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050EA2-090B-43B5-BEB0-C87FC7DBBEEB}" v="6" dt="2025-06-11T07:19:5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FA4D-F16D-7D3C-80F0-4C9B2C701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99F73B-1B29-F121-685F-0D649FFD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875C8-9589-9D5A-07E0-9816DD977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35970-05D7-4067-5810-D08EB9380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899C-7569-C5A6-76E1-C5758985B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2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91485-F6DB-F3EE-EC75-728796FD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D00D37-C268-EEB3-79AC-71865C2D4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2386-46B9-B34E-8468-326C6DE9A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3DBEA-5F45-D311-0AD3-7FE17D92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8AACE-CC36-9909-E421-6B735324F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0AE470-9D2F-E855-6E83-52D9359B2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BBFE9-F670-134F-0DF3-80EADB82D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F436-027D-E331-F293-8AFF75753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B5E8D-8021-F5FA-0365-8D454CB8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D6A3-1004-71CB-B75A-43F69B962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70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983D4-DF39-F819-9F41-982254C9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BC6B-6297-3361-5D21-72B564530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52FAA-DAB3-8A97-C1B6-B005AAA9C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D9CB9-FE7E-6CA5-D604-EA0F5F1A0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FF351-4076-B87E-EE83-FCDABCEA3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2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3EF9-35A8-189B-757B-68A437EB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9466B-FE02-97A4-BB80-1F43C5BE1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C49BD-7A56-416E-81FC-9B161D6D7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3614C-FE68-3C6B-1A96-CFA424678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8ED0F-BBC2-C8D5-1958-3F6CE4FF8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4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E772-D8FD-8A78-29B1-0B52FC59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B61C2-0A23-363F-EB83-8A2E5FCB4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173481-D6A0-C1A8-BE5D-835F6BA6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6406BD-7901-BF52-924D-BC386A746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A97CF-B8D5-6D6A-71BC-CD8836FC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20286E-CB8F-CE82-7832-F751D7FA3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2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32AD-1E83-1CB0-9F07-606ADD7E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34208-FC95-5375-0232-65875123F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B5D27-BBA9-C750-3D37-010F74A85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8A834D-953A-46F9-B679-2C0007A2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65B73D-1367-48D5-B7FD-7635E24EA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1E7B72-59F0-90D4-2940-040E30AE1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9D582-AAA8-E1CB-396F-B1C1E0677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831760-8FCF-9106-98EF-AD85848F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43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DF1A-6F93-F830-CC26-21C83E590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C9216A-C1E6-C92D-116F-54672D83F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67B46-B364-8DDD-546C-C90B5D45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A84DFE-B906-3E4B-4E7D-7EFD66AC2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28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11647A-A51C-C36A-ADD9-F4E24A2FA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200035-416C-DB80-B6F7-C876B54A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59061F-0C57-C025-ABBB-24CCB342C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997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82CA-31D8-CEB0-EA4F-997CE2305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57FB-D19C-DD75-B62C-099AA4C2CC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71E674-C368-2586-2514-F583DDD0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B069B-2F69-0830-7800-9175B3C7A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4CEB2-5365-A364-9DDD-EF720B9A6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EC39FB-A6A2-20C1-A2F1-D0F38C0B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186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1979A-6868-8CE9-DD7E-811977832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E10360-BD5D-D722-A079-F29AB68F87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71690C-5654-AD2A-76DB-1D1757B1B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9764CC-9BCC-7EF1-DF25-61EA9053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7E5D2-FDDE-4059-89B3-ACF26D4AC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CA45F-4D32-2651-2497-291C1E304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1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19745-4CA9-FF44-6999-E02E7F86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EBC00C-A52F-74E9-ADA7-02BD5C60A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7D6C3-6CDC-237E-3515-1A0DC8FE6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02A-7DF9-4F6C-B8B1-824382EE4E18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8F1FD-7158-731E-881C-74023613D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55D7-876D-19CE-BC90-BCA3C5B2D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CDE52-AF5F-4193-BCDE-4901E95E4D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20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rjun2320047@ssn.edu.in" TargetMode="External"/><Relationship Id="rId2" Type="http://schemas.openxmlformats.org/officeDocument/2006/relationships/hyperlink" Target="mailto:gabrielprince2320060@ssn.edu.in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khariharasudhan2320078@ssn.edu.in" TargetMode="External"/><Relationship Id="rId4" Type="http://schemas.openxmlformats.org/officeDocument/2006/relationships/hyperlink" Target="mailto:rkanch@ssn.edu.in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7A273-CCA7-ACBF-CAC8-2AB4BFB52B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IoT-Based Vital Sign Monitoring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24D88E-F9BD-CBDE-D9C2-5382FD731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Authors: Gabriel Prince D, Arjun MP, Kanchana 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Kharihara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Sudhan P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Affiliation: Sri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Sivasubramaniya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Nadar College of Engineering, Chennai, India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Emails: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gabrielprince2320060@ssn.edu.in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arjun2320047@ssn.edu.in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rkanch@ssn.edu.in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khariharasudhan2320078@ssn.edu.in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742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303D9-CF20-EA95-1930-6EFD5F339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FA147-6F6D-4A39-76FA-046E0D7F0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cost-effective, scalable, and energy-efficient IoT health monitoring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Non-invasive, continuous monitoring with multi-sensor integration.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home care and rural healthcare applications.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 predictive analytics, additional sensors, improved cloud integration.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473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99566-287E-35BE-D509-9E5CD1B1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E408B-339D-D503-CA24-705A47480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Neyja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Mumtaz, K. M. S. Huq, S. A. Busari, J. Rodriguez, and Z. Zhou, “An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healthmonitoring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signal,” in 2017 IEEE Global Communications Conference (GLOBECOM),2017.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Abdelgawad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Yelamarthi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Khattab,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health monitoring system for active and as-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living,” in 2016 International Conference on Smart objects and Technologies for Social Good,2016.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N. M. Khoi, Saguna, K. Mitra, and C. ˚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Ahlund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Irehmo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efficient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-based remote health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monitoringsystem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smart regions,” in 2015 17th International Conference on E-health Networking, Application &amp;Services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HealthCom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2015.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Singh, “Internet of things based health monitoring system: Opportunities and challenges,” InternationalJournal of Advanced Research in Computer Science, vol. 9, no. 1, 2018.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Valsalan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T. A. B.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Baomar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A. H. O.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Baabood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health monitoring system,” Journal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ofCritical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Reviews, vol. 7, no. 4, 2020.</a:t>
            </a:r>
          </a:p>
        </p:txBody>
      </p:sp>
    </p:spTree>
    <p:extLst>
      <p:ext uri="{BB962C8B-B14F-4D97-AF65-F5344CB8AC3E}">
        <p14:creationId xmlns:p14="http://schemas.microsoft.com/office/powerpoint/2010/main" val="37356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11AC4-D798-7491-8AE1-051DA597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F65A2-1587-9B00-223B-0A0C5CBAC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demand for accessible, continuous healthcare, especially for aging and rural populations.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IoT-based system monitors heart rate, body temperature, and blood pressure non-invasively.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ESP32 microcontroller with low power consumption and wireless communication.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Employs Pulse Transit Time (PTT) algorithm for cuffless blood pressure estimation.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transmitted to secure cloud platform with intuitive dashboard.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is scalable, energy-efficient, affordable, suitable for home and resource-constrained settings.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 show accuracy comparable to clinical standards.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45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9429-C0CA-C889-826F-9470341D2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AC43B-CF81-9792-5BAB-F2E02B577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 Aging populations, chronic diseases, lack of rural healthcare infrastructure.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continuous, remote health monitoring.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technologies enable real-time physiological data acquisition and remote supervision.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combines Arduino UNO for sensor interfacing and ESP32 for wireless communication and display.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PTT-based cuffless blood pressure monitoring enhances comfort and usability.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211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ADB6C-4E6D-C3D6-6B4F-EF00874E5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28058-B244-78C6-E97D-CFB5B6805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IoT health systems often limited by single parameter monitoring, cloud dependence, or high power usage.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integrates multiple sensors: ECG, SpO2, temperature, motion.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local processing on ESP32 to reduce cloud dependency and latency.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Implements PTT for non-invasive blood pressure estimation, improving over traditional cuff-based methods.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Balances energy efficiency, scalability, and accuracy.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44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97E9D-41B2-C3E8-0F0D-564AFCA4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32FCE-1165-DA12-F462-B7F491334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ESP32: Dual-core microcontroller with Wi-Fi/Bluetooth, handles processing and wireless communication.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UNO: Interfaces sensors, performs signal acquisition and preprocessing.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AD8232 ECG Sensor: Measures heart electrical activity, filters noise.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MLX90614 Infrared Temperature Sensor: Non-contact body temperature measurement.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MAX30100 Sensor: Measures heart rate and SpO2 using photoplethysmography.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MPU6050 Motion Sensor: Detects falls and motion with accelerometer and gyroscope.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16x2 LCD with I2C: Displays vital parameters locally.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5024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FAA50-914A-94CA-F7FF-105961D7C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2DD93-9974-3642-B732-5562DFCD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preprocesses signals and sends data to ESP32.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displays data locally and transmits to cloud via Wi-Fi.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platform stores data and provides dashboard access to users and healthcare providers.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788782-FB50-61CA-A860-13AF158245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772" y="3429000"/>
            <a:ext cx="3252455" cy="233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686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B4A0B-39E0-FB1F-652F-91F506CFE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 Transit Time (PTT)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CC74C-C2D1-106B-F199-D86B9CABF3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PTT is time interval between ECG R-peak and PPG peak.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estimate systolic and diastolic blood pressure non-invasively.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Eliminates need for inflatable cuffs.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continuous and comfortable blood pressure monitoring.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01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8D8F1-FFED-32A1-DF0E-324F88A9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and Data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9ED3F-8381-2000-1B3F-FDD11B2E5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acquires and preprocesses sensor data.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handles wireless transmission using Wi-Fi.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sent securely to cloud server (using protocols like HTTPS or MQTT over TLS).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visualization on dashboard accessible via web or mobile.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display on ESP32 for immediate feedback.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55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6CBF-A33C-BC8F-EF61-8E741AEB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383C1-64D1-16BA-F84D-74F8964C5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Vital sign measurements validated against clinical standards.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accuracy for heart rate, temperature, and blood pressure.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power consumption suitable for battery operation.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reduce hospital readmissions via proactive monitoring.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A8DAE0D-986A-9AFC-50CA-2EFD73D89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108" y="4328635"/>
            <a:ext cx="2225538" cy="184832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C1E012-6323-4116-262C-70F3B836DE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6082" y="4328633"/>
            <a:ext cx="2225539" cy="18483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E484346-992D-1602-142F-B44E7D8546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057" y="4328633"/>
            <a:ext cx="2559835" cy="171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886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B0F04E4A9D754BAE055D60CDA959E8" ma:contentTypeVersion="6" ma:contentTypeDescription="Crée un document." ma:contentTypeScope="" ma:versionID="63f26434367b3fb232ebb83f0c9e43a4">
  <xsd:schema xmlns:xsd="http://www.w3.org/2001/XMLSchema" xmlns:xs="http://www.w3.org/2001/XMLSchema" xmlns:p="http://schemas.microsoft.com/office/2006/metadata/properties" xmlns:ns3="1ee330fd-2e1d-4ea5-9d7b-2347b525eaca" targetNamespace="http://schemas.microsoft.com/office/2006/metadata/properties" ma:root="true" ma:fieldsID="a1aa4e51047e26df6246f4c9b420d6cc" ns3:_="">
    <xsd:import namespace="1ee330fd-2e1d-4ea5-9d7b-2347b525eac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e330fd-2e1d-4ea5-9d7b-2347b525eac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ee330fd-2e1d-4ea5-9d7b-2347b525eaca" xsi:nil="true"/>
  </documentManagement>
</p:properties>
</file>

<file path=customXml/itemProps1.xml><?xml version="1.0" encoding="utf-8"?>
<ds:datastoreItem xmlns:ds="http://schemas.openxmlformats.org/officeDocument/2006/customXml" ds:itemID="{AEDEC696-0CDD-4DCF-910E-9797BC29D6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FC95CB-46BF-47EF-A1A8-BCCDEC6F8A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ee330fd-2e1d-4ea5-9d7b-2347b525ea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B974A3F-BEF7-4FEA-845B-A7792407D197}">
  <ds:schemaRefs>
    <ds:schemaRef ds:uri="http://schemas.microsoft.com/office/2006/documentManagement/types"/>
    <ds:schemaRef ds:uri="http://purl.org/dc/terms/"/>
    <ds:schemaRef ds:uri="http://www.w3.org/XML/1998/namespace"/>
    <ds:schemaRef ds:uri="http://schemas.microsoft.com/office/infopath/2007/PartnerControls"/>
    <ds:schemaRef ds:uri="1ee330fd-2e1d-4ea5-9d7b-2347b525eaca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807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Office Theme</vt:lpstr>
      <vt:lpstr>IoT-Based Vital Sign Monitoring System</vt:lpstr>
      <vt:lpstr>Abstract</vt:lpstr>
      <vt:lpstr>Introduction</vt:lpstr>
      <vt:lpstr>Literature Review</vt:lpstr>
      <vt:lpstr>System Components</vt:lpstr>
      <vt:lpstr>System Architecture</vt:lpstr>
      <vt:lpstr>Pulse Transit Time (PTT) Algorithm</vt:lpstr>
      <vt:lpstr>Software and Data Communication</vt:lpstr>
      <vt:lpstr>Experimental Results</vt:lpstr>
      <vt:lpstr>Conclusion and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Prince</dc:creator>
  <cp:lastModifiedBy>PRINCE Gabriel</cp:lastModifiedBy>
  <cp:revision>2</cp:revision>
  <dcterms:created xsi:type="dcterms:W3CDTF">2025-06-11T07:04:52Z</dcterms:created>
  <dcterms:modified xsi:type="dcterms:W3CDTF">2025-06-11T07:21:47Z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0x0101004BB0F04E4A9D754BAE055D60CDA959E8</vt:lpwstr>
  </property>
</Properties>
</file>