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 id="2147483672" r:id="rId3"/>
  </p:sldMasterIdLst>
  <p:notesMasterIdLst>
    <p:notesMasterId r:id="rId5"/>
  </p:notesMasterIdLst>
  <p:sldIdLst>
    <p:sldId id="256" r:id="rId4"/>
  </p:sldIdLst>
  <p:sldSz cx="32404050" cy="32404050"/>
  <p:notesSz cx="6858000" cy="9144000"/>
  <p:embeddedFontLst>
    <p:embeddedFont>
      <p:font typeface="Arial Black" panose="020B0A04020102020204" pitchFamily="34" charset="0"/>
      <p:regular r:id="rId6"/>
      <p:bold r:id="rId7"/>
    </p:embeddedFont>
    <p:embeddedFont>
      <p:font typeface="Arial Narrow" panose="020B0606020202030204" pitchFamily="3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28">
          <p15:clr>
            <a:srgbClr val="A4A3A4"/>
          </p15:clr>
        </p15:guide>
        <p15:guide id="2" orient="horz" pos="18417">
          <p15:clr>
            <a:srgbClr val="A4A3A4"/>
          </p15:clr>
        </p15:guide>
        <p15:guide id="3" pos="-1412">
          <p15:clr>
            <a:srgbClr val="A4A3A4"/>
          </p15:clr>
        </p15:guide>
        <p15:guide id="4" pos="6061">
          <p15:clr>
            <a:srgbClr val="A4A3A4"/>
          </p15:clr>
        </p15:guide>
        <p15:guide id="5" pos="6451">
          <p15:clr>
            <a:srgbClr val="A4A3A4"/>
          </p15:clr>
        </p15:guide>
        <p15:guide id="6" pos="21785">
          <p15:clr>
            <a:srgbClr val="A4A3A4"/>
          </p15:clr>
        </p15:guide>
        <p15:guide id="7" pos="13923">
          <p15:clr>
            <a:srgbClr val="A4A3A4"/>
          </p15:clr>
        </p15:guide>
        <p15:guide id="8" pos="14313">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4" roundtripDataSignature="AMtx7mip+vX/hh2xEe+TZmFZuLmTrLftA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 d="100"/>
          <a:sy n="16" d="100"/>
        </p:scale>
        <p:origin x="2213" y="19"/>
      </p:cViewPr>
      <p:guideLst>
        <p:guide orient="horz" pos="4128"/>
        <p:guide orient="horz" pos="18417"/>
        <p:guide pos="-1412"/>
        <p:guide pos="6061"/>
        <p:guide pos="6451"/>
        <p:guide pos="21785"/>
        <p:guide pos="13923"/>
        <p:guide pos="1431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presProps" Target="presProps.xml"/><Relationship Id="rId10" Type="http://schemas.openxmlformats.org/officeDocument/2006/relationships/font" Target="fonts/font5.fntdata"/><Relationship Id="rId4" Type="http://schemas.openxmlformats.org/officeDocument/2006/relationships/slide" Target="slides/slide1.xml"/><Relationship Id="rId9" Type="http://schemas.openxmlformats.org/officeDocument/2006/relationships/font" Target="fonts/font4.fntdata"/><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9pPr>
          </a:lstStyle>
          <a:p>
            <a:endParaRPr/>
          </a:p>
        </p:txBody>
      </p:sp>
      <p:sp>
        <p:nvSpPr>
          <p:cNvPr id="5" name="Google Shape;5;n"/>
          <p:cNvSpPr>
            <a:spLocks noGrp="1" noRot="1" noChangeAspect="1"/>
          </p:cNvSpPr>
          <p:nvPr>
            <p:ph type="sldImg" idx="3"/>
          </p:nvPr>
        </p:nvSpPr>
        <p:spPr>
          <a:xfrm>
            <a:off x="1716088" y="685800"/>
            <a:ext cx="3427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
        <p:nvSpPr>
          <p:cNvPr id="174" name="Google Shape;174;p1:notes"/>
          <p:cNvSpPr>
            <a:spLocks noGrp="1" noRot="1" noChangeAspect="1"/>
          </p:cNvSpPr>
          <p:nvPr>
            <p:ph type="sldImg" idx="2"/>
          </p:nvPr>
        </p:nvSpPr>
        <p:spPr>
          <a:xfrm>
            <a:off x="1716088" y="685800"/>
            <a:ext cx="3427412"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5" name="Google Shape;1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8"/>
        <p:cNvGrpSpPr/>
        <p:nvPr/>
      </p:nvGrpSpPr>
      <p:grpSpPr>
        <a:xfrm>
          <a:off x="0" y="0"/>
          <a:ext cx="0" cy="0"/>
          <a:chOff x="0" y="0"/>
          <a:chExt cx="0" cy="0"/>
        </a:xfrm>
      </p:grpSpPr>
      <p:sp>
        <p:nvSpPr>
          <p:cNvPr id="49" name="Google Shape;49;p12"/>
          <p:cNvSpPr txBox="1">
            <a:spLocks noGrp="1"/>
          </p:cNvSpPr>
          <p:nvPr>
            <p:ph type="title"/>
          </p:nvPr>
        </p:nvSpPr>
        <p:spPr>
          <a:xfrm>
            <a:off x="708025" y="1254125"/>
            <a:ext cx="30953075" cy="2166938"/>
          </a:xfrm>
          <a:prstGeom prst="rect">
            <a:avLst/>
          </a:prstGeom>
          <a:noFill/>
          <a:ln>
            <a:noFill/>
          </a:ln>
        </p:spPr>
        <p:txBody>
          <a:bodyPr spcFirstLastPara="1" wrap="square" lIns="74850" tIns="37400" rIns="74850" bIns="374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0" name="Google Shape;50;p12"/>
          <p:cNvSpPr txBox="1">
            <a:spLocks noGrp="1"/>
          </p:cNvSpPr>
          <p:nvPr>
            <p:ph type="body" idx="1"/>
          </p:nvPr>
        </p:nvSpPr>
        <p:spPr>
          <a:xfrm rot="5400000">
            <a:off x="-9111456" y="14545469"/>
            <a:ext cx="26970037" cy="7362825"/>
          </a:xfrm>
          <a:prstGeom prst="rect">
            <a:avLst/>
          </a:prstGeom>
          <a:noFill/>
          <a:ln>
            <a:noFill/>
          </a:ln>
        </p:spPr>
        <p:txBody>
          <a:bodyPr spcFirstLastPara="1" wrap="square" lIns="374325" tIns="374325" rIns="374325" bIns="374325" anchor="t" anchorCtr="0">
            <a:noAutofit/>
          </a:bodyPr>
          <a:lstStyle>
            <a:lvl1pPr marL="457200" lvl="0" indent="-342900" algn="l">
              <a:spcBef>
                <a:spcPts val="360"/>
              </a:spcBef>
              <a:spcAft>
                <a:spcPts val="0"/>
              </a:spcAft>
              <a:buClr>
                <a:schemeClr val="dk2"/>
              </a:buClr>
              <a:buSzPts val="1800"/>
              <a:buChar char="•"/>
              <a:defRPr/>
            </a:lvl1pPr>
            <a:lvl2pPr marL="914400" lvl="1" indent="-342900" algn="l">
              <a:spcBef>
                <a:spcPts val="360"/>
              </a:spcBef>
              <a:spcAft>
                <a:spcPts val="0"/>
              </a:spcAft>
              <a:buClr>
                <a:schemeClr val="dk2"/>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rot="5400000">
            <a:off x="12566807" y="12605388"/>
            <a:ext cx="30446403" cy="7741992"/>
          </a:xfrm>
          <a:prstGeom prst="rect">
            <a:avLst/>
          </a:prstGeom>
          <a:noFill/>
          <a:ln>
            <a:noFill/>
          </a:ln>
        </p:spPr>
        <p:txBody>
          <a:bodyPr spcFirstLastPara="1" wrap="square" lIns="74850" tIns="37400" rIns="74850" bIns="374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3" name="Google Shape;53;p13"/>
          <p:cNvSpPr txBox="1">
            <a:spLocks noGrp="1"/>
          </p:cNvSpPr>
          <p:nvPr>
            <p:ph type="body" idx="1"/>
          </p:nvPr>
        </p:nvSpPr>
        <p:spPr>
          <a:xfrm rot="5400000">
            <a:off x="-2986483" y="4931271"/>
            <a:ext cx="30446403" cy="23090226"/>
          </a:xfrm>
          <a:prstGeom prst="rect">
            <a:avLst/>
          </a:prstGeom>
          <a:noFill/>
          <a:ln>
            <a:noFill/>
          </a:ln>
        </p:spPr>
        <p:txBody>
          <a:bodyPr spcFirstLastPara="1" wrap="square" lIns="374325" tIns="374325" rIns="374325" bIns="374325" anchor="t" anchorCtr="0">
            <a:noAutofit/>
          </a:bodyPr>
          <a:lstStyle>
            <a:lvl1pPr marL="457200" lvl="0" indent="-342900" algn="l">
              <a:spcBef>
                <a:spcPts val="360"/>
              </a:spcBef>
              <a:spcAft>
                <a:spcPts val="0"/>
              </a:spcAft>
              <a:buClr>
                <a:schemeClr val="dk2"/>
              </a:buClr>
              <a:buSzPts val="1800"/>
              <a:buChar char="•"/>
              <a:defRPr/>
            </a:lvl1pPr>
            <a:lvl2pPr marL="914400" lvl="1" indent="-342900" algn="l">
              <a:spcBef>
                <a:spcPts val="360"/>
              </a:spcBef>
              <a:spcAft>
                <a:spcPts val="0"/>
              </a:spcAft>
              <a:buClr>
                <a:schemeClr val="dk2"/>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0"/>
        <p:cNvGrpSpPr/>
        <p:nvPr/>
      </p:nvGrpSpPr>
      <p:grpSpPr>
        <a:xfrm>
          <a:off x="0" y="0"/>
          <a:ext cx="0" cy="0"/>
          <a:chOff x="0" y="0"/>
          <a:chExt cx="0" cy="0"/>
        </a:xfrm>
      </p:grpSpPr>
      <p:sp>
        <p:nvSpPr>
          <p:cNvPr id="61" name="Google Shape;61;p15"/>
          <p:cNvSpPr txBox="1">
            <a:spLocks noGrp="1"/>
          </p:cNvSpPr>
          <p:nvPr>
            <p:ph type="ctrTitle"/>
          </p:nvPr>
        </p:nvSpPr>
        <p:spPr>
          <a:xfrm>
            <a:off x="4051300" y="5303838"/>
            <a:ext cx="24303038" cy="11280775"/>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2" name="Google Shape;62;p15"/>
          <p:cNvSpPr txBox="1">
            <a:spLocks noGrp="1"/>
          </p:cNvSpPr>
          <p:nvPr>
            <p:ph type="subTitle" idx="1"/>
          </p:nvPr>
        </p:nvSpPr>
        <p:spPr>
          <a:xfrm>
            <a:off x="4051300" y="17019588"/>
            <a:ext cx="24303038" cy="7823200"/>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63" name="Google Shape;63;p15"/>
          <p:cNvSpPr txBox="1">
            <a:spLocks noGrp="1"/>
          </p:cNvSpPr>
          <p:nvPr>
            <p:ph type="dt" idx="10"/>
          </p:nvPr>
        </p:nvSpPr>
        <p:spPr>
          <a:xfrm>
            <a:off x="2227263" y="30033913"/>
            <a:ext cx="7291387" cy="172561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5"/>
          <p:cNvSpPr txBox="1">
            <a:spLocks noGrp="1"/>
          </p:cNvSpPr>
          <p:nvPr>
            <p:ph type="ftr" idx="11"/>
          </p:nvPr>
        </p:nvSpPr>
        <p:spPr>
          <a:xfrm>
            <a:off x="10733088" y="30033913"/>
            <a:ext cx="10937875" cy="172561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5"/>
          <p:cNvSpPr txBox="1">
            <a:spLocks noGrp="1"/>
          </p:cNvSpPr>
          <p:nvPr>
            <p:ph type="sldNum" idx="12"/>
          </p:nvPr>
        </p:nvSpPr>
        <p:spPr>
          <a:xfrm>
            <a:off x="22885400" y="30033913"/>
            <a:ext cx="7291388" cy="17256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98989"/>
                </a:solidFill>
                <a:latin typeface="Arial Narrow"/>
                <a:ea typeface="Arial Narrow"/>
                <a:cs typeface="Arial Narrow"/>
                <a:sym typeface="Arial Narrow"/>
              </a:defRPr>
            </a:lvl1pPr>
            <a:lvl2pPr marL="0" marR="0" lvl="1" indent="0" algn="r">
              <a:spcBef>
                <a:spcPts val="0"/>
              </a:spcBef>
              <a:spcAft>
                <a:spcPts val="0"/>
              </a:spcAft>
              <a:buNone/>
              <a:defRPr sz="1200">
                <a:solidFill>
                  <a:srgbClr val="898989"/>
                </a:solidFill>
                <a:latin typeface="Arial Narrow"/>
                <a:ea typeface="Arial Narrow"/>
                <a:cs typeface="Arial Narrow"/>
                <a:sym typeface="Arial Narrow"/>
              </a:defRPr>
            </a:lvl2pPr>
            <a:lvl3pPr marL="0" marR="0" lvl="2" indent="0" algn="r">
              <a:spcBef>
                <a:spcPts val="0"/>
              </a:spcBef>
              <a:spcAft>
                <a:spcPts val="0"/>
              </a:spcAft>
              <a:buNone/>
              <a:defRPr sz="1200">
                <a:solidFill>
                  <a:srgbClr val="898989"/>
                </a:solidFill>
                <a:latin typeface="Arial Narrow"/>
                <a:ea typeface="Arial Narrow"/>
                <a:cs typeface="Arial Narrow"/>
                <a:sym typeface="Arial Narrow"/>
              </a:defRPr>
            </a:lvl3pPr>
            <a:lvl4pPr marL="0" marR="0" lvl="3" indent="0" algn="r">
              <a:spcBef>
                <a:spcPts val="0"/>
              </a:spcBef>
              <a:spcAft>
                <a:spcPts val="0"/>
              </a:spcAft>
              <a:buNone/>
              <a:defRPr sz="1200">
                <a:solidFill>
                  <a:srgbClr val="898989"/>
                </a:solidFill>
                <a:latin typeface="Arial Narrow"/>
                <a:ea typeface="Arial Narrow"/>
                <a:cs typeface="Arial Narrow"/>
                <a:sym typeface="Arial Narrow"/>
              </a:defRPr>
            </a:lvl4pPr>
            <a:lvl5pPr marL="0" marR="0" lvl="4" indent="0" algn="r">
              <a:spcBef>
                <a:spcPts val="0"/>
              </a:spcBef>
              <a:spcAft>
                <a:spcPts val="0"/>
              </a:spcAft>
              <a:buNone/>
              <a:defRPr sz="1200">
                <a:solidFill>
                  <a:srgbClr val="898989"/>
                </a:solidFill>
                <a:latin typeface="Arial Narrow"/>
                <a:ea typeface="Arial Narrow"/>
                <a:cs typeface="Arial Narrow"/>
                <a:sym typeface="Arial Narrow"/>
              </a:defRPr>
            </a:lvl5pPr>
            <a:lvl6pPr marL="0" marR="0" lvl="5" indent="0" algn="r">
              <a:spcBef>
                <a:spcPts val="0"/>
              </a:spcBef>
              <a:spcAft>
                <a:spcPts val="0"/>
              </a:spcAft>
              <a:buNone/>
              <a:defRPr sz="1200">
                <a:solidFill>
                  <a:srgbClr val="898989"/>
                </a:solidFill>
                <a:latin typeface="Arial Narrow"/>
                <a:ea typeface="Arial Narrow"/>
                <a:cs typeface="Arial Narrow"/>
                <a:sym typeface="Arial Narrow"/>
              </a:defRPr>
            </a:lvl6pPr>
            <a:lvl7pPr marL="0" marR="0" lvl="6" indent="0" algn="r">
              <a:spcBef>
                <a:spcPts val="0"/>
              </a:spcBef>
              <a:spcAft>
                <a:spcPts val="0"/>
              </a:spcAft>
              <a:buNone/>
              <a:defRPr sz="1200">
                <a:solidFill>
                  <a:srgbClr val="898989"/>
                </a:solidFill>
                <a:latin typeface="Arial Narrow"/>
                <a:ea typeface="Arial Narrow"/>
                <a:cs typeface="Arial Narrow"/>
                <a:sym typeface="Arial Narrow"/>
              </a:defRPr>
            </a:lvl7pPr>
            <a:lvl8pPr marL="0" marR="0" lvl="7" indent="0" algn="r">
              <a:spcBef>
                <a:spcPts val="0"/>
              </a:spcBef>
              <a:spcAft>
                <a:spcPts val="0"/>
              </a:spcAft>
              <a:buNone/>
              <a:defRPr sz="1200">
                <a:solidFill>
                  <a:srgbClr val="898989"/>
                </a:solidFill>
                <a:latin typeface="Arial Narrow"/>
                <a:ea typeface="Arial Narrow"/>
                <a:cs typeface="Arial Narrow"/>
                <a:sym typeface="Arial Narrow"/>
              </a:defRPr>
            </a:lvl8pPr>
            <a:lvl9pPr marL="0" marR="0" lvl="8" indent="0" algn="r">
              <a:spcBef>
                <a:spcPts val="0"/>
              </a:spcBef>
              <a:spcAft>
                <a:spcPts val="0"/>
              </a:spcAft>
              <a:buNone/>
              <a:defRPr sz="1200">
                <a:solidFill>
                  <a:srgbClr val="898989"/>
                </a:solidFill>
                <a:latin typeface="Arial Narrow"/>
                <a:ea typeface="Arial Narrow"/>
                <a:cs typeface="Arial Narrow"/>
                <a:sym typeface="Arial Narrow"/>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2227263" y="1725613"/>
            <a:ext cx="27949525" cy="626268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8" name="Google Shape;68;p16"/>
          <p:cNvSpPr txBox="1">
            <a:spLocks noGrp="1"/>
          </p:cNvSpPr>
          <p:nvPr>
            <p:ph type="body" idx="1"/>
          </p:nvPr>
        </p:nvSpPr>
        <p:spPr>
          <a:xfrm>
            <a:off x="2227263" y="8626475"/>
            <a:ext cx="27949525" cy="20559713"/>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16"/>
          <p:cNvSpPr txBox="1">
            <a:spLocks noGrp="1"/>
          </p:cNvSpPr>
          <p:nvPr>
            <p:ph type="dt" idx="10"/>
          </p:nvPr>
        </p:nvSpPr>
        <p:spPr>
          <a:xfrm>
            <a:off x="2227263" y="30033913"/>
            <a:ext cx="7291387" cy="172561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6"/>
          <p:cNvSpPr txBox="1">
            <a:spLocks noGrp="1"/>
          </p:cNvSpPr>
          <p:nvPr>
            <p:ph type="ftr" idx="11"/>
          </p:nvPr>
        </p:nvSpPr>
        <p:spPr>
          <a:xfrm>
            <a:off x="10733088" y="30033913"/>
            <a:ext cx="10937875" cy="172561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sldNum" idx="12"/>
          </p:nvPr>
        </p:nvSpPr>
        <p:spPr>
          <a:xfrm>
            <a:off x="22885400" y="30033913"/>
            <a:ext cx="7291388" cy="17256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98989"/>
                </a:solidFill>
                <a:latin typeface="Arial Narrow"/>
                <a:ea typeface="Arial Narrow"/>
                <a:cs typeface="Arial Narrow"/>
                <a:sym typeface="Arial Narrow"/>
              </a:defRPr>
            </a:lvl1pPr>
            <a:lvl2pPr marL="0" marR="0" lvl="1" indent="0" algn="r">
              <a:spcBef>
                <a:spcPts val="0"/>
              </a:spcBef>
              <a:spcAft>
                <a:spcPts val="0"/>
              </a:spcAft>
              <a:buNone/>
              <a:defRPr sz="1200">
                <a:solidFill>
                  <a:srgbClr val="898989"/>
                </a:solidFill>
                <a:latin typeface="Arial Narrow"/>
                <a:ea typeface="Arial Narrow"/>
                <a:cs typeface="Arial Narrow"/>
                <a:sym typeface="Arial Narrow"/>
              </a:defRPr>
            </a:lvl2pPr>
            <a:lvl3pPr marL="0" marR="0" lvl="2" indent="0" algn="r">
              <a:spcBef>
                <a:spcPts val="0"/>
              </a:spcBef>
              <a:spcAft>
                <a:spcPts val="0"/>
              </a:spcAft>
              <a:buNone/>
              <a:defRPr sz="1200">
                <a:solidFill>
                  <a:srgbClr val="898989"/>
                </a:solidFill>
                <a:latin typeface="Arial Narrow"/>
                <a:ea typeface="Arial Narrow"/>
                <a:cs typeface="Arial Narrow"/>
                <a:sym typeface="Arial Narrow"/>
              </a:defRPr>
            </a:lvl3pPr>
            <a:lvl4pPr marL="0" marR="0" lvl="3" indent="0" algn="r">
              <a:spcBef>
                <a:spcPts val="0"/>
              </a:spcBef>
              <a:spcAft>
                <a:spcPts val="0"/>
              </a:spcAft>
              <a:buNone/>
              <a:defRPr sz="1200">
                <a:solidFill>
                  <a:srgbClr val="898989"/>
                </a:solidFill>
                <a:latin typeface="Arial Narrow"/>
                <a:ea typeface="Arial Narrow"/>
                <a:cs typeface="Arial Narrow"/>
                <a:sym typeface="Arial Narrow"/>
              </a:defRPr>
            </a:lvl4pPr>
            <a:lvl5pPr marL="0" marR="0" lvl="4" indent="0" algn="r">
              <a:spcBef>
                <a:spcPts val="0"/>
              </a:spcBef>
              <a:spcAft>
                <a:spcPts val="0"/>
              </a:spcAft>
              <a:buNone/>
              <a:defRPr sz="1200">
                <a:solidFill>
                  <a:srgbClr val="898989"/>
                </a:solidFill>
                <a:latin typeface="Arial Narrow"/>
                <a:ea typeface="Arial Narrow"/>
                <a:cs typeface="Arial Narrow"/>
                <a:sym typeface="Arial Narrow"/>
              </a:defRPr>
            </a:lvl5pPr>
            <a:lvl6pPr marL="0" marR="0" lvl="5" indent="0" algn="r">
              <a:spcBef>
                <a:spcPts val="0"/>
              </a:spcBef>
              <a:spcAft>
                <a:spcPts val="0"/>
              </a:spcAft>
              <a:buNone/>
              <a:defRPr sz="1200">
                <a:solidFill>
                  <a:srgbClr val="898989"/>
                </a:solidFill>
                <a:latin typeface="Arial Narrow"/>
                <a:ea typeface="Arial Narrow"/>
                <a:cs typeface="Arial Narrow"/>
                <a:sym typeface="Arial Narrow"/>
              </a:defRPr>
            </a:lvl6pPr>
            <a:lvl7pPr marL="0" marR="0" lvl="6" indent="0" algn="r">
              <a:spcBef>
                <a:spcPts val="0"/>
              </a:spcBef>
              <a:spcAft>
                <a:spcPts val="0"/>
              </a:spcAft>
              <a:buNone/>
              <a:defRPr sz="1200">
                <a:solidFill>
                  <a:srgbClr val="898989"/>
                </a:solidFill>
                <a:latin typeface="Arial Narrow"/>
                <a:ea typeface="Arial Narrow"/>
                <a:cs typeface="Arial Narrow"/>
                <a:sym typeface="Arial Narrow"/>
              </a:defRPr>
            </a:lvl7pPr>
            <a:lvl8pPr marL="0" marR="0" lvl="7" indent="0" algn="r">
              <a:spcBef>
                <a:spcPts val="0"/>
              </a:spcBef>
              <a:spcAft>
                <a:spcPts val="0"/>
              </a:spcAft>
              <a:buNone/>
              <a:defRPr sz="1200">
                <a:solidFill>
                  <a:srgbClr val="898989"/>
                </a:solidFill>
                <a:latin typeface="Arial Narrow"/>
                <a:ea typeface="Arial Narrow"/>
                <a:cs typeface="Arial Narrow"/>
                <a:sym typeface="Arial Narrow"/>
              </a:defRPr>
            </a:lvl8pPr>
            <a:lvl9pPr marL="0" marR="0" lvl="8" indent="0" algn="r">
              <a:spcBef>
                <a:spcPts val="0"/>
              </a:spcBef>
              <a:spcAft>
                <a:spcPts val="0"/>
              </a:spcAft>
              <a:buNone/>
              <a:defRPr sz="1200">
                <a:solidFill>
                  <a:srgbClr val="898989"/>
                </a:solidFill>
                <a:latin typeface="Arial Narrow"/>
                <a:ea typeface="Arial Narrow"/>
                <a:cs typeface="Arial Narrow"/>
                <a:sym typeface="Arial Narrow"/>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2211388" y="8078788"/>
            <a:ext cx="27947937" cy="134794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4" name="Google Shape;74;p17"/>
          <p:cNvSpPr txBox="1">
            <a:spLocks noGrp="1"/>
          </p:cNvSpPr>
          <p:nvPr>
            <p:ph type="body" idx="1"/>
          </p:nvPr>
        </p:nvSpPr>
        <p:spPr>
          <a:xfrm>
            <a:off x="2211388" y="21685250"/>
            <a:ext cx="27947937" cy="70881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75" name="Google Shape;75;p17"/>
          <p:cNvSpPr txBox="1">
            <a:spLocks noGrp="1"/>
          </p:cNvSpPr>
          <p:nvPr>
            <p:ph type="dt" idx="10"/>
          </p:nvPr>
        </p:nvSpPr>
        <p:spPr>
          <a:xfrm>
            <a:off x="2227263" y="30033913"/>
            <a:ext cx="7291387" cy="172561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7"/>
          <p:cNvSpPr txBox="1">
            <a:spLocks noGrp="1"/>
          </p:cNvSpPr>
          <p:nvPr>
            <p:ph type="ftr" idx="11"/>
          </p:nvPr>
        </p:nvSpPr>
        <p:spPr>
          <a:xfrm>
            <a:off x="10733088" y="30033913"/>
            <a:ext cx="10937875" cy="172561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7"/>
          <p:cNvSpPr txBox="1">
            <a:spLocks noGrp="1"/>
          </p:cNvSpPr>
          <p:nvPr>
            <p:ph type="sldNum" idx="12"/>
          </p:nvPr>
        </p:nvSpPr>
        <p:spPr>
          <a:xfrm>
            <a:off x="22885400" y="30033913"/>
            <a:ext cx="7291388" cy="17256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98989"/>
                </a:solidFill>
                <a:latin typeface="Arial Narrow"/>
                <a:ea typeface="Arial Narrow"/>
                <a:cs typeface="Arial Narrow"/>
                <a:sym typeface="Arial Narrow"/>
              </a:defRPr>
            </a:lvl1pPr>
            <a:lvl2pPr marL="0" marR="0" lvl="1" indent="0" algn="r">
              <a:spcBef>
                <a:spcPts val="0"/>
              </a:spcBef>
              <a:spcAft>
                <a:spcPts val="0"/>
              </a:spcAft>
              <a:buNone/>
              <a:defRPr sz="1200">
                <a:solidFill>
                  <a:srgbClr val="898989"/>
                </a:solidFill>
                <a:latin typeface="Arial Narrow"/>
                <a:ea typeface="Arial Narrow"/>
                <a:cs typeface="Arial Narrow"/>
                <a:sym typeface="Arial Narrow"/>
              </a:defRPr>
            </a:lvl2pPr>
            <a:lvl3pPr marL="0" marR="0" lvl="2" indent="0" algn="r">
              <a:spcBef>
                <a:spcPts val="0"/>
              </a:spcBef>
              <a:spcAft>
                <a:spcPts val="0"/>
              </a:spcAft>
              <a:buNone/>
              <a:defRPr sz="1200">
                <a:solidFill>
                  <a:srgbClr val="898989"/>
                </a:solidFill>
                <a:latin typeface="Arial Narrow"/>
                <a:ea typeface="Arial Narrow"/>
                <a:cs typeface="Arial Narrow"/>
                <a:sym typeface="Arial Narrow"/>
              </a:defRPr>
            </a:lvl3pPr>
            <a:lvl4pPr marL="0" marR="0" lvl="3" indent="0" algn="r">
              <a:spcBef>
                <a:spcPts val="0"/>
              </a:spcBef>
              <a:spcAft>
                <a:spcPts val="0"/>
              </a:spcAft>
              <a:buNone/>
              <a:defRPr sz="1200">
                <a:solidFill>
                  <a:srgbClr val="898989"/>
                </a:solidFill>
                <a:latin typeface="Arial Narrow"/>
                <a:ea typeface="Arial Narrow"/>
                <a:cs typeface="Arial Narrow"/>
                <a:sym typeface="Arial Narrow"/>
              </a:defRPr>
            </a:lvl4pPr>
            <a:lvl5pPr marL="0" marR="0" lvl="4" indent="0" algn="r">
              <a:spcBef>
                <a:spcPts val="0"/>
              </a:spcBef>
              <a:spcAft>
                <a:spcPts val="0"/>
              </a:spcAft>
              <a:buNone/>
              <a:defRPr sz="1200">
                <a:solidFill>
                  <a:srgbClr val="898989"/>
                </a:solidFill>
                <a:latin typeface="Arial Narrow"/>
                <a:ea typeface="Arial Narrow"/>
                <a:cs typeface="Arial Narrow"/>
                <a:sym typeface="Arial Narrow"/>
              </a:defRPr>
            </a:lvl5pPr>
            <a:lvl6pPr marL="0" marR="0" lvl="5" indent="0" algn="r">
              <a:spcBef>
                <a:spcPts val="0"/>
              </a:spcBef>
              <a:spcAft>
                <a:spcPts val="0"/>
              </a:spcAft>
              <a:buNone/>
              <a:defRPr sz="1200">
                <a:solidFill>
                  <a:srgbClr val="898989"/>
                </a:solidFill>
                <a:latin typeface="Arial Narrow"/>
                <a:ea typeface="Arial Narrow"/>
                <a:cs typeface="Arial Narrow"/>
                <a:sym typeface="Arial Narrow"/>
              </a:defRPr>
            </a:lvl6pPr>
            <a:lvl7pPr marL="0" marR="0" lvl="6" indent="0" algn="r">
              <a:spcBef>
                <a:spcPts val="0"/>
              </a:spcBef>
              <a:spcAft>
                <a:spcPts val="0"/>
              </a:spcAft>
              <a:buNone/>
              <a:defRPr sz="1200">
                <a:solidFill>
                  <a:srgbClr val="898989"/>
                </a:solidFill>
                <a:latin typeface="Arial Narrow"/>
                <a:ea typeface="Arial Narrow"/>
                <a:cs typeface="Arial Narrow"/>
                <a:sym typeface="Arial Narrow"/>
              </a:defRPr>
            </a:lvl7pPr>
            <a:lvl8pPr marL="0" marR="0" lvl="7" indent="0" algn="r">
              <a:spcBef>
                <a:spcPts val="0"/>
              </a:spcBef>
              <a:spcAft>
                <a:spcPts val="0"/>
              </a:spcAft>
              <a:buNone/>
              <a:defRPr sz="1200">
                <a:solidFill>
                  <a:srgbClr val="898989"/>
                </a:solidFill>
                <a:latin typeface="Arial Narrow"/>
                <a:ea typeface="Arial Narrow"/>
                <a:cs typeface="Arial Narrow"/>
                <a:sym typeface="Arial Narrow"/>
              </a:defRPr>
            </a:lvl8pPr>
            <a:lvl9pPr marL="0" marR="0" lvl="8" indent="0" algn="r">
              <a:spcBef>
                <a:spcPts val="0"/>
              </a:spcBef>
              <a:spcAft>
                <a:spcPts val="0"/>
              </a:spcAft>
              <a:buNone/>
              <a:defRPr sz="1200">
                <a:solidFill>
                  <a:srgbClr val="898989"/>
                </a:solidFill>
                <a:latin typeface="Arial Narrow"/>
                <a:ea typeface="Arial Narrow"/>
                <a:cs typeface="Arial Narrow"/>
                <a:sym typeface="Arial Narrow"/>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2227263" y="1725613"/>
            <a:ext cx="27949525" cy="626268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0" name="Google Shape;80;p18"/>
          <p:cNvSpPr txBox="1">
            <a:spLocks noGrp="1"/>
          </p:cNvSpPr>
          <p:nvPr>
            <p:ph type="body" idx="1"/>
          </p:nvPr>
        </p:nvSpPr>
        <p:spPr>
          <a:xfrm>
            <a:off x="2227263" y="8626475"/>
            <a:ext cx="13898562" cy="20559713"/>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8"/>
          <p:cNvSpPr txBox="1">
            <a:spLocks noGrp="1"/>
          </p:cNvSpPr>
          <p:nvPr>
            <p:ph type="body" idx="2"/>
          </p:nvPr>
        </p:nvSpPr>
        <p:spPr>
          <a:xfrm>
            <a:off x="16278225" y="8626475"/>
            <a:ext cx="13898563" cy="20559713"/>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18"/>
          <p:cNvSpPr txBox="1">
            <a:spLocks noGrp="1"/>
          </p:cNvSpPr>
          <p:nvPr>
            <p:ph type="dt" idx="10"/>
          </p:nvPr>
        </p:nvSpPr>
        <p:spPr>
          <a:xfrm>
            <a:off x="2227263" y="30033913"/>
            <a:ext cx="7291387" cy="172561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8"/>
          <p:cNvSpPr txBox="1">
            <a:spLocks noGrp="1"/>
          </p:cNvSpPr>
          <p:nvPr>
            <p:ph type="ftr" idx="11"/>
          </p:nvPr>
        </p:nvSpPr>
        <p:spPr>
          <a:xfrm>
            <a:off x="10733088" y="30033913"/>
            <a:ext cx="10937875" cy="172561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sldNum" idx="12"/>
          </p:nvPr>
        </p:nvSpPr>
        <p:spPr>
          <a:xfrm>
            <a:off x="22885400" y="30033913"/>
            <a:ext cx="7291388" cy="17256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98989"/>
                </a:solidFill>
                <a:latin typeface="Arial Narrow"/>
                <a:ea typeface="Arial Narrow"/>
                <a:cs typeface="Arial Narrow"/>
                <a:sym typeface="Arial Narrow"/>
              </a:defRPr>
            </a:lvl1pPr>
            <a:lvl2pPr marL="0" marR="0" lvl="1" indent="0" algn="r">
              <a:spcBef>
                <a:spcPts val="0"/>
              </a:spcBef>
              <a:spcAft>
                <a:spcPts val="0"/>
              </a:spcAft>
              <a:buNone/>
              <a:defRPr sz="1200">
                <a:solidFill>
                  <a:srgbClr val="898989"/>
                </a:solidFill>
                <a:latin typeface="Arial Narrow"/>
                <a:ea typeface="Arial Narrow"/>
                <a:cs typeface="Arial Narrow"/>
                <a:sym typeface="Arial Narrow"/>
              </a:defRPr>
            </a:lvl2pPr>
            <a:lvl3pPr marL="0" marR="0" lvl="2" indent="0" algn="r">
              <a:spcBef>
                <a:spcPts val="0"/>
              </a:spcBef>
              <a:spcAft>
                <a:spcPts val="0"/>
              </a:spcAft>
              <a:buNone/>
              <a:defRPr sz="1200">
                <a:solidFill>
                  <a:srgbClr val="898989"/>
                </a:solidFill>
                <a:latin typeface="Arial Narrow"/>
                <a:ea typeface="Arial Narrow"/>
                <a:cs typeface="Arial Narrow"/>
                <a:sym typeface="Arial Narrow"/>
              </a:defRPr>
            </a:lvl3pPr>
            <a:lvl4pPr marL="0" marR="0" lvl="3" indent="0" algn="r">
              <a:spcBef>
                <a:spcPts val="0"/>
              </a:spcBef>
              <a:spcAft>
                <a:spcPts val="0"/>
              </a:spcAft>
              <a:buNone/>
              <a:defRPr sz="1200">
                <a:solidFill>
                  <a:srgbClr val="898989"/>
                </a:solidFill>
                <a:latin typeface="Arial Narrow"/>
                <a:ea typeface="Arial Narrow"/>
                <a:cs typeface="Arial Narrow"/>
                <a:sym typeface="Arial Narrow"/>
              </a:defRPr>
            </a:lvl4pPr>
            <a:lvl5pPr marL="0" marR="0" lvl="4" indent="0" algn="r">
              <a:spcBef>
                <a:spcPts val="0"/>
              </a:spcBef>
              <a:spcAft>
                <a:spcPts val="0"/>
              </a:spcAft>
              <a:buNone/>
              <a:defRPr sz="1200">
                <a:solidFill>
                  <a:srgbClr val="898989"/>
                </a:solidFill>
                <a:latin typeface="Arial Narrow"/>
                <a:ea typeface="Arial Narrow"/>
                <a:cs typeface="Arial Narrow"/>
                <a:sym typeface="Arial Narrow"/>
              </a:defRPr>
            </a:lvl5pPr>
            <a:lvl6pPr marL="0" marR="0" lvl="5" indent="0" algn="r">
              <a:spcBef>
                <a:spcPts val="0"/>
              </a:spcBef>
              <a:spcAft>
                <a:spcPts val="0"/>
              </a:spcAft>
              <a:buNone/>
              <a:defRPr sz="1200">
                <a:solidFill>
                  <a:srgbClr val="898989"/>
                </a:solidFill>
                <a:latin typeface="Arial Narrow"/>
                <a:ea typeface="Arial Narrow"/>
                <a:cs typeface="Arial Narrow"/>
                <a:sym typeface="Arial Narrow"/>
              </a:defRPr>
            </a:lvl6pPr>
            <a:lvl7pPr marL="0" marR="0" lvl="6" indent="0" algn="r">
              <a:spcBef>
                <a:spcPts val="0"/>
              </a:spcBef>
              <a:spcAft>
                <a:spcPts val="0"/>
              </a:spcAft>
              <a:buNone/>
              <a:defRPr sz="1200">
                <a:solidFill>
                  <a:srgbClr val="898989"/>
                </a:solidFill>
                <a:latin typeface="Arial Narrow"/>
                <a:ea typeface="Arial Narrow"/>
                <a:cs typeface="Arial Narrow"/>
                <a:sym typeface="Arial Narrow"/>
              </a:defRPr>
            </a:lvl7pPr>
            <a:lvl8pPr marL="0" marR="0" lvl="7" indent="0" algn="r">
              <a:spcBef>
                <a:spcPts val="0"/>
              </a:spcBef>
              <a:spcAft>
                <a:spcPts val="0"/>
              </a:spcAft>
              <a:buNone/>
              <a:defRPr sz="1200">
                <a:solidFill>
                  <a:srgbClr val="898989"/>
                </a:solidFill>
                <a:latin typeface="Arial Narrow"/>
                <a:ea typeface="Arial Narrow"/>
                <a:cs typeface="Arial Narrow"/>
                <a:sym typeface="Arial Narrow"/>
              </a:defRPr>
            </a:lvl8pPr>
            <a:lvl9pPr marL="0" marR="0" lvl="8" indent="0" algn="r">
              <a:spcBef>
                <a:spcPts val="0"/>
              </a:spcBef>
              <a:spcAft>
                <a:spcPts val="0"/>
              </a:spcAft>
              <a:buNone/>
              <a:defRPr sz="1200">
                <a:solidFill>
                  <a:srgbClr val="898989"/>
                </a:solidFill>
                <a:latin typeface="Arial Narrow"/>
                <a:ea typeface="Arial Narrow"/>
                <a:cs typeface="Arial Narrow"/>
                <a:sym typeface="Arial Narrow"/>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2232025" y="1725613"/>
            <a:ext cx="27947938" cy="626268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7" name="Google Shape;87;p19"/>
          <p:cNvSpPr txBox="1">
            <a:spLocks noGrp="1"/>
          </p:cNvSpPr>
          <p:nvPr>
            <p:ph type="body" idx="1"/>
          </p:nvPr>
        </p:nvSpPr>
        <p:spPr>
          <a:xfrm>
            <a:off x="2232025" y="7943850"/>
            <a:ext cx="13708063" cy="389255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8" name="Google Shape;88;p19"/>
          <p:cNvSpPr txBox="1">
            <a:spLocks noGrp="1"/>
          </p:cNvSpPr>
          <p:nvPr>
            <p:ph type="body" idx="2"/>
          </p:nvPr>
        </p:nvSpPr>
        <p:spPr>
          <a:xfrm>
            <a:off x="2232025" y="11836400"/>
            <a:ext cx="13708063" cy="17410113"/>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19"/>
          <p:cNvSpPr txBox="1">
            <a:spLocks noGrp="1"/>
          </p:cNvSpPr>
          <p:nvPr>
            <p:ph type="body" idx="3"/>
          </p:nvPr>
        </p:nvSpPr>
        <p:spPr>
          <a:xfrm>
            <a:off x="16405225" y="7943850"/>
            <a:ext cx="13774738" cy="389255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0" name="Google Shape;90;p19"/>
          <p:cNvSpPr txBox="1">
            <a:spLocks noGrp="1"/>
          </p:cNvSpPr>
          <p:nvPr>
            <p:ph type="body" idx="4"/>
          </p:nvPr>
        </p:nvSpPr>
        <p:spPr>
          <a:xfrm>
            <a:off x="16405225" y="11836400"/>
            <a:ext cx="13774738" cy="17410113"/>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9"/>
          <p:cNvSpPr txBox="1">
            <a:spLocks noGrp="1"/>
          </p:cNvSpPr>
          <p:nvPr>
            <p:ph type="dt" idx="10"/>
          </p:nvPr>
        </p:nvSpPr>
        <p:spPr>
          <a:xfrm>
            <a:off x="2227263" y="30033913"/>
            <a:ext cx="7291387" cy="172561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9"/>
          <p:cNvSpPr txBox="1">
            <a:spLocks noGrp="1"/>
          </p:cNvSpPr>
          <p:nvPr>
            <p:ph type="ftr" idx="11"/>
          </p:nvPr>
        </p:nvSpPr>
        <p:spPr>
          <a:xfrm>
            <a:off x="10733088" y="30033913"/>
            <a:ext cx="10937875" cy="172561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9"/>
          <p:cNvSpPr txBox="1">
            <a:spLocks noGrp="1"/>
          </p:cNvSpPr>
          <p:nvPr>
            <p:ph type="sldNum" idx="12"/>
          </p:nvPr>
        </p:nvSpPr>
        <p:spPr>
          <a:xfrm>
            <a:off x="22885400" y="30033913"/>
            <a:ext cx="7291388" cy="17256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98989"/>
                </a:solidFill>
                <a:latin typeface="Arial Narrow"/>
                <a:ea typeface="Arial Narrow"/>
                <a:cs typeface="Arial Narrow"/>
                <a:sym typeface="Arial Narrow"/>
              </a:defRPr>
            </a:lvl1pPr>
            <a:lvl2pPr marL="0" marR="0" lvl="1" indent="0" algn="r">
              <a:spcBef>
                <a:spcPts val="0"/>
              </a:spcBef>
              <a:spcAft>
                <a:spcPts val="0"/>
              </a:spcAft>
              <a:buNone/>
              <a:defRPr sz="1200">
                <a:solidFill>
                  <a:srgbClr val="898989"/>
                </a:solidFill>
                <a:latin typeface="Arial Narrow"/>
                <a:ea typeface="Arial Narrow"/>
                <a:cs typeface="Arial Narrow"/>
                <a:sym typeface="Arial Narrow"/>
              </a:defRPr>
            </a:lvl2pPr>
            <a:lvl3pPr marL="0" marR="0" lvl="2" indent="0" algn="r">
              <a:spcBef>
                <a:spcPts val="0"/>
              </a:spcBef>
              <a:spcAft>
                <a:spcPts val="0"/>
              </a:spcAft>
              <a:buNone/>
              <a:defRPr sz="1200">
                <a:solidFill>
                  <a:srgbClr val="898989"/>
                </a:solidFill>
                <a:latin typeface="Arial Narrow"/>
                <a:ea typeface="Arial Narrow"/>
                <a:cs typeface="Arial Narrow"/>
                <a:sym typeface="Arial Narrow"/>
              </a:defRPr>
            </a:lvl3pPr>
            <a:lvl4pPr marL="0" marR="0" lvl="3" indent="0" algn="r">
              <a:spcBef>
                <a:spcPts val="0"/>
              </a:spcBef>
              <a:spcAft>
                <a:spcPts val="0"/>
              </a:spcAft>
              <a:buNone/>
              <a:defRPr sz="1200">
                <a:solidFill>
                  <a:srgbClr val="898989"/>
                </a:solidFill>
                <a:latin typeface="Arial Narrow"/>
                <a:ea typeface="Arial Narrow"/>
                <a:cs typeface="Arial Narrow"/>
                <a:sym typeface="Arial Narrow"/>
              </a:defRPr>
            </a:lvl4pPr>
            <a:lvl5pPr marL="0" marR="0" lvl="4" indent="0" algn="r">
              <a:spcBef>
                <a:spcPts val="0"/>
              </a:spcBef>
              <a:spcAft>
                <a:spcPts val="0"/>
              </a:spcAft>
              <a:buNone/>
              <a:defRPr sz="1200">
                <a:solidFill>
                  <a:srgbClr val="898989"/>
                </a:solidFill>
                <a:latin typeface="Arial Narrow"/>
                <a:ea typeface="Arial Narrow"/>
                <a:cs typeface="Arial Narrow"/>
                <a:sym typeface="Arial Narrow"/>
              </a:defRPr>
            </a:lvl5pPr>
            <a:lvl6pPr marL="0" marR="0" lvl="5" indent="0" algn="r">
              <a:spcBef>
                <a:spcPts val="0"/>
              </a:spcBef>
              <a:spcAft>
                <a:spcPts val="0"/>
              </a:spcAft>
              <a:buNone/>
              <a:defRPr sz="1200">
                <a:solidFill>
                  <a:srgbClr val="898989"/>
                </a:solidFill>
                <a:latin typeface="Arial Narrow"/>
                <a:ea typeface="Arial Narrow"/>
                <a:cs typeface="Arial Narrow"/>
                <a:sym typeface="Arial Narrow"/>
              </a:defRPr>
            </a:lvl6pPr>
            <a:lvl7pPr marL="0" marR="0" lvl="6" indent="0" algn="r">
              <a:spcBef>
                <a:spcPts val="0"/>
              </a:spcBef>
              <a:spcAft>
                <a:spcPts val="0"/>
              </a:spcAft>
              <a:buNone/>
              <a:defRPr sz="1200">
                <a:solidFill>
                  <a:srgbClr val="898989"/>
                </a:solidFill>
                <a:latin typeface="Arial Narrow"/>
                <a:ea typeface="Arial Narrow"/>
                <a:cs typeface="Arial Narrow"/>
                <a:sym typeface="Arial Narrow"/>
              </a:defRPr>
            </a:lvl7pPr>
            <a:lvl8pPr marL="0" marR="0" lvl="7" indent="0" algn="r">
              <a:spcBef>
                <a:spcPts val="0"/>
              </a:spcBef>
              <a:spcAft>
                <a:spcPts val="0"/>
              </a:spcAft>
              <a:buNone/>
              <a:defRPr sz="1200">
                <a:solidFill>
                  <a:srgbClr val="898989"/>
                </a:solidFill>
                <a:latin typeface="Arial Narrow"/>
                <a:ea typeface="Arial Narrow"/>
                <a:cs typeface="Arial Narrow"/>
                <a:sym typeface="Arial Narrow"/>
              </a:defRPr>
            </a:lvl8pPr>
            <a:lvl9pPr marL="0" marR="0" lvl="8" indent="0" algn="r">
              <a:spcBef>
                <a:spcPts val="0"/>
              </a:spcBef>
              <a:spcAft>
                <a:spcPts val="0"/>
              </a:spcAft>
              <a:buNone/>
              <a:defRPr sz="1200">
                <a:solidFill>
                  <a:srgbClr val="898989"/>
                </a:solidFill>
                <a:latin typeface="Arial Narrow"/>
                <a:ea typeface="Arial Narrow"/>
                <a:cs typeface="Arial Narrow"/>
                <a:sym typeface="Arial Narrow"/>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2227263" y="1725613"/>
            <a:ext cx="27949525" cy="626268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96" name="Google Shape;96;p20"/>
          <p:cNvSpPr txBox="1">
            <a:spLocks noGrp="1"/>
          </p:cNvSpPr>
          <p:nvPr>
            <p:ph type="dt" idx="10"/>
          </p:nvPr>
        </p:nvSpPr>
        <p:spPr>
          <a:xfrm>
            <a:off x="2227263" y="30033913"/>
            <a:ext cx="7291387" cy="172561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10733088" y="30033913"/>
            <a:ext cx="10937875" cy="172561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22885400" y="30033913"/>
            <a:ext cx="7291388" cy="17256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98989"/>
                </a:solidFill>
                <a:latin typeface="Arial Narrow"/>
                <a:ea typeface="Arial Narrow"/>
                <a:cs typeface="Arial Narrow"/>
                <a:sym typeface="Arial Narrow"/>
              </a:defRPr>
            </a:lvl1pPr>
            <a:lvl2pPr marL="0" marR="0" lvl="1" indent="0" algn="r">
              <a:spcBef>
                <a:spcPts val="0"/>
              </a:spcBef>
              <a:spcAft>
                <a:spcPts val="0"/>
              </a:spcAft>
              <a:buNone/>
              <a:defRPr sz="1200">
                <a:solidFill>
                  <a:srgbClr val="898989"/>
                </a:solidFill>
                <a:latin typeface="Arial Narrow"/>
                <a:ea typeface="Arial Narrow"/>
                <a:cs typeface="Arial Narrow"/>
                <a:sym typeface="Arial Narrow"/>
              </a:defRPr>
            </a:lvl2pPr>
            <a:lvl3pPr marL="0" marR="0" lvl="2" indent="0" algn="r">
              <a:spcBef>
                <a:spcPts val="0"/>
              </a:spcBef>
              <a:spcAft>
                <a:spcPts val="0"/>
              </a:spcAft>
              <a:buNone/>
              <a:defRPr sz="1200">
                <a:solidFill>
                  <a:srgbClr val="898989"/>
                </a:solidFill>
                <a:latin typeface="Arial Narrow"/>
                <a:ea typeface="Arial Narrow"/>
                <a:cs typeface="Arial Narrow"/>
                <a:sym typeface="Arial Narrow"/>
              </a:defRPr>
            </a:lvl3pPr>
            <a:lvl4pPr marL="0" marR="0" lvl="3" indent="0" algn="r">
              <a:spcBef>
                <a:spcPts val="0"/>
              </a:spcBef>
              <a:spcAft>
                <a:spcPts val="0"/>
              </a:spcAft>
              <a:buNone/>
              <a:defRPr sz="1200">
                <a:solidFill>
                  <a:srgbClr val="898989"/>
                </a:solidFill>
                <a:latin typeface="Arial Narrow"/>
                <a:ea typeface="Arial Narrow"/>
                <a:cs typeface="Arial Narrow"/>
                <a:sym typeface="Arial Narrow"/>
              </a:defRPr>
            </a:lvl4pPr>
            <a:lvl5pPr marL="0" marR="0" lvl="4" indent="0" algn="r">
              <a:spcBef>
                <a:spcPts val="0"/>
              </a:spcBef>
              <a:spcAft>
                <a:spcPts val="0"/>
              </a:spcAft>
              <a:buNone/>
              <a:defRPr sz="1200">
                <a:solidFill>
                  <a:srgbClr val="898989"/>
                </a:solidFill>
                <a:latin typeface="Arial Narrow"/>
                <a:ea typeface="Arial Narrow"/>
                <a:cs typeface="Arial Narrow"/>
                <a:sym typeface="Arial Narrow"/>
              </a:defRPr>
            </a:lvl5pPr>
            <a:lvl6pPr marL="0" marR="0" lvl="5" indent="0" algn="r">
              <a:spcBef>
                <a:spcPts val="0"/>
              </a:spcBef>
              <a:spcAft>
                <a:spcPts val="0"/>
              </a:spcAft>
              <a:buNone/>
              <a:defRPr sz="1200">
                <a:solidFill>
                  <a:srgbClr val="898989"/>
                </a:solidFill>
                <a:latin typeface="Arial Narrow"/>
                <a:ea typeface="Arial Narrow"/>
                <a:cs typeface="Arial Narrow"/>
                <a:sym typeface="Arial Narrow"/>
              </a:defRPr>
            </a:lvl6pPr>
            <a:lvl7pPr marL="0" marR="0" lvl="6" indent="0" algn="r">
              <a:spcBef>
                <a:spcPts val="0"/>
              </a:spcBef>
              <a:spcAft>
                <a:spcPts val="0"/>
              </a:spcAft>
              <a:buNone/>
              <a:defRPr sz="1200">
                <a:solidFill>
                  <a:srgbClr val="898989"/>
                </a:solidFill>
                <a:latin typeface="Arial Narrow"/>
                <a:ea typeface="Arial Narrow"/>
                <a:cs typeface="Arial Narrow"/>
                <a:sym typeface="Arial Narrow"/>
              </a:defRPr>
            </a:lvl7pPr>
            <a:lvl8pPr marL="0" marR="0" lvl="7" indent="0" algn="r">
              <a:spcBef>
                <a:spcPts val="0"/>
              </a:spcBef>
              <a:spcAft>
                <a:spcPts val="0"/>
              </a:spcAft>
              <a:buNone/>
              <a:defRPr sz="1200">
                <a:solidFill>
                  <a:srgbClr val="898989"/>
                </a:solidFill>
                <a:latin typeface="Arial Narrow"/>
                <a:ea typeface="Arial Narrow"/>
                <a:cs typeface="Arial Narrow"/>
                <a:sym typeface="Arial Narrow"/>
              </a:defRPr>
            </a:lvl8pPr>
            <a:lvl9pPr marL="0" marR="0" lvl="8" indent="0" algn="r">
              <a:spcBef>
                <a:spcPts val="0"/>
              </a:spcBef>
              <a:spcAft>
                <a:spcPts val="0"/>
              </a:spcAft>
              <a:buNone/>
              <a:defRPr sz="1200">
                <a:solidFill>
                  <a:srgbClr val="898989"/>
                </a:solidFill>
                <a:latin typeface="Arial Narrow"/>
                <a:ea typeface="Arial Narrow"/>
                <a:cs typeface="Arial Narrow"/>
                <a:sym typeface="Arial Narrow"/>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21"/>
          <p:cNvSpPr txBox="1">
            <a:spLocks noGrp="1"/>
          </p:cNvSpPr>
          <p:nvPr>
            <p:ph type="dt" idx="10"/>
          </p:nvPr>
        </p:nvSpPr>
        <p:spPr>
          <a:xfrm>
            <a:off x="2227263" y="30033913"/>
            <a:ext cx="7291387" cy="172561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1"/>
          <p:cNvSpPr txBox="1">
            <a:spLocks noGrp="1"/>
          </p:cNvSpPr>
          <p:nvPr>
            <p:ph type="ftr" idx="11"/>
          </p:nvPr>
        </p:nvSpPr>
        <p:spPr>
          <a:xfrm>
            <a:off x="10733088" y="30033913"/>
            <a:ext cx="10937875" cy="172561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1"/>
          <p:cNvSpPr txBox="1">
            <a:spLocks noGrp="1"/>
          </p:cNvSpPr>
          <p:nvPr>
            <p:ph type="sldNum" idx="12"/>
          </p:nvPr>
        </p:nvSpPr>
        <p:spPr>
          <a:xfrm>
            <a:off x="22885400" y="30033913"/>
            <a:ext cx="7291388" cy="17256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98989"/>
                </a:solidFill>
                <a:latin typeface="Arial Narrow"/>
                <a:ea typeface="Arial Narrow"/>
                <a:cs typeface="Arial Narrow"/>
                <a:sym typeface="Arial Narrow"/>
              </a:defRPr>
            </a:lvl1pPr>
            <a:lvl2pPr marL="0" marR="0" lvl="1" indent="0" algn="r">
              <a:spcBef>
                <a:spcPts val="0"/>
              </a:spcBef>
              <a:spcAft>
                <a:spcPts val="0"/>
              </a:spcAft>
              <a:buNone/>
              <a:defRPr sz="1200">
                <a:solidFill>
                  <a:srgbClr val="898989"/>
                </a:solidFill>
                <a:latin typeface="Arial Narrow"/>
                <a:ea typeface="Arial Narrow"/>
                <a:cs typeface="Arial Narrow"/>
                <a:sym typeface="Arial Narrow"/>
              </a:defRPr>
            </a:lvl2pPr>
            <a:lvl3pPr marL="0" marR="0" lvl="2" indent="0" algn="r">
              <a:spcBef>
                <a:spcPts val="0"/>
              </a:spcBef>
              <a:spcAft>
                <a:spcPts val="0"/>
              </a:spcAft>
              <a:buNone/>
              <a:defRPr sz="1200">
                <a:solidFill>
                  <a:srgbClr val="898989"/>
                </a:solidFill>
                <a:latin typeface="Arial Narrow"/>
                <a:ea typeface="Arial Narrow"/>
                <a:cs typeface="Arial Narrow"/>
                <a:sym typeface="Arial Narrow"/>
              </a:defRPr>
            </a:lvl3pPr>
            <a:lvl4pPr marL="0" marR="0" lvl="3" indent="0" algn="r">
              <a:spcBef>
                <a:spcPts val="0"/>
              </a:spcBef>
              <a:spcAft>
                <a:spcPts val="0"/>
              </a:spcAft>
              <a:buNone/>
              <a:defRPr sz="1200">
                <a:solidFill>
                  <a:srgbClr val="898989"/>
                </a:solidFill>
                <a:latin typeface="Arial Narrow"/>
                <a:ea typeface="Arial Narrow"/>
                <a:cs typeface="Arial Narrow"/>
                <a:sym typeface="Arial Narrow"/>
              </a:defRPr>
            </a:lvl4pPr>
            <a:lvl5pPr marL="0" marR="0" lvl="4" indent="0" algn="r">
              <a:spcBef>
                <a:spcPts val="0"/>
              </a:spcBef>
              <a:spcAft>
                <a:spcPts val="0"/>
              </a:spcAft>
              <a:buNone/>
              <a:defRPr sz="1200">
                <a:solidFill>
                  <a:srgbClr val="898989"/>
                </a:solidFill>
                <a:latin typeface="Arial Narrow"/>
                <a:ea typeface="Arial Narrow"/>
                <a:cs typeface="Arial Narrow"/>
                <a:sym typeface="Arial Narrow"/>
              </a:defRPr>
            </a:lvl5pPr>
            <a:lvl6pPr marL="0" marR="0" lvl="5" indent="0" algn="r">
              <a:spcBef>
                <a:spcPts val="0"/>
              </a:spcBef>
              <a:spcAft>
                <a:spcPts val="0"/>
              </a:spcAft>
              <a:buNone/>
              <a:defRPr sz="1200">
                <a:solidFill>
                  <a:srgbClr val="898989"/>
                </a:solidFill>
                <a:latin typeface="Arial Narrow"/>
                <a:ea typeface="Arial Narrow"/>
                <a:cs typeface="Arial Narrow"/>
                <a:sym typeface="Arial Narrow"/>
              </a:defRPr>
            </a:lvl6pPr>
            <a:lvl7pPr marL="0" marR="0" lvl="6" indent="0" algn="r">
              <a:spcBef>
                <a:spcPts val="0"/>
              </a:spcBef>
              <a:spcAft>
                <a:spcPts val="0"/>
              </a:spcAft>
              <a:buNone/>
              <a:defRPr sz="1200">
                <a:solidFill>
                  <a:srgbClr val="898989"/>
                </a:solidFill>
                <a:latin typeface="Arial Narrow"/>
                <a:ea typeface="Arial Narrow"/>
                <a:cs typeface="Arial Narrow"/>
                <a:sym typeface="Arial Narrow"/>
              </a:defRPr>
            </a:lvl7pPr>
            <a:lvl8pPr marL="0" marR="0" lvl="7" indent="0" algn="r">
              <a:spcBef>
                <a:spcPts val="0"/>
              </a:spcBef>
              <a:spcAft>
                <a:spcPts val="0"/>
              </a:spcAft>
              <a:buNone/>
              <a:defRPr sz="1200">
                <a:solidFill>
                  <a:srgbClr val="898989"/>
                </a:solidFill>
                <a:latin typeface="Arial Narrow"/>
                <a:ea typeface="Arial Narrow"/>
                <a:cs typeface="Arial Narrow"/>
                <a:sym typeface="Arial Narrow"/>
              </a:defRPr>
            </a:lvl8pPr>
            <a:lvl9pPr marL="0" marR="0" lvl="8" indent="0" algn="r">
              <a:spcBef>
                <a:spcPts val="0"/>
              </a:spcBef>
              <a:spcAft>
                <a:spcPts val="0"/>
              </a:spcAft>
              <a:buNone/>
              <a:defRPr sz="1200">
                <a:solidFill>
                  <a:srgbClr val="898989"/>
                </a:solidFill>
                <a:latin typeface="Arial Narrow"/>
                <a:ea typeface="Arial Narrow"/>
                <a:cs typeface="Arial Narrow"/>
                <a:sym typeface="Arial Narrow"/>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3"/>
        <p:cNvGrpSpPr/>
        <p:nvPr/>
      </p:nvGrpSpPr>
      <p:grpSpPr>
        <a:xfrm>
          <a:off x="0" y="0"/>
          <a:ext cx="0" cy="0"/>
          <a:chOff x="0" y="0"/>
          <a:chExt cx="0" cy="0"/>
        </a:xfrm>
      </p:grpSpPr>
      <p:sp>
        <p:nvSpPr>
          <p:cNvPr id="104" name="Google Shape;104;p22"/>
          <p:cNvSpPr txBox="1">
            <a:spLocks noGrp="1"/>
          </p:cNvSpPr>
          <p:nvPr>
            <p:ph type="title"/>
          </p:nvPr>
        </p:nvSpPr>
        <p:spPr>
          <a:xfrm>
            <a:off x="2232025" y="2160588"/>
            <a:ext cx="10450513" cy="75612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05" name="Google Shape;105;p22"/>
          <p:cNvSpPr txBox="1">
            <a:spLocks noGrp="1"/>
          </p:cNvSpPr>
          <p:nvPr>
            <p:ph type="body" idx="1"/>
          </p:nvPr>
        </p:nvSpPr>
        <p:spPr>
          <a:xfrm>
            <a:off x="13776325" y="4665663"/>
            <a:ext cx="16403638" cy="2302827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06" name="Google Shape;106;p22"/>
          <p:cNvSpPr txBox="1">
            <a:spLocks noGrp="1"/>
          </p:cNvSpPr>
          <p:nvPr>
            <p:ph type="body" idx="2"/>
          </p:nvPr>
        </p:nvSpPr>
        <p:spPr>
          <a:xfrm>
            <a:off x="2232025" y="9721850"/>
            <a:ext cx="10450513" cy="180086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07" name="Google Shape;107;p22"/>
          <p:cNvSpPr txBox="1">
            <a:spLocks noGrp="1"/>
          </p:cNvSpPr>
          <p:nvPr>
            <p:ph type="dt" idx="10"/>
          </p:nvPr>
        </p:nvSpPr>
        <p:spPr>
          <a:xfrm>
            <a:off x="2227263" y="30033913"/>
            <a:ext cx="7291387" cy="172561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2"/>
          <p:cNvSpPr txBox="1">
            <a:spLocks noGrp="1"/>
          </p:cNvSpPr>
          <p:nvPr>
            <p:ph type="ftr" idx="11"/>
          </p:nvPr>
        </p:nvSpPr>
        <p:spPr>
          <a:xfrm>
            <a:off x="10733088" y="30033913"/>
            <a:ext cx="10937875" cy="172561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2"/>
          <p:cNvSpPr txBox="1">
            <a:spLocks noGrp="1"/>
          </p:cNvSpPr>
          <p:nvPr>
            <p:ph type="sldNum" idx="12"/>
          </p:nvPr>
        </p:nvSpPr>
        <p:spPr>
          <a:xfrm>
            <a:off x="22885400" y="30033913"/>
            <a:ext cx="7291388" cy="17256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98989"/>
                </a:solidFill>
                <a:latin typeface="Arial Narrow"/>
                <a:ea typeface="Arial Narrow"/>
                <a:cs typeface="Arial Narrow"/>
                <a:sym typeface="Arial Narrow"/>
              </a:defRPr>
            </a:lvl1pPr>
            <a:lvl2pPr marL="0" marR="0" lvl="1" indent="0" algn="r">
              <a:spcBef>
                <a:spcPts val="0"/>
              </a:spcBef>
              <a:spcAft>
                <a:spcPts val="0"/>
              </a:spcAft>
              <a:buNone/>
              <a:defRPr sz="1200">
                <a:solidFill>
                  <a:srgbClr val="898989"/>
                </a:solidFill>
                <a:latin typeface="Arial Narrow"/>
                <a:ea typeface="Arial Narrow"/>
                <a:cs typeface="Arial Narrow"/>
                <a:sym typeface="Arial Narrow"/>
              </a:defRPr>
            </a:lvl2pPr>
            <a:lvl3pPr marL="0" marR="0" lvl="2" indent="0" algn="r">
              <a:spcBef>
                <a:spcPts val="0"/>
              </a:spcBef>
              <a:spcAft>
                <a:spcPts val="0"/>
              </a:spcAft>
              <a:buNone/>
              <a:defRPr sz="1200">
                <a:solidFill>
                  <a:srgbClr val="898989"/>
                </a:solidFill>
                <a:latin typeface="Arial Narrow"/>
                <a:ea typeface="Arial Narrow"/>
                <a:cs typeface="Arial Narrow"/>
                <a:sym typeface="Arial Narrow"/>
              </a:defRPr>
            </a:lvl3pPr>
            <a:lvl4pPr marL="0" marR="0" lvl="3" indent="0" algn="r">
              <a:spcBef>
                <a:spcPts val="0"/>
              </a:spcBef>
              <a:spcAft>
                <a:spcPts val="0"/>
              </a:spcAft>
              <a:buNone/>
              <a:defRPr sz="1200">
                <a:solidFill>
                  <a:srgbClr val="898989"/>
                </a:solidFill>
                <a:latin typeface="Arial Narrow"/>
                <a:ea typeface="Arial Narrow"/>
                <a:cs typeface="Arial Narrow"/>
                <a:sym typeface="Arial Narrow"/>
              </a:defRPr>
            </a:lvl4pPr>
            <a:lvl5pPr marL="0" marR="0" lvl="4" indent="0" algn="r">
              <a:spcBef>
                <a:spcPts val="0"/>
              </a:spcBef>
              <a:spcAft>
                <a:spcPts val="0"/>
              </a:spcAft>
              <a:buNone/>
              <a:defRPr sz="1200">
                <a:solidFill>
                  <a:srgbClr val="898989"/>
                </a:solidFill>
                <a:latin typeface="Arial Narrow"/>
                <a:ea typeface="Arial Narrow"/>
                <a:cs typeface="Arial Narrow"/>
                <a:sym typeface="Arial Narrow"/>
              </a:defRPr>
            </a:lvl5pPr>
            <a:lvl6pPr marL="0" marR="0" lvl="5" indent="0" algn="r">
              <a:spcBef>
                <a:spcPts val="0"/>
              </a:spcBef>
              <a:spcAft>
                <a:spcPts val="0"/>
              </a:spcAft>
              <a:buNone/>
              <a:defRPr sz="1200">
                <a:solidFill>
                  <a:srgbClr val="898989"/>
                </a:solidFill>
                <a:latin typeface="Arial Narrow"/>
                <a:ea typeface="Arial Narrow"/>
                <a:cs typeface="Arial Narrow"/>
                <a:sym typeface="Arial Narrow"/>
              </a:defRPr>
            </a:lvl6pPr>
            <a:lvl7pPr marL="0" marR="0" lvl="6" indent="0" algn="r">
              <a:spcBef>
                <a:spcPts val="0"/>
              </a:spcBef>
              <a:spcAft>
                <a:spcPts val="0"/>
              </a:spcAft>
              <a:buNone/>
              <a:defRPr sz="1200">
                <a:solidFill>
                  <a:srgbClr val="898989"/>
                </a:solidFill>
                <a:latin typeface="Arial Narrow"/>
                <a:ea typeface="Arial Narrow"/>
                <a:cs typeface="Arial Narrow"/>
                <a:sym typeface="Arial Narrow"/>
              </a:defRPr>
            </a:lvl7pPr>
            <a:lvl8pPr marL="0" marR="0" lvl="7" indent="0" algn="r">
              <a:spcBef>
                <a:spcPts val="0"/>
              </a:spcBef>
              <a:spcAft>
                <a:spcPts val="0"/>
              </a:spcAft>
              <a:buNone/>
              <a:defRPr sz="1200">
                <a:solidFill>
                  <a:srgbClr val="898989"/>
                </a:solidFill>
                <a:latin typeface="Arial Narrow"/>
                <a:ea typeface="Arial Narrow"/>
                <a:cs typeface="Arial Narrow"/>
                <a:sym typeface="Arial Narrow"/>
              </a:defRPr>
            </a:lvl8pPr>
            <a:lvl9pPr marL="0" marR="0" lvl="8" indent="0" algn="r">
              <a:spcBef>
                <a:spcPts val="0"/>
              </a:spcBef>
              <a:spcAft>
                <a:spcPts val="0"/>
              </a:spcAft>
              <a:buNone/>
              <a:defRPr sz="1200">
                <a:solidFill>
                  <a:srgbClr val="898989"/>
                </a:solidFill>
                <a:latin typeface="Arial Narrow"/>
                <a:ea typeface="Arial Narrow"/>
                <a:cs typeface="Arial Narrow"/>
                <a:sym typeface="Arial Narrow"/>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4"/>
          <p:cNvSpPr txBox="1">
            <a:spLocks noGrp="1"/>
          </p:cNvSpPr>
          <p:nvPr>
            <p:ph type="ctrTitle"/>
          </p:nvPr>
        </p:nvSpPr>
        <p:spPr>
          <a:xfrm>
            <a:off x="2430632" y="10066876"/>
            <a:ext cx="27542798" cy="6944643"/>
          </a:xfrm>
          <a:prstGeom prst="rect">
            <a:avLst/>
          </a:prstGeom>
          <a:noFill/>
          <a:ln>
            <a:noFill/>
          </a:ln>
        </p:spPr>
        <p:txBody>
          <a:bodyPr spcFirstLastPara="1" wrap="square" lIns="74850" tIns="37400" rIns="74850" bIns="374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2" name="Google Shape;22;p4"/>
          <p:cNvSpPr txBox="1">
            <a:spLocks noGrp="1"/>
          </p:cNvSpPr>
          <p:nvPr>
            <p:ph type="subTitle" idx="1"/>
          </p:nvPr>
        </p:nvSpPr>
        <p:spPr>
          <a:xfrm>
            <a:off x="4861251" y="18361866"/>
            <a:ext cx="22681549" cy="8282130"/>
          </a:xfrm>
          <a:prstGeom prst="rect">
            <a:avLst/>
          </a:prstGeom>
          <a:noFill/>
          <a:ln>
            <a:noFill/>
          </a:ln>
        </p:spPr>
        <p:txBody>
          <a:bodyPr spcFirstLastPara="1" wrap="square" lIns="374325" tIns="374325" rIns="374325" bIns="374325" anchor="t" anchorCtr="0">
            <a:noAutofit/>
          </a:bodyPr>
          <a:lstStyle>
            <a:lvl1pPr lvl="0" algn="ctr">
              <a:spcBef>
                <a:spcPts val="480"/>
              </a:spcBef>
              <a:spcAft>
                <a:spcPts val="0"/>
              </a:spcAft>
              <a:buClr>
                <a:schemeClr val="dk2"/>
              </a:buClr>
              <a:buSzPts val="2400"/>
              <a:buFont typeface="Arial"/>
              <a:buNone/>
              <a:defRPr/>
            </a:lvl1pPr>
            <a:lvl2pPr lvl="1" algn="ctr">
              <a:spcBef>
                <a:spcPts val="480"/>
              </a:spcBef>
              <a:spcAft>
                <a:spcPts val="0"/>
              </a:spcAft>
              <a:buClr>
                <a:schemeClr val="dk2"/>
              </a:buClr>
              <a:buSzPts val="2400"/>
              <a:buFont typeface="Arial"/>
              <a:buNone/>
              <a:defRPr/>
            </a:lvl2pPr>
            <a:lvl3pPr lvl="2" algn="ctr">
              <a:spcBef>
                <a:spcPts val="400"/>
              </a:spcBef>
              <a:spcAft>
                <a:spcPts val="0"/>
              </a:spcAft>
              <a:buClr>
                <a:schemeClr val="dk1"/>
              </a:buClr>
              <a:buSzPts val="2000"/>
              <a:buFont typeface="Arial"/>
              <a:buNone/>
              <a:defRPr/>
            </a:lvl3pPr>
            <a:lvl4pPr lvl="3" algn="ctr">
              <a:spcBef>
                <a:spcPts val="320"/>
              </a:spcBef>
              <a:spcAft>
                <a:spcPts val="0"/>
              </a:spcAft>
              <a:buClr>
                <a:schemeClr val="dk1"/>
              </a:buClr>
              <a:buSzPts val="1600"/>
              <a:buFont typeface="Arial"/>
              <a:buNone/>
              <a:defRPr/>
            </a:lvl4pPr>
            <a:lvl5pPr lvl="4" algn="ctr">
              <a:spcBef>
                <a:spcPts val="320"/>
              </a:spcBef>
              <a:spcAft>
                <a:spcPts val="0"/>
              </a:spcAft>
              <a:buClr>
                <a:schemeClr val="dk1"/>
              </a:buClr>
              <a:buSzPts val="1600"/>
              <a:buFont typeface="Arial"/>
              <a:buNone/>
              <a:defRPr/>
            </a:lvl5pPr>
            <a:lvl6pPr lvl="5" algn="ctr">
              <a:spcBef>
                <a:spcPts val="320"/>
              </a:spcBef>
              <a:spcAft>
                <a:spcPts val="0"/>
              </a:spcAft>
              <a:buClr>
                <a:schemeClr val="dk1"/>
              </a:buClr>
              <a:buSzPts val="1600"/>
              <a:buFont typeface="Arial"/>
              <a:buNone/>
              <a:defRPr/>
            </a:lvl6pPr>
            <a:lvl7pPr lvl="6" algn="ctr">
              <a:spcBef>
                <a:spcPts val="320"/>
              </a:spcBef>
              <a:spcAft>
                <a:spcPts val="0"/>
              </a:spcAft>
              <a:buClr>
                <a:schemeClr val="dk1"/>
              </a:buClr>
              <a:buSzPts val="1600"/>
              <a:buFont typeface="Arial"/>
              <a:buNone/>
              <a:defRPr/>
            </a:lvl7pPr>
            <a:lvl8pPr lvl="7" algn="ctr">
              <a:spcBef>
                <a:spcPts val="320"/>
              </a:spcBef>
              <a:spcAft>
                <a:spcPts val="0"/>
              </a:spcAft>
              <a:buClr>
                <a:schemeClr val="dk1"/>
              </a:buClr>
              <a:buSzPts val="1600"/>
              <a:buFont typeface="Arial"/>
              <a:buNone/>
              <a:defRPr/>
            </a:lvl8pPr>
            <a:lvl9pPr lvl="8" algn="ctr">
              <a:spcBef>
                <a:spcPts val="320"/>
              </a:spcBef>
              <a:spcAft>
                <a:spcPts val="0"/>
              </a:spcAft>
              <a:buClr>
                <a:schemeClr val="dk1"/>
              </a:buClr>
              <a:buSzPts val="1600"/>
              <a:buFont typeface="Arial"/>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0"/>
        <p:cNvGrpSpPr/>
        <p:nvPr/>
      </p:nvGrpSpPr>
      <p:grpSpPr>
        <a:xfrm>
          <a:off x="0" y="0"/>
          <a:ext cx="0" cy="0"/>
          <a:chOff x="0" y="0"/>
          <a:chExt cx="0" cy="0"/>
        </a:xfrm>
      </p:grpSpPr>
      <p:sp>
        <p:nvSpPr>
          <p:cNvPr id="111" name="Google Shape;111;p23"/>
          <p:cNvSpPr txBox="1">
            <a:spLocks noGrp="1"/>
          </p:cNvSpPr>
          <p:nvPr>
            <p:ph type="title"/>
          </p:nvPr>
        </p:nvSpPr>
        <p:spPr>
          <a:xfrm>
            <a:off x="2232025" y="2160588"/>
            <a:ext cx="10450513" cy="75612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12" name="Google Shape;112;p23"/>
          <p:cNvSpPr>
            <a:spLocks noGrp="1"/>
          </p:cNvSpPr>
          <p:nvPr>
            <p:ph type="pic" idx="2"/>
          </p:nvPr>
        </p:nvSpPr>
        <p:spPr>
          <a:xfrm>
            <a:off x="13776325" y="4665663"/>
            <a:ext cx="16403638" cy="23028275"/>
          </a:xfrm>
          <a:prstGeom prst="rect">
            <a:avLst/>
          </a:prstGeom>
          <a:noFill/>
          <a:ln>
            <a:noFill/>
          </a:ln>
        </p:spPr>
      </p:sp>
      <p:sp>
        <p:nvSpPr>
          <p:cNvPr id="113" name="Google Shape;113;p23"/>
          <p:cNvSpPr txBox="1">
            <a:spLocks noGrp="1"/>
          </p:cNvSpPr>
          <p:nvPr>
            <p:ph type="body" idx="1"/>
          </p:nvPr>
        </p:nvSpPr>
        <p:spPr>
          <a:xfrm>
            <a:off x="2232025" y="9721850"/>
            <a:ext cx="10450513" cy="180086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4" name="Google Shape;114;p23"/>
          <p:cNvSpPr txBox="1">
            <a:spLocks noGrp="1"/>
          </p:cNvSpPr>
          <p:nvPr>
            <p:ph type="dt" idx="10"/>
          </p:nvPr>
        </p:nvSpPr>
        <p:spPr>
          <a:xfrm>
            <a:off x="2227263" y="30033913"/>
            <a:ext cx="7291387" cy="172561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23"/>
          <p:cNvSpPr txBox="1">
            <a:spLocks noGrp="1"/>
          </p:cNvSpPr>
          <p:nvPr>
            <p:ph type="ftr" idx="11"/>
          </p:nvPr>
        </p:nvSpPr>
        <p:spPr>
          <a:xfrm>
            <a:off x="10733088" y="30033913"/>
            <a:ext cx="10937875" cy="172561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3"/>
          <p:cNvSpPr txBox="1">
            <a:spLocks noGrp="1"/>
          </p:cNvSpPr>
          <p:nvPr>
            <p:ph type="sldNum" idx="12"/>
          </p:nvPr>
        </p:nvSpPr>
        <p:spPr>
          <a:xfrm>
            <a:off x="22885400" y="30033913"/>
            <a:ext cx="7291388" cy="17256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98989"/>
                </a:solidFill>
                <a:latin typeface="Arial Narrow"/>
                <a:ea typeface="Arial Narrow"/>
                <a:cs typeface="Arial Narrow"/>
                <a:sym typeface="Arial Narrow"/>
              </a:defRPr>
            </a:lvl1pPr>
            <a:lvl2pPr marL="0" marR="0" lvl="1" indent="0" algn="r">
              <a:spcBef>
                <a:spcPts val="0"/>
              </a:spcBef>
              <a:spcAft>
                <a:spcPts val="0"/>
              </a:spcAft>
              <a:buNone/>
              <a:defRPr sz="1200">
                <a:solidFill>
                  <a:srgbClr val="898989"/>
                </a:solidFill>
                <a:latin typeface="Arial Narrow"/>
                <a:ea typeface="Arial Narrow"/>
                <a:cs typeface="Arial Narrow"/>
                <a:sym typeface="Arial Narrow"/>
              </a:defRPr>
            </a:lvl2pPr>
            <a:lvl3pPr marL="0" marR="0" lvl="2" indent="0" algn="r">
              <a:spcBef>
                <a:spcPts val="0"/>
              </a:spcBef>
              <a:spcAft>
                <a:spcPts val="0"/>
              </a:spcAft>
              <a:buNone/>
              <a:defRPr sz="1200">
                <a:solidFill>
                  <a:srgbClr val="898989"/>
                </a:solidFill>
                <a:latin typeface="Arial Narrow"/>
                <a:ea typeface="Arial Narrow"/>
                <a:cs typeface="Arial Narrow"/>
                <a:sym typeface="Arial Narrow"/>
              </a:defRPr>
            </a:lvl3pPr>
            <a:lvl4pPr marL="0" marR="0" lvl="3" indent="0" algn="r">
              <a:spcBef>
                <a:spcPts val="0"/>
              </a:spcBef>
              <a:spcAft>
                <a:spcPts val="0"/>
              </a:spcAft>
              <a:buNone/>
              <a:defRPr sz="1200">
                <a:solidFill>
                  <a:srgbClr val="898989"/>
                </a:solidFill>
                <a:latin typeface="Arial Narrow"/>
                <a:ea typeface="Arial Narrow"/>
                <a:cs typeface="Arial Narrow"/>
                <a:sym typeface="Arial Narrow"/>
              </a:defRPr>
            </a:lvl4pPr>
            <a:lvl5pPr marL="0" marR="0" lvl="4" indent="0" algn="r">
              <a:spcBef>
                <a:spcPts val="0"/>
              </a:spcBef>
              <a:spcAft>
                <a:spcPts val="0"/>
              </a:spcAft>
              <a:buNone/>
              <a:defRPr sz="1200">
                <a:solidFill>
                  <a:srgbClr val="898989"/>
                </a:solidFill>
                <a:latin typeface="Arial Narrow"/>
                <a:ea typeface="Arial Narrow"/>
                <a:cs typeface="Arial Narrow"/>
                <a:sym typeface="Arial Narrow"/>
              </a:defRPr>
            </a:lvl5pPr>
            <a:lvl6pPr marL="0" marR="0" lvl="5" indent="0" algn="r">
              <a:spcBef>
                <a:spcPts val="0"/>
              </a:spcBef>
              <a:spcAft>
                <a:spcPts val="0"/>
              </a:spcAft>
              <a:buNone/>
              <a:defRPr sz="1200">
                <a:solidFill>
                  <a:srgbClr val="898989"/>
                </a:solidFill>
                <a:latin typeface="Arial Narrow"/>
                <a:ea typeface="Arial Narrow"/>
                <a:cs typeface="Arial Narrow"/>
                <a:sym typeface="Arial Narrow"/>
              </a:defRPr>
            </a:lvl6pPr>
            <a:lvl7pPr marL="0" marR="0" lvl="6" indent="0" algn="r">
              <a:spcBef>
                <a:spcPts val="0"/>
              </a:spcBef>
              <a:spcAft>
                <a:spcPts val="0"/>
              </a:spcAft>
              <a:buNone/>
              <a:defRPr sz="1200">
                <a:solidFill>
                  <a:srgbClr val="898989"/>
                </a:solidFill>
                <a:latin typeface="Arial Narrow"/>
                <a:ea typeface="Arial Narrow"/>
                <a:cs typeface="Arial Narrow"/>
                <a:sym typeface="Arial Narrow"/>
              </a:defRPr>
            </a:lvl7pPr>
            <a:lvl8pPr marL="0" marR="0" lvl="7" indent="0" algn="r">
              <a:spcBef>
                <a:spcPts val="0"/>
              </a:spcBef>
              <a:spcAft>
                <a:spcPts val="0"/>
              </a:spcAft>
              <a:buNone/>
              <a:defRPr sz="1200">
                <a:solidFill>
                  <a:srgbClr val="898989"/>
                </a:solidFill>
                <a:latin typeface="Arial Narrow"/>
                <a:ea typeface="Arial Narrow"/>
                <a:cs typeface="Arial Narrow"/>
                <a:sym typeface="Arial Narrow"/>
              </a:defRPr>
            </a:lvl8pPr>
            <a:lvl9pPr marL="0" marR="0" lvl="8" indent="0" algn="r">
              <a:spcBef>
                <a:spcPts val="0"/>
              </a:spcBef>
              <a:spcAft>
                <a:spcPts val="0"/>
              </a:spcAft>
              <a:buNone/>
              <a:defRPr sz="1200">
                <a:solidFill>
                  <a:srgbClr val="898989"/>
                </a:solidFill>
                <a:latin typeface="Arial Narrow"/>
                <a:ea typeface="Arial Narrow"/>
                <a:cs typeface="Arial Narrow"/>
                <a:sym typeface="Arial Narrow"/>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7"/>
        <p:cNvGrpSpPr/>
        <p:nvPr/>
      </p:nvGrpSpPr>
      <p:grpSpPr>
        <a:xfrm>
          <a:off x="0" y="0"/>
          <a:ext cx="0" cy="0"/>
          <a:chOff x="0" y="0"/>
          <a:chExt cx="0" cy="0"/>
        </a:xfrm>
      </p:grpSpPr>
      <p:sp>
        <p:nvSpPr>
          <p:cNvPr id="118" name="Google Shape;118;p24"/>
          <p:cNvSpPr txBox="1">
            <a:spLocks noGrp="1"/>
          </p:cNvSpPr>
          <p:nvPr>
            <p:ph type="title"/>
          </p:nvPr>
        </p:nvSpPr>
        <p:spPr>
          <a:xfrm>
            <a:off x="2227263" y="1725613"/>
            <a:ext cx="27949525" cy="626268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19" name="Google Shape;119;p24"/>
          <p:cNvSpPr txBox="1">
            <a:spLocks noGrp="1"/>
          </p:cNvSpPr>
          <p:nvPr>
            <p:ph type="body" idx="1"/>
          </p:nvPr>
        </p:nvSpPr>
        <p:spPr>
          <a:xfrm rot="5400000">
            <a:off x="5922169" y="4931569"/>
            <a:ext cx="20559713" cy="279495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24"/>
          <p:cNvSpPr txBox="1">
            <a:spLocks noGrp="1"/>
          </p:cNvSpPr>
          <p:nvPr>
            <p:ph type="dt" idx="10"/>
          </p:nvPr>
        </p:nvSpPr>
        <p:spPr>
          <a:xfrm>
            <a:off x="2227263" y="30033913"/>
            <a:ext cx="7291387" cy="172561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4"/>
          <p:cNvSpPr txBox="1">
            <a:spLocks noGrp="1"/>
          </p:cNvSpPr>
          <p:nvPr>
            <p:ph type="ftr" idx="11"/>
          </p:nvPr>
        </p:nvSpPr>
        <p:spPr>
          <a:xfrm>
            <a:off x="10733088" y="30033913"/>
            <a:ext cx="10937875" cy="172561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4"/>
          <p:cNvSpPr txBox="1">
            <a:spLocks noGrp="1"/>
          </p:cNvSpPr>
          <p:nvPr>
            <p:ph type="sldNum" idx="12"/>
          </p:nvPr>
        </p:nvSpPr>
        <p:spPr>
          <a:xfrm>
            <a:off x="22885400" y="30033913"/>
            <a:ext cx="7291388" cy="17256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98989"/>
                </a:solidFill>
                <a:latin typeface="Arial Narrow"/>
                <a:ea typeface="Arial Narrow"/>
                <a:cs typeface="Arial Narrow"/>
                <a:sym typeface="Arial Narrow"/>
              </a:defRPr>
            </a:lvl1pPr>
            <a:lvl2pPr marL="0" marR="0" lvl="1" indent="0" algn="r">
              <a:spcBef>
                <a:spcPts val="0"/>
              </a:spcBef>
              <a:spcAft>
                <a:spcPts val="0"/>
              </a:spcAft>
              <a:buNone/>
              <a:defRPr sz="1200">
                <a:solidFill>
                  <a:srgbClr val="898989"/>
                </a:solidFill>
                <a:latin typeface="Arial Narrow"/>
                <a:ea typeface="Arial Narrow"/>
                <a:cs typeface="Arial Narrow"/>
                <a:sym typeface="Arial Narrow"/>
              </a:defRPr>
            </a:lvl2pPr>
            <a:lvl3pPr marL="0" marR="0" lvl="2" indent="0" algn="r">
              <a:spcBef>
                <a:spcPts val="0"/>
              </a:spcBef>
              <a:spcAft>
                <a:spcPts val="0"/>
              </a:spcAft>
              <a:buNone/>
              <a:defRPr sz="1200">
                <a:solidFill>
                  <a:srgbClr val="898989"/>
                </a:solidFill>
                <a:latin typeface="Arial Narrow"/>
                <a:ea typeface="Arial Narrow"/>
                <a:cs typeface="Arial Narrow"/>
                <a:sym typeface="Arial Narrow"/>
              </a:defRPr>
            </a:lvl3pPr>
            <a:lvl4pPr marL="0" marR="0" lvl="3" indent="0" algn="r">
              <a:spcBef>
                <a:spcPts val="0"/>
              </a:spcBef>
              <a:spcAft>
                <a:spcPts val="0"/>
              </a:spcAft>
              <a:buNone/>
              <a:defRPr sz="1200">
                <a:solidFill>
                  <a:srgbClr val="898989"/>
                </a:solidFill>
                <a:latin typeface="Arial Narrow"/>
                <a:ea typeface="Arial Narrow"/>
                <a:cs typeface="Arial Narrow"/>
                <a:sym typeface="Arial Narrow"/>
              </a:defRPr>
            </a:lvl4pPr>
            <a:lvl5pPr marL="0" marR="0" lvl="4" indent="0" algn="r">
              <a:spcBef>
                <a:spcPts val="0"/>
              </a:spcBef>
              <a:spcAft>
                <a:spcPts val="0"/>
              </a:spcAft>
              <a:buNone/>
              <a:defRPr sz="1200">
                <a:solidFill>
                  <a:srgbClr val="898989"/>
                </a:solidFill>
                <a:latin typeface="Arial Narrow"/>
                <a:ea typeface="Arial Narrow"/>
                <a:cs typeface="Arial Narrow"/>
                <a:sym typeface="Arial Narrow"/>
              </a:defRPr>
            </a:lvl5pPr>
            <a:lvl6pPr marL="0" marR="0" lvl="5" indent="0" algn="r">
              <a:spcBef>
                <a:spcPts val="0"/>
              </a:spcBef>
              <a:spcAft>
                <a:spcPts val="0"/>
              </a:spcAft>
              <a:buNone/>
              <a:defRPr sz="1200">
                <a:solidFill>
                  <a:srgbClr val="898989"/>
                </a:solidFill>
                <a:latin typeface="Arial Narrow"/>
                <a:ea typeface="Arial Narrow"/>
                <a:cs typeface="Arial Narrow"/>
                <a:sym typeface="Arial Narrow"/>
              </a:defRPr>
            </a:lvl6pPr>
            <a:lvl7pPr marL="0" marR="0" lvl="6" indent="0" algn="r">
              <a:spcBef>
                <a:spcPts val="0"/>
              </a:spcBef>
              <a:spcAft>
                <a:spcPts val="0"/>
              </a:spcAft>
              <a:buNone/>
              <a:defRPr sz="1200">
                <a:solidFill>
                  <a:srgbClr val="898989"/>
                </a:solidFill>
                <a:latin typeface="Arial Narrow"/>
                <a:ea typeface="Arial Narrow"/>
                <a:cs typeface="Arial Narrow"/>
                <a:sym typeface="Arial Narrow"/>
              </a:defRPr>
            </a:lvl7pPr>
            <a:lvl8pPr marL="0" marR="0" lvl="7" indent="0" algn="r">
              <a:spcBef>
                <a:spcPts val="0"/>
              </a:spcBef>
              <a:spcAft>
                <a:spcPts val="0"/>
              </a:spcAft>
              <a:buNone/>
              <a:defRPr sz="1200">
                <a:solidFill>
                  <a:srgbClr val="898989"/>
                </a:solidFill>
                <a:latin typeface="Arial Narrow"/>
                <a:ea typeface="Arial Narrow"/>
                <a:cs typeface="Arial Narrow"/>
                <a:sym typeface="Arial Narrow"/>
              </a:defRPr>
            </a:lvl8pPr>
            <a:lvl9pPr marL="0" marR="0" lvl="8" indent="0" algn="r">
              <a:spcBef>
                <a:spcPts val="0"/>
              </a:spcBef>
              <a:spcAft>
                <a:spcPts val="0"/>
              </a:spcAft>
              <a:buNone/>
              <a:defRPr sz="1200">
                <a:solidFill>
                  <a:srgbClr val="898989"/>
                </a:solidFill>
                <a:latin typeface="Arial Narrow"/>
                <a:ea typeface="Arial Narrow"/>
                <a:cs typeface="Arial Narrow"/>
                <a:sym typeface="Arial Narrow"/>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3"/>
        <p:cNvGrpSpPr/>
        <p:nvPr/>
      </p:nvGrpSpPr>
      <p:grpSpPr>
        <a:xfrm>
          <a:off x="0" y="0"/>
          <a:ext cx="0" cy="0"/>
          <a:chOff x="0" y="0"/>
          <a:chExt cx="0" cy="0"/>
        </a:xfrm>
      </p:grpSpPr>
      <p:sp>
        <p:nvSpPr>
          <p:cNvPr id="124" name="Google Shape;124;p25"/>
          <p:cNvSpPr txBox="1">
            <a:spLocks noGrp="1"/>
          </p:cNvSpPr>
          <p:nvPr>
            <p:ph type="title"/>
          </p:nvPr>
        </p:nvSpPr>
        <p:spPr>
          <a:xfrm rot="5400000">
            <a:off x="12953207" y="11962607"/>
            <a:ext cx="27460575" cy="698658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25" name="Google Shape;125;p25"/>
          <p:cNvSpPr txBox="1">
            <a:spLocks noGrp="1"/>
          </p:cNvSpPr>
          <p:nvPr>
            <p:ph type="body" idx="1"/>
          </p:nvPr>
        </p:nvSpPr>
        <p:spPr>
          <a:xfrm rot="5400000">
            <a:off x="-1097756" y="5050632"/>
            <a:ext cx="27460575" cy="20810537"/>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6" name="Google Shape;126;p25"/>
          <p:cNvSpPr txBox="1">
            <a:spLocks noGrp="1"/>
          </p:cNvSpPr>
          <p:nvPr>
            <p:ph type="dt" idx="10"/>
          </p:nvPr>
        </p:nvSpPr>
        <p:spPr>
          <a:xfrm>
            <a:off x="2227263" y="30033913"/>
            <a:ext cx="7291387" cy="172561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5"/>
          <p:cNvSpPr txBox="1">
            <a:spLocks noGrp="1"/>
          </p:cNvSpPr>
          <p:nvPr>
            <p:ph type="ftr" idx="11"/>
          </p:nvPr>
        </p:nvSpPr>
        <p:spPr>
          <a:xfrm>
            <a:off x="10733088" y="30033913"/>
            <a:ext cx="10937875" cy="172561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5"/>
          <p:cNvSpPr txBox="1">
            <a:spLocks noGrp="1"/>
          </p:cNvSpPr>
          <p:nvPr>
            <p:ph type="sldNum" idx="12"/>
          </p:nvPr>
        </p:nvSpPr>
        <p:spPr>
          <a:xfrm>
            <a:off x="22885400" y="30033913"/>
            <a:ext cx="7291388" cy="17256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98989"/>
                </a:solidFill>
                <a:latin typeface="Arial Narrow"/>
                <a:ea typeface="Arial Narrow"/>
                <a:cs typeface="Arial Narrow"/>
                <a:sym typeface="Arial Narrow"/>
              </a:defRPr>
            </a:lvl1pPr>
            <a:lvl2pPr marL="0" marR="0" lvl="1" indent="0" algn="r">
              <a:spcBef>
                <a:spcPts val="0"/>
              </a:spcBef>
              <a:spcAft>
                <a:spcPts val="0"/>
              </a:spcAft>
              <a:buNone/>
              <a:defRPr sz="1200">
                <a:solidFill>
                  <a:srgbClr val="898989"/>
                </a:solidFill>
                <a:latin typeface="Arial Narrow"/>
                <a:ea typeface="Arial Narrow"/>
                <a:cs typeface="Arial Narrow"/>
                <a:sym typeface="Arial Narrow"/>
              </a:defRPr>
            </a:lvl2pPr>
            <a:lvl3pPr marL="0" marR="0" lvl="2" indent="0" algn="r">
              <a:spcBef>
                <a:spcPts val="0"/>
              </a:spcBef>
              <a:spcAft>
                <a:spcPts val="0"/>
              </a:spcAft>
              <a:buNone/>
              <a:defRPr sz="1200">
                <a:solidFill>
                  <a:srgbClr val="898989"/>
                </a:solidFill>
                <a:latin typeface="Arial Narrow"/>
                <a:ea typeface="Arial Narrow"/>
                <a:cs typeface="Arial Narrow"/>
                <a:sym typeface="Arial Narrow"/>
              </a:defRPr>
            </a:lvl3pPr>
            <a:lvl4pPr marL="0" marR="0" lvl="3" indent="0" algn="r">
              <a:spcBef>
                <a:spcPts val="0"/>
              </a:spcBef>
              <a:spcAft>
                <a:spcPts val="0"/>
              </a:spcAft>
              <a:buNone/>
              <a:defRPr sz="1200">
                <a:solidFill>
                  <a:srgbClr val="898989"/>
                </a:solidFill>
                <a:latin typeface="Arial Narrow"/>
                <a:ea typeface="Arial Narrow"/>
                <a:cs typeface="Arial Narrow"/>
                <a:sym typeface="Arial Narrow"/>
              </a:defRPr>
            </a:lvl4pPr>
            <a:lvl5pPr marL="0" marR="0" lvl="4" indent="0" algn="r">
              <a:spcBef>
                <a:spcPts val="0"/>
              </a:spcBef>
              <a:spcAft>
                <a:spcPts val="0"/>
              </a:spcAft>
              <a:buNone/>
              <a:defRPr sz="1200">
                <a:solidFill>
                  <a:srgbClr val="898989"/>
                </a:solidFill>
                <a:latin typeface="Arial Narrow"/>
                <a:ea typeface="Arial Narrow"/>
                <a:cs typeface="Arial Narrow"/>
                <a:sym typeface="Arial Narrow"/>
              </a:defRPr>
            </a:lvl5pPr>
            <a:lvl6pPr marL="0" marR="0" lvl="5" indent="0" algn="r">
              <a:spcBef>
                <a:spcPts val="0"/>
              </a:spcBef>
              <a:spcAft>
                <a:spcPts val="0"/>
              </a:spcAft>
              <a:buNone/>
              <a:defRPr sz="1200">
                <a:solidFill>
                  <a:srgbClr val="898989"/>
                </a:solidFill>
                <a:latin typeface="Arial Narrow"/>
                <a:ea typeface="Arial Narrow"/>
                <a:cs typeface="Arial Narrow"/>
                <a:sym typeface="Arial Narrow"/>
              </a:defRPr>
            </a:lvl6pPr>
            <a:lvl7pPr marL="0" marR="0" lvl="6" indent="0" algn="r">
              <a:spcBef>
                <a:spcPts val="0"/>
              </a:spcBef>
              <a:spcAft>
                <a:spcPts val="0"/>
              </a:spcAft>
              <a:buNone/>
              <a:defRPr sz="1200">
                <a:solidFill>
                  <a:srgbClr val="898989"/>
                </a:solidFill>
                <a:latin typeface="Arial Narrow"/>
                <a:ea typeface="Arial Narrow"/>
                <a:cs typeface="Arial Narrow"/>
                <a:sym typeface="Arial Narrow"/>
              </a:defRPr>
            </a:lvl7pPr>
            <a:lvl8pPr marL="0" marR="0" lvl="7" indent="0" algn="r">
              <a:spcBef>
                <a:spcPts val="0"/>
              </a:spcBef>
              <a:spcAft>
                <a:spcPts val="0"/>
              </a:spcAft>
              <a:buNone/>
              <a:defRPr sz="1200">
                <a:solidFill>
                  <a:srgbClr val="898989"/>
                </a:solidFill>
                <a:latin typeface="Arial Narrow"/>
                <a:ea typeface="Arial Narrow"/>
                <a:cs typeface="Arial Narrow"/>
                <a:sym typeface="Arial Narrow"/>
              </a:defRPr>
            </a:lvl8pPr>
            <a:lvl9pPr marL="0" marR="0" lvl="8" indent="0" algn="r">
              <a:spcBef>
                <a:spcPts val="0"/>
              </a:spcBef>
              <a:spcAft>
                <a:spcPts val="0"/>
              </a:spcAft>
              <a:buNone/>
              <a:defRPr sz="1200">
                <a:solidFill>
                  <a:srgbClr val="898989"/>
                </a:solidFill>
                <a:latin typeface="Arial Narrow"/>
                <a:ea typeface="Arial Narrow"/>
                <a:cs typeface="Arial Narrow"/>
                <a:sym typeface="Arial Narrow"/>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6"/>
        <p:cNvGrpSpPr/>
        <p:nvPr/>
      </p:nvGrpSpPr>
      <p:grpSpPr>
        <a:xfrm>
          <a:off x="0" y="0"/>
          <a:ext cx="0" cy="0"/>
          <a:chOff x="0" y="0"/>
          <a:chExt cx="0" cy="0"/>
        </a:xfrm>
      </p:grpSpPr>
      <p:sp>
        <p:nvSpPr>
          <p:cNvPr id="137" name="Google Shape;137;p27"/>
          <p:cNvSpPr txBox="1">
            <a:spLocks noGrp="1"/>
          </p:cNvSpPr>
          <p:nvPr>
            <p:ph type="ctrTitle"/>
          </p:nvPr>
        </p:nvSpPr>
        <p:spPr>
          <a:xfrm>
            <a:off x="2430632" y="10066876"/>
            <a:ext cx="27542798" cy="6944643"/>
          </a:xfrm>
          <a:prstGeom prst="rect">
            <a:avLst/>
          </a:prstGeom>
          <a:noFill/>
          <a:ln>
            <a:noFill/>
          </a:ln>
        </p:spPr>
        <p:txBody>
          <a:bodyPr spcFirstLastPara="1" wrap="square" lIns="74850" tIns="37400" rIns="74850" bIns="374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8" name="Google Shape;138;p27"/>
          <p:cNvSpPr txBox="1">
            <a:spLocks noGrp="1"/>
          </p:cNvSpPr>
          <p:nvPr>
            <p:ph type="subTitle" idx="1"/>
          </p:nvPr>
        </p:nvSpPr>
        <p:spPr>
          <a:xfrm>
            <a:off x="4861251" y="18361866"/>
            <a:ext cx="22681549" cy="8282130"/>
          </a:xfrm>
          <a:prstGeom prst="rect">
            <a:avLst/>
          </a:prstGeom>
          <a:noFill/>
          <a:ln>
            <a:noFill/>
          </a:ln>
        </p:spPr>
        <p:txBody>
          <a:bodyPr spcFirstLastPara="1" wrap="square" lIns="374325" tIns="374325" rIns="374325" bIns="374325" anchor="t" anchorCtr="0">
            <a:noAutofit/>
          </a:bodyPr>
          <a:lstStyle>
            <a:lvl1pPr lvl="0" algn="ctr">
              <a:spcBef>
                <a:spcPts val="480"/>
              </a:spcBef>
              <a:spcAft>
                <a:spcPts val="0"/>
              </a:spcAft>
              <a:buClr>
                <a:schemeClr val="dk2"/>
              </a:buClr>
              <a:buSzPts val="2400"/>
              <a:buFont typeface="Arial"/>
              <a:buNone/>
              <a:defRPr/>
            </a:lvl1pPr>
            <a:lvl2pPr lvl="1" algn="ctr">
              <a:spcBef>
                <a:spcPts val="480"/>
              </a:spcBef>
              <a:spcAft>
                <a:spcPts val="0"/>
              </a:spcAft>
              <a:buClr>
                <a:schemeClr val="dk2"/>
              </a:buClr>
              <a:buSzPts val="2400"/>
              <a:buFont typeface="Arial"/>
              <a:buNone/>
              <a:defRPr/>
            </a:lvl2pPr>
            <a:lvl3pPr lvl="2" algn="ctr">
              <a:spcBef>
                <a:spcPts val="400"/>
              </a:spcBef>
              <a:spcAft>
                <a:spcPts val="0"/>
              </a:spcAft>
              <a:buClr>
                <a:schemeClr val="dk1"/>
              </a:buClr>
              <a:buSzPts val="2000"/>
              <a:buFont typeface="Arial"/>
              <a:buNone/>
              <a:defRPr/>
            </a:lvl3pPr>
            <a:lvl4pPr lvl="3" algn="ctr">
              <a:spcBef>
                <a:spcPts val="320"/>
              </a:spcBef>
              <a:spcAft>
                <a:spcPts val="0"/>
              </a:spcAft>
              <a:buClr>
                <a:schemeClr val="dk1"/>
              </a:buClr>
              <a:buSzPts val="1600"/>
              <a:buFont typeface="Arial"/>
              <a:buNone/>
              <a:defRPr/>
            </a:lvl4pPr>
            <a:lvl5pPr lvl="4" algn="ctr">
              <a:spcBef>
                <a:spcPts val="320"/>
              </a:spcBef>
              <a:spcAft>
                <a:spcPts val="0"/>
              </a:spcAft>
              <a:buClr>
                <a:schemeClr val="dk1"/>
              </a:buClr>
              <a:buSzPts val="1600"/>
              <a:buFont typeface="Arial"/>
              <a:buNone/>
              <a:defRPr/>
            </a:lvl5pPr>
            <a:lvl6pPr lvl="5" algn="ctr">
              <a:spcBef>
                <a:spcPts val="320"/>
              </a:spcBef>
              <a:spcAft>
                <a:spcPts val="0"/>
              </a:spcAft>
              <a:buClr>
                <a:schemeClr val="dk1"/>
              </a:buClr>
              <a:buSzPts val="1600"/>
              <a:buFont typeface="Arial"/>
              <a:buNone/>
              <a:defRPr/>
            </a:lvl6pPr>
            <a:lvl7pPr lvl="6" algn="ctr">
              <a:spcBef>
                <a:spcPts val="320"/>
              </a:spcBef>
              <a:spcAft>
                <a:spcPts val="0"/>
              </a:spcAft>
              <a:buClr>
                <a:schemeClr val="dk1"/>
              </a:buClr>
              <a:buSzPts val="1600"/>
              <a:buFont typeface="Arial"/>
              <a:buNone/>
              <a:defRPr/>
            </a:lvl7pPr>
            <a:lvl8pPr lvl="7" algn="ctr">
              <a:spcBef>
                <a:spcPts val="320"/>
              </a:spcBef>
              <a:spcAft>
                <a:spcPts val="0"/>
              </a:spcAft>
              <a:buClr>
                <a:schemeClr val="dk1"/>
              </a:buClr>
              <a:buSzPts val="1600"/>
              <a:buFont typeface="Arial"/>
              <a:buNone/>
              <a:defRPr/>
            </a:lvl8pPr>
            <a:lvl9pPr lvl="8" algn="ctr">
              <a:spcBef>
                <a:spcPts val="320"/>
              </a:spcBef>
              <a:spcAft>
                <a:spcPts val="0"/>
              </a:spcAft>
              <a:buClr>
                <a:schemeClr val="dk1"/>
              </a:buClr>
              <a:buSzPts val="1600"/>
              <a:buFont typeface="Arial"/>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9"/>
        <p:cNvGrpSpPr/>
        <p:nvPr/>
      </p:nvGrpSpPr>
      <p:grpSpPr>
        <a:xfrm>
          <a:off x="0" y="0"/>
          <a:ext cx="0" cy="0"/>
          <a:chOff x="0" y="0"/>
          <a:chExt cx="0" cy="0"/>
        </a:xfrm>
      </p:grpSpPr>
      <p:sp>
        <p:nvSpPr>
          <p:cNvPr id="140" name="Google Shape;140;p28"/>
          <p:cNvSpPr txBox="1">
            <a:spLocks noGrp="1"/>
          </p:cNvSpPr>
          <p:nvPr>
            <p:ph type="title"/>
          </p:nvPr>
        </p:nvSpPr>
        <p:spPr>
          <a:xfrm>
            <a:off x="708025" y="1254125"/>
            <a:ext cx="30953075" cy="2166938"/>
          </a:xfrm>
          <a:prstGeom prst="rect">
            <a:avLst/>
          </a:prstGeom>
          <a:noFill/>
          <a:ln>
            <a:noFill/>
          </a:ln>
        </p:spPr>
        <p:txBody>
          <a:bodyPr spcFirstLastPara="1" wrap="square" lIns="74850" tIns="37400" rIns="74850" bIns="374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41" name="Google Shape;141;p28"/>
          <p:cNvSpPr txBox="1">
            <a:spLocks noGrp="1"/>
          </p:cNvSpPr>
          <p:nvPr>
            <p:ph type="body" idx="1"/>
          </p:nvPr>
        </p:nvSpPr>
        <p:spPr>
          <a:xfrm>
            <a:off x="511175" y="4730750"/>
            <a:ext cx="31149925" cy="26968450"/>
          </a:xfrm>
          <a:prstGeom prst="rect">
            <a:avLst/>
          </a:prstGeom>
          <a:noFill/>
          <a:ln>
            <a:noFill/>
          </a:ln>
        </p:spPr>
        <p:txBody>
          <a:bodyPr spcFirstLastPara="1" wrap="square" lIns="374325" tIns="374325" rIns="374325" bIns="374325" anchor="t" anchorCtr="0">
            <a:noAutofit/>
          </a:bodyPr>
          <a:lstStyle>
            <a:lvl1pPr marL="457200" lvl="0" indent="-342900" algn="l">
              <a:spcBef>
                <a:spcPts val="360"/>
              </a:spcBef>
              <a:spcAft>
                <a:spcPts val="0"/>
              </a:spcAft>
              <a:buClr>
                <a:schemeClr val="dk2"/>
              </a:buClr>
              <a:buSzPts val="1800"/>
              <a:buChar char="•"/>
              <a:defRPr/>
            </a:lvl1pPr>
            <a:lvl2pPr marL="914400" lvl="1" indent="-342900" algn="l">
              <a:spcBef>
                <a:spcPts val="360"/>
              </a:spcBef>
              <a:spcAft>
                <a:spcPts val="0"/>
              </a:spcAft>
              <a:buClr>
                <a:schemeClr val="dk2"/>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2"/>
        <p:cNvGrpSpPr/>
        <p:nvPr/>
      </p:nvGrpSpPr>
      <p:grpSpPr>
        <a:xfrm>
          <a:off x="0" y="0"/>
          <a:ext cx="0" cy="0"/>
          <a:chOff x="0" y="0"/>
          <a:chExt cx="0" cy="0"/>
        </a:xfrm>
      </p:grpSpPr>
      <p:sp>
        <p:nvSpPr>
          <p:cNvPr id="143" name="Google Shape;143;p29"/>
          <p:cNvSpPr txBox="1">
            <a:spLocks noGrp="1"/>
          </p:cNvSpPr>
          <p:nvPr>
            <p:ph type="title"/>
          </p:nvPr>
        </p:nvSpPr>
        <p:spPr>
          <a:xfrm>
            <a:off x="2559230" y="20822501"/>
            <a:ext cx="27544228" cy="6435941"/>
          </a:xfrm>
          <a:prstGeom prst="rect">
            <a:avLst/>
          </a:prstGeom>
          <a:noFill/>
          <a:ln>
            <a:noFill/>
          </a:ln>
        </p:spPr>
        <p:txBody>
          <a:bodyPr spcFirstLastPara="1" wrap="square" lIns="74850" tIns="37400" rIns="74850" bIns="374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44" name="Google Shape;144;p29"/>
          <p:cNvSpPr txBox="1">
            <a:spLocks noGrp="1"/>
          </p:cNvSpPr>
          <p:nvPr>
            <p:ph type="body" idx="1"/>
          </p:nvPr>
        </p:nvSpPr>
        <p:spPr>
          <a:xfrm>
            <a:off x="2559230" y="13733536"/>
            <a:ext cx="27544228" cy="7088966"/>
          </a:xfrm>
          <a:prstGeom prst="rect">
            <a:avLst/>
          </a:prstGeom>
          <a:noFill/>
          <a:ln>
            <a:noFill/>
          </a:ln>
        </p:spPr>
        <p:txBody>
          <a:bodyPr spcFirstLastPara="1" wrap="square" lIns="374325" tIns="374325" rIns="374325" bIns="374325" anchor="b" anchorCtr="0">
            <a:noAutofit/>
          </a:bodyPr>
          <a:lstStyle>
            <a:lvl1pPr marL="457200" lvl="0" indent="-228600" algn="l">
              <a:spcBef>
                <a:spcPts val="400"/>
              </a:spcBef>
              <a:spcAft>
                <a:spcPts val="0"/>
              </a:spcAft>
              <a:buClr>
                <a:schemeClr val="dk2"/>
              </a:buClr>
              <a:buSzPts val="2000"/>
              <a:buFont typeface="Arial"/>
              <a:buNone/>
              <a:defRPr sz="2000"/>
            </a:lvl1pPr>
            <a:lvl2pPr marL="914400" lvl="1" indent="-228600" algn="l">
              <a:spcBef>
                <a:spcPts val="360"/>
              </a:spcBef>
              <a:spcAft>
                <a:spcPts val="0"/>
              </a:spcAft>
              <a:buClr>
                <a:schemeClr val="dk2"/>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5"/>
        <p:cNvGrpSpPr/>
        <p:nvPr/>
      </p:nvGrpSpPr>
      <p:grpSpPr>
        <a:xfrm>
          <a:off x="0" y="0"/>
          <a:ext cx="0" cy="0"/>
          <a:chOff x="0" y="0"/>
          <a:chExt cx="0" cy="0"/>
        </a:xfrm>
      </p:grpSpPr>
      <p:sp>
        <p:nvSpPr>
          <p:cNvPr id="146" name="Google Shape;146;p30"/>
          <p:cNvSpPr txBox="1">
            <a:spLocks noGrp="1"/>
          </p:cNvSpPr>
          <p:nvPr>
            <p:ph type="title"/>
          </p:nvPr>
        </p:nvSpPr>
        <p:spPr>
          <a:xfrm>
            <a:off x="708025" y="1254125"/>
            <a:ext cx="30953075" cy="2166938"/>
          </a:xfrm>
          <a:prstGeom prst="rect">
            <a:avLst/>
          </a:prstGeom>
          <a:noFill/>
          <a:ln>
            <a:noFill/>
          </a:ln>
        </p:spPr>
        <p:txBody>
          <a:bodyPr spcFirstLastPara="1" wrap="square" lIns="74850" tIns="37400" rIns="74850" bIns="374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47" name="Google Shape;147;p30"/>
          <p:cNvSpPr txBox="1">
            <a:spLocks noGrp="1"/>
          </p:cNvSpPr>
          <p:nvPr>
            <p:ph type="body" idx="1"/>
          </p:nvPr>
        </p:nvSpPr>
        <p:spPr>
          <a:xfrm>
            <a:off x="511562" y="4729792"/>
            <a:ext cx="15505418" cy="26969795"/>
          </a:xfrm>
          <a:prstGeom prst="rect">
            <a:avLst/>
          </a:prstGeom>
          <a:noFill/>
          <a:ln>
            <a:noFill/>
          </a:ln>
        </p:spPr>
        <p:txBody>
          <a:bodyPr spcFirstLastPara="1" wrap="square" lIns="374325" tIns="374325" rIns="374325" bIns="374325" anchor="t" anchorCtr="0">
            <a:noAutofit/>
          </a:bodyPr>
          <a:lstStyle>
            <a:lvl1pPr marL="457200" lvl="0" indent="-406400" algn="l">
              <a:spcBef>
                <a:spcPts val="560"/>
              </a:spcBef>
              <a:spcAft>
                <a:spcPts val="0"/>
              </a:spcAft>
              <a:buClr>
                <a:schemeClr val="dk2"/>
              </a:buClr>
              <a:buSzPts val="2800"/>
              <a:buFont typeface="Arial"/>
              <a:buChar char="•"/>
              <a:defRPr sz="2800"/>
            </a:lvl1pPr>
            <a:lvl2pPr marL="914400" lvl="1" indent="-381000" algn="l">
              <a:spcBef>
                <a:spcPts val="480"/>
              </a:spcBef>
              <a:spcAft>
                <a:spcPts val="0"/>
              </a:spcAft>
              <a:buClr>
                <a:schemeClr val="dk2"/>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148" name="Google Shape;148;p30"/>
          <p:cNvSpPr txBox="1">
            <a:spLocks noGrp="1"/>
          </p:cNvSpPr>
          <p:nvPr>
            <p:ph type="body" idx="2"/>
          </p:nvPr>
        </p:nvSpPr>
        <p:spPr>
          <a:xfrm>
            <a:off x="16154155" y="4729792"/>
            <a:ext cx="15506846" cy="26969795"/>
          </a:xfrm>
          <a:prstGeom prst="rect">
            <a:avLst/>
          </a:prstGeom>
          <a:noFill/>
          <a:ln>
            <a:noFill/>
          </a:ln>
        </p:spPr>
        <p:txBody>
          <a:bodyPr spcFirstLastPara="1" wrap="square" lIns="374325" tIns="374325" rIns="374325" bIns="374325" anchor="t" anchorCtr="0">
            <a:noAutofit/>
          </a:bodyPr>
          <a:lstStyle>
            <a:lvl1pPr marL="457200" lvl="0" indent="-406400" algn="l">
              <a:spcBef>
                <a:spcPts val="560"/>
              </a:spcBef>
              <a:spcAft>
                <a:spcPts val="0"/>
              </a:spcAft>
              <a:buClr>
                <a:schemeClr val="dk2"/>
              </a:buClr>
              <a:buSzPts val="2800"/>
              <a:buFont typeface="Arial"/>
              <a:buChar char="•"/>
              <a:defRPr sz="2800"/>
            </a:lvl1pPr>
            <a:lvl2pPr marL="914400" lvl="1" indent="-381000" algn="l">
              <a:spcBef>
                <a:spcPts val="480"/>
              </a:spcBef>
              <a:spcAft>
                <a:spcPts val="0"/>
              </a:spcAft>
              <a:buClr>
                <a:schemeClr val="dk2"/>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49"/>
        <p:cNvGrpSpPr/>
        <p:nvPr/>
      </p:nvGrpSpPr>
      <p:grpSpPr>
        <a:xfrm>
          <a:off x="0" y="0"/>
          <a:ext cx="0" cy="0"/>
          <a:chOff x="0" y="0"/>
          <a:chExt cx="0" cy="0"/>
        </a:xfrm>
      </p:grpSpPr>
      <p:sp>
        <p:nvSpPr>
          <p:cNvPr id="150" name="Google Shape;150;p31"/>
          <p:cNvSpPr txBox="1">
            <a:spLocks noGrp="1"/>
          </p:cNvSpPr>
          <p:nvPr>
            <p:ph type="title"/>
          </p:nvPr>
        </p:nvSpPr>
        <p:spPr>
          <a:xfrm>
            <a:off x="1620421" y="1297477"/>
            <a:ext cx="29163216" cy="5401389"/>
          </a:xfrm>
          <a:prstGeom prst="rect">
            <a:avLst/>
          </a:prstGeom>
          <a:noFill/>
          <a:ln>
            <a:noFill/>
          </a:ln>
        </p:spPr>
        <p:txBody>
          <a:bodyPr spcFirstLastPara="1" wrap="square" lIns="74850" tIns="37400" rIns="74850" bIns="374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51" name="Google Shape;151;p31"/>
          <p:cNvSpPr txBox="1">
            <a:spLocks noGrp="1"/>
          </p:cNvSpPr>
          <p:nvPr>
            <p:ph type="body" idx="1"/>
          </p:nvPr>
        </p:nvSpPr>
        <p:spPr>
          <a:xfrm>
            <a:off x="1620418" y="7253294"/>
            <a:ext cx="14316541" cy="3023635"/>
          </a:xfrm>
          <a:prstGeom prst="rect">
            <a:avLst/>
          </a:prstGeom>
          <a:noFill/>
          <a:ln>
            <a:noFill/>
          </a:ln>
        </p:spPr>
        <p:txBody>
          <a:bodyPr spcFirstLastPara="1" wrap="square" lIns="374325" tIns="374325" rIns="374325" bIns="374325" anchor="b" anchorCtr="0">
            <a:noAutofit/>
          </a:bodyPr>
          <a:lstStyle>
            <a:lvl1pPr marL="457200" lvl="0" indent="-228600" algn="l">
              <a:spcBef>
                <a:spcPts val="480"/>
              </a:spcBef>
              <a:spcAft>
                <a:spcPts val="0"/>
              </a:spcAft>
              <a:buClr>
                <a:schemeClr val="dk2"/>
              </a:buClr>
              <a:buSzPts val="2400"/>
              <a:buFont typeface="Arial"/>
              <a:buNone/>
              <a:defRPr sz="2400" b="1"/>
            </a:lvl1pPr>
            <a:lvl2pPr marL="914400" lvl="1" indent="-228600" algn="l">
              <a:spcBef>
                <a:spcPts val="400"/>
              </a:spcBef>
              <a:spcAft>
                <a:spcPts val="0"/>
              </a:spcAft>
              <a:buClr>
                <a:schemeClr val="dk2"/>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152" name="Google Shape;152;p31"/>
          <p:cNvSpPr txBox="1">
            <a:spLocks noGrp="1"/>
          </p:cNvSpPr>
          <p:nvPr>
            <p:ph type="body" idx="2"/>
          </p:nvPr>
        </p:nvSpPr>
        <p:spPr>
          <a:xfrm>
            <a:off x="1620418" y="10276930"/>
            <a:ext cx="14316541" cy="18669088"/>
          </a:xfrm>
          <a:prstGeom prst="rect">
            <a:avLst/>
          </a:prstGeom>
          <a:noFill/>
          <a:ln>
            <a:noFill/>
          </a:ln>
        </p:spPr>
        <p:txBody>
          <a:bodyPr spcFirstLastPara="1" wrap="square" lIns="374325" tIns="374325" rIns="374325" bIns="374325" anchor="t" anchorCtr="0">
            <a:noAutofit/>
          </a:bodyPr>
          <a:lstStyle>
            <a:lvl1pPr marL="457200" lvl="0" indent="-381000" algn="l">
              <a:spcBef>
                <a:spcPts val="480"/>
              </a:spcBef>
              <a:spcAft>
                <a:spcPts val="0"/>
              </a:spcAft>
              <a:buClr>
                <a:schemeClr val="dk2"/>
              </a:buClr>
              <a:buSzPts val="2400"/>
              <a:buFont typeface="Arial"/>
              <a:buChar char="•"/>
              <a:defRPr sz="2400"/>
            </a:lvl1pPr>
            <a:lvl2pPr marL="914400" lvl="1" indent="-355600" algn="l">
              <a:spcBef>
                <a:spcPts val="400"/>
              </a:spcBef>
              <a:spcAft>
                <a:spcPts val="0"/>
              </a:spcAft>
              <a:buClr>
                <a:schemeClr val="dk2"/>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153" name="Google Shape;153;p31"/>
          <p:cNvSpPr txBox="1">
            <a:spLocks noGrp="1"/>
          </p:cNvSpPr>
          <p:nvPr>
            <p:ph type="body" idx="3"/>
          </p:nvPr>
        </p:nvSpPr>
        <p:spPr>
          <a:xfrm>
            <a:off x="16461378" y="7253294"/>
            <a:ext cx="14322256" cy="3023635"/>
          </a:xfrm>
          <a:prstGeom prst="rect">
            <a:avLst/>
          </a:prstGeom>
          <a:noFill/>
          <a:ln>
            <a:noFill/>
          </a:ln>
        </p:spPr>
        <p:txBody>
          <a:bodyPr spcFirstLastPara="1" wrap="square" lIns="374325" tIns="374325" rIns="374325" bIns="374325" anchor="b" anchorCtr="0">
            <a:noAutofit/>
          </a:bodyPr>
          <a:lstStyle>
            <a:lvl1pPr marL="457200" lvl="0" indent="-228600" algn="l">
              <a:spcBef>
                <a:spcPts val="480"/>
              </a:spcBef>
              <a:spcAft>
                <a:spcPts val="0"/>
              </a:spcAft>
              <a:buClr>
                <a:schemeClr val="dk2"/>
              </a:buClr>
              <a:buSzPts val="2400"/>
              <a:buFont typeface="Arial"/>
              <a:buNone/>
              <a:defRPr sz="2400" b="1"/>
            </a:lvl1pPr>
            <a:lvl2pPr marL="914400" lvl="1" indent="-228600" algn="l">
              <a:spcBef>
                <a:spcPts val="400"/>
              </a:spcBef>
              <a:spcAft>
                <a:spcPts val="0"/>
              </a:spcAft>
              <a:buClr>
                <a:schemeClr val="dk2"/>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154" name="Google Shape;154;p31"/>
          <p:cNvSpPr txBox="1">
            <a:spLocks noGrp="1"/>
          </p:cNvSpPr>
          <p:nvPr>
            <p:ph type="body" idx="4"/>
          </p:nvPr>
        </p:nvSpPr>
        <p:spPr>
          <a:xfrm>
            <a:off x="16461378" y="10276930"/>
            <a:ext cx="14322256" cy="18669088"/>
          </a:xfrm>
          <a:prstGeom prst="rect">
            <a:avLst/>
          </a:prstGeom>
          <a:noFill/>
          <a:ln>
            <a:noFill/>
          </a:ln>
        </p:spPr>
        <p:txBody>
          <a:bodyPr spcFirstLastPara="1" wrap="square" lIns="374325" tIns="374325" rIns="374325" bIns="374325" anchor="t" anchorCtr="0">
            <a:noAutofit/>
          </a:bodyPr>
          <a:lstStyle>
            <a:lvl1pPr marL="457200" lvl="0" indent="-381000" algn="l">
              <a:spcBef>
                <a:spcPts val="480"/>
              </a:spcBef>
              <a:spcAft>
                <a:spcPts val="0"/>
              </a:spcAft>
              <a:buClr>
                <a:schemeClr val="dk2"/>
              </a:buClr>
              <a:buSzPts val="2400"/>
              <a:buFont typeface="Arial"/>
              <a:buChar char="•"/>
              <a:defRPr sz="2400"/>
            </a:lvl1pPr>
            <a:lvl2pPr marL="914400" lvl="1" indent="-355600" algn="l">
              <a:spcBef>
                <a:spcPts val="400"/>
              </a:spcBef>
              <a:spcAft>
                <a:spcPts val="0"/>
              </a:spcAft>
              <a:buClr>
                <a:schemeClr val="dk2"/>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5"/>
        <p:cNvGrpSpPr/>
        <p:nvPr/>
      </p:nvGrpSpPr>
      <p:grpSpPr>
        <a:xfrm>
          <a:off x="0" y="0"/>
          <a:ext cx="0" cy="0"/>
          <a:chOff x="0" y="0"/>
          <a:chExt cx="0" cy="0"/>
        </a:xfrm>
      </p:grpSpPr>
      <p:sp>
        <p:nvSpPr>
          <p:cNvPr id="156" name="Google Shape;156;p32"/>
          <p:cNvSpPr txBox="1">
            <a:spLocks noGrp="1"/>
          </p:cNvSpPr>
          <p:nvPr>
            <p:ph type="title"/>
          </p:nvPr>
        </p:nvSpPr>
        <p:spPr>
          <a:xfrm>
            <a:off x="708025" y="1254125"/>
            <a:ext cx="30953075" cy="2166938"/>
          </a:xfrm>
          <a:prstGeom prst="rect">
            <a:avLst/>
          </a:prstGeom>
          <a:noFill/>
          <a:ln>
            <a:noFill/>
          </a:ln>
        </p:spPr>
        <p:txBody>
          <a:bodyPr spcFirstLastPara="1" wrap="square" lIns="74850" tIns="37400" rIns="74850" bIns="374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708025" y="1254125"/>
            <a:ext cx="30953075" cy="2166938"/>
          </a:xfrm>
          <a:prstGeom prst="rect">
            <a:avLst/>
          </a:prstGeom>
          <a:noFill/>
          <a:ln>
            <a:noFill/>
          </a:ln>
        </p:spPr>
        <p:txBody>
          <a:bodyPr spcFirstLastPara="1" wrap="square" lIns="74850" tIns="37400" rIns="74850" bIns="374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692150" y="4741863"/>
            <a:ext cx="7362825" cy="26970037"/>
          </a:xfrm>
          <a:prstGeom prst="rect">
            <a:avLst/>
          </a:prstGeom>
          <a:noFill/>
          <a:ln>
            <a:noFill/>
          </a:ln>
        </p:spPr>
        <p:txBody>
          <a:bodyPr spcFirstLastPara="1" wrap="square" lIns="374325" tIns="374325" rIns="374325" bIns="374325" anchor="t" anchorCtr="0">
            <a:noAutofit/>
          </a:bodyPr>
          <a:lstStyle>
            <a:lvl1pPr marL="457200" lvl="0" indent="-342900" algn="l">
              <a:spcBef>
                <a:spcPts val="360"/>
              </a:spcBef>
              <a:spcAft>
                <a:spcPts val="0"/>
              </a:spcAft>
              <a:buClr>
                <a:schemeClr val="dk2"/>
              </a:buClr>
              <a:buSzPts val="1800"/>
              <a:buChar char="•"/>
              <a:defRPr/>
            </a:lvl1pPr>
            <a:lvl2pPr marL="914400" lvl="1" indent="-342900" algn="l">
              <a:spcBef>
                <a:spcPts val="360"/>
              </a:spcBef>
              <a:spcAft>
                <a:spcPts val="0"/>
              </a:spcAft>
              <a:buClr>
                <a:schemeClr val="dk2"/>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8"/>
        <p:cNvGrpSpPr/>
        <p:nvPr/>
      </p:nvGrpSpPr>
      <p:grpSpPr>
        <a:xfrm>
          <a:off x="0" y="0"/>
          <a:ext cx="0" cy="0"/>
          <a:chOff x="0" y="0"/>
          <a:chExt cx="0" cy="0"/>
        </a:xfrm>
      </p:grpSpPr>
      <p:sp>
        <p:nvSpPr>
          <p:cNvPr id="159" name="Google Shape;159;p34"/>
          <p:cNvSpPr txBox="1">
            <a:spLocks noGrp="1"/>
          </p:cNvSpPr>
          <p:nvPr>
            <p:ph type="title"/>
          </p:nvPr>
        </p:nvSpPr>
        <p:spPr>
          <a:xfrm>
            <a:off x="1620418" y="1290334"/>
            <a:ext cx="10659885" cy="5489983"/>
          </a:xfrm>
          <a:prstGeom prst="rect">
            <a:avLst/>
          </a:prstGeom>
          <a:noFill/>
          <a:ln>
            <a:noFill/>
          </a:ln>
        </p:spPr>
        <p:txBody>
          <a:bodyPr spcFirstLastPara="1" wrap="square" lIns="74850" tIns="37400" rIns="74850" bIns="374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60" name="Google Shape;160;p34"/>
          <p:cNvSpPr txBox="1">
            <a:spLocks noGrp="1"/>
          </p:cNvSpPr>
          <p:nvPr>
            <p:ph type="body" idx="1"/>
          </p:nvPr>
        </p:nvSpPr>
        <p:spPr>
          <a:xfrm>
            <a:off x="12668973" y="1290333"/>
            <a:ext cx="18114660" cy="27655686"/>
          </a:xfrm>
          <a:prstGeom prst="rect">
            <a:avLst/>
          </a:prstGeom>
          <a:noFill/>
          <a:ln>
            <a:noFill/>
          </a:ln>
        </p:spPr>
        <p:txBody>
          <a:bodyPr spcFirstLastPara="1" wrap="square" lIns="374325" tIns="374325" rIns="374325" bIns="374325" anchor="t" anchorCtr="0">
            <a:noAutofit/>
          </a:bodyPr>
          <a:lstStyle>
            <a:lvl1pPr marL="457200" lvl="0" indent="-431800" algn="l">
              <a:spcBef>
                <a:spcPts val="640"/>
              </a:spcBef>
              <a:spcAft>
                <a:spcPts val="0"/>
              </a:spcAft>
              <a:buClr>
                <a:schemeClr val="dk2"/>
              </a:buClr>
              <a:buSzPts val="3200"/>
              <a:buFont typeface="Arial"/>
              <a:buChar char="•"/>
              <a:defRPr sz="3200"/>
            </a:lvl1pPr>
            <a:lvl2pPr marL="914400" lvl="1" indent="-406400" algn="l">
              <a:spcBef>
                <a:spcPts val="560"/>
              </a:spcBef>
              <a:spcAft>
                <a:spcPts val="0"/>
              </a:spcAft>
              <a:buClr>
                <a:schemeClr val="dk2"/>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161" name="Google Shape;161;p34"/>
          <p:cNvSpPr txBox="1">
            <a:spLocks noGrp="1"/>
          </p:cNvSpPr>
          <p:nvPr>
            <p:ph type="body" idx="2"/>
          </p:nvPr>
        </p:nvSpPr>
        <p:spPr>
          <a:xfrm>
            <a:off x="1620418" y="6780317"/>
            <a:ext cx="10659885" cy="22165702"/>
          </a:xfrm>
          <a:prstGeom prst="rect">
            <a:avLst/>
          </a:prstGeom>
          <a:noFill/>
          <a:ln>
            <a:noFill/>
          </a:ln>
        </p:spPr>
        <p:txBody>
          <a:bodyPr spcFirstLastPara="1" wrap="square" lIns="374325" tIns="374325" rIns="374325" bIns="374325" anchor="t" anchorCtr="0">
            <a:noAutofit/>
          </a:bodyPr>
          <a:lstStyle>
            <a:lvl1pPr marL="457200" lvl="0" indent="-228600" algn="l">
              <a:spcBef>
                <a:spcPts val="280"/>
              </a:spcBef>
              <a:spcAft>
                <a:spcPts val="0"/>
              </a:spcAft>
              <a:buClr>
                <a:schemeClr val="dk2"/>
              </a:buClr>
              <a:buSzPts val="1400"/>
              <a:buFont typeface="Arial"/>
              <a:buNone/>
              <a:defRPr sz="1400"/>
            </a:lvl1pPr>
            <a:lvl2pPr marL="914400" lvl="1" indent="-228600" algn="l">
              <a:spcBef>
                <a:spcPts val="240"/>
              </a:spcBef>
              <a:spcAft>
                <a:spcPts val="0"/>
              </a:spcAft>
              <a:buClr>
                <a:schemeClr val="dk2"/>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62"/>
        <p:cNvGrpSpPr/>
        <p:nvPr/>
      </p:nvGrpSpPr>
      <p:grpSpPr>
        <a:xfrm>
          <a:off x="0" y="0"/>
          <a:ext cx="0" cy="0"/>
          <a:chOff x="0" y="0"/>
          <a:chExt cx="0" cy="0"/>
        </a:xfrm>
      </p:grpSpPr>
      <p:sp>
        <p:nvSpPr>
          <p:cNvPr id="163" name="Google Shape;163;p35"/>
          <p:cNvSpPr txBox="1">
            <a:spLocks noGrp="1"/>
          </p:cNvSpPr>
          <p:nvPr>
            <p:ph type="title"/>
          </p:nvPr>
        </p:nvSpPr>
        <p:spPr>
          <a:xfrm>
            <a:off x="6351639" y="22682983"/>
            <a:ext cx="19442144" cy="2677831"/>
          </a:xfrm>
          <a:prstGeom prst="rect">
            <a:avLst/>
          </a:prstGeom>
          <a:noFill/>
          <a:ln>
            <a:noFill/>
          </a:ln>
        </p:spPr>
        <p:txBody>
          <a:bodyPr spcFirstLastPara="1" wrap="square" lIns="74850" tIns="37400" rIns="74850" bIns="374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64" name="Google Shape;164;p35"/>
          <p:cNvSpPr>
            <a:spLocks noGrp="1"/>
          </p:cNvSpPr>
          <p:nvPr>
            <p:ph type="pic" idx="2"/>
          </p:nvPr>
        </p:nvSpPr>
        <p:spPr>
          <a:xfrm>
            <a:off x="6351639" y="2895034"/>
            <a:ext cx="19442144" cy="19442145"/>
          </a:xfrm>
          <a:prstGeom prst="rect">
            <a:avLst/>
          </a:prstGeom>
          <a:noFill/>
          <a:ln>
            <a:noFill/>
          </a:ln>
        </p:spPr>
      </p:sp>
      <p:sp>
        <p:nvSpPr>
          <p:cNvPr id="165" name="Google Shape;165;p35"/>
          <p:cNvSpPr txBox="1">
            <a:spLocks noGrp="1"/>
          </p:cNvSpPr>
          <p:nvPr>
            <p:ph type="body" idx="1"/>
          </p:nvPr>
        </p:nvSpPr>
        <p:spPr>
          <a:xfrm>
            <a:off x="6351639" y="25360811"/>
            <a:ext cx="19442144" cy="3802407"/>
          </a:xfrm>
          <a:prstGeom prst="rect">
            <a:avLst/>
          </a:prstGeom>
          <a:noFill/>
          <a:ln>
            <a:noFill/>
          </a:ln>
        </p:spPr>
        <p:txBody>
          <a:bodyPr spcFirstLastPara="1" wrap="square" lIns="374325" tIns="374325" rIns="374325" bIns="374325" anchor="t" anchorCtr="0">
            <a:noAutofit/>
          </a:bodyPr>
          <a:lstStyle>
            <a:lvl1pPr marL="457200" lvl="0" indent="-228600" algn="l">
              <a:spcBef>
                <a:spcPts val="280"/>
              </a:spcBef>
              <a:spcAft>
                <a:spcPts val="0"/>
              </a:spcAft>
              <a:buClr>
                <a:schemeClr val="dk2"/>
              </a:buClr>
              <a:buSzPts val="1400"/>
              <a:buFont typeface="Arial"/>
              <a:buNone/>
              <a:defRPr sz="1400"/>
            </a:lvl1pPr>
            <a:lvl2pPr marL="914400" lvl="1" indent="-228600" algn="l">
              <a:spcBef>
                <a:spcPts val="240"/>
              </a:spcBef>
              <a:spcAft>
                <a:spcPts val="0"/>
              </a:spcAft>
              <a:buClr>
                <a:schemeClr val="dk2"/>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6"/>
        <p:cNvGrpSpPr/>
        <p:nvPr/>
      </p:nvGrpSpPr>
      <p:grpSpPr>
        <a:xfrm>
          <a:off x="0" y="0"/>
          <a:ext cx="0" cy="0"/>
          <a:chOff x="0" y="0"/>
          <a:chExt cx="0" cy="0"/>
        </a:xfrm>
      </p:grpSpPr>
      <p:sp>
        <p:nvSpPr>
          <p:cNvPr id="167" name="Google Shape;167;p36"/>
          <p:cNvSpPr txBox="1">
            <a:spLocks noGrp="1"/>
          </p:cNvSpPr>
          <p:nvPr>
            <p:ph type="title"/>
          </p:nvPr>
        </p:nvSpPr>
        <p:spPr>
          <a:xfrm>
            <a:off x="708025" y="1254125"/>
            <a:ext cx="30953075" cy="2166938"/>
          </a:xfrm>
          <a:prstGeom prst="rect">
            <a:avLst/>
          </a:prstGeom>
          <a:noFill/>
          <a:ln>
            <a:noFill/>
          </a:ln>
        </p:spPr>
        <p:txBody>
          <a:bodyPr spcFirstLastPara="1" wrap="square" lIns="74850" tIns="37400" rIns="74850" bIns="374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68" name="Google Shape;168;p36"/>
          <p:cNvSpPr txBox="1">
            <a:spLocks noGrp="1"/>
          </p:cNvSpPr>
          <p:nvPr>
            <p:ph type="body" idx="1"/>
          </p:nvPr>
        </p:nvSpPr>
        <p:spPr>
          <a:xfrm rot="5400000">
            <a:off x="2601913" y="2640013"/>
            <a:ext cx="26968450" cy="31149925"/>
          </a:xfrm>
          <a:prstGeom prst="rect">
            <a:avLst/>
          </a:prstGeom>
          <a:noFill/>
          <a:ln>
            <a:noFill/>
          </a:ln>
        </p:spPr>
        <p:txBody>
          <a:bodyPr spcFirstLastPara="1" wrap="square" lIns="374325" tIns="374325" rIns="374325" bIns="374325" anchor="t" anchorCtr="0">
            <a:noAutofit/>
          </a:bodyPr>
          <a:lstStyle>
            <a:lvl1pPr marL="457200" lvl="0" indent="-342900" algn="l">
              <a:spcBef>
                <a:spcPts val="360"/>
              </a:spcBef>
              <a:spcAft>
                <a:spcPts val="0"/>
              </a:spcAft>
              <a:buClr>
                <a:schemeClr val="dk2"/>
              </a:buClr>
              <a:buSzPts val="1800"/>
              <a:buChar char="•"/>
              <a:defRPr/>
            </a:lvl1pPr>
            <a:lvl2pPr marL="914400" lvl="1" indent="-342900" algn="l">
              <a:spcBef>
                <a:spcPts val="360"/>
              </a:spcBef>
              <a:spcAft>
                <a:spcPts val="0"/>
              </a:spcAft>
              <a:buClr>
                <a:schemeClr val="dk2"/>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9"/>
        <p:cNvGrpSpPr/>
        <p:nvPr/>
      </p:nvGrpSpPr>
      <p:grpSpPr>
        <a:xfrm>
          <a:off x="0" y="0"/>
          <a:ext cx="0" cy="0"/>
          <a:chOff x="0" y="0"/>
          <a:chExt cx="0" cy="0"/>
        </a:xfrm>
      </p:grpSpPr>
      <p:sp>
        <p:nvSpPr>
          <p:cNvPr id="170" name="Google Shape;170;p37"/>
          <p:cNvSpPr txBox="1">
            <a:spLocks noGrp="1"/>
          </p:cNvSpPr>
          <p:nvPr>
            <p:ph type="title"/>
          </p:nvPr>
        </p:nvSpPr>
        <p:spPr>
          <a:xfrm rot="5400000">
            <a:off x="12544655" y="12583239"/>
            <a:ext cx="30446403" cy="7786289"/>
          </a:xfrm>
          <a:prstGeom prst="rect">
            <a:avLst/>
          </a:prstGeom>
          <a:noFill/>
          <a:ln>
            <a:noFill/>
          </a:ln>
        </p:spPr>
        <p:txBody>
          <a:bodyPr spcFirstLastPara="1" wrap="square" lIns="74850" tIns="37400" rIns="74850" bIns="374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1" name="Google Shape;171;p37"/>
          <p:cNvSpPr txBox="1">
            <a:spLocks noGrp="1"/>
          </p:cNvSpPr>
          <p:nvPr>
            <p:ph type="body" idx="1"/>
          </p:nvPr>
        </p:nvSpPr>
        <p:spPr>
          <a:xfrm rot="5400000">
            <a:off x="-3098653" y="4863397"/>
            <a:ext cx="30446403" cy="23225974"/>
          </a:xfrm>
          <a:prstGeom prst="rect">
            <a:avLst/>
          </a:prstGeom>
          <a:noFill/>
          <a:ln>
            <a:noFill/>
          </a:ln>
        </p:spPr>
        <p:txBody>
          <a:bodyPr spcFirstLastPara="1" wrap="square" lIns="374325" tIns="374325" rIns="374325" bIns="374325" anchor="t" anchorCtr="0">
            <a:noAutofit/>
          </a:bodyPr>
          <a:lstStyle>
            <a:lvl1pPr marL="457200" lvl="0" indent="-342900" algn="l">
              <a:spcBef>
                <a:spcPts val="360"/>
              </a:spcBef>
              <a:spcAft>
                <a:spcPts val="0"/>
              </a:spcAft>
              <a:buClr>
                <a:schemeClr val="dk2"/>
              </a:buClr>
              <a:buSzPts val="1800"/>
              <a:buChar char="•"/>
              <a:defRPr/>
            </a:lvl1pPr>
            <a:lvl2pPr marL="914400" lvl="1" indent="-342900" algn="l">
              <a:spcBef>
                <a:spcPts val="360"/>
              </a:spcBef>
              <a:spcAft>
                <a:spcPts val="0"/>
              </a:spcAft>
              <a:buClr>
                <a:schemeClr val="dk2"/>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2559230" y="20822501"/>
            <a:ext cx="27544228" cy="6435941"/>
          </a:xfrm>
          <a:prstGeom prst="rect">
            <a:avLst/>
          </a:prstGeom>
          <a:noFill/>
          <a:ln>
            <a:noFill/>
          </a:ln>
        </p:spPr>
        <p:txBody>
          <a:bodyPr spcFirstLastPara="1" wrap="square" lIns="74850" tIns="37400" rIns="74850" bIns="374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8" name="Google Shape;28;p6"/>
          <p:cNvSpPr txBox="1">
            <a:spLocks noGrp="1"/>
          </p:cNvSpPr>
          <p:nvPr>
            <p:ph type="body" idx="1"/>
          </p:nvPr>
        </p:nvSpPr>
        <p:spPr>
          <a:xfrm>
            <a:off x="2559230" y="13733536"/>
            <a:ext cx="27544228" cy="7088966"/>
          </a:xfrm>
          <a:prstGeom prst="rect">
            <a:avLst/>
          </a:prstGeom>
          <a:noFill/>
          <a:ln>
            <a:noFill/>
          </a:ln>
        </p:spPr>
        <p:txBody>
          <a:bodyPr spcFirstLastPara="1" wrap="square" lIns="374325" tIns="374325" rIns="374325" bIns="374325" anchor="b" anchorCtr="0">
            <a:noAutofit/>
          </a:bodyPr>
          <a:lstStyle>
            <a:lvl1pPr marL="457200" lvl="0" indent="-228600" algn="l">
              <a:spcBef>
                <a:spcPts val="400"/>
              </a:spcBef>
              <a:spcAft>
                <a:spcPts val="0"/>
              </a:spcAft>
              <a:buClr>
                <a:schemeClr val="dk2"/>
              </a:buClr>
              <a:buSzPts val="2000"/>
              <a:buFont typeface="Arial"/>
              <a:buNone/>
              <a:defRPr sz="2000"/>
            </a:lvl1pPr>
            <a:lvl2pPr marL="914400" lvl="1" indent="-228600" algn="l">
              <a:spcBef>
                <a:spcPts val="360"/>
              </a:spcBef>
              <a:spcAft>
                <a:spcPts val="0"/>
              </a:spcAft>
              <a:buClr>
                <a:schemeClr val="dk2"/>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708025" y="1254125"/>
            <a:ext cx="30953075" cy="2166938"/>
          </a:xfrm>
          <a:prstGeom prst="rect">
            <a:avLst/>
          </a:prstGeom>
          <a:noFill/>
          <a:ln>
            <a:noFill/>
          </a:ln>
        </p:spPr>
        <p:txBody>
          <a:bodyPr spcFirstLastPara="1" wrap="square" lIns="74850" tIns="37400" rIns="74850" bIns="374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7"/>
          <p:cNvSpPr txBox="1">
            <a:spLocks noGrp="1"/>
          </p:cNvSpPr>
          <p:nvPr>
            <p:ph type="body" idx="1"/>
          </p:nvPr>
        </p:nvSpPr>
        <p:spPr>
          <a:xfrm>
            <a:off x="691606" y="4729792"/>
            <a:ext cx="3612358" cy="26969795"/>
          </a:xfrm>
          <a:prstGeom prst="rect">
            <a:avLst/>
          </a:prstGeom>
          <a:noFill/>
          <a:ln>
            <a:noFill/>
          </a:ln>
        </p:spPr>
        <p:txBody>
          <a:bodyPr spcFirstLastPara="1" wrap="square" lIns="374325" tIns="374325" rIns="374325" bIns="374325" anchor="t" anchorCtr="0">
            <a:noAutofit/>
          </a:bodyPr>
          <a:lstStyle>
            <a:lvl1pPr marL="457200" lvl="0" indent="-406400" algn="l">
              <a:spcBef>
                <a:spcPts val="560"/>
              </a:spcBef>
              <a:spcAft>
                <a:spcPts val="0"/>
              </a:spcAft>
              <a:buClr>
                <a:schemeClr val="dk2"/>
              </a:buClr>
              <a:buSzPts val="2800"/>
              <a:buFont typeface="Arial"/>
              <a:buChar char="•"/>
              <a:defRPr sz="2800"/>
            </a:lvl1pPr>
            <a:lvl2pPr marL="914400" lvl="1" indent="-381000" algn="l">
              <a:spcBef>
                <a:spcPts val="480"/>
              </a:spcBef>
              <a:spcAft>
                <a:spcPts val="0"/>
              </a:spcAft>
              <a:buClr>
                <a:schemeClr val="dk2"/>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32" name="Google Shape;32;p7"/>
          <p:cNvSpPr txBox="1">
            <a:spLocks noGrp="1"/>
          </p:cNvSpPr>
          <p:nvPr>
            <p:ph type="body" idx="2"/>
          </p:nvPr>
        </p:nvSpPr>
        <p:spPr>
          <a:xfrm>
            <a:off x="4441142" y="4729792"/>
            <a:ext cx="3613788" cy="26969795"/>
          </a:xfrm>
          <a:prstGeom prst="rect">
            <a:avLst/>
          </a:prstGeom>
          <a:noFill/>
          <a:ln>
            <a:noFill/>
          </a:ln>
        </p:spPr>
        <p:txBody>
          <a:bodyPr spcFirstLastPara="1" wrap="square" lIns="374325" tIns="374325" rIns="374325" bIns="374325" anchor="t" anchorCtr="0">
            <a:noAutofit/>
          </a:bodyPr>
          <a:lstStyle>
            <a:lvl1pPr marL="457200" lvl="0" indent="-406400" algn="l">
              <a:spcBef>
                <a:spcPts val="560"/>
              </a:spcBef>
              <a:spcAft>
                <a:spcPts val="0"/>
              </a:spcAft>
              <a:buClr>
                <a:schemeClr val="dk2"/>
              </a:buClr>
              <a:buSzPts val="2800"/>
              <a:buFont typeface="Arial"/>
              <a:buChar char="•"/>
              <a:defRPr sz="2800"/>
            </a:lvl1pPr>
            <a:lvl2pPr marL="914400" lvl="1" indent="-381000" algn="l">
              <a:spcBef>
                <a:spcPts val="480"/>
              </a:spcBef>
              <a:spcAft>
                <a:spcPts val="0"/>
              </a:spcAft>
              <a:buClr>
                <a:schemeClr val="dk2"/>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1620421" y="1297477"/>
            <a:ext cx="29163216" cy="5401389"/>
          </a:xfrm>
          <a:prstGeom prst="rect">
            <a:avLst/>
          </a:prstGeom>
          <a:noFill/>
          <a:ln>
            <a:noFill/>
          </a:ln>
        </p:spPr>
        <p:txBody>
          <a:bodyPr spcFirstLastPara="1" wrap="square" lIns="74850" tIns="37400" rIns="74850" bIns="374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8"/>
          <p:cNvSpPr txBox="1">
            <a:spLocks noGrp="1"/>
          </p:cNvSpPr>
          <p:nvPr>
            <p:ph type="body" idx="1"/>
          </p:nvPr>
        </p:nvSpPr>
        <p:spPr>
          <a:xfrm>
            <a:off x="1620418" y="7253294"/>
            <a:ext cx="14316541" cy="3023635"/>
          </a:xfrm>
          <a:prstGeom prst="rect">
            <a:avLst/>
          </a:prstGeom>
          <a:noFill/>
          <a:ln>
            <a:noFill/>
          </a:ln>
        </p:spPr>
        <p:txBody>
          <a:bodyPr spcFirstLastPara="1" wrap="square" lIns="374325" tIns="374325" rIns="374325" bIns="374325" anchor="b" anchorCtr="0">
            <a:noAutofit/>
          </a:bodyPr>
          <a:lstStyle>
            <a:lvl1pPr marL="457200" lvl="0" indent="-228600" algn="l">
              <a:spcBef>
                <a:spcPts val="480"/>
              </a:spcBef>
              <a:spcAft>
                <a:spcPts val="0"/>
              </a:spcAft>
              <a:buClr>
                <a:schemeClr val="dk2"/>
              </a:buClr>
              <a:buSzPts val="2400"/>
              <a:buFont typeface="Arial"/>
              <a:buNone/>
              <a:defRPr sz="2400" b="1"/>
            </a:lvl1pPr>
            <a:lvl2pPr marL="914400" lvl="1" indent="-228600" algn="l">
              <a:spcBef>
                <a:spcPts val="400"/>
              </a:spcBef>
              <a:spcAft>
                <a:spcPts val="0"/>
              </a:spcAft>
              <a:buClr>
                <a:schemeClr val="dk2"/>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36" name="Google Shape;36;p8"/>
          <p:cNvSpPr txBox="1">
            <a:spLocks noGrp="1"/>
          </p:cNvSpPr>
          <p:nvPr>
            <p:ph type="body" idx="2"/>
          </p:nvPr>
        </p:nvSpPr>
        <p:spPr>
          <a:xfrm>
            <a:off x="1620418" y="10276930"/>
            <a:ext cx="14316541" cy="18669088"/>
          </a:xfrm>
          <a:prstGeom prst="rect">
            <a:avLst/>
          </a:prstGeom>
          <a:noFill/>
          <a:ln>
            <a:noFill/>
          </a:ln>
        </p:spPr>
        <p:txBody>
          <a:bodyPr spcFirstLastPara="1" wrap="square" lIns="374325" tIns="374325" rIns="374325" bIns="374325" anchor="t" anchorCtr="0">
            <a:noAutofit/>
          </a:bodyPr>
          <a:lstStyle>
            <a:lvl1pPr marL="457200" lvl="0" indent="-381000" algn="l">
              <a:spcBef>
                <a:spcPts val="480"/>
              </a:spcBef>
              <a:spcAft>
                <a:spcPts val="0"/>
              </a:spcAft>
              <a:buClr>
                <a:schemeClr val="dk2"/>
              </a:buClr>
              <a:buSzPts val="2400"/>
              <a:buFont typeface="Arial"/>
              <a:buChar char="•"/>
              <a:defRPr sz="2400"/>
            </a:lvl1pPr>
            <a:lvl2pPr marL="914400" lvl="1" indent="-355600" algn="l">
              <a:spcBef>
                <a:spcPts val="400"/>
              </a:spcBef>
              <a:spcAft>
                <a:spcPts val="0"/>
              </a:spcAft>
              <a:buClr>
                <a:schemeClr val="dk2"/>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37" name="Google Shape;37;p8"/>
          <p:cNvSpPr txBox="1">
            <a:spLocks noGrp="1"/>
          </p:cNvSpPr>
          <p:nvPr>
            <p:ph type="body" idx="3"/>
          </p:nvPr>
        </p:nvSpPr>
        <p:spPr>
          <a:xfrm>
            <a:off x="16461378" y="7253294"/>
            <a:ext cx="14322256" cy="3023635"/>
          </a:xfrm>
          <a:prstGeom prst="rect">
            <a:avLst/>
          </a:prstGeom>
          <a:noFill/>
          <a:ln>
            <a:noFill/>
          </a:ln>
        </p:spPr>
        <p:txBody>
          <a:bodyPr spcFirstLastPara="1" wrap="square" lIns="374325" tIns="374325" rIns="374325" bIns="374325" anchor="b" anchorCtr="0">
            <a:noAutofit/>
          </a:bodyPr>
          <a:lstStyle>
            <a:lvl1pPr marL="457200" lvl="0" indent="-228600" algn="l">
              <a:spcBef>
                <a:spcPts val="480"/>
              </a:spcBef>
              <a:spcAft>
                <a:spcPts val="0"/>
              </a:spcAft>
              <a:buClr>
                <a:schemeClr val="dk2"/>
              </a:buClr>
              <a:buSzPts val="2400"/>
              <a:buFont typeface="Arial"/>
              <a:buNone/>
              <a:defRPr sz="2400" b="1"/>
            </a:lvl1pPr>
            <a:lvl2pPr marL="914400" lvl="1" indent="-228600" algn="l">
              <a:spcBef>
                <a:spcPts val="400"/>
              </a:spcBef>
              <a:spcAft>
                <a:spcPts val="0"/>
              </a:spcAft>
              <a:buClr>
                <a:schemeClr val="dk2"/>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38" name="Google Shape;38;p8"/>
          <p:cNvSpPr txBox="1">
            <a:spLocks noGrp="1"/>
          </p:cNvSpPr>
          <p:nvPr>
            <p:ph type="body" idx="4"/>
          </p:nvPr>
        </p:nvSpPr>
        <p:spPr>
          <a:xfrm>
            <a:off x="16461378" y="10276930"/>
            <a:ext cx="14322256" cy="18669088"/>
          </a:xfrm>
          <a:prstGeom prst="rect">
            <a:avLst/>
          </a:prstGeom>
          <a:noFill/>
          <a:ln>
            <a:noFill/>
          </a:ln>
        </p:spPr>
        <p:txBody>
          <a:bodyPr spcFirstLastPara="1" wrap="square" lIns="374325" tIns="374325" rIns="374325" bIns="374325" anchor="t" anchorCtr="0">
            <a:noAutofit/>
          </a:bodyPr>
          <a:lstStyle>
            <a:lvl1pPr marL="457200" lvl="0" indent="-381000" algn="l">
              <a:spcBef>
                <a:spcPts val="480"/>
              </a:spcBef>
              <a:spcAft>
                <a:spcPts val="0"/>
              </a:spcAft>
              <a:buClr>
                <a:schemeClr val="dk2"/>
              </a:buClr>
              <a:buSzPts val="2400"/>
              <a:buFont typeface="Arial"/>
              <a:buChar char="•"/>
              <a:defRPr sz="2400"/>
            </a:lvl1pPr>
            <a:lvl2pPr marL="914400" lvl="1" indent="-355600" algn="l">
              <a:spcBef>
                <a:spcPts val="400"/>
              </a:spcBef>
              <a:spcAft>
                <a:spcPts val="0"/>
              </a:spcAft>
              <a:buClr>
                <a:schemeClr val="dk2"/>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1620418" y="1290334"/>
            <a:ext cx="10659885" cy="5489983"/>
          </a:xfrm>
          <a:prstGeom prst="rect">
            <a:avLst/>
          </a:prstGeom>
          <a:noFill/>
          <a:ln>
            <a:noFill/>
          </a:ln>
        </p:spPr>
        <p:txBody>
          <a:bodyPr spcFirstLastPara="1" wrap="square" lIns="74850" tIns="37400" rIns="74850" bIns="374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12668973" y="1290333"/>
            <a:ext cx="18114660" cy="27655686"/>
          </a:xfrm>
          <a:prstGeom prst="rect">
            <a:avLst/>
          </a:prstGeom>
          <a:noFill/>
          <a:ln>
            <a:noFill/>
          </a:ln>
        </p:spPr>
        <p:txBody>
          <a:bodyPr spcFirstLastPara="1" wrap="square" lIns="374325" tIns="374325" rIns="374325" bIns="374325" anchor="t" anchorCtr="0">
            <a:noAutofit/>
          </a:bodyPr>
          <a:lstStyle>
            <a:lvl1pPr marL="457200" lvl="0" indent="-431800" algn="l">
              <a:spcBef>
                <a:spcPts val="640"/>
              </a:spcBef>
              <a:spcAft>
                <a:spcPts val="0"/>
              </a:spcAft>
              <a:buClr>
                <a:schemeClr val="dk2"/>
              </a:buClr>
              <a:buSzPts val="3200"/>
              <a:buFont typeface="Arial"/>
              <a:buChar char="•"/>
              <a:defRPr sz="3200"/>
            </a:lvl1pPr>
            <a:lvl2pPr marL="914400" lvl="1" indent="-406400" algn="l">
              <a:spcBef>
                <a:spcPts val="560"/>
              </a:spcBef>
              <a:spcAft>
                <a:spcPts val="0"/>
              </a:spcAft>
              <a:buClr>
                <a:schemeClr val="dk2"/>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43" name="Google Shape;43;p10"/>
          <p:cNvSpPr txBox="1">
            <a:spLocks noGrp="1"/>
          </p:cNvSpPr>
          <p:nvPr>
            <p:ph type="body" idx="2"/>
          </p:nvPr>
        </p:nvSpPr>
        <p:spPr>
          <a:xfrm>
            <a:off x="1620418" y="6780317"/>
            <a:ext cx="10659885" cy="22165702"/>
          </a:xfrm>
          <a:prstGeom prst="rect">
            <a:avLst/>
          </a:prstGeom>
          <a:noFill/>
          <a:ln>
            <a:noFill/>
          </a:ln>
        </p:spPr>
        <p:txBody>
          <a:bodyPr spcFirstLastPara="1" wrap="square" lIns="374325" tIns="374325" rIns="374325" bIns="374325" anchor="t" anchorCtr="0">
            <a:noAutofit/>
          </a:bodyPr>
          <a:lstStyle>
            <a:lvl1pPr marL="457200" lvl="0" indent="-228600" algn="l">
              <a:spcBef>
                <a:spcPts val="280"/>
              </a:spcBef>
              <a:spcAft>
                <a:spcPts val="0"/>
              </a:spcAft>
              <a:buClr>
                <a:schemeClr val="dk2"/>
              </a:buClr>
              <a:buSzPts val="1400"/>
              <a:buFont typeface="Arial"/>
              <a:buNone/>
              <a:defRPr sz="1400"/>
            </a:lvl1pPr>
            <a:lvl2pPr marL="914400" lvl="1" indent="-228600" algn="l">
              <a:spcBef>
                <a:spcPts val="240"/>
              </a:spcBef>
              <a:spcAft>
                <a:spcPts val="0"/>
              </a:spcAft>
              <a:buClr>
                <a:schemeClr val="dk2"/>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4"/>
        <p:cNvGrpSpPr/>
        <p:nvPr/>
      </p:nvGrpSpPr>
      <p:grpSpPr>
        <a:xfrm>
          <a:off x="0" y="0"/>
          <a:ext cx="0" cy="0"/>
          <a:chOff x="0" y="0"/>
          <a:chExt cx="0" cy="0"/>
        </a:xfrm>
      </p:grpSpPr>
      <p:sp>
        <p:nvSpPr>
          <p:cNvPr id="45" name="Google Shape;45;p11"/>
          <p:cNvSpPr txBox="1">
            <a:spLocks noGrp="1"/>
          </p:cNvSpPr>
          <p:nvPr>
            <p:ph type="title"/>
          </p:nvPr>
        </p:nvSpPr>
        <p:spPr>
          <a:xfrm>
            <a:off x="6351639" y="22682983"/>
            <a:ext cx="19442144" cy="2677831"/>
          </a:xfrm>
          <a:prstGeom prst="rect">
            <a:avLst/>
          </a:prstGeom>
          <a:noFill/>
          <a:ln>
            <a:noFill/>
          </a:ln>
        </p:spPr>
        <p:txBody>
          <a:bodyPr spcFirstLastPara="1" wrap="square" lIns="74850" tIns="37400" rIns="74850" bIns="374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11"/>
          <p:cNvSpPr>
            <a:spLocks noGrp="1"/>
          </p:cNvSpPr>
          <p:nvPr>
            <p:ph type="pic" idx="2"/>
          </p:nvPr>
        </p:nvSpPr>
        <p:spPr>
          <a:xfrm>
            <a:off x="6351639" y="2895034"/>
            <a:ext cx="19442144" cy="19442145"/>
          </a:xfrm>
          <a:prstGeom prst="rect">
            <a:avLst/>
          </a:prstGeom>
          <a:noFill/>
          <a:ln>
            <a:noFill/>
          </a:ln>
        </p:spPr>
      </p:sp>
      <p:sp>
        <p:nvSpPr>
          <p:cNvPr id="47" name="Google Shape;47;p11"/>
          <p:cNvSpPr txBox="1">
            <a:spLocks noGrp="1"/>
          </p:cNvSpPr>
          <p:nvPr>
            <p:ph type="body" idx="1"/>
          </p:nvPr>
        </p:nvSpPr>
        <p:spPr>
          <a:xfrm>
            <a:off x="6351639" y="25360811"/>
            <a:ext cx="19442144" cy="3802407"/>
          </a:xfrm>
          <a:prstGeom prst="rect">
            <a:avLst/>
          </a:prstGeom>
          <a:noFill/>
          <a:ln>
            <a:noFill/>
          </a:ln>
        </p:spPr>
        <p:txBody>
          <a:bodyPr spcFirstLastPara="1" wrap="square" lIns="374325" tIns="374325" rIns="374325" bIns="374325" anchor="t" anchorCtr="0">
            <a:noAutofit/>
          </a:bodyPr>
          <a:lstStyle>
            <a:lvl1pPr marL="457200" lvl="0" indent="-228600" algn="l">
              <a:spcBef>
                <a:spcPts val="280"/>
              </a:spcBef>
              <a:spcAft>
                <a:spcPts val="0"/>
              </a:spcAft>
              <a:buClr>
                <a:schemeClr val="dk2"/>
              </a:buClr>
              <a:buSzPts val="1400"/>
              <a:buFont typeface="Arial"/>
              <a:buNone/>
              <a:defRPr sz="1400"/>
            </a:lvl1pPr>
            <a:lvl2pPr marL="914400" lvl="1" indent="-228600" algn="l">
              <a:spcBef>
                <a:spcPts val="240"/>
              </a:spcBef>
              <a:spcAft>
                <a:spcPts val="0"/>
              </a:spcAft>
              <a:buClr>
                <a:schemeClr val="dk2"/>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EF0F8"/>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32404050" cy="4143375"/>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i="0" u="none" strike="noStrike" cap="none">
              <a:solidFill>
                <a:schemeClr val="dk1"/>
              </a:solidFill>
              <a:latin typeface="Arial Narrow"/>
              <a:ea typeface="Arial Narrow"/>
              <a:cs typeface="Arial Narrow"/>
              <a:sym typeface="Arial Narrow"/>
            </a:endParaRPr>
          </a:p>
        </p:txBody>
      </p:sp>
      <p:sp>
        <p:nvSpPr>
          <p:cNvPr id="11" name="Google Shape;11;p2"/>
          <p:cNvSpPr/>
          <p:nvPr/>
        </p:nvSpPr>
        <p:spPr>
          <a:xfrm>
            <a:off x="692150" y="4730750"/>
            <a:ext cx="7362825" cy="26968450"/>
          </a:xfrm>
          <a:prstGeom prst="rect">
            <a:avLst/>
          </a:prstGeom>
          <a:solidFill>
            <a:schemeClr val="l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i="0" u="none" strike="noStrike" cap="none">
              <a:solidFill>
                <a:schemeClr val="dk1"/>
              </a:solidFill>
              <a:latin typeface="Arial Narrow"/>
              <a:ea typeface="Arial Narrow"/>
              <a:cs typeface="Arial Narrow"/>
              <a:sym typeface="Arial Narrow"/>
            </a:endParaRPr>
          </a:p>
        </p:txBody>
      </p:sp>
      <p:sp>
        <p:nvSpPr>
          <p:cNvPr id="12" name="Google Shape;12;p2"/>
          <p:cNvSpPr txBox="1">
            <a:spLocks noGrp="1"/>
          </p:cNvSpPr>
          <p:nvPr>
            <p:ph type="title"/>
          </p:nvPr>
        </p:nvSpPr>
        <p:spPr>
          <a:xfrm>
            <a:off x="708025" y="1254125"/>
            <a:ext cx="30953075" cy="2166938"/>
          </a:xfrm>
          <a:prstGeom prst="rect">
            <a:avLst/>
          </a:prstGeom>
          <a:noFill/>
          <a:ln>
            <a:noFill/>
          </a:ln>
        </p:spPr>
        <p:txBody>
          <a:bodyPr spcFirstLastPara="1" wrap="square" lIns="74850" tIns="37400" rIns="74850" bIns="37400" anchor="ctr" anchorCtr="0">
            <a:noAutofit/>
          </a:bodyPr>
          <a:lstStyle>
            <a:lvl1pPr marR="0" lvl="0" algn="ctr" rtl="0">
              <a:spcBef>
                <a:spcPts val="0"/>
              </a:spcBef>
              <a:spcAft>
                <a:spcPts val="0"/>
              </a:spcAft>
              <a:buSzPts val="1400"/>
              <a:buNone/>
              <a:defRPr sz="7100" b="0" i="0" u="none" strike="noStrike" cap="none">
                <a:solidFill>
                  <a:schemeClr val="lt1"/>
                </a:solidFill>
                <a:latin typeface="Arial Black"/>
                <a:ea typeface="Arial Black"/>
                <a:cs typeface="Arial Black"/>
                <a:sym typeface="Arial Black"/>
              </a:defRPr>
            </a:lvl1pPr>
            <a:lvl2pPr marR="0" lvl="1" algn="ctr" rtl="0">
              <a:spcBef>
                <a:spcPts val="0"/>
              </a:spcBef>
              <a:spcAft>
                <a:spcPts val="0"/>
              </a:spcAft>
              <a:buSzPts val="1400"/>
              <a:buNone/>
              <a:defRPr sz="7100" b="0" i="0" u="none" strike="noStrike" cap="none">
                <a:solidFill>
                  <a:schemeClr val="lt1"/>
                </a:solidFill>
                <a:latin typeface="Arial Black"/>
                <a:ea typeface="Arial Black"/>
                <a:cs typeface="Arial Black"/>
                <a:sym typeface="Arial Black"/>
              </a:defRPr>
            </a:lvl2pPr>
            <a:lvl3pPr marR="0" lvl="2" algn="ctr" rtl="0">
              <a:spcBef>
                <a:spcPts val="0"/>
              </a:spcBef>
              <a:spcAft>
                <a:spcPts val="0"/>
              </a:spcAft>
              <a:buSzPts val="1400"/>
              <a:buNone/>
              <a:defRPr sz="7100" b="0" i="0" u="none" strike="noStrike" cap="none">
                <a:solidFill>
                  <a:schemeClr val="lt1"/>
                </a:solidFill>
                <a:latin typeface="Arial Black"/>
                <a:ea typeface="Arial Black"/>
                <a:cs typeface="Arial Black"/>
                <a:sym typeface="Arial Black"/>
              </a:defRPr>
            </a:lvl3pPr>
            <a:lvl4pPr marR="0" lvl="3" algn="ctr" rtl="0">
              <a:spcBef>
                <a:spcPts val="0"/>
              </a:spcBef>
              <a:spcAft>
                <a:spcPts val="0"/>
              </a:spcAft>
              <a:buSzPts val="1400"/>
              <a:buNone/>
              <a:defRPr sz="7100" b="0" i="0" u="none" strike="noStrike" cap="none">
                <a:solidFill>
                  <a:schemeClr val="lt1"/>
                </a:solidFill>
                <a:latin typeface="Arial Black"/>
                <a:ea typeface="Arial Black"/>
                <a:cs typeface="Arial Black"/>
                <a:sym typeface="Arial Black"/>
              </a:defRPr>
            </a:lvl4pPr>
            <a:lvl5pPr marR="0" lvl="4" algn="ctr" rtl="0">
              <a:spcBef>
                <a:spcPts val="0"/>
              </a:spcBef>
              <a:spcAft>
                <a:spcPts val="0"/>
              </a:spcAft>
              <a:buSzPts val="1400"/>
              <a:buNone/>
              <a:defRPr sz="7100" b="0" i="0" u="none" strike="noStrike" cap="none">
                <a:solidFill>
                  <a:schemeClr val="lt1"/>
                </a:solidFill>
                <a:latin typeface="Arial Black"/>
                <a:ea typeface="Arial Black"/>
                <a:cs typeface="Arial Black"/>
                <a:sym typeface="Arial Black"/>
              </a:defRPr>
            </a:lvl5pPr>
            <a:lvl6pPr marR="0" lvl="5" algn="ctr" rtl="0">
              <a:spcBef>
                <a:spcPts val="0"/>
              </a:spcBef>
              <a:spcAft>
                <a:spcPts val="0"/>
              </a:spcAft>
              <a:buSzPts val="1400"/>
              <a:buNone/>
              <a:defRPr sz="7100" b="0" i="0" u="none" strike="noStrike" cap="none">
                <a:solidFill>
                  <a:schemeClr val="dk2"/>
                </a:solidFill>
                <a:latin typeface="Arial Black"/>
                <a:ea typeface="Arial Black"/>
                <a:cs typeface="Arial Black"/>
                <a:sym typeface="Arial Black"/>
              </a:defRPr>
            </a:lvl6pPr>
            <a:lvl7pPr marR="0" lvl="6" algn="ctr" rtl="0">
              <a:spcBef>
                <a:spcPts val="0"/>
              </a:spcBef>
              <a:spcAft>
                <a:spcPts val="0"/>
              </a:spcAft>
              <a:buSzPts val="1400"/>
              <a:buNone/>
              <a:defRPr sz="7100" b="0" i="0" u="none" strike="noStrike" cap="none">
                <a:solidFill>
                  <a:schemeClr val="dk2"/>
                </a:solidFill>
                <a:latin typeface="Arial Black"/>
                <a:ea typeface="Arial Black"/>
                <a:cs typeface="Arial Black"/>
                <a:sym typeface="Arial Black"/>
              </a:defRPr>
            </a:lvl7pPr>
            <a:lvl8pPr marR="0" lvl="7" algn="ctr" rtl="0">
              <a:spcBef>
                <a:spcPts val="0"/>
              </a:spcBef>
              <a:spcAft>
                <a:spcPts val="0"/>
              </a:spcAft>
              <a:buSzPts val="1400"/>
              <a:buNone/>
              <a:defRPr sz="7100" b="0" i="0" u="none" strike="noStrike" cap="none">
                <a:solidFill>
                  <a:schemeClr val="dk2"/>
                </a:solidFill>
                <a:latin typeface="Arial Black"/>
                <a:ea typeface="Arial Black"/>
                <a:cs typeface="Arial Black"/>
                <a:sym typeface="Arial Black"/>
              </a:defRPr>
            </a:lvl8pPr>
            <a:lvl9pPr marR="0" lvl="8" algn="ctr" rtl="0">
              <a:spcBef>
                <a:spcPts val="0"/>
              </a:spcBef>
              <a:spcAft>
                <a:spcPts val="0"/>
              </a:spcAft>
              <a:buSzPts val="1400"/>
              <a:buNone/>
              <a:defRPr sz="7100" b="0" i="0" u="none" strike="noStrike" cap="none">
                <a:solidFill>
                  <a:schemeClr val="dk2"/>
                </a:solidFill>
                <a:latin typeface="Arial Black"/>
                <a:ea typeface="Arial Black"/>
                <a:cs typeface="Arial Black"/>
                <a:sym typeface="Arial Black"/>
              </a:defRPr>
            </a:lvl9pPr>
          </a:lstStyle>
          <a:p>
            <a:endParaRPr/>
          </a:p>
        </p:txBody>
      </p:sp>
      <p:sp>
        <p:nvSpPr>
          <p:cNvPr id="13" name="Google Shape;13;p2"/>
          <p:cNvSpPr txBox="1">
            <a:spLocks noGrp="1"/>
          </p:cNvSpPr>
          <p:nvPr>
            <p:ph type="body" idx="1"/>
          </p:nvPr>
        </p:nvSpPr>
        <p:spPr>
          <a:xfrm>
            <a:off x="692150" y="4741863"/>
            <a:ext cx="7362825" cy="26970037"/>
          </a:xfrm>
          <a:prstGeom prst="rect">
            <a:avLst/>
          </a:prstGeom>
          <a:noFill/>
          <a:ln>
            <a:noFill/>
          </a:ln>
        </p:spPr>
        <p:txBody>
          <a:bodyPr spcFirstLastPara="1" wrap="square" lIns="374325" tIns="374325" rIns="374325" bIns="374325" anchor="t" anchorCtr="0">
            <a:noAutofit/>
          </a:bodyPr>
          <a:lstStyle>
            <a:lvl1pPr marL="457200" marR="0" lvl="0" indent="-381000" algn="l" rtl="0">
              <a:spcBef>
                <a:spcPts val="48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4" name="Google Shape;14;p2"/>
          <p:cNvSpPr/>
          <p:nvPr/>
        </p:nvSpPr>
        <p:spPr>
          <a:xfrm>
            <a:off x="0" y="0"/>
            <a:ext cx="32404050" cy="324040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i="0" u="none" strike="noStrike" cap="none">
              <a:solidFill>
                <a:schemeClr val="dk1"/>
              </a:solidFill>
              <a:latin typeface="Arial Narrow"/>
              <a:ea typeface="Arial Narrow"/>
              <a:cs typeface="Arial Narrow"/>
              <a:sym typeface="Arial Narrow"/>
            </a:endParaRPr>
          </a:p>
        </p:txBody>
      </p:sp>
      <p:sp>
        <p:nvSpPr>
          <p:cNvPr id="15" name="Google Shape;15;p2"/>
          <p:cNvSpPr/>
          <p:nvPr/>
        </p:nvSpPr>
        <p:spPr>
          <a:xfrm>
            <a:off x="8483600" y="4730750"/>
            <a:ext cx="15328900" cy="26968450"/>
          </a:xfrm>
          <a:prstGeom prst="rect">
            <a:avLst/>
          </a:prstGeom>
          <a:solidFill>
            <a:schemeClr val="l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i="0" u="none" strike="noStrike" cap="none">
              <a:solidFill>
                <a:schemeClr val="dk1"/>
              </a:solidFill>
              <a:latin typeface="Arial Narrow"/>
              <a:ea typeface="Arial Narrow"/>
              <a:cs typeface="Arial Narrow"/>
              <a:sym typeface="Arial Narrow"/>
            </a:endParaRPr>
          </a:p>
        </p:txBody>
      </p:sp>
      <p:sp>
        <p:nvSpPr>
          <p:cNvPr id="16" name="Google Shape;16;p2"/>
          <p:cNvSpPr/>
          <p:nvPr/>
        </p:nvSpPr>
        <p:spPr>
          <a:xfrm>
            <a:off x="24291925" y="4730750"/>
            <a:ext cx="7369175" cy="26968450"/>
          </a:xfrm>
          <a:prstGeom prst="rect">
            <a:avLst/>
          </a:prstGeom>
          <a:solidFill>
            <a:schemeClr val="l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i="0" u="none" strike="noStrike" cap="none">
              <a:solidFill>
                <a:schemeClr val="dk1"/>
              </a:solidFill>
              <a:latin typeface="Arial Narrow"/>
              <a:ea typeface="Arial Narrow"/>
              <a:cs typeface="Arial Narrow"/>
              <a:sym typeface="Arial Narrow"/>
            </a:endParaRPr>
          </a:p>
        </p:txBody>
      </p:sp>
      <p:sp>
        <p:nvSpPr>
          <p:cNvPr id="17" name="Google Shape;17;p2"/>
          <p:cNvSpPr txBox="1"/>
          <p:nvPr/>
        </p:nvSpPr>
        <p:spPr>
          <a:xfrm>
            <a:off x="692150" y="31992888"/>
            <a:ext cx="3540125" cy="155575"/>
          </a:xfrm>
          <a:prstGeom prst="rect">
            <a:avLst/>
          </a:prstGeom>
          <a:noFill/>
          <a:ln>
            <a:noFill/>
          </a:ln>
        </p:spPr>
        <p:txBody>
          <a:bodyPr spcFirstLastPara="1" wrap="square" lIns="74850" tIns="37400" rIns="74850" bIns="37400" anchor="t" anchorCtr="0">
            <a:spAutoFit/>
          </a:bodyPr>
          <a:lstStyle/>
          <a:p>
            <a:pPr marL="0" marR="0" lvl="0" indent="0" algn="l" rtl="0">
              <a:lnSpc>
                <a:spcPct val="65000"/>
              </a:lnSpc>
              <a:spcBef>
                <a:spcPts val="0"/>
              </a:spcBef>
              <a:spcAft>
                <a:spcPts val="0"/>
              </a:spcAft>
              <a:buNone/>
            </a:pPr>
            <a:r>
              <a:rPr lang="en-US" sz="800" b="1" i="0" u="none" strike="noStrike" cap="none">
                <a:solidFill>
                  <a:schemeClr val="dk1"/>
                </a:solidFill>
                <a:latin typeface="Arial"/>
                <a:ea typeface="Arial"/>
                <a:cs typeface="Arial"/>
                <a:sym typeface="Arial"/>
              </a:rPr>
              <a:t>Poster template by ResearchPosters.co.za</a:t>
            </a:r>
            <a:endParaRPr/>
          </a:p>
        </p:txBody>
      </p:sp>
      <p:sp>
        <p:nvSpPr>
          <p:cNvPr id="18" name="Google Shape;18;p2"/>
          <p:cNvSpPr txBox="1">
            <a:spLocks noGrp="1"/>
          </p:cNvSpPr>
          <p:nvPr>
            <p:ph type="ftr" idx="11"/>
          </p:nvPr>
        </p:nvSpPr>
        <p:spPr>
          <a:xfrm>
            <a:off x="10733088" y="30033913"/>
            <a:ext cx="10937875" cy="1725612"/>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C5DC"/>
                </a:solidFill>
                <a:latin typeface="Arial Narrow"/>
                <a:ea typeface="Arial Narrow"/>
                <a:cs typeface="Arial Narrow"/>
                <a:sym typeface="Arial Narrow"/>
              </a:defRPr>
            </a:lvl1pPr>
            <a:lvl2pPr marR="0" lvl="1"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2227263" y="1725613"/>
            <a:ext cx="27949525" cy="6262687"/>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56" name="Google Shape;56;p14"/>
          <p:cNvSpPr txBox="1">
            <a:spLocks noGrp="1"/>
          </p:cNvSpPr>
          <p:nvPr>
            <p:ph type="body" idx="1"/>
          </p:nvPr>
        </p:nvSpPr>
        <p:spPr>
          <a:xfrm>
            <a:off x="2227263" y="8626475"/>
            <a:ext cx="27949525" cy="2055971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dt" idx="10"/>
          </p:nvPr>
        </p:nvSpPr>
        <p:spPr>
          <a:xfrm>
            <a:off x="2227263" y="30033913"/>
            <a:ext cx="7291387" cy="1725612"/>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Arial Narrow"/>
                <a:ea typeface="Arial Narrow"/>
                <a:cs typeface="Arial Narrow"/>
                <a:sym typeface="Arial Narrow"/>
              </a:defRPr>
            </a:lvl1pPr>
            <a:lvl2pPr marR="0" lvl="1"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9pPr>
          </a:lstStyle>
          <a:p>
            <a:endParaRPr/>
          </a:p>
        </p:txBody>
      </p:sp>
      <p:sp>
        <p:nvSpPr>
          <p:cNvPr id="58" name="Google Shape;58;p14"/>
          <p:cNvSpPr txBox="1">
            <a:spLocks noGrp="1"/>
          </p:cNvSpPr>
          <p:nvPr>
            <p:ph type="ftr" idx="11"/>
          </p:nvPr>
        </p:nvSpPr>
        <p:spPr>
          <a:xfrm>
            <a:off x="10733088" y="30033913"/>
            <a:ext cx="10937875" cy="1725612"/>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Arial Narrow"/>
                <a:ea typeface="Arial Narrow"/>
                <a:cs typeface="Arial Narrow"/>
                <a:sym typeface="Arial Narrow"/>
              </a:defRPr>
            </a:lvl1pPr>
            <a:lvl2pPr marR="0" lvl="1"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2pPr>
            <a:lvl3pPr marR="0" lvl="2"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3pPr>
            <a:lvl4pPr marR="0" lvl="3"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4pPr>
            <a:lvl5pPr marR="0" lvl="4"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5pPr>
            <a:lvl6pPr marR="0" lvl="5"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6pPr>
            <a:lvl7pPr marR="0" lvl="6"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7pPr>
            <a:lvl8pPr marR="0" lvl="7"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8pPr>
            <a:lvl9pPr marR="0" lvl="8" algn="l" rtl="0">
              <a:spcBef>
                <a:spcPts val="0"/>
              </a:spcBef>
              <a:spcAft>
                <a:spcPts val="0"/>
              </a:spcAft>
              <a:buSzPts val="1400"/>
              <a:buNone/>
              <a:defRPr sz="2400" b="0" i="0" u="none" strike="noStrike" cap="none">
                <a:solidFill>
                  <a:schemeClr val="dk1"/>
                </a:solidFill>
                <a:latin typeface="Arial Narrow"/>
                <a:ea typeface="Arial Narrow"/>
                <a:cs typeface="Arial Narrow"/>
                <a:sym typeface="Arial Narrow"/>
              </a:defRPr>
            </a:lvl9pPr>
          </a:lstStyle>
          <a:p>
            <a:endParaRPr/>
          </a:p>
        </p:txBody>
      </p:sp>
      <p:sp>
        <p:nvSpPr>
          <p:cNvPr id="59" name="Google Shape;59;p14"/>
          <p:cNvSpPr txBox="1">
            <a:spLocks noGrp="1"/>
          </p:cNvSpPr>
          <p:nvPr>
            <p:ph type="sldNum" idx="12"/>
          </p:nvPr>
        </p:nvSpPr>
        <p:spPr>
          <a:xfrm>
            <a:off x="22885400" y="30033913"/>
            <a:ext cx="7291388" cy="172561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98989"/>
                </a:solidFill>
                <a:latin typeface="Arial Narrow"/>
                <a:ea typeface="Arial Narrow"/>
                <a:cs typeface="Arial Narrow"/>
                <a:sym typeface="Arial Narrow"/>
              </a:defRPr>
            </a:lvl1pPr>
            <a:lvl2pPr marL="0" marR="0" lvl="1" indent="0" algn="r" rtl="0">
              <a:spcBef>
                <a:spcPts val="0"/>
              </a:spcBef>
              <a:spcAft>
                <a:spcPts val="0"/>
              </a:spcAft>
              <a:buNone/>
              <a:defRPr sz="1200">
                <a:solidFill>
                  <a:srgbClr val="898989"/>
                </a:solidFill>
                <a:latin typeface="Arial Narrow"/>
                <a:ea typeface="Arial Narrow"/>
                <a:cs typeface="Arial Narrow"/>
                <a:sym typeface="Arial Narrow"/>
              </a:defRPr>
            </a:lvl2pPr>
            <a:lvl3pPr marL="0" marR="0" lvl="2" indent="0" algn="r" rtl="0">
              <a:spcBef>
                <a:spcPts val="0"/>
              </a:spcBef>
              <a:spcAft>
                <a:spcPts val="0"/>
              </a:spcAft>
              <a:buNone/>
              <a:defRPr sz="1200">
                <a:solidFill>
                  <a:srgbClr val="898989"/>
                </a:solidFill>
                <a:latin typeface="Arial Narrow"/>
                <a:ea typeface="Arial Narrow"/>
                <a:cs typeface="Arial Narrow"/>
                <a:sym typeface="Arial Narrow"/>
              </a:defRPr>
            </a:lvl3pPr>
            <a:lvl4pPr marL="0" marR="0" lvl="3" indent="0" algn="r" rtl="0">
              <a:spcBef>
                <a:spcPts val="0"/>
              </a:spcBef>
              <a:spcAft>
                <a:spcPts val="0"/>
              </a:spcAft>
              <a:buNone/>
              <a:defRPr sz="1200">
                <a:solidFill>
                  <a:srgbClr val="898989"/>
                </a:solidFill>
                <a:latin typeface="Arial Narrow"/>
                <a:ea typeface="Arial Narrow"/>
                <a:cs typeface="Arial Narrow"/>
                <a:sym typeface="Arial Narrow"/>
              </a:defRPr>
            </a:lvl4pPr>
            <a:lvl5pPr marL="0" marR="0" lvl="4" indent="0" algn="r" rtl="0">
              <a:spcBef>
                <a:spcPts val="0"/>
              </a:spcBef>
              <a:spcAft>
                <a:spcPts val="0"/>
              </a:spcAft>
              <a:buNone/>
              <a:defRPr sz="1200">
                <a:solidFill>
                  <a:srgbClr val="898989"/>
                </a:solidFill>
                <a:latin typeface="Arial Narrow"/>
                <a:ea typeface="Arial Narrow"/>
                <a:cs typeface="Arial Narrow"/>
                <a:sym typeface="Arial Narrow"/>
              </a:defRPr>
            </a:lvl5pPr>
            <a:lvl6pPr marL="0" marR="0" lvl="5" indent="0" algn="r" rtl="0">
              <a:spcBef>
                <a:spcPts val="0"/>
              </a:spcBef>
              <a:spcAft>
                <a:spcPts val="0"/>
              </a:spcAft>
              <a:buNone/>
              <a:defRPr sz="1200">
                <a:solidFill>
                  <a:srgbClr val="898989"/>
                </a:solidFill>
                <a:latin typeface="Arial Narrow"/>
                <a:ea typeface="Arial Narrow"/>
                <a:cs typeface="Arial Narrow"/>
                <a:sym typeface="Arial Narrow"/>
              </a:defRPr>
            </a:lvl6pPr>
            <a:lvl7pPr marL="0" marR="0" lvl="6" indent="0" algn="r" rtl="0">
              <a:spcBef>
                <a:spcPts val="0"/>
              </a:spcBef>
              <a:spcAft>
                <a:spcPts val="0"/>
              </a:spcAft>
              <a:buNone/>
              <a:defRPr sz="1200">
                <a:solidFill>
                  <a:srgbClr val="898989"/>
                </a:solidFill>
                <a:latin typeface="Arial Narrow"/>
                <a:ea typeface="Arial Narrow"/>
                <a:cs typeface="Arial Narrow"/>
                <a:sym typeface="Arial Narrow"/>
              </a:defRPr>
            </a:lvl7pPr>
            <a:lvl8pPr marL="0" marR="0" lvl="7" indent="0" algn="r" rtl="0">
              <a:spcBef>
                <a:spcPts val="0"/>
              </a:spcBef>
              <a:spcAft>
                <a:spcPts val="0"/>
              </a:spcAft>
              <a:buNone/>
              <a:defRPr sz="1200">
                <a:solidFill>
                  <a:srgbClr val="898989"/>
                </a:solidFill>
                <a:latin typeface="Arial Narrow"/>
                <a:ea typeface="Arial Narrow"/>
                <a:cs typeface="Arial Narrow"/>
                <a:sym typeface="Arial Narrow"/>
              </a:defRPr>
            </a:lvl8pPr>
            <a:lvl9pPr marL="0" marR="0" lvl="8" indent="0" algn="r" rtl="0">
              <a:spcBef>
                <a:spcPts val="0"/>
              </a:spcBef>
              <a:spcAft>
                <a:spcPts val="0"/>
              </a:spcAft>
              <a:buNone/>
              <a:defRPr sz="1200">
                <a:solidFill>
                  <a:srgbClr val="898989"/>
                </a:solidFill>
                <a:latin typeface="Arial Narrow"/>
                <a:ea typeface="Arial Narrow"/>
                <a:cs typeface="Arial Narrow"/>
                <a:sym typeface="Arial Narrow"/>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CEF0F8"/>
        </a:solidFill>
        <a:effectLst/>
      </p:bgPr>
    </p:bg>
    <p:spTree>
      <p:nvGrpSpPr>
        <p:cNvPr id="1" name="Shape 129"/>
        <p:cNvGrpSpPr/>
        <p:nvPr/>
      </p:nvGrpSpPr>
      <p:grpSpPr>
        <a:xfrm>
          <a:off x="0" y="0"/>
          <a:ext cx="0" cy="0"/>
          <a:chOff x="0" y="0"/>
          <a:chExt cx="0" cy="0"/>
        </a:xfrm>
      </p:grpSpPr>
      <p:sp>
        <p:nvSpPr>
          <p:cNvPr id="130" name="Google Shape;130;p26"/>
          <p:cNvSpPr/>
          <p:nvPr/>
        </p:nvSpPr>
        <p:spPr>
          <a:xfrm>
            <a:off x="0" y="0"/>
            <a:ext cx="32404050" cy="4143375"/>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Arial Narrow"/>
              <a:ea typeface="Arial Narrow"/>
              <a:cs typeface="Arial Narrow"/>
              <a:sym typeface="Arial Narrow"/>
            </a:endParaRPr>
          </a:p>
        </p:txBody>
      </p:sp>
      <p:sp>
        <p:nvSpPr>
          <p:cNvPr id="131" name="Google Shape;131;p26"/>
          <p:cNvSpPr/>
          <p:nvPr/>
        </p:nvSpPr>
        <p:spPr>
          <a:xfrm>
            <a:off x="511175" y="4730750"/>
            <a:ext cx="31280100" cy="26968450"/>
          </a:xfrm>
          <a:prstGeom prst="rect">
            <a:avLst/>
          </a:prstGeom>
          <a:solidFill>
            <a:schemeClr val="l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Arial Narrow"/>
              <a:ea typeface="Arial Narrow"/>
              <a:cs typeface="Arial Narrow"/>
              <a:sym typeface="Arial Narrow"/>
            </a:endParaRPr>
          </a:p>
        </p:txBody>
      </p:sp>
      <p:sp>
        <p:nvSpPr>
          <p:cNvPr id="132" name="Google Shape;132;p26"/>
          <p:cNvSpPr txBox="1">
            <a:spLocks noGrp="1"/>
          </p:cNvSpPr>
          <p:nvPr>
            <p:ph type="title"/>
          </p:nvPr>
        </p:nvSpPr>
        <p:spPr>
          <a:xfrm>
            <a:off x="708025" y="1254125"/>
            <a:ext cx="30953075" cy="2166938"/>
          </a:xfrm>
          <a:prstGeom prst="rect">
            <a:avLst/>
          </a:prstGeom>
          <a:noFill/>
          <a:ln>
            <a:noFill/>
          </a:ln>
        </p:spPr>
        <p:txBody>
          <a:bodyPr spcFirstLastPara="1" wrap="square" lIns="74850" tIns="37400" rIns="74850" bIns="37400" anchor="ctr" anchorCtr="0">
            <a:noAutofit/>
          </a:bodyPr>
          <a:lstStyle>
            <a:lvl1pPr marR="0" lvl="0" algn="ctr" rtl="0">
              <a:spcBef>
                <a:spcPts val="0"/>
              </a:spcBef>
              <a:spcAft>
                <a:spcPts val="0"/>
              </a:spcAft>
              <a:buSzPts val="1400"/>
              <a:buNone/>
              <a:defRPr sz="7100" b="0" i="0" u="none" strike="noStrike" cap="none">
                <a:solidFill>
                  <a:schemeClr val="lt1"/>
                </a:solidFill>
                <a:latin typeface="Arial Black"/>
                <a:ea typeface="Arial Black"/>
                <a:cs typeface="Arial Black"/>
                <a:sym typeface="Arial Black"/>
              </a:defRPr>
            </a:lvl1pPr>
            <a:lvl2pPr marR="0" lvl="1" algn="ctr" rtl="0">
              <a:spcBef>
                <a:spcPts val="0"/>
              </a:spcBef>
              <a:spcAft>
                <a:spcPts val="0"/>
              </a:spcAft>
              <a:buSzPts val="1400"/>
              <a:buNone/>
              <a:defRPr sz="7100" b="0" i="0" u="none" strike="noStrike" cap="none">
                <a:solidFill>
                  <a:schemeClr val="lt1"/>
                </a:solidFill>
                <a:latin typeface="Arial Black"/>
                <a:ea typeface="Arial Black"/>
                <a:cs typeface="Arial Black"/>
                <a:sym typeface="Arial Black"/>
              </a:defRPr>
            </a:lvl2pPr>
            <a:lvl3pPr marR="0" lvl="2" algn="ctr" rtl="0">
              <a:spcBef>
                <a:spcPts val="0"/>
              </a:spcBef>
              <a:spcAft>
                <a:spcPts val="0"/>
              </a:spcAft>
              <a:buSzPts val="1400"/>
              <a:buNone/>
              <a:defRPr sz="7100" b="0" i="0" u="none" strike="noStrike" cap="none">
                <a:solidFill>
                  <a:schemeClr val="lt1"/>
                </a:solidFill>
                <a:latin typeface="Arial Black"/>
                <a:ea typeface="Arial Black"/>
                <a:cs typeface="Arial Black"/>
                <a:sym typeface="Arial Black"/>
              </a:defRPr>
            </a:lvl3pPr>
            <a:lvl4pPr marR="0" lvl="3" algn="ctr" rtl="0">
              <a:spcBef>
                <a:spcPts val="0"/>
              </a:spcBef>
              <a:spcAft>
                <a:spcPts val="0"/>
              </a:spcAft>
              <a:buSzPts val="1400"/>
              <a:buNone/>
              <a:defRPr sz="7100" b="0" i="0" u="none" strike="noStrike" cap="none">
                <a:solidFill>
                  <a:schemeClr val="lt1"/>
                </a:solidFill>
                <a:latin typeface="Arial Black"/>
                <a:ea typeface="Arial Black"/>
                <a:cs typeface="Arial Black"/>
                <a:sym typeface="Arial Black"/>
              </a:defRPr>
            </a:lvl4pPr>
            <a:lvl5pPr marR="0" lvl="4" algn="ctr" rtl="0">
              <a:spcBef>
                <a:spcPts val="0"/>
              </a:spcBef>
              <a:spcAft>
                <a:spcPts val="0"/>
              </a:spcAft>
              <a:buSzPts val="1400"/>
              <a:buNone/>
              <a:defRPr sz="7100" b="0" i="0" u="none" strike="noStrike" cap="none">
                <a:solidFill>
                  <a:schemeClr val="lt1"/>
                </a:solidFill>
                <a:latin typeface="Arial Black"/>
                <a:ea typeface="Arial Black"/>
                <a:cs typeface="Arial Black"/>
                <a:sym typeface="Arial Black"/>
              </a:defRPr>
            </a:lvl5pPr>
            <a:lvl6pPr marR="0" lvl="5" algn="ctr" rtl="0">
              <a:spcBef>
                <a:spcPts val="0"/>
              </a:spcBef>
              <a:spcAft>
                <a:spcPts val="0"/>
              </a:spcAft>
              <a:buSzPts val="1400"/>
              <a:buNone/>
              <a:defRPr sz="7100" b="0" i="0" u="none" strike="noStrike" cap="none">
                <a:solidFill>
                  <a:schemeClr val="dk2"/>
                </a:solidFill>
                <a:latin typeface="Arial Black"/>
                <a:ea typeface="Arial Black"/>
                <a:cs typeface="Arial Black"/>
                <a:sym typeface="Arial Black"/>
              </a:defRPr>
            </a:lvl6pPr>
            <a:lvl7pPr marR="0" lvl="6" algn="ctr" rtl="0">
              <a:spcBef>
                <a:spcPts val="0"/>
              </a:spcBef>
              <a:spcAft>
                <a:spcPts val="0"/>
              </a:spcAft>
              <a:buSzPts val="1400"/>
              <a:buNone/>
              <a:defRPr sz="7100" b="0" i="0" u="none" strike="noStrike" cap="none">
                <a:solidFill>
                  <a:schemeClr val="dk2"/>
                </a:solidFill>
                <a:latin typeface="Arial Black"/>
                <a:ea typeface="Arial Black"/>
                <a:cs typeface="Arial Black"/>
                <a:sym typeface="Arial Black"/>
              </a:defRPr>
            </a:lvl7pPr>
            <a:lvl8pPr marR="0" lvl="7" algn="ctr" rtl="0">
              <a:spcBef>
                <a:spcPts val="0"/>
              </a:spcBef>
              <a:spcAft>
                <a:spcPts val="0"/>
              </a:spcAft>
              <a:buSzPts val="1400"/>
              <a:buNone/>
              <a:defRPr sz="7100" b="0" i="0" u="none" strike="noStrike" cap="none">
                <a:solidFill>
                  <a:schemeClr val="dk2"/>
                </a:solidFill>
                <a:latin typeface="Arial Black"/>
                <a:ea typeface="Arial Black"/>
                <a:cs typeface="Arial Black"/>
                <a:sym typeface="Arial Black"/>
              </a:defRPr>
            </a:lvl8pPr>
            <a:lvl9pPr marR="0" lvl="8" algn="ctr" rtl="0">
              <a:spcBef>
                <a:spcPts val="0"/>
              </a:spcBef>
              <a:spcAft>
                <a:spcPts val="0"/>
              </a:spcAft>
              <a:buSzPts val="1400"/>
              <a:buNone/>
              <a:defRPr sz="7100" b="0" i="0" u="none" strike="noStrike" cap="none">
                <a:solidFill>
                  <a:schemeClr val="dk2"/>
                </a:solidFill>
                <a:latin typeface="Arial Black"/>
                <a:ea typeface="Arial Black"/>
                <a:cs typeface="Arial Black"/>
                <a:sym typeface="Arial Black"/>
              </a:defRPr>
            </a:lvl9pPr>
          </a:lstStyle>
          <a:p>
            <a:endParaRPr/>
          </a:p>
        </p:txBody>
      </p:sp>
      <p:sp>
        <p:nvSpPr>
          <p:cNvPr id="133" name="Google Shape;133;p26"/>
          <p:cNvSpPr txBox="1">
            <a:spLocks noGrp="1"/>
          </p:cNvSpPr>
          <p:nvPr>
            <p:ph type="body" idx="1"/>
          </p:nvPr>
        </p:nvSpPr>
        <p:spPr>
          <a:xfrm>
            <a:off x="511175" y="4730750"/>
            <a:ext cx="31149925" cy="26968450"/>
          </a:xfrm>
          <a:prstGeom prst="rect">
            <a:avLst/>
          </a:prstGeom>
          <a:noFill/>
          <a:ln>
            <a:noFill/>
          </a:ln>
        </p:spPr>
        <p:txBody>
          <a:bodyPr spcFirstLastPara="1" wrap="square" lIns="374325" tIns="374325" rIns="374325" bIns="374325" anchor="t" anchorCtr="0">
            <a:noAutofit/>
          </a:bodyPr>
          <a:lstStyle>
            <a:lvl1pPr marL="457200" marR="0" lvl="0" indent="-381000" algn="l" rtl="0">
              <a:spcBef>
                <a:spcPts val="48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34" name="Google Shape;134;p26"/>
          <p:cNvSpPr/>
          <p:nvPr/>
        </p:nvSpPr>
        <p:spPr>
          <a:xfrm>
            <a:off x="0" y="0"/>
            <a:ext cx="32404050" cy="324040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Arial Narrow"/>
              <a:ea typeface="Arial Narrow"/>
              <a:cs typeface="Arial Narrow"/>
              <a:sym typeface="Arial Narrow"/>
            </a:endParaRPr>
          </a:p>
        </p:txBody>
      </p:sp>
      <p:sp>
        <p:nvSpPr>
          <p:cNvPr id="135" name="Google Shape;135;p26"/>
          <p:cNvSpPr txBox="1"/>
          <p:nvPr/>
        </p:nvSpPr>
        <p:spPr>
          <a:xfrm>
            <a:off x="511175" y="31981775"/>
            <a:ext cx="3541713" cy="155575"/>
          </a:xfrm>
          <a:prstGeom prst="rect">
            <a:avLst/>
          </a:prstGeom>
          <a:noFill/>
          <a:ln>
            <a:noFill/>
          </a:ln>
        </p:spPr>
        <p:txBody>
          <a:bodyPr spcFirstLastPara="1" wrap="square" lIns="74850" tIns="37400" rIns="74850" bIns="37400" anchor="t" anchorCtr="0">
            <a:spAutoFit/>
          </a:bodyPr>
          <a:lstStyle/>
          <a:p>
            <a:pPr marL="0" marR="0" lvl="0" indent="0" algn="l" rtl="0">
              <a:lnSpc>
                <a:spcPct val="65000"/>
              </a:lnSpc>
              <a:spcBef>
                <a:spcPts val="0"/>
              </a:spcBef>
              <a:spcAft>
                <a:spcPts val="0"/>
              </a:spcAft>
              <a:buNone/>
            </a:pPr>
            <a:r>
              <a:rPr lang="en-US" sz="800" b="1">
                <a:solidFill>
                  <a:schemeClr val="dk1"/>
                </a:solidFill>
                <a:latin typeface="Arial"/>
                <a:ea typeface="Arial"/>
                <a:cs typeface="Arial"/>
                <a:sym typeface="Arial"/>
              </a:rPr>
              <a:t>Poster template by ResearchPosters.co.za</a:t>
            </a:r>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
          <p:cNvSpPr txBox="1"/>
          <p:nvPr/>
        </p:nvSpPr>
        <p:spPr>
          <a:xfrm>
            <a:off x="8502650" y="4743450"/>
            <a:ext cx="15300325" cy="814388"/>
          </a:xfrm>
          <a:prstGeom prst="rect">
            <a:avLst/>
          </a:prstGeom>
          <a:solidFill>
            <a:schemeClr val="dk1"/>
          </a:solidFill>
          <a:ln>
            <a:noFill/>
          </a:ln>
        </p:spPr>
        <p:txBody>
          <a:bodyPr spcFirstLastPara="1" wrap="square" lIns="74850" tIns="37400" rIns="74850" bIns="37400" anchor="t" anchorCtr="0">
            <a:spAutoFit/>
          </a:bodyPr>
          <a:lstStyle/>
          <a:p>
            <a:pPr marL="0" marR="0" lvl="0" indent="0" algn="ctr" rtl="0">
              <a:spcBef>
                <a:spcPts val="0"/>
              </a:spcBef>
              <a:spcAft>
                <a:spcPts val="0"/>
              </a:spcAft>
              <a:buClr>
                <a:schemeClr val="lt1"/>
              </a:buClr>
              <a:buSzPts val="4800"/>
              <a:buFont typeface="Times New Roman"/>
              <a:buNone/>
            </a:pPr>
            <a:r>
              <a:rPr lang="en-US" sz="4800" b="1" i="0" u="none" strike="noStrike" cap="none">
                <a:solidFill>
                  <a:schemeClr val="lt1"/>
                </a:solidFill>
                <a:latin typeface="Times New Roman"/>
                <a:ea typeface="Times New Roman"/>
                <a:cs typeface="Times New Roman"/>
                <a:sym typeface="Times New Roman"/>
              </a:rPr>
              <a:t>System Architecture </a:t>
            </a:r>
            <a:endParaRPr sz="3600" b="1" i="0" u="none" strike="noStrike" cap="none">
              <a:solidFill>
                <a:srgbClr val="000000"/>
              </a:solidFill>
              <a:latin typeface="Times New Roman"/>
              <a:ea typeface="Times New Roman"/>
              <a:cs typeface="Times New Roman"/>
              <a:sym typeface="Times New Roman"/>
            </a:endParaRPr>
          </a:p>
        </p:txBody>
      </p:sp>
      <p:sp>
        <p:nvSpPr>
          <p:cNvPr id="179" name="Google Shape;179;p1"/>
          <p:cNvSpPr txBox="1"/>
          <p:nvPr/>
        </p:nvSpPr>
        <p:spPr>
          <a:xfrm>
            <a:off x="8533130" y="14020791"/>
            <a:ext cx="15330805" cy="814388"/>
          </a:xfrm>
          <a:prstGeom prst="rect">
            <a:avLst/>
          </a:prstGeom>
          <a:solidFill>
            <a:schemeClr val="dk1"/>
          </a:solidFill>
          <a:ln>
            <a:noFill/>
          </a:ln>
        </p:spPr>
        <p:txBody>
          <a:bodyPr spcFirstLastPara="1" wrap="square" lIns="74850" tIns="37400" rIns="74850" bIns="37400" anchor="t" anchorCtr="0">
            <a:spAutoFit/>
          </a:bodyPr>
          <a:lstStyle/>
          <a:p>
            <a:pPr marL="0" marR="0" lvl="0" indent="0" algn="ctr" rtl="0">
              <a:spcBef>
                <a:spcPts val="0"/>
              </a:spcBef>
              <a:spcAft>
                <a:spcPts val="0"/>
              </a:spcAft>
              <a:buClr>
                <a:schemeClr val="lt1"/>
              </a:buClr>
              <a:buSzPts val="4800"/>
              <a:buFont typeface="Times New Roman"/>
              <a:buNone/>
            </a:pPr>
            <a:r>
              <a:rPr lang="en-US" sz="4800" b="1" i="0" u="none" strike="noStrike" cap="none" dirty="0">
                <a:solidFill>
                  <a:schemeClr val="lt1"/>
                </a:solidFill>
                <a:latin typeface="Times New Roman"/>
                <a:ea typeface="Times New Roman"/>
                <a:cs typeface="Times New Roman"/>
                <a:sym typeface="Times New Roman"/>
              </a:rPr>
              <a:t>Results &amp; Discussion</a:t>
            </a:r>
            <a:endParaRPr dirty="0"/>
          </a:p>
        </p:txBody>
      </p:sp>
      <p:sp>
        <p:nvSpPr>
          <p:cNvPr id="180" name="Google Shape;180;p1"/>
          <p:cNvSpPr txBox="1"/>
          <p:nvPr/>
        </p:nvSpPr>
        <p:spPr>
          <a:xfrm>
            <a:off x="701675" y="4737100"/>
            <a:ext cx="7367588" cy="814388"/>
          </a:xfrm>
          <a:prstGeom prst="rect">
            <a:avLst/>
          </a:prstGeom>
          <a:solidFill>
            <a:schemeClr val="dk1"/>
          </a:solidFill>
          <a:ln>
            <a:noFill/>
          </a:ln>
        </p:spPr>
        <p:txBody>
          <a:bodyPr spcFirstLastPara="1" wrap="square" lIns="74850" tIns="37400" rIns="74850" bIns="37400" anchor="t" anchorCtr="0">
            <a:spAutoFit/>
          </a:bodyPr>
          <a:lstStyle/>
          <a:p>
            <a:pPr marL="0" marR="0" lvl="0" indent="0" algn="ctr" rtl="0">
              <a:spcBef>
                <a:spcPts val="0"/>
              </a:spcBef>
              <a:spcAft>
                <a:spcPts val="0"/>
              </a:spcAft>
              <a:buClr>
                <a:schemeClr val="lt1"/>
              </a:buClr>
              <a:buSzPts val="4800"/>
              <a:buFont typeface="Times New Roman"/>
              <a:buNone/>
            </a:pPr>
            <a:r>
              <a:rPr lang="en-US" sz="4800" b="1" i="0" u="none" strike="noStrike" cap="none">
                <a:solidFill>
                  <a:schemeClr val="lt1"/>
                </a:solidFill>
                <a:latin typeface="Times New Roman"/>
                <a:ea typeface="Times New Roman"/>
                <a:cs typeface="Times New Roman"/>
                <a:sym typeface="Times New Roman"/>
              </a:rPr>
              <a:t>Project Description</a:t>
            </a:r>
            <a:endParaRPr/>
          </a:p>
        </p:txBody>
      </p:sp>
      <p:pic>
        <p:nvPicPr>
          <p:cNvPr id="181" name="Google Shape;181;p1"/>
          <p:cNvPicPr preferRelativeResize="0"/>
          <p:nvPr/>
        </p:nvPicPr>
        <p:blipFill rotWithShape="1">
          <a:blip r:embed="rId3">
            <a:alphaModFix/>
          </a:blip>
          <a:srcRect/>
          <a:stretch/>
        </p:blipFill>
        <p:spPr>
          <a:xfrm>
            <a:off x="1125538" y="1171575"/>
            <a:ext cx="3154362" cy="1655763"/>
          </a:xfrm>
          <a:prstGeom prst="rect">
            <a:avLst/>
          </a:prstGeom>
          <a:noFill/>
          <a:ln>
            <a:noFill/>
          </a:ln>
        </p:spPr>
      </p:pic>
      <p:sp>
        <p:nvSpPr>
          <p:cNvPr id="182" name="Google Shape;182;p1"/>
          <p:cNvSpPr txBox="1"/>
          <p:nvPr/>
        </p:nvSpPr>
        <p:spPr>
          <a:xfrm>
            <a:off x="717296" y="13983768"/>
            <a:ext cx="7362825" cy="814387"/>
          </a:xfrm>
          <a:prstGeom prst="rect">
            <a:avLst/>
          </a:prstGeom>
          <a:solidFill>
            <a:schemeClr val="dk1"/>
          </a:solidFill>
          <a:ln>
            <a:noFill/>
          </a:ln>
        </p:spPr>
        <p:txBody>
          <a:bodyPr spcFirstLastPara="1" wrap="square" lIns="74850" tIns="37400" rIns="74850" bIns="37400" anchor="t" anchorCtr="0">
            <a:spAutoFit/>
          </a:bodyPr>
          <a:lstStyle/>
          <a:p>
            <a:pPr marL="0" marR="0" lvl="0" indent="0" algn="ctr" rtl="0">
              <a:spcBef>
                <a:spcPts val="0"/>
              </a:spcBef>
              <a:spcAft>
                <a:spcPts val="0"/>
              </a:spcAft>
              <a:buClr>
                <a:schemeClr val="lt1"/>
              </a:buClr>
              <a:buSzPts val="4800"/>
              <a:buFont typeface="Times New Roman"/>
              <a:buNone/>
            </a:pPr>
            <a:r>
              <a:rPr lang="en-US" sz="4800" b="1" i="0" u="none" strike="noStrike" cap="none" dirty="0">
                <a:solidFill>
                  <a:schemeClr val="lt1"/>
                </a:solidFill>
                <a:latin typeface="Times New Roman"/>
                <a:ea typeface="Times New Roman"/>
                <a:cs typeface="Times New Roman"/>
                <a:sym typeface="Times New Roman"/>
              </a:rPr>
              <a:t>Objectives</a:t>
            </a:r>
            <a:endParaRPr dirty="0"/>
          </a:p>
        </p:txBody>
      </p:sp>
      <p:sp>
        <p:nvSpPr>
          <p:cNvPr id="183" name="Google Shape;183;p1"/>
          <p:cNvSpPr txBox="1"/>
          <p:nvPr/>
        </p:nvSpPr>
        <p:spPr>
          <a:xfrm>
            <a:off x="24303038" y="14020791"/>
            <a:ext cx="7367587" cy="814237"/>
          </a:xfrm>
          <a:prstGeom prst="rect">
            <a:avLst/>
          </a:prstGeom>
          <a:solidFill>
            <a:schemeClr val="dk1"/>
          </a:solidFill>
          <a:ln>
            <a:noFill/>
          </a:ln>
        </p:spPr>
        <p:txBody>
          <a:bodyPr spcFirstLastPara="1" wrap="square" lIns="74850" tIns="37400" rIns="74850" bIns="37400" anchor="t" anchorCtr="0">
            <a:spAutoFit/>
          </a:bodyPr>
          <a:lstStyle/>
          <a:p>
            <a:pPr marL="0" marR="0" lvl="0" indent="0" algn="ctr" rtl="0">
              <a:spcBef>
                <a:spcPts val="0"/>
              </a:spcBef>
              <a:spcAft>
                <a:spcPts val="0"/>
              </a:spcAft>
              <a:buClr>
                <a:schemeClr val="lt1"/>
              </a:buClr>
              <a:buSzPts val="4800"/>
              <a:buFont typeface="Times New Roman"/>
              <a:buNone/>
            </a:pPr>
            <a:r>
              <a:rPr lang="en-US" sz="4800" b="1" i="0" u="none" strike="noStrike" cap="none" dirty="0">
                <a:solidFill>
                  <a:schemeClr val="lt1"/>
                </a:solidFill>
                <a:latin typeface="Times New Roman"/>
                <a:ea typeface="Times New Roman"/>
                <a:cs typeface="Times New Roman"/>
                <a:sym typeface="Times New Roman"/>
              </a:rPr>
              <a:t>Outcome</a:t>
            </a:r>
            <a:endParaRPr dirty="0"/>
          </a:p>
        </p:txBody>
      </p:sp>
      <p:sp>
        <p:nvSpPr>
          <p:cNvPr id="185" name="Google Shape;185;p1"/>
          <p:cNvSpPr txBox="1"/>
          <p:nvPr/>
        </p:nvSpPr>
        <p:spPr>
          <a:xfrm>
            <a:off x="701675" y="25673363"/>
            <a:ext cx="7353935" cy="814388"/>
          </a:xfrm>
          <a:prstGeom prst="rect">
            <a:avLst/>
          </a:prstGeom>
          <a:solidFill>
            <a:schemeClr val="dk1"/>
          </a:solidFill>
          <a:ln>
            <a:noFill/>
          </a:ln>
        </p:spPr>
        <p:txBody>
          <a:bodyPr spcFirstLastPara="1" wrap="square" lIns="74850" tIns="37400" rIns="74850" bIns="37400" anchor="t" anchorCtr="0">
            <a:spAutoFit/>
          </a:bodyPr>
          <a:lstStyle/>
          <a:p>
            <a:pPr marL="0" marR="0" lvl="0" indent="0" algn="ctr" rtl="0">
              <a:spcBef>
                <a:spcPts val="0"/>
              </a:spcBef>
              <a:spcAft>
                <a:spcPts val="0"/>
              </a:spcAft>
              <a:buClr>
                <a:schemeClr val="lt1"/>
              </a:buClr>
              <a:buSzPts val="4800"/>
              <a:buFont typeface="Times New Roman"/>
              <a:buNone/>
            </a:pPr>
            <a:r>
              <a:rPr lang="en-US" sz="4800" b="1" i="0" u="none" strike="noStrike" cap="none" dirty="0">
                <a:solidFill>
                  <a:schemeClr val="lt1"/>
                </a:solidFill>
                <a:latin typeface="Times New Roman"/>
                <a:ea typeface="Times New Roman"/>
                <a:cs typeface="Times New Roman"/>
                <a:sym typeface="Times New Roman"/>
              </a:rPr>
              <a:t>Applications</a:t>
            </a:r>
            <a:endParaRPr dirty="0"/>
          </a:p>
        </p:txBody>
      </p:sp>
      <p:sp>
        <p:nvSpPr>
          <p:cNvPr id="186" name="Google Shape;186;p1"/>
          <p:cNvSpPr txBox="1"/>
          <p:nvPr/>
        </p:nvSpPr>
        <p:spPr>
          <a:xfrm>
            <a:off x="0" y="76493"/>
            <a:ext cx="32404050" cy="303155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5500"/>
              <a:buFont typeface="Times New Roman"/>
              <a:buNone/>
            </a:pPr>
            <a:r>
              <a:rPr lang="en-US" sz="5500" b="1" i="0" u="none" strike="noStrike" cap="none" dirty="0">
                <a:solidFill>
                  <a:schemeClr val="lt1"/>
                </a:solidFill>
                <a:latin typeface="Times New Roman"/>
                <a:ea typeface="Times New Roman"/>
                <a:cs typeface="Times New Roman"/>
                <a:sym typeface="Times New Roman"/>
              </a:rPr>
              <a:t>IOT BASED HEALTH MONITORING SYSTEM</a:t>
            </a:r>
            <a:endParaRPr dirty="0"/>
          </a:p>
          <a:p>
            <a:pPr marL="0" marR="0" lvl="0" indent="0" algn="ctr" rtl="0">
              <a:spcBef>
                <a:spcPts val="1600"/>
              </a:spcBef>
              <a:spcAft>
                <a:spcPts val="0"/>
              </a:spcAft>
              <a:buClr>
                <a:schemeClr val="lt1"/>
              </a:buClr>
              <a:buSzPts val="3200"/>
              <a:buFont typeface="Times New Roman"/>
              <a:buNone/>
            </a:pPr>
            <a:r>
              <a:rPr lang="en-US" sz="3200" b="1" i="0" u="none" strike="noStrike" cap="none" dirty="0">
                <a:solidFill>
                  <a:schemeClr val="lt1"/>
                </a:solidFill>
                <a:latin typeface="Times New Roman"/>
                <a:ea typeface="Times New Roman"/>
                <a:cs typeface="Times New Roman"/>
                <a:sym typeface="Times New Roman"/>
              </a:rPr>
              <a:t>Arjun M P, Gabriel Prince D , </a:t>
            </a:r>
            <a:r>
              <a:rPr lang="en-US" sz="3200" b="1" i="0" u="none" strike="noStrike" cap="none" dirty="0" err="1">
                <a:solidFill>
                  <a:schemeClr val="lt1"/>
                </a:solidFill>
                <a:latin typeface="Times New Roman"/>
                <a:ea typeface="Times New Roman"/>
                <a:cs typeface="Times New Roman"/>
                <a:sym typeface="Times New Roman"/>
              </a:rPr>
              <a:t>Kharihara</a:t>
            </a:r>
            <a:r>
              <a:rPr lang="en-US" sz="3200" b="1" i="0" u="none" strike="noStrike" cap="none" dirty="0">
                <a:solidFill>
                  <a:schemeClr val="lt1"/>
                </a:solidFill>
                <a:latin typeface="Times New Roman"/>
                <a:ea typeface="Times New Roman"/>
                <a:cs typeface="Times New Roman"/>
                <a:sym typeface="Times New Roman"/>
              </a:rPr>
              <a:t> Sudhan K , - II Year ME-CSE</a:t>
            </a:r>
            <a:endParaRPr dirty="0"/>
          </a:p>
          <a:p>
            <a:pPr marL="0" marR="0" lvl="0" indent="0" algn="ctr" rtl="0">
              <a:spcBef>
                <a:spcPts val="1600"/>
              </a:spcBef>
              <a:spcAft>
                <a:spcPts val="0"/>
              </a:spcAft>
              <a:buClr>
                <a:schemeClr val="lt1"/>
              </a:buClr>
              <a:buSzPts val="3200"/>
              <a:buFont typeface="Times New Roman"/>
              <a:buNone/>
            </a:pPr>
            <a:r>
              <a:rPr lang="en-US" sz="3200" b="1" i="0" u="none" strike="noStrike" cap="none" dirty="0">
                <a:solidFill>
                  <a:schemeClr val="lt1"/>
                </a:solidFill>
                <a:latin typeface="Times New Roman"/>
                <a:ea typeface="Times New Roman"/>
                <a:cs typeface="Times New Roman"/>
                <a:sym typeface="Times New Roman"/>
              </a:rPr>
              <a:t>Dr. R. Kanchana- Associate Professor</a:t>
            </a:r>
            <a:endParaRPr dirty="0"/>
          </a:p>
          <a:p>
            <a:pPr marL="0" marR="0" lvl="0" indent="0" algn="ctr" rtl="0">
              <a:spcBef>
                <a:spcPts val="1600"/>
              </a:spcBef>
              <a:spcAft>
                <a:spcPts val="0"/>
              </a:spcAft>
              <a:buClr>
                <a:schemeClr val="lt1"/>
              </a:buClr>
              <a:buSzPts val="3200"/>
              <a:buFont typeface="Times New Roman"/>
              <a:buNone/>
            </a:pPr>
            <a:r>
              <a:rPr lang="en-US" sz="3200" b="1" i="0" u="none" strike="noStrike" cap="none" dirty="0">
                <a:solidFill>
                  <a:schemeClr val="lt1"/>
                </a:solidFill>
                <a:latin typeface="Times New Roman"/>
                <a:ea typeface="Times New Roman"/>
                <a:cs typeface="Times New Roman"/>
                <a:sym typeface="Times New Roman"/>
              </a:rPr>
              <a:t>Department of Computer Science and Engineering </a:t>
            </a:r>
            <a:endParaRPr sz="2400" b="1" i="0" u="none" strike="noStrike" cap="none" dirty="0">
              <a:solidFill>
                <a:schemeClr val="lt1"/>
              </a:solidFill>
              <a:latin typeface="Times New Roman"/>
              <a:ea typeface="Times New Roman"/>
              <a:cs typeface="Times New Roman"/>
              <a:sym typeface="Times New Roman"/>
            </a:endParaRPr>
          </a:p>
        </p:txBody>
      </p:sp>
      <p:sp>
        <p:nvSpPr>
          <p:cNvPr id="187" name="Google Shape;187;p1"/>
          <p:cNvSpPr/>
          <p:nvPr/>
        </p:nvSpPr>
        <p:spPr>
          <a:xfrm>
            <a:off x="28554625" y="672200"/>
            <a:ext cx="3154500" cy="23622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60C4"/>
              </a:buClr>
              <a:buSzPts val="7200"/>
              <a:buFont typeface="Arial"/>
              <a:buNone/>
            </a:pPr>
            <a:r>
              <a:rPr lang="en-US" sz="7200" b="1" i="0" u="none" strike="noStrike" cap="none">
                <a:solidFill>
                  <a:srgbClr val="0060C4"/>
                </a:solidFill>
                <a:latin typeface="Arial"/>
                <a:ea typeface="Arial"/>
                <a:cs typeface="Arial"/>
                <a:sym typeface="Arial"/>
              </a:rPr>
              <a:t>IFSP </a:t>
            </a:r>
            <a:endParaRPr/>
          </a:p>
          <a:p>
            <a:pPr marL="0" marR="0" lvl="0" indent="0" algn="l" rtl="0">
              <a:lnSpc>
                <a:spcPct val="100000"/>
              </a:lnSpc>
              <a:spcBef>
                <a:spcPts val="0"/>
              </a:spcBef>
              <a:spcAft>
                <a:spcPts val="0"/>
              </a:spcAft>
              <a:buClr>
                <a:srgbClr val="0060C4"/>
              </a:buClr>
              <a:buSzPts val="7200"/>
              <a:buFont typeface="Arial"/>
              <a:buNone/>
            </a:pPr>
            <a:r>
              <a:rPr lang="en-US" sz="7200" b="1" i="0" u="none" strike="noStrike" cap="none">
                <a:solidFill>
                  <a:srgbClr val="0060C4"/>
                </a:solidFill>
                <a:latin typeface="Arial"/>
                <a:ea typeface="Arial"/>
                <a:cs typeface="Arial"/>
                <a:sym typeface="Arial"/>
              </a:rPr>
              <a:t>STIRS</a:t>
            </a:r>
            <a:endParaRPr sz="7200" b="1" i="0" u="none" strike="noStrike" cap="none">
              <a:solidFill>
                <a:srgbClr val="0060C4"/>
              </a:solidFill>
              <a:latin typeface="Arial"/>
              <a:ea typeface="Arial"/>
              <a:cs typeface="Arial"/>
              <a:sym typeface="Arial"/>
            </a:endParaRPr>
          </a:p>
        </p:txBody>
      </p:sp>
      <p:sp>
        <p:nvSpPr>
          <p:cNvPr id="189" name="Google Shape;189;p1"/>
          <p:cNvSpPr txBox="1"/>
          <p:nvPr/>
        </p:nvSpPr>
        <p:spPr>
          <a:xfrm>
            <a:off x="724746" y="14871827"/>
            <a:ext cx="7321445" cy="6444801"/>
          </a:xfrm>
          <a:prstGeom prst="rect">
            <a:avLst/>
          </a:prstGeom>
          <a:noFill/>
          <a:ln>
            <a:noFill/>
          </a:ln>
        </p:spPr>
        <p:txBody>
          <a:bodyPr spcFirstLastPara="1" wrap="square" lIns="91425" tIns="45700" rIns="91425" bIns="45700" anchor="t" anchorCtr="0">
            <a:spAutoFit/>
          </a:bodyPr>
          <a:lstStyle/>
          <a:p>
            <a:pPr marL="12700" marR="0" lvl="0" indent="0" algn="just" rtl="0">
              <a:spcBef>
                <a:spcPts val="0"/>
              </a:spcBef>
              <a:spcAft>
                <a:spcPts val="0"/>
              </a:spcAft>
              <a:buNone/>
            </a:pPr>
            <a:r>
              <a:rPr lang="en-US" sz="2430" b="0" i="0" u="none" strike="noStrike" cap="none" dirty="0">
                <a:solidFill>
                  <a:srgbClr val="000000"/>
                </a:solidFill>
                <a:latin typeface="Times New Roman"/>
                <a:ea typeface="Times New Roman"/>
                <a:cs typeface="Times New Roman"/>
                <a:sym typeface="Times New Roman"/>
              </a:rPr>
              <a:t>The objectives of the project include the following:</a:t>
            </a:r>
            <a:endParaRPr dirty="0"/>
          </a:p>
          <a:p>
            <a:pPr marL="12700" marR="0" lvl="0" indent="0" algn="just" rtl="0">
              <a:spcBef>
                <a:spcPts val="0"/>
              </a:spcBef>
              <a:spcAft>
                <a:spcPts val="0"/>
              </a:spcAft>
              <a:buNone/>
            </a:pPr>
            <a:endParaRPr sz="2430" b="0" i="0" u="none" strike="noStrike" cap="none" dirty="0">
              <a:solidFill>
                <a:srgbClr val="000000"/>
              </a:solidFill>
              <a:latin typeface="Times New Roman"/>
              <a:ea typeface="Times New Roman"/>
              <a:cs typeface="Times New Roman"/>
              <a:sym typeface="Times New Roman"/>
            </a:endParaRPr>
          </a:p>
          <a:p>
            <a:pPr marL="298450" lvl="0" indent="-285750" algn="just">
              <a:buSzPts val="2430"/>
              <a:buFont typeface="Noto Sans Symbols"/>
              <a:buChar char="▪"/>
            </a:pPr>
            <a:r>
              <a:rPr lang="en-US" sz="2430" dirty="0">
                <a:latin typeface="Times New Roman" panose="02020603050405020304" pitchFamily="18" charset="0"/>
                <a:cs typeface="Times New Roman" panose="02020603050405020304" pitchFamily="18" charset="0"/>
              </a:rPr>
              <a:t>To design and implement a compact, non-invasive vital signs monitoring system using Arduino UNO and ESP32 microcontrollers.</a:t>
            </a:r>
          </a:p>
          <a:p>
            <a:pPr marL="298450" lvl="0" indent="-285750" algn="just">
              <a:buSzPts val="2430"/>
              <a:buFont typeface="Noto Sans Symbols"/>
              <a:buChar char="▪"/>
            </a:pPr>
            <a:endParaRPr sz="243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298450" marR="0" lvl="0" indent="-285750" algn="just" rtl="0">
              <a:spcBef>
                <a:spcPts val="0"/>
              </a:spcBef>
              <a:spcAft>
                <a:spcPts val="0"/>
              </a:spcAft>
              <a:buClr>
                <a:srgbClr val="000000"/>
              </a:buClr>
              <a:buSzPts val="2430"/>
              <a:buFont typeface="Noto Sans Symbols"/>
              <a:buChar char="▪"/>
            </a:pPr>
            <a:r>
              <a:rPr lang="en-US" sz="2430" b="0" i="0" u="none" strike="noStrike" cap="none" dirty="0">
                <a:solidFill>
                  <a:srgbClr val="000000"/>
                </a:solidFill>
                <a:latin typeface="Times New Roman"/>
                <a:ea typeface="Times New Roman"/>
                <a:cs typeface="Times New Roman"/>
                <a:sym typeface="Times New Roman"/>
              </a:rPr>
              <a:t>To integrate the trained models with Raspberry Pi and web cameras to enable on-site intrusion detection.</a:t>
            </a:r>
            <a:endParaRPr dirty="0"/>
          </a:p>
          <a:p>
            <a:pPr marL="298450" marR="0" lvl="0" indent="-131445" algn="just" rtl="0">
              <a:spcBef>
                <a:spcPts val="0"/>
              </a:spcBef>
              <a:spcAft>
                <a:spcPts val="0"/>
              </a:spcAft>
              <a:buClr>
                <a:schemeClr val="dk1"/>
              </a:buClr>
              <a:buSzPts val="2430"/>
              <a:buFont typeface="Noto Sans Symbols"/>
              <a:buNone/>
            </a:pPr>
            <a:endParaRPr sz="2430" b="0" i="0" u="none" strike="noStrike" cap="none" dirty="0">
              <a:solidFill>
                <a:srgbClr val="000000"/>
              </a:solidFill>
              <a:latin typeface="Times New Roman"/>
              <a:ea typeface="Times New Roman"/>
              <a:cs typeface="Times New Roman"/>
              <a:sym typeface="Times New Roman"/>
            </a:endParaRPr>
          </a:p>
          <a:p>
            <a:pPr marL="298450" marR="0" lvl="0" indent="-285750" algn="just" rtl="0">
              <a:spcBef>
                <a:spcPts val="0"/>
              </a:spcBef>
              <a:spcAft>
                <a:spcPts val="0"/>
              </a:spcAft>
              <a:buClr>
                <a:srgbClr val="000000"/>
              </a:buClr>
              <a:buSzPts val="2430"/>
              <a:buFont typeface="Noto Sans Symbols"/>
              <a:buChar char="▪"/>
            </a:pPr>
            <a:r>
              <a:rPr lang="en-US" sz="2430" b="0" i="0" u="none" strike="noStrike" cap="none" dirty="0">
                <a:solidFill>
                  <a:srgbClr val="000000"/>
                </a:solidFill>
                <a:latin typeface="Times New Roman"/>
                <a:ea typeface="Times New Roman"/>
                <a:cs typeface="Times New Roman"/>
                <a:sym typeface="Times New Roman"/>
              </a:rPr>
              <a:t>To establish secure communication to transmit alerts from Raspberry Pi to the user's mobile application providing real-time intrusion details</a:t>
            </a:r>
            <a:endParaRPr dirty="0"/>
          </a:p>
          <a:p>
            <a:pPr marL="298450" marR="0" lvl="0" indent="-131445" algn="just" rtl="0">
              <a:spcBef>
                <a:spcPts val="0"/>
              </a:spcBef>
              <a:spcAft>
                <a:spcPts val="0"/>
              </a:spcAft>
              <a:buClr>
                <a:schemeClr val="dk1"/>
              </a:buClr>
              <a:buSzPts val="2430"/>
              <a:buFont typeface="Noto Sans Symbols"/>
              <a:buNone/>
            </a:pPr>
            <a:endParaRPr sz="2430" b="0" i="0" u="none" strike="noStrike" cap="none" dirty="0">
              <a:solidFill>
                <a:srgbClr val="000000"/>
              </a:solidFill>
              <a:latin typeface="Times New Roman"/>
              <a:ea typeface="Times New Roman"/>
              <a:cs typeface="Times New Roman"/>
              <a:sym typeface="Times New Roman"/>
            </a:endParaRPr>
          </a:p>
          <a:p>
            <a:pPr marL="298450" marR="0" lvl="0" indent="-285750" algn="just" rtl="0">
              <a:spcBef>
                <a:spcPts val="0"/>
              </a:spcBef>
              <a:spcAft>
                <a:spcPts val="0"/>
              </a:spcAft>
              <a:buClr>
                <a:srgbClr val="000000"/>
              </a:buClr>
              <a:buSzPts val="2430"/>
              <a:buFont typeface="Noto Sans Symbols"/>
              <a:buChar char="▪"/>
            </a:pPr>
            <a:r>
              <a:rPr lang="en-US" sz="2430" b="0" i="0" u="none" strike="noStrike" cap="none" dirty="0">
                <a:solidFill>
                  <a:srgbClr val="000000"/>
                </a:solidFill>
                <a:latin typeface="Times New Roman"/>
                <a:ea typeface="Times New Roman"/>
                <a:cs typeface="Times New Roman"/>
                <a:sym typeface="Times New Roman"/>
              </a:rPr>
              <a:t>To utilize MongoDB to securely store all intrusion event data in the cloud for reference and analysis, enabling historical tracking of intrusions.</a:t>
            </a:r>
            <a:endParaRPr dirty="0"/>
          </a:p>
          <a:p>
            <a:pPr marL="0" marR="0" lvl="0" indent="0" algn="l" rtl="0">
              <a:spcBef>
                <a:spcPts val="0"/>
              </a:spcBef>
              <a:spcAft>
                <a:spcPts val="0"/>
              </a:spcAft>
              <a:buNone/>
            </a:pPr>
            <a:endParaRPr sz="2400" dirty="0">
              <a:solidFill>
                <a:schemeClr val="dk1"/>
              </a:solidFill>
              <a:latin typeface="Arial Narrow"/>
              <a:ea typeface="Arial Narrow"/>
              <a:cs typeface="Arial Narrow"/>
              <a:sym typeface="Arial Narrow"/>
            </a:endParaRPr>
          </a:p>
        </p:txBody>
      </p:sp>
      <p:sp>
        <p:nvSpPr>
          <p:cNvPr id="190" name="Google Shape;190;p1"/>
          <p:cNvSpPr txBox="1"/>
          <p:nvPr/>
        </p:nvSpPr>
        <p:spPr>
          <a:xfrm>
            <a:off x="24453766" y="5270655"/>
            <a:ext cx="6910849" cy="49244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2600">
              <a:solidFill>
                <a:srgbClr val="000000"/>
              </a:solidFill>
              <a:latin typeface="Times New Roman"/>
              <a:ea typeface="Times New Roman"/>
              <a:cs typeface="Times New Roman"/>
              <a:sym typeface="Times New Roman"/>
            </a:endParaRPr>
          </a:p>
        </p:txBody>
      </p:sp>
      <p:sp>
        <p:nvSpPr>
          <p:cNvPr id="191" name="Google Shape;191;p1"/>
          <p:cNvSpPr txBox="1"/>
          <p:nvPr/>
        </p:nvSpPr>
        <p:spPr>
          <a:xfrm>
            <a:off x="782621" y="5710265"/>
            <a:ext cx="7217393" cy="7755929"/>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000000"/>
              </a:buClr>
              <a:buSzPts val="2490"/>
              <a:buFont typeface="Noto Sans Symbols"/>
              <a:buChar char="▪"/>
            </a:pPr>
            <a:r>
              <a:rPr lang="en-US" sz="2490" dirty="0">
                <a:solidFill>
                  <a:srgbClr val="000000"/>
                </a:solidFill>
                <a:latin typeface="Times New Roman"/>
                <a:ea typeface="Times New Roman"/>
                <a:cs typeface="Times New Roman"/>
                <a:sym typeface="Times New Roman"/>
              </a:rPr>
              <a:t>In the realm of healthcare, ensuring continuous an</a:t>
            </a:r>
            <a:r>
              <a:rPr lang="en-US" sz="2490" dirty="0">
                <a:latin typeface="Times New Roman"/>
                <a:ea typeface="Times New Roman"/>
                <a:cs typeface="Times New Roman"/>
                <a:sym typeface="Times New Roman"/>
              </a:rPr>
              <a:t>d accessible patient monitoring presents significant challenges, especially for aging populations and underserved rural areas.</a:t>
            </a:r>
            <a:endParaRPr sz="2490" dirty="0">
              <a:solidFill>
                <a:srgbClr val="000000"/>
              </a:solidFill>
              <a:latin typeface="Times New Roman"/>
              <a:ea typeface="Times New Roman"/>
              <a:cs typeface="Times New Roman"/>
              <a:sym typeface="Times New Roman"/>
            </a:endParaRPr>
          </a:p>
          <a:p>
            <a:pPr marL="342900" marR="0" lvl="0" indent="-342900" algn="just" rtl="0">
              <a:spcBef>
                <a:spcPts val="0"/>
              </a:spcBef>
              <a:spcAft>
                <a:spcPts val="0"/>
              </a:spcAft>
              <a:buClr>
                <a:srgbClr val="000000"/>
              </a:buClr>
              <a:buSzPts val="2490"/>
              <a:buFont typeface="Noto Sans Symbols"/>
              <a:buChar char="▪"/>
            </a:pPr>
            <a:r>
              <a:rPr lang="en-US" sz="2490" dirty="0">
                <a:solidFill>
                  <a:srgbClr val="000000"/>
                </a:solidFill>
                <a:latin typeface="Times New Roman"/>
                <a:ea typeface="Times New Roman"/>
                <a:cs typeface="Times New Roman"/>
                <a:sym typeface="Times New Roman"/>
              </a:rPr>
              <a:t>Therefore, the development of a cost-effective and scalable remote health monitoring system assumes paramount  intrusion importance. </a:t>
            </a:r>
            <a:endParaRPr sz="2490" dirty="0">
              <a:solidFill>
                <a:srgbClr val="000000"/>
              </a:solidFill>
              <a:latin typeface="Times New Roman"/>
              <a:ea typeface="Times New Roman"/>
              <a:cs typeface="Times New Roman"/>
              <a:sym typeface="Times New Roman"/>
            </a:endParaRPr>
          </a:p>
          <a:p>
            <a:pPr marL="342900" marR="0" lvl="0" indent="-342900" algn="just" rtl="0">
              <a:spcBef>
                <a:spcPts val="0"/>
              </a:spcBef>
              <a:spcAft>
                <a:spcPts val="0"/>
              </a:spcAft>
              <a:buClr>
                <a:srgbClr val="000000"/>
              </a:buClr>
              <a:buSzPts val="2490"/>
              <a:buFont typeface="Noto Sans Symbols"/>
              <a:buChar char="▪"/>
            </a:pPr>
            <a:r>
              <a:rPr lang="en-US" sz="2490" dirty="0">
                <a:solidFill>
                  <a:srgbClr val="000000"/>
                </a:solidFill>
                <a:latin typeface="Times New Roman"/>
                <a:ea typeface="Times New Roman"/>
                <a:cs typeface="Times New Roman"/>
                <a:sym typeface="Times New Roman"/>
              </a:rPr>
              <a:t>Leveraging IoT technologies in conjunction with wearable sensors and microcontrollers such as ESP32 offers a promising solution. </a:t>
            </a:r>
            <a:endParaRPr sz="2490" dirty="0">
              <a:solidFill>
                <a:srgbClr val="000000"/>
              </a:solidFill>
              <a:latin typeface="Times New Roman"/>
              <a:ea typeface="Times New Roman"/>
              <a:cs typeface="Times New Roman"/>
              <a:sym typeface="Times New Roman"/>
            </a:endParaRPr>
          </a:p>
          <a:p>
            <a:pPr marL="342900" lvl="0" indent="-342900" algn="just">
              <a:buSzPts val="2490"/>
              <a:buFont typeface="Noto Sans Symbols"/>
              <a:buChar char="▪"/>
            </a:pPr>
            <a:r>
              <a:rPr lang="en-US" sz="2490" dirty="0">
                <a:solidFill>
                  <a:srgbClr val="000000"/>
                </a:solidFill>
                <a:latin typeface="Times New Roman"/>
                <a:ea typeface="Times New Roman"/>
                <a:cs typeface="Times New Roman"/>
                <a:sym typeface="Times New Roman"/>
              </a:rPr>
              <a:t>This system monitors vital signs including heart rate, body temperature, and blood pressure </a:t>
            </a:r>
            <a:r>
              <a:rPr lang="en-US" sz="2490" dirty="0">
                <a:latin typeface="Times New Roman" panose="02020603050405020304" pitchFamily="18" charset="0"/>
                <a:cs typeface="Times New Roman" panose="02020603050405020304" pitchFamily="18" charset="0"/>
              </a:rPr>
              <a:t>—by employing a Pulse Transit Time (PTT)-based algorithm, a widely studied method for cuffless blood pressure estimation. </a:t>
            </a:r>
          </a:p>
          <a:p>
            <a:pPr marL="342900" lvl="0" indent="-342900" algn="just">
              <a:buSzPts val="2490"/>
              <a:buFont typeface="Noto Sans Symbols"/>
              <a:buChar char="▪"/>
            </a:pPr>
            <a:r>
              <a:rPr lang="en-US" sz="2490" dirty="0">
                <a:latin typeface="Times New Roman" panose="02020603050405020304" pitchFamily="18" charset="0"/>
                <a:cs typeface="Times New Roman" panose="02020603050405020304" pitchFamily="18" charset="0"/>
              </a:rPr>
              <a:t>It transmits physiological data wirelessly to a cloud platform and enables real-time visualization through an intuitive dashboard, empowering both patients and healthcare providers with timely and accessible health insights</a:t>
            </a:r>
            <a:r>
              <a:rPr lang="en-US" sz="2490" dirty="0">
                <a:solidFill>
                  <a:srgbClr val="000000"/>
                </a:solidFill>
                <a:latin typeface="Times New Roman" panose="02020603050405020304" pitchFamily="18" charset="0"/>
                <a:ea typeface="Times New Roman"/>
                <a:cs typeface="Times New Roman" panose="02020603050405020304" pitchFamily="18" charset="0"/>
                <a:sym typeface="Times New Roman"/>
              </a:rPr>
              <a:t>.</a:t>
            </a:r>
            <a:endParaRPr sz="249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193" name="Google Shape;193;p1"/>
          <p:cNvSpPr txBox="1"/>
          <p:nvPr/>
        </p:nvSpPr>
        <p:spPr>
          <a:xfrm>
            <a:off x="24349646" y="15486495"/>
            <a:ext cx="7162153" cy="9710310"/>
          </a:xfrm>
          <a:prstGeom prst="rect">
            <a:avLst/>
          </a:prstGeom>
          <a:noFill/>
          <a:ln>
            <a:noFill/>
          </a:ln>
        </p:spPr>
        <p:txBody>
          <a:bodyPr spcFirstLastPara="1" wrap="square" lIns="91425" tIns="45700" rIns="91425" bIns="45700" anchor="t" anchorCtr="0">
            <a:spAutoFit/>
          </a:bodyPr>
          <a:lstStyle/>
          <a:p>
            <a:pPr algn="just"/>
            <a:r>
              <a:rPr lang="en-US" sz="2500" dirty="0">
                <a:latin typeface="Times New Roman" panose="02020603050405020304" pitchFamily="18" charset="0"/>
                <a:cs typeface="Times New Roman" panose="02020603050405020304" pitchFamily="18" charset="0"/>
              </a:rPr>
              <a:t>The proposed system delivers several impactful outcomes across both the healthcare sector and broader technological applications:</a:t>
            </a:r>
          </a:p>
          <a:p>
            <a:pPr algn="just"/>
            <a:endParaRPr lang="en-US" sz="25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Real-time monitoring of vital signs via. Wearable , non-invasive sensors for proactive healthcare.</a:t>
            </a:r>
          </a:p>
          <a:p>
            <a:pPr marL="457200" indent="-457200" algn="just">
              <a:buFont typeface="Arial" panose="020B0604020202020204" pitchFamily="34" charset="0"/>
              <a:buChar char="•"/>
            </a:pPr>
            <a:endParaRPr lang="en-US" sz="25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Robust heart rate estimation using a fused ECG-PPG model in dynamic conditions.</a:t>
            </a:r>
          </a:p>
          <a:p>
            <a:pPr marL="457200" indent="-457200" algn="just">
              <a:buFont typeface="Arial" panose="020B0604020202020204" pitchFamily="34" charset="0"/>
              <a:buChar char="•"/>
            </a:pPr>
            <a:endParaRPr lang="en-US" sz="25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Cuffless blood pressure estimation using ECG waveform analysis, enabling user comfort and long-term tracking.</a:t>
            </a:r>
          </a:p>
          <a:p>
            <a:pPr marL="457200" indent="-457200" algn="just">
              <a:buFont typeface="Arial" panose="020B0604020202020204" pitchFamily="34" charset="0"/>
              <a:buChar char="•"/>
            </a:pPr>
            <a:endParaRPr lang="en-US" sz="25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ESP32 based integrated display and alert system enabling offline use and instant.</a:t>
            </a:r>
          </a:p>
          <a:p>
            <a:pPr marL="457200" indent="-457200" algn="just">
              <a:buFont typeface="Arial" panose="020B0604020202020204" pitchFamily="34" charset="0"/>
              <a:buChar char="•"/>
            </a:pPr>
            <a:endParaRPr lang="en-US" sz="25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low-cost, scalable, and portable system using Arduino UNO and ESP32 IoT components.</a:t>
            </a:r>
          </a:p>
          <a:p>
            <a:pPr marL="457200" indent="-457200" algn="just">
              <a:buFont typeface="Arial" panose="020B0604020202020204" pitchFamily="34" charset="0"/>
              <a:buChar char="•"/>
            </a:pPr>
            <a:endParaRPr lang="en-US" sz="25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Suitable for rural and resource-limited areas, providing affordable healthcare solution.</a:t>
            </a:r>
            <a:endPar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None/>
            </a:pPr>
            <a:endPar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None/>
            </a:pPr>
            <a:endParaRPr sz="25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None/>
            </a:pPr>
            <a:endParaRPr sz="25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199" name="Google Shape;199;p1"/>
          <p:cNvSpPr txBox="1"/>
          <p:nvPr/>
        </p:nvSpPr>
        <p:spPr>
          <a:xfrm>
            <a:off x="764256" y="26696738"/>
            <a:ext cx="7305006" cy="942561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50" dirty="0">
                <a:solidFill>
                  <a:srgbClr val="000000"/>
                </a:solidFill>
                <a:latin typeface="Times New Roman"/>
                <a:ea typeface="Times New Roman"/>
                <a:cs typeface="Times New Roman"/>
                <a:sym typeface="Times New Roman"/>
              </a:rPr>
              <a:t>Deep learning-based intrusion detection systems, initially developed for agricultural field security, find versatile applications across various sectors as follows : </a:t>
            </a:r>
            <a:endParaRPr dirty="0"/>
          </a:p>
          <a:p>
            <a:pPr marL="0" marR="0" lvl="0" indent="0" algn="just" rtl="0">
              <a:spcBef>
                <a:spcPts val="0"/>
              </a:spcBef>
              <a:spcAft>
                <a:spcPts val="0"/>
              </a:spcAft>
              <a:buNone/>
            </a:pPr>
            <a:endParaRPr sz="2450" dirty="0">
              <a:solidFill>
                <a:srgbClr val="000000"/>
              </a:solidFill>
              <a:latin typeface="Times New Roman"/>
              <a:ea typeface="Times New Roman"/>
              <a:cs typeface="Times New Roman"/>
              <a:sym typeface="Times New Roman"/>
            </a:endParaRPr>
          </a:p>
          <a:p>
            <a:pPr marL="342900" marR="0" lvl="0" indent="-342900" algn="just" rtl="0">
              <a:spcBef>
                <a:spcPts val="0"/>
              </a:spcBef>
              <a:spcAft>
                <a:spcPts val="0"/>
              </a:spcAft>
              <a:buClr>
                <a:srgbClr val="000000"/>
              </a:buClr>
              <a:buSzPts val="2450"/>
              <a:buFont typeface="Noto Sans Symbols"/>
              <a:buChar char="▪"/>
            </a:pPr>
            <a:r>
              <a:rPr lang="en-US" sz="2450" dirty="0">
                <a:solidFill>
                  <a:srgbClr val="000000"/>
                </a:solidFill>
                <a:latin typeface="Times New Roman"/>
                <a:ea typeface="Times New Roman"/>
                <a:cs typeface="Times New Roman"/>
                <a:sym typeface="Times New Roman"/>
              </a:rPr>
              <a:t>Wildlife Conservation and Monitoring</a:t>
            </a:r>
            <a:endParaRPr dirty="0"/>
          </a:p>
          <a:p>
            <a:pPr marL="342900" marR="0" lvl="0" indent="-342900" algn="just" rtl="0">
              <a:spcBef>
                <a:spcPts val="0"/>
              </a:spcBef>
              <a:spcAft>
                <a:spcPts val="0"/>
              </a:spcAft>
              <a:buClr>
                <a:srgbClr val="000000"/>
              </a:buClr>
              <a:buSzPts val="2450"/>
              <a:buFont typeface="Noto Sans Symbols"/>
              <a:buChar char="▪"/>
            </a:pPr>
            <a:r>
              <a:rPr lang="en-US" sz="2450" dirty="0">
                <a:solidFill>
                  <a:srgbClr val="000000"/>
                </a:solidFill>
                <a:latin typeface="Times New Roman"/>
                <a:ea typeface="Times New Roman"/>
                <a:cs typeface="Times New Roman"/>
                <a:sym typeface="Times New Roman"/>
              </a:rPr>
              <a:t>Forest Protection and Fire Prevention</a:t>
            </a:r>
            <a:endParaRPr dirty="0"/>
          </a:p>
          <a:p>
            <a:pPr marL="342900" marR="0" lvl="0" indent="-342900" algn="just" rtl="0">
              <a:spcBef>
                <a:spcPts val="0"/>
              </a:spcBef>
              <a:spcAft>
                <a:spcPts val="0"/>
              </a:spcAft>
              <a:buClr>
                <a:srgbClr val="000000"/>
              </a:buClr>
              <a:buSzPts val="2450"/>
              <a:buFont typeface="Noto Sans Symbols"/>
              <a:buChar char="▪"/>
            </a:pPr>
            <a:r>
              <a:rPr lang="en-US" sz="2450" dirty="0">
                <a:solidFill>
                  <a:srgbClr val="000000"/>
                </a:solidFill>
                <a:latin typeface="Times New Roman"/>
                <a:ea typeface="Times New Roman"/>
                <a:cs typeface="Times New Roman"/>
                <a:sym typeface="Times New Roman"/>
              </a:rPr>
              <a:t>Urban Security and Surveillance</a:t>
            </a:r>
            <a:endParaRPr dirty="0"/>
          </a:p>
          <a:p>
            <a:pPr marL="342900" marR="0" lvl="0" indent="-342900" algn="just" rtl="0">
              <a:spcBef>
                <a:spcPts val="0"/>
              </a:spcBef>
              <a:spcAft>
                <a:spcPts val="0"/>
              </a:spcAft>
              <a:buClr>
                <a:srgbClr val="000000"/>
              </a:buClr>
              <a:buSzPts val="2450"/>
              <a:buFont typeface="Noto Sans Symbols"/>
              <a:buChar char="▪"/>
            </a:pPr>
            <a:r>
              <a:rPr lang="en-US" sz="2450" dirty="0">
                <a:solidFill>
                  <a:srgbClr val="000000"/>
                </a:solidFill>
                <a:latin typeface="Times New Roman"/>
                <a:ea typeface="Times New Roman"/>
                <a:cs typeface="Times New Roman"/>
                <a:sym typeface="Times New Roman"/>
              </a:rPr>
              <a:t>Border Security</a:t>
            </a:r>
            <a:endParaRPr dirty="0"/>
          </a:p>
          <a:p>
            <a:pPr marL="342900" marR="0" lvl="0" indent="-342900" algn="just" rtl="0">
              <a:spcBef>
                <a:spcPts val="0"/>
              </a:spcBef>
              <a:spcAft>
                <a:spcPts val="0"/>
              </a:spcAft>
              <a:buClr>
                <a:srgbClr val="000000"/>
              </a:buClr>
              <a:buSzPts val="2450"/>
              <a:buFont typeface="Noto Sans Symbols"/>
              <a:buChar char="▪"/>
            </a:pPr>
            <a:r>
              <a:rPr lang="en-US" sz="2450" dirty="0">
                <a:solidFill>
                  <a:srgbClr val="000000"/>
                </a:solidFill>
                <a:latin typeface="Times New Roman"/>
                <a:ea typeface="Times New Roman"/>
                <a:cs typeface="Times New Roman"/>
                <a:sym typeface="Times New Roman"/>
              </a:rPr>
              <a:t>Industrial Facilities Monitoring</a:t>
            </a:r>
            <a:endParaRPr dirty="0"/>
          </a:p>
          <a:p>
            <a:pPr marL="342900" marR="0" lvl="0" indent="-342900" algn="just" rtl="0">
              <a:spcBef>
                <a:spcPts val="0"/>
              </a:spcBef>
              <a:spcAft>
                <a:spcPts val="0"/>
              </a:spcAft>
              <a:buClr>
                <a:srgbClr val="000000"/>
              </a:buClr>
              <a:buSzPts val="2450"/>
              <a:buFont typeface="Noto Sans Symbols"/>
              <a:buChar char="▪"/>
            </a:pPr>
            <a:r>
              <a:rPr lang="en-US" sz="2450" dirty="0">
                <a:solidFill>
                  <a:srgbClr val="000000"/>
                </a:solidFill>
                <a:latin typeface="Times New Roman"/>
                <a:ea typeface="Times New Roman"/>
                <a:cs typeface="Times New Roman"/>
                <a:sym typeface="Times New Roman"/>
              </a:rPr>
              <a:t>Perimeter Security for Residential and Commercial Properties</a:t>
            </a:r>
            <a:endParaRPr dirty="0"/>
          </a:p>
          <a:p>
            <a:pPr marL="342900" marR="0" lvl="0" indent="-342900" algn="just" rtl="0">
              <a:spcBef>
                <a:spcPts val="0"/>
              </a:spcBef>
              <a:spcAft>
                <a:spcPts val="0"/>
              </a:spcAft>
              <a:buClr>
                <a:srgbClr val="000000"/>
              </a:buClr>
              <a:buSzPts val="2450"/>
              <a:buFont typeface="Noto Sans Symbols"/>
              <a:buChar char="▪"/>
            </a:pPr>
            <a:r>
              <a:rPr lang="en-US" sz="2450" dirty="0">
                <a:solidFill>
                  <a:srgbClr val="000000"/>
                </a:solidFill>
                <a:latin typeface="Times New Roman"/>
                <a:ea typeface="Times New Roman"/>
                <a:cs typeface="Times New Roman"/>
                <a:sym typeface="Times New Roman"/>
              </a:rPr>
              <a:t>Maritime Security</a:t>
            </a:r>
            <a:endParaRPr dirty="0"/>
          </a:p>
          <a:p>
            <a:pPr marL="342900" marR="0" lvl="0" indent="-342900" algn="just" rtl="0">
              <a:spcBef>
                <a:spcPts val="0"/>
              </a:spcBef>
              <a:spcAft>
                <a:spcPts val="0"/>
              </a:spcAft>
              <a:buClr>
                <a:srgbClr val="000000"/>
              </a:buClr>
              <a:buSzPts val="2450"/>
              <a:buFont typeface="Noto Sans Symbols"/>
              <a:buChar char="▪"/>
            </a:pPr>
            <a:r>
              <a:rPr lang="en-US" sz="2450" dirty="0">
                <a:solidFill>
                  <a:srgbClr val="000000"/>
                </a:solidFill>
                <a:latin typeface="Times New Roman"/>
                <a:ea typeface="Times New Roman"/>
                <a:cs typeface="Times New Roman"/>
                <a:sym typeface="Times New Roman"/>
              </a:rPr>
              <a:t>Environmental Monitoring</a:t>
            </a:r>
            <a:endParaRPr dirty="0"/>
          </a:p>
          <a:p>
            <a:pPr marL="0" marR="0" lvl="0" indent="0" algn="l" rtl="0">
              <a:spcBef>
                <a:spcPts val="0"/>
              </a:spcBef>
              <a:spcAft>
                <a:spcPts val="0"/>
              </a:spcAft>
              <a:buNone/>
            </a:pPr>
            <a:endParaRPr sz="2400" dirty="0">
              <a:solidFill>
                <a:schemeClr val="dk1"/>
              </a:solidFill>
              <a:latin typeface="Arial Narrow"/>
              <a:ea typeface="Arial Narrow"/>
              <a:cs typeface="Arial Narrow"/>
              <a:sym typeface="Arial Narrow"/>
            </a:endParaRPr>
          </a:p>
          <a:p>
            <a:pPr marL="0" marR="0" lvl="0" indent="0" algn="l" rtl="0">
              <a:spcBef>
                <a:spcPts val="0"/>
              </a:spcBef>
              <a:spcAft>
                <a:spcPts val="0"/>
              </a:spcAft>
              <a:buNone/>
            </a:pPr>
            <a:endParaRPr sz="2400" dirty="0">
              <a:solidFill>
                <a:schemeClr val="dk1"/>
              </a:solidFill>
              <a:latin typeface="Arial Narrow"/>
              <a:ea typeface="Arial Narrow"/>
              <a:cs typeface="Arial Narrow"/>
              <a:sym typeface="Arial Narrow"/>
            </a:endParaRPr>
          </a:p>
          <a:p>
            <a:pPr marL="0" marR="0" lvl="0" indent="0" algn="l" rtl="0">
              <a:spcBef>
                <a:spcPts val="0"/>
              </a:spcBef>
              <a:spcAft>
                <a:spcPts val="0"/>
              </a:spcAft>
              <a:buNone/>
            </a:pPr>
            <a:endParaRPr sz="2400" dirty="0">
              <a:solidFill>
                <a:schemeClr val="dk1"/>
              </a:solidFill>
              <a:latin typeface="Arial Narrow"/>
              <a:ea typeface="Arial Narrow"/>
              <a:cs typeface="Arial Narrow"/>
              <a:sym typeface="Arial Narrow"/>
            </a:endParaRPr>
          </a:p>
          <a:p>
            <a:pPr marL="0" marR="0" lvl="0" indent="0" algn="l" rtl="0">
              <a:spcBef>
                <a:spcPts val="0"/>
              </a:spcBef>
              <a:spcAft>
                <a:spcPts val="0"/>
              </a:spcAft>
              <a:buNone/>
            </a:pPr>
            <a:endParaRPr sz="2400" dirty="0">
              <a:solidFill>
                <a:schemeClr val="dk1"/>
              </a:solidFill>
              <a:latin typeface="Arial Narrow"/>
              <a:ea typeface="Arial Narrow"/>
              <a:cs typeface="Arial Narrow"/>
              <a:sym typeface="Arial Narrow"/>
            </a:endParaRPr>
          </a:p>
          <a:p>
            <a:pPr marL="0" marR="0" lvl="0" indent="0" algn="l" rtl="0">
              <a:spcBef>
                <a:spcPts val="0"/>
              </a:spcBef>
              <a:spcAft>
                <a:spcPts val="0"/>
              </a:spcAft>
              <a:buNone/>
            </a:pPr>
            <a:endParaRPr sz="2400" dirty="0">
              <a:solidFill>
                <a:schemeClr val="dk1"/>
              </a:solidFill>
              <a:latin typeface="Arial Narrow"/>
              <a:ea typeface="Arial Narrow"/>
              <a:cs typeface="Arial Narrow"/>
              <a:sym typeface="Arial Narrow"/>
            </a:endParaRPr>
          </a:p>
          <a:p>
            <a:pPr marL="0" marR="0" lvl="0" indent="0" algn="l" rtl="0">
              <a:spcBef>
                <a:spcPts val="0"/>
              </a:spcBef>
              <a:spcAft>
                <a:spcPts val="0"/>
              </a:spcAft>
              <a:buNone/>
            </a:pPr>
            <a:endParaRPr sz="2400" dirty="0">
              <a:solidFill>
                <a:schemeClr val="dk1"/>
              </a:solidFill>
              <a:latin typeface="Arial Narrow"/>
              <a:ea typeface="Arial Narrow"/>
              <a:cs typeface="Arial Narrow"/>
              <a:sym typeface="Arial Narrow"/>
            </a:endParaRPr>
          </a:p>
          <a:p>
            <a:pPr marL="0" marR="0" lvl="0" indent="0" algn="l" rtl="0">
              <a:spcBef>
                <a:spcPts val="0"/>
              </a:spcBef>
              <a:spcAft>
                <a:spcPts val="0"/>
              </a:spcAft>
              <a:buNone/>
            </a:pPr>
            <a:endParaRPr sz="2400" dirty="0">
              <a:solidFill>
                <a:schemeClr val="dk1"/>
              </a:solidFill>
              <a:latin typeface="Arial Narrow"/>
              <a:ea typeface="Arial Narrow"/>
              <a:cs typeface="Arial Narrow"/>
              <a:sym typeface="Arial Narrow"/>
            </a:endParaRPr>
          </a:p>
          <a:p>
            <a:pPr marL="0" marR="0" lvl="0" indent="0" algn="l" rtl="0">
              <a:spcBef>
                <a:spcPts val="0"/>
              </a:spcBef>
              <a:spcAft>
                <a:spcPts val="0"/>
              </a:spcAft>
              <a:buNone/>
            </a:pPr>
            <a:endParaRPr sz="2400" dirty="0">
              <a:solidFill>
                <a:schemeClr val="dk1"/>
              </a:solidFill>
              <a:latin typeface="Arial Narrow"/>
              <a:ea typeface="Arial Narrow"/>
              <a:cs typeface="Arial Narrow"/>
              <a:sym typeface="Arial Narrow"/>
            </a:endParaRPr>
          </a:p>
          <a:p>
            <a:pPr marL="0" marR="0" lvl="0" indent="0" algn="l" rtl="0">
              <a:spcBef>
                <a:spcPts val="0"/>
              </a:spcBef>
              <a:spcAft>
                <a:spcPts val="0"/>
              </a:spcAft>
              <a:buNone/>
            </a:pPr>
            <a:endParaRPr sz="2400" dirty="0">
              <a:solidFill>
                <a:schemeClr val="dk1"/>
              </a:solidFill>
              <a:latin typeface="Arial Narrow"/>
              <a:ea typeface="Arial Narrow"/>
              <a:cs typeface="Arial Narrow"/>
              <a:sym typeface="Arial Narrow"/>
            </a:endParaRPr>
          </a:p>
          <a:p>
            <a:pPr marL="0" marR="0" lvl="0" indent="0" algn="l" rtl="0">
              <a:spcBef>
                <a:spcPts val="0"/>
              </a:spcBef>
              <a:spcAft>
                <a:spcPts val="0"/>
              </a:spcAft>
              <a:buNone/>
            </a:pPr>
            <a:endParaRPr sz="2400" dirty="0">
              <a:solidFill>
                <a:schemeClr val="dk1"/>
              </a:solidFill>
              <a:latin typeface="Arial Narrow"/>
              <a:ea typeface="Arial Narrow"/>
              <a:cs typeface="Arial Narrow"/>
              <a:sym typeface="Arial Narrow"/>
            </a:endParaRPr>
          </a:p>
          <a:p>
            <a:pPr marL="0" marR="0" lvl="0" indent="0" algn="l" rtl="0">
              <a:spcBef>
                <a:spcPts val="0"/>
              </a:spcBef>
              <a:spcAft>
                <a:spcPts val="0"/>
              </a:spcAft>
              <a:buNone/>
            </a:pPr>
            <a:endParaRPr sz="2400" dirty="0">
              <a:solidFill>
                <a:schemeClr val="dk1"/>
              </a:solidFill>
              <a:latin typeface="Arial Narrow"/>
              <a:ea typeface="Arial Narrow"/>
              <a:cs typeface="Arial Narrow"/>
              <a:sym typeface="Arial Narrow"/>
            </a:endParaRPr>
          </a:p>
          <a:p>
            <a:pPr marL="0" marR="0" lvl="0" indent="0" algn="l" rtl="0">
              <a:spcBef>
                <a:spcPts val="0"/>
              </a:spcBef>
              <a:spcAft>
                <a:spcPts val="0"/>
              </a:spcAft>
              <a:buNone/>
            </a:pPr>
            <a:endParaRPr sz="2400" dirty="0">
              <a:solidFill>
                <a:schemeClr val="dk1"/>
              </a:solidFill>
              <a:latin typeface="Arial Narrow"/>
              <a:ea typeface="Arial Narrow"/>
              <a:cs typeface="Arial Narrow"/>
              <a:sym typeface="Arial Narrow"/>
            </a:endParaRPr>
          </a:p>
        </p:txBody>
      </p:sp>
      <p:sp>
        <p:nvSpPr>
          <p:cNvPr id="200" name="Google Shape;200;p1"/>
          <p:cNvSpPr txBox="1"/>
          <p:nvPr/>
        </p:nvSpPr>
        <p:spPr>
          <a:xfrm>
            <a:off x="199084" y="3227663"/>
            <a:ext cx="5719115"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lt1"/>
                </a:solidFill>
                <a:latin typeface="Times New Roman"/>
                <a:ea typeface="Times New Roman"/>
                <a:cs typeface="Times New Roman"/>
                <a:sym typeface="Times New Roman"/>
              </a:rPr>
              <a:t>Academic Year – 2023-2024</a:t>
            </a:r>
            <a:endParaRPr dirty="0"/>
          </a:p>
        </p:txBody>
      </p:sp>
      <p:sp>
        <p:nvSpPr>
          <p:cNvPr id="201" name="Google Shape;201;p1"/>
          <p:cNvSpPr/>
          <p:nvPr/>
        </p:nvSpPr>
        <p:spPr>
          <a:xfrm>
            <a:off x="0" y="0"/>
            <a:ext cx="11325225"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br>
              <a:rPr lang="en-US" sz="1800" b="0" i="0" u="none" strike="noStrike" cap="none">
                <a:solidFill>
                  <a:srgbClr val="000000"/>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202" name="Google Shape;202;p1"/>
          <p:cNvSpPr txBox="1"/>
          <p:nvPr/>
        </p:nvSpPr>
        <p:spPr>
          <a:xfrm>
            <a:off x="24349646" y="24612407"/>
            <a:ext cx="7359396" cy="814388"/>
          </a:xfrm>
          <a:prstGeom prst="rect">
            <a:avLst/>
          </a:prstGeom>
          <a:solidFill>
            <a:schemeClr val="dk1"/>
          </a:solidFill>
          <a:ln>
            <a:noFill/>
          </a:ln>
        </p:spPr>
        <p:txBody>
          <a:bodyPr spcFirstLastPara="1" wrap="square" lIns="74850" tIns="37400" rIns="74850" bIns="37400" anchor="t" anchorCtr="0">
            <a:spAutoFit/>
          </a:bodyPr>
          <a:lstStyle/>
          <a:p>
            <a:pPr marL="0" marR="0" lvl="0" indent="0" algn="ctr" rtl="0">
              <a:spcBef>
                <a:spcPts val="0"/>
              </a:spcBef>
              <a:spcAft>
                <a:spcPts val="0"/>
              </a:spcAft>
              <a:buClr>
                <a:schemeClr val="lt1"/>
              </a:buClr>
              <a:buSzPts val="4800"/>
              <a:buFont typeface="Times New Roman"/>
              <a:buNone/>
            </a:pPr>
            <a:r>
              <a:rPr lang="en-US" sz="4800" b="1" u="none">
                <a:solidFill>
                  <a:schemeClr val="lt1"/>
                </a:solidFill>
                <a:latin typeface="Times New Roman"/>
                <a:ea typeface="Times New Roman"/>
                <a:cs typeface="Times New Roman"/>
                <a:sym typeface="Times New Roman"/>
              </a:rPr>
              <a:t>Future Development</a:t>
            </a:r>
            <a:endParaRPr/>
          </a:p>
        </p:txBody>
      </p:sp>
      <p:sp>
        <p:nvSpPr>
          <p:cNvPr id="203" name="Google Shape;203;p1"/>
          <p:cNvSpPr txBox="1"/>
          <p:nvPr/>
        </p:nvSpPr>
        <p:spPr>
          <a:xfrm>
            <a:off x="24303038" y="4746625"/>
            <a:ext cx="7367587" cy="814388"/>
          </a:xfrm>
          <a:prstGeom prst="rect">
            <a:avLst/>
          </a:prstGeom>
          <a:solidFill>
            <a:schemeClr val="dk1"/>
          </a:solidFill>
          <a:ln>
            <a:noFill/>
          </a:ln>
        </p:spPr>
        <p:txBody>
          <a:bodyPr spcFirstLastPara="1" wrap="square" lIns="74850" tIns="37400" rIns="74850" bIns="37400" anchor="t" anchorCtr="0">
            <a:spAutoFit/>
          </a:bodyPr>
          <a:lstStyle/>
          <a:p>
            <a:pPr marL="0" marR="0" lvl="0" indent="0" algn="ctr" rtl="0">
              <a:spcBef>
                <a:spcPts val="0"/>
              </a:spcBef>
              <a:spcAft>
                <a:spcPts val="0"/>
              </a:spcAft>
              <a:buClr>
                <a:schemeClr val="lt1"/>
              </a:buClr>
              <a:buSzPts val="4800"/>
              <a:buFont typeface="Times New Roman"/>
              <a:buNone/>
            </a:pPr>
            <a:r>
              <a:rPr lang="en-US" sz="4800" b="1" u="none">
                <a:solidFill>
                  <a:schemeClr val="lt1"/>
                </a:solidFill>
                <a:latin typeface="Times New Roman"/>
                <a:ea typeface="Times New Roman"/>
                <a:cs typeface="Times New Roman"/>
                <a:sym typeface="Times New Roman"/>
              </a:rPr>
              <a:t>Conclusion</a:t>
            </a:r>
            <a:endParaRPr/>
          </a:p>
        </p:txBody>
      </p:sp>
      <p:sp>
        <p:nvSpPr>
          <p:cNvPr id="204" name="Google Shape;204;p1"/>
          <p:cNvSpPr txBox="1"/>
          <p:nvPr/>
        </p:nvSpPr>
        <p:spPr>
          <a:xfrm>
            <a:off x="24453766" y="5763098"/>
            <a:ext cx="6984440" cy="7694374"/>
          </a:xfrm>
          <a:prstGeom prst="rect">
            <a:avLst/>
          </a:prstGeom>
          <a:noFill/>
          <a:ln>
            <a:noFill/>
          </a:ln>
        </p:spPr>
        <p:txBody>
          <a:bodyPr spcFirstLastPara="1" wrap="square" lIns="91425" tIns="45700" rIns="91425" bIns="45700" anchor="t" anchorCtr="0">
            <a:spAutoFit/>
          </a:bodyPr>
          <a:lstStyle/>
          <a:p>
            <a:pPr marL="342900" lvl="0" indent="-342900" algn="just">
              <a:buSzPts val="2400"/>
              <a:buFont typeface="Noto Sans Symbols"/>
              <a:buChar char="▪"/>
            </a:pPr>
            <a:r>
              <a:rPr lang="en-US" sz="2600" dirty="0">
                <a:latin typeface="Times New Roman" panose="02020603050405020304" pitchFamily="18" charset="0"/>
                <a:cs typeface="Times New Roman" panose="02020603050405020304" pitchFamily="18" charset="0"/>
              </a:rPr>
              <a:t>This project addresses critical challenges in accessible and continuous healthcare delivery, particularly in underserved and remote regions. By integrating low-cost biomedical sensors with Arduino UNO and ESP32 microcontrollers, the system facilitates real-time, non-invasive monitoring of vital signs such as heart rate, body temperature, and blood pressure.</a:t>
            </a:r>
          </a:p>
          <a:p>
            <a:pPr marL="342900" lvl="0" indent="-342900" algn="just">
              <a:buSzPts val="2400"/>
              <a:buFont typeface="Noto Sans Symbols"/>
              <a:buChar char="▪"/>
            </a:pPr>
            <a:endParaRPr sz="26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342900" lvl="0" indent="-342900" algn="just">
              <a:buSzPts val="2400"/>
              <a:buFont typeface="Noto Sans Symbols"/>
              <a:buChar char="▪"/>
            </a:pPr>
            <a:r>
              <a:rPr lang="en-US" sz="2600" dirty="0">
                <a:latin typeface="Times New Roman" panose="02020603050405020304" pitchFamily="18" charset="0"/>
                <a:cs typeface="Times New Roman" panose="02020603050405020304" pitchFamily="18" charset="0"/>
              </a:rPr>
              <a:t>The use of a modular architecture, local display interface, and a Pulse Transit Time (PTT)-based algorithm enhances the system’s reliability, usability, and diagnostic capability. Through thoughtful implementation of hardware, signal processing, and wireless communication, the project underscores the potential of IoT-driven solutions in transforming traditional healthcare models and lays a robust foundation for future advancements in remote health monitoring.</a:t>
            </a:r>
            <a:endParaRPr sz="2600" dirty="0">
              <a:solidFill>
                <a:schemeClr val="dk1"/>
              </a:solidFill>
              <a:latin typeface="Times New Roman" panose="02020603050405020304" pitchFamily="18" charset="0"/>
              <a:ea typeface="Arial Narrow"/>
              <a:cs typeface="Times New Roman" panose="02020603050405020304" pitchFamily="18" charset="0"/>
              <a:sym typeface="Arial Narrow"/>
            </a:endParaRPr>
          </a:p>
        </p:txBody>
      </p:sp>
      <p:sp>
        <p:nvSpPr>
          <p:cNvPr id="205" name="Google Shape;205;p1"/>
          <p:cNvSpPr txBox="1"/>
          <p:nvPr/>
        </p:nvSpPr>
        <p:spPr>
          <a:xfrm>
            <a:off x="24380173" y="25567701"/>
            <a:ext cx="7058033" cy="5863144"/>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000000"/>
              </a:buClr>
              <a:buSzPts val="2500"/>
              <a:buFont typeface="Noto Sans Symbols"/>
              <a:buChar char="▪"/>
            </a:pPr>
            <a:r>
              <a:rPr lang="en-US" sz="2500" dirty="0">
                <a:solidFill>
                  <a:srgbClr val="000000"/>
                </a:solidFill>
                <a:latin typeface="Times New Roman"/>
                <a:ea typeface="Times New Roman"/>
                <a:cs typeface="Times New Roman"/>
                <a:sym typeface="Times New Roman"/>
              </a:rPr>
              <a:t>Future work entails several key areas of advancement to enhance the existing system’s efficacy and scalability.  </a:t>
            </a:r>
            <a:endParaRPr dirty="0"/>
          </a:p>
          <a:p>
            <a:pPr marL="342900" marR="0" lvl="0" indent="-184150" algn="just" rtl="0">
              <a:spcBef>
                <a:spcPts val="0"/>
              </a:spcBef>
              <a:spcAft>
                <a:spcPts val="0"/>
              </a:spcAft>
              <a:buClr>
                <a:schemeClr val="dk1"/>
              </a:buClr>
              <a:buSzPts val="2500"/>
              <a:buFont typeface="Noto Sans Symbols"/>
              <a:buNone/>
            </a:pPr>
            <a:endParaRPr sz="2500" dirty="0">
              <a:solidFill>
                <a:srgbClr val="000000"/>
              </a:solidFill>
              <a:latin typeface="Times New Roman"/>
              <a:ea typeface="Times New Roman"/>
              <a:cs typeface="Times New Roman"/>
              <a:sym typeface="Times New Roman"/>
            </a:endParaRPr>
          </a:p>
          <a:p>
            <a:pPr marL="342900" marR="0" lvl="0" indent="-342900" algn="just" rtl="0">
              <a:spcBef>
                <a:spcPts val="0"/>
              </a:spcBef>
              <a:spcAft>
                <a:spcPts val="0"/>
              </a:spcAft>
              <a:buClr>
                <a:srgbClr val="000000"/>
              </a:buClr>
              <a:buSzPts val="2500"/>
              <a:buFont typeface="Noto Sans Symbols"/>
              <a:buChar char="▪"/>
            </a:pPr>
            <a:r>
              <a:rPr lang="en-US" sz="2500" dirty="0">
                <a:solidFill>
                  <a:srgbClr val="000000"/>
                </a:solidFill>
                <a:latin typeface="Times New Roman"/>
                <a:ea typeface="Times New Roman"/>
                <a:cs typeface="Times New Roman"/>
                <a:sym typeface="Times New Roman"/>
              </a:rPr>
              <a:t>This involves ensuring a stable internet connection for steady camera usage in processing images, thus improving prediction accuracy. </a:t>
            </a:r>
            <a:endParaRPr dirty="0"/>
          </a:p>
          <a:p>
            <a:pPr marL="342900" marR="0" lvl="0" indent="-184150" algn="just" rtl="0">
              <a:spcBef>
                <a:spcPts val="0"/>
              </a:spcBef>
              <a:spcAft>
                <a:spcPts val="0"/>
              </a:spcAft>
              <a:buClr>
                <a:schemeClr val="dk1"/>
              </a:buClr>
              <a:buSzPts val="2500"/>
              <a:buFont typeface="Noto Sans Symbols"/>
              <a:buNone/>
            </a:pPr>
            <a:endParaRPr sz="2500" dirty="0">
              <a:solidFill>
                <a:srgbClr val="000000"/>
              </a:solidFill>
              <a:latin typeface="Times New Roman"/>
              <a:ea typeface="Times New Roman"/>
              <a:cs typeface="Times New Roman"/>
              <a:sym typeface="Times New Roman"/>
            </a:endParaRPr>
          </a:p>
          <a:p>
            <a:pPr marL="342900" marR="0" lvl="0" indent="-342900" algn="just" rtl="0">
              <a:spcBef>
                <a:spcPts val="0"/>
              </a:spcBef>
              <a:spcAft>
                <a:spcPts val="0"/>
              </a:spcAft>
              <a:buClr>
                <a:srgbClr val="000000"/>
              </a:buClr>
              <a:buSzPts val="2500"/>
              <a:buFont typeface="Noto Sans Symbols"/>
              <a:buChar char="▪"/>
            </a:pPr>
            <a:r>
              <a:rPr lang="en-US" sz="2500" dirty="0">
                <a:solidFill>
                  <a:srgbClr val="000000"/>
                </a:solidFill>
                <a:latin typeface="Times New Roman"/>
                <a:ea typeface="Times New Roman"/>
                <a:cs typeface="Times New Roman"/>
                <a:sym typeface="Times New Roman"/>
              </a:rPr>
              <a:t>Presently, our setup relies on a single network, but we aim to update it to accommodate multiple networks. </a:t>
            </a:r>
            <a:endParaRPr dirty="0"/>
          </a:p>
          <a:p>
            <a:pPr marL="342900" marR="0" lvl="0" indent="-184150" algn="just" rtl="0">
              <a:spcBef>
                <a:spcPts val="0"/>
              </a:spcBef>
              <a:spcAft>
                <a:spcPts val="0"/>
              </a:spcAft>
              <a:buClr>
                <a:schemeClr val="dk1"/>
              </a:buClr>
              <a:buSzPts val="2500"/>
              <a:buFont typeface="Noto Sans Symbols"/>
              <a:buNone/>
            </a:pPr>
            <a:endParaRPr sz="2500" dirty="0">
              <a:solidFill>
                <a:srgbClr val="000000"/>
              </a:solidFill>
              <a:latin typeface="Times New Roman"/>
              <a:ea typeface="Times New Roman"/>
              <a:cs typeface="Times New Roman"/>
              <a:sym typeface="Times New Roman"/>
            </a:endParaRPr>
          </a:p>
          <a:p>
            <a:pPr marL="342900" marR="0" lvl="0" indent="-342900" algn="just" rtl="0">
              <a:spcBef>
                <a:spcPts val="0"/>
              </a:spcBef>
              <a:spcAft>
                <a:spcPts val="0"/>
              </a:spcAft>
              <a:buClr>
                <a:srgbClr val="000000"/>
              </a:buClr>
              <a:buSzPts val="2500"/>
              <a:buFont typeface="Noto Sans Symbols"/>
              <a:buChar char="▪"/>
            </a:pPr>
            <a:r>
              <a:rPr lang="en-US" sz="2500" dirty="0">
                <a:solidFill>
                  <a:srgbClr val="000000"/>
                </a:solidFill>
                <a:latin typeface="Times New Roman"/>
                <a:ea typeface="Times New Roman"/>
                <a:cs typeface="Times New Roman"/>
                <a:sym typeface="Times New Roman"/>
              </a:rPr>
              <a:t>Additionally, integrating GPS into our mobile app will improve user navigation from their current position.</a:t>
            </a:r>
            <a:endParaRPr sz="2500" dirty="0">
              <a:solidFill>
                <a:srgbClr val="000000"/>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FE74ED29-EB50-2B7A-F4CB-EBA53E510792}"/>
              </a:ext>
            </a:extLst>
          </p:cNvPr>
          <p:cNvPicPr>
            <a:picLocks noChangeAspect="1"/>
          </p:cNvPicPr>
          <p:nvPr/>
        </p:nvPicPr>
        <p:blipFill>
          <a:blip r:embed="rId4"/>
          <a:stretch>
            <a:fillRect/>
          </a:stretch>
        </p:blipFill>
        <p:spPr>
          <a:xfrm>
            <a:off x="11562756" y="5710263"/>
            <a:ext cx="9190892" cy="8133056"/>
          </a:xfrm>
          <a:prstGeom prst="rect">
            <a:avLst/>
          </a:prstGeom>
        </p:spPr>
      </p:pic>
      <p:sp>
        <p:nvSpPr>
          <p:cNvPr id="5" name="Google Shape;185;p1">
            <a:extLst>
              <a:ext uri="{FF2B5EF4-FFF2-40B4-BE49-F238E27FC236}">
                <a16:creationId xmlns:a16="http://schemas.microsoft.com/office/drawing/2014/main" id="{1B6C2D62-0647-C4D2-C5ED-5304F6F2ACB4}"/>
              </a:ext>
            </a:extLst>
          </p:cNvPr>
          <p:cNvSpPr txBox="1"/>
          <p:nvPr/>
        </p:nvSpPr>
        <p:spPr>
          <a:xfrm>
            <a:off x="701674" y="21271677"/>
            <a:ext cx="7353935" cy="814388"/>
          </a:xfrm>
          <a:prstGeom prst="rect">
            <a:avLst/>
          </a:prstGeom>
          <a:solidFill>
            <a:schemeClr val="dk1"/>
          </a:solidFill>
          <a:ln>
            <a:noFill/>
          </a:ln>
        </p:spPr>
        <p:txBody>
          <a:bodyPr spcFirstLastPara="1" wrap="square" lIns="74850" tIns="37400" rIns="74850" bIns="37400" anchor="t" anchorCtr="0">
            <a:spAutoFit/>
          </a:bodyPr>
          <a:lstStyle/>
          <a:p>
            <a:pPr marL="0" marR="0" lvl="0" indent="0" algn="ctr" rtl="0">
              <a:spcBef>
                <a:spcPts val="0"/>
              </a:spcBef>
              <a:spcAft>
                <a:spcPts val="0"/>
              </a:spcAft>
              <a:buClr>
                <a:schemeClr val="lt1"/>
              </a:buClr>
              <a:buSzPts val="4800"/>
              <a:buFont typeface="Times New Roman"/>
              <a:buNone/>
            </a:pPr>
            <a:r>
              <a:rPr lang="en-US" sz="4800" b="1" i="0" u="none" strike="noStrike" cap="none" dirty="0">
                <a:solidFill>
                  <a:schemeClr val="lt1"/>
                </a:solidFill>
                <a:latin typeface="Times New Roman"/>
                <a:ea typeface="Times New Roman"/>
                <a:cs typeface="Times New Roman"/>
                <a:sym typeface="Times New Roman"/>
              </a:rPr>
              <a:t>Contribution </a:t>
            </a:r>
            <a:endParaRPr dirty="0"/>
          </a:p>
        </p:txBody>
      </p:sp>
      <p:sp>
        <p:nvSpPr>
          <p:cNvPr id="6" name="Google Shape;205;p1">
            <a:extLst>
              <a:ext uri="{FF2B5EF4-FFF2-40B4-BE49-F238E27FC236}">
                <a16:creationId xmlns:a16="http://schemas.microsoft.com/office/drawing/2014/main" id="{CF80BD7F-96F8-A200-AAD4-5B0DE48FC64C}"/>
              </a:ext>
            </a:extLst>
          </p:cNvPr>
          <p:cNvSpPr txBox="1"/>
          <p:nvPr/>
        </p:nvSpPr>
        <p:spPr>
          <a:xfrm>
            <a:off x="695008" y="22256737"/>
            <a:ext cx="7058033" cy="3170058"/>
          </a:xfrm>
          <a:prstGeom prst="rect">
            <a:avLst/>
          </a:prstGeom>
          <a:noFill/>
          <a:ln>
            <a:noFill/>
          </a:ln>
        </p:spPr>
        <p:txBody>
          <a:bodyPr spcFirstLastPara="1" wrap="square" lIns="91425" tIns="45700" rIns="91425" bIns="45700" anchor="t" anchorCtr="0">
            <a:spAutoFit/>
          </a:bodyPr>
          <a:lstStyle/>
          <a:p>
            <a:pPr marL="342900" lvl="0" indent="-342900" algn="just">
              <a:buSzPts val="2500"/>
              <a:buFont typeface="Noto Sans Symbols"/>
              <a:buChar char="▪"/>
            </a:pPr>
            <a:r>
              <a:rPr lang="en-US" sz="2500" dirty="0">
                <a:latin typeface="Times New Roman" panose="02020603050405020304" pitchFamily="18" charset="0"/>
                <a:cs typeface="Times New Roman" panose="02020603050405020304" pitchFamily="18" charset="0"/>
              </a:rPr>
              <a:t>This work introduces a modular, dual-microcontroller architecture for non-invasive vital sign monitoring, incorporating signal-quality-weighted heart rate estimation and ECG-only blood pressure inference, combined with real-time local feedback mechanisms. These design choices address key gaps in usability, connectivity, and affordability, often overlooked in prior works.</a:t>
            </a:r>
            <a:endParaRPr sz="25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D0E08B3-C930-55C6-571A-E6A4194DDE15}"/>
              </a:ext>
            </a:extLst>
          </p:cNvPr>
          <p:cNvSpPr txBox="1"/>
          <p:nvPr/>
        </p:nvSpPr>
        <p:spPr>
          <a:xfrm>
            <a:off x="8533130" y="14835028"/>
            <a:ext cx="15269845" cy="4093428"/>
          </a:xfrm>
          <a:prstGeom prst="rect">
            <a:avLst/>
          </a:prstGeom>
          <a:noFill/>
        </p:spPr>
        <p:txBody>
          <a:bodyPr wrap="square" rtlCol="0">
            <a:spAutoFit/>
          </a:bodyPr>
          <a:lstStyle/>
          <a:p>
            <a:pPr marL="457200" indent="-457200">
              <a:buFont typeface="Arial" panose="020B0604020202020204" pitchFamily="34" charset="0"/>
              <a:buChar char="•"/>
            </a:pPr>
            <a:r>
              <a:rPr lang="en-US" sz="2600" b="1" dirty="0">
                <a:latin typeface="Times New Roman" panose="02020603050405020304" pitchFamily="18" charset="0"/>
                <a:ea typeface="Tahoma" panose="020B0604030504040204" pitchFamily="34" charset="0"/>
                <a:cs typeface="Times New Roman" panose="02020603050405020304" pitchFamily="18" charset="0"/>
              </a:rPr>
              <a:t>Heart Rate Estimate:</a:t>
            </a:r>
          </a:p>
          <a:p>
            <a:pPr lvl="8"/>
            <a:r>
              <a:rPr lang="en-US" sz="2600" dirty="0">
                <a:latin typeface="Times New Roman" panose="02020603050405020304" pitchFamily="18" charset="0"/>
                <a:ea typeface="Tahoma" panose="020B0604030504040204" pitchFamily="34" charset="0"/>
                <a:cs typeface="Times New Roman" panose="02020603050405020304" pitchFamily="18" charset="0"/>
              </a:rPr>
              <a:t>	A combined ECG (AD8232) and PPG (MAX30102) approach was used. Fused readings gave more stable 	results, especially in motion or noisy conditions. Manual verification showed deviations within 2–5 BPM 	compared to smart bands and manual counting.</a:t>
            </a:r>
          </a:p>
          <a:p>
            <a:pPr marL="457200" lvl="8" indent="-457200">
              <a:buFont typeface="Arial" panose="020B0604020202020204" pitchFamily="34" charset="0"/>
              <a:buChar char="•"/>
            </a:pPr>
            <a:r>
              <a:rPr lang="en-US" sz="2600" b="1" dirty="0">
                <a:latin typeface="Times New Roman" panose="02020603050405020304" pitchFamily="18" charset="0"/>
                <a:ea typeface="Tahoma" panose="020B0604030504040204" pitchFamily="34" charset="0"/>
                <a:cs typeface="Times New Roman" panose="02020603050405020304" pitchFamily="18" charset="0"/>
              </a:rPr>
              <a:t>Blood Pressure Estimation:</a:t>
            </a:r>
          </a:p>
          <a:p>
            <a:pPr lvl="8"/>
            <a:r>
              <a:rPr lang="en-US" sz="2600" dirty="0">
                <a:latin typeface="Times New Roman" panose="02020603050405020304" pitchFamily="18" charset="0"/>
                <a:ea typeface="Tahoma" panose="020B0604030504040204" pitchFamily="34" charset="0"/>
                <a:cs typeface="Times New Roman" panose="02020603050405020304" pitchFamily="18" charset="0"/>
              </a:rPr>
              <a:t>	Blood pressure was indirectly inferred from ECG waveform features. Observed changes in RR intervals 	and amplitudes matched digital sphygmomanometer readings, demonstrating correlation.</a:t>
            </a:r>
          </a:p>
          <a:p>
            <a:pPr marL="457200" lvl="8" indent="-457200">
              <a:buFont typeface="Arial" panose="020B0604020202020204" pitchFamily="34" charset="0"/>
              <a:buChar char="•"/>
            </a:pPr>
            <a:r>
              <a:rPr lang="en-US" sz="2600" b="1" dirty="0">
                <a:latin typeface="Times New Roman" panose="02020603050405020304" pitchFamily="18" charset="0"/>
                <a:ea typeface="Tahoma" panose="020B0604030504040204" pitchFamily="34" charset="0"/>
                <a:cs typeface="Times New Roman" panose="02020603050405020304" pitchFamily="18" charset="0"/>
              </a:rPr>
              <a:t>Body Temperature Monitoring:</a:t>
            </a:r>
          </a:p>
          <a:p>
            <a:pPr lvl="8"/>
            <a:r>
              <a:rPr lang="en-US" sz="2600" dirty="0">
                <a:latin typeface="Times New Roman" panose="02020603050405020304" pitchFamily="18" charset="0"/>
                <a:ea typeface="Tahoma" panose="020B0604030504040204" pitchFamily="34" charset="0"/>
                <a:cs typeface="Times New Roman" panose="02020603050405020304" pitchFamily="18" charset="0"/>
              </a:rPr>
              <a:t>	The MLX90614 infrared sensor delivered accurate contactless readings, with average deviation within 	pm 	0.3 C when compared to clinical thermometers.</a:t>
            </a:r>
          </a:p>
        </p:txBody>
      </p:sp>
      <p:pic>
        <p:nvPicPr>
          <p:cNvPr id="7" name="Picture 6">
            <a:extLst>
              <a:ext uri="{FF2B5EF4-FFF2-40B4-BE49-F238E27FC236}">
                <a16:creationId xmlns:a16="http://schemas.microsoft.com/office/drawing/2014/main" id="{59C1C741-6554-1DE1-5A26-7DB14924B96D}"/>
              </a:ext>
            </a:extLst>
          </p:cNvPr>
          <p:cNvPicPr>
            <a:picLocks noChangeAspect="1"/>
          </p:cNvPicPr>
          <p:nvPr/>
        </p:nvPicPr>
        <p:blipFill>
          <a:blip r:embed="rId5"/>
          <a:stretch>
            <a:fillRect/>
          </a:stretch>
        </p:blipFill>
        <p:spPr>
          <a:xfrm>
            <a:off x="8975142" y="21271677"/>
            <a:ext cx="4081376" cy="3389617"/>
          </a:xfrm>
          <a:prstGeom prst="rect">
            <a:avLst/>
          </a:prstGeom>
        </p:spPr>
      </p:pic>
      <p:pic>
        <p:nvPicPr>
          <p:cNvPr id="9" name="Picture 8">
            <a:extLst>
              <a:ext uri="{FF2B5EF4-FFF2-40B4-BE49-F238E27FC236}">
                <a16:creationId xmlns:a16="http://schemas.microsoft.com/office/drawing/2014/main" id="{755A266C-05FA-C33A-F3E7-67251DDA6AD2}"/>
              </a:ext>
            </a:extLst>
          </p:cNvPr>
          <p:cNvPicPr>
            <a:picLocks noChangeAspect="1"/>
          </p:cNvPicPr>
          <p:nvPr/>
        </p:nvPicPr>
        <p:blipFill>
          <a:blip r:embed="rId6"/>
          <a:stretch>
            <a:fillRect/>
          </a:stretch>
        </p:blipFill>
        <p:spPr>
          <a:xfrm>
            <a:off x="14157230" y="21216008"/>
            <a:ext cx="4081376" cy="3389617"/>
          </a:xfrm>
          <a:prstGeom prst="rect">
            <a:avLst/>
          </a:prstGeom>
        </p:spPr>
      </p:pic>
      <p:pic>
        <p:nvPicPr>
          <p:cNvPr id="13" name="Picture 12">
            <a:extLst>
              <a:ext uri="{FF2B5EF4-FFF2-40B4-BE49-F238E27FC236}">
                <a16:creationId xmlns:a16="http://schemas.microsoft.com/office/drawing/2014/main" id="{E9E24DF6-4784-8067-7FA6-2077F31AD10D}"/>
              </a:ext>
            </a:extLst>
          </p:cNvPr>
          <p:cNvPicPr>
            <a:picLocks noChangeAspect="1"/>
          </p:cNvPicPr>
          <p:nvPr/>
        </p:nvPicPr>
        <p:blipFill>
          <a:blip r:embed="rId7"/>
          <a:stretch>
            <a:fillRect/>
          </a:stretch>
        </p:blipFill>
        <p:spPr>
          <a:xfrm>
            <a:off x="19304262" y="21216007"/>
            <a:ext cx="4081376" cy="3389617"/>
          </a:xfrm>
          <a:prstGeom prst="rect">
            <a:avLst/>
          </a:prstGeom>
        </p:spPr>
      </p:pic>
      <p:pic>
        <p:nvPicPr>
          <p:cNvPr id="15" name="Picture 14">
            <a:extLst>
              <a:ext uri="{FF2B5EF4-FFF2-40B4-BE49-F238E27FC236}">
                <a16:creationId xmlns:a16="http://schemas.microsoft.com/office/drawing/2014/main" id="{43BE179D-4CD2-1547-CDCB-0557838E8325}"/>
              </a:ext>
            </a:extLst>
          </p:cNvPr>
          <p:cNvPicPr>
            <a:picLocks noChangeAspect="1"/>
          </p:cNvPicPr>
          <p:nvPr/>
        </p:nvPicPr>
        <p:blipFill>
          <a:blip r:embed="rId8"/>
          <a:stretch>
            <a:fillRect/>
          </a:stretch>
        </p:blipFill>
        <p:spPr>
          <a:xfrm>
            <a:off x="9379128" y="27356275"/>
            <a:ext cx="3337054" cy="3984851"/>
          </a:xfrm>
          <a:prstGeom prst="rect">
            <a:avLst/>
          </a:prstGeom>
        </p:spPr>
      </p:pic>
      <p:pic>
        <p:nvPicPr>
          <p:cNvPr id="17" name="Picture 16">
            <a:extLst>
              <a:ext uri="{FF2B5EF4-FFF2-40B4-BE49-F238E27FC236}">
                <a16:creationId xmlns:a16="http://schemas.microsoft.com/office/drawing/2014/main" id="{853252F6-7BF1-2D3E-8A3D-E827DE67E30E}"/>
              </a:ext>
            </a:extLst>
          </p:cNvPr>
          <p:cNvPicPr>
            <a:picLocks noChangeAspect="1"/>
          </p:cNvPicPr>
          <p:nvPr/>
        </p:nvPicPr>
        <p:blipFill>
          <a:blip r:embed="rId9"/>
          <a:stretch>
            <a:fillRect/>
          </a:stretch>
        </p:blipFill>
        <p:spPr>
          <a:xfrm>
            <a:off x="14408188" y="27279711"/>
            <a:ext cx="3337054" cy="3984851"/>
          </a:xfrm>
          <a:prstGeom prst="rect">
            <a:avLst/>
          </a:prstGeom>
        </p:spPr>
      </p:pic>
      <p:pic>
        <p:nvPicPr>
          <p:cNvPr id="19" name="Picture 18">
            <a:extLst>
              <a:ext uri="{FF2B5EF4-FFF2-40B4-BE49-F238E27FC236}">
                <a16:creationId xmlns:a16="http://schemas.microsoft.com/office/drawing/2014/main" id="{43026E3C-24E8-8E0C-B2C4-E62F08352906}"/>
              </a:ext>
            </a:extLst>
          </p:cNvPr>
          <p:cNvPicPr>
            <a:picLocks noChangeAspect="1"/>
          </p:cNvPicPr>
          <p:nvPr/>
        </p:nvPicPr>
        <p:blipFill>
          <a:blip r:embed="rId10"/>
          <a:stretch>
            <a:fillRect/>
          </a:stretch>
        </p:blipFill>
        <p:spPr>
          <a:xfrm>
            <a:off x="19437248" y="27279710"/>
            <a:ext cx="3487895" cy="3984851"/>
          </a:xfrm>
          <a:prstGeom prst="rect">
            <a:avLst/>
          </a:prstGeom>
        </p:spPr>
      </p:pic>
      <p:sp>
        <p:nvSpPr>
          <p:cNvPr id="21" name="TextBox 20">
            <a:extLst>
              <a:ext uri="{FF2B5EF4-FFF2-40B4-BE49-F238E27FC236}">
                <a16:creationId xmlns:a16="http://schemas.microsoft.com/office/drawing/2014/main" id="{AA983730-0DD2-D383-9658-5D3C87613970}"/>
              </a:ext>
            </a:extLst>
          </p:cNvPr>
          <p:cNvSpPr txBox="1"/>
          <p:nvPr/>
        </p:nvSpPr>
        <p:spPr>
          <a:xfrm>
            <a:off x="9015646" y="19087480"/>
            <a:ext cx="16200120" cy="1692771"/>
          </a:xfrm>
          <a:prstGeom prst="rect">
            <a:avLst/>
          </a:prstGeom>
          <a:noFill/>
        </p:spPr>
        <p:txBody>
          <a:bodyPr wrap="square">
            <a:spAutoFit/>
          </a:bodyPr>
          <a:lstStyle/>
          <a:p>
            <a:r>
              <a:rPr lang="en-US" sz="2600" b="1" dirty="0">
                <a:latin typeface="Times New Roman" panose="02020603050405020304" pitchFamily="18" charset="0"/>
                <a:cs typeface="Times New Roman" panose="02020603050405020304" pitchFamily="18" charset="0"/>
              </a:rPr>
              <a:t>Comparison Highlights:</a:t>
            </a:r>
          </a:p>
          <a:p>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HR: </a:t>
            </a:r>
            <a:r>
              <a:rPr lang="en-US" sz="2600" dirty="0">
                <a:latin typeface="Times New Roman" panose="02020603050405020304" pitchFamily="18" charset="0"/>
                <a:cs typeface="Times New Roman" panose="02020603050405020304" pitchFamily="18" charset="0"/>
              </a:rPr>
              <a:t>Aligned with Fire-Bolt and Redmi Band 5</a:t>
            </a:r>
          </a:p>
          <a:p>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Temp: </a:t>
            </a:r>
            <a:r>
              <a:rPr lang="en-US" sz="2600" dirty="0">
                <a:latin typeface="Times New Roman" panose="02020603050405020304" pitchFamily="18" charset="0"/>
                <a:cs typeface="Times New Roman" panose="02020603050405020304" pitchFamily="18" charset="0"/>
              </a:rPr>
              <a:t>Matches digital thermometer values</a:t>
            </a:r>
          </a:p>
          <a:p>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BP: </a:t>
            </a:r>
            <a:r>
              <a:rPr lang="en-US" sz="2600" dirty="0">
                <a:latin typeface="Times New Roman" panose="02020603050405020304" pitchFamily="18" charset="0"/>
                <a:cs typeface="Times New Roman" panose="02020603050405020304" pitchFamily="18" charset="0"/>
              </a:rPr>
              <a:t>ECG waveform variations match BP monitor trends</a:t>
            </a:r>
          </a:p>
        </p:txBody>
      </p:sp>
      <p:sp>
        <p:nvSpPr>
          <p:cNvPr id="23" name="TextBox 22">
            <a:extLst>
              <a:ext uri="{FF2B5EF4-FFF2-40B4-BE49-F238E27FC236}">
                <a16:creationId xmlns:a16="http://schemas.microsoft.com/office/drawing/2014/main" id="{FA4E68FC-EF9C-A802-D582-1BE77EDDF3C0}"/>
              </a:ext>
            </a:extLst>
          </p:cNvPr>
          <p:cNvSpPr txBox="1"/>
          <p:nvPr/>
        </p:nvSpPr>
        <p:spPr>
          <a:xfrm>
            <a:off x="9015646" y="25312594"/>
            <a:ext cx="16200120" cy="1938992"/>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Real-time Alerts:</a:t>
            </a:r>
          </a:p>
          <a:p>
            <a:r>
              <a:rPr lang="en-US" sz="2400" dirty="0">
                <a:latin typeface="Times New Roman" panose="02020603050405020304" pitchFamily="18" charset="0"/>
                <a:cs typeface="Times New Roman" panose="02020603050405020304" pitchFamily="18" charset="0"/>
              </a:rPr>
              <a:t>	System tested for various conditions:</a:t>
            </a: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Normal:</a:t>
            </a:r>
            <a:r>
              <a:rPr lang="en-US" sz="2400" dirty="0">
                <a:latin typeface="Times New Roman" panose="02020603050405020304" pitchFamily="18" charset="0"/>
                <a:cs typeface="Times New Roman" panose="02020603050405020304" pitchFamily="18" charset="0"/>
              </a:rPr>
              <a:t> All readings stable – no alert</a:t>
            </a: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One Abnormal: </a:t>
            </a:r>
            <a:r>
              <a:rPr lang="en-US" sz="2400" dirty="0">
                <a:latin typeface="Times New Roman" panose="02020603050405020304" pitchFamily="18" charset="0"/>
                <a:cs typeface="Times New Roman" panose="02020603050405020304" pitchFamily="18" charset="0"/>
              </a:rPr>
              <a:t>Alert triggered for that parameter.</a:t>
            </a: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Multiple Abnormal: </a:t>
            </a:r>
            <a:r>
              <a:rPr lang="en-US" sz="2400" dirty="0">
                <a:latin typeface="Times New Roman" panose="02020603050405020304" pitchFamily="18" charset="0"/>
                <a:cs typeface="Times New Roman" panose="02020603050405020304" pitchFamily="18" charset="0"/>
              </a:rPr>
              <a:t>All alerts triggered.</a:t>
            </a:r>
          </a:p>
        </p:txBody>
      </p:sp>
      <p:sp>
        <p:nvSpPr>
          <p:cNvPr id="25" name="TextBox 24">
            <a:extLst>
              <a:ext uri="{FF2B5EF4-FFF2-40B4-BE49-F238E27FC236}">
                <a16:creationId xmlns:a16="http://schemas.microsoft.com/office/drawing/2014/main" id="{78A99E85-7CF6-F7A5-95D1-C82015D97DD5}"/>
              </a:ext>
            </a:extLst>
          </p:cNvPr>
          <p:cNvSpPr txBox="1"/>
          <p:nvPr/>
        </p:nvSpPr>
        <p:spPr>
          <a:xfrm>
            <a:off x="10603022" y="24802200"/>
            <a:ext cx="16200120" cy="492443"/>
          </a:xfrm>
          <a:prstGeom prst="rect">
            <a:avLst/>
          </a:prstGeom>
          <a:noFill/>
        </p:spPr>
        <p:txBody>
          <a:bodyPr wrap="square">
            <a:spAutoFit/>
          </a:bodyPr>
          <a:lstStyle/>
          <a:p>
            <a:r>
              <a:rPr lang="en-US" sz="2600" b="1" dirty="0">
                <a:latin typeface="Times New Roman" panose="02020603050405020304" pitchFamily="18" charset="0"/>
                <a:cs typeface="Times New Roman" panose="02020603050405020304" pitchFamily="18" charset="0"/>
              </a:rPr>
              <a:t>HR					 Temp 					        BP</a:t>
            </a:r>
          </a:p>
        </p:txBody>
      </p:sp>
      <p:sp>
        <p:nvSpPr>
          <p:cNvPr id="27" name="TextBox 26">
            <a:extLst>
              <a:ext uri="{FF2B5EF4-FFF2-40B4-BE49-F238E27FC236}">
                <a16:creationId xmlns:a16="http://schemas.microsoft.com/office/drawing/2014/main" id="{F609FA76-31F7-FE69-E208-573DCBB094B1}"/>
              </a:ext>
            </a:extLst>
          </p:cNvPr>
          <p:cNvSpPr txBox="1"/>
          <p:nvPr/>
        </p:nvSpPr>
        <p:spPr>
          <a:xfrm>
            <a:off x="10448118" y="31304701"/>
            <a:ext cx="16200120"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Normal                                              One Abnormal                                       Multiple Abnormal</a:t>
            </a:r>
            <a:endParaRPr lang="en-US" sz="2400" dirty="0"/>
          </a:p>
        </p:txBody>
      </p:sp>
    </p:spTree>
  </p:cSld>
  <p:clrMapOvr>
    <a:masterClrMapping/>
  </p:clrMapOvr>
</p:sld>
</file>

<file path=ppt/theme/theme1.xml><?xml version="1.0" encoding="utf-8"?>
<a:theme xmlns:a="http://schemas.openxmlformats.org/drawingml/2006/main" name="1_Custom Design">
  <a:themeElements>
    <a:clrScheme name="Default">
      <a:dk1>
        <a:srgbClr val="1BADCF"/>
      </a:dk1>
      <a:lt1>
        <a:srgbClr val="FFFFFF"/>
      </a:lt1>
      <a:dk2>
        <a:srgbClr val="000000"/>
      </a:dk2>
      <a:lt2>
        <a:srgbClr val="F4F1E9"/>
      </a:lt2>
      <a:accent1>
        <a:srgbClr val="D7D7D7"/>
      </a:accent1>
      <a:accent2>
        <a:srgbClr val="003466"/>
      </a:accent2>
      <a:accent3>
        <a:srgbClr val="D2D9E1"/>
      </a:accent3>
      <a:accent4>
        <a:srgbClr val="000000"/>
      </a:accent4>
      <a:accent5>
        <a:srgbClr val="CEF0F8"/>
      </a:accent5>
      <a:accent6>
        <a:srgbClr val="002E5C"/>
      </a:accent6>
      <a:hlink>
        <a:srgbClr val="6CD3EB"/>
      </a:hlink>
      <a:folHlink>
        <a:srgbClr val="FFC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Custom Design">
  <a:themeElements>
    <a:clrScheme name="Default">
      <a:dk1>
        <a:srgbClr val="1BADCF"/>
      </a:dk1>
      <a:lt1>
        <a:srgbClr val="FFFFFF"/>
      </a:lt1>
      <a:dk2>
        <a:srgbClr val="000000"/>
      </a:dk2>
      <a:lt2>
        <a:srgbClr val="F4F1E9"/>
      </a:lt2>
      <a:accent1>
        <a:srgbClr val="D7D7D7"/>
      </a:accent1>
      <a:accent2>
        <a:srgbClr val="003466"/>
      </a:accent2>
      <a:accent3>
        <a:srgbClr val="D2D9E1"/>
      </a:accent3>
      <a:accent4>
        <a:srgbClr val="000000"/>
      </a:accent4>
      <a:accent5>
        <a:srgbClr val="CEF0F8"/>
      </a:accent5>
      <a:accent6>
        <a:srgbClr val="002E5C"/>
      </a:accent6>
      <a:hlink>
        <a:srgbClr val="6CD3EB"/>
      </a:hlink>
      <a:folHlink>
        <a:srgbClr val="FFC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875</Words>
  <Application>Microsoft Office PowerPoint</Application>
  <PresentationFormat>Custom</PresentationFormat>
  <Paragraphs>94</Paragraphs>
  <Slides>1</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vt:i4>
      </vt:variant>
    </vt:vector>
  </HeadingPairs>
  <TitlesOfParts>
    <vt:vector size="10" baseType="lpstr">
      <vt:lpstr>Arial Narrow</vt:lpstr>
      <vt:lpstr>Times New Roman</vt:lpstr>
      <vt:lpstr>Arial Black</vt:lpstr>
      <vt:lpstr>Arial</vt:lpstr>
      <vt:lpstr>Noto Sans Symbols</vt:lpstr>
      <vt:lpstr>Calibri</vt:lpstr>
      <vt:lpstr>1_Custom Design</vt:lpstr>
      <vt:lpstr>Custom Design</vt:lpstr>
      <vt:lpstr>2_Custom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Copywrite Digital - Tralee - 066 7128671</dc:creator>
  <cp:lastModifiedBy>Gabriel Prince</cp:lastModifiedBy>
  <cp:revision>3</cp:revision>
  <dcterms:created xsi:type="dcterms:W3CDTF">2009-11-10T07:29:27Z</dcterms:created>
  <dcterms:modified xsi:type="dcterms:W3CDTF">2025-06-11T08:10:25Z</dcterms:modified>
</cp:coreProperties>
</file>