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2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04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4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3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3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5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2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4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2C97-80E3-4B46-B5F6-6C01A71F4BD5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B32E-DE5A-436A-AD0B-9D0CDE5FA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编译原理实践项目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46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储德明　陈锴　吴炎　郑寒月　袁嘉麟　安东　李娅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项目级别： </a:t>
            </a:r>
            <a:r>
              <a:rPr lang="en-US" altLang="zh-CN" dirty="0" smtClean="0"/>
              <a:t>80</a:t>
            </a:r>
          </a:p>
          <a:p>
            <a:r>
              <a:rPr lang="zh-CN" altLang="en-US" dirty="0" smtClean="0"/>
              <a:t>实现功能：</a:t>
            </a:r>
            <a:endParaRPr lang="en-US" altLang="zh-CN" dirty="0" smtClean="0"/>
          </a:p>
          <a:p>
            <a:r>
              <a:rPr lang="en-US" altLang="zh-CN" dirty="0" smtClean="0"/>
              <a:t>1  </a:t>
            </a:r>
            <a:r>
              <a:rPr lang="zh-CN" altLang="en-US" dirty="0" smtClean="0"/>
              <a:t>词法分析</a:t>
            </a:r>
            <a:endParaRPr lang="en-US" altLang="zh-CN" dirty="0" smtClean="0"/>
          </a:p>
          <a:p>
            <a:r>
              <a:rPr lang="en-US" altLang="zh-CN" dirty="0" smtClean="0"/>
              <a:t>2  </a:t>
            </a:r>
            <a:r>
              <a:rPr lang="zh-CN" altLang="en-US" dirty="0" smtClean="0"/>
              <a:t>语法分析</a:t>
            </a:r>
            <a:endParaRPr lang="en-US" altLang="zh-CN" dirty="0" smtClean="0"/>
          </a:p>
          <a:p>
            <a:r>
              <a:rPr lang="en-US" altLang="zh-CN" dirty="0" smtClean="0"/>
              <a:t>3   UI</a:t>
            </a:r>
            <a:r>
              <a:rPr lang="zh-CN" altLang="en-US" dirty="0" smtClean="0"/>
              <a:t>界面</a:t>
            </a:r>
            <a:r>
              <a:rPr lang="en-US" altLang="zh-CN" dirty="0" smtClean="0"/>
              <a:t>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20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亮点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vim</a:t>
            </a:r>
            <a:r>
              <a:rPr lang="zh-CN" altLang="en-US" dirty="0" smtClean="0"/>
              <a:t>环境下高亮的配置文件</a:t>
            </a:r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较好的错误处理，包括了行号列号，错误的各种类型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良好的代码风格，命名风格及注释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使用了</a:t>
            </a:r>
            <a:r>
              <a:rPr lang="en-US" altLang="zh-CN" dirty="0" smtClean="0"/>
              <a:t>JNI</a:t>
            </a:r>
            <a:r>
              <a:rPr lang="zh-CN" altLang="en-US" dirty="0" smtClean="0"/>
              <a:t>将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连接起来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makefile</a:t>
            </a:r>
            <a:r>
              <a:rPr lang="zh-CN" altLang="en-US" dirty="0" smtClean="0"/>
              <a:t>文件快速编译项目</a:t>
            </a:r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代码存放在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上托管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85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3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编译原理实践项目</vt:lpstr>
      <vt:lpstr>组员</vt:lpstr>
      <vt:lpstr>亮点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编译原理项目</dc:title>
  <dc:creator>陈锴</dc:creator>
  <cp:lastModifiedBy>陈锴</cp:lastModifiedBy>
  <cp:revision>3</cp:revision>
  <dcterms:created xsi:type="dcterms:W3CDTF">2016-01-21T13:53:48Z</dcterms:created>
  <dcterms:modified xsi:type="dcterms:W3CDTF">2016-01-21T14:22:58Z</dcterms:modified>
</cp:coreProperties>
</file>