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Click to edit the title text form</a:t>
            </a:r>
            <a:r>
              <a:rPr lang="zh-CN" sz="6000">
                <a:solidFill>
                  <a:srgbClr val="000000"/>
                </a:solidFill>
                <a:latin typeface="Calibri Light"/>
              </a:rPr>
              <a:t>at</a:t>
            </a:r>
            <a:r>
              <a:rPr lang="zh-CN" sz="6000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1/21/16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771EDB-767D-434B-98F2-156631199BE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Click to edit the title text format</a:t>
            </a:r>
            <a:r>
              <a:rPr lang="zh-CN" sz="4400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Seventh Outline Level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1/21/16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5EAC55-910F-4B79-864B-F23CCC965F4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zh-CN" sz="6000">
                <a:solidFill>
                  <a:srgbClr val="000000"/>
                </a:solidFill>
                <a:latin typeface="Calibri Light"/>
              </a:rPr>
              <a:t>编译原理实践项目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组员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储德明　陈锴　吴炎　郑寒月　袁嘉麟　安东　李娅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项目级别：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80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实现功能：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1 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词法分析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2 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语法分析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3   UI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界面 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zh-CN" sz="4400">
                <a:solidFill>
                  <a:srgbClr val="000000"/>
                </a:solidFill>
                <a:latin typeface="Calibri Light"/>
              </a:rPr>
              <a:t>亮点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1. vim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环境下高亮的配置文件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2.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较好的错误处理，包括了行号列号，错误的各种类型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3.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良好的代码风格，命名风格及注释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4.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使用了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JNI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将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java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和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C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连接起来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5.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利用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makefile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文件快速编译项目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6. 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代码存放在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github</a:t>
            </a:r>
            <a:r>
              <a:rPr lang="zh-CN" sz="2800">
                <a:solidFill>
                  <a:srgbClr val="000000"/>
                </a:solidFill>
                <a:latin typeface="Calibri"/>
              </a:rPr>
              <a:t>上托管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r>
              <a:rPr lang="zh-CN">
                <a:latin typeface="Calibri"/>
              </a:rPr>
              <a:t>项目截图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960200"/>
            <a:ext cx="10881360" cy="453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>
                <a:latin typeface="Calibri"/>
              </a:rPr>
              <a:t>项目截图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7160" y="1730160"/>
            <a:ext cx="10496160" cy="45792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