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A1A8CF-C17A-40C0-89FE-58A79329B03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9ED581-DDE8-483B-8F5A-8662A5A3925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编译原理实践项目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组员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储德明　陈锴　吴炎　郑寒月　袁嘉麟　安东　李娅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项目级别：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80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实现功能：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 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词法分析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 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语法分析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   UI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界面 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亮点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1. vim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环境下高亮的配置文件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较好的错误处理，包括了行号列号，错误的各种类型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良好的代码风格，命名风格及注释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4.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使用了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JNI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java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连接起来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5.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利用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makefile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文件快速编译项目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6.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代码存放在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github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上托管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r>
              <a:rPr lang="zh-CN" sz="4400">
                <a:latin typeface="Calibri"/>
              </a:rPr>
              <a:t>UI</a:t>
            </a:r>
            <a:r>
              <a:rPr lang="zh-CN" sz="5400">
                <a:latin typeface="Calibri"/>
              </a:rPr>
              <a:t>界面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798920"/>
            <a:ext cx="10292760" cy="42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