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 snapToGrid="0" snapToObjects="1">
      <p:cViewPr varScale="1">
        <p:scale>
          <a:sx n="60" d="100"/>
          <a:sy n="60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F0B-EF98-B34D-BBB6-C6C3237B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06C2-8496-324F-A05D-EB310A6F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BD5-7D2F-6F4F-B097-D10D504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8E9C-C3F0-0644-B843-C49BB17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446-F696-FA4B-AA84-6A31CC5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D85-C228-DB41-AA26-0962F3B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E2E16-60C6-F94D-BCF7-1A376179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205D-BC1F-084E-9425-FB59E6F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64A8-163F-8F4A-B40E-717E3178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4BB7-2B37-D84D-90D1-518B549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F3DC-7DA5-2541-8B6F-57B52502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8A15-106E-B24E-89D4-83FCE86D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651E-657C-B649-BD60-837ACC9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7AA4-A6C1-1F49-B1EB-62AD1FA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CAE9-7B5F-6648-83D4-FFE09726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A3C4-6282-7341-BE6C-F1BAC4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D00F-3122-F04E-9EA5-B87F7F6D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0E08-0E40-9340-98BB-4D4D158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4AB1-0C77-D940-99D8-2AE99FB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7978-41AC-7042-837D-B53ED32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5CE-AEFF-0444-A5A9-88B492B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08B0-0E84-6C44-830C-FFA438F5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439E-6C1B-B44A-BBFF-11071F2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B099-F75D-634F-A74C-C1F9603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9098-AE60-3E41-B436-BA4FCD1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977-B869-4440-B2E0-9557C9A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1A30-D166-2241-99F5-05512EAB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5C64-3321-A547-8002-7FF6692D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AA02-89A7-8E40-A959-E31E0FE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6E5F-53BB-0640-9CE5-8E4B3B3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09E0-15CF-6742-A09F-781C6889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211-4D41-3343-8F1E-0AD7FDF9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916B-0C73-2E41-9E2E-43941FA2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B842-45F6-0D43-9DA9-BB25FDE6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C85D-AACA-194F-B111-2D30A314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A4CD0-9BDF-B34B-9C0B-1966F953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5626F-1407-0C4B-BAA2-7CACDDB4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0B9E-D72B-1145-A4FB-85590AC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5A71-E68F-934C-9112-0368810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BEE-9215-B343-9D1C-42CC806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10AA-0AAC-9143-AD88-EEBEAC7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D436-B521-8C41-BD5A-3B15BAA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E57B-B2B6-ED48-8782-02557B0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9F391-8F52-B049-BD24-B463C2D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9BCA-4B3D-C948-A61F-5505F741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B401-D801-C74A-AF33-0470638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51B2-F7B2-FB42-A332-6033DBA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8041-DAE2-554B-B5C3-5DD0D851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8E22-5342-A946-8BD4-EB29742A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BAA5-3630-874C-8C0D-3AC418C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4085-9D82-DA43-BB04-7D5309C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A5FA-6F46-1B4D-9C36-F2E7D8BD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359-C9C9-EA49-B2BA-3FEDAA4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D296F-5894-EB45-9DE2-5D62C94F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7B3B-1A89-0E49-AA10-60088883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2A16-4274-B443-88C2-02C75444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F22B-390E-2244-B2F9-803C37A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D8B2-1A0B-6543-8DC8-E1C003C2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CDB06-5076-0F4F-A48C-557AC0B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E8BC-7A4D-5D44-884E-3666985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E5E8-0A8A-AE42-BF5C-EAD93E472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2A37-FA4E-404F-8684-2B916B73A0A7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326-9815-734C-BEA2-A245A6DA6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005F-3DB3-234E-A282-B2C47070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D02980F-1FDD-7145-AC77-E3C575FC581F}"/>
              </a:ext>
            </a:extLst>
          </p:cNvPr>
          <p:cNvSpPr/>
          <p:nvPr/>
        </p:nvSpPr>
        <p:spPr>
          <a:xfrm>
            <a:off x="3035595" y="4302643"/>
            <a:ext cx="233916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27B8-6F54-684F-ADAF-9D5782FA1C54}"/>
              </a:ext>
            </a:extLst>
          </p:cNvPr>
          <p:cNvSpPr txBox="1"/>
          <p:nvPr/>
        </p:nvSpPr>
        <p:spPr>
          <a:xfrm>
            <a:off x="8460805" y="658937"/>
            <a:ext cx="236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NetworkNode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4BE05-136E-D64F-B2C7-59110F3391A8}"/>
              </a:ext>
            </a:extLst>
          </p:cNvPr>
          <p:cNvSpPr/>
          <p:nvPr/>
        </p:nvSpPr>
        <p:spPr>
          <a:xfrm>
            <a:off x="2729022" y="2952308"/>
            <a:ext cx="2977117" cy="2700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A2A293-3226-E041-B62F-798665C69292}"/>
              </a:ext>
            </a:extLst>
          </p:cNvPr>
          <p:cNvSpPr/>
          <p:nvPr/>
        </p:nvSpPr>
        <p:spPr>
          <a:xfrm>
            <a:off x="5697689" y="2952308"/>
            <a:ext cx="2977117" cy="2700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5D3795-7663-9241-AF7D-CFF7C50A294A}"/>
              </a:ext>
            </a:extLst>
          </p:cNvPr>
          <p:cNvSpPr/>
          <p:nvPr/>
        </p:nvSpPr>
        <p:spPr>
          <a:xfrm>
            <a:off x="2625561" y="28282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23B0A-9788-7F4F-9891-59051E904638}"/>
              </a:ext>
            </a:extLst>
          </p:cNvPr>
          <p:cNvSpPr txBox="1"/>
          <p:nvPr/>
        </p:nvSpPr>
        <p:spPr>
          <a:xfrm>
            <a:off x="3700380" y="4041033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4C1C5-0CF3-494A-B942-F9CE04C8FE07}"/>
              </a:ext>
            </a:extLst>
          </p:cNvPr>
          <p:cNvSpPr txBox="1"/>
          <p:nvPr/>
        </p:nvSpPr>
        <p:spPr>
          <a:xfrm>
            <a:off x="6741292" y="4045898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8B508B-6259-3940-B346-BDDCEDB45D89}"/>
              </a:ext>
            </a:extLst>
          </p:cNvPr>
          <p:cNvSpPr/>
          <p:nvPr/>
        </p:nvSpPr>
        <p:spPr>
          <a:xfrm>
            <a:off x="2625561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B701D-61FD-D94E-843F-239C4EA2A881}"/>
              </a:ext>
            </a:extLst>
          </p:cNvPr>
          <p:cNvSpPr/>
          <p:nvPr/>
        </p:nvSpPr>
        <p:spPr>
          <a:xfrm>
            <a:off x="5561649" y="553602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1D8EE6-FB9A-7F42-AEF7-486926FA4C4B}"/>
              </a:ext>
            </a:extLst>
          </p:cNvPr>
          <p:cNvSpPr/>
          <p:nvPr/>
        </p:nvSpPr>
        <p:spPr>
          <a:xfrm>
            <a:off x="8511772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DA9C09-E00D-FD47-BBF3-7A31633919A1}"/>
              </a:ext>
            </a:extLst>
          </p:cNvPr>
          <p:cNvSpPr/>
          <p:nvPr/>
        </p:nvSpPr>
        <p:spPr>
          <a:xfrm>
            <a:off x="5561649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236390-A965-4642-9285-BE5CFCFD3248}"/>
              </a:ext>
            </a:extLst>
          </p:cNvPr>
          <p:cNvSpPr/>
          <p:nvPr/>
        </p:nvSpPr>
        <p:spPr>
          <a:xfrm>
            <a:off x="8544351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5C73E8F7-7166-4F43-AE4D-FC84CD8D5ED4}"/>
              </a:ext>
            </a:extLst>
          </p:cNvPr>
          <p:cNvSpPr/>
          <p:nvPr/>
        </p:nvSpPr>
        <p:spPr>
          <a:xfrm>
            <a:off x="2974404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5CE080F4-3D98-564B-B1F3-E84D3636CD10}"/>
              </a:ext>
            </a:extLst>
          </p:cNvPr>
          <p:cNvSpPr/>
          <p:nvPr/>
        </p:nvSpPr>
        <p:spPr>
          <a:xfrm>
            <a:off x="5951521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DF2992-98E8-E948-9808-3F251B49AEC2}"/>
              </a:ext>
            </a:extLst>
          </p:cNvPr>
          <p:cNvGrpSpPr/>
          <p:nvPr/>
        </p:nvGrpSpPr>
        <p:grpSpPr>
          <a:xfrm>
            <a:off x="2391912" y="2299724"/>
            <a:ext cx="6690348" cy="3972167"/>
            <a:chOff x="2391912" y="2299724"/>
            <a:chExt cx="6690348" cy="3972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7CA46-3D92-F840-904E-CC6A239F51FA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4C494E-1626-C743-95EA-13B2445BEC4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EB09C5-D7C8-6340-B93B-FF308395E0DB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11DC95-41FF-BF47-BF80-1B1F019693F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F6850F-8A25-0C48-9EFE-DBA039721919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857F0-FA6A-6C42-8EB1-3BD2A9AFE65F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2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AE3EC4D-DC94-334D-98D2-9D1EF598D68A}"/>
              </a:ext>
            </a:extLst>
          </p:cNvPr>
          <p:cNvSpPr txBox="1"/>
          <p:nvPr/>
        </p:nvSpPr>
        <p:spPr>
          <a:xfrm>
            <a:off x="1406620" y="4640000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09E21-CC74-8A4D-B3DC-B523574E25B0}"/>
              </a:ext>
            </a:extLst>
          </p:cNvPr>
          <p:cNvSpPr txBox="1"/>
          <p:nvPr/>
        </p:nvSpPr>
        <p:spPr>
          <a:xfrm>
            <a:off x="4447532" y="4644865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078597-8724-9F40-B418-8159BC0510E6}"/>
              </a:ext>
            </a:extLst>
          </p:cNvPr>
          <p:cNvGrpSpPr/>
          <p:nvPr/>
        </p:nvGrpSpPr>
        <p:grpSpPr>
          <a:xfrm>
            <a:off x="467151" y="3538869"/>
            <a:ext cx="2973562" cy="0"/>
            <a:chOff x="448759" y="4061637"/>
            <a:chExt cx="2973562" cy="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CF2532-1285-8E41-AFCB-A60AA129B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A70711-6D2B-AE4F-8E90-8BFA4089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61397F-593E-0A4F-866F-0A27FCD4F155}"/>
              </a:ext>
            </a:extLst>
          </p:cNvPr>
          <p:cNvGrpSpPr/>
          <p:nvPr/>
        </p:nvGrpSpPr>
        <p:grpSpPr>
          <a:xfrm>
            <a:off x="3361408" y="3538869"/>
            <a:ext cx="2973562" cy="0"/>
            <a:chOff x="448759" y="4061637"/>
            <a:chExt cx="2973562" cy="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01FC5A2-A948-E547-BDE8-47B6E38E249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C5DD5E-7ADF-7340-B4AE-E11313AD5A8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92B29-AF9D-D645-AEE3-1C5487757DA6}"/>
              </a:ext>
            </a:extLst>
          </p:cNvPr>
          <p:cNvGrpSpPr/>
          <p:nvPr/>
        </p:nvGrpSpPr>
        <p:grpSpPr>
          <a:xfrm rot="5400000" flipV="1">
            <a:off x="2224129" y="4647149"/>
            <a:ext cx="2711307" cy="531368"/>
            <a:chOff x="448759" y="4061637"/>
            <a:chExt cx="2973562" cy="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E7C8DD-9255-3440-BA13-049AA1D31C19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194314-64A7-1041-BA81-AD6F8C8F7CA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60AAB-CD68-094F-9723-72597AC7C15A}"/>
              </a:ext>
            </a:extLst>
          </p:cNvPr>
          <p:cNvGrpSpPr/>
          <p:nvPr/>
        </p:nvGrpSpPr>
        <p:grpSpPr>
          <a:xfrm rot="16200000" flipV="1">
            <a:off x="1770700" y="4629723"/>
            <a:ext cx="2818817" cy="531368"/>
            <a:chOff x="448759" y="4061637"/>
            <a:chExt cx="2973562" cy="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267BB0C-A878-574A-8470-561A445A08C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46EF0C0-7A78-8D4B-822B-3B71014B82B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38046B-DAD4-314E-8255-FF569E02FD84}"/>
              </a:ext>
            </a:extLst>
          </p:cNvPr>
          <p:cNvGrpSpPr/>
          <p:nvPr/>
        </p:nvGrpSpPr>
        <p:grpSpPr>
          <a:xfrm rot="10800000">
            <a:off x="473823" y="6268484"/>
            <a:ext cx="2973562" cy="0"/>
            <a:chOff x="448759" y="4061637"/>
            <a:chExt cx="2973562" cy="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EC54DD-2BE2-4348-976A-34436094E03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A6F8BA-DA64-064F-B07D-6241E1006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5DAE47-3149-DB4D-B109-A42AA19E3D51}"/>
              </a:ext>
            </a:extLst>
          </p:cNvPr>
          <p:cNvGrpSpPr/>
          <p:nvPr/>
        </p:nvGrpSpPr>
        <p:grpSpPr>
          <a:xfrm rot="10800000">
            <a:off x="3496758" y="6246038"/>
            <a:ext cx="2973562" cy="0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3581FDA-5A3A-D841-841A-C659117B541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655CB8-6908-1B47-85F8-5AAB938EB29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15D633-6273-B84A-9919-9E960EC97983}"/>
              </a:ext>
            </a:extLst>
          </p:cNvPr>
          <p:cNvGrpSpPr/>
          <p:nvPr/>
        </p:nvGrpSpPr>
        <p:grpSpPr>
          <a:xfrm rot="5400000" flipV="1">
            <a:off x="5263393" y="4628839"/>
            <a:ext cx="2711307" cy="531368"/>
            <a:chOff x="448759" y="4061637"/>
            <a:chExt cx="2973562" cy="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64E26E-5ACE-AE4C-91F4-9D57C43D7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658B5F-4EF7-E44F-A499-D7364EBD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C4806C-C6DA-5043-A5C6-A7B4B515F8FC}"/>
              </a:ext>
            </a:extLst>
          </p:cNvPr>
          <p:cNvGrpSpPr/>
          <p:nvPr/>
        </p:nvGrpSpPr>
        <p:grpSpPr>
          <a:xfrm rot="16200000" flipV="1">
            <a:off x="-1203313" y="4714489"/>
            <a:ext cx="2818817" cy="531368"/>
            <a:chOff x="448759" y="4061637"/>
            <a:chExt cx="2973562" cy="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6A3AD2-0AC2-B041-8E87-F708585B658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D8C8008-606E-E346-B7EC-0B6EBEDE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3D641A4-6766-6245-AA9E-FADB48D721E3}"/>
              </a:ext>
            </a:extLst>
          </p:cNvPr>
          <p:cNvSpPr/>
          <p:nvPr/>
        </p:nvSpPr>
        <p:spPr>
          <a:xfrm>
            <a:off x="331801" y="342722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353039-5AE8-CA4E-870F-7F416950D568}"/>
              </a:ext>
            </a:extLst>
          </p:cNvPr>
          <p:cNvSpPr/>
          <p:nvPr/>
        </p:nvSpPr>
        <p:spPr>
          <a:xfrm>
            <a:off x="331801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3A8A87-2CD7-CF48-B1FF-CBA3929291CB}"/>
              </a:ext>
            </a:extLst>
          </p:cNvPr>
          <p:cNvSpPr/>
          <p:nvPr/>
        </p:nvSpPr>
        <p:spPr>
          <a:xfrm>
            <a:off x="3267889" y="613498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A81F46-1E3F-214E-8B50-D13E8AFB0CD1}"/>
              </a:ext>
            </a:extLst>
          </p:cNvPr>
          <p:cNvSpPr/>
          <p:nvPr/>
        </p:nvSpPr>
        <p:spPr>
          <a:xfrm>
            <a:off x="6239277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8CF600-9290-564B-BBA8-44C84C21BA34}"/>
              </a:ext>
            </a:extLst>
          </p:cNvPr>
          <p:cNvSpPr/>
          <p:nvPr/>
        </p:nvSpPr>
        <p:spPr>
          <a:xfrm>
            <a:off x="3267889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B5398E-763A-8F47-A801-833E1EF1BB13}"/>
              </a:ext>
            </a:extLst>
          </p:cNvPr>
          <p:cNvSpPr/>
          <p:nvPr/>
        </p:nvSpPr>
        <p:spPr>
          <a:xfrm>
            <a:off x="6250591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EB810A-AD93-9E42-9B0F-24BCEF841F0E}"/>
              </a:ext>
            </a:extLst>
          </p:cNvPr>
          <p:cNvGrpSpPr/>
          <p:nvPr/>
        </p:nvGrpSpPr>
        <p:grpSpPr>
          <a:xfrm>
            <a:off x="151583" y="2914523"/>
            <a:ext cx="6690348" cy="3972167"/>
            <a:chOff x="2391912" y="2299724"/>
            <a:chExt cx="6690348" cy="397216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8BB1AA-6C0E-DE47-8CD4-A2DF4503CA99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1C10D3-894A-BF4F-89BD-590E17C9CD5A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FA9B65-0CCE-FC43-B519-ACBC385CDC8F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D3BEE0-D207-FF44-B613-554C27C65EB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77914B-4254-4649-A6A3-5A64C394BA64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3E7C07-B08D-5646-9473-0B1030BBE796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4397794" y="2791228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7368468" y="2792527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1479122" y="2767618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2793524" y="4148758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5745397" y="412747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5760256" y="1408962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2818874" y="140305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2699988" y="1667539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5594245" y="1667539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4456966" y="2775819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4003537" y="2758393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2706660" y="4397154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5729595" y="4374708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7496230" y="2757509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1029524" y="2843159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2564638" y="155589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2564638" y="427074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5500726" y="426365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8472114" y="427074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5500726" y="155058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8483428" y="155058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2384420" y="1043193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0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 rot="10800000">
            <a:off x="7837148" y="5347185"/>
            <a:ext cx="2352194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2070052" y="1887683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638793-12D1-ED4E-9F67-91D460C1A771}"/>
              </a:ext>
            </a:extLst>
          </p:cNvPr>
          <p:cNvSpPr txBox="1"/>
          <p:nvPr/>
        </p:nvSpPr>
        <p:spPr>
          <a:xfrm>
            <a:off x="429364" y="2229904"/>
            <a:ext cx="6009564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/>
              <a:t>Loop</a:t>
            </a:r>
            <a:r>
              <a:rPr lang="en-US" sz="2400" dirty="0"/>
              <a:t>&gt; loop;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source;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sink;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NetworkLink</a:t>
            </a:r>
            <a:r>
              <a:rPr lang="en-US" sz="2400" dirty="0"/>
              <a:t>&gt; link;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DB63A-BDC4-F643-B127-F4349C181D26}"/>
              </a:ext>
            </a:extLst>
          </p:cNvPr>
          <p:cNvGrpSpPr/>
          <p:nvPr/>
        </p:nvGrpSpPr>
        <p:grpSpPr>
          <a:xfrm>
            <a:off x="7627886" y="1215839"/>
            <a:ext cx="1942910" cy="1762497"/>
            <a:chOff x="3777485" y="3912785"/>
            <a:chExt cx="1942910" cy="17624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D70891-D9C1-054C-89C0-CEF85F231912}"/>
                </a:ext>
              </a:extLst>
            </p:cNvPr>
            <p:cNvSpPr/>
            <p:nvPr/>
          </p:nvSpPr>
          <p:spPr>
            <a:xfrm>
              <a:off x="3777485" y="3912785"/>
              <a:ext cx="1942910" cy="176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8CA21D-58A7-AA45-BE88-EB18A6252823}"/>
                </a:ext>
              </a:extLst>
            </p:cNvPr>
            <p:cNvSpPr txBox="1"/>
            <p:nvPr/>
          </p:nvSpPr>
          <p:spPr>
            <a:xfrm>
              <a:off x="4292272" y="4563031"/>
              <a:ext cx="130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Loop 0</a:t>
              </a:r>
            </a:p>
          </p:txBody>
        </p:sp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E2C94500-735A-F048-9FE4-A98CFC1BAC39}"/>
                </a:ext>
              </a:extLst>
            </p:cNvPr>
            <p:cNvSpPr/>
            <p:nvPr/>
          </p:nvSpPr>
          <p:spPr>
            <a:xfrm>
              <a:off x="3942737" y="3976580"/>
              <a:ext cx="1657076" cy="1657076"/>
            </a:xfrm>
            <a:prstGeom prst="circularArrow">
              <a:avLst>
                <a:gd name="adj1" fmla="val 814"/>
                <a:gd name="adj2" fmla="val 482534"/>
                <a:gd name="adj3" fmla="val 19913998"/>
                <a:gd name="adj4" fmla="val 1773516"/>
                <a:gd name="adj5" fmla="val 518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1A955E-C7C1-9041-AC13-4E53DC9F7C58}"/>
              </a:ext>
            </a:extLst>
          </p:cNvPr>
          <p:cNvSpPr txBox="1"/>
          <p:nvPr/>
        </p:nvSpPr>
        <p:spPr>
          <a:xfrm>
            <a:off x="429364" y="1225163"/>
            <a:ext cx="60095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LoopLink</a:t>
            </a:r>
            <a:r>
              <a:rPr lang="en-US" sz="2400" b="1" dirty="0"/>
              <a:t> 5-&gt;0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8788D-AD0D-5049-8893-483D08428009}"/>
              </a:ext>
            </a:extLst>
          </p:cNvPr>
          <p:cNvCxnSpPr/>
          <p:nvPr/>
        </p:nvCxnSpPr>
        <p:spPr>
          <a:xfrm>
            <a:off x="4493745" y="2488019"/>
            <a:ext cx="29703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3A27910-51D2-D544-8EC1-31EEDD1529DE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B772D-4958-AB4F-9B47-0A37176E4E8B}"/>
              </a:ext>
            </a:extLst>
          </p:cNvPr>
          <p:cNvSpPr txBox="1"/>
          <p:nvPr/>
        </p:nvSpPr>
        <p:spPr>
          <a:xfrm>
            <a:off x="8429221" y="3462372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697523-B759-D04D-9781-5F40F3A7A8AC}"/>
              </a:ext>
            </a:extLst>
          </p:cNvPr>
          <p:cNvCxnSpPr>
            <a:cxnSpLocks/>
          </p:cNvCxnSpPr>
          <p:nvPr/>
        </p:nvCxnSpPr>
        <p:spPr>
          <a:xfrm flipV="1">
            <a:off x="5635256" y="3566383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7B4786-9F4E-DE41-82F2-66DA397D5D56}"/>
              </a:ext>
            </a:extLst>
          </p:cNvPr>
          <p:cNvSpPr/>
          <p:nvPr/>
        </p:nvSpPr>
        <p:spPr>
          <a:xfrm>
            <a:off x="7815883" y="462288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09E782-4AB7-934F-9A11-78FA2F019231}"/>
              </a:ext>
            </a:extLst>
          </p:cNvPr>
          <p:cNvCxnSpPr>
            <a:cxnSpLocks/>
          </p:cNvCxnSpPr>
          <p:nvPr/>
        </p:nvCxnSpPr>
        <p:spPr>
          <a:xfrm flipV="1">
            <a:off x="5613991" y="4700860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3A4FBB-A5E0-2C48-A070-F3A3EAED07CE}"/>
              </a:ext>
            </a:extLst>
          </p:cNvPr>
          <p:cNvSpPr txBox="1"/>
          <p:nvPr/>
        </p:nvSpPr>
        <p:spPr>
          <a:xfrm>
            <a:off x="8429221" y="4529838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E5A9-02D6-D540-9613-A34BEE36C92E}"/>
              </a:ext>
            </a:extLst>
          </p:cNvPr>
          <p:cNvSpPr/>
          <p:nvPr/>
        </p:nvSpPr>
        <p:spPr>
          <a:xfrm>
            <a:off x="8358912" y="5535112"/>
            <a:ext cx="18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r>
              <a:rPr lang="en-US" dirty="0"/>
              <a:t> 0-&gt;5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983978-89A6-5D4C-9124-6564ED9D5072}"/>
              </a:ext>
            </a:extLst>
          </p:cNvPr>
          <p:cNvCxnSpPr>
            <a:cxnSpLocks/>
          </p:cNvCxnSpPr>
          <p:nvPr/>
        </p:nvCxnSpPr>
        <p:spPr>
          <a:xfrm flipV="1">
            <a:off x="5613990" y="5723322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1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81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Po</dc:creator>
  <cp:lastModifiedBy>Giacomo Po</cp:lastModifiedBy>
  <cp:revision>10</cp:revision>
  <dcterms:created xsi:type="dcterms:W3CDTF">2018-07-30T13:16:34Z</dcterms:created>
  <dcterms:modified xsi:type="dcterms:W3CDTF">2018-07-30T15:02:13Z</dcterms:modified>
</cp:coreProperties>
</file>