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8"/>
    <p:restoredTop sz="94552"/>
  </p:normalViewPr>
  <p:slideViewPr>
    <p:cSldViewPr snapToGrid="0" snapToObjects="1">
      <p:cViewPr varScale="1">
        <p:scale>
          <a:sx n="81" d="100"/>
          <a:sy n="81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F0B-EF98-B34D-BBB6-C6C3237B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6C2-8496-324F-A05D-EB310A6F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BD5-7D2F-6F4F-B097-D10D504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8E9C-C3F0-0644-B843-C49BB1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446-F696-FA4B-AA84-6A31CC5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D85-C228-DB41-AA26-0962F3B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2E16-60C6-F94D-BCF7-1A376179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205D-BC1F-084E-9425-FB59E6F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4A8-163F-8F4A-B40E-717E3178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BB7-2B37-D84D-90D1-518B549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F3DC-7DA5-2541-8B6F-57B52502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8A15-106E-B24E-89D4-83FCE86D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651E-657C-B649-BD60-837ACC9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AA4-A6C1-1F49-B1EB-62AD1FA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AE9-7B5F-6648-83D4-FFE09726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A3C4-6282-7341-BE6C-F1BAC4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00F-3122-F04E-9EA5-B87F7F6D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0E08-0E40-9340-98BB-4D4D158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4AB1-0C77-D940-99D8-2AE99FB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978-41AC-7042-837D-B53ED32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5CE-AEFF-0444-A5A9-88B492B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08B0-0E84-6C44-830C-FFA438F5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439E-6C1B-B44A-BBFF-11071F2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099-F75D-634F-A74C-C1F9603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9098-AE60-3E41-B436-BA4FCD1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977-B869-4440-B2E0-9557C9A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1A30-D166-2241-99F5-05512EAB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C64-3321-A547-8002-7FF6692D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AA02-89A7-8E40-A959-E31E0FE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6E5F-53BB-0640-9CE5-8E4B3B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09E0-15CF-6742-A09F-781C688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11-4D41-3343-8F1E-0AD7FDF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916B-0C73-2E41-9E2E-43941FA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B842-45F6-0D43-9DA9-BB25FDE6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C85D-AACA-194F-B111-2D30A314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4CD0-9BDF-B34B-9C0B-1966F953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626F-1407-0C4B-BAA2-7CACDDB4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0B9E-D72B-1145-A4FB-85590AC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5A71-E68F-934C-9112-036881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BEE-9215-B343-9D1C-42CC80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10AA-0AAC-9143-AD88-EEBEAC7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D436-B521-8C41-BD5A-3B15BAA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E57B-B2B6-ED48-8782-02557B0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F391-8F52-B049-BD24-B463C2D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9BCA-4B3D-C948-A61F-5505F74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401-D801-C74A-AF33-0470638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51B2-F7B2-FB42-A332-6033DBA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041-DAE2-554B-B5C3-5DD0D851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8E22-5342-A946-8BD4-EB29742A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BAA5-3630-874C-8C0D-3AC418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4085-9D82-DA43-BB04-7D5309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A5FA-6F46-1B4D-9C36-F2E7D8B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359-C9C9-EA49-B2BA-3FEDAA4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296F-5894-EB45-9DE2-5D62C94F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7B3B-1A89-0E49-AA10-60088883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2A16-4274-B443-88C2-02C75444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2B-390E-2244-B2F9-803C37A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D8B2-1A0B-6543-8DC8-E1C003C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CDB06-5076-0F4F-A48C-557AC0B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E8BC-7A4D-5D44-884E-3666985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E5E8-0A8A-AE42-BF5C-EAD93E47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2A37-FA4E-404F-8684-2B916B73A0A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326-9815-734C-BEA2-A245A6DA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05F-3DB3-234E-A282-B2C47070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02980F-1FDD-7145-AC77-E3C575FC581F}"/>
              </a:ext>
            </a:extLst>
          </p:cNvPr>
          <p:cNvSpPr/>
          <p:nvPr/>
        </p:nvSpPr>
        <p:spPr>
          <a:xfrm>
            <a:off x="3035595" y="4302643"/>
            <a:ext cx="233916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27B8-6F54-684F-ADAF-9D5782FA1C54}"/>
              </a:ext>
            </a:extLst>
          </p:cNvPr>
          <p:cNvSpPr txBox="1"/>
          <p:nvPr/>
        </p:nvSpPr>
        <p:spPr>
          <a:xfrm>
            <a:off x="8460805" y="658937"/>
            <a:ext cx="236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NetworkNode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4BE05-136E-D64F-B2C7-59110F3391A8}"/>
              </a:ext>
            </a:extLst>
          </p:cNvPr>
          <p:cNvSpPr/>
          <p:nvPr/>
        </p:nvSpPr>
        <p:spPr>
          <a:xfrm>
            <a:off x="2729022" y="2952308"/>
            <a:ext cx="2977117" cy="270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2A293-3226-E041-B62F-798665C69292}"/>
              </a:ext>
            </a:extLst>
          </p:cNvPr>
          <p:cNvSpPr/>
          <p:nvPr/>
        </p:nvSpPr>
        <p:spPr>
          <a:xfrm>
            <a:off x="5697689" y="2952308"/>
            <a:ext cx="2977117" cy="2700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5D3795-7663-9241-AF7D-CFF7C50A294A}"/>
              </a:ext>
            </a:extLst>
          </p:cNvPr>
          <p:cNvSpPr/>
          <p:nvPr/>
        </p:nvSpPr>
        <p:spPr>
          <a:xfrm>
            <a:off x="2625561" y="28282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23B0A-9788-7F4F-9891-59051E904638}"/>
              </a:ext>
            </a:extLst>
          </p:cNvPr>
          <p:cNvSpPr txBox="1"/>
          <p:nvPr/>
        </p:nvSpPr>
        <p:spPr>
          <a:xfrm>
            <a:off x="3700380" y="4041033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C1C5-0CF3-494A-B942-F9CE04C8FE07}"/>
              </a:ext>
            </a:extLst>
          </p:cNvPr>
          <p:cNvSpPr txBox="1"/>
          <p:nvPr/>
        </p:nvSpPr>
        <p:spPr>
          <a:xfrm>
            <a:off x="6741292" y="4045898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8B508B-6259-3940-B346-BDDCEDB45D89}"/>
              </a:ext>
            </a:extLst>
          </p:cNvPr>
          <p:cNvSpPr/>
          <p:nvPr/>
        </p:nvSpPr>
        <p:spPr>
          <a:xfrm>
            <a:off x="2625561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B701D-61FD-D94E-843F-239C4EA2A881}"/>
              </a:ext>
            </a:extLst>
          </p:cNvPr>
          <p:cNvSpPr/>
          <p:nvPr/>
        </p:nvSpPr>
        <p:spPr>
          <a:xfrm>
            <a:off x="5561649" y="553602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1D8EE6-FB9A-7F42-AEF7-486926FA4C4B}"/>
              </a:ext>
            </a:extLst>
          </p:cNvPr>
          <p:cNvSpPr/>
          <p:nvPr/>
        </p:nvSpPr>
        <p:spPr>
          <a:xfrm>
            <a:off x="8511772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A9C09-E00D-FD47-BBF3-7A31633919A1}"/>
              </a:ext>
            </a:extLst>
          </p:cNvPr>
          <p:cNvSpPr/>
          <p:nvPr/>
        </p:nvSpPr>
        <p:spPr>
          <a:xfrm>
            <a:off x="5561649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36390-A965-4642-9285-BE5CFCFD3248}"/>
              </a:ext>
            </a:extLst>
          </p:cNvPr>
          <p:cNvSpPr/>
          <p:nvPr/>
        </p:nvSpPr>
        <p:spPr>
          <a:xfrm>
            <a:off x="8544351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5C73E8F7-7166-4F43-AE4D-FC84CD8D5ED4}"/>
              </a:ext>
            </a:extLst>
          </p:cNvPr>
          <p:cNvSpPr/>
          <p:nvPr/>
        </p:nvSpPr>
        <p:spPr>
          <a:xfrm>
            <a:off x="2974404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5CE080F4-3D98-564B-B1F3-E84D3636CD10}"/>
              </a:ext>
            </a:extLst>
          </p:cNvPr>
          <p:cNvSpPr/>
          <p:nvPr/>
        </p:nvSpPr>
        <p:spPr>
          <a:xfrm>
            <a:off x="5951521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DF2992-98E8-E948-9808-3F251B49AEC2}"/>
              </a:ext>
            </a:extLst>
          </p:cNvPr>
          <p:cNvGrpSpPr/>
          <p:nvPr/>
        </p:nvGrpSpPr>
        <p:grpSpPr>
          <a:xfrm>
            <a:off x="2391912" y="2299724"/>
            <a:ext cx="6690348" cy="3972167"/>
            <a:chOff x="2391912" y="2299724"/>
            <a:chExt cx="6690348" cy="3972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7CA46-3D92-F840-904E-CC6A239F51FA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4C494E-1626-C743-95EA-13B2445BEC4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EB09C5-D7C8-6340-B93B-FF308395E0DB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11DC95-41FF-BF47-BF80-1B1F019693F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F6850F-8A25-0C48-9EFE-DBA039721919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857F0-FA6A-6C42-8EB1-3BD2A9AFE65F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2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Motion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3891516" y="5850290"/>
            <a:ext cx="4378793" cy="337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3657600" y="58835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8272903" y="587668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17E773-A23B-964A-A29D-EAF73B8D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1"/>
          <a:stretch/>
        </p:blipFill>
        <p:spPr>
          <a:xfrm>
            <a:off x="-51633" y="697846"/>
            <a:ext cx="10491381" cy="22937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0C083-E880-924C-922E-F9CE85D92C0B}"/>
              </a:ext>
            </a:extLst>
          </p:cNvPr>
          <p:cNvCxnSpPr/>
          <p:nvPr/>
        </p:nvCxnSpPr>
        <p:spPr>
          <a:xfrm flipV="1">
            <a:off x="4253023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B73509-F08F-9E4E-9F8B-4845803FC411}"/>
              </a:ext>
            </a:extLst>
          </p:cNvPr>
          <p:cNvCxnSpPr/>
          <p:nvPr/>
        </p:nvCxnSpPr>
        <p:spPr>
          <a:xfrm flipV="1">
            <a:off x="463934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71882-4276-8446-8E10-F29236E6E8E0}"/>
              </a:ext>
            </a:extLst>
          </p:cNvPr>
          <p:cNvCxnSpPr>
            <a:cxnSpLocks/>
          </p:cNvCxnSpPr>
          <p:nvPr/>
        </p:nvCxnSpPr>
        <p:spPr>
          <a:xfrm flipV="1">
            <a:off x="5085907" y="4784651"/>
            <a:ext cx="0" cy="1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5C50A8-12FA-1447-9782-22258D5B36CC}"/>
              </a:ext>
            </a:extLst>
          </p:cNvPr>
          <p:cNvCxnSpPr>
            <a:cxnSpLocks/>
          </p:cNvCxnSpPr>
          <p:nvPr/>
        </p:nvCxnSpPr>
        <p:spPr>
          <a:xfrm flipV="1">
            <a:off x="5536018" y="4338084"/>
            <a:ext cx="0" cy="168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BD0DD7-852C-6C4A-8911-706EE93D961C}"/>
              </a:ext>
            </a:extLst>
          </p:cNvPr>
          <p:cNvCxnSpPr>
            <a:cxnSpLocks/>
          </p:cNvCxnSpPr>
          <p:nvPr/>
        </p:nvCxnSpPr>
        <p:spPr>
          <a:xfrm flipV="1">
            <a:off x="5964864" y="4784651"/>
            <a:ext cx="0" cy="12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51797D-D23B-0B49-BB57-6E9539FA7100}"/>
              </a:ext>
            </a:extLst>
          </p:cNvPr>
          <p:cNvCxnSpPr>
            <a:cxnSpLocks/>
          </p:cNvCxnSpPr>
          <p:nvPr/>
        </p:nvCxnSpPr>
        <p:spPr>
          <a:xfrm flipV="1">
            <a:off x="6393711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9FAD8D-A75A-D449-93AD-95C8B422D81B}"/>
              </a:ext>
            </a:extLst>
          </p:cNvPr>
          <p:cNvCxnSpPr>
            <a:cxnSpLocks/>
          </p:cNvCxnSpPr>
          <p:nvPr/>
        </p:nvCxnSpPr>
        <p:spPr>
          <a:xfrm flipV="1">
            <a:off x="679219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D46263-4197-0E45-BA4A-B7C7247A52FC}"/>
              </a:ext>
            </a:extLst>
          </p:cNvPr>
          <p:cNvCxnSpPr>
            <a:cxnSpLocks/>
          </p:cNvCxnSpPr>
          <p:nvPr/>
        </p:nvCxnSpPr>
        <p:spPr>
          <a:xfrm flipV="1">
            <a:off x="7242302" y="5195565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0421A-9A83-3A42-B882-1CFE343EB562}"/>
              </a:ext>
            </a:extLst>
          </p:cNvPr>
          <p:cNvCxnSpPr>
            <a:cxnSpLocks/>
          </p:cNvCxnSpPr>
          <p:nvPr/>
        </p:nvCxnSpPr>
        <p:spPr>
          <a:xfrm flipV="1">
            <a:off x="7713678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01D4EB-EA04-3548-B3E8-A3565FFA608D}"/>
              </a:ext>
            </a:extLst>
          </p:cNvPr>
          <p:cNvCxnSpPr>
            <a:cxnSpLocks/>
          </p:cNvCxnSpPr>
          <p:nvPr/>
        </p:nvCxnSpPr>
        <p:spPr>
          <a:xfrm flipV="1">
            <a:off x="8378792" y="4933507"/>
            <a:ext cx="21265" cy="101385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F602D4-D56D-5748-9CED-C85F24776E93}"/>
              </a:ext>
            </a:extLst>
          </p:cNvPr>
          <p:cNvCxnSpPr>
            <a:cxnSpLocks/>
          </p:cNvCxnSpPr>
          <p:nvPr/>
        </p:nvCxnSpPr>
        <p:spPr>
          <a:xfrm flipV="1">
            <a:off x="3833280" y="4338084"/>
            <a:ext cx="21265" cy="16555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A2DF6EF7-3AFD-204C-A556-EA19ACDA65BE}"/>
              </a:ext>
            </a:extLst>
          </p:cNvPr>
          <p:cNvSpPr/>
          <p:nvPr/>
        </p:nvSpPr>
        <p:spPr>
          <a:xfrm>
            <a:off x="8016949" y="2595424"/>
            <a:ext cx="574159" cy="104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68DAF-5E35-9F4A-B01F-DBA8AFF5BE40}"/>
              </a:ext>
            </a:extLst>
          </p:cNvPr>
          <p:cNvSpPr txBox="1"/>
          <p:nvPr/>
        </p:nvSpPr>
        <p:spPr>
          <a:xfrm>
            <a:off x="7666074" y="367603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7F04-3718-4448-9FD9-74430BBC155D}"/>
              </a:ext>
            </a:extLst>
          </p:cNvPr>
          <p:cNvSpPr txBox="1"/>
          <p:nvPr/>
        </p:nvSpPr>
        <p:spPr>
          <a:xfrm>
            <a:off x="10331597" y="850605"/>
            <a:ext cx="147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 (junctions, node </a:t>
            </a:r>
            <a:r>
              <a:rPr lang="en-US" dirty="0" err="1"/>
              <a:t>resdistribution</a:t>
            </a:r>
            <a:r>
              <a:rPr lang="en-US" dirty="0"/>
              <a:t>)</a:t>
            </a:r>
          </a:p>
          <a:p>
            <a:r>
              <a:rPr lang="en-US" dirty="0"/>
              <a:t>= TOPOLOGICAL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0372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E3259-435F-F948-BB15-71DA2B759A24}"/>
              </a:ext>
            </a:extLst>
          </p:cNvPr>
          <p:cNvSpPr txBox="1"/>
          <p:nvPr/>
        </p:nvSpPr>
        <p:spPr>
          <a:xfrm>
            <a:off x="297711" y="340241"/>
            <a:ext cx="85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CURIOUSLY RECURSIVE TEMPLATE PATTERN 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CCBF-73E5-CA46-8F87-7742248FBBC7}"/>
              </a:ext>
            </a:extLst>
          </p:cNvPr>
          <p:cNvSpPr txBox="1"/>
          <p:nvPr/>
        </p:nvSpPr>
        <p:spPr>
          <a:xfrm>
            <a:off x="595424" y="1024271"/>
            <a:ext cx="1118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template&lt;</a:t>
            </a:r>
            <a:r>
              <a:rPr lang="en-US" sz="3600" dirty="0" err="1"/>
              <a:t>typename</a:t>
            </a:r>
            <a:r>
              <a:rPr lang="en-US" sz="3600" dirty="0"/>
              <a:t> Derived&gt;</a:t>
            </a:r>
          </a:p>
          <a:p>
            <a:r>
              <a:rPr lang="en-US" sz="3600" dirty="0" err="1"/>
              <a:t>struct</a:t>
            </a:r>
            <a:r>
              <a:rPr lang="en-US" sz="3600" dirty="0"/>
              <a:t> A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A clone(){return </a:t>
            </a:r>
            <a:r>
              <a:rPr lang="en-US" sz="3600" dirty="0" err="1">
                <a:highlight>
                  <a:srgbClr val="FFFF00"/>
                </a:highlight>
              </a:rPr>
              <a:t>static_cast</a:t>
            </a:r>
            <a:r>
              <a:rPr lang="en-US" sz="3600" dirty="0">
                <a:highlight>
                  <a:srgbClr val="FFFF00"/>
                </a:highlight>
              </a:rPr>
              <a:t>&lt;Derived*&gt;(*this);}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0232-8693-6340-98BA-0F8C6A4CF27F}"/>
              </a:ext>
            </a:extLst>
          </p:cNvPr>
          <p:cNvSpPr txBox="1"/>
          <p:nvPr/>
        </p:nvSpPr>
        <p:spPr>
          <a:xfrm>
            <a:off x="595424" y="3813546"/>
            <a:ext cx="852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struct</a:t>
            </a:r>
            <a:r>
              <a:rPr lang="en-US" sz="3600" dirty="0"/>
              <a:t> B : public A&lt;B&gt;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AB7F-EEDB-704B-B85F-7E60B8F697E7}"/>
              </a:ext>
            </a:extLst>
          </p:cNvPr>
          <p:cNvSpPr txBox="1"/>
          <p:nvPr/>
        </p:nvSpPr>
        <p:spPr>
          <a:xfrm>
            <a:off x="595424" y="5661862"/>
            <a:ext cx="852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 b1;</a:t>
            </a:r>
          </a:p>
          <a:p>
            <a:r>
              <a:rPr lang="en-US" sz="3600" dirty="0"/>
              <a:t>B b2=b1.clone();</a:t>
            </a:r>
          </a:p>
        </p:txBody>
      </p:sp>
    </p:spTree>
    <p:extLst>
      <p:ext uri="{BB962C8B-B14F-4D97-AF65-F5344CB8AC3E}">
        <p14:creationId xmlns:p14="http://schemas.microsoft.com/office/powerpoint/2010/main" val="324141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13B08B2-1B51-084E-8034-E19075127D22}"/>
              </a:ext>
            </a:extLst>
          </p:cNvPr>
          <p:cNvSpPr/>
          <p:nvPr/>
        </p:nvSpPr>
        <p:spPr>
          <a:xfrm>
            <a:off x="6815301" y="180284"/>
            <a:ext cx="2032985" cy="203298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32570EA2-02AB-4B42-89DA-5F85796BAA92}"/>
              </a:ext>
            </a:extLst>
          </p:cNvPr>
          <p:cNvSpPr/>
          <p:nvPr/>
        </p:nvSpPr>
        <p:spPr>
          <a:xfrm>
            <a:off x="1228381" y="3076169"/>
            <a:ext cx="6603413" cy="2821764"/>
          </a:xfrm>
          <a:prstGeom prst="parallelogram">
            <a:avLst>
              <a:gd name="adj" fmla="val 545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8908E-6425-D149-8532-2027342BA12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891809" y="1196776"/>
            <a:ext cx="1939984" cy="2177078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D93A986-665D-2741-9820-AFD439B7CC20}"/>
              </a:ext>
            </a:extLst>
          </p:cNvPr>
          <p:cNvSpPr/>
          <p:nvPr/>
        </p:nvSpPr>
        <p:spPr>
          <a:xfrm>
            <a:off x="3064440" y="3365939"/>
            <a:ext cx="3425229" cy="1797269"/>
          </a:xfrm>
          <a:custGeom>
            <a:avLst/>
            <a:gdLst>
              <a:gd name="connsiteX0" fmla="*/ 1403131 w 4146331"/>
              <a:gd name="connsiteY0" fmla="*/ 0 h 2175642"/>
              <a:gd name="connsiteX1" fmla="*/ 3389586 w 4146331"/>
              <a:gd name="connsiteY1" fmla="*/ 63062 h 2175642"/>
              <a:gd name="connsiteX2" fmla="*/ 4146331 w 4146331"/>
              <a:gd name="connsiteY2" fmla="*/ 1434662 h 2175642"/>
              <a:gd name="connsiteX3" fmla="*/ 2979683 w 4146331"/>
              <a:gd name="connsiteY3" fmla="*/ 2175642 h 2175642"/>
              <a:gd name="connsiteX4" fmla="*/ 1103586 w 4146331"/>
              <a:gd name="connsiteY4" fmla="*/ 1986455 h 2175642"/>
              <a:gd name="connsiteX5" fmla="*/ 0 w 4146331"/>
              <a:gd name="connsiteY5" fmla="*/ 1135117 h 2175642"/>
              <a:gd name="connsiteX6" fmla="*/ 1403131 w 4146331"/>
              <a:gd name="connsiteY6" fmla="*/ 0 h 217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6331" h="2175642">
                <a:moveTo>
                  <a:pt x="1403131" y="0"/>
                </a:moveTo>
                <a:lnTo>
                  <a:pt x="3389586" y="63062"/>
                </a:lnTo>
                <a:lnTo>
                  <a:pt x="4146331" y="1434662"/>
                </a:lnTo>
                <a:lnTo>
                  <a:pt x="2979683" y="2175642"/>
                </a:lnTo>
                <a:lnTo>
                  <a:pt x="1103586" y="1986455"/>
                </a:lnTo>
                <a:lnTo>
                  <a:pt x="0" y="1135117"/>
                </a:lnTo>
                <a:lnTo>
                  <a:pt x="1403131" y="0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88A17F-DBED-944E-9BC8-CD5C5A7B8385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6519409" y="1211517"/>
            <a:ext cx="1312384" cy="330311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8664DD-E6ED-644D-A4C6-B0801156E6E6}"/>
              </a:ext>
            </a:extLst>
          </p:cNvPr>
          <p:cNvSpPr txBox="1"/>
          <p:nvPr/>
        </p:nvSpPr>
        <p:spPr>
          <a:xfrm>
            <a:off x="6389632" y="457663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9025C-639B-3843-AFE5-142AD9BA4D88}"/>
              </a:ext>
            </a:extLst>
          </p:cNvPr>
          <p:cNvSpPr txBox="1"/>
          <p:nvPr/>
        </p:nvSpPr>
        <p:spPr>
          <a:xfrm>
            <a:off x="5348514" y="3060403"/>
            <a:ext cx="71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n+1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416D3-9845-DB46-9E72-D9FB74918E75}"/>
              </a:ext>
            </a:extLst>
          </p:cNvPr>
          <p:cNvSpPr txBox="1"/>
          <p:nvPr/>
        </p:nvSpPr>
        <p:spPr>
          <a:xfrm>
            <a:off x="7887548" y="85515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EAA55CD-0485-ED43-91A1-AB93DD15278F}"/>
              </a:ext>
            </a:extLst>
          </p:cNvPr>
          <p:cNvSpPr/>
          <p:nvPr/>
        </p:nvSpPr>
        <p:spPr>
          <a:xfrm rot="9298360">
            <a:off x="7084504" y="827201"/>
            <a:ext cx="1288208" cy="1251914"/>
          </a:xfrm>
          <a:prstGeom prst="arc">
            <a:avLst>
              <a:gd name="adj1" fmla="val 18875213"/>
              <a:gd name="adj2" fmla="val 206293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AD848-C054-2F48-831A-AA7C2C0FEC33}"/>
              </a:ext>
            </a:extLst>
          </p:cNvPr>
          <p:cNvSpPr/>
          <p:nvPr/>
        </p:nvSpPr>
        <p:spPr>
          <a:xfrm>
            <a:off x="7802068" y="112989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A6A570-85C0-434E-8EDA-FC1E19DF0A02}"/>
              </a:ext>
            </a:extLst>
          </p:cNvPr>
          <p:cNvSpPr/>
          <p:nvPr/>
        </p:nvSpPr>
        <p:spPr>
          <a:xfrm>
            <a:off x="6425212" y="449846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21E675-0968-3B49-9ED9-C6D3646D3E9E}"/>
              </a:ext>
            </a:extLst>
          </p:cNvPr>
          <p:cNvSpPr/>
          <p:nvPr/>
        </p:nvSpPr>
        <p:spPr>
          <a:xfrm>
            <a:off x="5836629" y="3373854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699138-D068-F44D-BAFB-DA29F2BCB36D}"/>
              </a:ext>
            </a:extLst>
          </p:cNvPr>
          <p:cNvSpPr txBox="1"/>
          <p:nvPr/>
        </p:nvSpPr>
        <p:spPr>
          <a:xfrm>
            <a:off x="8848286" y="76056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sphere</a:t>
            </a:r>
          </a:p>
          <a:p>
            <a:r>
              <a:rPr lang="en-US" dirty="0"/>
              <a:t>centered at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37807F-E9DE-784F-842B-9A43CAC16207}"/>
              </a:ext>
            </a:extLst>
          </p:cNvPr>
          <p:cNvSpPr txBox="1"/>
          <p:nvPr/>
        </p:nvSpPr>
        <p:spPr>
          <a:xfrm rot="17527505">
            <a:off x="6939596" y="2390029"/>
            <a:ext cx="103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=-R</a:t>
            </a:r>
            <a:r>
              <a:rPr lang="en-US" baseline="-250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571221-3D6E-5B47-B550-287A41DF2B24}"/>
              </a:ext>
            </a:extLst>
          </p:cNvPr>
          <p:cNvCxnSpPr>
            <a:cxnSpLocks/>
          </p:cNvCxnSpPr>
          <p:nvPr/>
        </p:nvCxnSpPr>
        <p:spPr>
          <a:xfrm flipV="1">
            <a:off x="4976057" y="2574695"/>
            <a:ext cx="0" cy="1689879"/>
          </a:xfrm>
          <a:prstGeom prst="straightConnector1">
            <a:avLst/>
          </a:prstGeom>
          <a:ln w="127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28305B-E486-2043-94E0-0525BF15A515}"/>
              </a:ext>
            </a:extLst>
          </p:cNvPr>
          <p:cNvSpPr txBox="1"/>
          <p:nvPr/>
        </p:nvSpPr>
        <p:spPr>
          <a:xfrm>
            <a:off x="4131905" y="198488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right-handed loop normal</a:t>
            </a:r>
          </a:p>
        </p:txBody>
      </p:sp>
    </p:spTree>
    <p:extLst>
      <p:ext uri="{BB962C8B-B14F-4D97-AF65-F5344CB8AC3E}">
        <p14:creationId xmlns:p14="http://schemas.microsoft.com/office/powerpoint/2010/main" val="373607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70F95-765A-0A43-B9A2-9E276430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3" y="1705358"/>
            <a:ext cx="9986303" cy="3447284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89C1C10B-6395-EC41-8800-739582451FF5}"/>
              </a:ext>
            </a:extLst>
          </p:cNvPr>
          <p:cNvSpPr/>
          <p:nvPr/>
        </p:nvSpPr>
        <p:spPr>
          <a:xfrm>
            <a:off x="530772" y="1664704"/>
            <a:ext cx="2490952" cy="520262"/>
          </a:xfrm>
          <a:prstGeom prst="wedgeEllipseCallout">
            <a:avLst>
              <a:gd name="adj1" fmla="val -15136"/>
              <a:gd name="adj2" fmla="val -99421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C7C1-444D-B54F-8CA8-DDF1386E3277}"/>
              </a:ext>
            </a:extLst>
          </p:cNvPr>
          <p:cNvSpPr txBox="1"/>
          <p:nvPr/>
        </p:nvSpPr>
        <p:spPr>
          <a:xfrm>
            <a:off x="1050296" y="1034479"/>
            <a:ext cx="80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#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F20C62BC-4E99-BC4D-8F11-78422BDCDD35}"/>
              </a:ext>
            </a:extLst>
          </p:cNvPr>
          <p:cNvSpPr/>
          <p:nvPr/>
        </p:nvSpPr>
        <p:spPr>
          <a:xfrm>
            <a:off x="3184634" y="1664704"/>
            <a:ext cx="1450428" cy="520262"/>
          </a:xfrm>
          <a:prstGeom prst="wedgeEllipseCallout">
            <a:avLst>
              <a:gd name="adj1" fmla="val -15136"/>
              <a:gd name="adj2" fmla="val -99421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47E560D5-EB23-2E4D-8DD4-54A94187620D}"/>
              </a:ext>
            </a:extLst>
          </p:cNvPr>
          <p:cNvSpPr/>
          <p:nvPr/>
        </p:nvSpPr>
        <p:spPr>
          <a:xfrm>
            <a:off x="4635062" y="1642294"/>
            <a:ext cx="6296434" cy="520262"/>
          </a:xfrm>
          <a:prstGeom prst="wedgeEllipseCallout">
            <a:avLst>
              <a:gd name="adj1" fmla="val -864"/>
              <a:gd name="adj2" fmla="val -84269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BD48D-AF63-5D49-B39E-9124DFF1B89E}"/>
              </a:ext>
            </a:extLst>
          </p:cNvPr>
          <p:cNvSpPr txBox="1"/>
          <p:nvPr/>
        </p:nvSpPr>
        <p:spPr>
          <a:xfrm>
            <a:off x="3021724" y="1043859"/>
            <a:ext cx="157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 code units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99568-B1D2-AC44-91EE-B3BEA7D36F42}"/>
              </a:ext>
            </a:extLst>
          </p:cNvPr>
          <p:cNvSpPr txBox="1"/>
          <p:nvPr/>
        </p:nvSpPr>
        <p:spPr>
          <a:xfrm>
            <a:off x="5490133" y="1153496"/>
            <a:ext cx="36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topological 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A5377-DA90-DC48-A23C-03FF438590D0}"/>
              </a:ext>
            </a:extLst>
          </p:cNvPr>
          <p:cNvCxnSpPr/>
          <p:nvPr/>
        </p:nvCxnSpPr>
        <p:spPr>
          <a:xfrm>
            <a:off x="530772" y="2932386"/>
            <a:ext cx="107415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DD0AA8-7DEE-7C4D-B3C6-E02E27F29D0B}"/>
              </a:ext>
            </a:extLst>
          </p:cNvPr>
          <p:cNvSpPr txBox="1"/>
          <p:nvPr/>
        </p:nvSpPr>
        <p:spPr>
          <a:xfrm rot="16200000">
            <a:off x="10656755" y="2134206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4ECB6F-E407-E142-BC2C-4B89F77C0953}"/>
              </a:ext>
            </a:extLst>
          </p:cNvPr>
          <p:cNvSpPr txBox="1"/>
          <p:nvPr/>
        </p:nvSpPr>
        <p:spPr>
          <a:xfrm rot="16200000">
            <a:off x="10795254" y="3648304"/>
            <a:ext cx="10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73787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AE3EC4D-DC94-334D-98D2-9D1EF598D68A}"/>
              </a:ext>
            </a:extLst>
          </p:cNvPr>
          <p:cNvSpPr txBox="1"/>
          <p:nvPr/>
        </p:nvSpPr>
        <p:spPr>
          <a:xfrm>
            <a:off x="1406620" y="4640000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09E21-CC74-8A4D-B3DC-B523574E25B0}"/>
              </a:ext>
            </a:extLst>
          </p:cNvPr>
          <p:cNvSpPr txBox="1"/>
          <p:nvPr/>
        </p:nvSpPr>
        <p:spPr>
          <a:xfrm>
            <a:off x="4447532" y="4644865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78597-8724-9F40-B418-8159BC0510E6}"/>
              </a:ext>
            </a:extLst>
          </p:cNvPr>
          <p:cNvGrpSpPr/>
          <p:nvPr/>
        </p:nvGrpSpPr>
        <p:grpSpPr>
          <a:xfrm>
            <a:off x="467151" y="3538869"/>
            <a:ext cx="2973562" cy="0"/>
            <a:chOff x="448759" y="4061637"/>
            <a:chExt cx="2973562" cy="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F2532-1285-8E41-AFCB-A60AA129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A70711-6D2B-AE4F-8E90-8BFA4089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61397F-593E-0A4F-866F-0A27FCD4F155}"/>
              </a:ext>
            </a:extLst>
          </p:cNvPr>
          <p:cNvGrpSpPr/>
          <p:nvPr/>
        </p:nvGrpSpPr>
        <p:grpSpPr>
          <a:xfrm>
            <a:off x="3361408" y="3538869"/>
            <a:ext cx="2973562" cy="0"/>
            <a:chOff x="448759" y="4061637"/>
            <a:chExt cx="2973562" cy="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1FC5A2-A948-E547-BDE8-47B6E38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C5DD5E-7ADF-7340-B4AE-E11313A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92B29-AF9D-D645-AEE3-1C5487757DA6}"/>
              </a:ext>
            </a:extLst>
          </p:cNvPr>
          <p:cNvGrpSpPr/>
          <p:nvPr/>
        </p:nvGrpSpPr>
        <p:grpSpPr>
          <a:xfrm rot="5400000" flipV="1">
            <a:off x="2224129" y="4647149"/>
            <a:ext cx="2711307" cy="531368"/>
            <a:chOff x="448759" y="4061637"/>
            <a:chExt cx="2973562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E7C8DD-9255-3440-BA13-049AA1D3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194314-64A7-1041-BA81-AD6F8C8F7C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60AAB-CD68-094F-9723-72597AC7C15A}"/>
              </a:ext>
            </a:extLst>
          </p:cNvPr>
          <p:cNvGrpSpPr/>
          <p:nvPr/>
        </p:nvGrpSpPr>
        <p:grpSpPr>
          <a:xfrm rot="16200000" flipV="1">
            <a:off x="1770700" y="4629723"/>
            <a:ext cx="2818817" cy="531368"/>
            <a:chOff x="448759" y="4061637"/>
            <a:chExt cx="2973562" cy="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67BB0C-A878-574A-8470-561A445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6EF0C0-7A78-8D4B-822B-3B71014B82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8046B-DAD4-314E-8255-FF569E02FD84}"/>
              </a:ext>
            </a:extLst>
          </p:cNvPr>
          <p:cNvGrpSpPr/>
          <p:nvPr/>
        </p:nvGrpSpPr>
        <p:grpSpPr>
          <a:xfrm rot="10800000">
            <a:off x="473823" y="6268484"/>
            <a:ext cx="2973562" cy="0"/>
            <a:chOff x="448759" y="4061637"/>
            <a:chExt cx="2973562" cy="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EC54DD-2BE2-4348-976A-34436094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A6F8BA-DA64-064F-B07D-6241E1006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DAE47-3149-DB4D-B109-A42AA19E3D51}"/>
              </a:ext>
            </a:extLst>
          </p:cNvPr>
          <p:cNvGrpSpPr/>
          <p:nvPr/>
        </p:nvGrpSpPr>
        <p:grpSpPr>
          <a:xfrm rot="10800000">
            <a:off x="3496758" y="6246038"/>
            <a:ext cx="2973562" cy="0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581FDA-5A3A-D841-841A-C659117B541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655CB8-6908-1B47-85F8-5AAB938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5D633-6273-B84A-9919-9E960EC97983}"/>
              </a:ext>
            </a:extLst>
          </p:cNvPr>
          <p:cNvGrpSpPr/>
          <p:nvPr/>
        </p:nvGrpSpPr>
        <p:grpSpPr>
          <a:xfrm rot="5400000" flipV="1">
            <a:off x="5263393" y="4628839"/>
            <a:ext cx="2711307" cy="531368"/>
            <a:chOff x="448759" y="4061637"/>
            <a:chExt cx="2973562" cy="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64E26E-5ACE-AE4C-91F4-9D57C43D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658B5F-4EF7-E44F-A499-D7364EBD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4806C-C6DA-5043-A5C6-A7B4B515F8FC}"/>
              </a:ext>
            </a:extLst>
          </p:cNvPr>
          <p:cNvGrpSpPr/>
          <p:nvPr/>
        </p:nvGrpSpPr>
        <p:grpSpPr>
          <a:xfrm rot="16200000" flipV="1">
            <a:off x="-1203313" y="4714489"/>
            <a:ext cx="2818817" cy="531368"/>
            <a:chOff x="448759" y="4061637"/>
            <a:chExt cx="2973562" cy="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6A3AD2-0AC2-B041-8E87-F708585B6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D8C8008-606E-E346-B7EC-0B6EBEDE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3D641A4-6766-6245-AA9E-FADB48D721E3}"/>
              </a:ext>
            </a:extLst>
          </p:cNvPr>
          <p:cNvSpPr/>
          <p:nvPr/>
        </p:nvSpPr>
        <p:spPr>
          <a:xfrm>
            <a:off x="331801" y="342722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353039-5AE8-CA4E-870F-7F416950D568}"/>
              </a:ext>
            </a:extLst>
          </p:cNvPr>
          <p:cNvSpPr/>
          <p:nvPr/>
        </p:nvSpPr>
        <p:spPr>
          <a:xfrm>
            <a:off x="331801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A8A87-2CD7-CF48-B1FF-CBA3929291CB}"/>
              </a:ext>
            </a:extLst>
          </p:cNvPr>
          <p:cNvSpPr/>
          <p:nvPr/>
        </p:nvSpPr>
        <p:spPr>
          <a:xfrm>
            <a:off x="3267889" y="613498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81F46-1E3F-214E-8B50-D13E8AFB0CD1}"/>
              </a:ext>
            </a:extLst>
          </p:cNvPr>
          <p:cNvSpPr/>
          <p:nvPr/>
        </p:nvSpPr>
        <p:spPr>
          <a:xfrm>
            <a:off x="6239277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8CF600-9290-564B-BBA8-44C84C21BA34}"/>
              </a:ext>
            </a:extLst>
          </p:cNvPr>
          <p:cNvSpPr/>
          <p:nvPr/>
        </p:nvSpPr>
        <p:spPr>
          <a:xfrm>
            <a:off x="3267889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5398E-763A-8F47-A801-833E1EF1BB13}"/>
              </a:ext>
            </a:extLst>
          </p:cNvPr>
          <p:cNvSpPr/>
          <p:nvPr/>
        </p:nvSpPr>
        <p:spPr>
          <a:xfrm>
            <a:off x="6250591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EB810A-AD93-9E42-9B0F-24BCEF841F0E}"/>
              </a:ext>
            </a:extLst>
          </p:cNvPr>
          <p:cNvGrpSpPr/>
          <p:nvPr/>
        </p:nvGrpSpPr>
        <p:grpSpPr>
          <a:xfrm>
            <a:off x="151583" y="2914523"/>
            <a:ext cx="6690348" cy="3972167"/>
            <a:chOff x="2391912" y="2299724"/>
            <a:chExt cx="6690348" cy="39721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8BB1AA-6C0E-DE47-8CD4-A2DF4503CA99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1C10D3-894A-BF4F-89BD-590E17C9CD5A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FA9B65-0CCE-FC43-B519-ACBC385CDC8F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D3BEE0-D207-FF44-B613-554C27C65EB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77914B-4254-4649-A6A3-5A64C394BA64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3E7C07-B08D-5646-9473-0B1030BBE796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235415" y="3033654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5195220" y="3026076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-694126" y="3001167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620276" y="438230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572149" y="4361020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3587008" y="16425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652014" y="1641513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526740" y="1901088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420997" y="1901088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313425" y="3008185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1840014" y="3038671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533412" y="4630703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3556347" y="4608257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322982" y="2991058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1143724" y="3076708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391390" y="178944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391390" y="450429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327478" y="449720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298866" y="450429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327478" y="178413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310180" y="178413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11172" y="1276742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0F04B7F-21FB-0C44-80FD-F33A30499470}"/>
              </a:ext>
            </a:extLst>
          </p:cNvPr>
          <p:cNvSpPr txBox="1"/>
          <p:nvPr/>
        </p:nvSpPr>
        <p:spPr>
          <a:xfrm>
            <a:off x="1397323" y="3016189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6B3-ACC8-D646-810A-161BCAAEB0A1}"/>
              </a:ext>
            </a:extLst>
          </p:cNvPr>
          <p:cNvSpPr txBox="1"/>
          <p:nvPr/>
        </p:nvSpPr>
        <p:spPr>
          <a:xfrm>
            <a:off x="4438235" y="3021054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F0B2DED7-E473-1043-877B-1A35EFE2EA0F}"/>
              </a:ext>
            </a:extLst>
          </p:cNvPr>
          <p:cNvSpPr/>
          <p:nvPr/>
        </p:nvSpPr>
        <p:spPr>
          <a:xfrm>
            <a:off x="671347" y="2047198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97CBFF7A-507E-214C-A364-E1A2CF0E3B46}"/>
              </a:ext>
            </a:extLst>
          </p:cNvPr>
          <p:cNvSpPr/>
          <p:nvPr/>
        </p:nvSpPr>
        <p:spPr>
          <a:xfrm>
            <a:off x="3648464" y="2047198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273A254-04B1-824C-9FA3-CF6718E39392}"/>
              </a:ext>
            </a:extLst>
          </p:cNvPr>
          <p:cNvSpPr/>
          <p:nvPr/>
        </p:nvSpPr>
        <p:spPr>
          <a:xfrm rot="10800000">
            <a:off x="7672932" y="5320642"/>
            <a:ext cx="1860779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F483D6-2D79-034A-B23A-C0165B1942AD}"/>
              </a:ext>
            </a:extLst>
          </p:cNvPr>
          <p:cNvSpPr txBox="1"/>
          <p:nvPr/>
        </p:nvSpPr>
        <p:spPr>
          <a:xfrm>
            <a:off x="8158439" y="1818787"/>
            <a:ext cx="130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</a:t>
            </a:r>
          </a:p>
        </p:txBody>
      </p: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0AB213BF-F58A-BB41-B5DD-D04DB8B75926}"/>
              </a:ext>
            </a:extLst>
          </p:cNvPr>
          <p:cNvSpPr/>
          <p:nvPr/>
        </p:nvSpPr>
        <p:spPr>
          <a:xfrm>
            <a:off x="7793138" y="1279634"/>
            <a:ext cx="1657076" cy="1657076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0E912F6-FC0D-944C-A1EE-5006727B6117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F170E3-6F3E-724D-B8CC-FCD16C02DFAD}"/>
              </a:ext>
            </a:extLst>
          </p:cNvPr>
          <p:cNvSpPr/>
          <p:nvPr/>
        </p:nvSpPr>
        <p:spPr>
          <a:xfrm>
            <a:off x="8049799" y="5534538"/>
            <a:ext cx="137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387E-9CA6-DF44-A51B-646CCE31CB68}"/>
              </a:ext>
            </a:extLst>
          </p:cNvPr>
          <p:cNvSpPr txBox="1"/>
          <p:nvPr/>
        </p:nvSpPr>
        <p:spPr>
          <a:xfrm>
            <a:off x="7763672" y="462553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Topological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38D6A-7EB7-E645-B86F-E6864826F25C}"/>
              </a:ext>
            </a:extLst>
          </p:cNvPr>
          <p:cNvSpPr txBox="1"/>
          <p:nvPr/>
        </p:nvSpPr>
        <p:spPr>
          <a:xfrm>
            <a:off x="10313612" y="1957859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642735-31BC-C746-A2F7-D86626C68468}"/>
              </a:ext>
            </a:extLst>
          </p:cNvPr>
          <p:cNvSpPr txBox="1"/>
          <p:nvPr/>
        </p:nvSpPr>
        <p:spPr>
          <a:xfrm>
            <a:off x="8169049" y="3325372"/>
            <a:ext cx="186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LoopNode</a:t>
            </a:r>
            <a:endParaRPr 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13A35C-C69D-2648-B0D7-D08761FF2304}"/>
              </a:ext>
            </a:extLst>
          </p:cNvPr>
          <p:cNvSpPr txBox="1"/>
          <p:nvPr/>
        </p:nvSpPr>
        <p:spPr>
          <a:xfrm>
            <a:off x="10313612" y="3359715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B73FEE-33E7-1A49-B428-A3046B1A25D6}"/>
              </a:ext>
            </a:extLst>
          </p:cNvPr>
          <p:cNvGrpSpPr/>
          <p:nvPr/>
        </p:nvGrpSpPr>
        <p:grpSpPr>
          <a:xfrm flipV="1">
            <a:off x="7954106" y="4574522"/>
            <a:ext cx="1300678" cy="139116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BEFD018-D76D-8F4E-B4F7-B03C089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4AE7C6C-F494-9B44-875F-C8704F013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1A48203-21CD-3240-9559-F9B87EA4EEE0}"/>
              </a:ext>
            </a:extLst>
          </p:cNvPr>
          <p:cNvSpPr txBox="1"/>
          <p:nvPr/>
        </p:nvSpPr>
        <p:spPr>
          <a:xfrm>
            <a:off x="7847589" y="4106302"/>
            <a:ext cx="186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LoopLink</a:t>
            </a:r>
            <a:endParaRPr lang="en-US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96CF97-930B-854A-8397-0121D0B9C0F4}"/>
              </a:ext>
            </a:extLst>
          </p:cNvPr>
          <p:cNvSpPr txBox="1"/>
          <p:nvPr/>
        </p:nvSpPr>
        <p:spPr>
          <a:xfrm>
            <a:off x="10308909" y="4290136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428C6D-1EA5-1B48-B15C-1ACF9BC32BAC}"/>
              </a:ext>
            </a:extLst>
          </p:cNvPr>
          <p:cNvSpPr txBox="1"/>
          <p:nvPr/>
        </p:nvSpPr>
        <p:spPr>
          <a:xfrm>
            <a:off x="10308908" y="5320642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CEE72-A447-EB47-A509-044032B0B54B}"/>
              </a:ext>
            </a:extLst>
          </p:cNvPr>
          <p:cNvSpPr/>
          <p:nvPr/>
        </p:nvSpPr>
        <p:spPr>
          <a:xfrm>
            <a:off x="7346731" y="189186"/>
            <a:ext cx="4020207" cy="613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CBE525-09E7-0E4B-8326-F5BEFFCBEB59}"/>
              </a:ext>
            </a:extLst>
          </p:cNvPr>
          <p:cNvCxnSpPr/>
          <p:nvPr/>
        </p:nvCxnSpPr>
        <p:spPr>
          <a:xfrm>
            <a:off x="7346731" y="1056290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3DF8A2-7BD1-8444-916A-3B1C94B93A34}"/>
              </a:ext>
            </a:extLst>
          </p:cNvPr>
          <p:cNvCxnSpPr/>
          <p:nvPr/>
        </p:nvCxnSpPr>
        <p:spPr>
          <a:xfrm>
            <a:off x="7346731" y="3016189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F398F5-28CF-DE4F-811C-4CD60F01FF24}"/>
              </a:ext>
            </a:extLst>
          </p:cNvPr>
          <p:cNvCxnSpPr>
            <a:cxnSpLocks/>
          </p:cNvCxnSpPr>
          <p:nvPr/>
        </p:nvCxnSpPr>
        <p:spPr>
          <a:xfrm flipV="1">
            <a:off x="10179269" y="166587"/>
            <a:ext cx="0" cy="615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B3A689-9B8E-0D41-9A6D-8916ED74ACD3}"/>
              </a:ext>
            </a:extLst>
          </p:cNvPr>
          <p:cNvSpPr txBox="1"/>
          <p:nvPr/>
        </p:nvSpPr>
        <p:spPr>
          <a:xfrm>
            <a:off x="10308908" y="465925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1A2378-D776-C34F-91AA-C65ADA9C1E53}"/>
              </a:ext>
            </a:extLst>
          </p:cNvPr>
          <p:cNvCxnSpPr/>
          <p:nvPr/>
        </p:nvCxnSpPr>
        <p:spPr>
          <a:xfrm>
            <a:off x="7346730" y="4106302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EE8662-2EB1-B943-B62A-D0A75DC2E629}"/>
              </a:ext>
            </a:extLst>
          </p:cNvPr>
          <p:cNvCxnSpPr/>
          <p:nvPr/>
        </p:nvCxnSpPr>
        <p:spPr>
          <a:xfrm>
            <a:off x="7346730" y="5123177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312873" y="4642745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10624139" y="413766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4734793" y="411275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697734" y="5991398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649607" y="5970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9015927" y="275409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6080933" y="275309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604198" y="3510179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498455" y="3510179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390883" y="4617276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7268933" y="4150255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5962331" y="5742287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8985266" y="5719841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400440" y="4600149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1066266" y="4685799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468848" y="339853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468848" y="611338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404936" y="610629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376324" y="611338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404936" y="339322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387638" y="339322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88630" y="2885833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0F04B7F-21FB-0C44-80FD-F33A30499470}"/>
              </a:ext>
            </a:extLst>
          </p:cNvPr>
          <p:cNvSpPr txBox="1"/>
          <p:nvPr/>
        </p:nvSpPr>
        <p:spPr>
          <a:xfrm>
            <a:off x="1207441" y="1299132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6B3-ACC8-D646-810A-161BCAAEB0A1}"/>
              </a:ext>
            </a:extLst>
          </p:cNvPr>
          <p:cNvSpPr txBox="1"/>
          <p:nvPr/>
        </p:nvSpPr>
        <p:spPr>
          <a:xfrm>
            <a:off x="4248353" y="1303997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F0B2DED7-E473-1043-877B-1A35EFE2EA0F}"/>
              </a:ext>
            </a:extLst>
          </p:cNvPr>
          <p:cNvSpPr/>
          <p:nvPr/>
        </p:nvSpPr>
        <p:spPr>
          <a:xfrm>
            <a:off x="656687" y="282424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97CBFF7A-507E-214C-A364-E1A2CF0E3B46}"/>
              </a:ext>
            </a:extLst>
          </p:cNvPr>
          <p:cNvSpPr/>
          <p:nvPr/>
        </p:nvSpPr>
        <p:spPr>
          <a:xfrm>
            <a:off x="3633804" y="282424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 rot="10800000">
            <a:off x="7837148" y="5347185"/>
            <a:ext cx="2352194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070052" y="1887683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638793-12D1-ED4E-9F67-91D460C1A771}"/>
              </a:ext>
            </a:extLst>
          </p:cNvPr>
          <p:cNvSpPr txBox="1"/>
          <p:nvPr/>
        </p:nvSpPr>
        <p:spPr>
          <a:xfrm>
            <a:off x="429364" y="2229904"/>
            <a:ext cx="6009564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/>
              <a:t>Loop</a:t>
            </a:r>
            <a:r>
              <a:rPr lang="en-US" sz="2400" dirty="0"/>
              <a:t>&gt; loop;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source;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sink;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NetworkLink</a:t>
            </a:r>
            <a:r>
              <a:rPr lang="en-US" sz="2400" dirty="0"/>
              <a:t>&gt; link;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DB63A-BDC4-F643-B127-F4349C181D26}"/>
              </a:ext>
            </a:extLst>
          </p:cNvPr>
          <p:cNvGrpSpPr/>
          <p:nvPr/>
        </p:nvGrpSpPr>
        <p:grpSpPr>
          <a:xfrm>
            <a:off x="7627886" y="1215839"/>
            <a:ext cx="1942910" cy="1762497"/>
            <a:chOff x="3777485" y="3912785"/>
            <a:chExt cx="1942910" cy="17624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D70891-D9C1-054C-89C0-CEF85F231912}"/>
                </a:ext>
              </a:extLst>
            </p:cNvPr>
            <p:cNvSpPr/>
            <p:nvPr/>
          </p:nvSpPr>
          <p:spPr>
            <a:xfrm>
              <a:off x="3777485" y="3912785"/>
              <a:ext cx="1942910" cy="176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CA21D-58A7-AA45-BE88-EB18A6252823}"/>
                </a:ext>
              </a:extLst>
            </p:cNvPr>
            <p:cNvSpPr txBox="1"/>
            <p:nvPr/>
          </p:nvSpPr>
          <p:spPr>
            <a:xfrm>
              <a:off x="4292272" y="4563031"/>
              <a:ext cx="130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Loop 0</a:t>
              </a:r>
            </a:p>
          </p:txBody>
        </p:sp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E2C94500-735A-F048-9FE4-A98CFC1BAC39}"/>
                </a:ext>
              </a:extLst>
            </p:cNvPr>
            <p:cNvSpPr/>
            <p:nvPr/>
          </p:nvSpPr>
          <p:spPr>
            <a:xfrm>
              <a:off x="3942737" y="3976580"/>
              <a:ext cx="1657076" cy="1657076"/>
            </a:xfrm>
            <a:prstGeom prst="circularArrow">
              <a:avLst>
                <a:gd name="adj1" fmla="val 814"/>
                <a:gd name="adj2" fmla="val 482534"/>
                <a:gd name="adj3" fmla="val 19913998"/>
                <a:gd name="adj4" fmla="val 1773516"/>
                <a:gd name="adj5" fmla="val 518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1A955E-C7C1-9041-AC13-4E53DC9F7C58}"/>
              </a:ext>
            </a:extLst>
          </p:cNvPr>
          <p:cNvSpPr txBox="1"/>
          <p:nvPr/>
        </p:nvSpPr>
        <p:spPr>
          <a:xfrm>
            <a:off x="429364" y="1225163"/>
            <a:ext cx="60095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LoopLink</a:t>
            </a:r>
            <a:r>
              <a:rPr lang="en-US" sz="2400" b="1" dirty="0"/>
              <a:t> 5-&gt;0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8788D-AD0D-5049-8893-483D08428009}"/>
              </a:ext>
            </a:extLst>
          </p:cNvPr>
          <p:cNvCxnSpPr/>
          <p:nvPr/>
        </p:nvCxnSpPr>
        <p:spPr>
          <a:xfrm>
            <a:off x="4493745" y="2488019"/>
            <a:ext cx="29703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A27910-51D2-D544-8EC1-31EEDD1529DE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772D-4958-AB4F-9B47-0A37176E4E8B}"/>
              </a:ext>
            </a:extLst>
          </p:cNvPr>
          <p:cNvSpPr txBox="1"/>
          <p:nvPr/>
        </p:nvSpPr>
        <p:spPr>
          <a:xfrm>
            <a:off x="8429221" y="3462372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697523-B759-D04D-9781-5F40F3A7A8AC}"/>
              </a:ext>
            </a:extLst>
          </p:cNvPr>
          <p:cNvCxnSpPr>
            <a:cxnSpLocks/>
          </p:cNvCxnSpPr>
          <p:nvPr/>
        </p:nvCxnSpPr>
        <p:spPr>
          <a:xfrm flipV="1">
            <a:off x="5635256" y="3566383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7B4786-9F4E-DE41-82F2-66DA397D5D56}"/>
              </a:ext>
            </a:extLst>
          </p:cNvPr>
          <p:cNvSpPr/>
          <p:nvPr/>
        </p:nvSpPr>
        <p:spPr>
          <a:xfrm>
            <a:off x="7815883" y="462288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09E782-4AB7-934F-9A11-78FA2F019231}"/>
              </a:ext>
            </a:extLst>
          </p:cNvPr>
          <p:cNvCxnSpPr>
            <a:cxnSpLocks/>
          </p:cNvCxnSpPr>
          <p:nvPr/>
        </p:nvCxnSpPr>
        <p:spPr>
          <a:xfrm flipV="1">
            <a:off x="5613991" y="4700860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A4FBB-A5E0-2C48-A070-F3A3EAED07CE}"/>
              </a:ext>
            </a:extLst>
          </p:cNvPr>
          <p:cNvSpPr txBox="1"/>
          <p:nvPr/>
        </p:nvSpPr>
        <p:spPr>
          <a:xfrm>
            <a:off x="8429221" y="4529838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E5A9-02D6-D540-9613-A34BEE36C92E}"/>
              </a:ext>
            </a:extLst>
          </p:cNvPr>
          <p:cNvSpPr/>
          <p:nvPr/>
        </p:nvSpPr>
        <p:spPr>
          <a:xfrm>
            <a:off x="8358912" y="5535112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r>
              <a:rPr lang="en-US" dirty="0"/>
              <a:t> 0-&gt;5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983978-89A6-5D4C-9124-6564ED9D5072}"/>
              </a:ext>
            </a:extLst>
          </p:cNvPr>
          <p:cNvCxnSpPr>
            <a:cxnSpLocks/>
          </p:cNvCxnSpPr>
          <p:nvPr/>
        </p:nvCxnSpPr>
        <p:spPr>
          <a:xfrm flipV="1">
            <a:off x="5613990" y="5723322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B21375E-37F2-8E45-9483-35796DA3B0D7}"/>
              </a:ext>
            </a:extLst>
          </p:cNvPr>
          <p:cNvSpPr txBox="1"/>
          <p:nvPr/>
        </p:nvSpPr>
        <p:spPr>
          <a:xfrm>
            <a:off x="6205225" y="5505716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NetworkLink.h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1AE1F-38FF-E546-ABDC-317E8B367E6B}"/>
              </a:ext>
            </a:extLst>
          </p:cNvPr>
          <p:cNvCxnSpPr/>
          <p:nvPr/>
        </p:nvCxnSpPr>
        <p:spPr>
          <a:xfrm>
            <a:off x="0" y="1899138"/>
            <a:ext cx="117746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7A4AB-B19E-9246-AD02-A65C8FBAB9E5}"/>
              </a:ext>
            </a:extLst>
          </p:cNvPr>
          <p:cNvCxnSpPr/>
          <p:nvPr/>
        </p:nvCxnSpPr>
        <p:spPr>
          <a:xfrm>
            <a:off x="0" y="4611858"/>
            <a:ext cx="117746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A745B-B6E8-C54A-97BA-9616032F1F5D}"/>
              </a:ext>
            </a:extLst>
          </p:cNvPr>
          <p:cNvSpPr txBox="1"/>
          <p:nvPr/>
        </p:nvSpPr>
        <p:spPr>
          <a:xfrm>
            <a:off x="225083" y="4740812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D66C-800B-7147-9673-DB2A494CA12B}"/>
              </a:ext>
            </a:extLst>
          </p:cNvPr>
          <p:cNvSpPr txBox="1"/>
          <p:nvPr/>
        </p:nvSpPr>
        <p:spPr>
          <a:xfrm>
            <a:off x="225082" y="189913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2B352-6C1C-BE42-B2E2-36170ACCA446}"/>
              </a:ext>
            </a:extLst>
          </p:cNvPr>
          <p:cNvSpPr txBox="1"/>
          <p:nvPr/>
        </p:nvSpPr>
        <p:spPr>
          <a:xfrm>
            <a:off x="225081" y="1734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1F6D-B945-C248-9818-B4AA2CB0E5F9}"/>
              </a:ext>
            </a:extLst>
          </p:cNvPr>
          <p:cNvSpPr txBox="1"/>
          <p:nvPr/>
        </p:nvSpPr>
        <p:spPr>
          <a:xfrm>
            <a:off x="1695159" y="551453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LoopNode.h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E74D-6AFB-F747-A4F2-FAEED401441F}"/>
              </a:ext>
            </a:extLst>
          </p:cNvPr>
          <p:cNvSpPr/>
          <p:nvPr/>
        </p:nvSpPr>
        <p:spPr>
          <a:xfrm>
            <a:off x="2256067" y="61544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F9470-14FD-094F-B775-558D442EB2D4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2482832" y="3375185"/>
            <a:ext cx="7152" cy="213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E1421D-63ED-5941-975A-1B88B5CF8D8D}"/>
              </a:ext>
            </a:extLst>
          </p:cNvPr>
          <p:cNvSpPr txBox="1"/>
          <p:nvPr/>
        </p:nvSpPr>
        <p:spPr>
          <a:xfrm>
            <a:off x="1450983" y="1203309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DislocationNode.h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85EA4-4A26-2741-8D19-0A35BE0457AA}"/>
              </a:ext>
            </a:extLst>
          </p:cNvPr>
          <p:cNvSpPr txBox="1"/>
          <p:nvPr/>
        </p:nvSpPr>
        <p:spPr>
          <a:xfrm>
            <a:off x="10233166" y="5460328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2E65B6-2BC3-E545-9491-4BEF70BB0789}"/>
              </a:ext>
            </a:extLst>
          </p:cNvPr>
          <p:cNvGrpSpPr/>
          <p:nvPr/>
        </p:nvGrpSpPr>
        <p:grpSpPr>
          <a:xfrm flipV="1">
            <a:off x="10392154" y="5935825"/>
            <a:ext cx="1271671" cy="170313"/>
            <a:chOff x="448759" y="4061637"/>
            <a:chExt cx="2973562" cy="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B1E11B-A9D3-C244-A3A4-F7C6B9DF89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394F8-1D6F-CD4E-8F33-C6D06BA0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7A817B6-FDBF-7C43-A552-EADE6EEF09E5}"/>
              </a:ext>
            </a:extLst>
          </p:cNvPr>
          <p:cNvSpPr/>
          <p:nvPr/>
        </p:nvSpPr>
        <p:spPr>
          <a:xfrm>
            <a:off x="6371310" y="6119229"/>
            <a:ext cx="1251012" cy="4149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9284-97D2-D040-A052-C54FFFC8E4C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996816" y="3369767"/>
            <a:ext cx="3234" cy="21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848790-F5AA-3A45-89F9-48F870573101}"/>
              </a:ext>
            </a:extLst>
          </p:cNvPr>
          <p:cNvSpPr txBox="1"/>
          <p:nvPr/>
        </p:nvSpPr>
        <p:spPr>
          <a:xfrm>
            <a:off x="6009957" y="1181350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DislocationSegment.h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64640-026D-9D44-A895-A293E10DF9E0}"/>
              </a:ext>
            </a:extLst>
          </p:cNvPr>
          <p:cNvSpPr txBox="1"/>
          <p:nvPr/>
        </p:nvSpPr>
        <p:spPr>
          <a:xfrm>
            <a:off x="8315674" y="5469097"/>
            <a:ext cx="1826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LoopNetwork.h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2FEAE1-C7C6-D249-BBFD-12F87232E32A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228938" y="1026379"/>
            <a:ext cx="1" cy="444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B4B915-2529-F24F-9411-156C998BD01E}"/>
              </a:ext>
            </a:extLst>
          </p:cNvPr>
          <p:cNvSpPr txBox="1"/>
          <p:nvPr/>
        </p:nvSpPr>
        <p:spPr>
          <a:xfrm>
            <a:off x="7794874" y="657047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DislocationNetwork.h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60312-DCF4-2144-AC67-285ECA467CD0}"/>
              </a:ext>
            </a:extLst>
          </p:cNvPr>
          <p:cNvSpPr txBox="1"/>
          <p:nvPr/>
        </p:nvSpPr>
        <p:spPr>
          <a:xfrm>
            <a:off x="1450983" y="3005853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SplineNode.h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D000F-B48A-3349-938C-509C53CA914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5680" y="1566083"/>
            <a:ext cx="7152" cy="14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CF7DCD-61D9-9449-8882-0685E2BE3B84}"/>
              </a:ext>
            </a:extLst>
          </p:cNvPr>
          <p:cNvSpPr txBox="1"/>
          <p:nvPr/>
        </p:nvSpPr>
        <p:spPr>
          <a:xfrm>
            <a:off x="4039748" y="5519224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60507-129D-8647-A485-9F243B82258C}"/>
              </a:ext>
            </a:extLst>
          </p:cNvPr>
          <p:cNvSpPr/>
          <p:nvPr/>
        </p:nvSpPr>
        <p:spPr>
          <a:xfrm>
            <a:off x="4293142" y="5870134"/>
            <a:ext cx="907321" cy="82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A7697576-4996-6F44-96FF-1F5511CF31C0}"/>
              </a:ext>
            </a:extLst>
          </p:cNvPr>
          <p:cNvSpPr/>
          <p:nvPr/>
        </p:nvSpPr>
        <p:spPr>
          <a:xfrm>
            <a:off x="4331344" y="5883643"/>
            <a:ext cx="761248" cy="761248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541A44-1113-EB41-9BED-0C16E9F1FC3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4746802" y="1563822"/>
            <a:ext cx="7152" cy="39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BACFAF-B44B-F34F-A73E-0E310BA83641}"/>
              </a:ext>
            </a:extLst>
          </p:cNvPr>
          <p:cNvSpPr txBox="1"/>
          <p:nvPr/>
        </p:nvSpPr>
        <p:spPr>
          <a:xfrm>
            <a:off x="3714953" y="1194490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DislocationLoop.h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D46750-1347-F14E-948B-FAAE26E8249B}"/>
              </a:ext>
            </a:extLst>
          </p:cNvPr>
          <p:cNvSpPr txBox="1"/>
          <p:nvPr/>
        </p:nvSpPr>
        <p:spPr>
          <a:xfrm>
            <a:off x="6090296" y="3000435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SplineNode.h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B43E42-7279-2C45-A128-996A2EBE7D7E}"/>
              </a:ext>
            </a:extLst>
          </p:cNvPr>
          <p:cNvCxnSpPr>
            <a:cxnSpLocks/>
          </p:cNvCxnSpPr>
          <p:nvPr/>
        </p:nvCxnSpPr>
        <p:spPr>
          <a:xfrm flipV="1">
            <a:off x="6996816" y="1502668"/>
            <a:ext cx="0" cy="149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235415" y="435245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2313425" y="4326989"/>
            <a:ext cx="2711307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1840014" y="4357475"/>
            <a:ext cx="2818817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2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998833" y="3604270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3249052" y="3590353"/>
            <a:ext cx="860982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2763032" y="3561768"/>
            <a:ext cx="981204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7A95902C-E7F9-C34D-A338-4739F085D484}"/>
              </a:ext>
            </a:extLst>
          </p:cNvPr>
          <p:cNvSpPr/>
          <p:nvPr/>
        </p:nvSpPr>
        <p:spPr>
          <a:xfrm>
            <a:off x="3322430" y="437445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AD142B-241D-1642-BCDC-F97AEF2A8F2D}"/>
              </a:ext>
            </a:extLst>
          </p:cNvPr>
          <p:cNvSpPr txBox="1"/>
          <p:nvPr/>
        </p:nvSpPr>
        <p:spPr>
          <a:xfrm>
            <a:off x="3095665" y="3968188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6A78155-EF60-424E-9A7D-D5ECA9E1BD7D}"/>
              </a:ext>
            </a:extLst>
          </p:cNvPr>
          <p:cNvSpPr/>
          <p:nvPr/>
        </p:nvSpPr>
        <p:spPr>
          <a:xfrm rot="5400000">
            <a:off x="2975045" y="5006065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64A6E8-3C2F-7044-AFAB-A2C42483EB0F}"/>
              </a:ext>
            </a:extLst>
          </p:cNvPr>
          <p:cNvGrpSpPr/>
          <p:nvPr/>
        </p:nvGrpSpPr>
        <p:grpSpPr>
          <a:xfrm rot="5400000" flipV="1">
            <a:off x="3225264" y="4992148"/>
            <a:ext cx="860982" cy="531368"/>
            <a:chOff x="448759" y="4061637"/>
            <a:chExt cx="2973562" cy="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C9C4745-99EC-424F-9DA2-CA77D61C58D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1F218FB-1C16-F340-B96F-E1E9099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5B5F12-CFAD-7047-912F-712B8D8FAF06}"/>
              </a:ext>
            </a:extLst>
          </p:cNvPr>
          <p:cNvGrpSpPr/>
          <p:nvPr/>
        </p:nvGrpSpPr>
        <p:grpSpPr>
          <a:xfrm rot="16200000" flipV="1">
            <a:off x="2739244" y="4963563"/>
            <a:ext cx="981204" cy="531368"/>
            <a:chOff x="448759" y="4061637"/>
            <a:chExt cx="2973562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9E06D8E-9A76-644D-A829-7EB4C17681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F2F1297-79FD-A044-9FBB-58156413C38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Junction Formation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602EC7B0-1100-0244-9EA8-98C6B649EB12}"/>
              </a:ext>
            </a:extLst>
          </p:cNvPr>
          <p:cNvSpPr/>
          <p:nvPr/>
        </p:nvSpPr>
        <p:spPr>
          <a:xfrm rot="12485824">
            <a:off x="327462" y="22225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09B6B4-08D7-4848-BC8D-ECFE507C3760}"/>
              </a:ext>
            </a:extLst>
          </p:cNvPr>
          <p:cNvSpPr/>
          <p:nvPr/>
        </p:nvSpPr>
        <p:spPr>
          <a:xfrm>
            <a:off x="290549" y="16390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646521-66A9-8B4A-8778-43C74827B836}"/>
              </a:ext>
            </a:extLst>
          </p:cNvPr>
          <p:cNvSpPr/>
          <p:nvPr/>
        </p:nvSpPr>
        <p:spPr>
          <a:xfrm>
            <a:off x="2879076" y="30086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248D326-A357-3B45-8BC3-BBF94BADA360}"/>
              </a:ext>
            </a:extLst>
          </p:cNvPr>
          <p:cNvSpPr/>
          <p:nvPr/>
        </p:nvSpPr>
        <p:spPr>
          <a:xfrm rot="7344849">
            <a:off x="941483" y="2237280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6872A14-A961-2E46-84D4-B6DD1E99234D}"/>
              </a:ext>
            </a:extLst>
          </p:cNvPr>
          <p:cNvSpPr/>
          <p:nvPr/>
        </p:nvSpPr>
        <p:spPr>
          <a:xfrm>
            <a:off x="1357547" y="35839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702576-C385-2C4B-971B-F40223747E38}"/>
              </a:ext>
            </a:extLst>
          </p:cNvPr>
          <p:cNvSpPr/>
          <p:nvPr/>
        </p:nvSpPr>
        <p:spPr>
          <a:xfrm>
            <a:off x="2971347" y="111845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7240D44-058B-2842-A9B0-44B7F850C85E}"/>
              </a:ext>
            </a:extLst>
          </p:cNvPr>
          <p:cNvSpPr/>
          <p:nvPr/>
        </p:nvSpPr>
        <p:spPr>
          <a:xfrm rot="12485824">
            <a:off x="457075" y="4913590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7D0C09F-A6A8-4642-918A-1AE888EBA5AA}"/>
              </a:ext>
            </a:extLst>
          </p:cNvPr>
          <p:cNvSpPr/>
          <p:nvPr/>
        </p:nvSpPr>
        <p:spPr>
          <a:xfrm>
            <a:off x="362940" y="455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B8F127-30A8-E943-8CB9-831C943F0B1B}"/>
              </a:ext>
            </a:extLst>
          </p:cNvPr>
          <p:cNvSpPr/>
          <p:nvPr/>
        </p:nvSpPr>
        <p:spPr>
          <a:xfrm>
            <a:off x="2951467" y="592037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3931A19-6A3E-FB42-B57B-F1ABCB69BAEA}"/>
              </a:ext>
            </a:extLst>
          </p:cNvPr>
          <p:cNvSpPr/>
          <p:nvPr/>
        </p:nvSpPr>
        <p:spPr>
          <a:xfrm rot="7344849">
            <a:off x="1405420" y="5861410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A67A430-057F-8046-8266-86D150F777B1}"/>
              </a:ext>
            </a:extLst>
          </p:cNvPr>
          <p:cNvSpPr/>
          <p:nvPr/>
        </p:nvSpPr>
        <p:spPr>
          <a:xfrm>
            <a:off x="1429938" y="64956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3C476A-6E51-1F49-BEB4-A7E09F84BA74}"/>
              </a:ext>
            </a:extLst>
          </p:cNvPr>
          <p:cNvSpPr/>
          <p:nvPr/>
        </p:nvSpPr>
        <p:spPr>
          <a:xfrm>
            <a:off x="3043738" y="4030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91EF9DAC-4227-D145-BCB5-76B5AD453B23}"/>
              </a:ext>
            </a:extLst>
          </p:cNvPr>
          <p:cNvSpPr/>
          <p:nvPr/>
        </p:nvSpPr>
        <p:spPr>
          <a:xfrm rot="7344849">
            <a:off x="1866149" y="4708775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0250D27-ACF3-6244-BA99-E972F2DA104E}"/>
              </a:ext>
            </a:extLst>
          </p:cNvPr>
          <p:cNvSpPr/>
          <p:nvPr/>
        </p:nvSpPr>
        <p:spPr>
          <a:xfrm rot="12485824">
            <a:off x="2267508" y="5643325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4AC4D9D-72C5-F642-81F4-E4194E440942}"/>
              </a:ext>
            </a:extLst>
          </p:cNvPr>
          <p:cNvSpPr/>
          <p:nvPr/>
        </p:nvSpPr>
        <p:spPr>
          <a:xfrm>
            <a:off x="2066029" y="550149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DA241B90-3BFA-8F41-8BBD-F5C1BFC16CF5}"/>
              </a:ext>
            </a:extLst>
          </p:cNvPr>
          <p:cNvSpPr/>
          <p:nvPr/>
        </p:nvSpPr>
        <p:spPr>
          <a:xfrm rot="12485824">
            <a:off x="6740756" y="1617645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9BEAE1A-D367-334A-9960-5ACF7E371CE8}"/>
              </a:ext>
            </a:extLst>
          </p:cNvPr>
          <p:cNvSpPr/>
          <p:nvPr/>
        </p:nvSpPr>
        <p:spPr>
          <a:xfrm>
            <a:off x="6646621" y="12547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A9D0627-096E-B847-8948-B106BDD0D701}"/>
              </a:ext>
            </a:extLst>
          </p:cNvPr>
          <p:cNvSpPr/>
          <p:nvPr/>
        </p:nvSpPr>
        <p:spPr>
          <a:xfrm>
            <a:off x="9235148" y="262443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2B71D510-37BC-FE41-9BCE-C05B969E1560}"/>
              </a:ext>
            </a:extLst>
          </p:cNvPr>
          <p:cNvSpPr/>
          <p:nvPr/>
        </p:nvSpPr>
        <p:spPr>
          <a:xfrm rot="7344849">
            <a:off x="7689101" y="2565465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8100451-8082-9A40-B4E4-7FB9D962CA56}"/>
              </a:ext>
            </a:extLst>
          </p:cNvPr>
          <p:cNvSpPr/>
          <p:nvPr/>
        </p:nvSpPr>
        <p:spPr>
          <a:xfrm>
            <a:off x="7713619" y="31996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A93552-B4FE-EE46-AD8F-A1AD8912A960}"/>
              </a:ext>
            </a:extLst>
          </p:cNvPr>
          <p:cNvSpPr/>
          <p:nvPr/>
        </p:nvSpPr>
        <p:spPr>
          <a:xfrm>
            <a:off x="9327419" y="734213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C2C6C65-6A4A-794F-8B45-5974079693F1}"/>
              </a:ext>
            </a:extLst>
          </p:cNvPr>
          <p:cNvSpPr/>
          <p:nvPr/>
        </p:nvSpPr>
        <p:spPr>
          <a:xfrm rot="7344849">
            <a:off x="8149830" y="1412830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60E210D4-BD2F-8849-8DF6-FE344EBADBCE}"/>
              </a:ext>
            </a:extLst>
          </p:cNvPr>
          <p:cNvSpPr/>
          <p:nvPr/>
        </p:nvSpPr>
        <p:spPr>
          <a:xfrm rot="12485824">
            <a:off x="8551189" y="2347380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5DFF5E-618A-CF44-AE6D-F63C664BCACA}"/>
              </a:ext>
            </a:extLst>
          </p:cNvPr>
          <p:cNvSpPr/>
          <p:nvPr/>
        </p:nvSpPr>
        <p:spPr>
          <a:xfrm>
            <a:off x="8223396" y="2077298"/>
            <a:ext cx="578937" cy="5004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643AED-8B09-1B42-86BC-C4F427091131}"/>
              </a:ext>
            </a:extLst>
          </p:cNvPr>
          <p:cNvSpPr/>
          <p:nvPr/>
        </p:nvSpPr>
        <p:spPr>
          <a:xfrm>
            <a:off x="8349710" y="22055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E31CB903-A5C9-E14D-B2F2-97D293A6E3C4}"/>
              </a:ext>
            </a:extLst>
          </p:cNvPr>
          <p:cNvSpPr/>
          <p:nvPr/>
        </p:nvSpPr>
        <p:spPr>
          <a:xfrm rot="10127781">
            <a:off x="3136088" y="6970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6D9E87D1-C7DF-1943-A915-10996BD03666}"/>
              </a:ext>
            </a:extLst>
          </p:cNvPr>
          <p:cNvSpPr/>
          <p:nvPr/>
        </p:nvSpPr>
        <p:spPr>
          <a:xfrm rot="10800000">
            <a:off x="3045097" y="2891791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9F2D83D-3BAF-0642-BBF0-10BA8A7781D6}"/>
              </a:ext>
            </a:extLst>
          </p:cNvPr>
          <p:cNvSpPr/>
          <p:nvPr/>
        </p:nvSpPr>
        <p:spPr>
          <a:xfrm rot="10127781">
            <a:off x="9459235" y="369175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9367096" y="255419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E784F-CAE8-014D-AA84-72B167DE858B}"/>
              </a:ext>
            </a:extLst>
          </p:cNvPr>
          <p:cNvSpPr txBox="1"/>
          <p:nvPr/>
        </p:nvSpPr>
        <p:spPr>
          <a:xfrm>
            <a:off x="1765005" y="1266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792C9A-4EE5-B44A-A018-4E51F25693A3}"/>
              </a:ext>
            </a:extLst>
          </p:cNvPr>
          <p:cNvSpPr txBox="1"/>
          <p:nvPr/>
        </p:nvSpPr>
        <p:spPr>
          <a:xfrm>
            <a:off x="7901903" y="929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A670A4-4244-DE4F-B51B-2A8B9D4CCE87}"/>
              </a:ext>
            </a:extLst>
          </p:cNvPr>
          <p:cNvSpPr txBox="1"/>
          <p:nvPr/>
        </p:nvSpPr>
        <p:spPr>
          <a:xfrm>
            <a:off x="1698621" y="42016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11EEAE8A-6561-6A4D-AFF1-6A0B259ECD45}"/>
              </a:ext>
            </a:extLst>
          </p:cNvPr>
          <p:cNvSpPr/>
          <p:nvPr/>
        </p:nvSpPr>
        <p:spPr>
          <a:xfrm rot="10127781">
            <a:off x="3182801" y="3639519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462F0B57-500C-1C41-91C5-E676A9B6DDF5}"/>
              </a:ext>
            </a:extLst>
          </p:cNvPr>
          <p:cNvSpPr/>
          <p:nvPr/>
        </p:nvSpPr>
        <p:spPr>
          <a:xfrm rot="10800000">
            <a:off x="3173595" y="573540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F0CE26A-26C8-674C-B7CA-A86EF1F0B186}"/>
              </a:ext>
            </a:extLst>
          </p:cNvPr>
          <p:cNvSpPr/>
          <p:nvPr/>
        </p:nvSpPr>
        <p:spPr>
          <a:xfrm>
            <a:off x="5753011" y="60329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22C95A7-63BF-4842-A28F-53BE5BE94DC4}"/>
              </a:ext>
            </a:extLst>
          </p:cNvPr>
          <p:cNvSpPr/>
          <p:nvPr/>
        </p:nvSpPr>
        <p:spPr>
          <a:xfrm>
            <a:off x="5753011" y="296575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11900426" y="204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11900426" y="265787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67ABF0A-50B0-404F-88CE-EA3743B57780}"/>
              </a:ext>
            </a:extLst>
          </p:cNvPr>
          <p:cNvSpPr/>
          <p:nvPr/>
        </p:nvSpPr>
        <p:spPr>
          <a:xfrm>
            <a:off x="5701094" y="353381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DAFD033-30E5-C644-8082-6404C830716A}"/>
              </a:ext>
            </a:extLst>
          </p:cNvPr>
          <p:cNvSpPr/>
          <p:nvPr/>
        </p:nvSpPr>
        <p:spPr>
          <a:xfrm>
            <a:off x="5811544" y="587382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8CA4C3AC-DC15-9345-8FCE-FC904AFAB7CB}"/>
              </a:ext>
            </a:extLst>
          </p:cNvPr>
          <p:cNvSpPr/>
          <p:nvPr/>
        </p:nvSpPr>
        <p:spPr>
          <a:xfrm rot="12485824">
            <a:off x="6312041" y="5001934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939F7-8875-9940-98F7-932987FFFC52}"/>
              </a:ext>
            </a:extLst>
          </p:cNvPr>
          <p:cNvSpPr/>
          <p:nvPr/>
        </p:nvSpPr>
        <p:spPr>
          <a:xfrm>
            <a:off x="6217906" y="46390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42677A5A-C927-FF44-8DB1-AF005B537E51}"/>
              </a:ext>
            </a:extLst>
          </p:cNvPr>
          <p:cNvSpPr/>
          <p:nvPr/>
        </p:nvSpPr>
        <p:spPr>
          <a:xfrm rot="7344849">
            <a:off x="7260386" y="5949754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29A63DE-38E8-0F43-93FA-4411E270C3BE}"/>
              </a:ext>
            </a:extLst>
          </p:cNvPr>
          <p:cNvSpPr/>
          <p:nvPr/>
        </p:nvSpPr>
        <p:spPr>
          <a:xfrm>
            <a:off x="7284904" y="65839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20FA96-559F-1D4C-A9FC-E8EE4F0A617D}"/>
              </a:ext>
            </a:extLst>
          </p:cNvPr>
          <p:cNvSpPr/>
          <p:nvPr/>
        </p:nvSpPr>
        <p:spPr>
          <a:xfrm>
            <a:off x="8897713" y="523308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1E0BF1A0-E216-3B46-882E-4A67E8DED662}"/>
              </a:ext>
            </a:extLst>
          </p:cNvPr>
          <p:cNvSpPr/>
          <p:nvPr/>
        </p:nvSpPr>
        <p:spPr>
          <a:xfrm rot="9406415">
            <a:off x="8004942" y="5295352"/>
            <a:ext cx="927667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47AF3B8-5A6A-B741-ACE7-AABD5DBB9749}"/>
              </a:ext>
            </a:extLst>
          </p:cNvPr>
          <p:cNvSpPr/>
          <p:nvPr/>
        </p:nvSpPr>
        <p:spPr>
          <a:xfrm>
            <a:off x="7920995" y="558983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CC6DE6-511E-A748-B322-6C733D50DAA3}"/>
              </a:ext>
            </a:extLst>
          </p:cNvPr>
          <p:cNvSpPr txBox="1"/>
          <p:nvPr/>
        </p:nvSpPr>
        <p:spPr>
          <a:xfrm>
            <a:off x="8171436" y="4638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73CC1DB7-86AB-FE4F-912D-1DF144A7D57E}"/>
              </a:ext>
            </a:extLst>
          </p:cNvPr>
          <p:cNvSpPr/>
          <p:nvPr/>
        </p:nvSpPr>
        <p:spPr>
          <a:xfrm rot="8861042">
            <a:off x="8955523" y="430280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6D7843B6-4CCD-A446-9340-6E5F97DA737A}"/>
              </a:ext>
            </a:extLst>
          </p:cNvPr>
          <p:cNvSpPr/>
          <p:nvPr/>
        </p:nvSpPr>
        <p:spPr>
          <a:xfrm rot="11701182">
            <a:off x="9091551" y="545503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EDE687C-0E1D-5C46-8DBA-BCCCCA78AEF7}"/>
              </a:ext>
            </a:extLst>
          </p:cNvPr>
          <p:cNvSpPr/>
          <p:nvPr/>
        </p:nvSpPr>
        <p:spPr>
          <a:xfrm>
            <a:off x="11556060" y="3622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8178CB8-0304-4047-9C5E-37F0D2797C16}"/>
              </a:ext>
            </a:extLst>
          </p:cNvPr>
          <p:cNvSpPr/>
          <p:nvPr/>
        </p:nvSpPr>
        <p:spPr>
          <a:xfrm>
            <a:off x="11666510" y="596216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8600</TotalTime>
  <Words>264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Po</dc:creator>
  <cp:lastModifiedBy>Giacomo Po</cp:lastModifiedBy>
  <cp:revision>28</cp:revision>
  <dcterms:created xsi:type="dcterms:W3CDTF">2018-07-30T13:16:34Z</dcterms:created>
  <dcterms:modified xsi:type="dcterms:W3CDTF">2019-07-07T21:13:50Z</dcterms:modified>
</cp:coreProperties>
</file>