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2"/>
    <p:restoredTop sz="94648"/>
  </p:normalViewPr>
  <p:slideViewPr>
    <p:cSldViewPr snapToGrid="0" snapToObjects="1">
      <p:cViewPr varScale="1">
        <p:scale>
          <a:sx n="60" d="100"/>
          <a:sy n="60" d="100"/>
        </p:scale>
        <p:origin x="1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F0B-EF98-B34D-BBB6-C6C3237B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6C2-8496-324F-A05D-EB310A6F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BD5-7D2F-6F4F-B097-D10D504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8E9C-C3F0-0644-B843-C49BB1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446-F696-FA4B-AA84-6A31CC5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D85-C228-DB41-AA26-0962F3B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2E16-60C6-F94D-BCF7-1A376179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205D-BC1F-084E-9425-FB59E6F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4A8-163F-8F4A-B40E-717E3178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BB7-2B37-D84D-90D1-518B549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F3DC-7DA5-2541-8B6F-57B52502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8A15-106E-B24E-89D4-83FCE86D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651E-657C-B649-BD60-837ACC9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AA4-A6C1-1F49-B1EB-62AD1FA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AE9-7B5F-6648-83D4-FFE09726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A3C4-6282-7341-BE6C-F1BAC4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00F-3122-F04E-9EA5-B87F7F6D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0E08-0E40-9340-98BB-4D4D158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4AB1-0C77-D940-99D8-2AE99FB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978-41AC-7042-837D-B53ED32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5CE-AEFF-0444-A5A9-88B492B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08B0-0E84-6C44-830C-FFA438F5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439E-6C1B-B44A-BBFF-11071F2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099-F75D-634F-A74C-C1F9603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9098-AE60-3E41-B436-BA4FCD1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977-B869-4440-B2E0-9557C9A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1A30-D166-2241-99F5-05512EAB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C64-3321-A547-8002-7FF6692D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AA02-89A7-8E40-A959-E31E0FE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6E5F-53BB-0640-9CE5-8E4B3B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09E0-15CF-6742-A09F-781C688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11-4D41-3343-8F1E-0AD7FDF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916B-0C73-2E41-9E2E-43941FA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B842-45F6-0D43-9DA9-BB25FDE6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C85D-AACA-194F-B111-2D30A314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4CD0-9BDF-B34B-9C0B-1966F953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626F-1407-0C4B-BAA2-7CACDDB4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0B9E-D72B-1145-A4FB-85590AC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5A71-E68F-934C-9112-036881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BEE-9215-B343-9D1C-42CC80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10AA-0AAC-9143-AD88-EEBEAC7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D436-B521-8C41-BD5A-3B15BAA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E57B-B2B6-ED48-8782-02557B0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F391-8F52-B049-BD24-B463C2D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9BCA-4B3D-C948-A61F-5505F74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401-D801-C74A-AF33-0470638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51B2-F7B2-FB42-A332-6033DBA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041-DAE2-554B-B5C3-5DD0D851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8E22-5342-A946-8BD4-EB29742A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BAA5-3630-874C-8C0D-3AC418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4085-9D82-DA43-BB04-7D5309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A5FA-6F46-1B4D-9C36-F2E7D8B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359-C9C9-EA49-B2BA-3FEDAA4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296F-5894-EB45-9DE2-5D62C94F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7B3B-1A89-0E49-AA10-60088883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2A16-4274-B443-88C2-02C75444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2B-390E-2244-B2F9-803C37A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D8B2-1A0B-6543-8DC8-E1C003C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CDB06-5076-0F4F-A48C-557AC0B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E8BC-7A4D-5D44-884E-3666985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E5E8-0A8A-AE42-BF5C-EAD93E47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2A37-FA4E-404F-8684-2B916B73A0A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326-9815-734C-BEA2-A245A6DA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05F-3DB3-234E-A282-B2C47070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02980F-1FDD-7145-AC77-E3C575FC581F}"/>
              </a:ext>
            </a:extLst>
          </p:cNvPr>
          <p:cNvSpPr/>
          <p:nvPr/>
        </p:nvSpPr>
        <p:spPr>
          <a:xfrm>
            <a:off x="3035595" y="4302643"/>
            <a:ext cx="233916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27B8-6F54-684F-ADAF-9D5782FA1C54}"/>
              </a:ext>
            </a:extLst>
          </p:cNvPr>
          <p:cNvSpPr txBox="1"/>
          <p:nvPr/>
        </p:nvSpPr>
        <p:spPr>
          <a:xfrm>
            <a:off x="8460805" y="658937"/>
            <a:ext cx="236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NetworkNode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4BE05-136E-D64F-B2C7-59110F3391A8}"/>
              </a:ext>
            </a:extLst>
          </p:cNvPr>
          <p:cNvSpPr/>
          <p:nvPr/>
        </p:nvSpPr>
        <p:spPr>
          <a:xfrm>
            <a:off x="2729022" y="2952308"/>
            <a:ext cx="2977117" cy="270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2A293-3226-E041-B62F-798665C69292}"/>
              </a:ext>
            </a:extLst>
          </p:cNvPr>
          <p:cNvSpPr/>
          <p:nvPr/>
        </p:nvSpPr>
        <p:spPr>
          <a:xfrm>
            <a:off x="5697689" y="2952308"/>
            <a:ext cx="2977117" cy="2700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5D3795-7663-9241-AF7D-CFF7C50A294A}"/>
              </a:ext>
            </a:extLst>
          </p:cNvPr>
          <p:cNvSpPr/>
          <p:nvPr/>
        </p:nvSpPr>
        <p:spPr>
          <a:xfrm>
            <a:off x="2625561" y="28282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23B0A-9788-7F4F-9891-59051E904638}"/>
              </a:ext>
            </a:extLst>
          </p:cNvPr>
          <p:cNvSpPr txBox="1"/>
          <p:nvPr/>
        </p:nvSpPr>
        <p:spPr>
          <a:xfrm>
            <a:off x="3700380" y="4041033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C1C5-0CF3-494A-B942-F9CE04C8FE07}"/>
              </a:ext>
            </a:extLst>
          </p:cNvPr>
          <p:cNvSpPr txBox="1"/>
          <p:nvPr/>
        </p:nvSpPr>
        <p:spPr>
          <a:xfrm>
            <a:off x="6741292" y="4045898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8B508B-6259-3940-B346-BDDCEDB45D89}"/>
              </a:ext>
            </a:extLst>
          </p:cNvPr>
          <p:cNvSpPr/>
          <p:nvPr/>
        </p:nvSpPr>
        <p:spPr>
          <a:xfrm>
            <a:off x="2625561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B701D-61FD-D94E-843F-239C4EA2A881}"/>
              </a:ext>
            </a:extLst>
          </p:cNvPr>
          <p:cNvSpPr/>
          <p:nvPr/>
        </p:nvSpPr>
        <p:spPr>
          <a:xfrm>
            <a:off x="5561649" y="553602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1D8EE6-FB9A-7F42-AEF7-486926FA4C4B}"/>
              </a:ext>
            </a:extLst>
          </p:cNvPr>
          <p:cNvSpPr/>
          <p:nvPr/>
        </p:nvSpPr>
        <p:spPr>
          <a:xfrm>
            <a:off x="8511772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A9C09-E00D-FD47-BBF3-7A31633919A1}"/>
              </a:ext>
            </a:extLst>
          </p:cNvPr>
          <p:cNvSpPr/>
          <p:nvPr/>
        </p:nvSpPr>
        <p:spPr>
          <a:xfrm>
            <a:off x="5561649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36390-A965-4642-9285-BE5CFCFD3248}"/>
              </a:ext>
            </a:extLst>
          </p:cNvPr>
          <p:cNvSpPr/>
          <p:nvPr/>
        </p:nvSpPr>
        <p:spPr>
          <a:xfrm>
            <a:off x="8544351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5C73E8F7-7166-4F43-AE4D-FC84CD8D5ED4}"/>
              </a:ext>
            </a:extLst>
          </p:cNvPr>
          <p:cNvSpPr/>
          <p:nvPr/>
        </p:nvSpPr>
        <p:spPr>
          <a:xfrm>
            <a:off x="2974404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5CE080F4-3D98-564B-B1F3-E84D3636CD10}"/>
              </a:ext>
            </a:extLst>
          </p:cNvPr>
          <p:cNvSpPr/>
          <p:nvPr/>
        </p:nvSpPr>
        <p:spPr>
          <a:xfrm>
            <a:off x="5951521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DF2992-98E8-E948-9808-3F251B49AEC2}"/>
              </a:ext>
            </a:extLst>
          </p:cNvPr>
          <p:cNvGrpSpPr/>
          <p:nvPr/>
        </p:nvGrpSpPr>
        <p:grpSpPr>
          <a:xfrm>
            <a:off x="2391912" y="2299724"/>
            <a:ext cx="6690348" cy="3972167"/>
            <a:chOff x="2391912" y="2299724"/>
            <a:chExt cx="6690348" cy="3972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7CA46-3D92-F840-904E-CC6A239F51FA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4C494E-1626-C743-95EA-13B2445BEC4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EB09C5-D7C8-6340-B93B-FF308395E0DB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11DC95-41FF-BF47-BF80-1B1F019693F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F6850F-8A25-0C48-9EFE-DBA039721919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857F0-FA6A-6C42-8EB1-3BD2A9AFE65F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2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E3259-435F-F948-BB15-71DA2B759A24}"/>
              </a:ext>
            </a:extLst>
          </p:cNvPr>
          <p:cNvSpPr txBox="1"/>
          <p:nvPr/>
        </p:nvSpPr>
        <p:spPr>
          <a:xfrm>
            <a:off x="297711" y="340241"/>
            <a:ext cx="85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CURIOUSLY RECURSIVE TEMPLATE PATTERN 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CCBF-73E5-CA46-8F87-7742248FBBC7}"/>
              </a:ext>
            </a:extLst>
          </p:cNvPr>
          <p:cNvSpPr txBox="1"/>
          <p:nvPr/>
        </p:nvSpPr>
        <p:spPr>
          <a:xfrm>
            <a:off x="595424" y="1024271"/>
            <a:ext cx="1118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template&lt;</a:t>
            </a:r>
            <a:r>
              <a:rPr lang="en-US" sz="3600" dirty="0" err="1"/>
              <a:t>typename</a:t>
            </a:r>
            <a:r>
              <a:rPr lang="en-US" sz="3600" dirty="0"/>
              <a:t> Derived&gt;</a:t>
            </a:r>
          </a:p>
          <a:p>
            <a:r>
              <a:rPr lang="en-US" sz="3600" dirty="0" err="1"/>
              <a:t>struct</a:t>
            </a:r>
            <a:r>
              <a:rPr lang="en-US" sz="3600" dirty="0"/>
              <a:t> A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A clone(){return </a:t>
            </a:r>
            <a:r>
              <a:rPr lang="en-US" sz="3600" dirty="0" err="1">
                <a:highlight>
                  <a:srgbClr val="FFFF00"/>
                </a:highlight>
              </a:rPr>
              <a:t>static_cast</a:t>
            </a:r>
            <a:r>
              <a:rPr lang="en-US" sz="3600" dirty="0">
                <a:highlight>
                  <a:srgbClr val="FFFF00"/>
                </a:highlight>
              </a:rPr>
              <a:t>&lt;Derived*&gt;(*this);}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0232-8693-6340-98BA-0F8C6A4CF27F}"/>
              </a:ext>
            </a:extLst>
          </p:cNvPr>
          <p:cNvSpPr txBox="1"/>
          <p:nvPr/>
        </p:nvSpPr>
        <p:spPr>
          <a:xfrm>
            <a:off x="595424" y="3813546"/>
            <a:ext cx="852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struct</a:t>
            </a:r>
            <a:r>
              <a:rPr lang="en-US" sz="3600" dirty="0"/>
              <a:t> B : public A&lt;B&gt;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AB7F-EEDB-704B-B85F-7E60B8F697E7}"/>
              </a:ext>
            </a:extLst>
          </p:cNvPr>
          <p:cNvSpPr txBox="1"/>
          <p:nvPr/>
        </p:nvSpPr>
        <p:spPr>
          <a:xfrm>
            <a:off x="595424" y="5661862"/>
            <a:ext cx="852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 b1;</a:t>
            </a:r>
          </a:p>
          <a:p>
            <a:r>
              <a:rPr lang="en-US" sz="3600" dirty="0"/>
              <a:t>B b2=b1.clone();</a:t>
            </a:r>
          </a:p>
        </p:txBody>
      </p:sp>
    </p:spTree>
    <p:extLst>
      <p:ext uri="{BB962C8B-B14F-4D97-AF65-F5344CB8AC3E}">
        <p14:creationId xmlns:p14="http://schemas.microsoft.com/office/powerpoint/2010/main" val="32414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AE3EC4D-DC94-334D-98D2-9D1EF598D68A}"/>
              </a:ext>
            </a:extLst>
          </p:cNvPr>
          <p:cNvSpPr txBox="1"/>
          <p:nvPr/>
        </p:nvSpPr>
        <p:spPr>
          <a:xfrm>
            <a:off x="1406620" y="4640000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09E21-CC74-8A4D-B3DC-B523574E25B0}"/>
              </a:ext>
            </a:extLst>
          </p:cNvPr>
          <p:cNvSpPr txBox="1"/>
          <p:nvPr/>
        </p:nvSpPr>
        <p:spPr>
          <a:xfrm>
            <a:off x="4447532" y="4644865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78597-8724-9F40-B418-8159BC0510E6}"/>
              </a:ext>
            </a:extLst>
          </p:cNvPr>
          <p:cNvGrpSpPr/>
          <p:nvPr/>
        </p:nvGrpSpPr>
        <p:grpSpPr>
          <a:xfrm>
            <a:off x="467151" y="3538869"/>
            <a:ext cx="2973562" cy="0"/>
            <a:chOff x="448759" y="4061637"/>
            <a:chExt cx="2973562" cy="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F2532-1285-8E41-AFCB-A60AA129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A70711-6D2B-AE4F-8E90-8BFA4089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61397F-593E-0A4F-866F-0A27FCD4F155}"/>
              </a:ext>
            </a:extLst>
          </p:cNvPr>
          <p:cNvGrpSpPr/>
          <p:nvPr/>
        </p:nvGrpSpPr>
        <p:grpSpPr>
          <a:xfrm>
            <a:off x="3361408" y="3538869"/>
            <a:ext cx="2973562" cy="0"/>
            <a:chOff x="448759" y="4061637"/>
            <a:chExt cx="2973562" cy="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1FC5A2-A948-E547-BDE8-47B6E38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C5DD5E-7ADF-7340-B4AE-E11313A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92B29-AF9D-D645-AEE3-1C5487757DA6}"/>
              </a:ext>
            </a:extLst>
          </p:cNvPr>
          <p:cNvGrpSpPr/>
          <p:nvPr/>
        </p:nvGrpSpPr>
        <p:grpSpPr>
          <a:xfrm rot="5400000" flipV="1">
            <a:off x="2224129" y="4647149"/>
            <a:ext cx="2711307" cy="531368"/>
            <a:chOff x="448759" y="4061637"/>
            <a:chExt cx="2973562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E7C8DD-9255-3440-BA13-049AA1D3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194314-64A7-1041-BA81-AD6F8C8F7C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60AAB-CD68-094F-9723-72597AC7C15A}"/>
              </a:ext>
            </a:extLst>
          </p:cNvPr>
          <p:cNvGrpSpPr/>
          <p:nvPr/>
        </p:nvGrpSpPr>
        <p:grpSpPr>
          <a:xfrm rot="16200000" flipV="1">
            <a:off x="1770700" y="4629723"/>
            <a:ext cx="2818817" cy="531368"/>
            <a:chOff x="448759" y="4061637"/>
            <a:chExt cx="2973562" cy="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67BB0C-A878-574A-8470-561A445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6EF0C0-7A78-8D4B-822B-3B71014B82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8046B-DAD4-314E-8255-FF569E02FD84}"/>
              </a:ext>
            </a:extLst>
          </p:cNvPr>
          <p:cNvGrpSpPr/>
          <p:nvPr/>
        </p:nvGrpSpPr>
        <p:grpSpPr>
          <a:xfrm rot="10800000">
            <a:off x="473823" y="6268484"/>
            <a:ext cx="2973562" cy="0"/>
            <a:chOff x="448759" y="4061637"/>
            <a:chExt cx="2973562" cy="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EC54DD-2BE2-4348-976A-34436094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A6F8BA-DA64-064F-B07D-6241E1006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DAE47-3149-DB4D-B109-A42AA19E3D51}"/>
              </a:ext>
            </a:extLst>
          </p:cNvPr>
          <p:cNvGrpSpPr/>
          <p:nvPr/>
        </p:nvGrpSpPr>
        <p:grpSpPr>
          <a:xfrm rot="10800000">
            <a:off x="3496758" y="6246038"/>
            <a:ext cx="2973562" cy="0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581FDA-5A3A-D841-841A-C659117B541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655CB8-6908-1B47-85F8-5AAB938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5D633-6273-B84A-9919-9E960EC97983}"/>
              </a:ext>
            </a:extLst>
          </p:cNvPr>
          <p:cNvGrpSpPr/>
          <p:nvPr/>
        </p:nvGrpSpPr>
        <p:grpSpPr>
          <a:xfrm rot="5400000" flipV="1">
            <a:off x="5263393" y="4628839"/>
            <a:ext cx="2711307" cy="531368"/>
            <a:chOff x="448759" y="4061637"/>
            <a:chExt cx="2973562" cy="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64E26E-5ACE-AE4C-91F4-9D57C43D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658B5F-4EF7-E44F-A499-D7364EBD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4806C-C6DA-5043-A5C6-A7B4B515F8FC}"/>
              </a:ext>
            </a:extLst>
          </p:cNvPr>
          <p:cNvGrpSpPr/>
          <p:nvPr/>
        </p:nvGrpSpPr>
        <p:grpSpPr>
          <a:xfrm rot="16200000" flipV="1">
            <a:off x="-1203313" y="4714489"/>
            <a:ext cx="2818817" cy="531368"/>
            <a:chOff x="448759" y="4061637"/>
            <a:chExt cx="2973562" cy="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6A3AD2-0AC2-B041-8E87-F708585B6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D8C8008-606E-E346-B7EC-0B6EBEDE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3D641A4-6766-6245-AA9E-FADB48D721E3}"/>
              </a:ext>
            </a:extLst>
          </p:cNvPr>
          <p:cNvSpPr/>
          <p:nvPr/>
        </p:nvSpPr>
        <p:spPr>
          <a:xfrm>
            <a:off x="331801" y="342722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353039-5AE8-CA4E-870F-7F416950D568}"/>
              </a:ext>
            </a:extLst>
          </p:cNvPr>
          <p:cNvSpPr/>
          <p:nvPr/>
        </p:nvSpPr>
        <p:spPr>
          <a:xfrm>
            <a:off x="331801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A8A87-2CD7-CF48-B1FF-CBA3929291CB}"/>
              </a:ext>
            </a:extLst>
          </p:cNvPr>
          <p:cNvSpPr/>
          <p:nvPr/>
        </p:nvSpPr>
        <p:spPr>
          <a:xfrm>
            <a:off x="3267889" y="613498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81F46-1E3F-214E-8B50-D13E8AFB0CD1}"/>
              </a:ext>
            </a:extLst>
          </p:cNvPr>
          <p:cNvSpPr/>
          <p:nvPr/>
        </p:nvSpPr>
        <p:spPr>
          <a:xfrm>
            <a:off x="6239277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8CF600-9290-564B-BBA8-44C84C21BA34}"/>
              </a:ext>
            </a:extLst>
          </p:cNvPr>
          <p:cNvSpPr/>
          <p:nvPr/>
        </p:nvSpPr>
        <p:spPr>
          <a:xfrm>
            <a:off x="3267889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5398E-763A-8F47-A801-833E1EF1BB13}"/>
              </a:ext>
            </a:extLst>
          </p:cNvPr>
          <p:cNvSpPr/>
          <p:nvPr/>
        </p:nvSpPr>
        <p:spPr>
          <a:xfrm>
            <a:off x="6250591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EB810A-AD93-9E42-9B0F-24BCEF841F0E}"/>
              </a:ext>
            </a:extLst>
          </p:cNvPr>
          <p:cNvGrpSpPr/>
          <p:nvPr/>
        </p:nvGrpSpPr>
        <p:grpSpPr>
          <a:xfrm>
            <a:off x="151583" y="2914523"/>
            <a:ext cx="6690348" cy="3972167"/>
            <a:chOff x="2391912" y="2299724"/>
            <a:chExt cx="6690348" cy="39721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8BB1AA-6C0E-DE47-8CD4-A2DF4503CA99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1C10D3-894A-BF4F-89BD-590E17C9CD5A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FA9B65-0CCE-FC43-B519-ACBC385CDC8F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D3BEE0-D207-FF44-B613-554C27C65EB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77914B-4254-4649-A6A3-5A64C394BA64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3E7C07-B08D-5646-9473-0B1030BBE796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473537" y="2544924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5433342" y="2537346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-456004" y="2512437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858398" y="389357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810271" y="3872290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3825130" y="115378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890136" y="1152783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764862" y="1412358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659119" y="1412358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551547" y="2519455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2078136" y="2549941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771534" y="4141973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3794469" y="4119527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561104" y="2502328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905602" y="2587978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629512" y="130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629512" y="401556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565600" y="40084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536988" y="401556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565600" y="129540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548302" y="129540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449294" y="788012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73183F-DBED-7E4B-9D3B-BE372E823E30}"/>
              </a:ext>
            </a:extLst>
          </p:cNvPr>
          <p:cNvSpPr/>
          <p:nvPr/>
        </p:nvSpPr>
        <p:spPr>
          <a:xfrm>
            <a:off x="9781953" y="788012"/>
            <a:ext cx="1913861" cy="3642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95896-8795-3643-967D-9B08D66926D0}"/>
              </a:ext>
            </a:extLst>
          </p:cNvPr>
          <p:cNvSpPr txBox="1"/>
          <p:nvPr/>
        </p:nvSpPr>
        <p:spPr>
          <a:xfrm>
            <a:off x="9781953" y="852694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NodeObserver.h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 rot="10800000">
            <a:off x="7837148" y="5347185"/>
            <a:ext cx="2352194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070052" y="1887683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638793-12D1-ED4E-9F67-91D460C1A771}"/>
              </a:ext>
            </a:extLst>
          </p:cNvPr>
          <p:cNvSpPr txBox="1"/>
          <p:nvPr/>
        </p:nvSpPr>
        <p:spPr>
          <a:xfrm>
            <a:off x="429364" y="2229904"/>
            <a:ext cx="6009564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/>
              <a:t>Loop</a:t>
            </a:r>
            <a:r>
              <a:rPr lang="en-US" sz="2400" dirty="0"/>
              <a:t>&gt; loop;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source;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sink;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NetworkLink</a:t>
            </a:r>
            <a:r>
              <a:rPr lang="en-US" sz="2400" dirty="0"/>
              <a:t>&gt; link;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DB63A-BDC4-F643-B127-F4349C181D26}"/>
              </a:ext>
            </a:extLst>
          </p:cNvPr>
          <p:cNvGrpSpPr/>
          <p:nvPr/>
        </p:nvGrpSpPr>
        <p:grpSpPr>
          <a:xfrm>
            <a:off x="7627886" y="1215839"/>
            <a:ext cx="1942910" cy="1762497"/>
            <a:chOff x="3777485" y="3912785"/>
            <a:chExt cx="1942910" cy="17624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D70891-D9C1-054C-89C0-CEF85F231912}"/>
                </a:ext>
              </a:extLst>
            </p:cNvPr>
            <p:cNvSpPr/>
            <p:nvPr/>
          </p:nvSpPr>
          <p:spPr>
            <a:xfrm>
              <a:off x="3777485" y="3912785"/>
              <a:ext cx="1942910" cy="176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CA21D-58A7-AA45-BE88-EB18A6252823}"/>
                </a:ext>
              </a:extLst>
            </p:cNvPr>
            <p:cNvSpPr txBox="1"/>
            <p:nvPr/>
          </p:nvSpPr>
          <p:spPr>
            <a:xfrm>
              <a:off x="4292272" y="4563031"/>
              <a:ext cx="130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Loop 0</a:t>
              </a:r>
            </a:p>
          </p:txBody>
        </p:sp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E2C94500-735A-F048-9FE4-A98CFC1BAC39}"/>
                </a:ext>
              </a:extLst>
            </p:cNvPr>
            <p:cNvSpPr/>
            <p:nvPr/>
          </p:nvSpPr>
          <p:spPr>
            <a:xfrm>
              <a:off x="3942737" y="3976580"/>
              <a:ext cx="1657076" cy="1657076"/>
            </a:xfrm>
            <a:prstGeom prst="circularArrow">
              <a:avLst>
                <a:gd name="adj1" fmla="val 814"/>
                <a:gd name="adj2" fmla="val 482534"/>
                <a:gd name="adj3" fmla="val 19913998"/>
                <a:gd name="adj4" fmla="val 1773516"/>
                <a:gd name="adj5" fmla="val 518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1A955E-C7C1-9041-AC13-4E53DC9F7C58}"/>
              </a:ext>
            </a:extLst>
          </p:cNvPr>
          <p:cNvSpPr txBox="1"/>
          <p:nvPr/>
        </p:nvSpPr>
        <p:spPr>
          <a:xfrm>
            <a:off x="429364" y="1225163"/>
            <a:ext cx="60095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LoopLink</a:t>
            </a:r>
            <a:r>
              <a:rPr lang="en-US" sz="2400" b="1" dirty="0"/>
              <a:t> 5-&gt;0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8788D-AD0D-5049-8893-483D08428009}"/>
              </a:ext>
            </a:extLst>
          </p:cNvPr>
          <p:cNvCxnSpPr/>
          <p:nvPr/>
        </p:nvCxnSpPr>
        <p:spPr>
          <a:xfrm>
            <a:off x="4493745" y="2488019"/>
            <a:ext cx="29703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A27910-51D2-D544-8EC1-31EEDD1529DE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772D-4958-AB4F-9B47-0A37176E4E8B}"/>
              </a:ext>
            </a:extLst>
          </p:cNvPr>
          <p:cNvSpPr txBox="1"/>
          <p:nvPr/>
        </p:nvSpPr>
        <p:spPr>
          <a:xfrm>
            <a:off x="8429221" y="3462372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697523-B759-D04D-9781-5F40F3A7A8AC}"/>
              </a:ext>
            </a:extLst>
          </p:cNvPr>
          <p:cNvCxnSpPr>
            <a:cxnSpLocks/>
          </p:cNvCxnSpPr>
          <p:nvPr/>
        </p:nvCxnSpPr>
        <p:spPr>
          <a:xfrm flipV="1">
            <a:off x="5635256" y="3566383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7B4786-9F4E-DE41-82F2-66DA397D5D56}"/>
              </a:ext>
            </a:extLst>
          </p:cNvPr>
          <p:cNvSpPr/>
          <p:nvPr/>
        </p:nvSpPr>
        <p:spPr>
          <a:xfrm>
            <a:off x="7815883" y="462288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09E782-4AB7-934F-9A11-78FA2F019231}"/>
              </a:ext>
            </a:extLst>
          </p:cNvPr>
          <p:cNvCxnSpPr>
            <a:cxnSpLocks/>
          </p:cNvCxnSpPr>
          <p:nvPr/>
        </p:nvCxnSpPr>
        <p:spPr>
          <a:xfrm flipV="1">
            <a:off x="5613991" y="4700860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A4FBB-A5E0-2C48-A070-F3A3EAED07CE}"/>
              </a:ext>
            </a:extLst>
          </p:cNvPr>
          <p:cNvSpPr txBox="1"/>
          <p:nvPr/>
        </p:nvSpPr>
        <p:spPr>
          <a:xfrm>
            <a:off x="8429221" y="4529838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E5A9-02D6-D540-9613-A34BEE36C92E}"/>
              </a:ext>
            </a:extLst>
          </p:cNvPr>
          <p:cNvSpPr/>
          <p:nvPr/>
        </p:nvSpPr>
        <p:spPr>
          <a:xfrm>
            <a:off x="8358912" y="5535112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r>
              <a:rPr lang="en-US" dirty="0"/>
              <a:t> 0-&gt;5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983978-89A6-5D4C-9124-6564ED9D5072}"/>
              </a:ext>
            </a:extLst>
          </p:cNvPr>
          <p:cNvCxnSpPr>
            <a:cxnSpLocks/>
          </p:cNvCxnSpPr>
          <p:nvPr/>
        </p:nvCxnSpPr>
        <p:spPr>
          <a:xfrm flipV="1">
            <a:off x="5613990" y="5723322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B21375E-37F2-8E45-9483-35796DA3B0D7}"/>
              </a:ext>
            </a:extLst>
          </p:cNvPr>
          <p:cNvSpPr txBox="1"/>
          <p:nvPr/>
        </p:nvSpPr>
        <p:spPr>
          <a:xfrm>
            <a:off x="7850617" y="502756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NetworkLink.h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1AE1F-38FF-E546-ABDC-317E8B367E6B}"/>
              </a:ext>
            </a:extLst>
          </p:cNvPr>
          <p:cNvCxnSpPr/>
          <p:nvPr/>
        </p:nvCxnSpPr>
        <p:spPr>
          <a:xfrm>
            <a:off x="0" y="1899138"/>
            <a:ext cx="1177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7A4AB-B19E-9246-AD02-A65C8FBAB9E5}"/>
              </a:ext>
            </a:extLst>
          </p:cNvPr>
          <p:cNvCxnSpPr/>
          <p:nvPr/>
        </p:nvCxnSpPr>
        <p:spPr>
          <a:xfrm>
            <a:off x="0" y="4611858"/>
            <a:ext cx="1177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A745B-B6E8-C54A-97BA-9616032F1F5D}"/>
              </a:ext>
            </a:extLst>
          </p:cNvPr>
          <p:cNvSpPr txBox="1"/>
          <p:nvPr/>
        </p:nvSpPr>
        <p:spPr>
          <a:xfrm>
            <a:off x="225083" y="4740812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D66C-800B-7147-9673-DB2A494CA12B}"/>
              </a:ext>
            </a:extLst>
          </p:cNvPr>
          <p:cNvSpPr txBox="1"/>
          <p:nvPr/>
        </p:nvSpPr>
        <p:spPr>
          <a:xfrm>
            <a:off x="225082" y="189913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2B352-6C1C-BE42-B2E2-36170ACCA446}"/>
              </a:ext>
            </a:extLst>
          </p:cNvPr>
          <p:cNvSpPr txBox="1"/>
          <p:nvPr/>
        </p:nvSpPr>
        <p:spPr>
          <a:xfrm>
            <a:off x="225081" y="1734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1F6D-B945-C248-9818-B4AA2CB0E5F9}"/>
              </a:ext>
            </a:extLst>
          </p:cNvPr>
          <p:cNvSpPr txBox="1"/>
          <p:nvPr/>
        </p:nvSpPr>
        <p:spPr>
          <a:xfrm>
            <a:off x="2011680" y="551453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LoopNode.h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E74D-6AFB-F747-A4F2-FAEED401441F}"/>
              </a:ext>
            </a:extLst>
          </p:cNvPr>
          <p:cNvSpPr/>
          <p:nvPr/>
        </p:nvSpPr>
        <p:spPr>
          <a:xfrm>
            <a:off x="2572588" y="61544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8B24B5-AFA5-EA41-B65C-BE9AB40B3A81}"/>
              </a:ext>
            </a:extLst>
          </p:cNvPr>
          <p:cNvSpPr txBox="1"/>
          <p:nvPr/>
        </p:nvSpPr>
        <p:spPr>
          <a:xfrm>
            <a:off x="2345823" y="5748189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F9470-14FD-094F-B775-558D442EB2D4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806504" y="1552353"/>
            <a:ext cx="1" cy="39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E1421D-63ED-5941-975A-1B88B5CF8D8D}"/>
              </a:ext>
            </a:extLst>
          </p:cNvPr>
          <p:cNvSpPr txBox="1"/>
          <p:nvPr/>
        </p:nvSpPr>
        <p:spPr>
          <a:xfrm>
            <a:off x="1767504" y="1203309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DislocationNode.h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85EA4-4A26-2741-8D19-0A35BE0457AA}"/>
              </a:ext>
            </a:extLst>
          </p:cNvPr>
          <p:cNvSpPr txBox="1"/>
          <p:nvPr/>
        </p:nvSpPr>
        <p:spPr>
          <a:xfrm>
            <a:off x="5103873" y="4959779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2E65B6-2BC3-E545-9491-4BEF70BB0789}"/>
              </a:ext>
            </a:extLst>
          </p:cNvPr>
          <p:cNvGrpSpPr/>
          <p:nvPr/>
        </p:nvGrpSpPr>
        <p:grpSpPr>
          <a:xfrm flipV="1">
            <a:off x="5251493" y="5608165"/>
            <a:ext cx="1271671" cy="170313"/>
            <a:chOff x="448759" y="4061637"/>
            <a:chExt cx="2973562" cy="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B1E11B-A9D3-C244-A3A4-F7C6B9DF89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394F8-1D6F-CD4E-8F33-C6D06BA0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7A817B6-FDBF-7C43-A552-EADE6EEF09E5}"/>
              </a:ext>
            </a:extLst>
          </p:cNvPr>
          <p:cNvSpPr/>
          <p:nvPr/>
        </p:nvSpPr>
        <p:spPr>
          <a:xfrm>
            <a:off x="7821119" y="5697430"/>
            <a:ext cx="1619147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9284-97D2-D040-A052-C54FFFC8E4C2}"/>
              </a:ext>
            </a:extLst>
          </p:cNvPr>
          <p:cNvCxnSpPr/>
          <p:nvPr/>
        </p:nvCxnSpPr>
        <p:spPr>
          <a:xfrm flipH="1" flipV="1">
            <a:off x="8645441" y="1065383"/>
            <a:ext cx="1" cy="39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848790-F5AA-3A45-89F9-48F870573101}"/>
              </a:ext>
            </a:extLst>
          </p:cNvPr>
          <p:cNvSpPr txBox="1"/>
          <p:nvPr/>
        </p:nvSpPr>
        <p:spPr>
          <a:xfrm>
            <a:off x="7598843" y="723059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DislocationSegment.h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64640-026D-9D44-A895-A293E10DF9E0}"/>
              </a:ext>
            </a:extLst>
          </p:cNvPr>
          <p:cNvSpPr txBox="1"/>
          <p:nvPr/>
        </p:nvSpPr>
        <p:spPr>
          <a:xfrm>
            <a:off x="9948129" y="5012816"/>
            <a:ext cx="1826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LoopNetwork.h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2FEAE1-C7C6-D249-BBFD-12F87232E32A}"/>
              </a:ext>
            </a:extLst>
          </p:cNvPr>
          <p:cNvCxnSpPr>
            <a:cxnSpLocks/>
          </p:cNvCxnSpPr>
          <p:nvPr/>
        </p:nvCxnSpPr>
        <p:spPr>
          <a:xfrm flipH="1" flipV="1">
            <a:off x="10861394" y="607758"/>
            <a:ext cx="1" cy="440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B4B915-2529-F24F-9411-156C998BD01E}"/>
              </a:ext>
            </a:extLst>
          </p:cNvPr>
          <p:cNvSpPr txBox="1"/>
          <p:nvPr/>
        </p:nvSpPr>
        <p:spPr>
          <a:xfrm>
            <a:off x="9440266" y="196509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DislocationNetwork.h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5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235415" y="435245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2313425" y="4326989"/>
            <a:ext cx="2711307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1840014" y="4357475"/>
            <a:ext cx="2818817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20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998833" y="3604270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3249052" y="3590353"/>
            <a:ext cx="860982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2763032" y="3561768"/>
            <a:ext cx="981204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7A95902C-E7F9-C34D-A338-4739F085D484}"/>
              </a:ext>
            </a:extLst>
          </p:cNvPr>
          <p:cNvSpPr/>
          <p:nvPr/>
        </p:nvSpPr>
        <p:spPr>
          <a:xfrm>
            <a:off x="3322430" y="437445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AD142B-241D-1642-BCDC-F97AEF2A8F2D}"/>
              </a:ext>
            </a:extLst>
          </p:cNvPr>
          <p:cNvSpPr txBox="1"/>
          <p:nvPr/>
        </p:nvSpPr>
        <p:spPr>
          <a:xfrm>
            <a:off x="3095665" y="3968188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6A78155-EF60-424E-9A7D-D5ECA9E1BD7D}"/>
              </a:ext>
            </a:extLst>
          </p:cNvPr>
          <p:cNvSpPr/>
          <p:nvPr/>
        </p:nvSpPr>
        <p:spPr>
          <a:xfrm rot="5400000">
            <a:off x="2975045" y="5006065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64A6E8-3C2F-7044-AFAB-A2C42483EB0F}"/>
              </a:ext>
            </a:extLst>
          </p:cNvPr>
          <p:cNvGrpSpPr/>
          <p:nvPr/>
        </p:nvGrpSpPr>
        <p:grpSpPr>
          <a:xfrm rot="5400000" flipV="1">
            <a:off x="3225264" y="4992148"/>
            <a:ext cx="860982" cy="531368"/>
            <a:chOff x="448759" y="4061637"/>
            <a:chExt cx="2973562" cy="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C9C4745-99EC-424F-9DA2-CA77D61C58D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1F218FB-1C16-F340-B96F-E1E9099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5B5F12-CFAD-7047-912F-712B8D8FAF06}"/>
              </a:ext>
            </a:extLst>
          </p:cNvPr>
          <p:cNvGrpSpPr/>
          <p:nvPr/>
        </p:nvGrpSpPr>
        <p:grpSpPr>
          <a:xfrm rot="16200000" flipV="1">
            <a:off x="2739244" y="4963563"/>
            <a:ext cx="981204" cy="531368"/>
            <a:chOff x="448759" y="4061637"/>
            <a:chExt cx="2973562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9E06D8E-9A76-644D-A829-7EB4C17681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F2F1297-79FD-A044-9FBB-58156413C38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Junction Formation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602EC7B0-1100-0244-9EA8-98C6B649EB12}"/>
              </a:ext>
            </a:extLst>
          </p:cNvPr>
          <p:cNvSpPr/>
          <p:nvPr/>
        </p:nvSpPr>
        <p:spPr>
          <a:xfrm rot="12485824">
            <a:off x="327462" y="22225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09B6B4-08D7-4848-BC8D-ECFE507C3760}"/>
              </a:ext>
            </a:extLst>
          </p:cNvPr>
          <p:cNvSpPr/>
          <p:nvPr/>
        </p:nvSpPr>
        <p:spPr>
          <a:xfrm>
            <a:off x="290549" y="16390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646521-66A9-8B4A-8778-43C74827B836}"/>
              </a:ext>
            </a:extLst>
          </p:cNvPr>
          <p:cNvSpPr/>
          <p:nvPr/>
        </p:nvSpPr>
        <p:spPr>
          <a:xfrm>
            <a:off x="2879076" y="30086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248D326-A357-3B45-8BC3-BBF94BADA360}"/>
              </a:ext>
            </a:extLst>
          </p:cNvPr>
          <p:cNvSpPr/>
          <p:nvPr/>
        </p:nvSpPr>
        <p:spPr>
          <a:xfrm rot="7344849">
            <a:off x="941483" y="2237280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6872A14-A961-2E46-84D4-B6DD1E99234D}"/>
              </a:ext>
            </a:extLst>
          </p:cNvPr>
          <p:cNvSpPr/>
          <p:nvPr/>
        </p:nvSpPr>
        <p:spPr>
          <a:xfrm>
            <a:off x="1357547" y="35839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702576-C385-2C4B-971B-F40223747E38}"/>
              </a:ext>
            </a:extLst>
          </p:cNvPr>
          <p:cNvSpPr/>
          <p:nvPr/>
        </p:nvSpPr>
        <p:spPr>
          <a:xfrm>
            <a:off x="2971347" y="111845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7240D44-058B-2842-A9B0-44B7F850C85E}"/>
              </a:ext>
            </a:extLst>
          </p:cNvPr>
          <p:cNvSpPr/>
          <p:nvPr/>
        </p:nvSpPr>
        <p:spPr>
          <a:xfrm rot="12485824">
            <a:off x="457075" y="4913590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7D0C09F-A6A8-4642-918A-1AE888EBA5AA}"/>
              </a:ext>
            </a:extLst>
          </p:cNvPr>
          <p:cNvSpPr/>
          <p:nvPr/>
        </p:nvSpPr>
        <p:spPr>
          <a:xfrm>
            <a:off x="362940" y="455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B8F127-30A8-E943-8CB9-831C943F0B1B}"/>
              </a:ext>
            </a:extLst>
          </p:cNvPr>
          <p:cNvSpPr/>
          <p:nvPr/>
        </p:nvSpPr>
        <p:spPr>
          <a:xfrm>
            <a:off x="2951467" y="592037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3931A19-6A3E-FB42-B57B-F1ABCB69BAEA}"/>
              </a:ext>
            </a:extLst>
          </p:cNvPr>
          <p:cNvSpPr/>
          <p:nvPr/>
        </p:nvSpPr>
        <p:spPr>
          <a:xfrm rot="7344849">
            <a:off x="1405420" y="5861410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A67A430-057F-8046-8266-86D150F777B1}"/>
              </a:ext>
            </a:extLst>
          </p:cNvPr>
          <p:cNvSpPr/>
          <p:nvPr/>
        </p:nvSpPr>
        <p:spPr>
          <a:xfrm>
            <a:off x="1429938" y="64956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3C476A-6E51-1F49-BEB4-A7E09F84BA74}"/>
              </a:ext>
            </a:extLst>
          </p:cNvPr>
          <p:cNvSpPr/>
          <p:nvPr/>
        </p:nvSpPr>
        <p:spPr>
          <a:xfrm>
            <a:off x="3043738" y="4030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91EF9DAC-4227-D145-BCB5-76B5AD453B23}"/>
              </a:ext>
            </a:extLst>
          </p:cNvPr>
          <p:cNvSpPr/>
          <p:nvPr/>
        </p:nvSpPr>
        <p:spPr>
          <a:xfrm rot="7344849">
            <a:off x="1866149" y="4708775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0250D27-ACF3-6244-BA99-E972F2DA104E}"/>
              </a:ext>
            </a:extLst>
          </p:cNvPr>
          <p:cNvSpPr/>
          <p:nvPr/>
        </p:nvSpPr>
        <p:spPr>
          <a:xfrm rot="12485824">
            <a:off x="2267508" y="5643325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4AC4D9D-72C5-F642-81F4-E4194E440942}"/>
              </a:ext>
            </a:extLst>
          </p:cNvPr>
          <p:cNvSpPr/>
          <p:nvPr/>
        </p:nvSpPr>
        <p:spPr>
          <a:xfrm>
            <a:off x="2066029" y="550149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DA241B90-3BFA-8F41-8BBD-F5C1BFC16CF5}"/>
              </a:ext>
            </a:extLst>
          </p:cNvPr>
          <p:cNvSpPr/>
          <p:nvPr/>
        </p:nvSpPr>
        <p:spPr>
          <a:xfrm rot="12485824">
            <a:off x="6740756" y="1617645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9BEAE1A-D367-334A-9960-5ACF7E371CE8}"/>
              </a:ext>
            </a:extLst>
          </p:cNvPr>
          <p:cNvSpPr/>
          <p:nvPr/>
        </p:nvSpPr>
        <p:spPr>
          <a:xfrm>
            <a:off x="6646621" y="12547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A9D0627-096E-B847-8948-B106BDD0D701}"/>
              </a:ext>
            </a:extLst>
          </p:cNvPr>
          <p:cNvSpPr/>
          <p:nvPr/>
        </p:nvSpPr>
        <p:spPr>
          <a:xfrm>
            <a:off x="9235148" y="262443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2B71D510-37BC-FE41-9BCE-C05B969E1560}"/>
              </a:ext>
            </a:extLst>
          </p:cNvPr>
          <p:cNvSpPr/>
          <p:nvPr/>
        </p:nvSpPr>
        <p:spPr>
          <a:xfrm rot="7344849">
            <a:off x="7689101" y="2565465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8100451-8082-9A40-B4E4-7FB9D962CA56}"/>
              </a:ext>
            </a:extLst>
          </p:cNvPr>
          <p:cNvSpPr/>
          <p:nvPr/>
        </p:nvSpPr>
        <p:spPr>
          <a:xfrm>
            <a:off x="7713619" y="31996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A93552-B4FE-EE46-AD8F-A1AD8912A960}"/>
              </a:ext>
            </a:extLst>
          </p:cNvPr>
          <p:cNvSpPr/>
          <p:nvPr/>
        </p:nvSpPr>
        <p:spPr>
          <a:xfrm>
            <a:off x="9327419" y="734213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C2C6C65-6A4A-794F-8B45-5974079693F1}"/>
              </a:ext>
            </a:extLst>
          </p:cNvPr>
          <p:cNvSpPr/>
          <p:nvPr/>
        </p:nvSpPr>
        <p:spPr>
          <a:xfrm rot="7344849">
            <a:off x="8149830" y="1412830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60E210D4-BD2F-8849-8DF6-FE344EBADBCE}"/>
              </a:ext>
            </a:extLst>
          </p:cNvPr>
          <p:cNvSpPr/>
          <p:nvPr/>
        </p:nvSpPr>
        <p:spPr>
          <a:xfrm rot="12485824">
            <a:off x="8551189" y="2347380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5DFF5E-618A-CF44-AE6D-F63C664BCACA}"/>
              </a:ext>
            </a:extLst>
          </p:cNvPr>
          <p:cNvSpPr/>
          <p:nvPr/>
        </p:nvSpPr>
        <p:spPr>
          <a:xfrm>
            <a:off x="8223396" y="2077298"/>
            <a:ext cx="578937" cy="5004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643AED-8B09-1B42-86BC-C4F427091131}"/>
              </a:ext>
            </a:extLst>
          </p:cNvPr>
          <p:cNvSpPr/>
          <p:nvPr/>
        </p:nvSpPr>
        <p:spPr>
          <a:xfrm>
            <a:off x="8349710" y="22055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E31CB903-A5C9-E14D-B2F2-97D293A6E3C4}"/>
              </a:ext>
            </a:extLst>
          </p:cNvPr>
          <p:cNvSpPr/>
          <p:nvPr/>
        </p:nvSpPr>
        <p:spPr>
          <a:xfrm rot="10127781">
            <a:off x="3136088" y="6970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6D9E87D1-C7DF-1943-A915-10996BD03666}"/>
              </a:ext>
            </a:extLst>
          </p:cNvPr>
          <p:cNvSpPr/>
          <p:nvPr/>
        </p:nvSpPr>
        <p:spPr>
          <a:xfrm rot="10800000">
            <a:off x="3045097" y="2891791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9F2D83D-3BAF-0642-BBF0-10BA8A7781D6}"/>
              </a:ext>
            </a:extLst>
          </p:cNvPr>
          <p:cNvSpPr/>
          <p:nvPr/>
        </p:nvSpPr>
        <p:spPr>
          <a:xfrm rot="10127781">
            <a:off x="9459235" y="369175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9367096" y="255419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E784F-CAE8-014D-AA84-72B167DE858B}"/>
              </a:ext>
            </a:extLst>
          </p:cNvPr>
          <p:cNvSpPr txBox="1"/>
          <p:nvPr/>
        </p:nvSpPr>
        <p:spPr>
          <a:xfrm>
            <a:off x="1765005" y="1266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792C9A-4EE5-B44A-A018-4E51F25693A3}"/>
              </a:ext>
            </a:extLst>
          </p:cNvPr>
          <p:cNvSpPr txBox="1"/>
          <p:nvPr/>
        </p:nvSpPr>
        <p:spPr>
          <a:xfrm>
            <a:off x="7901903" y="929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A670A4-4244-DE4F-B51B-2A8B9D4CCE87}"/>
              </a:ext>
            </a:extLst>
          </p:cNvPr>
          <p:cNvSpPr txBox="1"/>
          <p:nvPr/>
        </p:nvSpPr>
        <p:spPr>
          <a:xfrm>
            <a:off x="1698621" y="42016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11EEAE8A-6561-6A4D-AFF1-6A0B259ECD45}"/>
              </a:ext>
            </a:extLst>
          </p:cNvPr>
          <p:cNvSpPr/>
          <p:nvPr/>
        </p:nvSpPr>
        <p:spPr>
          <a:xfrm rot="10127781">
            <a:off x="3182801" y="3639519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462F0B57-500C-1C41-91C5-E676A9B6DDF5}"/>
              </a:ext>
            </a:extLst>
          </p:cNvPr>
          <p:cNvSpPr/>
          <p:nvPr/>
        </p:nvSpPr>
        <p:spPr>
          <a:xfrm rot="10800000">
            <a:off x="3173595" y="573540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F0CE26A-26C8-674C-B7CA-A86EF1F0B186}"/>
              </a:ext>
            </a:extLst>
          </p:cNvPr>
          <p:cNvSpPr/>
          <p:nvPr/>
        </p:nvSpPr>
        <p:spPr>
          <a:xfrm>
            <a:off x="5753011" y="60329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22C95A7-63BF-4842-A28F-53BE5BE94DC4}"/>
              </a:ext>
            </a:extLst>
          </p:cNvPr>
          <p:cNvSpPr/>
          <p:nvPr/>
        </p:nvSpPr>
        <p:spPr>
          <a:xfrm>
            <a:off x="5753011" y="296575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11900426" y="204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11900426" y="265787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67ABF0A-50B0-404F-88CE-EA3743B57780}"/>
              </a:ext>
            </a:extLst>
          </p:cNvPr>
          <p:cNvSpPr/>
          <p:nvPr/>
        </p:nvSpPr>
        <p:spPr>
          <a:xfrm>
            <a:off x="5701094" y="353381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DAFD033-30E5-C644-8082-6404C830716A}"/>
              </a:ext>
            </a:extLst>
          </p:cNvPr>
          <p:cNvSpPr/>
          <p:nvPr/>
        </p:nvSpPr>
        <p:spPr>
          <a:xfrm>
            <a:off x="5811544" y="587382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8CA4C3AC-DC15-9345-8FCE-FC904AFAB7CB}"/>
              </a:ext>
            </a:extLst>
          </p:cNvPr>
          <p:cNvSpPr/>
          <p:nvPr/>
        </p:nvSpPr>
        <p:spPr>
          <a:xfrm rot="12485824">
            <a:off x="6312041" y="5001934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939F7-8875-9940-98F7-932987FFFC52}"/>
              </a:ext>
            </a:extLst>
          </p:cNvPr>
          <p:cNvSpPr/>
          <p:nvPr/>
        </p:nvSpPr>
        <p:spPr>
          <a:xfrm>
            <a:off x="6217906" y="46390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42677A5A-C927-FF44-8DB1-AF005B537E51}"/>
              </a:ext>
            </a:extLst>
          </p:cNvPr>
          <p:cNvSpPr/>
          <p:nvPr/>
        </p:nvSpPr>
        <p:spPr>
          <a:xfrm rot="7344849">
            <a:off x="7260386" y="5949754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29A63DE-38E8-0F43-93FA-4411E270C3BE}"/>
              </a:ext>
            </a:extLst>
          </p:cNvPr>
          <p:cNvSpPr/>
          <p:nvPr/>
        </p:nvSpPr>
        <p:spPr>
          <a:xfrm>
            <a:off x="7284904" y="65839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20FA96-559F-1D4C-A9FC-E8EE4F0A617D}"/>
              </a:ext>
            </a:extLst>
          </p:cNvPr>
          <p:cNvSpPr/>
          <p:nvPr/>
        </p:nvSpPr>
        <p:spPr>
          <a:xfrm>
            <a:off x="8897713" y="523308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1E0BF1A0-E216-3B46-882E-4A67E8DED662}"/>
              </a:ext>
            </a:extLst>
          </p:cNvPr>
          <p:cNvSpPr/>
          <p:nvPr/>
        </p:nvSpPr>
        <p:spPr>
          <a:xfrm rot="9406415">
            <a:off x="8004942" y="5295352"/>
            <a:ext cx="927667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47AF3B8-5A6A-B741-ACE7-AABD5DBB9749}"/>
              </a:ext>
            </a:extLst>
          </p:cNvPr>
          <p:cNvSpPr/>
          <p:nvPr/>
        </p:nvSpPr>
        <p:spPr>
          <a:xfrm>
            <a:off x="7920995" y="558983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CC6DE6-511E-A748-B322-6C733D50DAA3}"/>
              </a:ext>
            </a:extLst>
          </p:cNvPr>
          <p:cNvSpPr txBox="1"/>
          <p:nvPr/>
        </p:nvSpPr>
        <p:spPr>
          <a:xfrm>
            <a:off x="8171436" y="4638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73CC1DB7-86AB-FE4F-912D-1DF144A7D57E}"/>
              </a:ext>
            </a:extLst>
          </p:cNvPr>
          <p:cNvSpPr/>
          <p:nvPr/>
        </p:nvSpPr>
        <p:spPr>
          <a:xfrm rot="8861042">
            <a:off x="8955523" y="430280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6D7843B6-4CCD-A446-9340-6E5F97DA737A}"/>
              </a:ext>
            </a:extLst>
          </p:cNvPr>
          <p:cNvSpPr/>
          <p:nvPr/>
        </p:nvSpPr>
        <p:spPr>
          <a:xfrm rot="11701182">
            <a:off x="9091551" y="545503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EDE687C-0E1D-5C46-8DBA-BCCCCA78AEF7}"/>
              </a:ext>
            </a:extLst>
          </p:cNvPr>
          <p:cNvSpPr/>
          <p:nvPr/>
        </p:nvSpPr>
        <p:spPr>
          <a:xfrm>
            <a:off x="11556060" y="3622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8178CB8-0304-4047-9C5E-37F0D2797C16}"/>
              </a:ext>
            </a:extLst>
          </p:cNvPr>
          <p:cNvSpPr/>
          <p:nvPr/>
        </p:nvSpPr>
        <p:spPr>
          <a:xfrm>
            <a:off x="11666510" y="596216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Motion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3891516" y="5850290"/>
            <a:ext cx="4378793" cy="337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3657600" y="58835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8272903" y="587668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17E773-A23B-964A-A29D-EAF73B8D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1"/>
          <a:stretch/>
        </p:blipFill>
        <p:spPr>
          <a:xfrm>
            <a:off x="-51633" y="697846"/>
            <a:ext cx="10491381" cy="22937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0C083-E880-924C-922E-F9CE85D92C0B}"/>
              </a:ext>
            </a:extLst>
          </p:cNvPr>
          <p:cNvCxnSpPr/>
          <p:nvPr/>
        </p:nvCxnSpPr>
        <p:spPr>
          <a:xfrm flipV="1">
            <a:off x="4253023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B73509-F08F-9E4E-9F8B-4845803FC411}"/>
              </a:ext>
            </a:extLst>
          </p:cNvPr>
          <p:cNvCxnSpPr/>
          <p:nvPr/>
        </p:nvCxnSpPr>
        <p:spPr>
          <a:xfrm flipV="1">
            <a:off x="463934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71882-4276-8446-8E10-F29236E6E8E0}"/>
              </a:ext>
            </a:extLst>
          </p:cNvPr>
          <p:cNvCxnSpPr>
            <a:cxnSpLocks/>
          </p:cNvCxnSpPr>
          <p:nvPr/>
        </p:nvCxnSpPr>
        <p:spPr>
          <a:xfrm flipV="1">
            <a:off x="5085907" y="4784651"/>
            <a:ext cx="0" cy="1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5C50A8-12FA-1447-9782-22258D5B36CC}"/>
              </a:ext>
            </a:extLst>
          </p:cNvPr>
          <p:cNvCxnSpPr>
            <a:cxnSpLocks/>
          </p:cNvCxnSpPr>
          <p:nvPr/>
        </p:nvCxnSpPr>
        <p:spPr>
          <a:xfrm flipV="1">
            <a:off x="5536018" y="4338084"/>
            <a:ext cx="0" cy="168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BD0DD7-852C-6C4A-8911-706EE93D961C}"/>
              </a:ext>
            </a:extLst>
          </p:cNvPr>
          <p:cNvCxnSpPr>
            <a:cxnSpLocks/>
          </p:cNvCxnSpPr>
          <p:nvPr/>
        </p:nvCxnSpPr>
        <p:spPr>
          <a:xfrm flipV="1">
            <a:off x="5964864" y="4784651"/>
            <a:ext cx="0" cy="12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51797D-D23B-0B49-BB57-6E9539FA7100}"/>
              </a:ext>
            </a:extLst>
          </p:cNvPr>
          <p:cNvCxnSpPr>
            <a:cxnSpLocks/>
          </p:cNvCxnSpPr>
          <p:nvPr/>
        </p:nvCxnSpPr>
        <p:spPr>
          <a:xfrm flipV="1">
            <a:off x="6393711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9FAD8D-A75A-D449-93AD-95C8B422D81B}"/>
              </a:ext>
            </a:extLst>
          </p:cNvPr>
          <p:cNvCxnSpPr>
            <a:cxnSpLocks/>
          </p:cNvCxnSpPr>
          <p:nvPr/>
        </p:nvCxnSpPr>
        <p:spPr>
          <a:xfrm flipV="1">
            <a:off x="679219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D46263-4197-0E45-BA4A-B7C7247A52FC}"/>
              </a:ext>
            </a:extLst>
          </p:cNvPr>
          <p:cNvCxnSpPr>
            <a:cxnSpLocks/>
          </p:cNvCxnSpPr>
          <p:nvPr/>
        </p:nvCxnSpPr>
        <p:spPr>
          <a:xfrm flipV="1">
            <a:off x="7242302" y="5195565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0421A-9A83-3A42-B882-1CFE343EB562}"/>
              </a:ext>
            </a:extLst>
          </p:cNvPr>
          <p:cNvCxnSpPr>
            <a:cxnSpLocks/>
          </p:cNvCxnSpPr>
          <p:nvPr/>
        </p:nvCxnSpPr>
        <p:spPr>
          <a:xfrm flipV="1">
            <a:off x="7713678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01D4EB-EA04-3548-B3E8-A3565FFA608D}"/>
              </a:ext>
            </a:extLst>
          </p:cNvPr>
          <p:cNvCxnSpPr>
            <a:cxnSpLocks/>
          </p:cNvCxnSpPr>
          <p:nvPr/>
        </p:nvCxnSpPr>
        <p:spPr>
          <a:xfrm flipV="1">
            <a:off x="8378792" y="4933507"/>
            <a:ext cx="21265" cy="101385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F602D4-D56D-5748-9CED-C85F24776E93}"/>
              </a:ext>
            </a:extLst>
          </p:cNvPr>
          <p:cNvCxnSpPr>
            <a:cxnSpLocks/>
          </p:cNvCxnSpPr>
          <p:nvPr/>
        </p:nvCxnSpPr>
        <p:spPr>
          <a:xfrm flipV="1">
            <a:off x="3833280" y="4338084"/>
            <a:ext cx="21265" cy="16555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A2DF6EF7-3AFD-204C-A556-EA19ACDA65BE}"/>
              </a:ext>
            </a:extLst>
          </p:cNvPr>
          <p:cNvSpPr/>
          <p:nvPr/>
        </p:nvSpPr>
        <p:spPr>
          <a:xfrm>
            <a:off x="8016949" y="2595424"/>
            <a:ext cx="574159" cy="104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68DAF-5E35-9F4A-B01F-DBA8AFF5BE40}"/>
              </a:ext>
            </a:extLst>
          </p:cNvPr>
          <p:cNvSpPr txBox="1"/>
          <p:nvPr/>
        </p:nvSpPr>
        <p:spPr>
          <a:xfrm>
            <a:off x="7666074" y="367603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7F04-3718-4448-9FD9-74430BBC155D}"/>
              </a:ext>
            </a:extLst>
          </p:cNvPr>
          <p:cNvSpPr txBox="1"/>
          <p:nvPr/>
        </p:nvSpPr>
        <p:spPr>
          <a:xfrm>
            <a:off x="10331597" y="850605"/>
            <a:ext cx="147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 (junctions, node </a:t>
            </a:r>
            <a:r>
              <a:rPr lang="en-US" dirty="0" err="1"/>
              <a:t>resdistribution</a:t>
            </a:r>
            <a:r>
              <a:rPr lang="en-US" dirty="0"/>
              <a:t>)</a:t>
            </a:r>
          </a:p>
          <a:p>
            <a:r>
              <a:rPr lang="en-US" dirty="0"/>
              <a:t>= TOPOLOGICAL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03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198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Po</dc:creator>
  <cp:lastModifiedBy>Giacomo Po</cp:lastModifiedBy>
  <cp:revision>18</cp:revision>
  <dcterms:created xsi:type="dcterms:W3CDTF">2018-07-30T13:16:34Z</dcterms:created>
  <dcterms:modified xsi:type="dcterms:W3CDTF">2018-10-22T19:55:07Z</dcterms:modified>
</cp:coreProperties>
</file>