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C9-C818-E819-42F8-FB031601B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59D3-6C71-776E-4BB3-EA7E2B08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8BD1-E694-D9CD-3BC3-A87D495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4CA1-29C5-E92A-70F9-EC4644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6806-F1F2-0790-DC88-424F4B5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D0F-6096-0C75-61F9-B8AC07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6049-C6AA-84D0-4AC4-3A7FA77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A0C-1B6E-E8A3-22FD-1965F36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8569-2046-B7B1-398F-905B6E8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9A5A-E070-75CE-6159-8A8E696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7BB7-14C6-69CB-C8E9-98308959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E1B2-84BF-815E-E632-E06A7A6B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AE6B-5AC9-542D-5F48-28D22B0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190-D676-F78C-86B1-66F54B1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253-EFCE-FA96-AA5E-7993E2F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9E3-8B84-D4B1-7D45-7F84EC5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573-4DC5-120D-F39D-98F9581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D2-EB39-3670-336B-3A7328F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9BDE-AEF2-2377-AA02-2A095295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885-381A-A148-4B22-0BCBB3D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AB7-0F76-9B73-E238-E50DD0C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B78F-18F7-4AB2-00BC-113802CE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475-59D9-EACD-E4FD-5031359B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67B9-6FA4-792D-DB17-4928106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3BD3-7182-851B-4FB1-E0D8F57C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F8-8B2F-F9B0-FCFF-C75E9608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A93-33E7-11FD-058E-79C7D0E1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E72B-F10F-21E8-6E26-18B721E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2EA-505A-9B80-AA41-85568C87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19CC-819F-EB52-BA2A-0AD7A4C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C9E8-E93C-14BA-C0B2-8D88D96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B89-29DA-8DCF-161C-0480B1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14F-600E-72DE-A889-3DC02E26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730-C7B9-DD38-F58B-E752CFBB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4FA4B-B091-50D1-0661-133CF527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1C43-67D7-C7E1-50D9-D889357A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E74-5197-D288-B18C-C121513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BE5E-EED3-FD50-F621-902875B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6EA1E-3D70-87D6-B43F-BB547F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E4D-09BF-DB90-40FF-70DC071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FAD5-EEDE-21BC-0C62-4E9B4E0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F0FAE-7CE7-06DF-8A4B-EACF80E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B164-1D5B-7F6D-90E3-451FE7B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2203D-E29E-6C10-CB5F-016AA55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6345-EDBA-6FFA-10F1-6670114D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8F64-7F7B-ADB8-97C0-C11375A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3EFD-97E0-DCC6-5A21-73282B8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28B-1F2C-0CAB-D232-9298399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BF9-6F1E-63F0-A4D8-F9690D92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0AF9-BEB4-D54F-4AE2-A4B553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1E2D-8092-9CBC-0919-842C5CC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3439-47CB-C95A-380E-80B9E4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C72-35DF-ED28-A420-A992114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473AF-E6F2-DA31-3977-AAFA6B1D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348-3629-35A5-6254-C03307DB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2B09-8BDC-84B5-93E4-D8E0C4E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A45D-C169-CDA9-E993-D294DB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68F2-C49E-5F0F-038C-A8E50BD6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D368-19D7-5DB8-0915-61A74B2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9649-8CCE-E031-7610-9F4CE59B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1E4-0C36-95B0-C754-B9EC90D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45C-3CBF-2A42-E599-4D5FC50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0DE-15E5-8FF0-A435-06A029DD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R96nbEtn4JhtvNl6k4Z4wXfk_mshi-n-Mwhuom62zY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mcafee@wisc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vvcG1a7dOM?si=zmkcHz5SeWw1yq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.gsfc.nasa.gov/datasets/NLDAS_FORA0125_H_002/summary?keywords=NLDA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R96nbEtn4JhtvNl6k4Z4wXfk_mshi-n-Mwhuom62zY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09F-1813-F824-0A27-BC2563033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download NLDAS2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08D-C62F-B859-1EC1-9FD16650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Bennett McAfee</a:t>
            </a:r>
          </a:p>
          <a:p>
            <a:r>
              <a:rPr lang="en-US" dirty="0"/>
              <a:t>re-using lots of code from Patricia Tran, Hilary Dugan, and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F0C-A149-6488-77D8-205C780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wget</a:t>
            </a:r>
            <a:r>
              <a:rPr lang="en-US" dirty="0"/>
              <a:t> will retrieve most of the files, but many downloads will fail.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2D95-4F70-5F21-E59F-7BEAAE9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line 6 of 01_checkNLDAScompleteness.R to point to your list of links</a:t>
            </a:r>
          </a:p>
          <a:p>
            <a:r>
              <a:rPr lang="en-US" dirty="0"/>
              <a:t>Run 01_checkNLDAScompleteness.R. This may take a few minutes.</a:t>
            </a:r>
          </a:p>
          <a:p>
            <a:r>
              <a:rPr lang="en-US" dirty="0"/>
              <a:t>Check todownload.txt to make sure it includes the files that were not previously downloaded.</a:t>
            </a:r>
          </a:p>
        </p:txBody>
      </p:sp>
    </p:spTree>
    <p:extLst>
      <p:ext uri="{BB962C8B-B14F-4D97-AF65-F5344CB8AC3E}">
        <p14:creationId xmlns:p14="http://schemas.microsoft.com/office/powerpoint/2010/main" val="15044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ED4C-F189-8C90-B6FD-3AC67A6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 </a:t>
            </a:r>
            <a:r>
              <a:rPr lang="en-US" dirty="0" err="1"/>
              <a:t>wget</a:t>
            </a:r>
            <a:r>
              <a:rPr lang="en-US" dirty="0"/>
              <a:t> again, but pointing to todownload.txt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6386-8788-A2CB-B53A-155615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command prompt, 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[directory/todownload.txt] --content-disposition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D531-BFA3-EC79-92CA-E9C426F4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3"/>
          <a:stretch/>
        </p:blipFill>
        <p:spPr>
          <a:xfrm>
            <a:off x="833437" y="3719512"/>
            <a:ext cx="1052512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A78-36A7-D308-7AB2-19C1549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7. Repeat steps 5 and 6 until there are no missing files. This may take many repetitions.</a:t>
            </a:r>
          </a:p>
        </p:txBody>
      </p:sp>
    </p:spTree>
    <p:extLst>
      <p:ext uri="{BB962C8B-B14F-4D97-AF65-F5344CB8AC3E}">
        <p14:creationId xmlns:p14="http://schemas.microsoft.com/office/powerpoint/2010/main" val="201124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02_sortNLDAS.R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4. Use underscores instead of spaces (e.g. “</a:t>
            </a:r>
            <a:r>
              <a:rPr lang="en-US" dirty="0" err="1"/>
              <a:t>Trout_Lake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This may take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169606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03_combineNLDAS.R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19. Use the same name as 02_sortNLDAS.R</a:t>
            </a:r>
          </a:p>
          <a:p>
            <a:endParaRPr lang="en-US" dirty="0"/>
          </a:p>
          <a:p>
            <a:r>
              <a:rPr lang="en-US" dirty="0"/>
              <a:t>If the number of cells is known, enter it on line 66. If unknown, 6 will work.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/>
              <a:t>process will take a few hours or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CDA7-91D1-FCB5-B733-BAE5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Run 04_compileNLDAS.R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C1F-07EA-CE2C-23CA-4001B4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5) (same as 02_sortNLDAS.R)</a:t>
            </a:r>
          </a:p>
          <a:p>
            <a:pPr lvl="1"/>
            <a:r>
              <a:rPr lang="en-US" dirty="0"/>
              <a:t>Lake time zone (line 6) (available on the </a:t>
            </a:r>
            <a:r>
              <a:rPr lang="en-US" dirty="0">
                <a:hlinkClick r:id="rId2"/>
              </a:rPr>
              <a:t>Google Sheet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cells (line 7) (if known, same as 03_combineNLDAS.R)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process will take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74062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DDF-D8E7-BEE3-2F31-6B13AA5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Your final files will be in the [</a:t>
            </a:r>
            <a:r>
              <a:rPr lang="en-US" dirty="0" err="1"/>
              <a:t>LakeName</a:t>
            </a:r>
            <a:r>
              <a:rPr lang="en-US" dirty="0"/>
              <a:t>]_Final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195D-63A0-89B2-720F-87A2C73A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me (Bennett, </a:t>
            </a:r>
            <a:r>
              <a:rPr lang="en-US" dirty="0">
                <a:hlinkClick r:id="rId2"/>
              </a:rPr>
              <a:t>bmcafee@wisc.edu</a:t>
            </a:r>
            <a:r>
              <a:rPr lang="en-US" dirty="0"/>
              <a:t>) once completed. I will work with you on how to get the files to me.</a:t>
            </a:r>
          </a:p>
        </p:txBody>
      </p:sp>
    </p:spTree>
    <p:extLst>
      <p:ext uri="{BB962C8B-B14F-4D97-AF65-F5344CB8AC3E}">
        <p14:creationId xmlns:p14="http://schemas.microsoft.com/office/powerpoint/2010/main" val="231252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06F-B95B-5F8E-C7C5-6FE9C4E1B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all your help!</a:t>
            </a:r>
          </a:p>
        </p:txBody>
      </p:sp>
    </p:spTree>
    <p:extLst>
      <p:ext uri="{BB962C8B-B14F-4D97-AF65-F5344CB8AC3E}">
        <p14:creationId xmlns:p14="http://schemas.microsoft.com/office/powerpoint/2010/main" val="39836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EAD-9F15-6A77-666D-CE35ADC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the right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8B3-3744-AA8E-CDA1-137DD09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. Windows tutorial: </a:t>
            </a:r>
            <a:r>
              <a:rPr lang="en-US" dirty="0">
                <a:hlinkClick r:id="rId2"/>
              </a:rPr>
              <a:t>https://youtu.be/cvvcG1a7dOM?si=zmkcHz5SeWw1yqa9</a:t>
            </a:r>
            <a:endParaRPr lang="en-US" dirty="0"/>
          </a:p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261F-4651-92E3-5F6B-452454ED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B0CB-D595-85F6-F64C-1E34C40E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3721" cy="453020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check if </a:t>
            </a:r>
            <a:r>
              <a:rPr lang="en-US" sz="2400" dirty="0" err="1"/>
              <a:t>wget</a:t>
            </a:r>
            <a:r>
              <a:rPr lang="en-US" sz="2400" dirty="0"/>
              <a:t> is installed (if not, proceed)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install homebrew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endParaRPr lang="en-US" sz="2400" dirty="0"/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install </a:t>
            </a:r>
            <a:r>
              <a:rPr lang="en-US" sz="2400" dirty="0" err="1"/>
              <a:t>wget</a:t>
            </a:r>
            <a:endParaRPr lang="en-US" sz="2400" dirty="0"/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if “brew” is not found, enter these lines one at a time to change the :PATH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try step 3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CF466-1B1E-D46D-3EDF-E408AEC27A9C}"/>
              </a:ext>
            </a:extLst>
          </p:cNvPr>
          <p:cNvSpPr txBox="1"/>
          <p:nvPr/>
        </p:nvSpPr>
        <p:spPr>
          <a:xfrm>
            <a:off x="5501388" y="1825625"/>
            <a:ext cx="622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-V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/bin/bash -c "$(curl -</a:t>
            </a:r>
            <a:r>
              <a:rPr lang="en-US" dirty="0" err="1"/>
              <a:t>fsSL</a:t>
            </a:r>
            <a:r>
              <a:rPr lang="en-US" dirty="0"/>
              <a:t> https://raw.githubusercontent.com/Homebrew/install/HEAD/install.sh)”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brew install </a:t>
            </a:r>
            <a:r>
              <a:rPr lang="en-US" dirty="0" err="1"/>
              <a:t>wget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echo 'eval $(/opt/homebrew/bin/brew </a:t>
            </a:r>
            <a:r>
              <a:rPr lang="en-US" dirty="0" err="1"/>
              <a:t>shellenv</a:t>
            </a:r>
            <a:r>
              <a:rPr lang="en-US" dirty="0"/>
              <a:t>)' &gt;&gt; ~/.</a:t>
            </a:r>
            <a:r>
              <a:rPr lang="en-US" dirty="0" err="1"/>
              <a:t>zprofile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 $(/opt/homebrew/bin/brew </a:t>
            </a:r>
            <a:r>
              <a:rPr lang="en-US" dirty="0" err="1"/>
              <a:t>shellenv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316B35-F7EF-DEA9-2660-7CDF9C883ED7}"/>
              </a:ext>
            </a:extLst>
          </p:cNvPr>
          <p:cNvCxnSpPr>
            <a:cxnSpLocks/>
          </p:cNvCxnSpPr>
          <p:nvPr/>
        </p:nvCxnSpPr>
        <p:spPr>
          <a:xfrm>
            <a:off x="733581" y="2503357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196140-7FC6-B62E-AC4A-78911FACE234}"/>
              </a:ext>
            </a:extLst>
          </p:cNvPr>
          <p:cNvCxnSpPr>
            <a:cxnSpLocks/>
          </p:cNvCxnSpPr>
          <p:nvPr/>
        </p:nvCxnSpPr>
        <p:spPr>
          <a:xfrm>
            <a:off x="733581" y="3824989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36CF3-AB7C-3C5A-66A3-02DE16219A72}"/>
              </a:ext>
            </a:extLst>
          </p:cNvPr>
          <p:cNvCxnSpPr>
            <a:cxnSpLocks/>
          </p:cNvCxnSpPr>
          <p:nvPr/>
        </p:nvCxnSpPr>
        <p:spPr>
          <a:xfrm>
            <a:off x="733581" y="4487056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EBE2B7-E4DB-520A-8997-BC00F72CC544}"/>
              </a:ext>
            </a:extLst>
          </p:cNvPr>
          <p:cNvCxnSpPr>
            <a:cxnSpLocks/>
          </p:cNvCxnSpPr>
          <p:nvPr/>
        </p:nvCxnSpPr>
        <p:spPr>
          <a:xfrm>
            <a:off x="733581" y="5676341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9">
            <a:extLst>
              <a:ext uri="{FF2B5EF4-FFF2-40B4-BE49-F238E27FC236}">
                <a16:creationId xmlns:a16="http://schemas.microsoft.com/office/drawing/2014/main" id="{6A7AA378-B3D0-9295-3AF9-E59AE72139CC}"/>
              </a:ext>
            </a:extLst>
          </p:cNvPr>
          <p:cNvSpPr/>
          <p:nvPr/>
        </p:nvSpPr>
        <p:spPr>
          <a:xfrm>
            <a:off x="5591331" y="709468"/>
            <a:ext cx="3102964" cy="94438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copy-paste or type the following into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F8025-100B-6CCD-E065-B7E15C0838DC}"/>
              </a:ext>
            </a:extLst>
          </p:cNvPr>
          <p:cNvSpPr txBox="1"/>
          <p:nvPr/>
        </p:nvSpPr>
        <p:spPr>
          <a:xfrm>
            <a:off x="10164793" y="-9990"/>
            <a:ext cx="202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courtesy of Sophia Skoglund</a:t>
            </a:r>
          </a:p>
        </p:txBody>
      </p:sp>
    </p:spTree>
    <p:extLst>
      <p:ext uri="{BB962C8B-B14F-4D97-AF65-F5344CB8AC3E}">
        <p14:creationId xmlns:p14="http://schemas.microsoft.com/office/powerpoint/2010/main" val="14837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22BD-C75F-0B79-9F4A-FD0E4F35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Get the list of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085D3-6037-2010-7232-7EE9444E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C7-B267-1B2F-0787-25C3158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 to </a:t>
            </a:r>
            <a:r>
              <a:rPr lang="en-US" sz="1800" dirty="0">
                <a:hlinkClick r:id="rId3"/>
              </a:rPr>
              <a:t>https://disc.gsfc.nasa.gov/datasets?keywords=NLDAS&amp;page=1</a:t>
            </a:r>
            <a:endParaRPr lang="en-US" sz="1800" dirty="0"/>
          </a:p>
          <a:p>
            <a:pPr lvl="1"/>
            <a:r>
              <a:rPr lang="en-US" sz="1400" dirty="0"/>
              <a:t>If you do not have an account, click Login and make one. Then return to this page</a:t>
            </a:r>
          </a:p>
          <a:p>
            <a:r>
              <a:rPr lang="en-US" sz="1800" dirty="0"/>
              <a:t>Click on </a:t>
            </a:r>
            <a:r>
              <a:rPr lang="en-US" sz="1800" dirty="0">
                <a:hlinkClick r:id="rId4"/>
              </a:rPr>
              <a:t>“NLDAS Primary Forcing Data L4 Hourly 0.125 x 0.125 degree V002 (NLDAS_FORA0125_H)”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35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727B-17B9-FFE9-AF79-098E229C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43D2-98E8-7306-6F8E-64E1E666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41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5A43-2929-D042-C510-33BEAA3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1738"/>
            <a:ext cx="3290887" cy="12162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0224-3783-2E0A-79BB-04A8FD3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325" y="5641738"/>
            <a:ext cx="8829675" cy="12162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Click on your data package of interest and then go to “Subset/Get Data”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746F-FB7D-ADD9-F67D-DA441AFE7A2E}"/>
              </a:ext>
            </a:extLst>
          </p:cNvPr>
          <p:cNvSpPr/>
          <p:nvPr/>
        </p:nvSpPr>
        <p:spPr>
          <a:xfrm>
            <a:off x="10315575" y="2820869"/>
            <a:ext cx="1276350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9BE19-B543-9F2A-1483-52B4D5787E44}"/>
              </a:ext>
            </a:extLst>
          </p:cNvPr>
          <p:cNvSpPr/>
          <p:nvPr/>
        </p:nvSpPr>
        <p:spPr>
          <a:xfrm rot="20261572">
            <a:off x="9020345" y="3205337"/>
            <a:ext cx="1233996" cy="565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3ED-2780-CD80-73B6-B20D509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C4E9F-71A2-CC3A-9C90-D9FE2AF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57" y="1908272"/>
            <a:ext cx="9766154" cy="471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6AFDA-1895-0CAA-610B-7FAAB04759EA}"/>
              </a:ext>
            </a:extLst>
          </p:cNvPr>
          <p:cNvSpPr txBox="1"/>
          <p:nvPr/>
        </p:nvSpPr>
        <p:spPr>
          <a:xfrm>
            <a:off x="5029200" y="169798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settings below, adjusting your timeframe.</a:t>
            </a:r>
          </a:p>
          <a:p>
            <a:r>
              <a:rPr lang="en-US" dirty="0"/>
              <a:t>For the </a:t>
            </a:r>
            <a:r>
              <a:rPr lang="en-US" dirty="0" err="1"/>
              <a:t>LakeGPT</a:t>
            </a:r>
            <a:r>
              <a:rPr lang="en-US" dirty="0"/>
              <a:t> project, we are using the full date range available. Region can be found in this Google Sheet: </a:t>
            </a:r>
            <a:r>
              <a:rPr lang="en-US" dirty="0">
                <a:hlinkClick r:id="rId3"/>
              </a:rPr>
              <a:t>https://docs.google.com/spreadsheets/d/1JR96nbEtn4JhtvNl6k4Z4wXfk_mshi-n-Mwhuom62zY/edit?usp=sharing</a:t>
            </a:r>
            <a:endParaRPr lang="en-US" dirty="0"/>
          </a:p>
          <a:p>
            <a:r>
              <a:rPr lang="en-US" dirty="0"/>
              <a:t>Feel free to claim any lake that nobody else is working on.</a:t>
            </a:r>
          </a:p>
        </p:txBody>
      </p:sp>
    </p:spTree>
    <p:extLst>
      <p:ext uri="{BB962C8B-B14F-4D97-AF65-F5344CB8AC3E}">
        <p14:creationId xmlns:p14="http://schemas.microsoft.com/office/powerpoint/2010/main" val="266489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9768-71E9-75E4-ACE1-8026E2CB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5F-06C5-AF94-882D-0F7B066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A510-41D7-FEC4-0B16-AA643ADB7C87}"/>
              </a:ext>
            </a:extLst>
          </p:cNvPr>
          <p:cNvSpPr txBox="1"/>
          <p:nvPr/>
        </p:nvSpPr>
        <p:spPr>
          <a:xfrm>
            <a:off x="933450" y="14097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instructions in steps 1 and 2 of “download instructions” to set up your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r>
              <a:rPr lang="en-US" dirty="0"/>
              <a:t>Click ‘Download Links List’ to get the list of links. Store this list in your R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25E7D-1799-925F-EFA5-00CB2BBD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1111" r="9062" b="25277"/>
          <a:stretch/>
        </p:blipFill>
        <p:spPr>
          <a:xfrm>
            <a:off x="1692448" y="2036981"/>
            <a:ext cx="8807104" cy="4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F24-43BC-17B7-6556-A985ABC3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0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Save your list of links to your project the folder alongside your R scripts. Create a folder called ‘output’ in your directory if it does not already exist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A3C6-A817-C6EA-3344-6E52FAB0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46" y="2551411"/>
            <a:ext cx="7028108" cy="3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C9E-F649-416A-A744-BCFEE7E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the command prompt (run as administrator)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7515-7F46-53DD-AADD-9951363B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7" y="1641870"/>
            <a:ext cx="10515600" cy="4351338"/>
          </a:xfrm>
        </p:spPr>
        <p:txBody>
          <a:bodyPr/>
          <a:lstStyle/>
          <a:p>
            <a:r>
              <a:rPr lang="en-US" dirty="0"/>
              <a:t>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</a:t>
            </a:r>
            <a:r>
              <a:rPr lang="en-US" sz="1600" dirty="0" err="1"/>
              <a:t>Earthdata</a:t>
            </a:r>
            <a:r>
              <a:rPr lang="en-US" sz="1600" dirty="0"/>
              <a:t> username] --password [</a:t>
            </a:r>
            <a:r>
              <a:rPr lang="en-US" sz="1600" dirty="0" err="1"/>
              <a:t>Earthdata</a:t>
            </a:r>
            <a:r>
              <a:rPr lang="en-US" sz="1600" dirty="0"/>
              <a:t> password] -</a:t>
            </a:r>
            <a:r>
              <a:rPr lang="en-US" sz="1600" dirty="0" err="1"/>
              <a:t>i</a:t>
            </a:r>
            <a:r>
              <a:rPr lang="en-US" sz="1600" dirty="0"/>
              <a:t> [</a:t>
            </a:r>
            <a:r>
              <a:rPr lang="en-US" sz="1600" dirty="0" err="1"/>
              <a:t>text_file_downloaded</a:t>
            </a:r>
            <a:r>
              <a:rPr lang="en-US" sz="1600" dirty="0"/>
              <a:t>] --content-disposition</a:t>
            </a:r>
          </a:p>
          <a:p>
            <a:pPr lvl="1"/>
            <a:r>
              <a:rPr lang="en-US" sz="1600" dirty="0"/>
              <a:t>Note that this process will take days of uninterrupted internet connection. However, you can start the process where you left off using steps 5 and 6.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76AD6-5AF4-45D7-89BA-149C2400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1054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844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How to download NLDAS2 data</vt:lpstr>
      <vt:lpstr>1. Installing the right programs</vt:lpstr>
      <vt:lpstr>install wget on mac</vt:lpstr>
      <vt:lpstr>Get the list of URLs</vt:lpstr>
      <vt:lpstr>2. Get the list of URLs</vt:lpstr>
      <vt:lpstr>2. Get list of URLs</vt:lpstr>
      <vt:lpstr>2. Get list of URLs</vt:lpstr>
      <vt:lpstr>3. Save your list of links to your project the folder alongside your R scripts. Create a folder called ‘output’ in your directory if it does not already exist</vt:lpstr>
      <vt:lpstr>4. In the command prompt (run as administrator)</vt:lpstr>
      <vt:lpstr>5. wget will retrieve most of the files, but many downloads will fail.</vt:lpstr>
      <vt:lpstr>6. Run wget again, but pointing to todownload.txt</vt:lpstr>
      <vt:lpstr>7. Repeat steps 5 and 6 until there are no missing files. This may take many repetitions.</vt:lpstr>
      <vt:lpstr>8. Run 02_sortNLDAS.R</vt:lpstr>
      <vt:lpstr>8. Run 03_combineNLDAS.R</vt:lpstr>
      <vt:lpstr>9. Run 04_compileNLDAS.R</vt:lpstr>
      <vt:lpstr>10. Your final files will be in the [LakeName]_Final folder</vt:lpstr>
      <vt:lpstr>Thank you for all your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NLDAS2 data</dc:title>
  <dc:creator>Bennett McAfee</dc:creator>
  <cp:lastModifiedBy>Bennett McAfee</cp:lastModifiedBy>
  <cp:revision>20</cp:revision>
  <dcterms:created xsi:type="dcterms:W3CDTF">2024-02-28T20:03:21Z</dcterms:created>
  <dcterms:modified xsi:type="dcterms:W3CDTF">2024-06-27T18:16:03Z</dcterms:modified>
</cp:coreProperties>
</file>