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0_64E1A1E7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2"/>
  </p:notesMasterIdLst>
  <p:sldIdLst>
    <p:sldId id="256" r:id="rId6"/>
    <p:sldId id="265" r:id="rId7"/>
    <p:sldId id="259" r:id="rId8"/>
    <p:sldId id="272" r:id="rId9"/>
    <p:sldId id="264" r:id="rId10"/>
    <p:sldId id="258" r:id="rId11"/>
    <p:sldId id="260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B3A78-46CF-F050-96CB-E957E3D26B1A}" name="Olsson, Freya" initials="OF" userId="S::freyao@vt.edu::67d85892-d199-47b1-8011-5c02659bf58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6989D-EAC4-5ECF-CC60-7DD1A85D3F34}" v="123" dt="2024-05-28T19:42:33.446"/>
    <p1510:client id="{22CC5A8A-D4C8-EE2B-9C39-0FA8526E2BC4}" v="53" dt="2024-05-28T19:24:29.038"/>
    <p1510:client id="{5AC04A75-1064-43A5-F91D-DF65CB2553E5}" v="22" dt="2024-05-30T13:26:20.906"/>
    <p1510:client id="{CBB4BF04-817B-C1C4-2DE4-30503BFEE2F7}" v="19" dt="2024-05-29T13:21:18.954"/>
    <p1510:client id="{E10A7E6D-DFE3-F162-BAB7-541627BB7A89}" v="59" dt="2024-05-30T18:57:00.938"/>
    <p1510:client id="{FB934517-1892-2ED3-1227-B652E7F3C3BE}" v="841" dt="2024-05-29T19:45:4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, Quinn" userId="S::rqthomas@vt.edu::6b924a55-d832-4dd4-8b64-bf1aab126d12" providerId="AD" clId="Web-{1506989D-EAC4-5ECF-CC60-7DD1A85D3F34}"/>
    <pc:docChg chg="addSld modSld">
      <pc:chgData name="Thomas, Quinn" userId="S::rqthomas@vt.edu::6b924a55-d832-4dd4-8b64-bf1aab126d12" providerId="AD" clId="Web-{1506989D-EAC4-5ECF-CC60-7DD1A85D3F34}" dt="2024-05-28T19:42:33.446" v="124" actId="20577"/>
      <pc:docMkLst>
        <pc:docMk/>
      </pc:docMkLst>
      <pc:sldChg chg="modSp">
        <pc:chgData name="Thomas, Quinn" userId="S::rqthomas@vt.edu::6b924a55-d832-4dd4-8b64-bf1aab126d12" providerId="AD" clId="Web-{1506989D-EAC4-5ECF-CC60-7DD1A85D3F34}" dt="2024-05-28T19:42:33.446" v="124" actId="20577"/>
        <pc:sldMkLst>
          <pc:docMk/>
          <pc:sldMk cId="175767622" sldId="263"/>
        </pc:sldMkLst>
        <pc:spChg chg="mod">
          <ac:chgData name="Thomas, Quinn" userId="S::rqthomas@vt.edu::6b924a55-d832-4dd4-8b64-bf1aab126d12" providerId="AD" clId="Web-{1506989D-EAC4-5ECF-CC60-7DD1A85D3F34}" dt="2024-05-28T19:38:41.750" v="13" actId="20577"/>
          <ac:spMkLst>
            <pc:docMk/>
            <pc:sldMk cId="175767622" sldId="263"/>
            <ac:spMk id="2" creationId="{76989E17-0F92-813E-F1AD-4A44BA5D901B}"/>
          </ac:spMkLst>
        </pc:spChg>
        <pc:spChg chg="mod">
          <ac:chgData name="Thomas, Quinn" userId="S::rqthomas@vt.edu::6b924a55-d832-4dd4-8b64-bf1aab126d12" providerId="AD" clId="Web-{1506989D-EAC4-5ECF-CC60-7DD1A85D3F34}" dt="2024-05-28T19:42:33.446" v="124" actId="20577"/>
          <ac:spMkLst>
            <pc:docMk/>
            <pc:sldMk cId="175767622" sldId="263"/>
            <ac:spMk id="3" creationId="{A1B2E85F-1C63-FD45-5FAA-3937AE205B8B}"/>
          </ac:spMkLst>
        </pc:spChg>
      </pc:sldChg>
      <pc:sldChg chg="modSp new">
        <pc:chgData name="Thomas, Quinn" userId="S::rqthomas@vt.edu::6b924a55-d832-4dd4-8b64-bf1aab126d12" providerId="AD" clId="Web-{1506989D-EAC4-5ECF-CC60-7DD1A85D3F34}" dt="2024-05-28T19:40:43.614" v="93" actId="20577"/>
        <pc:sldMkLst>
          <pc:docMk/>
          <pc:sldMk cId="3083970759" sldId="266"/>
        </pc:sldMkLst>
        <pc:spChg chg="mod">
          <ac:chgData name="Thomas, Quinn" userId="S::rqthomas@vt.edu::6b924a55-d832-4dd4-8b64-bf1aab126d12" providerId="AD" clId="Web-{1506989D-EAC4-5ECF-CC60-7DD1A85D3F34}" dt="2024-05-28T19:40:43.614" v="93" actId="20577"/>
          <ac:spMkLst>
            <pc:docMk/>
            <pc:sldMk cId="3083970759" sldId="266"/>
            <ac:spMk id="2" creationId="{D75F8320-C767-9C3B-0035-B5F6A92FB868}"/>
          </ac:spMkLst>
        </pc:spChg>
        <pc:spChg chg="mod">
          <ac:chgData name="Thomas, Quinn" userId="S::rqthomas@vt.edu::6b924a55-d832-4dd4-8b64-bf1aab126d12" providerId="AD" clId="Web-{1506989D-EAC4-5ECF-CC60-7DD1A85D3F34}" dt="2024-05-28T19:40:36.035" v="83" actId="20577"/>
          <ac:spMkLst>
            <pc:docMk/>
            <pc:sldMk cId="3083970759" sldId="266"/>
            <ac:spMk id="3" creationId="{9231CBDF-DFD6-27CF-80AB-0120B431EF30}"/>
          </ac:spMkLst>
        </pc:spChg>
      </pc:sldChg>
      <pc:sldChg chg="modSp add replId">
        <pc:chgData name="Thomas, Quinn" userId="S::rqthomas@vt.edu::6b924a55-d832-4dd4-8b64-bf1aab126d12" providerId="AD" clId="Web-{1506989D-EAC4-5ECF-CC60-7DD1A85D3F34}" dt="2024-05-28T19:41:13.630" v="100" actId="20577"/>
        <pc:sldMkLst>
          <pc:docMk/>
          <pc:sldMk cId="2507862518" sldId="267"/>
        </pc:sldMkLst>
        <pc:spChg chg="mod">
          <ac:chgData name="Thomas, Quinn" userId="S::rqthomas@vt.edu::6b924a55-d832-4dd4-8b64-bf1aab126d12" providerId="AD" clId="Web-{1506989D-EAC4-5ECF-CC60-7DD1A85D3F34}" dt="2024-05-28T19:41:02.536" v="96" actId="20577"/>
          <ac:spMkLst>
            <pc:docMk/>
            <pc:sldMk cId="2507862518" sldId="267"/>
            <ac:spMk id="2" creationId="{D75F8320-C767-9C3B-0035-B5F6A92FB868}"/>
          </ac:spMkLst>
        </pc:spChg>
        <pc:spChg chg="mod">
          <ac:chgData name="Thomas, Quinn" userId="S::rqthomas@vt.edu::6b924a55-d832-4dd4-8b64-bf1aab126d12" providerId="AD" clId="Web-{1506989D-EAC4-5ECF-CC60-7DD1A85D3F34}" dt="2024-05-28T19:41:13.630" v="100" actId="20577"/>
          <ac:spMkLst>
            <pc:docMk/>
            <pc:sldMk cId="2507862518" sldId="267"/>
            <ac:spMk id="3" creationId="{9231CBDF-DFD6-27CF-80AB-0120B431EF30}"/>
          </ac:spMkLst>
        </pc:spChg>
      </pc:sldChg>
      <pc:sldChg chg="modSp new">
        <pc:chgData name="Thomas, Quinn" userId="S::rqthomas@vt.edu::6b924a55-d832-4dd4-8b64-bf1aab126d12" providerId="AD" clId="Web-{1506989D-EAC4-5ECF-CC60-7DD1A85D3F34}" dt="2024-05-28T19:41:26.646" v="112" actId="20577"/>
        <pc:sldMkLst>
          <pc:docMk/>
          <pc:sldMk cId="3873302525" sldId="268"/>
        </pc:sldMkLst>
        <pc:spChg chg="mod">
          <ac:chgData name="Thomas, Quinn" userId="S::rqthomas@vt.edu::6b924a55-d832-4dd4-8b64-bf1aab126d12" providerId="AD" clId="Web-{1506989D-EAC4-5ECF-CC60-7DD1A85D3F34}" dt="2024-05-28T19:41:26.646" v="112" actId="20577"/>
          <ac:spMkLst>
            <pc:docMk/>
            <pc:sldMk cId="3873302525" sldId="268"/>
            <ac:spMk id="2" creationId="{42220ED1-0CED-BE2B-63A0-B3AFDC8A4A99}"/>
          </ac:spMkLst>
        </pc:spChg>
        <pc:spChg chg="mod">
          <ac:chgData name="Thomas, Quinn" userId="S::rqthomas@vt.edu::6b924a55-d832-4dd4-8b64-bf1aab126d12" providerId="AD" clId="Web-{1506989D-EAC4-5ECF-CC60-7DD1A85D3F34}" dt="2024-05-28T19:41:20.146" v="103" actId="20577"/>
          <ac:spMkLst>
            <pc:docMk/>
            <pc:sldMk cId="3873302525" sldId="268"/>
            <ac:spMk id="3" creationId="{1789CBEB-2D4F-41B1-DC6C-A85E1A752208}"/>
          </ac:spMkLst>
        </pc:spChg>
      </pc:sldChg>
    </pc:docChg>
  </pc:docChgLst>
  <pc:docChgLst>
    <pc:chgData name="Olsson, Freya" userId="S::freyao@vt.edu::67d85892-d199-47b1-8011-5c02659bf589" providerId="AD" clId="Web-{CBB4BF04-817B-C1C4-2DE4-30503BFEE2F7}"/>
    <pc:docChg chg="modSld">
      <pc:chgData name="Olsson, Freya" userId="S::freyao@vt.edu::67d85892-d199-47b1-8011-5c02659bf589" providerId="AD" clId="Web-{CBB4BF04-817B-C1C4-2DE4-30503BFEE2F7}" dt="2024-05-29T13:21:18.954" v="18" actId="20577"/>
      <pc:docMkLst>
        <pc:docMk/>
      </pc:docMkLst>
      <pc:sldChg chg="modSp">
        <pc:chgData name="Olsson, Freya" userId="S::freyao@vt.edu::67d85892-d199-47b1-8011-5c02659bf589" providerId="AD" clId="Web-{CBB4BF04-817B-C1C4-2DE4-30503BFEE2F7}" dt="2024-05-29T13:21:18.954" v="18" actId="20577"/>
        <pc:sldMkLst>
          <pc:docMk/>
          <pc:sldMk cId="2507862518" sldId="267"/>
        </pc:sldMkLst>
        <pc:spChg chg="mod">
          <ac:chgData name="Olsson, Freya" userId="S::freyao@vt.edu::67d85892-d199-47b1-8011-5c02659bf589" providerId="AD" clId="Web-{CBB4BF04-817B-C1C4-2DE4-30503BFEE2F7}" dt="2024-05-29T13:21:18.954" v="18" actId="20577"/>
          <ac:spMkLst>
            <pc:docMk/>
            <pc:sldMk cId="2507862518" sldId="267"/>
            <ac:spMk id="3" creationId="{9231CBDF-DFD6-27CF-80AB-0120B431EF30}"/>
          </ac:spMkLst>
        </pc:spChg>
      </pc:sldChg>
    </pc:docChg>
  </pc:docChgLst>
  <pc:docChgLst>
    <pc:chgData name="Olsson, Freya" userId="S::freyao@vt.edu::67d85892-d199-47b1-8011-5c02659bf589" providerId="AD" clId="Web-{22CC5A8A-D4C8-EE2B-9C39-0FA8526E2BC4}"/>
    <pc:docChg chg="addSld delSld modSld sldOrd addMainMaster">
      <pc:chgData name="Olsson, Freya" userId="S::freyao@vt.edu::67d85892-d199-47b1-8011-5c02659bf589" providerId="AD" clId="Web-{22CC5A8A-D4C8-EE2B-9C39-0FA8526E2BC4}" dt="2024-05-28T19:24:29.038" v="47" actId="1076"/>
      <pc:docMkLst>
        <pc:docMk/>
      </pc:docMkLst>
      <pc:sldChg chg="addSp delSp modSp">
        <pc:chgData name="Olsson, Freya" userId="S::freyao@vt.edu::67d85892-d199-47b1-8011-5c02659bf589" providerId="AD" clId="Web-{22CC5A8A-D4C8-EE2B-9C39-0FA8526E2BC4}" dt="2024-05-28T19:21:46.501" v="28"/>
        <pc:sldMkLst>
          <pc:docMk/>
          <pc:sldMk cId="109857222" sldId="256"/>
        </pc:sldMkLst>
        <pc:spChg chg="del">
          <ac:chgData name="Olsson, Freya" userId="S::freyao@vt.edu::67d85892-d199-47b1-8011-5c02659bf589" providerId="AD" clId="Web-{22CC5A8A-D4C8-EE2B-9C39-0FA8526E2BC4}" dt="2024-05-28T19:21:46.501" v="2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Olsson, Freya" userId="S::freyao@vt.edu::67d85892-d199-47b1-8011-5c02659bf589" providerId="AD" clId="Web-{22CC5A8A-D4C8-EE2B-9C39-0FA8526E2BC4}" dt="2024-05-28T19:21:46.501" v="28"/>
          <ac:spMkLst>
            <pc:docMk/>
            <pc:sldMk cId="109857222" sldId="256"/>
            <ac:spMk id="5" creationId="{C9C4A218-0297-2FA3-81CD-048294A8335F}"/>
          </ac:spMkLst>
        </pc:spChg>
      </pc:sldChg>
      <pc:sldChg chg="modSp">
        <pc:chgData name="Olsson, Freya" userId="S::freyao@vt.edu::67d85892-d199-47b1-8011-5c02659bf589" providerId="AD" clId="Web-{22CC5A8A-D4C8-EE2B-9C39-0FA8526E2BC4}" dt="2024-05-28T18:52:47.789" v="27" actId="20577"/>
        <pc:sldMkLst>
          <pc:docMk/>
          <pc:sldMk cId="173132145" sldId="258"/>
        </pc:sldMkLst>
        <pc:spChg chg="mod">
          <ac:chgData name="Olsson, Freya" userId="S::freyao@vt.edu::67d85892-d199-47b1-8011-5c02659bf589" providerId="AD" clId="Web-{22CC5A8A-D4C8-EE2B-9C39-0FA8526E2BC4}" dt="2024-05-28T18:52:47.789" v="27" actId="20577"/>
          <ac:spMkLst>
            <pc:docMk/>
            <pc:sldMk cId="173132145" sldId="258"/>
            <ac:spMk id="2" creationId="{632D185B-C13D-1E80-A04C-BB6413B3DBAD}"/>
          </ac:spMkLst>
        </pc:spChg>
      </pc:sldChg>
      <pc:sldChg chg="ord">
        <pc:chgData name="Olsson, Freya" userId="S::freyao@vt.edu::67d85892-d199-47b1-8011-5c02659bf589" providerId="AD" clId="Web-{22CC5A8A-D4C8-EE2B-9C39-0FA8526E2BC4}" dt="2024-05-28T18:51:50.101" v="0"/>
        <pc:sldMkLst>
          <pc:docMk/>
          <pc:sldMk cId="3545494418" sldId="259"/>
        </pc:sldMkLst>
      </pc:sldChg>
      <pc:sldChg chg="modSp">
        <pc:chgData name="Olsson, Freya" userId="S::freyao@vt.edu::67d85892-d199-47b1-8011-5c02659bf589" providerId="AD" clId="Web-{22CC5A8A-D4C8-EE2B-9C39-0FA8526E2BC4}" dt="2024-05-28T19:24:29.038" v="47" actId="1076"/>
        <pc:sldMkLst>
          <pc:docMk/>
          <pc:sldMk cId="2306539725" sldId="261"/>
        </pc:sldMkLst>
        <pc:picChg chg="mod">
          <ac:chgData name="Olsson, Freya" userId="S::freyao@vt.edu::67d85892-d199-47b1-8011-5c02659bf589" providerId="AD" clId="Web-{22CC5A8A-D4C8-EE2B-9C39-0FA8526E2BC4}" dt="2024-05-28T19:24:29.038" v="47" actId="1076"/>
          <ac:picMkLst>
            <pc:docMk/>
            <pc:sldMk cId="2306539725" sldId="261"/>
            <ac:picMk id="4" creationId="{70E46588-D2EB-CD42-9F42-96A7D46B710E}"/>
          </ac:picMkLst>
        </pc:picChg>
      </pc:sldChg>
      <pc:sldChg chg="addSp delSp modSp">
        <pc:chgData name="Olsson, Freya" userId="S::freyao@vt.edu::67d85892-d199-47b1-8011-5c02659bf589" providerId="AD" clId="Web-{22CC5A8A-D4C8-EE2B-9C39-0FA8526E2BC4}" dt="2024-05-28T18:52:44.367" v="23" actId="14100"/>
        <pc:sldMkLst>
          <pc:docMk/>
          <pc:sldMk cId="2321331947" sldId="264"/>
        </pc:sldMkLst>
        <pc:spChg chg="add mod">
          <ac:chgData name="Olsson, Freya" userId="S::freyao@vt.edu::67d85892-d199-47b1-8011-5c02659bf589" providerId="AD" clId="Web-{22CC5A8A-D4C8-EE2B-9C39-0FA8526E2BC4}" dt="2024-05-28T18:52:44.367" v="23" actId="14100"/>
          <ac:spMkLst>
            <pc:docMk/>
            <pc:sldMk cId="2321331947" sldId="264"/>
            <ac:spMk id="2" creationId="{04EB29D7-7A49-6C51-949D-D93852E92615}"/>
          </ac:spMkLst>
        </pc:spChg>
        <pc:spChg chg="del">
          <ac:chgData name="Olsson, Freya" userId="S::freyao@vt.edu::67d85892-d199-47b1-8011-5c02659bf589" providerId="AD" clId="Web-{22CC5A8A-D4C8-EE2B-9C39-0FA8526E2BC4}" dt="2024-05-28T18:52:32.617" v="14"/>
          <ac:spMkLst>
            <pc:docMk/>
            <pc:sldMk cId="2321331947" sldId="264"/>
            <ac:spMk id="6" creationId="{369C858E-3E79-D5D0-2731-D89DB250FC75}"/>
          </ac:spMkLst>
        </pc:spChg>
      </pc:sldChg>
      <pc:sldChg chg="modSp add">
        <pc:chgData name="Olsson, Freya" userId="S::freyao@vt.edu::67d85892-d199-47b1-8011-5c02659bf589" providerId="AD" clId="Web-{22CC5A8A-D4C8-EE2B-9C39-0FA8526E2BC4}" dt="2024-05-28T19:24:15.944" v="45" actId="20577"/>
        <pc:sldMkLst>
          <pc:docMk/>
          <pc:sldMk cId="3199079679" sldId="265"/>
        </pc:sldMkLst>
        <pc:spChg chg="mod">
          <ac:chgData name="Olsson, Freya" userId="S::freyao@vt.edu::67d85892-d199-47b1-8011-5c02659bf589" providerId="AD" clId="Web-{22CC5A8A-D4C8-EE2B-9C39-0FA8526E2BC4}" dt="2024-05-28T19:24:15.944" v="45" actId="20577"/>
          <ac:spMkLst>
            <pc:docMk/>
            <pc:sldMk cId="3199079679" sldId="265"/>
            <ac:spMk id="3" creationId="{6065DA0E-D25F-C697-3FB4-9C2D89711295}"/>
          </ac:spMkLst>
        </pc:spChg>
      </pc:sldChg>
      <pc:sldChg chg="add del">
        <pc:chgData name="Olsson, Freya" userId="S::freyao@vt.edu::67d85892-d199-47b1-8011-5c02659bf589" providerId="AD" clId="Web-{22CC5A8A-D4C8-EE2B-9C39-0FA8526E2BC4}" dt="2024-05-28T19:22:32.612" v="30"/>
        <pc:sldMkLst>
          <pc:docMk/>
          <pc:sldMk cId="3830209309" sldId="696"/>
        </pc:sldMkLst>
      </pc:sldChg>
      <pc:sldMasterChg chg="add addSldLayout">
        <pc:chgData name="Olsson, Freya" userId="S::freyao@vt.edu::67d85892-d199-47b1-8011-5c02659bf589" providerId="AD" clId="Web-{22CC5A8A-D4C8-EE2B-9C39-0FA8526E2BC4}" dt="2024-05-28T19:22:56.582" v="31"/>
        <pc:sldMasterMkLst>
          <pc:docMk/>
          <pc:sldMasterMk cId="329480972" sldId="2147483648"/>
        </pc:sldMasterMkLst>
        <pc:sldLayoutChg chg="add">
          <pc:chgData name="Olsson, Freya" userId="S::freyao@vt.edu::67d85892-d199-47b1-8011-5c02659bf589" providerId="AD" clId="Web-{22CC5A8A-D4C8-EE2B-9C39-0FA8526E2BC4}" dt="2024-05-28T19:22:56.582" v="31"/>
          <pc:sldLayoutMkLst>
            <pc:docMk/>
            <pc:sldMasterMk cId="329480972" sldId="2147483648"/>
            <pc:sldLayoutMk cId="4055919083" sldId="2147483650"/>
          </pc:sldLayoutMkLst>
        </pc:sldLayoutChg>
      </pc:sldMasterChg>
    </pc:docChg>
  </pc:docChgLst>
  <pc:docChgLst>
    <pc:chgData name="Thomas, Quinn" userId="S::rqthomas@vt.edu::6b924a55-d832-4dd4-8b64-bf1aab126d12" providerId="AD" clId="Web-{5AC04A75-1064-43A5-F91D-DF65CB2553E5}"/>
    <pc:docChg chg="modSld">
      <pc:chgData name="Thomas, Quinn" userId="S::rqthomas@vt.edu::6b924a55-d832-4dd4-8b64-bf1aab126d12" providerId="AD" clId="Web-{5AC04A75-1064-43A5-F91D-DF65CB2553E5}" dt="2024-05-30T13:26:23.250" v="19" actId="1076"/>
      <pc:docMkLst>
        <pc:docMk/>
      </pc:docMkLst>
      <pc:sldChg chg="modSp">
        <pc:chgData name="Thomas, Quinn" userId="S::rqthomas@vt.edu::6b924a55-d832-4dd4-8b64-bf1aab126d12" providerId="AD" clId="Web-{5AC04A75-1064-43A5-F91D-DF65CB2553E5}" dt="2024-05-30T13:25:25.951" v="15" actId="20577"/>
        <pc:sldMkLst>
          <pc:docMk/>
          <pc:sldMk cId="2306539725" sldId="261"/>
        </pc:sldMkLst>
        <pc:spChg chg="mod">
          <ac:chgData name="Thomas, Quinn" userId="S::rqthomas@vt.edu::6b924a55-d832-4dd4-8b64-bf1aab126d12" providerId="AD" clId="Web-{5AC04A75-1064-43A5-F91D-DF65CB2553E5}" dt="2024-05-30T13:25:25.951" v="15" actId="20577"/>
          <ac:spMkLst>
            <pc:docMk/>
            <pc:sldMk cId="2306539725" sldId="261"/>
            <ac:spMk id="3" creationId="{1D986329-0384-2514-0EFC-D86DB0DFE5E6}"/>
          </ac:spMkLst>
        </pc:spChg>
      </pc:sldChg>
      <pc:sldChg chg="modSp">
        <pc:chgData name="Thomas, Quinn" userId="S::rqthomas@vt.edu::6b924a55-d832-4dd4-8b64-bf1aab126d12" providerId="AD" clId="Web-{5AC04A75-1064-43A5-F91D-DF65CB2553E5}" dt="2024-05-30T13:25:51.952" v="16" actId="1076"/>
        <pc:sldMkLst>
          <pc:docMk/>
          <pc:sldMk cId="3873302525" sldId="268"/>
        </pc:sldMkLst>
        <pc:spChg chg="mod">
          <ac:chgData name="Thomas, Quinn" userId="S::rqthomas@vt.edu::6b924a55-d832-4dd4-8b64-bf1aab126d12" providerId="AD" clId="Web-{5AC04A75-1064-43A5-F91D-DF65CB2553E5}" dt="2024-05-30T13:25:51.952" v="16" actId="1076"/>
          <ac:spMkLst>
            <pc:docMk/>
            <pc:sldMk cId="3873302525" sldId="268"/>
            <ac:spMk id="4" creationId="{A34D347E-7F9D-6130-9408-72404E9CF3AB}"/>
          </ac:spMkLst>
        </pc:spChg>
      </pc:sldChg>
      <pc:sldChg chg="modSp">
        <pc:chgData name="Thomas, Quinn" userId="S::rqthomas@vt.edu::6b924a55-d832-4dd4-8b64-bf1aab126d12" providerId="AD" clId="Web-{5AC04A75-1064-43A5-F91D-DF65CB2553E5}" dt="2024-05-30T13:26:23.250" v="19" actId="1076"/>
        <pc:sldMkLst>
          <pc:docMk/>
          <pc:sldMk cId="2765173961" sldId="271"/>
        </pc:sldMkLst>
        <pc:graphicFrameChg chg="mod">
          <ac:chgData name="Thomas, Quinn" userId="S::rqthomas@vt.edu::6b924a55-d832-4dd4-8b64-bf1aab126d12" providerId="AD" clId="Web-{5AC04A75-1064-43A5-F91D-DF65CB2553E5}" dt="2024-05-30T13:26:23.250" v="19" actId="1076"/>
          <ac:graphicFrameMkLst>
            <pc:docMk/>
            <pc:sldMk cId="2765173961" sldId="271"/>
            <ac:graphicFrameMk id="6" creationId="{D3FFA32E-B031-C3F5-AC97-F823C3F19985}"/>
          </ac:graphicFrameMkLst>
        </pc:graphicFrameChg>
        <pc:picChg chg="mod">
          <ac:chgData name="Thomas, Quinn" userId="S::rqthomas@vt.edu::6b924a55-d832-4dd4-8b64-bf1aab126d12" providerId="AD" clId="Web-{5AC04A75-1064-43A5-F91D-DF65CB2553E5}" dt="2024-05-30T13:26:20.906" v="18" actId="14100"/>
          <ac:picMkLst>
            <pc:docMk/>
            <pc:sldMk cId="2765173961" sldId="271"/>
            <ac:picMk id="18" creationId="{6A6DDF2D-62B3-89B5-38DF-B6C928053684}"/>
          </ac:picMkLst>
        </pc:picChg>
      </pc:sldChg>
      <pc:sldChg chg="modSp">
        <pc:chgData name="Thomas, Quinn" userId="S::rqthomas@vt.edu::6b924a55-d832-4dd4-8b64-bf1aab126d12" providerId="AD" clId="Web-{5AC04A75-1064-43A5-F91D-DF65CB2553E5}" dt="2024-05-30T13:25:02.825" v="5" actId="20577"/>
        <pc:sldMkLst>
          <pc:docMk/>
          <pc:sldMk cId="1692508647" sldId="272"/>
        </pc:sldMkLst>
        <pc:spChg chg="mod">
          <ac:chgData name="Thomas, Quinn" userId="S::rqthomas@vt.edu::6b924a55-d832-4dd4-8b64-bf1aab126d12" providerId="AD" clId="Web-{5AC04A75-1064-43A5-F91D-DF65CB2553E5}" dt="2024-05-30T13:24:50.434" v="2" actId="20577"/>
          <ac:spMkLst>
            <pc:docMk/>
            <pc:sldMk cId="1692508647" sldId="272"/>
            <ac:spMk id="5" creationId="{B03F21A3-2FD5-D5EE-EAA6-6D458B68C7CA}"/>
          </ac:spMkLst>
        </pc:spChg>
        <pc:spChg chg="mod">
          <ac:chgData name="Thomas, Quinn" userId="S::rqthomas@vt.edu::6b924a55-d832-4dd4-8b64-bf1aab126d12" providerId="AD" clId="Web-{5AC04A75-1064-43A5-F91D-DF65CB2553E5}" dt="2024-05-30T13:25:02.825" v="5" actId="20577"/>
          <ac:spMkLst>
            <pc:docMk/>
            <pc:sldMk cId="1692508647" sldId="272"/>
            <ac:spMk id="6" creationId="{F369EAD9-74DE-BABF-A3BB-827045FE445D}"/>
          </ac:spMkLst>
        </pc:spChg>
      </pc:sldChg>
    </pc:docChg>
  </pc:docChgLst>
  <pc:docChgLst>
    <pc:chgData name="Olsson, Freya" userId="S::freyao@vt.edu::67d85892-d199-47b1-8011-5c02659bf589" providerId="AD" clId="Web-{FB934517-1892-2ED3-1227-B652E7F3C3BE}"/>
    <pc:docChg chg="addSld delSld modSld addMainMaster delMainMaster modMainMaster">
      <pc:chgData name="Olsson, Freya" userId="S::freyao@vt.edu::67d85892-d199-47b1-8011-5c02659bf589" providerId="AD" clId="Web-{FB934517-1892-2ED3-1227-B652E7F3C3BE}" dt="2024-05-29T19:45:49.497" v="739" actId="20577"/>
      <pc:docMkLst>
        <pc:docMk/>
      </pc:docMkLst>
      <pc:sldChg chg="addSp delSp modSp mod setBg modClrScheme setClrOvrMap chgLayout">
        <pc:chgData name="Olsson, Freya" userId="S::freyao@vt.edu::67d85892-d199-47b1-8011-5c02659bf589" providerId="AD" clId="Web-{FB934517-1892-2ED3-1227-B652E7F3C3BE}" dt="2024-05-29T19:45:49.497" v="739" actId="20577"/>
        <pc:sldMkLst>
          <pc:docMk/>
          <pc:sldMk cId="109857222" sldId="256"/>
        </pc:sldMkLst>
        <pc:spChg chg="mod ord">
          <ac:chgData name="Olsson, Freya" userId="S::freyao@vt.edu::67d85892-d199-47b1-8011-5c02659bf589" providerId="AD" clId="Web-{FB934517-1892-2ED3-1227-B652E7F3C3BE}" dt="2024-05-29T19:45:49.497" v="739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Olsson, Freya" userId="S::freyao@vt.edu::67d85892-d199-47b1-8011-5c02659bf589" providerId="AD" clId="Web-{FB934517-1892-2ED3-1227-B652E7F3C3BE}" dt="2024-05-29T18:54:03.114" v="472"/>
          <ac:spMkLst>
            <pc:docMk/>
            <pc:sldMk cId="109857222" sldId="256"/>
            <ac:spMk id="5" creationId="{C9C4A218-0297-2FA3-81CD-048294A8335F}"/>
          </ac:spMkLst>
        </pc:spChg>
        <pc:spChg chg="add del">
          <ac:chgData name="Olsson, Freya" userId="S::freyao@vt.edu::67d85892-d199-47b1-8011-5c02659bf589" providerId="AD" clId="Web-{FB934517-1892-2ED3-1227-B652E7F3C3BE}" dt="2024-05-29T18:54:29.850" v="474"/>
          <ac:spMkLst>
            <pc:docMk/>
            <pc:sldMk cId="109857222" sldId="256"/>
            <ac:spMk id="7" creationId="{66B332A4-D438-4773-A77F-5ED49A448D9D}"/>
          </ac:spMkLst>
        </pc:spChg>
        <pc:spChg chg="add del">
          <ac:chgData name="Olsson, Freya" userId="S::freyao@vt.edu::67d85892-d199-47b1-8011-5c02659bf589" providerId="AD" clId="Web-{FB934517-1892-2ED3-1227-B652E7F3C3BE}" dt="2024-05-29T18:54:29.850" v="474"/>
          <ac:spMkLst>
            <pc:docMk/>
            <pc:sldMk cId="109857222" sldId="256"/>
            <ac:spMk id="9" creationId="{DF9AD32D-FF05-44F4-BD4D-9CEE89B71EB9}"/>
          </ac:spMkLst>
        </pc:spChg>
        <pc:spChg chg="add">
          <ac:chgData name="Olsson, Freya" userId="S::freyao@vt.edu::67d85892-d199-47b1-8011-5c02659bf589" providerId="AD" clId="Web-{FB934517-1892-2ED3-1227-B652E7F3C3BE}" dt="2024-05-29T18:54:29.866" v="475"/>
          <ac:spMkLst>
            <pc:docMk/>
            <pc:sldMk cId="109857222" sldId="256"/>
            <ac:spMk id="11" creationId="{C7F28D52-2A5F-4D23-81AE-7CB8B591C7AF}"/>
          </ac:spMkLst>
        </pc:spChg>
        <pc:spChg chg="add">
          <ac:chgData name="Olsson, Freya" userId="S::freyao@vt.edu::67d85892-d199-47b1-8011-5c02659bf589" providerId="AD" clId="Web-{FB934517-1892-2ED3-1227-B652E7F3C3BE}" dt="2024-05-29T18:54:29.866" v="475"/>
          <ac:spMkLst>
            <pc:docMk/>
            <pc:sldMk cId="109857222" sldId="256"/>
            <ac:spMk id="12" creationId="{FFD48BC7-DC40-47DE-87EE-9F4B6ECB9ABB}"/>
          </ac:spMkLst>
        </pc:spChg>
        <pc:spChg chg="add">
          <ac:chgData name="Olsson, Freya" userId="S::freyao@vt.edu::67d85892-d199-47b1-8011-5c02659bf589" providerId="AD" clId="Web-{FB934517-1892-2ED3-1227-B652E7F3C3BE}" dt="2024-05-29T18:54:29.866" v="475"/>
          <ac:spMkLst>
            <pc:docMk/>
            <pc:sldMk cId="109857222" sldId="256"/>
            <ac:spMk id="13" creationId="{3629484E-3792-4B3D-89AD-7C8A1ED0E0D4}"/>
          </ac:spMkLst>
        </pc:spChg>
        <pc:spChg chg="add">
          <ac:chgData name="Olsson, Freya" userId="S::freyao@vt.edu::67d85892-d199-47b1-8011-5c02659bf589" providerId="AD" clId="Web-{FB934517-1892-2ED3-1227-B652E7F3C3BE}" dt="2024-05-29T18:54:29.866" v="475"/>
          <ac:spMkLst>
            <pc:docMk/>
            <pc:sldMk cId="109857222" sldId="256"/>
            <ac:spMk id="14" creationId="{E502BBC7-2C76-46F3-BC24-5985BC13DB88}"/>
          </ac:spMkLst>
        </pc:spChg>
        <pc:picChg chg="add mod">
          <ac:chgData name="Olsson, Freya" userId="S::freyao@vt.edu::67d85892-d199-47b1-8011-5c02659bf589" providerId="AD" clId="Web-{FB934517-1892-2ED3-1227-B652E7F3C3BE}" dt="2024-05-29T19:45:39.888" v="732" actId="14100"/>
          <ac:picMkLst>
            <pc:docMk/>
            <pc:sldMk cId="109857222" sldId="256"/>
            <ac:picMk id="3" creationId="{C1EFCC15-8DAF-5D78-120E-F7F3978E4BC4}"/>
          </ac:picMkLst>
        </pc:picChg>
        <pc:picChg chg="add mod">
          <ac:chgData name="Olsson, Freya" userId="S::freyao@vt.edu::67d85892-d199-47b1-8011-5c02659bf589" providerId="AD" clId="Web-{FB934517-1892-2ED3-1227-B652E7F3C3BE}" dt="2024-05-29T19:45:39.888" v="733" actId="14100"/>
          <ac:picMkLst>
            <pc:docMk/>
            <pc:sldMk cId="109857222" sldId="256"/>
            <ac:picMk id="4" creationId="{646E725D-503D-87F1-6F49-0FD8BCC04CD9}"/>
          </ac:picMkLst>
        </pc:picChg>
        <pc:picChg chg="add mod">
          <ac:chgData name="Olsson, Freya" userId="S::freyao@vt.edu::67d85892-d199-47b1-8011-5c02659bf589" providerId="AD" clId="Web-{FB934517-1892-2ED3-1227-B652E7F3C3BE}" dt="2024-05-29T19:45:39.888" v="731" actId="14100"/>
          <ac:picMkLst>
            <pc:docMk/>
            <pc:sldMk cId="109857222" sldId="256"/>
            <ac:picMk id="5" creationId="{BC92D772-C791-1812-AC72-5B34806165A8}"/>
          </ac:picMkLst>
        </pc:picChg>
      </pc:sldChg>
      <pc:sldChg chg="addSp delSp modSp del mod modClrScheme chgLayout">
        <pc:chgData name="Olsson, Freya" userId="S::freyao@vt.edu::67d85892-d199-47b1-8011-5c02659bf589" providerId="AD" clId="Web-{FB934517-1892-2ED3-1227-B652E7F3C3BE}" dt="2024-05-29T19:07:27.135" v="703"/>
        <pc:sldMkLst>
          <pc:docMk/>
          <pc:sldMk cId="1048865864" sldId="257"/>
        </pc:sldMkLst>
        <pc:spChg chg="del mod ord">
          <ac:chgData name="Olsson, Freya" userId="S::freyao@vt.edu::67d85892-d199-47b1-8011-5c02659bf589" providerId="AD" clId="Web-{FB934517-1892-2ED3-1227-B652E7F3C3BE}" dt="2024-05-29T19:07:12.587" v="696"/>
          <ac:spMkLst>
            <pc:docMk/>
            <pc:sldMk cId="1048865864" sldId="257"/>
            <ac:spMk id="2" creationId="{EF0C9793-D019-DEE8-25AC-574C26E221A3}"/>
          </ac:spMkLst>
        </pc:spChg>
        <pc:spChg chg="del mod ord">
          <ac:chgData name="Olsson, Freya" userId="S::freyao@vt.edu::67d85892-d199-47b1-8011-5c02659bf589" providerId="AD" clId="Web-{FB934517-1892-2ED3-1227-B652E7F3C3BE}" dt="2024-05-29T19:07:12.587" v="695"/>
          <ac:spMkLst>
            <pc:docMk/>
            <pc:sldMk cId="1048865864" sldId="257"/>
            <ac:spMk id="3" creationId="{B03F21A3-2FD5-D5EE-EAA6-6D458B68C7CA}"/>
          </ac:spMkLst>
        </pc:spChg>
        <pc:spChg chg="del">
          <ac:chgData name="Olsson, Freya" userId="S::freyao@vt.edu::67d85892-d199-47b1-8011-5c02659bf589" providerId="AD" clId="Web-{FB934517-1892-2ED3-1227-B652E7F3C3BE}" dt="2024-05-29T19:07:12.572" v="694"/>
          <ac:spMkLst>
            <pc:docMk/>
            <pc:sldMk cId="1048865864" sldId="257"/>
            <ac:spMk id="4" creationId="{F369EAD9-74DE-BABF-A3BB-827045FE445D}"/>
          </ac:spMkLst>
        </pc:spChg>
        <pc:spChg chg="add mod">
          <ac:chgData name="Olsson, Freya" userId="S::freyao@vt.edu::67d85892-d199-47b1-8011-5c02659bf589" providerId="AD" clId="Web-{FB934517-1892-2ED3-1227-B652E7F3C3BE}" dt="2024-05-29T19:07:12.587" v="695"/>
          <ac:spMkLst>
            <pc:docMk/>
            <pc:sldMk cId="1048865864" sldId="257"/>
            <ac:spMk id="6" creationId="{EE09B9C1-D5B8-2C1D-A688-D7845C422634}"/>
          </ac:spMkLst>
        </pc:spChg>
        <pc:spChg chg="add mod">
          <ac:chgData name="Olsson, Freya" userId="S::freyao@vt.edu::67d85892-d199-47b1-8011-5c02659bf589" providerId="AD" clId="Web-{FB934517-1892-2ED3-1227-B652E7F3C3BE}" dt="2024-05-29T19:07:12.587" v="696"/>
          <ac:spMkLst>
            <pc:docMk/>
            <pc:sldMk cId="1048865864" sldId="257"/>
            <ac:spMk id="8" creationId="{CC48B30B-A348-7C5D-2FA1-A93022DB20BE}"/>
          </ac:spMkLst>
        </pc:spChg>
      </pc:sldChg>
      <pc:sldChg chg="addSp modSp mod setBg modClrScheme chgLayout">
        <pc:chgData name="Olsson, Freya" userId="S::freyao@vt.edu::67d85892-d199-47b1-8011-5c02659bf589" providerId="AD" clId="Web-{FB934517-1892-2ED3-1227-B652E7F3C3BE}" dt="2024-05-29T18:56:18.717" v="505" actId="1076"/>
        <pc:sldMkLst>
          <pc:docMk/>
          <pc:sldMk cId="173132145" sldId="258"/>
        </pc:sldMkLst>
        <pc:spChg chg="mod ord">
          <ac:chgData name="Olsson, Freya" userId="S::freyao@vt.edu::67d85892-d199-47b1-8011-5c02659bf589" providerId="AD" clId="Web-{FB934517-1892-2ED3-1227-B652E7F3C3BE}" dt="2024-05-29T18:56:18.717" v="505" actId="1076"/>
          <ac:spMkLst>
            <pc:docMk/>
            <pc:sldMk cId="173132145" sldId="258"/>
            <ac:spMk id="2" creationId="{632D185B-C13D-1E80-A04C-BB6413B3DBAD}"/>
          </ac:spMkLst>
        </pc:spChg>
        <pc:spChg chg="mod ord">
          <ac:chgData name="Olsson, Freya" userId="S::freyao@vt.edu::67d85892-d199-47b1-8011-5c02659bf589" providerId="AD" clId="Web-{FB934517-1892-2ED3-1227-B652E7F3C3BE}" dt="2024-05-29T18:55:40.386" v="491" actId="20577"/>
          <ac:spMkLst>
            <pc:docMk/>
            <pc:sldMk cId="173132145" sldId="258"/>
            <ac:spMk id="3" creationId="{905F9623-9CED-431A-62D2-12989EF123D9}"/>
          </ac:spMkLst>
        </pc:spChg>
        <pc:spChg chg="add">
          <ac:chgData name="Olsson, Freya" userId="S::freyao@vt.edu::67d85892-d199-47b1-8011-5c02659bf589" providerId="AD" clId="Web-{FB934517-1892-2ED3-1227-B652E7F3C3BE}" dt="2024-05-29T18:55:08.728" v="477"/>
          <ac:spMkLst>
            <pc:docMk/>
            <pc:sldMk cId="173132145" sldId="258"/>
            <ac:spMk id="8" creationId="{18873D23-2DCF-4B31-A009-95721C06E8E1}"/>
          </ac:spMkLst>
        </pc:spChg>
        <pc:spChg chg="add">
          <ac:chgData name="Olsson, Freya" userId="S::freyao@vt.edu::67d85892-d199-47b1-8011-5c02659bf589" providerId="AD" clId="Web-{FB934517-1892-2ED3-1227-B652E7F3C3BE}" dt="2024-05-29T18:55:08.728" v="477"/>
          <ac:spMkLst>
            <pc:docMk/>
            <pc:sldMk cId="173132145" sldId="258"/>
            <ac:spMk id="10" creationId="{C13EF075-D4EF-4929-ADBC-91B27DA19955}"/>
          </ac:spMkLst>
        </pc:spChg>
        <pc:grpChg chg="add">
          <ac:chgData name="Olsson, Freya" userId="S::freyao@vt.edu::67d85892-d199-47b1-8011-5c02659bf589" providerId="AD" clId="Web-{FB934517-1892-2ED3-1227-B652E7F3C3BE}" dt="2024-05-29T18:55:08.728" v="477"/>
          <ac:grpSpMkLst>
            <pc:docMk/>
            <pc:sldMk cId="173132145" sldId="258"/>
            <ac:grpSpMk id="12" creationId="{DAA26DFA-AAB2-4973-9C17-16D587C7B198}"/>
          </ac:grpSpMkLst>
        </pc:grpChg>
      </pc:sldChg>
      <pc:sldChg chg="addSp modSp mod setBg modClrScheme chgLayout modNotes">
        <pc:chgData name="Olsson, Freya" userId="S::freyao@vt.edu::67d85892-d199-47b1-8011-5c02659bf589" providerId="AD" clId="Web-{FB934517-1892-2ED3-1227-B652E7F3C3BE}" dt="2024-05-29T18:54:42.023" v="476"/>
        <pc:sldMkLst>
          <pc:docMk/>
          <pc:sldMk cId="3545494418" sldId="259"/>
        </pc:sldMkLst>
        <pc:spChg chg="mo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2" creationId="{C153581B-E386-6C9E-570C-950981F49409}"/>
          </ac:spMkLst>
        </pc:spChg>
        <pc:spChg chg="mo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3" creationId="{AFAD87D9-11AD-F2D9-A43A-B4B1E9C652FE}"/>
          </ac:spMkLst>
        </pc:spChg>
        <pc:spChg chg="mo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9" creationId="{3304EE0A-3BDA-1D79-B3DE-A0D2F911601D}"/>
          </ac:spMkLst>
        </pc:spChg>
        <pc:spChg chg="mo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10" creationId="{CDC38808-C39C-49E1-A74E-0E2B4F0448C3}"/>
          </ac:spMkLst>
        </pc:spChg>
        <pc:spChg chg="ad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15" creationId="{01D0AF59-99C3-4251-AB9A-C966C6AD4400}"/>
          </ac:spMkLst>
        </pc:spChg>
        <pc:spChg chg="add">
          <ac:chgData name="Olsson, Freya" userId="S::freyao@vt.edu::67d85892-d199-47b1-8011-5c02659bf589" providerId="AD" clId="Web-{FB934517-1892-2ED3-1227-B652E7F3C3BE}" dt="2024-05-29T18:54:42.023" v="476"/>
          <ac:spMkLst>
            <pc:docMk/>
            <pc:sldMk cId="3545494418" sldId="259"/>
            <ac:spMk id="17" creationId="{1855405F-37A2-4869-9154-F8BE3BECE6C3}"/>
          </ac:spMkLst>
        </pc:spChg>
        <pc:picChg chg="mod">
          <ac:chgData name="Olsson, Freya" userId="S::freyao@vt.edu::67d85892-d199-47b1-8011-5c02659bf589" providerId="AD" clId="Web-{FB934517-1892-2ED3-1227-B652E7F3C3BE}" dt="2024-05-29T18:54:42.023" v="476"/>
          <ac:picMkLst>
            <pc:docMk/>
            <pc:sldMk cId="3545494418" sldId="259"/>
            <ac:picMk id="7" creationId="{604CD257-D349-8B68-7B7E-2B4120307992}"/>
          </ac:picMkLst>
        </pc:picChg>
        <pc:picChg chg="mod modCrop">
          <ac:chgData name="Olsson, Freya" userId="S::freyao@vt.edu::67d85892-d199-47b1-8011-5c02659bf589" providerId="AD" clId="Web-{FB934517-1892-2ED3-1227-B652E7F3C3BE}" dt="2024-05-29T18:54:42.023" v="476"/>
          <ac:picMkLst>
            <pc:docMk/>
            <pc:sldMk cId="3545494418" sldId="259"/>
            <ac:picMk id="8" creationId="{F99722F9-A4E2-53A2-92F3-853762814C6C}"/>
          </ac:picMkLst>
        </pc:picChg>
      </pc:sldChg>
      <pc:sldChg chg="addSp modSp mod modClrScheme chgLayout modNotes">
        <pc:chgData name="Olsson, Freya" userId="S::freyao@vt.edu::67d85892-d199-47b1-8011-5c02659bf589" providerId="AD" clId="Web-{FB934517-1892-2ED3-1227-B652E7F3C3BE}" dt="2024-05-29T18:56:26.889" v="506" actId="20577"/>
        <pc:sldMkLst>
          <pc:docMk/>
          <pc:sldMk cId="2194944915" sldId="260"/>
        </pc:sldMkLst>
        <pc:spChg chg="add mod">
          <ac:chgData name="Olsson, Freya" userId="S::freyao@vt.edu::67d85892-d199-47b1-8011-5c02659bf589" providerId="AD" clId="Web-{FB934517-1892-2ED3-1227-B652E7F3C3BE}" dt="2024-05-29T18:23:54.794" v="203" actId="14100"/>
          <ac:spMkLst>
            <pc:docMk/>
            <pc:sldMk cId="2194944915" sldId="260"/>
            <ac:spMk id="2" creationId="{4449BD2B-077C-B0A9-F83D-E875E64E9C81}"/>
          </ac:spMkLst>
        </pc:spChg>
        <pc:spChg chg="mod">
          <ac:chgData name="Olsson, Freya" userId="S::freyao@vt.edu::67d85892-d199-47b1-8011-5c02659bf589" providerId="AD" clId="Web-{FB934517-1892-2ED3-1227-B652E7F3C3BE}" dt="2024-05-29T18:56:26.889" v="506" actId="20577"/>
          <ac:spMkLst>
            <pc:docMk/>
            <pc:sldMk cId="2194944915" sldId="260"/>
            <ac:spMk id="12" creationId="{ED894442-971E-CEF0-8673-D3390ECC94A9}"/>
          </ac:spMkLst>
        </pc:spChg>
      </pc:sldChg>
      <pc:sldChg chg="addSp modSp mod setBg modClrScheme chgLayout modNotes">
        <pc:chgData name="Olsson, Freya" userId="S::freyao@vt.edu::67d85892-d199-47b1-8011-5c02659bf589" providerId="AD" clId="Web-{FB934517-1892-2ED3-1227-B652E7F3C3BE}" dt="2024-05-29T18:57:44.754" v="523"/>
        <pc:sldMkLst>
          <pc:docMk/>
          <pc:sldMk cId="2306539725" sldId="261"/>
        </pc:sldMkLst>
        <pc:spChg chg="mod ord">
          <ac:chgData name="Olsson, Freya" userId="S::freyao@vt.edu::67d85892-d199-47b1-8011-5c02659bf589" providerId="AD" clId="Web-{FB934517-1892-2ED3-1227-B652E7F3C3BE}" dt="2024-05-29T18:57:44.754" v="523"/>
          <ac:spMkLst>
            <pc:docMk/>
            <pc:sldMk cId="2306539725" sldId="261"/>
            <ac:spMk id="2" creationId="{138D0D36-4B1E-7954-C8A6-3FC905B4814A}"/>
          </ac:spMkLst>
        </pc:spChg>
        <pc:spChg chg="mod ord">
          <ac:chgData name="Olsson, Freya" userId="S::freyao@vt.edu::67d85892-d199-47b1-8011-5c02659bf589" providerId="AD" clId="Web-{FB934517-1892-2ED3-1227-B652E7F3C3BE}" dt="2024-05-29T18:57:06.751" v="515" actId="1076"/>
          <ac:spMkLst>
            <pc:docMk/>
            <pc:sldMk cId="2306539725" sldId="261"/>
            <ac:spMk id="3" creationId="{1D986329-0384-2514-0EFC-D86DB0DFE5E6}"/>
          </ac:spMkLst>
        </pc:spChg>
        <pc:spChg chg="add">
          <ac:chgData name="Olsson, Freya" userId="S::freyao@vt.edu::67d85892-d199-47b1-8011-5c02659bf589" providerId="AD" clId="Web-{FB934517-1892-2ED3-1227-B652E7F3C3BE}" dt="2024-05-29T18:56:47.047" v="507"/>
          <ac:spMkLst>
            <pc:docMk/>
            <pc:sldMk cId="2306539725" sldId="261"/>
            <ac:spMk id="9" creationId="{B6FACB3C-9069-4791-BC5C-0DB7CD19B853}"/>
          </ac:spMkLst>
        </pc:spChg>
        <pc:spChg chg="add">
          <ac:chgData name="Olsson, Freya" userId="S::freyao@vt.edu::67d85892-d199-47b1-8011-5c02659bf589" providerId="AD" clId="Web-{FB934517-1892-2ED3-1227-B652E7F3C3BE}" dt="2024-05-29T18:56:47.047" v="507"/>
          <ac:spMkLst>
            <pc:docMk/>
            <pc:sldMk cId="2306539725" sldId="261"/>
            <ac:spMk id="11" creationId="{71F2038E-D777-4B76-81DD-DD13EE91B9DD}"/>
          </ac:spMkLst>
        </pc:spChg>
        <pc:grpChg chg="add">
          <ac:chgData name="Olsson, Freya" userId="S::freyao@vt.edu::67d85892-d199-47b1-8011-5c02659bf589" providerId="AD" clId="Web-{FB934517-1892-2ED3-1227-B652E7F3C3BE}" dt="2024-05-29T18:56:47.047" v="507"/>
          <ac:grpSpMkLst>
            <pc:docMk/>
            <pc:sldMk cId="2306539725" sldId="261"/>
            <ac:grpSpMk id="13" creationId="{DD354807-230F-4402-B1B9-F733A8F1F190}"/>
          </ac:grpSpMkLst>
        </pc:grpChg>
        <pc:picChg chg="mod">
          <ac:chgData name="Olsson, Freya" userId="S::freyao@vt.edu::67d85892-d199-47b1-8011-5c02659bf589" providerId="AD" clId="Web-{FB934517-1892-2ED3-1227-B652E7F3C3BE}" dt="2024-05-29T18:57:10.345" v="516" actId="1076"/>
          <ac:picMkLst>
            <pc:docMk/>
            <pc:sldMk cId="2306539725" sldId="261"/>
            <ac:picMk id="4" creationId="{70E46588-D2EB-CD42-9F42-96A7D46B710E}"/>
          </ac:picMkLst>
        </pc:picChg>
      </pc:sldChg>
      <pc:sldChg chg="addSp modSp mod setBg modClrScheme chgLayout">
        <pc:chgData name="Olsson, Freya" userId="S::freyao@vt.edu::67d85892-d199-47b1-8011-5c02659bf589" providerId="AD" clId="Web-{FB934517-1892-2ED3-1227-B652E7F3C3BE}" dt="2024-05-29T18:58:13.537" v="530" actId="1076"/>
        <pc:sldMkLst>
          <pc:docMk/>
          <pc:sldMk cId="2251505138" sldId="262"/>
        </pc:sldMkLst>
        <pc:spChg chg="mod ord">
          <ac:chgData name="Olsson, Freya" userId="S::freyao@vt.edu::67d85892-d199-47b1-8011-5c02659bf589" providerId="AD" clId="Web-{FB934517-1892-2ED3-1227-B652E7F3C3BE}" dt="2024-05-29T18:57:58.067" v="524"/>
          <ac:spMkLst>
            <pc:docMk/>
            <pc:sldMk cId="2251505138" sldId="262"/>
            <ac:spMk id="2" creationId="{56D88683-1092-242A-EF62-6C48A2AB5461}"/>
          </ac:spMkLst>
        </pc:spChg>
        <pc:spChg chg="mod ord">
          <ac:chgData name="Olsson, Freya" userId="S::freyao@vt.edu::67d85892-d199-47b1-8011-5c02659bf589" providerId="AD" clId="Web-{FB934517-1892-2ED3-1227-B652E7F3C3BE}" dt="2024-05-29T18:58:07.505" v="528" actId="20577"/>
          <ac:spMkLst>
            <pc:docMk/>
            <pc:sldMk cId="2251505138" sldId="262"/>
            <ac:spMk id="3" creationId="{4ECCCB46-6E6D-D35D-AB51-31BCFCB0F7CD}"/>
          </ac:spMkLst>
        </pc:spChg>
        <pc:spChg chg="add">
          <ac:chgData name="Olsson, Freya" userId="S::freyao@vt.edu::67d85892-d199-47b1-8011-5c02659bf589" providerId="AD" clId="Web-{FB934517-1892-2ED3-1227-B652E7F3C3BE}" dt="2024-05-29T18:57:58.067" v="524"/>
          <ac:spMkLst>
            <pc:docMk/>
            <pc:sldMk cId="2251505138" sldId="262"/>
            <ac:spMk id="10" creationId="{058A14AF-9FB5-4CC7-BA35-E8E85D3EDF0E}"/>
          </ac:spMkLst>
        </pc:spChg>
        <pc:spChg chg="add">
          <ac:chgData name="Olsson, Freya" userId="S::freyao@vt.edu::67d85892-d199-47b1-8011-5c02659bf589" providerId="AD" clId="Web-{FB934517-1892-2ED3-1227-B652E7F3C3BE}" dt="2024-05-29T18:57:58.067" v="524"/>
          <ac:spMkLst>
            <pc:docMk/>
            <pc:sldMk cId="2251505138" sldId="262"/>
            <ac:spMk id="12" creationId="{3A9A4357-BD1D-4622-A4FE-766E6AB8DE84}"/>
          </ac:spMkLst>
        </pc:spChg>
        <pc:spChg chg="add">
          <ac:chgData name="Olsson, Freya" userId="S::freyao@vt.edu::67d85892-d199-47b1-8011-5c02659bf589" providerId="AD" clId="Web-{FB934517-1892-2ED3-1227-B652E7F3C3BE}" dt="2024-05-29T18:57:58.067" v="524"/>
          <ac:spMkLst>
            <pc:docMk/>
            <pc:sldMk cId="2251505138" sldId="262"/>
            <ac:spMk id="14" creationId="{E659831F-0D9A-4C63-9EBB-8435B85A440F}"/>
          </ac:spMkLst>
        </pc:spChg>
        <pc:spChg chg="add">
          <ac:chgData name="Olsson, Freya" userId="S::freyao@vt.edu::67d85892-d199-47b1-8011-5c02659bf589" providerId="AD" clId="Web-{FB934517-1892-2ED3-1227-B652E7F3C3BE}" dt="2024-05-29T18:57:58.067" v="524"/>
          <ac:spMkLst>
            <pc:docMk/>
            <pc:sldMk cId="2251505138" sldId="262"/>
            <ac:spMk id="16" creationId="{E6995CE5-F890-4ABA-82A2-26507CE8D2A3}"/>
          </ac:spMkLst>
        </pc:spChg>
        <pc:picChg chg="mod">
          <ac:chgData name="Olsson, Freya" userId="S::freyao@vt.edu::67d85892-d199-47b1-8011-5c02659bf589" providerId="AD" clId="Web-{FB934517-1892-2ED3-1227-B652E7F3C3BE}" dt="2024-05-29T18:58:13.537" v="530" actId="1076"/>
          <ac:picMkLst>
            <pc:docMk/>
            <pc:sldMk cId="2251505138" sldId="262"/>
            <ac:picMk id="5" creationId="{F306D516-E621-B2EC-BBF3-0D360B06C7D3}"/>
          </ac:picMkLst>
        </pc:picChg>
      </pc:sldChg>
      <pc:sldChg chg="addSp modSp mod setBg modClrScheme addAnim chgLayout">
        <pc:chgData name="Olsson, Freya" userId="S::freyao@vt.edu::67d85892-d199-47b1-8011-5c02659bf589" providerId="AD" clId="Web-{FB934517-1892-2ED3-1227-B652E7F3C3BE}" dt="2024-05-29T19:00:08.497" v="556" actId="20577"/>
        <pc:sldMkLst>
          <pc:docMk/>
          <pc:sldMk cId="175767622" sldId="263"/>
        </pc:sldMkLst>
        <pc:spChg chg="mod ord">
          <ac:chgData name="Olsson, Freya" userId="S::freyao@vt.edu::67d85892-d199-47b1-8011-5c02659bf589" providerId="AD" clId="Web-{FB934517-1892-2ED3-1227-B652E7F3C3BE}" dt="2024-05-29T19:00:00.544" v="552" actId="1076"/>
          <ac:spMkLst>
            <pc:docMk/>
            <pc:sldMk cId="175767622" sldId="263"/>
            <ac:spMk id="2" creationId="{76989E17-0F92-813E-F1AD-4A44BA5D901B}"/>
          </ac:spMkLst>
        </pc:spChg>
        <pc:spChg chg="mod ord">
          <ac:chgData name="Olsson, Freya" userId="S::freyao@vt.edu::67d85892-d199-47b1-8011-5c02659bf589" providerId="AD" clId="Web-{FB934517-1892-2ED3-1227-B652E7F3C3BE}" dt="2024-05-29T19:00:08.497" v="556" actId="20577"/>
          <ac:spMkLst>
            <pc:docMk/>
            <pc:sldMk cId="175767622" sldId="263"/>
            <ac:spMk id="3" creationId="{A1B2E85F-1C63-FD45-5FAA-3937AE205B8B}"/>
          </ac:spMkLst>
        </pc:spChg>
        <pc:spChg chg="add">
          <ac:chgData name="Olsson, Freya" userId="S::freyao@vt.edu::67d85892-d199-47b1-8011-5c02659bf589" providerId="AD" clId="Web-{FB934517-1892-2ED3-1227-B652E7F3C3BE}" dt="2024-05-29T18:58:31.444" v="531"/>
          <ac:spMkLst>
            <pc:docMk/>
            <pc:sldMk cId="175767622" sldId="263"/>
            <ac:spMk id="12" creationId="{5D7F64A8-D625-4F61-A290-B499BB62ACFF}"/>
          </ac:spMkLst>
        </pc:spChg>
        <pc:picChg chg="add mod">
          <ac:chgData name="Olsson, Freya" userId="S::freyao@vt.edu::67d85892-d199-47b1-8011-5c02659bf589" providerId="AD" clId="Web-{FB934517-1892-2ED3-1227-B652E7F3C3BE}" dt="2024-05-29T19:00:00.544" v="553" actId="1076"/>
          <ac:picMkLst>
            <pc:docMk/>
            <pc:sldMk cId="175767622" sldId="263"/>
            <ac:picMk id="7" creationId="{E56FBD59-68A7-ADDB-A9FE-4C73734FE24E}"/>
          </ac:picMkLst>
        </pc:picChg>
        <pc:picChg chg="add">
          <ac:chgData name="Olsson, Freya" userId="S::freyao@vt.edu::67d85892-d199-47b1-8011-5c02659bf589" providerId="AD" clId="Web-{FB934517-1892-2ED3-1227-B652E7F3C3BE}" dt="2024-05-29T18:58:31.444" v="531"/>
          <ac:picMkLst>
            <pc:docMk/>
            <pc:sldMk cId="175767622" sldId="263"/>
            <ac:picMk id="9" creationId="{F45DF6FC-3362-4D6F-9391-56026E7B1C9A}"/>
          </ac:picMkLst>
        </pc:picChg>
      </pc:sldChg>
      <pc:sldChg chg="modSp mod modClrScheme chgLayout">
        <pc:chgData name="Olsson, Freya" userId="S::freyao@vt.edu::67d85892-d199-47b1-8011-5c02659bf589" providerId="AD" clId="Web-{FB934517-1892-2ED3-1227-B652E7F3C3BE}" dt="2024-05-29T18:53:56.036" v="471"/>
        <pc:sldMkLst>
          <pc:docMk/>
          <pc:sldMk cId="2321331947" sldId="264"/>
        </pc:sldMkLst>
        <pc:spChg chg="mod">
          <ac:chgData name="Olsson, Freya" userId="S::freyao@vt.edu::67d85892-d199-47b1-8011-5c02659bf589" providerId="AD" clId="Web-{FB934517-1892-2ED3-1227-B652E7F3C3BE}" dt="2024-05-29T18:09:56.802" v="105" actId="14100"/>
          <ac:spMkLst>
            <pc:docMk/>
            <pc:sldMk cId="2321331947" sldId="264"/>
            <ac:spMk id="9" creationId="{3304EE0A-3BDA-1D79-B3DE-A0D2F911601D}"/>
          </ac:spMkLst>
        </pc:spChg>
        <pc:spChg chg="mod">
          <ac:chgData name="Olsson, Freya" userId="S::freyao@vt.edu::67d85892-d199-47b1-8011-5c02659bf589" providerId="AD" clId="Web-{FB934517-1892-2ED3-1227-B652E7F3C3BE}" dt="2024-05-29T18:09:56.802" v="106" actId="14100"/>
          <ac:spMkLst>
            <pc:docMk/>
            <pc:sldMk cId="2321331947" sldId="264"/>
            <ac:spMk id="10" creationId="{CDC38808-C39C-49E1-A74E-0E2B4F0448C3}"/>
          </ac:spMkLst>
        </pc:spChg>
        <pc:picChg chg="mod modCrop">
          <ac:chgData name="Olsson, Freya" userId="S::freyao@vt.edu::67d85892-d199-47b1-8011-5c02659bf589" providerId="AD" clId="Web-{FB934517-1892-2ED3-1227-B652E7F3C3BE}" dt="2024-05-29T18:10:10.912" v="110"/>
          <ac:picMkLst>
            <pc:docMk/>
            <pc:sldMk cId="2321331947" sldId="264"/>
            <ac:picMk id="8" creationId="{F99722F9-A4E2-53A2-92F3-853762814C6C}"/>
          </ac:picMkLst>
        </pc:picChg>
      </pc:sldChg>
      <pc:sldChg chg="addSp delSp modSp mod modClrScheme addAnim delAnim delDesignElem chgLayout">
        <pc:chgData name="Olsson, Freya" userId="S::freyao@vt.edu::67d85892-d199-47b1-8011-5c02659bf589" providerId="AD" clId="Web-{FB934517-1892-2ED3-1227-B652E7F3C3BE}" dt="2024-05-29T18:53:56.036" v="471"/>
        <pc:sldMkLst>
          <pc:docMk/>
          <pc:sldMk cId="3199079679" sldId="265"/>
        </pc:sldMkLst>
        <pc:spChg chg="mod ord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2" creationId="{9E1D244F-B633-9873-0F41-ED07584CBCFF}"/>
          </ac:spMkLst>
        </pc:spChg>
        <pc:spChg chg="add del mod ord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3" creationId="{6065DA0E-D25F-C697-3FB4-9C2D89711295}"/>
          </ac:spMkLst>
        </pc:spChg>
        <pc:spChg chg="add del mod">
          <ac:chgData name="Olsson, Freya" userId="S::freyao@vt.edu::67d85892-d199-47b1-8011-5c02659bf589" providerId="AD" clId="Web-{FB934517-1892-2ED3-1227-B652E7F3C3BE}" dt="2024-05-29T18:07:49.357" v="5"/>
          <ac:spMkLst>
            <pc:docMk/>
            <pc:sldMk cId="3199079679" sldId="265"/>
            <ac:spMk id="5" creationId="{9D4BD46F-F57E-72C2-A7B9-AC3CB02552AE}"/>
          </ac:spMkLst>
        </pc:spChg>
        <pc:spChg chg="add del mod">
          <ac:chgData name="Olsson, Freya" userId="S::freyao@vt.edu::67d85892-d199-47b1-8011-5c02659bf589" providerId="AD" clId="Web-{FB934517-1892-2ED3-1227-B652E7F3C3BE}" dt="2024-05-29T18:07:47.388" v="4"/>
          <ac:spMkLst>
            <pc:docMk/>
            <pc:sldMk cId="3199079679" sldId="265"/>
            <ac:spMk id="6" creationId="{745E8D92-AC89-D3F1-77CE-93A5EDF49F3A}"/>
          </ac:spMkLst>
        </pc:spChg>
        <pc:spChg chg="add del mod ord">
          <ac:chgData name="Olsson, Freya" userId="S::freyao@vt.edu::67d85892-d199-47b1-8011-5c02659bf589" providerId="AD" clId="Web-{FB934517-1892-2ED3-1227-B652E7F3C3BE}" dt="2024-05-29T18:53:47.894" v="468"/>
          <ac:spMkLst>
            <pc:docMk/>
            <pc:sldMk cId="3199079679" sldId="265"/>
            <ac:spMk id="7" creationId="{A8CACFD4-7FE9-A405-37C6-6DDD47AB41D3}"/>
          </ac:spMkLst>
        </pc:spChg>
        <pc:spChg chg="add del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8" creationId="{C2554CA6-288E-4202-BC52-2E5A8F0C0AED}"/>
          </ac:spMkLst>
        </pc:spChg>
        <pc:spChg chg="add del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10" creationId="{B10BB131-AC8E-4A8E-A5D1-36260F720C3B}"/>
          </ac:spMkLst>
        </pc:spChg>
        <pc:spChg chg="add del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12" creationId="{5B7778FC-632E-4DCA-A7CB-0D7731CCF970}"/>
          </ac:spMkLst>
        </pc:spChg>
        <pc:spChg chg="add del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3199079679" sldId="265"/>
            <ac:spMk id="14" creationId="{FA23A907-97FB-4A8F-880A-DD77401C4296}"/>
          </ac:spMkLst>
        </pc:spChg>
      </pc:sldChg>
      <pc:sldChg chg="addSp modSp mod setBg modClrScheme chgLayout">
        <pc:chgData name="Olsson, Freya" userId="S::freyao@vt.edu::67d85892-d199-47b1-8011-5c02659bf589" providerId="AD" clId="Web-{FB934517-1892-2ED3-1227-B652E7F3C3BE}" dt="2024-05-29T19:00:46.578" v="562" actId="20577"/>
        <pc:sldMkLst>
          <pc:docMk/>
          <pc:sldMk cId="3083970759" sldId="266"/>
        </pc:sldMkLst>
        <pc:spChg chg="mod ord">
          <ac:chgData name="Olsson, Freya" userId="S::freyao@vt.edu::67d85892-d199-47b1-8011-5c02659bf589" providerId="AD" clId="Web-{FB934517-1892-2ED3-1227-B652E7F3C3BE}" dt="2024-05-29T19:00:46.578" v="562" actId="20577"/>
          <ac:spMkLst>
            <pc:docMk/>
            <pc:sldMk cId="3083970759" sldId="266"/>
            <ac:spMk id="2" creationId="{D75F8320-C767-9C3B-0035-B5F6A92FB868}"/>
          </ac:spMkLst>
        </pc:spChg>
        <pc:spChg chg="mod ord">
          <ac:chgData name="Olsson, Freya" userId="S::freyao@vt.edu::67d85892-d199-47b1-8011-5c02659bf589" providerId="AD" clId="Web-{FB934517-1892-2ED3-1227-B652E7F3C3BE}" dt="2024-05-29T19:00:19.873" v="557"/>
          <ac:spMkLst>
            <pc:docMk/>
            <pc:sldMk cId="3083970759" sldId="266"/>
            <ac:spMk id="3" creationId="{9231CBDF-DFD6-27CF-80AB-0120B431EF30}"/>
          </ac:spMkLst>
        </pc:spChg>
        <pc:spChg chg="add">
          <ac:chgData name="Olsson, Freya" userId="S::freyao@vt.edu::67d85892-d199-47b1-8011-5c02659bf589" providerId="AD" clId="Web-{FB934517-1892-2ED3-1227-B652E7F3C3BE}" dt="2024-05-29T19:00:19.873" v="557"/>
          <ac:spMkLst>
            <pc:docMk/>
            <pc:sldMk cId="3083970759" sldId="266"/>
            <ac:spMk id="8" creationId="{DBF61EA3-B236-439E-9C0B-340980D56BEE}"/>
          </ac:spMkLst>
        </pc:spChg>
        <pc:spChg chg="add">
          <ac:chgData name="Olsson, Freya" userId="S::freyao@vt.edu::67d85892-d199-47b1-8011-5c02659bf589" providerId="AD" clId="Web-{FB934517-1892-2ED3-1227-B652E7F3C3BE}" dt="2024-05-29T19:00:19.873" v="557"/>
          <ac:spMkLst>
            <pc:docMk/>
            <pc:sldMk cId="3083970759" sldId="266"/>
            <ac:spMk id="14" creationId="{E659831F-0D9A-4C63-9EBB-8435B85A440F}"/>
          </ac:spMkLst>
        </pc:spChg>
        <pc:grpChg chg="add">
          <ac:chgData name="Olsson, Freya" userId="S::freyao@vt.edu::67d85892-d199-47b1-8011-5c02659bf589" providerId="AD" clId="Web-{FB934517-1892-2ED3-1227-B652E7F3C3BE}" dt="2024-05-29T19:00:19.873" v="557"/>
          <ac:grpSpMkLst>
            <pc:docMk/>
            <pc:sldMk cId="3083970759" sldId="266"/>
            <ac:grpSpMk id="10" creationId="{28FAF094-D087-493F-8DF9-A486C2D6BBAA}"/>
          </ac:grpSpMkLst>
        </pc:grpChg>
      </pc:sldChg>
      <pc:sldChg chg="addSp delSp modSp mod setBg modClrScheme chgLayout">
        <pc:chgData name="Olsson, Freya" userId="S::freyao@vt.edu::67d85892-d199-47b1-8011-5c02659bf589" providerId="AD" clId="Web-{FB934517-1892-2ED3-1227-B652E7F3C3BE}" dt="2024-05-29T19:00:53.156" v="565" actId="20577"/>
        <pc:sldMkLst>
          <pc:docMk/>
          <pc:sldMk cId="2507862518" sldId="267"/>
        </pc:sldMkLst>
        <pc:spChg chg="mod ord">
          <ac:chgData name="Olsson, Freya" userId="S::freyao@vt.edu::67d85892-d199-47b1-8011-5c02659bf589" providerId="AD" clId="Web-{FB934517-1892-2ED3-1227-B652E7F3C3BE}" dt="2024-05-29T19:00:53.156" v="565" actId="20577"/>
          <ac:spMkLst>
            <pc:docMk/>
            <pc:sldMk cId="2507862518" sldId="267"/>
            <ac:spMk id="2" creationId="{D75F8320-C767-9C3B-0035-B5F6A92FB868}"/>
          </ac:spMkLst>
        </pc:spChg>
        <pc:spChg chg="add del mod ord">
          <ac:chgData name="Olsson, Freya" userId="S::freyao@vt.edu::67d85892-d199-47b1-8011-5c02659bf589" providerId="AD" clId="Web-{FB934517-1892-2ED3-1227-B652E7F3C3BE}" dt="2024-05-29T19:00:24.311" v="558"/>
          <ac:spMkLst>
            <pc:docMk/>
            <pc:sldMk cId="2507862518" sldId="267"/>
            <ac:spMk id="3" creationId="{9231CBDF-DFD6-27CF-80AB-0120B431EF30}"/>
          </ac:spMkLst>
        </pc:spChg>
        <pc:spChg chg="add del mod">
          <ac:chgData name="Olsson, Freya" userId="S::freyao@vt.edu::67d85892-d199-47b1-8011-5c02659bf589" providerId="AD" clId="Web-{FB934517-1892-2ED3-1227-B652E7F3C3BE}" dt="2024-05-29T18:25:35.722" v="228"/>
          <ac:spMkLst>
            <pc:docMk/>
            <pc:sldMk cId="2507862518" sldId="267"/>
            <ac:spMk id="5" creationId="{45A4FB61-7B41-7EF0-1DE9-71DAB9C76C2C}"/>
          </ac:spMkLst>
        </pc:spChg>
        <pc:spChg chg="add">
          <ac:chgData name="Olsson, Freya" userId="S::freyao@vt.edu::67d85892-d199-47b1-8011-5c02659bf589" providerId="AD" clId="Web-{FB934517-1892-2ED3-1227-B652E7F3C3BE}" dt="2024-05-29T19:00:24.311" v="558"/>
          <ac:spMkLst>
            <pc:docMk/>
            <pc:sldMk cId="2507862518" sldId="267"/>
            <ac:spMk id="8" creationId="{DBF61EA3-B236-439E-9C0B-340980D56BEE}"/>
          </ac:spMkLst>
        </pc:spChg>
        <pc:spChg chg="add">
          <ac:chgData name="Olsson, Freya" userId="S::freyao@vt.edu::67d85892-d199-47b1-8011-5c02659bf589" providerId="AD" clId="Web-{FB934517-1892-2ED3-1227-B652E7F3C3BE}" dt="2024-05-29T19:00:24.311" v="558"/>
          <ac:spMkLst>
            <pc:docMk/>
            <pc:sldMk cId="2507862518" sldId="267"/>
            <ac:spMk id="14" creationId="{E659831F-0D9A-4C63-9EBB-8435B85A440F}"/>
          </ac:spMkLst>
        </pc:spChg>
        <pc:grpChg chg="add">
          <ac:chgData name="Olsson, Freya" userId="S::freyao@vt.edu::67d85892-d199-47b1-8011-5c02659bf589" providerId="AD" clId="Web-{FB934517-1892-2ED3-1227-B652E7F3C3BE}" dt="2024-05-29T19:00:24.311" v="558"/>
          <ac:grpSpMkLst>
            <pc:docMk/>
            <pc:sldMk cId="2507862518" sldId="267"/>
            <ac:grpSpMk id="10" creationId="{28FAF094-D087-493F-8DF9-A486C2D6BBAA}"/>
          </ac:grpSpMkLst>
        </pc:grpChg>
      </pc:sldChg>
      <pc:sldChg chg="addSp delSp modSp mod setBg modClrScheme chgLayout">
        <pc:chgData name="Olsson, Freya" userId="S::freyao@vt.edu::67d85892-d199-47b1-8011-5c02659bf589" providerId="AD" clId="Web-{FB934517-1892-2ED3-1227-B652E7F3C3BE}" dt="2024-05-29T19:03:55.528" v="602"/>
        <pc:sldMkLst>
          <pc:docMk/>
          <pc:sldMk cId="3873302525" sldId="268"/>
        </pc:sldMkLst>
        <pc:spChg chg="mod ord">
          <ac:chgData name="Olsson, Freya" userId="S::freyao@vt.edu::67d85892-d199-47b1-8011-5c02659bf589" providerId="AD" clId="Web-{FB934517-1892-2ED3-1227-B652E7F3C3BE}" dt="2024-05-29T19:02:34.054" v="578"/>
          <ac:spMkLst>
            <pc:docMk/>
            <pc:sldMk cId="3873302525" sldId="268"/>
            <ac:spMk id="2" creationId="{42220ED1-0CED-BE2B-63A0-B3AFDC8A4A99}"/>
          </ac:spMkLst>
        </pc:spChg>
        <pc:spChg chg="mod ord">
          <ac:chgData name="Olsson, Freya" userId="S::freyao@vt.edu::67d85892-d199-47b1-8011-5c02659bf589" providerId="AD" clId="Web-{FB934517-1892-2ED3-1227-B652E7F3C3BE}" dt="2024-05-29T19:03:55.528" v="602"/>
          <ac:spMkLst>
            <pc:docMk/>
            <pc:sldMk cId="3873302525" sldId="268"/>
            <ac:spMk id="3" creationId="{1789CBEB-2D4F-41B1-DC6C-A85E1A752208}"/>
          </ac:spMkLst>
        </pc:spChg>
        <pc:spChg chg="add mod topLvl">
          <ac:chgData name="Olsson, Freya" userId="S::freyao@vt.edu::67d85892-d199-47b1-8011-5c02659bf589" providerId="AD" clId="Web-{FB934517-1892-2ED3-1227-B652E7F3C3BE}" dt="2024-05-29T19:03:13.261" v="593" actId="20577"/>
          <ac:spMkLst>
            <pc:docMk/>
            <pc:sldMk cId="3873302525" sldId="268"/>
            <ac:spMk id="4" creationId="{A34D347E-7F9D-6130-9408-72404E9CF3AB}"/>
          </ac:spMkLst>
        </pc:spChg>
        <pc:spChg chg="add mod ord topLvl">
          <ac:chgData name="Olsson, Freya" userId="S::freyao@vt.edu::67d85892-d199-47b1-8011-5c02659bf589" providerId="AD" clId="Web-{FB934517-1892-2ED3-1227-B652E7F3C3BE}" dt="2024-05-29T19:03:42.917" v="597" actId="1076"/>
          <ac:spMkLst>
            <pc:docMk/>
            <pc:sldMk cId="3873302525" sldId="268"/>
            <ac:spMk id="5" creationId="{F398E489-5CCB-E717-CD5C-21016B0747C5}"/>
          </ac:spMkLst>
        </pc:spChg>
        <pc:spChg chg="add del">
          <ac:chgData name="Olsson, Freya" userId="S::freyao@vt.edu::67d85892-d199-47b1-8011-5c02659bf589" providerId="AD" clId="Web-{FB934517-1892-2ED3-1227-B652E7F3C3BE}" dt="2024-05-29T19:01:40.269" v="567"/>
          <ac:spMkLst>
            <pc:docMk/>
            <pc:sldMk cId="3873302525" sldId="268"/>
            <ac:spMk id="11" creationId="{DBC6133C-0615-4CE4-9132-37E609A9BDFA}"/>
          </ac:spMkLst>
        </pc:spChg>
        <pc:spChg chg="add del">
          <ac:chgData name="Olsson, Freya" userId="S::freyao@vt.edu::67d85892-d199-47b1-8011-5c02659bf589" providerId="AD" clId="Web-{FB934517-1892-2ED3-1227-B652E7F3C3BE}" dt="2024-05-29T19:01:40.269" v="567"/>
          <ac:spMkLst>
            <pc:docMk/>
            <pc:sldMk cId="3873302525" sldId="268"/>
            <ac:spMk id="13" creationId="{169CC832-2974-4E8D-90ED-3E2941BA7336}"/>
          </ac:spMkLst>
        </pc:spChg>
        <pc:spChg chg="add del">
          <ac:chgData name="Olsson, Freya" userId="S::freyao@vt.edu::67d85892-d199-47b1-8011-5c02659bf589" providerId="AD" clId="Web-{FB934517-1892-2ED3-1227-B652E7F3C3BE}" dt="2024-05-29T19:01:40.269" v="567"/>
          <ac:spMkLst>
            <pc:docMk/>
            <pc:sldMk cId="3873302525" sldId="268"/>
            <ac:spMk id="15" creationId="{55222F96-971A-4F90-B841-6BAB416C7AC1}"/>
          </ac:spMkLst>
        </pc:spChg>
        <pc:spChg chg="add del">
          <ac:chgData name="Olsson, Freya" userId="S::freyao@vt.edu::67d85892-d199-47b1-8011-5c02659bf589" providerId="AD" clId="Web-{FB934517-1892-2ED3-1227-B652E7F3C3BE}" dt="2024-05-29T19:01:40.269" v="567"/>
          <ac:spMkLst>
            <pc:docMk/>
            <pc:sldMk cId="3873302525" sldId="268"/>
            <ac:spMk id="17" creationId="{08980754-6F4B-43C9-B9BE-127B6BED6586}"/>
          </ac:spMkLst>
        </pc:spChg>
        <pc:spChg chg="add del">
          <ac:chgData name="Olsson, Freya" userId="S::freyao@vt.edu::67d85892-d199-47b1-8011-5c02659bf589" providerId="AD" clId="Web-{FB934517-1892-2ED3-1227-B652E7F3C3BE}" dt="2024-05-29T19:01:40.269" v="567"/>
          <ac:spMkLst>
            <pc:docMk/>
            <pc:sldMk cId="3873302525" sldId="268"/>
            <ac:spMk id="19" creationId="{2C1BBA94-3F40-40AA-8BB9-E69E25E537C1}"/>
          </ac:spMkLst>
        </pc:spChg>
        <pc:spChg chg="add del">
          <ac:chgData name="Olsson, Freya" userId="S::freyao@vt.edu::67d85892-d199-47b1-8011-5c02659bf589" providerId="AD" clId="Web-{FB934517-1892-2ED3-1227-B652E7F3C3BE}" dt="2024-05-29T19:01:58.317" v="575"/>
          <ac:spMkLst>
            <pc:docMk/>
            <pc:sldMk cId="3873302525" sldId="268"/>
            <ac:spMk id="26" creationId="{1E020063-2385-44AC-BD67-258E1F0B9FCE}"/>
          </ac:spMkLst>
        </pc:spChg>
        <pc:spChg chg="add del">
          <ac:chgData name="Olsson, Freya" userId="S::freyao@vt.edu::67d85892-d199-47b1-8011-5c02659bf589" providerId="AD" clId="Web-{FB934517-1892-2ED3-1227-B652E7F3C3BE}" dt="2024-05-29T19:01:58.317" v="575"/>
          <ac:spMkLst>
            <pc:docMk/>
            <pc:sldMk cId="3873302525" sldId="268"/>
            <ac:spMk id="27" creationId="{7E014A0B-5338-4077-AFE9-A90D04D4492B}"/>
          </ac:spMkLst>
        </pc:spChg>
        <pc:grpChg chg="add del mod">
          <ac:chgData name="Olsson, Freya" userId="S::freyao@vt.edu::67d85892-d199-47b1-8011-5c02659bf589" providerId="AD" clId="Web-{FB934517-1892-2ED3-1227-B652E7F3C3BE}" dt="2024-05-29T19:02:52.211" v="583"/>
          <ac:grpSpMkLst>
            <pc:docMk/>
            <pc:sldMk cId="3873302525" sldId="268"/>
            <ac:grpSpMk id="6" creationId="{2D3BC2B4-8355-080F-7FEB-10AF590DD3CA}"/>
          </ac:grpSpMkLst>
        </pc:grpChg>
        <pc:grpChg chg="add del">
          <ac:chgData name="Olsson, Freya" userId="S::freyao@vt.edu::67d85892-d199-47b1-8011-5c02659bf589" providerId="AD" clId="Web-{FB934517-1892-2ED3-1227-B652E7F3C3BE}" dt="2024-05-29T19:01:58.317" v="575"/>
          <ac:grpSpMkLst>
            <pc:docMk/>
            <pc:sldMk cId="3873302525" sldId="268"/>
            <ac:grpSpMk id="21" creationId="{466920E5-8640-4C24-A775-8647637094A7}"/>
          </ac:grpSpMkLst>
        </pc:grpChg>
        <pc:grpChg chg="add del">
          <ac:chgData name="Olsson, Freya" userId="S::freyao@vt.edu::67d85892-d199-47b1-8011-5c02659bf589" providerId="AD" clId="Web-{FB934517-1892-2ED3-1227-B652E7F3C3BE}" dt="2024-05-29T19:01:58.317" v="575"/>
          <ac:grpSpMkLst>
            <pc:docMk/>
            <pc:sldMk cId="3873302525" sldId="268"/>
            <ac:grpSpMk id="28" creationId="{78127680-150F-4A90-9950-F66392578116}"/>
          </ac:grpSpMkLst>
        </pc:grpChg>
        <pc:cxnChg chg="add">
          <ac:chgData name="Olsson, Freya" userId="S::freyao@vt.edu::67d85892-d199-47b1-8011-5c02659bf589" providerId="AD" clId="Web-{FB934517-1892-2ED3-1227-B652E7F3C3BE}" dt="2024-05-29T19:02:34.054" v="578"/>
          <ac:cxnSpMkLst>
            <pc:docMk/>
            <pc:sldMk cId="3873302525" sldId="268"/>
            <ac:cxnSpMk id="8" creationId="{FC23E3B9-5ABF-58B3-E2B0-E9A5DAA90037}"/>
          </ac:cxnSpMkLst>
        </pc:cxnChg>
      </pc:sldChg>
      <pc:sldChg chg="addSp delSp modSp new mod setBg modClrScheme chgLayout">
        <pc:chgData name="Olsson, Freya" userId="S::freyao@vt.edu::67d85892-d199-47b1-8011-5c02659bf589" providerId="AD" clId="Web-{FB934517-1892-2ED3-1227-B652E7F3C3BE}" dt="2024-05-29T19:06:11.021" v="678" actId="14100"/>
        <pc:sldMkLst>
          <pc:docMk/>
          <pc:sldMk cId="4063438865" sldId="269"/>
        </pc:sldMkLst>
        <pc:spChg chg="mod ord">
          <ac:chgData name="Olsson, Freya" userId="S::freyao@vt.edu::67d85892-d199-47b1-8011-5c02659bf589" providerId="AD" clId="Web-{FB934517-1892-2ED3-1227-B652E7F3C3BE}" dt="2024-05-29T19:04:19.560" v="603"/>
          <ac:spMkLst>
            <pc:docMk/>
            <pc:sldMk cId="4063438865" sldId="269"/>
            <ac:spMk id="2" creationId="{C4CA0A4E-F332-D3CC-76C1-F5C3BE34B15D}"/>
          </ac:spMkLst>
        </pc:spChg>
        <pc:spChg chg="mod ord">
          <ac:chgData name="Olsson, Freya" userId="S::freyao@vt.edu::67d85892-d199-47b1-8011-5c02659bf589" providerId="AD" clId="Web-{FB934517-1892-2ED3-1227-B652E7F3C3BE}" dt="2024-05-29T19:04:40.452" v="613" actId="14100"/>
          <ac:spMkLst>
            <pc:docMk/>
            <pc:sldMk cId="4063438865" sldId="269"/>
            <ac:spMk id="3" creationId="{FBD56F41-F348-5CB9-1BA3-BFD00D0EC38F}"/>
          </ac:spMkLst>
        </pc:spChg>
        <pc:spChg chg="add mod">
          <ac:chgData name="Olsson, Freya" userId="S::freyao@vt.edu::67d85892-d199-47b1-8011-5c02659bf589" providerId="AD" clId="Web-{FB934517-1892-2ED3-1227-B652E7F3C3BE}" dt="2024-05-29T19:06:11.021" v="678" actId="14100"/>
          <ac:spMkLst>
            <pc:docMk/>
            <pc:sldMk cId="4063438865" sldId="269"/>
            <ac:spMk id="44" creationId="{DB0F369B-C69D-FA1C-3B91-559F40760F9A}"/>
          </ac:spMkLst>
        </pc:spChg>
        <pc:spChg chg="add">
          <ac:chgData name="Olsson, Freya" userId="S::freyao@vt.edu::67d85892-d199-47b1-8011-5c02659bf589" providerId="AD" clId="Web-{FB934517-1892-2ED3-1227-B652E7F3C3BE}" dt="2024-05-29T19:04:19.560" v="603"/>
          <ac:spMkLst>
            <pc:docMk/>
            <pc:sldMk cId="4063438865" sldId="269"/>
            <ac:spMk id="49" creationId="{388F20F8-60BF-42FE-A252-DFD5A74451CA}"/>
          </ac:spMkLst>
        </pc:spChg>
        <pc:spChg chg="add">
          <ac:chgData name="Olsson, Freya" userId="S::freyao@vt.edu::67d85892-d199-47b1-8011-5c02659bf589" providerId="AD" clId="Web-{FB934517-1892-2ED3-1227-B652E7F3C3BE}" dt="2024-05-29T19:04:19.560" v="603"/>
          <ac:spMkLst>
            <pc:docMk/>
            <pc:sldMk cId="4063438865" sldId="269"/>
            <ac:spMk id="51" creationId="{98A68847-134F-4AF1-B1C6-332344C9C90D}"/>
          </ac:spMkLst>
        </pc:spChg>
        <pc:graphicFrameChg chg="add mod modGraphic">
          <ac:chgData name="Olsson, Freya" userId="S::freyao@vt.edu::67d85892-d199-47b1-8011-5c02659bf589" providerId="AD" clId="Web-{FB934517-1892-2ED3-1227-B652E7F3C3BE}" dt="2024-05-29T19:04:56.766" v="622" actId="1076"/>
          <ac:graphicFrameMkLst>
            <pc:docMk/>
            <pc:sldMk cId="4063438865" sldId="269"/>
            <ac:graphicFrameMk id="6" creationId="{D3FFA32E-B031-C3F5-AC97-F823C3F19985}"/>
          </ac:graphicFrameMkLst>
        </pc:graphicFrameChg>
        <pc:picChg chg="add del mod">
          <ac:chgData name="Olsson, Freya" userId="S::freyao@vt.edu::67d85892-d199-47b1-8011-5c02659bf589" providerId="AD" clId="Web-{FB934517-1892-2ED3-1227-B652E7F3C3BE}" dt="2024-05-29T18:49:04.611" v="420"/>
          <ac:picMkLst>
            <pc:docMk/>
            <pc:sldMk cId="4063438865" sldId="269"/>
            <ac:picMk id="4" creationId="{9B58BDC6-3B78-88A0-DA4C-F95FCB76057E}"/>
          </ac:picMkLst>
        </pc:picChg>
        <pc:picChg chg="add mod">
          <ac:chgData name="Olsson, Freya" userId="S::freyao@vt.edu::67d85892-d199-47b1-8011-5c02659bf589" providerId="AD" clId="Web-{FB934517-1892-2ED3-1227-B652E7F3C3BE}" dt="2024-05-29T19:04:57.344" v="623" actId="1076"/>
          <ac:picMkLst>
            <pc:docMk/>
            <pc:sldMk cId="4063438865" sldId="269"/>
            <ac:picMk id="5" creationId="{D51BE80B-E448-4498-6892-E2E55CAC3A29}"/>
          </ac:picMkLst>
        </pc:picChg>
        <pc:picChg chg="add mod">
          <ac:chgData name="Olsson, Freya" userId="S::freyao@vt.edu::67d85892-d199-47b1-8011-5c02659bf589" providerId="AD" clId="Web-{FB934517-1892-2ED3-1227-B652E7F3C3BE}" dt="2024-05-29T19:04:59.375" v="625" actId="1076"/>
          <ac:picMkLst>
            <pc:docMk/>
            <pc:sldMk cId="4063438865" sldId="269"/>
            <ac:picMk id="37" creationId="{83DF6424-2F23-971C-1F59-D79183C94F9A}"/>
          </ac:picMkLst>
        </pc:picChg>
      </pc:sldChg>
      <pc:sldChg chg="addSp delSp modSp new del mod modClrScheme chgLayout">
        <pc:chgData name="Olsson, Freya" userId="S::freyao@vt.edu::67d85892-d199-47b1-8011-5c02659bf589" providerId="AD" clId="Web-{FB934517-1892-2ED3-1227-B652E7F3C3BE}" dt="2024-05-29T19:06:21.506" v="686"/>
        <pc:sldMkLst>
          <pc:docMk/>
          <pc:sldMk cId="1186376416" sldId="270"/>
        </pc:sldMkLst>
        <pc:spChg chg="del">
          <ac:chgData name="Olsson, Freya" userId="S::freyao@vt.edu::67d85892-d199-47b1-8011-5c02659bf589" providerId="AD" clId="Web-{FB934517-1892-2ED3-1227-B652E7F3C3BE}" dt="2024-05-29T18:34:39.851" v="401"/>
          <ac:spMkLst>
            <pc:docMk/>
            <pc:sldMk cId="1186376416" sldId="270"/>
            <ac:spMk id="2" creationId="{DCD67A07-70D1-1313-C355-1B6C4967303A}"/>
          </ac:spMkLst>
        </pc:spChg>
        <pc:spChg chg="del">
          <ac:chgData name="Olsson, Freya" userId="S::freyao@vt.edu::67d85892-d199-47b1-8011-5c02659bf589" providerId="AD" clId="Web-{FB934517-1892-2ED3-1227-B652E7F3C3BE}" dt="2024-05-29T18:34:39.851" v="400"/>
          <ac:spMkLst>
            <pc:docMk/>
            <pc:sldMk cId="1186376416" sldId="270"/>
            <ac:spMk id="3" creationId="{C2A50DBF-14DA-482F-179E-7933D98F3958}"/>
          </ac:spMkLst>
        </pc:spChg>
        <pc:spChg chg="add mod ord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1186376416" sldId="270"/>
            <ac:spMk id="5" creationId="{DF862509-DEF1-87A7-65FC-DC9AD74AD21F}"/>
          </ac:spMkLst>
        </pc:spChg>
        <pc:spChg chg="add mod ord">
          <ac:chgData name="Olsson, Freya" userId="S::freyao@vt.edu::67d85892-d199-47b1-8011-5c02659bf589" providerId="AD" clId="Web-{FB934517-1892-2ED3-1227-B652E7F3C3BE}" dt="2024-05-29T18:53:56.036" v="471"/>
          <ac:spMkLst>
            <pc:docMk/>
            <pc:sldMk cId="1186376416" sldId="270"/>
            <ac:spMk id="7" creationId="{AE470994-0DED-BA69-41A6-7C35DFEEEB0E}"/>
          </ac:spMkLst>
        </pc:spChg>
        <pc:spChg chg="add del mod">
          <ac:chgData name="Olsson, Freya" userId="S::freyao@vt.edu::67d85892-d199-47b1-8011-5c02659bf589" providerId="AD" clId="Web-{FB934517-1892-2ED3-1227-B652E7F3C3BE}" dt="2024-05-29T19:05:25.942" v="635"/>
          <ac:spMkLst>
            <pc:docMk/>
            <pc:sldMk cId="1186376416" sldId="270"/>
            <ac:spMk id="31" creationId="{006349C5-89CC-1444-5AE8-EADD7E67359C}"/>
          </ac:spMkLst>
        </pc:spChg>
        <pc:graphicFrameChg chg="add modGraphic">
          <ac:chgData name="Olsson, Freya" userId="S::freyao@vt.edu::67d85892-d199-47b1-8011-5c02659bf589" providerId="AD" clId="Web-{FB934517-1892-2ED3-1227-B652E7F3C3BE}" dt="2024-05-29T18:48:36.343" v="419"/>
          <ac:graphicFrameMkLst>
            <pc:docMk/>
            <pc:sldMk cId="1186376416" sldId="270"/>
            <ac:graphicFrameMk id="10" creationId="{F8CE0725-1570-91DF-8EC9-ADA2425E3879}"/>
          </ac:graphicFrameMkLst>
        </pc:graphicFrameChg>
        <pc:picChg chg="add del mod">
          <ac:chgData name="Olsson, Freya" userId="S::freyao@vt.edu::67d85892-d199-47b1-8011-5c02659bf589" providerId="AD" clId="Web-{FB934517-1892-2ED3-1227-B652E7F3C3BE}" dt="2024-05-29T18:49:52.879" v="425"/>
          <ac:picMkLst>
            <pc:docMk/>
            <pc:sldMk cId="1186376416" sldId="270"/>
            <ac:picMk id="8" creationId="{C2D3EFEE-EFD7-08C5-0B43-7A28DF3B7D30}"/>
          </ac:picMkLst>
        </pc:picChg>
        <pc:picChg chg="add del mod">
          <ac:chgData name="Olsson, Freya" userId="S::freyao@vt.edu::67d85892-d199-47b1-8011-5c02659bf589" providerId="AD" clId="Web-{FB934517-1892-2ED3-1227-B652E7F3C3BE}" dt="2024-05-29T19:05:25.942" v="636"/>
          <ac:picMkLst>
            <pc:docMk/>
            <pc:sldMk cId="1186376416" sldId="270"/>
            <ac:picMk id="23" creationId="{B55A091D-705B-8F23-5F83-C2F5A0F9ED5E}"/>
          </ac:picMkLst>
        </pc:picChg>
      </pc:sldChg>
      <pc:sldChg chg="addSp delSp modSp add replId">
        <pc:chgData name="Olsson, Freya" userId="S::freyao@vt.edu::67d85892-d199-47b1-8011-5c02659bf589" providerId="AD" clId="Web-{FB934517-1892-2ED3-1227-B652E7F3C3BE}" dt="2024-05-29T19:06:18.787" v="685" actId="20577"/>
        <pc:sldMkLst>
          <pc:docMk/>
          <pc:sldMk cId="2765173961" sldId="271"/>
        </pc:sldMkLst>
        <pc:spChg chg="add mod">
          <ac:chgData name="Olsson, Freya" userId="S::freyao@vt.edu::67d85892-d199-47b1-8011-5c02659bf589" providerId="AD" clId="Web-{FB934517-1892-2ED3-1227-B652E7F3C3BE}" dt="2024-05-29T19:06:18.787" v="685" actId="20577"/>
          <ac:spMkLst>
            <pc:docMk/>
            <pc:sldMk cId="2765173961" sldId="271"/>
            <ac:spMk id="20" creationId="{CDC3E172-9B20-4C60-C65A-C05DB28F0761}"/>
          </ac:spMkLst>
        </pc:spChg>
        <pc:spChg chg="add del">
          <ac:chgData name="Olsson, Freya" userId="S::freyao@vt.edu::67d85892-d199-47b1-8011-5c02659bf589" providerId="AD" clId="Web-{FB934517-1892-2ED3-1227-B652E7F3C3BE}" dt="2024-05-29T19:05:36.800" v="643"/>
          <ac:spMkLst>
            <pc:docMk/>
            <pc:sldMk cId="2765173961" sldId="271"/>
            <ac:spMk id="44" creationId="{DB0F369B-C69D-FA1C-3B91-559F40760F9A}"/>
          </ac:spMkLst>
        </pc:spChg>
        <pc:picChg chg="add del">
          <ac:chgData name="Olsson, Freya" userId="S::freyao@vt.edu::67d85892-d199-47b1-8011-5c02659bf589" providerId="AD" clId="Web-{FB934517-1892-2ED3-1227-B652E7F3C3BE}" dt="2024-05-29T19:05:36.800" v="645"/>
          <ac:picMkLst>
            <pc:docMk/>
            <pc:sldMk cId="2765173961" sldId="271"/>
            <ac:picMk id="5" creationId="{D51BE80B-E448-4498-6892-E2E55CAC3A29}"/>
          </ac:picMkLst>
        </pc:picChg>
        <pc:picChg chg="add mod">
          <ac:chgData name="Olsson, Freya" userId="S::freyao@vt.edu::67d85892-d199-47b1-8011-5c02659bf589" providerId="AD" clId="Web-{FB934517-1892-2ED3-1227-B652E7F3C3BE}" dt="2024-05-29T19:05:45.144" v="647" actId="1076"/>
          <ac:picMkLst>
            <pc:docMk/>
            <pc:sldMk cId="2765173961" sldId="271"/>
            <ac:picMk id="18" creationId="{6A6DDF2D-62B3-89B5-38DF-B6C928053684}"/>
          </ac:picMkLst>
        </pc:picChg>
        <pc:picChg chg="add del">
          <ac:chgData name="Olsson, Freya" userId="S::freyao@vt.edu::67d85892-d199-47b1-8011-5c02659bf589" providerId="AD" clId="Web-{FB934517-1892-2ED3-1227-B652E7F3C3BE}" dt="2024-05-29T19:05:36.800" v="644"/>
          <ac:picMkLst>
            <pc:docMk/>
            <pc:sldMk cId="2765173961" sldId="271"/>
            <ac:picMk id="37" creationId="{83DF6424-2F23-971C-1F59-D79183C94F9A}"/>
          </ac:picMkLst>
        </pc:picChg>
      </pc:sldChg>
      <pc:sldChg chg="addSp delSp modSp add replId">
        <pc:chgData name="Olsson, Freya" userId="S::freyao@vt.edu::67d85892-d199-47b1-8011-5c02659bf589" providerId="AD" clId="Web-{FB934517-1892-2ED3-1227-B652E7F3C3BE}" dt="2024-05-29T19:07:44.105" v="708" actId="20577"/>
        <pc:sldMkLst>
          <pc:docMk/>
          <pc:sldMk cId="1692508647" sldId="272"/>
        </pc:sldMkLst>
        <pc:spChg chg="del">
          <ac:chgData name="Olsson, Freya" userId="S::freyao@vt.edu::67d85892-d199-47b1-8011-5c02659bf589" providerId="AD" clId="Web-{FB934517-1892-2ED3-1227-B652E7F3C3BE}" dt="2024-05-29T19:07:07.290" v="692"/>
          <ac:spMkLst>
            <pc:docMk/>
            <pc:sldMk cId="1692508647" sldId="272"/>
            <ac:spMk id="2" creationId="{C153581B-E386-6C9E-570C-950981F49409}"/>
          </ac:spMkLst>
        </pc:spChg>
        <pc:spChg chg="del">
          <ac:chgData name="Olsson, Freya" userId="S::freyao@vt.edu::67d85892-d199-47b1-8011-5c02659bf589" providerId="AD" clId="Web-{FB934517-1892-2ED3-1227-B652E7F3C3BE}" dt="2024-05-29T19:07:08.087" v="693"/>
          <ac:spMkLst>
            <pc:docMk/>
            <pc:sldMk cId="1692508647" sldId="272"/>
            <ac:spMk id="3" creationId="{AFAD87D9-11AD-F2D9-A43A-B4B1E9C652FE}"/>
          </ac:spMkLst>
        </pc:spChg>
        <pc:spChg chg="add mod">
          <ac:chgData name="Olsson, Freya" userId="S::freyao@vt.edu::67d85892-d199-47b1-8011-5c02659bf589" providerId="AD" clId="Web-{FB934517-1892-2ED3-1227-B652E7F3C3BE}" dt="2024-05-29T19:07:44.105" v="708" actId="20577"/>
          <ac:spMkLst>
            <pc:docMk/>
            <pc:sldMk cId="1692508647" sldId="272"/>
            <ac:spMk id="4" creationId="{EF0C9793-D019-DEE8-25AC-574C26E221A3}"/>
          </ac:spMkLst>
        </pc:spChg>
        <pc:spChg chg="add mod">
          <ac:chgData name="Olsson, Freya" userId="S::freyao@vt.edu::67d85892-d199-47b1-8011-5c02659bf589" providerId="AD" clId="Web-{FB934517-1892-2ED3-1227-B652E7F3C3BE}" dt="2024-05-29T19:07:22.432" v="701" actId="1076"/>
          <ac:spMkLst>
            <pc:docMk/>
            <pc:sldMk cId="1692508647" sldId="272"/>
            <ac:spMk id="5" creationId="{B03F21A3-2FD5-D5EE-EAA6-6D458B68C7CA}"/>
          </ac:spMkLst>
        </pc:spChg>
        <pc:spChg chg="add mod">
          <ac:chgData name="Olsson, Freya" userId="S::freyao@vt.edu::67d85892-d199-47b1-8011-5c02659bf589" providerId="AD" clId="Web-{FB934517-1892-2ED3-1227-B652E7F3C3BE}" dt="2024-05-29T19:07:26.072" v="702" actId="1076"/>
          <ac:spMkLst>
            <pc:docMk/>
            <pc:sldMk cId="1692508647" sldId="272"/>
            <ac:spMk id="6" creationId="{F369EAD9-74DE-BABF-A3BB-827045FE445D}"/>
          </ac:spMkLst>
        </pc:spChg>
        <pc:spChg chg="del">
          <ac:chgData name="Olsson, Freya" userId="S::freyao@vt.edu::67d85892-d199-47b1-8011-5c02659bf589" providerId="AD" clId="Web-{FB934517-1892-2ED3-1227-B652E7F3C3BE}" dt="2024-05-29T19:07:04.790" v="690"/>
          <ac:spMkLst>
            <pc:docMk/>
            <pc:sldMk cId="1692508647" sldId="272"/>
            <ac:spMk id="9" creationId="{3304EE0A-3BDA-1D79-B3DE-A0D2F911601D}"/>
          </ac:spMkLst>
        </pc:spChg>
        <pc:spChg chg="del">
          <ac:chgData name="Olsson, Freya" userId="S::freyao@vt.edu::67d85892-d199-47b1-8011-5c02659bf589" providerId="AD" clId="Web-{FB934517-1892-2ED3-1227-B652E7F3C3BE}" dt="2024-05-29T19:07:05.931" v="691"/>
          <ac:spMkLst>
            <pc:docMk/>
            <pc:sldMk cId="1692508647" sldId="272"/>
            <ac:spMk id="10" creationId="{CDC38808-C39C-49E1-A74E-0E2B4F0448C3}"/>
          </ac:spMkLst>
        </pc:spChg>
        <pc:picChg chg="del">
          <ac:chgData name="Olsson, Freya" userId="S::freyao@vt.edu::67d85892-d199-47b1-8011-5c02659bf589" providerId="AD" clId="Web-{FB934517-1892-2ED3-1227-B652E7F3C3BE}" dt="2024-05-29T19:07:03.680" v="688"/>
          <ac:picMkLst>
            <pc:docMk/>
            <pc:sldMk cId="1692508647" sldId="272"/>
            <ac:picMk id="7" creationId="{604CD257-D349-8B68-7B7E-2B4120307992}"/>
          </ac:picMkLst>
        </pc:picChg>
        <pc:picChg chg="del">
          <ac:chgData name="Olsson, Freya" userId="S::freyao@vt.edu::67d85892-d199-47b1-8011-5c02659bf589" providerId="AD" clId="Web-{FB934517-1892-2ED3-1227-B652E7F3C3BE}" dt="2024-05-29T19:07:04.290" v="689"/>
          <ac:picMkLst>
            <pc:docMk/>
            <pc:sldMk cId="1692508647" sldId="272"/>
            <ac:picMk id="8" creationId="{F99722F9-A4E2-53A2-92F3-853762814C6C}"/>
          </ac:picMkLst>
        </pc:picChg>
      </pc:sldChg>
      <pc:sldMasterChg chg="add del mod setBg addSldLayout delSldLayout modSldLayout">
        <pc:chgData name="Olsson, Freya" userId="S::freyao@vt.edu::67d85892-d199-47b1-8011-5c02659bf589" providerId="AD" clId="Web-{FB934517-1892-2ED3-1227-B652E7F3C3BE}" dt="2024-05-29T18:53:56.036" v="471"/>
        <pc:sldMasterMkLst>
          <pc:docMk/>
          <pc:sldMasterMk cId="329480972" sldId="2147483648"/>
        </pc:sldMasterMkLst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29480972" sldId="2147483648"/>
            <pc:sldLayoutMk cId="4055919083" sldId="2147483650"/>
          </pc:sldLayoutMkLst>
        </pc:sldLayoutChg>
      </pc:sldMasterChg>
      <pc:sldMasterChg chg="add del mod setBg addSldLayout delSldLayout modSldLayout">
        <pc:chgData name="Olsson, Freya" userId="S::freyao@vt.edu::67d85892-d199-47b1-8011-5c02659bf589" providerId="AD" clId="Web-{FB934517-1892-2ED3-1227-B652E7F3C3BE}" dt="2024-05-29T18:53:56.036" v="471"/>
        <pc:sldMasterMkLst>
          <pc:docMk/>
          <pc:sldMasterMk cId="2460954070" sldId="2147483660"/>
        </pc:sldMasterMkLst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sson, Freya" userId="S::freyao@vt.edu::67d85892-d199-47b1-8011-5c02659bf589" providerId="AD" clId="Web-{FB934517-1892-2ED3-1227-B652E7F3C3BE}" dt="2024-05-29T18:53:56.036" v="471"/>
        <pc:sldMasterMkLst>
          <pc:docMk/>
          <pc:sldMasterMk cId="3407561097" sldId="2147483672"/>
        </pc:sldMasterMkLst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93759325" sldId="2147483673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645388678" sldId="2147483674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016758804" sldId="2147483675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800293236" sldId="2147483676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1346469010" sldId="2147483677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479875894" sldId="2147483678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797234729" sldId="2147483679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3288696472" sldId="2147483680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1209330372" sldId="2147483681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1733522939" sldId="2147483682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6.036" v="471"/>
          <pc:sldLayoutMkLst>
            <pc:docMk/>
            <pc:sldMasterMk cId="3407561097" sldId="2147483672"/>
            <pc:sldLayoutMk cId="2306099942" sldId="2147483683"/>
          </pc:sldLayoutMkLst>
        </pc:sldLayoutChg>
      </pc:sldMasterChg>
      <pc:sldMasterChg chg="add del addSldLayout delSldLayout modSldLayout">
        <pc:chgData name="Olsson, Freya" userId="S::freyao@vt.edu::67d85892-d199-47b1-8011-5c02659bf589" providerId="AD" clId="Web-{FB934517-1892-2ED3-1227-B652E7F3C3BE}" dt="2024-05-29T18:53:52.129" v="470"/>
        <pc:sldMasterMkLst>
          <pc:docMk/>
          <pc:sldMasterMk cId="2728659043" sldId="2147483684"/>
        </pc:sldMasterMkLst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2120380748" sldId="2147483685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1854005938" sldId="2147483686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1921342738" sldId="2147483687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2992171762" sldId="2147483688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104940859" sldId="2147483689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1719044576" sldId="2147483690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3098085866" sldId="2147483691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571538001" sldId="2147483692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3637207660" sldId="2147483693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4161318568" sldId="2147483694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2.129" v="470"/>
          <pc:sldLayoutMkLst>
            <pc:docMk/>
            <pc:sldMasterMk cId="2728659043" sldId="2147483684"/>
            <pc:sldLayoutMk cId="3749906801" sldId="2147483695"/>
          </pc:sldLayoutMkLst>
        </pc:sldLayoutChg>
      </pc:sldMasterChg>
      <pc:sldMasterChg chg="add del addSldLayout delSldLayout modSldLayout">
        <pc:chgData name="Olsson, Freya" userId="S::freyao@vt.edu::67d85892-d199-47b1-8011-5c02659bf589" providerId="AD" clId="Web-{FB934517-1892-2ED3-1227-B652E7F3C3BE}" dt="2024-05-29T18:53:50.224" v="469"/>
        <pc:sldMasterMkLst>
          <pc:docMk/>
          <pc:sldMasterMk cId="4244152977" sldId="2147483696"/>
        </pc:sldMasterMkLst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2254179109" sldId="2147483697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4172586444" sldId="2147483698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780374713" sldId="2147483699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3445028928" sldId="2147483700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2876913638" sldId="2147483701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4133442519" sldId="2147483702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1359743990" sldId="2147483703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294635700" sldId="2147483704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3144216850" sldId="2147483705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2583147802" sldId="2147483706"/>
          </pc:sldLayoutMkLst>
        </pc:sldLayoutChg>
        <pc:sldLayoutChg chg="add del mod replId">
          <pc:chgData name="Olsson, Freya" userId="S::freyao@vt.edu::67d85892-d199-47b1-8011-5c02659bf589" providerId="AD" clId="Web-{FB934517-1892-2ED3-1227-B652E7F3C3BE}" dt="2024-05-29T18:53:50.224" v="469"/>
          <pc:sldLayoutMkLst>
            <pc:docMk/>
            <pc:sldMasterMk cId="4244152977" sldId="2147483696"/>
            <pc:sldLayoutMk cId="654078664" sldId="2147483707"/>
          </pc:sldLayoutMkLst>
        </pc:sldLayoutChg>
      </pc:sldMasterChg>
    </pc:docChg>
  </pc:docChgLst>
  <pc:docChgLst>
    <pc:chgData name="Olsson, Freya" userId="S::freyao@vt.edu::67d85892-d199-47b1-8011-5c02659bf589" providerId="AD" clId="Web-{E10A7E6D-DFE3-F162-BAB7-541627BB7A89}"/>
    <pc:docChg chg="mod addSld modSld">
      <pc:chgData name="Olsson, Freya" userId="S::freyao@vt.edu::67d85892-d199-47b1-8011-5c02659bf589" providerId="AD" clId="Web-{E10A7E6D-DFE3-F162-BAB7-541627BB7A89}" dt="2024-05-30T18:57:00.938" v="56" actId="14100"/>
      <pc:docMkLst>
        <pc:docMk/>
      </pc:docMkLst>
      <pc:sldChg chg="modSp">
        <pc:chgData name="Olsson, Freya" userId="S::freyao@vt.edu::67d85892-d199-47b1-8011-5c02659bf589" providerId="AD" clId="Web-{E10A7E6D-DFE3-F162-BAB7-541627BB7A89}" dt="2024-05-30T18:45:48.425" v="3" actId="1076"/>
        <pc:sldMkLst>
          <pc:docMk/>
          <pc:sldMk cId="2321331947" sldId="264"/>
        </pc:sldMkLst>
        <pc:spChg chg="mod">
          <ac:chgData name="Olsson, Freya" userId="S::freyao@vt.edu::67d85892-d199-47b1-8011-5c02659bf589" providerId="AD" clId="Web-{E10A7E6D-DFE3-F162-BAB7-541627BB7A89}" dt="2024-05-30T18:45:48.425" v="3" actId="1076"/>
          <ac:spMkLst>
            <pc:docMk/>
            <pc:sldMk cId="2321331947" sldId="264"/>
            <ac:spMk id="2" creationId="{04EB29D7-7A49-6C51-949D-D93852E92615}"/>
          </ac:spMkLst>
        </pc:spChg>
        <pc:spChg chg="mod">
          <ac:chgData name="Olsson, Freya" userId="S::freyao@vt.edu::67d85892-d199-47b1-8011-5c02659bf589" providerId="AD" clId="Web-{E10A7E6D-DFE3-F162-BAB7-541627BB7A89}" dt="2024-05-30T18:45:48.409" v="2" actId="1076"/>
          <ac:spMkLst>
            <pc:docMk/>
            <pc:sldMk cId="2321331947" sldId="264"/>
            <ac:spMk id="5" creationId="{93770BAC-DBF9-0BC2-FB66-49E096409AE2}"/>
          </ac:spMkLst>
        </pc:spChg>
      </pc:sldChg>
      <pc:sldChg chg="delAnim">
        <pc:chgData name="Olsson, Freya" userId="S::freyao@vt.edu::67d85892-d199-47b1-8011-5c02659bf589" providerId="AD" clId="Web-{E10A7E6D-DFE3-F162-BAB7-541627BB7A89}" dt="2024-05-30T18:47:31.117" v="10"/>
        <pc:sldMkLst>
          <pc:docMk/>
          <pc:sldMk cId="3199079679" sldId="265"/>
        </pc:sldMkLst>
      </pc:sldChg>
      <pc:sldChg chg="addSp modSp">
        <pc:chgData name="Olsson, Freya" userId="S::freyao@vt.edu::67d85892-d199-47b1-8011-5c02659bf589" providerId="AD" clId="Web-{E10A7E6D-DFE3-F162-BAB7-541627BB7A89}" dt="2024-05-30T18:45:16.876" v="1"/>
        <pc:sldMkLst>
          <pc:docMk/>
          <pc:sldMk cId="3873302525" sldId="268"/>
        </pc:sldMkLst>
        <pc:spChg chg="mod">
          <ac:chgData name="Olsson, Freya" userId="S::freyao@vt.edu::67d85892-d199-47b1-8011-5c02659bf589" providerId="AD" clId="Web-{E10A7E6D-DFE3-F162-BAB7-541627BB7A89}" dt="2024-05-30T18:45:11.173" v="0" actId="1076"/>
          <ac:spMkLst>
            <pc:docMk/>
            <pc:sldMk cId="3873302525" sldId="268"/>
            <ac:spMk id="5" creationId="{F398E489-5CCB-E717-CD5C-21016B0747C5}"/>
          </ac:spMkLst>
        </pc:spChg>
        <pc:grpChg chg="add">
          <ac:chgData name="Olsson, Freya" userId="S::freyao@vt.edu::67d85892-d199-47b1-8011-5c02659bf589" providerId="AD" clId="Web-{E10A7E6D-DFE3-F162-BAB7-541627BB7A89}" dt="2024-05-30T18:45:16.876" v="1"/>
          <ac:grpSpMkLst>
            <pc:docMk/>
            <pc:sldMk cId="3873302525" sldId="268"/>
            <ac:grpSpMk id="6" creationId="{75C4391A-ACB0-56F7-1481-706AC0AA8BEC}"/>
          </ac:grpSpMkLst>
        </pc:grpChg>
      </pc:sldChg>
      <pc:sldChg chg="addSp modSp">
        <pc:chgData name="Olsson, Freya" userId="S::freyao@vt.edu::67d85892-d199-47b1-8011-5c02659bf589" providerId="AD" clId="Web-{E10A7E6D-DFE3-F162-BAB7-541627BB7A89}" dt="2024-05-30T18:50:06.373" v="18" actId="1076"/>
        <pc:sldMkLst>
          <pc:docMk/>
          <pc:sldMk cId="2765173961" sldId="271"/>
        </pc:sldMkLst>
        <pc:graphicFrameChg chg="mod">
          <ac:chgData name="Olsson, Freya" userId="S::freyao@vt.edu::67d85892-d199-47b1-8011-5c02659bf589" providerId="AD" clId="Web-{E10A7E6D-DFE3-F162-BAB7-541627BB7A89}" dt="2024-05-30T18:50:04.717" v="17" actId="1076"/>
          <ac:graphicFrameMkLst>
            <pc:docMk/>
            <pc:sldMk cId="2765173961" sldId="271"/>
            <ac:graphicFrameMk id="6" creationId="{D3FFA32E-B031-C3F5-AC97-F823C3F19985}"/>
          </ac:graphicFrameMkLst>
        </pc:graphicFrameChg>
        <pc:picChg chg="add mod">
          <ac:chgData name="Olsson, Freya" userId="S::freyao@vt.edu::67d85892-d199-47b1-8011-5c02659bf589" providerId="AD" clId="Web-{E10A7E6D-DFE3-F162-BAB7-541627BB7A89}" dt="2024-05-30T18:50:06.373" v="18" actId="1076"/>
          <ac:picMkLst>
            <pc:docMk/>
            <pc:sldMk cId="2765173961" sldId="271"/>
            <ac:picMk id="17" creationId="{94C4C10B-5894-F799-4ECA-5CABE5AFBDA4}"/>
          </ac:picMkLst>
        </pc:picChg>
        <pc:picChg chg="mod">
          <ac:chgData name="Olsson, Freya" userId="S::freyao@vt.edu::67d85892-d199-47b1-8011-5c02659bf589" providerId="AD" clId="Web-{E10A7E6D-DFE3-F162-BAB7-541627BB7A89}" dt="2024-05-30T18:49:57.826" v="15" actId="14100"/>
          <ac:picMkLst>
            <pc:docMk/>
            <pc:sldMk cId="2765173961" sldId="271"/>
            <ac:picMk id="18" creationId="{6A6DDF2D-62B3-89B5-38DF-B6C928053684}"/>
          </ac:picMkLst>
        </pc:picChg>
      </pc:sldChg>
      <pc:sldChg chg="modSp addCm">
        <pc:chgData name="Olsson, Freya" userId="S::freyao@vt.edu::67d85892-d199-47b1-8011-5c02659bf589" providerId="AD" clId="Web-{E10A7E6D-DFE3-F162-BAB7-541627BB7A89}" dt="2024-05-30T18:46:40.271" v="9"/>
        <pc:sldMkLst>
          <pc:docMk/>
          <pc:sldMk cId="1692508647" sldId="272"/>
        </pc:sldMkLst>
        <pc:spChg chg="mod">
          <ac:chgData name="Olsson, Freya" userId="S::freyao@vt.edu::67d85892-d199-47b1-8011-5c02659bf589" providerId="AD" clId="Web-{E10A7E6D-DFE3-F162-BAB7-541627BB7A89}" dt="2024-05-30T18:46:08.332" v="7" actId="20577"/>
          <ac:spMkLst>
            <pc:docMk/>
            <pc:sldMk cId="1692508647" sldId="272"/>
            <ac:spMk id="5" creationId="{B03F21A3-2FD5-D5EE-EAA6-6D458B68C7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Olsson, Freya" userId="S::freyao@vt.edu::67d85892-d199-47b1-8011-5c02659bf589" providerId="AD" clId="Web-{E10A7E6D-DFE3-F162-BAB7-541627BB7A89}" dt="2024-05-30T18:46:40.271" v="9"/>
              <pc2:cmMkLst xmlns:pc2="http://schemas.microsoft.com/office/powerpoint/2019/9/main/command">
                <pc:docMk/>
                <pc:sldMk cId="1692508647" sldId="272"/>
                <pc2:cmMk id="{7CC81480-26AA-4545-BE17-9D06BC2E586F}"/>
              </pc2:cmMkLst>
            </pc226:cmChg>
          </p:ext>
        </pc:extLst>
      </pc:sldChg>
      <pc:sldChg chg="addSp delSp modSp new mod setBg">
        <pc:chgData name="Olsson, Freya" userId="S::freyao@vt.edu::67d85892-d199-47b1-8011-5c02659bf589" providerId="AD" clId="Web-{E10A7E6D-DFE3-F162-BAB7-541627BB7A89}" dt="2024-05-30T18:57:00.938" v="56" actId="14100"/>
        <pc:sldMkLst>
          <pc:docMk/>
          <pc:sldMk cId="3715828782" sldId="273"/>
        </pc:sldMkLst>
        <pc:spChg chg="mod">
          <ac:chgData name="Olsson, Freya" userId="S::freyao@vt.edu::67d85892-d199-47b1-8011-5c02659bf589" providerId="AD" clId="Web-{E10A7E6D-DFE3-F162-BAB7-541627BB7A89}" dt="2024-05-30T18:56:37.249" v="51"/>
          <ac:spMkLst>
            <pc:docMk/>
            <pc:sldMk cId="3715828782" sldId="273"/>
            <ac:spMk id="2" creationId="{A08B10A6-7113-8B7D-9A71-4C8A3894E2EF}"/>
          </ac:spMkLst>
        </pc:spChg>
        <pc:spChg chg="add del mod ord">
          <ac:chgData name="Olsson, Freya" userId="S::freyao@vt.edu::67d85892-d199-47b1-8011-5c02659bf589" providerId="AD" clId="Web-{E10A7E6D-DFE3-F162-BAB7-541627BB7A89}" dt="2024-05-30T18:57:00.938" v="56" actId="14100"/>
          <ac:spMkLst>
            <pc:docMk/>
            <pc:sldMk cId="3715828782" sldId="273"/>
            <ac:spMk id="3" creationId="{43A6ABFE-9DA3-92A3-6F7A-DD8C5A309A0C}"/>
          </ac:spMkLst>
        </pc:spChg>
        <pc:spChg chg="add del mod">
          <ac:chgData name="Olsson, Freya" userId="S::freyao@vt.edu::67d85892-d199-47b1-8011-5c02659bf589" providerId="AD" clId="Web-{E10A7E6D-DFE3-F162-BAB7-541627BB7A89}" dt="2024-05-30T18:50:49.719" v="22"/>
          <ac:spMkLst>
            <pc:docMk/>
            <pc:sldMk cId="3715828782" sldId="273"/>
            <ac:spMk id="5" creationId="{57D93FC9-D1B9-3B4E-DB7B-673CCD8C5B0E}"/>
          </ac:spMkLst>
        </pc:spChg>
        <pc:spChg chg="add">
          <ac:chgData name="Olsson, Freya" userId="S::freyao@vt.edu::67d85892-d199-47b1-8011-5c02659bf589" providerId="AD" clId="Web-{E10A7E6D-DFE3-F162-BAB7-541627BB7A89}" dt="2024-05-30T18:56:37.249" v="51"/>
          <ac:spMkLst>
            <pc:docMk/>
            <pc:sldMk cId="3715828782" sldId="273"/>
            <ac:spMk id="11" creationId="{A8908DB7-C3A6-4FCB-9820-CEE02B398C4A}"/>
          </ac:spMkLst>
        </pc:spChg>
        <pc:spChg chg="add">
          <ac:chgData name="Olsson, Freya" userId="S::freyao@vt.edu::67d85892-d199-47b1-8011-5c02659bf589" providerId="AD" clId="Web-{E10A7E6D-DFE3-F162-BAB7-541627BB7A89}" dt="2024-05-30T18:56:37.249" v="51"/>
          <ac:spMkLst>
            <pc:docMk/>
            <pc:sldMk cId="3715828782" sldId="273"/>
            <ac:spMk id="13" creationId="{535742DD-1B16-4E9D-B715-0D74B4574A68}"/>
          </ac:spMkLst>
        </pc:spChg>
        <pc:picChg chg="add mod">
          <ac:chgData name="Olsson, Freya" userId="S::freyao@vt.edu::67d85892-d199-47b1-8011-5c02659bf589" providerId="AD" clId="Web-{E10A7E6D-DFE3-F162-BAB7-541627BB7A89}" dt="2024-05-30T18:56:55.141" v="55" actId="1076"/>
          <ac:picMkLst>
            <pc:docMk/>
            <pc:sldMk cId="3715828782" sldId="273"/>
            <ac:picMk id="6" creationId="{AA69458E-DE5C-0588-44A7-9FAA74FD4ECC}"/>
          </ac:picMkLst>
        </pc:picChg>
      </pc:sldChg>
    </pc:docChg>
  </pc:docChgLst>
  <pc:docChgLst>
    <pc:chgData name="Olsson, Freya" userId="S::freyao@vt.edu::67d85892-d199-47b1-8011-5c02659bf589" providerId="AD" clId="Web-{E85E85AB-FE93-F9E9-E4B2-C8DE3D51D8F7}"/>
    <pc:docChg chg="addSld delSld modSld sldOrd">
      <pc:chgData name="Olsson, Freya" userId="S::freyao@vt.edu::67d85892-d199-47b1-8011-5c02659bf589" providerId="AD" clId="Web-{E85E85AB-FE93-F9E9-E4B2-C8DE3D51D8F7}" dt="2024-05-28T18:50:56.892" v="543"/>
      <pc:docMkLst>
        <pc:docMk/>
      </pc:docMkLst>
      <pc:sldChg chg="modSp">
        <pc:chgData name="Olsson, Freya" userId="S::freyao@vt.edu::67d85892-d199-47b1-8011-5c02659bf589" providerId="AD" clId="Web-{E85E85AB-FE93-F9E9-E4B2-C8DE3D51D8F7}" dt="2024-05-28T17:57:08.804" v="134" actId="20577"/>
        <pc:sldMkLst>
          <pc:docMk/>
          <pc:sldMk cId="109857222" sldId="256"/>
        </pc:sldMkLst>
        <pc:spChg chg="mod">
          <ac:chgData name="Olsson, Freya" userId="S::freyao@vt.edu::67d85892-d199-47b1-8011-5c02659bf589" providerId="AD" clId="Web-{E85E85AB-FE93-F9E9-E4B2-C8DE3D51D8F7}" dt="2024-05-28T17:49:38.650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lsson, Freya" userId="S::freyao@vt.edu::67d85892-d199-47b1-8011-5c02659bf589" providerId="AD" clId="Web-{E85E85AB-FE93-F9E9-E4B2-C8DE3D51D8F7}" dt="2024-05-28T17:57:08.804" v="1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Olsson, Freya" userId="S::freyao@vt.edu::67d85892-d199-47b1-8011-5c02659bf589" providerId="AD" clId="Web-{E85E85AB-FE93-F9E9-E4B2-C8DE3D51D8F7}" dt="2024-05-28T18:05:10.325" v="314" actId="20577"/>
        <pc:sldMkLst>
          <pc:docMk/>
          <pc:sldMk cId="1048865864" sldId="257"/>
        </pc:sldMkLst>
        <pc:spChg chg="mod">
          <ac:chgData name="Olsson, Freya" userId="S::freyao@vt.edu::67d85892-d199-47b1-8011-5c02659bf589" providerId="AD" clId="Web-{E85E85AB-FE93-F9E9-E4B2-C8DE3D51D8F7}" dt="2024-05-28T17:49:52.761" v="15" actId="20577"/>
          <ac:spMkLst>
            <pc:docMk/>
            <pc:sldMk cId="1048865864" sldId="257"/>
            <ac:spMk id="2" creationId="{EF0C9793-D019-DEE8-25AC-574C26E221A3}"/>
          </ac:spMkLst>
        </pc:spChg>
        <pc:spChg chg="mod">
          <ac:chgData name="Olsson, Freya" userId="S::freyao@vt.edu::67d85892-d199-47b1-8011-5c02659bf589" providerId="AD" clId="Web-{E85E85AB-FE93-F9E9-E4B2-C8DE3D51D8F7}" dt="2024-05-28T18:05:10.325" v="314" actId="20577"/>
          <ac:spMkLst>
            <pc:docMk/>
            <pc:sldMk cId="1048865864" sldId="257"/>
            <ac:spMk id="3" creationId="{B03F21A3-2FD5-D5EE-EAA6-6D458B68C7CA}"/>
          </ac:spMkLst>
        </pc:spChg>
        <pc:spChg chg="add mod">
          <ac:chgData name="Olsson, Freya" userId="S::freyao@vt.edu::67d85892-d199-47b1-8011-5c02659bf589" providerId="AD" clId="Web-{E85E85AB-FE93-F9E9-E4B2-C8DE3D51D8F7}" dt="2024-05-28T18:02:07.555" v="233" actId="1076"/>
          <ac:spMkLst>
            <pc:docMk/>
            <pc:sldMk cId="1048865864" sldId="257"/>
            <ac:spMk id="4" creationId="{F369EAD9-74DE-BABF-A3BB-827045FE445D}"/>
          </ac:spMkLst>
        </pc:spChg>
      </pc:sldChg>
      <pc:sldChg chg="modSp new">
        <pc:chgData name="Olsson, Freya" userId="S::freyao@vt.edu::67d85892-d199-47b1-8011-5c02659bf589" providerId="AD" clId="Web-{E85E85AB-FE93-F9E9-E4B2-C8DE3D51D8F7}" dt="2024-05-28T18:49:43.123" v="528" actId="20577"/>
        <pc:sldMkLst>
          <pc:docMk/>
          <pc:sldMk cId="173132145" sldId="258"/>
        </pc:sldMkLst>
        <pc:spChg chg="mod">
          <ac:chgData name="Olsson, Freya" userId="S::freyao@vt.edu::67d85892-d199-47b1-8011-5c02659bf589" providerId="AD" clId="Web-{E85E85AB-FE93-F9E9-E4B2-C8DE3D51D8F7}" dt="2024-05-28T17:50:05.652" v="27" actId="20577"/>
          <ac:spMkLst>
            <pc:docMk/>
            <pc:sldMk cId="173132145" sldId="258"/>
            <ac:spMk id="2" creationId="{632D185B-C13D-1E80-A04C-BB6413B3DBAD}"/>
          </ac:spMkLst>
        </pc:spChg>
        <pc:spChg chg="mod">
          <ac:chgData name="Olsson, Freya" userId="S::freyao@vt.edu::67d85892-d199-47b1-8011-5c02659bf589" providerId="AD" clId="Web-{E85E85AB-FE93-F9E9-E4B2-C8DE3D51D8F7}" dt="2024-05-28T18:49:43.123" v="528" actId="20577"/>
          <ac:spMkLst>
            <pc:docMk/>
            <pc:sldMk cId="173132145" sldId="258"/>
            <ac:spMk id="3" creationId="{905F9623-9CED-431A-62D2-12989EF123D9}"/>
          </ac:spMkLst>
        </pc:spChg>
      </pc:sldChg>
      <pc:sldChg chg="addSp delSp modSp new ord">
        <pc:chgData name="Olsson, Freya" userId="S::freyao@vt.edu::67d85892-d199-47b1-8011-5c02659bf589" providerId="AD" clId="Web-{E85E85AB-FE93-F9E9-E4B2-C8DE3D51D8F7}" dt="2024-05-28T18:50:06.046" v="535" actId="1076"/>
        <pc:sldMkLst>
          <pc:docMk/>
          <pc:sldMk cId="3545494418" sldId="259"/>
        </pc:sldMkLst>
        <pc:spChg chg="del">
          <ac:chgData name="Olsson, Freya" userId="S::freyao@vt.edu::67d85892-d199-47b1-8011-5c02659bf589" providerId="AD" clId="Web-{E85E85AB-FE93-F9E9-E4B2-C8DE3D51D8F7}" dt="2024-05-28T17:50:10.793" v="29"/>
          <ac:spMkLst>
            <pc:docMk/>
            <pc:sldMk cId="3545494418" sldId="259"/>
            <ac:spMk id="2" creationId="{33456781-30E0-1EA9-051E-5FD6959A8099}"/>
          </ac:spMkLst>
        </pc:spChg>
        <pc:spChg chg="add mod">
          <ac:chgData name="Olsson, Freya" userId="S::freyao@vt.edu::67d85892-d199-47b1-8011-5c02659bf589" providerId="AD" clId="Web-{E85E85AB-FE93-F9E9-E4B2-C8DE3D51D8F7}" dt="2024-05-28T18:50:00.702" v="534" actId="1076"/>
          <ac:spMkLst>
            <pc:docMk/>
            <pc:sldMk cId="3545494418" sldId="259"/>
            <ac:spMk id="2" creationId="{C153581B-E386-6C9E-570C-950981F49409}"/>
          </ac:spMkLst>
        </pc:spChg>
        <pc:spChg chg="del">
          <ac:chgData name="Olsson, Freya" userId="S::freyao@vt.edu::67d85892-d199-47b1-8011-5c02659bf589" providerId="AD" clId="Web-{E85E85AB-FE93-F9E9-E4B2-C8DE3D51D8F7}" dt="2024-05-28T17:50:12.371" v="30"/>
          <ac:spMkLst>
            <pc:docMk/>
            <pc:sldMk cId="3545494418" sldId="259"/>
            <ac:spMk id="3" creationId="{65D158BA-43C8-F49B-A55A-B8CF8054F6DE}"/>
          </ac:spMkLst>
        </pc:spChg>
        <pc:spChg chg="add mod">
          <ac:chgData name="Olsson, Freya" userId="S::freyao@vt.edu::67d85892-d199-47b1-8011-5c02659bf589" providerId="AD" clId="Web-{E85E85AB-FE93-F9E9-E4B2-C8DE3D51D8F7}" dt="2024-05-28T18:50:06.046" v="535" actId="1076"/>
          <ac:spMkLst>
            <pc:docMk/>
            <pc:sldMk cId="3545494418" sldId="259"/>
            <ac:spMk id="3" creationId="{AFAD87D9-11AD-F2D9-A43A-B4B1E9C652FE}"/>
          </ac:spMkLst>
        </pc:spChg>
        <pc:spChg chg="add mod">
          <ac:chgData name="Olsson, Freya" userId="S::freyao@vt.edu::67d85892-d199-47b1-8011-5c02659bf589" providerId="AD" clId="Web-{E85E85AB-FE93-F9E9-E4B2-C8DE3D51D8F7}" dt="2024-05-28T18:49:58.858" v="532" actId="1076"/>
          <ac:spMkLst>
            <pc:docMk/>
            <pc:sldMk cId="3545494418" sldId="259"/>
            <ac:spMk id="9" creationId="{3304EE0A-3BDA-1D79-B3DE-A0D2F911601D}"/>
          </ac:spMkLst>
        </pc:spChg>
        <pc:spChg chg="add mod">
          <ac:chgData name="Olsson, Freya" userId="S::freyao@vt.edu::67d85892-d199-47b1-8011-5c02659bf589" providerId="AD" clId="Web-{E85E85AB-FE93-F9E9-E4B2-C8DE3D51D8F7}" dt="2024-05-28T18:49:58.858" v="533" actId="1076"/>
          <ac:spMkLst>
            <pc:docMk/>
            <pc:sldMk cId="3545494418" sldId="259"/>
            <ac:spMk id="10" creationId="{CDC38808-C39C-49E1-A74E-0E2B4F0448C3}"/>
          </ac:spMkLst>
        </pc:spChg>
        <pc:picChg chg="add del mod">
          <ac:chgData name="Olsson, Freya" userId="S::freyao@vt.edu::67d85892-d199-47b1-8011-5c02659bf589" providerId="AD" clId="Web-{E85E85AB-FE93-F9E9-E4B2-C8DE3D51D8F7}" dt="2024-05-28T17:51:23.329" v="32"/>
          <ac:picMkLst>
            <pc:docMk/>
            <pc:sldMk cId="3545494418" sldId="259"/>
            <ac:picMk id="4" creationId="{C2D7A574-86D8-EA53-1B6B-DA0D1F59F974}"/>
          </ac:picMkLst>
        </pc:picChg>
        <pc:picChg chg="add del mod">
          <ac:chgData name="Olsson, Freya" userId="S::freyao@vt.edu::67d85892-d199-47b1-8011-5c02659bf589" providerId="AD" clId="Web-{E85E85AB-FE93-F9E9-E4B2-C8DE3D51D8F7}" dt="2024-05-28T17:51:37.533" v="34"/>
          <ac:picMkLst>
            <pc:docMk/>
            <pc:sldMk cId="3545494418" sldId="259"/>
            <ac:picMk id="5" creationId="{01CEBBA3-39F4-4013-A100-FB4D7082121E}"/>
          </ac:picMkLst>
        </pc:picChg>
        <pc:picChg chg="add del mod">
          <ac:chgData name="Olsson, Freya" userId="S::freyao@vt.edu::67d85892-d199-47b1-8011-5c02659bf589" providerId="AD" clId="Web-{E85E85AB-FE93-F9E9-E4B2-C8DE3D51D8F7}" dt="2024-05-28T17:52:02.081" v="36"/>
          <ac:picMkLst>
            <pc:docMk/>
            <pc:sldMk cId="3545494418" sldId="259"/>
            <ac:picMk id="6" creationId="{D4AC9E91-1367-BBA3-3266-5B4E701B44A7}"/>
          </ac:picMkLst>
        </pc:picChg>
        <pc:picChg chg="add mod">
          <ac:chgData name="Olsson, Freya" userId="S::freyao@vt.edu::67d85892-d199-47b1-8011-5c02659bf589" providerId="AD" clId="Web-{E85E85AB-FE93-F9E9-E4B2-C8DE3D51D8F7}" dt="2024-05-28T18:49:58.843" v="530" actId="1076"/>
          <ac:picMkLst>
            <pc:docMk/>
            <pc:sldMk cId="3545494418" sldId="259"/>
            <ac:picMk id="7" creationId="{604CD257-D349-8B68-7B7E-2B4120307992}"/>
          </ac:picMkLst>
        </pc:picChg>
        <pc:picChg chg="add mod">
          <ac:chgData name="Olsson, Freya" userId="S::freyao@vt.edu::67d85892-d199-47b1-8011-5c02659bf589" providerId="AD" clId="Web-{E85E85AB-FE93-F9E9-E4B2-C8DE3D51D8F7}" dt="2024-05-28T18:49:58.858" v="531" actId="1076"/>
          <ac:picMkLst>
            <pc:docMk/>
            <pc:sldMk cId="3545494418" sldId="259"/>
            <ac:picMk id="8" creationId="{F99722F9-A4E2-53A2-92F3-853762814C6C}"/>
          </ac:picMkLst>
        </pc:picChg>
      </pc:sldChg>
      <pc:sldChg chg="addSp delSp modSp new ord">
        <pc:chgData name="Olsson, Freya" userId="S::freyao@vt.edu::67d85892-d199-47b1-8011-5c02659bf589" providerId="AD" clId="Web-{E85E85AB-FE93-F9E9-E4B2-C8DE3D51D8F7}" dt="2024-05-28T18:00:11.362" v="207"/>
        <pc:sldMkLst>
          <pc:docMk/>
          <pc:sldMk cId="2194944915" sldId="260"/>
        </pc:sldMkLst>
        <pc:spChg chg="del">
          <ac:chgData name="Olsson, Freya" userId="S::freyao@vt.edu::67d85892-d199-47b1-8011-5c02659bf589" providerId="AD" clId="Web-{E85E85AB-FE93-F9E9-E4B2-C8DE3D51D8F7}" dt="2024-05-28T17:52:38.193" v="48"/>
          <ac:spMkLst>
            <pc:docMk/>
            <pc:sldMk cId="2194944915" sldId="260"/>
            <ac:spMk id="2" creationId="{3F2AD99E-0BA1-8EDC-7E1A-654FFF7C7A1B}"/>
          </ac:spMkLst>
        </pc:spChg>
        <pc:spChg chg="del">
          <ac:chgData name="Olsson, Freya" userId="S::freyao@vt.edu::67d85892-d199-47b1-8011-5c02659bf589" providerId="AD" clId="Web-{E85E85AB-FE93-F9E9-E4B2-C8DE3D51D8F7}" dt="2024-05-28T17:52:39.584" v="49"/>
          <ac:spMkLst>
            <pc:docMk/>
            <pc:sldMk cId="2194944915" sldId="260"/>
            <ac:spMk id="3" creationId="{88FBD09D-49FE-5A92-7AEC-AA79B87C41A9}"/>
          </ac:spMkLst>
        </pc:spChg>
        <pc:spChg chg="add mod">
          <ac:chgData name="Olsson, Freya" userId="S::freyao@vt.edu::67d85892-d199-47b1-8011-5c02659bf589" providerId="AD" clId="Web-{E85E85AB-FE93-F9E9-E4B2-C8DE3D51D8F7}" dt="2024-05-28T17:56:57.975" v="132" actId="1076"/>
          <ac:spMkLst>
            <pc:docMk/>
            <pc:sldMk cId="2194944915" sldId="260"/>
            <ac:spMk id="12" creationId="{ED894442-971E-CEF0-8673-D3390ECC94A9}"/>
          </ac:spMkLst>
        </pc:spChg>
        <pc:grpChg chg="add mod">
          <ac:chgData name="Olsson, Freya" userId="S::freyao@vt.edu::67d85892-d199-47b1-8011-5c02659bf589" providerId="AD" clId="Web-{E85E85AB-FE93-F9E9-E4B2-C8DE3D51D8F7}" dt="2024-05-28T17:55:59.300" v="97" actId="1076"/>
          <ac:grpSpMkLst>
            <pc:docMk/>
            <pc:sldMk cId="2194944915" sldId="260"/>
            <ac:grpSpMk id="11" creationId="{9FD1C844-194F-2BCA-4D27-6865AA13FF44}"/>
          </ac:grpSpMkLst>
        </pc:grpChg>
        <pc:picChg chg="add del mod">
          <ac:chgData name="Olsson, Freya" userId="S::freyao@vt.edu::67d85892-d199-47b1-8011-5c02659bf589" providerId="AD" clId="Web-{E85E85AB-FE93-F9E9-E4B2-C8DE3D51D8F7}" dt="2024-05-28T17:55:09.703" v="87" actId="1076"/>
          <ac:picMkLst>
            <pc:docMk/>
            <pc:sldMk cId="2194944915" sldId="260"/>
            <ac:picMk id="4" creationId="{4FDD05F8-8E65-3AA8-5272-8A4404E9CE7B}"/>
          </ac:picMkLst>
        </pc:picChg>
        <pc:picChg chg="add del mod">
          <ac:chgData name="Olsson, Freya" userId="S::freyao@vt.edu::67d85892-d199-47b1-8011-5c02659bf589" providerId="AD" clId="Web-{E85E85AB-FE93-F9E9-E4B2-C8DE3D51D8F7}" dt="2024-05-28T17:55:15.250" v="90"/>
          <ac:picMkLst>
            <pc:docMk/>
            <pc:sldMk cId="2194944915" sldId="260"/>
            <ac:picMk id="9" creationId="{3FC351A7-BFDD-A882-C0EE-0CC12D9214D7}"/>
          </ac:picMkLst>
        </pc:picChg>
        <pc:cxnChg chg="add mod">
          <ac:chgData name="Olsson, Freya" userId="S::freyao@vt.edu::67d85892-d199-47b1-8011-5c02659bf589" providerId="AD" clId="Web-{E85E85AB-FE93-F9E9-E4B2-C8DE3D51D8F7}" dt="2024-05-28T17:54:58.374" v="80"/>
          <ac:cxnSpMkLst>
            <pc:docMk/>
            <pc:sldMk cId="2194944915" sldId="260"/>
            <ac:cxnSpMk id="5" creationId="{3B89AE86-F5CF-2301-90B1-97C41C89669D}"/>
          </ac:cxnSpMkLst>
        </pc:cxnChg>
        <pc:cxnChg chg="add mod">
          <ac:chgData name="Olsson, Freya" userId="S::freyao@vt.edu::67d85892-d199-47b1-8011-5c02659bf589" providerId="AD" clId="Web-{E85E85AB-FE93-F9E9-E4B2-C8DE3D51D8F7}" dt="2024-05-28T17:55:33.985" v="94" actId="1076"/>
          <ac:cxnSpMkLst>
            <pc:docMk/>
            <pc:sldMk cId="2194944915" sldId="260"/>
            <ac:cxnSpMk id="6" creationId="{8C5913C1-8434-F57C-2FFB-8333E9082760}"/>
          </ac:cxnSpMkLst>
        </pc:cxnChg>
        <pc:cxnChg chg="add mod">
          <ac:chgData name="Olsson, Freya" userId="S::freyao@vt.edu::67d85892-d199-47b1-8011-5c02659bf589" providerId="AD" clId="Web-{E85E85AB-FE93-F9E9-E4B2-C8DE3D51D8F7}" dt="2024-05-28T17:54:58.405" v="82"/>
          <ac:cxnSpMkLst>
            <pc:docMk/>
            <pc:sldMk cId="2194944915" sldId="260"/>
            <ac:cxnSpMk id="7" creationId="{38AD7445-B073-4204-CD4B-FED8EC9D5362}"/>
          </ac:cxnSpMkLst>
        </pc:cxnChg>
        <pc:cxnChg chg="add del mod">
          <ac:chgData name="Olsson, Freya" userId="S::freyao@vt.edu::67d85892-d199-47b1-8011-5c02659bf589" providerId="AD" clId="Web-{E85E85AB-FE93-F9E9-E4B2-C8DE3D51D8F7}" dt="2024-05-28T17:55:10.421" v="88"/>
          <ac:cxnSpMkLst>
            <pc:docMk/>
            <pc:sldMk cId="2194944915" sldId="260"/>
            <ac:cxnSpMk id="8" creationId="{C0F61DCD-95E0-915D-EC78-A6C5EAB7220A}"/>
          </ac:cxnSpMkLst>
        </pc:cxnChg>
        <pc:cxnChg chg="add mod">
          <ac:chgData name="Olsson, Freya" userId="S::freyao@vt.edu::67d85892-d199-47b1-8011-5c02659bf589" providerId="AD" clId="Web-{E85E85AB-FE93-F9E9-E4B2-C8DE3D51D8F7}" dt="2024-05-28T17:55:39.689" v="95" actId="14100"/>
          <ac:cxnSpMkLst>
            <pc:docMk/>
            <pc:sldMk cId="2194944915" sldId="260"/>
            <ac:cxnSpMk id="10" creationId="{FA2B3D5C-467B-83A4-FCC0-C8B21A2C74AC}"/>
          </ac:cxnSpMkLst>
        </pc:cxnChg>
      </pc:sldChg>
      <pc:sldChg chg="addSp delSp modSp new del">
        <pc:chgData name="Olsson, Freya" userId="S::freyao@vt.edu::67d85892-d199-47b1-8011-5c02659bf589" providerId="AD" clId="Web-{E85E85AB-FE93-F9E9-E4B2-C8DE3D51D8F7}" dt="2024-05-28T17:58:24.981" v="148"/>
        <pc:sldMkLst>
          <pc:docMk/>
          <pc:sldMk cId="396250504" sldId="261"/>
        </pc:sldMkLst>
        <pc:spChg chg="del">
          <ac:chgData name="Olsson, Freya" userId="S::freyao@vt.edu::67d85892-d199-47b1-8011-5c02659bf589" providerId="AD" clId="Web-{E85E85AB-FE93-F9E9-E4B2-C8DE3D51D8F7}" dt="2024-05-28T17:57:58.635" v="144"/>
          <ac:spMkLst>
            <pc:docMk/>
            <pc:sldMk cId="396250504" sldId="261"/>
            <ac:spMk id="3" creationId="{928F995F-B906-0036-E30B-252B2EF0B824}"/>
          </ac:spMkLst>
        </pc:spChg>
        <pc:picChg chg="add mod ord">
          <ac:chgData name="Olsson, Freya" userId="S::freyao@vt.edu::67d85892-d199-47b1-8011-5c02659bf589" providerId="AD" clId="Web-{E85E85AB-FE93-F9E9-E4B2-C8DE3D51D8F7}" dt="2024-05-28T17:57:58.635" v="144"/>
          <ac:picMkLst>
            <pc:docMk/>
            <pc:sldMk cId="396250504" sldId="261"/>
            <ac:picMk id="4" creationId="{DE7CA632-2EE2-F6FE-6B71-4E2E1D59B757}"/>
          </ac:picMkLst>
        </pc:picChg>
      </pc:sldChg>
      <pc:sldChg chg="addSp modSp new">
        <pc:chgData name="Olsson, Freya" userId="S::freyao@vt.edu::67d85892-d199-47b1-8011-5c02659bf589" providerId="AD" clId="Web-{E85E85AB-FE93-F9E9-E4B2-C8DE3D51D8F7}" dt="2024-05-28T18:06:17.908" v="336" actId="20577"/>
        <pc:sldMkLst>
          <pc:docMk/>
          <pc:sldMk cId="2306539725" sldId="261"/>
        </pc:sldMkLst>
        <pc:spChg chg="mod">
          <ac:chgData name="Olsson, Freya" userId="S::freyao@vt.edu::67d85892-d199-47b1-8011-5c02659bf589" providerId="AD" clId="Web-{E85E85AB-FE93-F9E9-E4B2-C8DE3D51D8F7}" dt="2024-05-28T18:03:47.359" v="284" actId="20577"/>
          <ac:spMkLst>
            <pc:docMk/>
            <pc:sldMk cId="2306539725" sldId="261"/>
            <ac:spMk id="2" creationId="{138D0D36-4B1E-7954-C8A6-3FC905B4814A}"/>
          </ac:spMkLst>
        </pc:spChg>
        <pc:spChg chg="mod">
          <ac:chgData name="Olsson, Freya" userId="S::freyao@vt.edu::67d85892-d199-47b1-8011-5c02659bf589" providerId="AD" clId="Web-{E85E85AB-FE93-F9E9-E4B2-C8DE3D51D8F7}" dt="2024-05-28T18:06:17.908" v="336" actId="20577"/>
          <ac:spMkLst>
            <pc:docMk/>
            <pc:sldMk cId="2306539725" sldId="261"/>
            <ac:spMk id="3" creationId="{1D986329-0384-2514-0EFC-D86DB0DFE5E6}"/>
          </ac:spMkLst>
        </pc:spChg>
        <pc:picChg chg="add mod modCrop">
          <ac:chgData name="Olsson, Freya" userId="S::freyao@vt.edu::67d85892-d199-47b1-8011-5c02659bf589" providerId="AD" clId="Web-{E85E85AB-FE93-F9E9-E4B2-C8DE3D51D8F7}" dt="2024-05-28T18:03:30.217" v="269"/>
          <ac:picMkLst>
            <pc:docMk/>
            <pc:sldMk cId="2306539725" sldId="261"/>
            <ac:picMk id="4" creationId="{70E46588-D2EB-CD42-9F42-96A7D46B710E}"/>
          </ac:picMkLst>
        </pc:picChg>
      </pc:sldChg>
      <pc:sldChg chg="addSp delSp modSp new modNotes">
        <pc:chgData name="Olsson, Freya" userId="S::freyao@vt.edu::67d85892-d199-47b1-8011-5c02659bf589" providerId="AD" clId="Web-{E85E85AB-FE93-F9E9-E4B2-C8DE3D51D8F7}" dt="2024-05-28T18:11:34.647" v="470" actId="20577"/>
        <pc:sldMkLst>
          <pc:docMk/>
          <pc:sldMk cId="2251505138" sldId="262"/>
        </pc:sldMkLst>
        <pc:spChg chg="mod">
          <ac:chgData name="Olsson, Freya" userId="S::freyao@vt.edu::67d85892-d199-47b1-8011-5c02659bf589" providerId="AD" clId="Web-{E85E85AB-FE93-F9E9-E4B2-C8DE3D51D8F7}" dt="2024-05-28T18:08:22.587" v="366" actId="20577"/>
          <ac:spMkLst>
            <pc:docMk/>
            <pc:sldMk cId="2251505138" sldId="262"/>
            <ac:spMk id="2" creationId="{56D88683-1092-242A-EF62-6C48A2AB5461}"/>
          </ac:spMkLst>
        </pc:spChg>
        <pc:spChg chg="mod">
          <ac:chgData name="Olsson, Freya" userId="S::freyao@vt.edu::67d85892-d199-47b1-8011-5c02659bf589" providerId="AD" clId="Web-{E85E85AB-FE93-F9E9-E4B2-C8DE3D51D8F7}" dt="2024-05-28T18:11:34.647" v="470" actId="20577"/>
          <ac:spMkLst>
            <pc:docMk/>
            <pc:sldMk cId="2251505138" sldId="262"/>
            <ac:spMk id="3" creationId="{4ECCCB46-6E6D-D35D-AB51-31BCFCB0F7CD}"/>
          </ac:spMkLst>
        </pc:spChg>
        <pc:picChg chg="add del mod">
          <ac:chgData name="Olsson, Freya" userId="S::freyao@vt.edu::67d85892-d199-47b1-8011-5c02659bf589" providerId="AD" clId="Web-{E85E85AB-FE93-F9E9-E4B2-C8DE3D51D8F7}" dt="2024-05-28T18:10:24.111" v="448"/>
          <ac:picMkLst>
            <pc:docMk/>
            <pc:sldMk cId="2251505138" sldId="262"/>
            <ac:picMk id="4" creationId="{74D8AF82-E494-EAB7-9F08-874C2CAFFA50}"/>
          </ac:picMkLst>
        </pc:picChg>
        <pc:picChg chg="add mod">
          <ac:chgData name="Olsson, Freya" userId="S::freyao@vt.edu::67d85892-d199-47b1-8011-5c02659bf589" providerId="AD" clId="Web-{E85E85AB-FE93-F9E9-E4B2-C8DE3D51D8F7}" dt="2024-05-28T18:10:52.675" v="451" actId="1076"/>
          <ac:picMkLst>
            <pc:docMk/>
            <pc:sldMk cId="2251505138" sldId="262"/>
            <ac:picMk id="5" creationId="{F306D516-E621-B2EC-BBF3-0D360B06C7D3}"/>
          </ac:picMkLst>
        </pc:picChg>
      </pc:sldChg>
      <pc:sldChg chg="addSp delSp modSp new del">
        <pc:chgData name="Olsson, Freya" userId="S::freyao@vt.edu::67d85892-d199-47b1-8011-5c02659bf589" providerId="AD" clId="Web-{E85E85AB-FE93-F9E9-E4B2-C8DE3D51D8F7}" dt="2024-05-28T17:58:24.981" v="147"/>
        <pc:sldMkLst>
          <pc:docMk/>
          <pc:sldMk cId="4112174183" sldId="262"/>
        </pc:sldMkLst>
        <pc:spChg chg="del">
          <ac:chgData name="Olsson, Freya" userId="S::freyao@vt.edu::67d85892-d199-47b1-8011-5c02659bf589" providerId="AD" clId="Web-{E85E85AB-FE93-F9E9-E4B2-C8DE3D51D8F7}" dt="2024-05-28T17:58:20.293" v="146"/>
          <ac:spMkLst>
            <pc:docMk/>
            <pc:sldMk cId="4112174183" sldId="262"/>
            <ac:spMk id="3" creationId="{8563F081-5F10-7409-A66A-F69E586616C9}"/>
          </ac:spMkLst>
        </pc:spChg>
        <pc:picChg chg="add mod ord">
          <ac:chgData name="Olsson, Freya" userId="S::freyao@vt.edu::67d85892-d199-47b1-8011-5c02659bf589" providerId="AD" clId="Web-{E85E85AB-FE93-F9E9-E4B2-C8DE3D51D8F7}" dt="2024-05-28T17:58:20.293" v="146"/>
          <ac:picMkLst>
            <pc:docMk/>
            <pc:sldMk cId="4112174183" sldId="262"/>
            <ac:picMk id="4" creationId="{25CD716B-610D-BA0F-77B9-75D624769025}"/>
          </ac:picMkLst>
        </pc:picChg>
      </pc:sldChg>
      <pc:sldChg chg="modSp new">
        <pc:chgData name="Olsson, Freya" userId="S::freyao@vt.edu::67d85892-d199-47b1-8011-5c02659bf589" providerId="AD" clId="Web-{E85E85AB-FE93-F9E9-E4B2-C8DE3D51D8F7}" dt="2024-05-28T18:11:47.788" v="477" actId="20577"/>
        <pc:sldMkLst>
          <pc:docMk/>
          <pc:sldMk cId="175767622" sldId="263"/>
        </pc:sldMkLst>
        <pc:spChg chg="mod">
          <ac:chgData name="Olsson, Freya" userId="S::freyao@vt.edu::67d85892-d199-47b1-8011-5c02659bf589" providerId="AD" clId="Web-{E85E85AB-FE93-F9E9-E4B2-C8DE3D51D8F7}" dt="2024-05-28T18:11:47.788" v="477" actId="20577"/>
          <ac:spMkLst>
            <pc:docMk/>
            <pc:sldMk cId="175767622" sldId="263"/>
            <ac:spMk id="2" creationId="{76989E17-0F92-813E-F1AD-4A44BA5D901B}"/>
          </ac:spMkLst>
        </pc:spChg>
      </pc:sldChg>
      <pc:sldChg chg="addSp delSp modSp add replId">
        <pc:chgData name="Olsson, Freya" userId="S::freyao@vt.edu::67d85892-d199-47b1-8011-5c02659bf589" providerId="AD" clId="Web-{E85E85AB-FE93-F9E9-E4B2-C8DE3D51D8F7}" dt="2024-05-28T18:50:56.892" v="543"/>
        <pc:sldMkLst>
          <pc:docMk/>
          <pc:sldMk cId="2321331947" sldId="264"/>
        </pc:sldMkLst>
        <pc:spChg chg="del">
          <ac:chgData name="Olsson, Freya" userId="S::freyao@vt.edu::67d85892-d199-47b1-8011-5c02659bf589" providerId="AD" clId="Web-{E85E85AB-FE93-F9E9-E4B2-C8DE3D51D8F7}" dt="2024-05-28T18:50:41.360" v="540"/>
          <ac:spMkLst>
            <pc:docMk/>
            <pc:sldMk cId="2321331947" sldId="264"/>
            <ac:spMk id="2" creationId="{C153581B-E386-6C9E-570C-950981F49409}"/>
          </ac:spMkLst>
        </pc:spChg>
        <pc:spChg chg="del">
          <ac:chgData name="Olsson, Freya" userId="S::freyao@vt.edu::67d85892-d199-47b1-8011-5c02659bf589" providerId="AD" clId="Web-{E85E85AB-FE93-F9E9-E4B2-C8DE3D51D8F7}" dt="2024-05-28T18:50:41.360" v="539"/>
          <ac:spMkLst>
            <pc:docMk/>
            <pc:sldMk cId="2321331947" sldId="264"/>
            <ac:spMk id="3" creationId="{AFAD87D9-11AD-F2D9-A43A-B4B1E9C652FE}"/>
          </ac:spMkLst>
        </pc:spChg>
        <pc:spChg chg="add mod">
          <ac:chgData name="Olsson, Freya" userId="S::freyao@vt.edu::67d85892-d199-47b1-8011-5c02659bf589" providerId="AD" clId="Web-{E85E85AB-FE93-F9E9-E4B2-C8DE3D51D8F7}" dt="2024-05-28T18:50:38" v="538" actId="1076"/>
          <ac:spMkLst>
            <pc:docMk/>
            <pc:sldMk cId="2321331947" sldId="264"/>
            <ac:spMk id="4" creationId="{C71B9BC0-18C4-F9E3-A6E9-29BE6801C45F}"/>
          </ac:spMkLst>
        </pc:spChg>
        <pc:spChg chg="add mod">
          <ac:chgData name="Olsson, Freya" userId="S::freyao@vt.edu::67d85892-d199-47b1-8011-5c02659bf589" providerId="AD" clId="Web-{E85E85AB-FE93-F9E9-E4B2-C8DE3D51D8F7}" dt="2024-05-28T18:50:51.814" v="542" actId="1076"/>
          <ac:spMkLst>
            <pc:docMk/>
            <pc:sldMk cId="2321331947" sldId="264"/>
            <ac:spMk id="5" creationId="{93770BAC-DBF9-0BC2-FB66-49E096409AE2}"/>
          </ac:spMkLst>
        </pc:spChg>
        <pc:spChg chg="add">
          <ac:chgData name="Olsson, Freya" userId="S::freyao@vt.edu::67d85892-d199-47b1-8011-5c02659bf589" providerId="AD" clId="Web-{E85E85AB-FE93-F9E9-E4B2-C8DE3D51D8F7}" dt="2024-05-28T18:50:56.892" v="543"/>
          <ac:spMkLst>
            <pc:docMk/>
            <pc:sldMk cId="2321331947" sldId="264"/>
            <ac:spMk id="6" creationId="{369C858E-3E79-D5D0-2731-D89DB250FC75}"/>
          </ac:spMkLst>
        </pc:spChg>
      </pc:sldChg>
    </pc:docChg>
  </pc:docChgLst>
</pc:chgInfo>
</file>

<file path=ppt/comments/modernComment_110_64E1A1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C81480-26AA-4545-BE17-9D06BC2E586F}" authorId="{E9AB3A78-46CF-F050-96CB-E957E3D26B1A}" created="2024-05-30T18:46:40.2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92508647" sldId="272"/>
      <ac:spMk id="5" creationId="{B03F21A3-2FD5-D5EE-EAA6-6D458B68C7CA}"/>
      <ac:txMk cp="141" len="8">
        <ac:context len="153" hash="97619117"/>
      </ac:txMk>
    </ac:txMkLst>
    <p188:pos x="5831416" y="1555750"/>
    <p188:txBody>
      <a:bodyPr/>
      <a:lstStyle/>
      <a:p>
        <a:r>
          <a:rPr lang="en-US"/>
          <a:t>Not sure if you want to go in to what proper/strictly proper scores are?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17412-D39F-4AF3-A418-D9098C77CDFC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VU"/>
        </a:p>
      </dgm:t>
    </dgm:pt>
    <dgm:pt modelId="{573875BD-B994-4F58-8155-C293E6380D44}">
      <dgm:prSet phldrT="[Text]"/>
      <dgm:spPr/>
      <dgm:t>
        <a:bodyPr/>
        <a:lstStyle/>
        <a:p>
          <a:r>
            <a:rPr lang="en-US" dirty="0"/>
            <a:t>Predictability</a:t>
          </a:r>
          <a:endParaRPr lang="en-VU" dirty="0"/>
        </a:p>
      </dgm:t>
    </dgm:pt>
    <dgm:pt modelId="{AAF1F430-C470-477F-86C2-29DFC8F7CA47}" type="parTrans" cxnId="{2CF51436-7577-4A29-BCBB-50757C86EBC5}">
      <dgm:prSet/>
      <dgm:spPr/>
      <dgm:t>
        <a:bodyPr/>
        <a:lstStyle/>
        <a:p>
          <a:endParaRPr lang="en-VU"/>
        </a:p>
      </dgm:t>
    </dgm:pt>
    <dgm:pt modelId="{103AD07D-2D6F-46ED-861C-DB143553A507}" type="sibTrans" cxnId="{2CF51436-7577-4A29-BCBB-50757C86EBC5}">
      <dgm:prSet/>
      <dgm:spPr/>
      <dgm:t>
        <a:bodyPr/>
        <a:lstStyle/>
        <a:p>
          <a:endParaRPr lang="en-VU"/>
        </a:p>
      </dgm:t>
    </dgm:pt>
    <dgm:pt modelId="{2591CFC3-3D89-458A-BBC0-51216AD8ABAF}">
      <dgm:prSet phldrT="[Text]"/>
      <dgm:spPr/>
      <dgm:t>
        <a:bodyPr/>
        <a:lstStyle/>
        <a:p>
          <a:r>
            <a:rPr lang="en-US" dirty="0"/>
            <a:t>Variables</a:t>
          </a:r>
          <a:endParaRPr lang="en-VU" dirty="0"/>
        </a:p>
      </dgm:t>
    </dgm:pt>
    <dgm:pt modelId="{FD3A7447-F9F5-41E3-9212-CEB4CE7AD54E}" type="parTrans" cxnId="{1D740536-A864-4C68-9EB3-60E1C538CEB6}">
      <dgm:prSet/>
      <dgm:spPr/>
      <dgm:t>
        <a:bodyPr/>
        <a:lstStyle/>
        <a:p>
          <a:endParaRPr lang="en-VU"/>
        </a:p>
      </dgm:t>
    </dgm:pt>
    <dgm:pt modelId="{31B5DC45-7DA5-47D9-87B9-454141E8BBCC}" type="sibTrans" cxnId="{1D740536-A864-4C68-9EB3-60E1C538CEB6}">
      <dgm:prSet/>
      <dgm:spPr/>
      <dgm:t>
        <a:bodyPr/>
        <a:lstStyle/>
        <a:p>
          <a:endParaRPr lang="en-VU"/>
        </a:p>
      </dgm:t>
    </dgm:pt>
    <dgm:pt modelId="{B6A09423-20D4-4E40-B64D-DF14183E0E94}">
      <dgm:prSet phldrT="[Text]"/>
      <dgm:spPr/>
      <dgm:t>
        <a:bodyPr/>
        <a:lstStyle/>
        <a:p>
          <a:r>
            <a:rPr lang="en-US" dirty="0"/>
            <a:t>Models</a:t>
          </a:r>
          <a:endParaRPr lang="en-VU" dirty="0"/>
        </a:p>
      </dgm:t>
    </dgm:pt>
    <dgm:pt modelId="{E568C848-D931-426A-AA43-D5DA9E85A335}" type="parTrans" cxnId="{5E5B8925-5DB0-4CDB-854D-D50C230ED607}">
      <dgm:prSet/>
      <dgm:spPr/>
      <dgm:t>
        <a:bodyPr/>
        <a:lstStyle/>
        <a:p>
          <a:endParaRPr lang="en-VU"/>
        </a:p>
      </dgm:t>
    </dgm:pt>
    <dgm:pt modelId="{35B99A78-12E9-4340-8B2A-E8E0CF4CDEF9}" type="sibTrans" cxnId="{5E5B8925-5DB0-4CDB-854D-D50C230ED607}">
      <dgm:prSet/>
      <dgm:spPr/>
      <dgm:t>
        <a:bodyPr/>
        <a:lstStyle/>
        <a:p>
          <a:endParaRPr lang="en-VU"/>
        </a:p>
      </dgm:t>
    </dgm:pt>
    <dgm:pt modelId="{A5BFAB5A-AEE3-4495-87E5-66012782921E}">
      <dgm:prSet phldrT="[Text]"/>
      <dgm:spPr/>
      <dgm:t>
        <a:bodyPr/>
        <a:lstStyle/>
        <a:p>
          <a:r>
            <a:rPr lang="en-US" dirty="0"/>
            <a:t>Sites</a:t>
          </a:r>
          <a:endParaRPr lang="en-VU" dirty="0"/>
        </a:p>
      </dgm:t>
    </dgm:pt>
    <dgm:pt modelId="{F59F0DB8-B389-4051-9149-926D7FCF99B0}" type="parTrans" cxnId="{1F9D4212-46AC-42E9-BFC3-E0FEC7291851}">
      <dgm:prSet/>
      <dgm:spPr/>
      <dgm:t>
        <a:bodyPr/>
        <a:lstStyle/>
        <a:p>
          <a:endParaRPr lang="en-VU"/>
        </a:p>
      </dgm:t>
    </dgm:pt>
    <dgm:pt modelId="{A6786EC9-BEEA-4152-9625-22E1594F2171}" type="sibTrans" cxnId="{1F9D4212-46AC-42E9-BFC3-E0FEC7291851}">
      <dgm:prSet/>
      <dgm:spPr/>
      <dgm:t>
        <a:bodyPr/>
        <a:lstStyle/>
        <a:p>
          <a:endParaRPr lang="en-VU"/>
        </a:p>
      </dgm:t>
    </dgm:pt>
    <dgm:pt modelId="{F40A202A-BF39-48C5-AB9A-74037B8C9E49}">
      <dgm:prSet phldrT="[Text]"/>
      <dgm:spPr/>
      <dgm:t>
        <a:bodyPr/>
        <a:lstStyle/>
        <a:p>
          <a:r>
            <a:rPr lang="en-US" dirty="0"/>
            <a:t>Horizon, lead time</a:t>
          </a:r>
          <a:endParaRPr lang="en-VU" dirty="0"/>
        </a:p>
      </dgm:t>
    </dgm:pt>
    <dgm:pt modelId="{734A79FD-0629-471E-AB25-D853C726FAE1}" type="parTrans" cxnId="{17E5C75B-5A18-406A-B4DE-A8E336982CB6}">
      <dgm:prSet/>
      <dgm:spPr/>
      <dgm:t>
        <a:bodyPr/>
        <a:lstStyle/>
        <a:p>
          <a:endParaRPr lang="en-VU"/>
        </a:p>
      </dgm:t>
    </dgm:pt>
    <dgm:pt modelId="{B7B9D010-ED56-47D4-A5A0-CFF2487C3621}" type="sibTrans" cxnId="{17E5C75B-5A18-406A-B4DE-A8E336982CB6}">
      <dgm:prSet/>
      <dgm:spPr/>
      <dgm:t>
        <a:bodyPr/>
        <a:lstStyle/>
        <a:p>
          <a:endParaRPr lang="en-VU"/>
        </a:p>
      </dgm:t>
    </dgm:pt>
    <dgm:pt modelId="{6C3C14E3-F233-4F59-BCBB-6EED5915618B}" type="pres">
      <dgm:prSet presAssocID="{AB617412-D39F-4AF3-A418-D9098C77CDFC}" presName="composite" presStyleCnt="0">
        <dgm:presLayoutVars>
          <dgm:chMax val="1"/>
          <dgm:dir/>
          <dgm:resizeHandles val="exact"/>
        </dgm:presLayoutVars>
      </dgm:prSet>
      <dgm:spPr/>
    </dgm:pt>
    <dgm:pt modelId="{701FCA78-55BE-44FA-8C28-E6B09F26B3C0}" type="pres">
      <dgm:prSet presAssocID="{AB617412-D39F-4AF3-A418-D9098C77CDFC}" presName="radial" presStyleCnt="0">
        <dgm:presLayoutVars>
          <dgm:animLvl val="ctr"/>
        </dgm:presLayoutVars>
      </dgm:prSet>
      <dgm:spPr/>
    </dgm:pt>
    <dgm:pt modelId="{EB319376-E658-4EBE-9005-CEC8D7FBE61E}" type="pres">
      <dgm:prSet presAssocID="{573875BD-B994-4F58-8155-C293E6380D44}" presName="centerShape" presStyleLbl="vennNode1" presStyleIdx="0" presStyleCnt="5"/>
      <dgm:spPr/>
    </dgm:pt>
    <dgm:pt modelId="{4D390BA7-CB51-4101-8C0B-A0058EC4E123}" type="pres">
      <dgm:prSet presAssocID="{2591CFC3-3D89-458A-BBC0-51216AD8ABAF}" presName="node" presStyleLbl="vennNode1" presStyleIdx="1" presStyleCnt="5" custScaleX="139690" custScaleY="139690" custRadScaleRad="106702" custRadScaleInc="-545">
        <dgm:presLayoutVars>
          <dgm:bulletEnabled val="1"/>
        </dgm:presLayoutVars>
      </dgm:prSet>
      <dgm:spPr/>
    </dgm:pt>
    <dgm:pt modelId="{40107E22-89CF-4206-9898-701A291E56F2}" type="pres">
      <dgm:prSet presAssocID="{B6A09423-20D4-4E40-B64D-DF14183E0E94}" presName="node" presStyleLbl="vennNode1" presStyleIdx="2" presStyleCnt="5" custScaleX="139690" custScaleY="139690" custRadScaleRad="113510">
        <dgm:presLayoutVars>
          <dgm:bulletEnabled val="1"/>
        </dgm:presLayoutVars>
      </dgm:prSet>
      <dgm:spPr/>
    </dgm:pt>
    <dgm:pt modelId="{49B2F1E2-F16D-4F4F-9F61-260FA75A9E5C}" type="pres">
      <dgm:prSet presAssocID="{A5BFAB5A-AEE3-4495-87E5-66012782921E}" presName="node" presStyleLbl="vennNode1" presStyleIdx="3" presStyleCnt="5" custScaleX="139690" custScaleY="139690">
        <dgm:presLayoutVars>
          <dgm:bulletEnabled val="1"/>
        </dgm:presLayoutVars>
      </dgm:prSet>
      <dgm:spPr/>
    </dgm:pt>
    <dgm:pt modelId="{CA65194D-B001-45CB-80AC-F529F7FADAF9}" type="pres">
      <dgm:prSet presAssocID="{F40A202A-BF39-48C5-AB9A-74037B8C9E49}" presName="node" presStyleLbl="vennNode1" presStyleIdx="4" presStyleCnt="5" custScaleX="139690" custScaleY="139690" custRadScaleRad="115939">
        <dgm:presLayoutVars>
          <dgm:bulletEnabled val="1"/>
        </dgm:presLayoutVars>
      </dgm:prSet>
      <dgm:spPr/>
    </dgm:pt>
  </dgm:ptLst>
  <dgm:cxnLst>
    <dgm:cxn modelId="{1F9D4212-46AC-42E9-BFC3-E0FEC7291851}" srcId="{573875BD-B994-4F58-8155-C293E6380D44}" destId="{A5BFAB5A-AEE3-4495-87E5-66012782921E}" srcOrd="2" destOrd="0" parTransId="{F59F0DB8-B389-4051-9149-926D7FCF99B0}" sibTransId="{A6786EC9-BEEA-4152-9625-22E1594F2171}"/>
    <dgm:cxn modelId="{5E5B8925-5DB0-4CDB-854D-D50C230ED607}" srcId="{573875BD-B994-4F58-8155-C293E6380D44}" destId="{B6A09423-20D4-4E40-B64D-DF14183E0E94}" srcOrd="1" destOrd="0" parTransId="{E568C848-D931-426A-AA43-D5DA9E85A335}" sibTransId="{35B99A78-12E9-4340-8B2A-E8E0CF4CDEF9}"/>
    <dgm:cxn modelId="{EC50EE29-599B-4FFC-B87E-E2A4F9B24B6F}" type="presOf" srcId="{AB617412-D39F-4AF3-A418-D9098C77CDFC}" destId="{6C3C14E3-F233-4F59-BCBB-6EED5915618B}" srcOrd="0" destOrd="0" presId="urn:microsoft.com/office/officeart/2005/8/layout/radial3"/>
    <dgm:cxn modelId="{1D740536-A864-4C68-9EB3-60E1C538CEB6}" srcId="{573875BD-B994-4F58-8155-C293E6380D44}" destId="{2591CFC3-3D89-458A-BBC0-51216AD8ABAF}" srcOrd="0" destOrd="0" parTransId="{FD3A7447-F9F5-41E3-9212-CEB4CE7AD54E}" sibTransId="{31B5DC45-7DA5-47D9-87B9-454141E8BBCC}"/>
    <dgm:cxn modelId="{2CF51436-7577-4A29-BCBB-50757C86EBC5}" srcId="{AB617412-D39F-4AF3-A418-D9098C77CDFC}" destId="{573875BD-B994-4F58-8155-C293E6380D44}" srcOrd="0" destOrd="0" parTransId="{AAF1F430-C470-477F-86C2-29DFC8F7CA47}" sibTransId="{103AD07D-2D6F-46ED-861C-DB143553A507}"/>
    <dgm:cxn modelId="{17E5C75B-5A18-406A-B4DE-A8E336982CB6}" srcId="{573875BD-B994-4F58-8155-C293E6380D44}" destId="{F40A202A-BF39-48C5-AB9A-74037B8C9E49}" srcOrd="3" destOrd="0" parTransId="{734A79FD-0629-471E-AB25-D853C726FAE1}" sibTransId="{B7B9D010-ED56-47D4-A5A0-CFF2487C3621}"/>
    <dgm:cxn modelId="{4E020E49-2F94-46AA-9EE0-B6C9ED9B186A}" type="presOf" srcId="{B6A09423-20D4-4E40-B64D-DF14183E0E94}" destId="{40107E22-89CF-4206-9898-701A291E56F2}" srcOrd="0" destOrd="0" presId="urn:microsoft.com/office/officeart/2005/8/layout/radial3"/>
    <dgm:cxn modelId="{13843477-A4CB-4100-A072-EF913D426C66}" type="presOf" srcId="{A5BFAB5A-AEE3-4495-87E5-66012782921E}" destId="{49B2F1E2-F16D-4F4F-9F61-260FA75A9E5C}" srcOrd="0" destOrd="0" presId="urn:microsoft.com/office/officeart/2005/8/layout/radial3"/>
    <dgm:cxn modelId="{E6079578-8B0B-4FFC-8F4D-E012ACC8359A}" type="presOf" srcId="{573875BD-B994-4F58-8155-C293E6380D44}" destId="{EB319376-E658-4EBE-9005-CEC8D7FBE61E}" srcOrd="0" destOrd="0" presId="urn:microsoft.com/office/officeart/2005/8/layout/radial3"/>
    <dgm:cxn modelId="{E62E5A9D-F697-4D7F-8446-8239F2ECED94}" type="presOf" srcId="{F40A202A-BF39-48C5-AB9A-74037B8C9E49}" destId="{CA65194D-B001-45CB-80AC-F529F7FADAF9}" srcOrd="0" destOrd="0" presId="urn:microsoft.com/office/officeart/2005/8/layout/radial3"/>
    <dgm:cxn modelId="{3C94EBAB-450F-45BE-932F-11919595E074}" type="presOf" srcId="{2591CFC3-3D89-458A-BBC0-51216AD8ABAF}" destId="{4D390BA7-CB51-4101-8C0B-A0058EC4E123}" srcOrd="0" destOrd="0" presId="urn:microsoft.com/office/officeart/2005/8/layout/radial3"/>
    <dgm:cxn modelId="{B073F723-7129-44BA-A133-219F0CD845F8}" type="presParOf" srcId="{6C3C14E3-F233-4F59-BCBB-6EED5915618B}" destId="{701FCA78-55BE-44FA-8C28-E6B09F26B3C0}" srcOrd="0" destOrd="0" presId="urn:microsoft.com/office/officeart/2005/8/layout/radial3"/>
    <dgm:cxn modelId="{08A6939A-AC4A-43F4-A116-C58EE48D0428}" type="presParOf" srcId="{701FCA78-55BE-44FA-8C28-E6B09F26B3C0}" destId="{EB319376-E658-4EBE-9005-CEC8D7FBE61E}" srcOrd="0" destOrd="0" presId="urn:microsoft.com/office/officeart/2005/8/layout/radial3"/>
    <dgm:cxn modelId="{23CE73CB-27D3-436A-9206-9D43B09AF126}" type="presParOf" srcId="{701FCA78-55BE-44FA-8C28-E6B09F26B3C0}" destId="{4D390BA7-CB51-4101-8C0B-A0058EC4E123}" srcOrd="1" destOrd="0" presId="urn:microsoft.com/office/officeart/2005/8/layout/radial3"/>
    <dgm:cxn modelId="{448057E3-B51F-4F2A-AFA5-480BAE735A0F}" type="presParOf" srcId="{701FCA78-55BE-44FA-8C28-E6B09F26B3C0}" destId="{40107E22-89CF-4206-9898-701A291E56F2}" srcOrd="2" destOrd="0" presId="urn:microsoft.com/office/officeart/2005/8/layout/radial3"/>
    <dgm:cxn modelId="{29464AF4-AAED-43A2-8CA9-1635723D32E7}" type="presParOf" srcId="{701FCA78-55BE-44FA-8C28-E6B09F26B3C0}" destId="{49B2F1E2-F16D-4F4F-9F61-260FA75A9E5C}" srcOrd="3" destOrd="0" presId="urn:microsoft.com/office/officeart/2005/8/layout/radial3"/>
    <dgm:cxn modelId="{3BE4C9CF-DCA3-4357-B6FB-3DE4DF805988}" type="presParOf" srcId="{701FCA78-55BE-44FA-8C28-E6B09F26B3C0}" destId="{CA65194D-B001-45CB-80AC-F529F7FADAF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17412-D39F-4AF3-A418-D9098C77CDFC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VU"/>
        </a:p>
      </dgm:t>
    </dgm:pt>
    <dgm:pt modelId="{573875BD-B994-4F58-8155-C293E6380D44}">
      <dgm:prSet phldrT="[Text]"/>
      <dgm:spPr/>
      <dgm:t>
        <a:bodyPr/>
        <a:lstStyle/>
        <a:p>
          <a:r>
            <a:rPr lang="en-US" dirty="0"/>
            <a:t>Predictability</a:t>
          </a:r>
          <a:endParaRPr lang="en-VU" dirty="0"/>
        </a:p>
      </dgm:t>
    </dgm:pt>
    <dgm:pt modelId="{AAF1F430-C470-477F-86C2-29DFC8F7CA47}" type="parTrans" cxnId="{2CF51436-7577-4A29-BCBB-50757C86EBC5}">
      <dgm:prSet/>
      <dgm:spPr/>
      <dgm:t>
        <a:bodyPr/>
        <a:lstStyle/>
        <a:p>
          <a:endParaRPr lang="en-VU"/>
        </a:p>
      </dgm:t>
    </dgm:pt>
    <dgm:pt modelId="{103AD07D-2D6F-46ED-861C-DB143553A507}" type="sibTrans" cxnId="{2CF51436-7577-4A29-BCBB-50757C86EBC5}">
      <dgm:prSet/>
      <dgm:spPr/>
      <dgm:t>
        <a:bodyPr/>
        <a:lstStyle/>
        <a:p>
          <a:endParaRPr lang="en-VU"/>
        </a:p>
      </dgm:t>
    </dgm:pt>
    <dgm:pt modelId="{2591CFC3-3D89-458A-BBC0-51216AD8ABAF}">
      <dgm:prSet phldrT="[Text]"/>
      <dgm:spPr/>
      <dgm:t>
        <a:bodyPr/>
        <a:lstStyle/>
        <a:p>
          <a:r>
            <a:rPr lang="en-US" dirty="0"/>
            <a:t>Variables</a:t>
          </a:r>
          <a:endParaRPr lang="en-VU" dirty="0"/>
        </a:p>
      </dgm:t>
    </dgm:pt>
    <dgm:pt modelId="{FD3A7447-F9F5-41E3-9212-CEB4CE7AD54E}" type="parTrans" cxnId="{1D740536-A864-4C68-9EB3-60E1C538CEB6}">
      <dgm:prSet/>
      <dgm:spPr/>
      <dgm:t>
        <a:bodyPr/>
        <a:lstStyle/>
        <a:p>
          <a:endParaRPr lang="en-VU"/>
        </a:p>
      </dgm:t>
    </dgm:pt>
    <dgm:pt modelId="{31B5DC45-7DA5-47D9-87B9-454141E8BBCC}" type="sibTrans" cxnId="{1D740536-A864-4C68-9EB3-60E1C538CEB6}">
      <dgm:prSet/>
      <dgm:spPr/>
      <dgm:t>
        <a:bodyPr/>
        <a:lstStyle/>
        <a:p>
          <a:endParaRPr lang="en-VU"/>
        </a:p>
      </dgm:t>
    </dgm:pt>
    <dgm:pt modelId="{B6A09423-20D4-4E40-B64D-DF14183E0E94}">
      <dgm:prSet phldrT="[Text]"/>
      <dgm:spPr/>
      <dgm:t>
        <a:bodyPr/>
        <a:lstStyle/>
        <a:p>
          <a:r>
            <a:rPr lang="en-US" dirty="0"/>
            <a:t>Models</a:t>
          </a:r>
          <a:endParaRPr lang="en-VU" dirty="0"/>
        </a:p>
      </dgm:t>
    </dgm:pt>
    <dgm:pt modelId="{E568C848-D931-426A-AA43-D5DA9E85A335}" type="parTrans" cxnId="{5E5B8925-5DB0-4CDB-854D-D50C230ED607}">
      <dgm:prSet/>
      <dgm:spPr/>
      <dgm:t>
        <a:bodyPr/>
        <a:lstStyle/>
        <a:p>
          <a:endParaRPr lang="en-VU"/>
        </a:p>
      </dgm:t>
    </dgm:pt>
    <dgm:pt modelId="{35B99A78-12E9-4340-8B2A-E8E0CF4CDEF9}" type="sibTrans" cxnId="{5E5B8925-5DB0-4CDB-854D-D50C230ED607}">
      <dgm:prSet/>
      <dgm:spPr/>
      <dgm:t>
        <a:bodyPr/>
        <a:lstStyle/>
        <a:p>
          <a:endParaRPr lang="en-VU"/>
        </a:p>
      </dgm:t>
    </dgm:pt>
    <dgm:pt modelId="{A5BFAB5A-AEE3-4495-87E5-66012782921E}">
      <dgm:prSet phldrT="[Text]"/>
      <dgm:spPr/>
      <dgm:t>
        <a:bodyPr/>
        <a:lstStyle/>
        <a:p>
          <a:r>
            <a:rPr lang="en-US" dirty="0"/>
            <a:t>Sites</a:t>
          </a:r>
          <a:endParaRPr lang="en-VU" dirty="0"/>
        </a:p>
      </dgm:t>
    </dgm:pt>
    <dgm:pt modelId="{F59F0DB8-B389-4051-9149-926D7FCF99B0}" type="parTrans" cxnId="{1F9D4212-46AC-42E9-BFC3-E0FEC7291851}">
      <dgm:prSet/>
      <dgm:spPr/>
      <dgm:t>
        <a:bodyPr/>
        <a:lstStyle/>
        <a:p>
          <a:endParaRPr lang="en-VU"/>
        </a:p>
      </dgm:t>
    </dgm:pt>
    <dgm:pt modelId="{A6786EC9-BEEA-4152-9625-22E1594F2171}" type="sibTrans" cxnId="{1F9D4212-46AC-42E9-BFC3-E0FEC7291851}">
      <dgm:prSet/>
      <dgm:spPr/>
      <dgm:t>
        <a:bodyPr/>
        <a:lstStyle/>
        <a:p>
          <a:endParaRPr lang="en-VU"/>
        </a:p>
      </dgm:t>
    </dgm:pt>
    <dgm:pt modelId="{F40A202A-BF39-48C5-AB9A-74037B8C9E49}">
      <dgm:prSet phldrT="[Text]"/>
      <dgm:spPr/>
      <dgm:t>
        <a:bodyPr/>
        <a:lstStyle/>
        <a:p>
          <a:r>
            <a:rPr lang="en-US" dirty="0"/>
            <a:t>Horizon, lead time</a:t>
          </a:r>
          <a:endParaRPr lang="en-VU" dirty="0"/>
        </a:p>
      </dgm:t>
    </dgm:pt>
    <dgm:pt modelId="{734A79FD-0629-471E-AB25-D853C726FAE1}" type="parTrans" cxnId="{17E5C75B-5A18-406A-B4DE-A8E336982CB6}">
      <dgm:prSet/>
      <dgm:spPr/>
      <dgm:t>
        <a:bodyPr/>
        <a:lstStyle/>
        <a:p>
          <a:endParaRPr lang="en-VU"/>
        </a:p>
      </dgm:t>
    </dgm:pt>
    <dgm:pt modelId="{B7B9D010-ED56-47D4-A5A0-CFF2487C3621}" type="sibTrans" cxnId="{17E5C75B-5A18-406A-B4DE-A8E336982CB6}">
      <dgm:prSet/>
      <dgm:spPr/>
      <dgm:t>
        <a:bodyPr/>
        <a:lstStyle/>
        <a:p>
          <a:endParaRPr lang="en-VU"/>
        </a:p>
      </dgm:t>
    </dgm:pt>
    <dgm:pt modelId="{6C3C14E3-F233-4F59-BCBB-6EED5915618B}" type="pres">
      <dgm:prSet presAssocID="{AB617412-D39F-4AF3-A418-D9098C77CDFC}" presName="composite" presStyleCnt="0">
        <dgm:presLayoutVars>
          <dgm:chMax val="1"/>
          <dgm:dir/>
          <dgm:resizeHandles val="exact"/>
        </dgm:presLayoutVars>
      </dgm:prSet>
      <dgm:spPr/>
    </dgm:pt>
    <dgm:pt modelId="{701FCA78-55BE-44FA-8C28-E6B09F26B3C0}" type="pres">
      <dgm:prSet presAssocID="{AB617412-D39F-4AF3-A418-D9098C77CDFC}" presName="radial" presStyleCnt="0">
        <dgm:presLayoutVars>
          <dgm:animLvl val="ctr"/>
        </dgm:presLayoutVars>
      </dgm:prSet>
      <dgm:spPr/>
    </dgm:pt>
    <dgm:pt modelId="{EB319376-E658-4EBE-9005-CEC8D7FBE61E}" type="pres">
      <dgm:prSet presAssocID="{573875BD-B994-4F58-8155-C293E6380D44}" presName="centerShape" presStyleLbl="vennNode1" presStyleIdx="0" presStyleCnt="5"/>
      <dgm:spPr/>
    </dgm:pt>
    <dgm:pt modelId="{4D390BA7-CB51-4101-8C0B-A0058EC4E123}" type="pres">
      <dgm:prSet presAssocID="{2591CFC3-3D89-458A-BBC0-51216AD8ABAF}" presName="node" presStyleLbl="vennNode1" presStyleIdx="1" presStyleCnt="5" custScaleX="139690" custScaleY="139690" custRadScaleRad="106702" custRadScaleInc="-545">
        <dgm:presLayoutVars>
          <dgm:bulletEnabled val="1"/>
        </dgm:presLayoutVars>
      </dgm:prSet>
      <dgm:spPr/>
    </dgm:pt>
    <dgm:pt modelId="{40107E22-89CF-4206-9898-701A291E56F2}" type="pres">
      <dgm:prSet presAssocID="{B6A09423-20D4-4E40-B64D-DF14183E0E94}" presName="node" presStyleLbl="vennNode1" presStyleIdx="2" presStyleCnt="5" custScaleX="139690" custScaleY="139690" custRadScaleRad="113510">
        <dgm:presLayoutVars>
          <dgm:bulletEnabled val="1"/>
        </dgm:presLayoutVars>
      </dgm:prSet>
      <dgm:spPr/>
    </dgm:pt>
    <dgm:pt modelId="{49B2F1E2-F16D-4F4F-9F61-260FA75A9E5C}" type="pres">
      <dgm:prSet presAssocID="{A5BFAB5A-AEE3-4495-87E5-66012782921E}" presName="node" presStyleLbl="vennNode1" presStyleIdx="3" presStyleCnt="5" custScaleX="139690" custScaleY="139690">
        <dgm:presLayoutVars>
          <dgm:bulletEnabled val="1"/>
        </dgm:presLayoutVars>
      </dgm:prSet>
      <dgm:spPr/>
    </dgm:pt>
    <dgm:pt modelId="{CA65194D-B001-45CB-80AC-F529F7FADAF9}" type="pres">
      <dgm:prSet presAssocID="{F40A202A-BF39-48C5-AB9A-74037B8C9E49}" presName="node" presStyleLbl="vennNode1" presStyleIdx="4" presStyleCnt="5" custScaleX="139690" custScaleY="139690" custRadScaleRad="115939">
        <dgm:presLayoutVars>
          <dgm:bulletEnabled val="1"/>
        </dgm:presLayoutVars>
      </dgm:prSet>
      <dgm:spPr/>
    </dgm:pt>
  </dgm:ptLst>
  <dgm:cxnLst>
    <dgm:cxn modelId="{1F9D4212-46AC-42E9-BFC3-E0FEC7291851}" srcId="{573875BD-B994-4F58-8155-C293E6380D44}" destId="{A5BFAB5A-AEE3-4495-87E5-66012782921E}" srcOrd="2" destOrd="0" parTransId="{F59F0DB8-B389-4051-9149-926D7FCF99B0}" sibTransId="{A6786EC9-BEEA-4152-9625-22E1594F2171}"/>
    <dgm:cxn modelId="{5E5B8925-5DB0-4CDB-854D-D50C230ED607}" srcId="{573875BD-B994-4F58-8155-C293E6380D44}" destId="{B6A09423-20D4-4E40-B64D-DF14183E0E94}" srcOrd="1" destOrd="0" parTransId="{E568C848-D931-426A-AA43-D5DA9E85A335}" sibTransId="{35B99A78-12E9-4340-8B2A-E8E0CF4CDEF9}"/>
    <dgm:cxn modelId="{EC50EE29-599B-4FFC-B87E-E2A4F9B24B6F}" type="presOf" srcId="{AB617412-D39F-4AF3-A418-D9098C77CDFC}" destId="{6C3C14E3-F233-4F59-BCBB-6EED5915618B}" srcOrd="0" destOrd="0" presId="urn:microsoft.com/office/officeart/2005/8/layout/radial3"/>
    <dgm:cxn modelId="{1D740536-A864-4C68-9EB3-60E1C538CEB6}" srcId="{573875BD-B994-4F58-8155-C293E6380D44}" destId="{2591CFC3-3D89-458A-BBC0-51216AD8ABAF}" srcOrd="0" destOrd="0" parTransId="{FD3A7447-F9F5-41E3-9212-CEB4CE7AD54E}" sibTransId="{31B5DC45-7DA5-47D9-87B9-454141E8BBCC}"/>
    <dgm:cxn modelId="{2CF51436-7577-4A29-BCBB-50757C86EBC5}" srcId="{AB617412-D39F-4AF3-A418-D9098C77CDFC}" destId="{573875BD-B994-4F58-8155-C293E6380D44}" srcOrd="0" destOrd="0" parTransId="{AAF1F430-C470-477F-86C2-29DFC8F7CA47}" sibTransId="{103AD07D-2D6F-46ED-861C-DB143553A507}"/>
    <dgm:cxn modelId="{17E5C75B-5A18-406A-B4DE-A8E336982CB6}" srcId="{573875BD-B994-4F58-8155-C293E6380D44}" destId="{F40A202A-BF39-48C5-AB9A-74037B8C9E49}" srcOrd="3" destOrd="0" parTransId="{734A79FD-0629-471E-AB25-D853C726FAE1}" sibTransId="{B7B9D010-ED56-47D4-A5A0-CFF2487C3621}"/>
    <dgm:cxn modelId="{4E020E49-2F94-46AA-9EE0-B6C9ED9B186A}" type="presOf" srcId="{B6A09423-20D4-4E40-B64D-DF14183E0E94}" destId="{40107E22-89CF-4206-9898-701A291E56F2}" srcOrd="0" destOrd="0" presId="urn:microsoft.com/office/officeart/2005/8/layout/radial3"/>
    <dgm:cxn modelId="{13843477-A4CB-4100-A072-EF913D426C66}" type="presOf" srcId="{A5BFAB5A-AEE3-4495-87E5-66012782921E}" destId="{49B2F1E2-F16D-4F4F-9F61-260FA75A9E5C}" srcOrd="0" destOrd="0" presId="urn:microsoft.com/office/officeart/2005/8/layout/radial3"/>
    <dgm:cxn modelId="{E6079578-8B0B-4FFC-8F4D-E012ACC8359A}" type="presOf" srcId="{573875BD-B994-4F58-8155-C293E6380D44}" destId="{EB319376-E658-4EBE-9005-CEC8D7FBE61E}" srcOrd="0" destOrd="0" presId="urn:microsoft.com/office/officeart/2005/8/layout/radial3"/>
    <dgm:cxn modelId="{E62E5A9D-F697-4D7F-8446-8239F2ECED94}" type="presOf" srcId="{F40A202A-BF39-48C5-AB9A-74037B8C9E49}" destId="{CA65194D-B001-45CB-80AC-F529F7FADAF9}" srcOrd="0" destOrd="0" presId="urn:microsoft.com/office/officeart/2005/8/layout/radial3"/>
    <dgm:cxn modelId="{3C94EBAB-450F-45BE-932F-11919595E074}" type="presOf" srcId="{2591CFC3-3D89-458A-BBC0-51216AD8ABAF}" destId="{4D390BA7-CB51-4101-8C0B-A0058EC4E123}" srcOrd="0" destOrd="0" presId="urn:microsoft.com/office/officeart/2005/8/layout/radial3"/>
    <dgm:cxn modelId="{B073F723-7129-44BA-A133-219F0CD845F8}" type="presParOf" srcId="{6C3C14E3-F233-4F59-BCBB-6EED5915618B}" destId="{701FCA78-55BE-44FA-8C28-E6B09F26B3C0}" srcOrd="0" destOrd="0" presId="urn:microsoft.com/office/officeart/2005/8/layout/radial3"/>
    <dgm:cxn modelId="{08A6939A-AC4A-43F4-A116-C58EE48D0428}" type="presParOf" srcId="{701FCA78-55BE-44FA-8C28-E6B09F26B3C0}" destId="{EB319376-E658-4EBE-9005-CEC8D7FBE61E}" srcOrd="0" destOrd="0" presId="urn:microsoft.com/office/officeart/2005/8/layout/radial3"/>
    <dgm:cxn modelId="{23CE73CB-27D3-436A-9206-9D43B09AF126}" type="presParOf" srcId="{701FCA78-55BE-44FA-8C28-E6B09F26B3C0}" destId="{4D390BA7-CB51-4101-8C0B-A0058EC4E123}" srcOrd="1" destOrd="0" presId="urn:microsoft.com/office/officeart/2005/8/layout/radial3"/>
    <dgm:cxn modelId="{448057E3-B51F-4F2A-AFA5-480BAE735A0F}" type="presParOf" srcId="{701FCA78-55BE-44FA-8C28-E6B09F26B3C0}" destId="{40107E22-89CF-4206-9898-701A291E56F2}" srcOrd="2" destOrd="0" presId="urn:microsoft.com/office/officeart/2005/8/layout/radial3"/>
    <dgm:cxn modelId="{29464AF4-AAED-43A2-8CA9-1635723D32E7}" type="presParOf" srcId="{701FCA78-55BE-44FA-8C28-E6B09F26B3C0}" destId="{49B2F1E2-F16D-4F4F-9F61-260FA75A9E5C}" srcOrd="3" destOrd="0" presId="urn:microsoft.com/office/officeart/2005/8/layout/radial3"/>
    <dgm:cxn modelId="{3BE4C9CF-DCA3-4357-B6FB-3DE4DF805988}" type="presParOf" srcId="{701FCA78-55BE-44FA-8C28-E6B09F26B3C0}" destId="{CA65194D-B001-45CB-80AC-F529F7FADAF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19376-E658-4EBE-9005-CEC8D7FBE61E}">
      <dsp:nvSpPr>
        <dsp:cNvPr id="0" name=""/>
        <dsp:cNvSpPr/>
      </dsp:nvSpPr>
      <dsp:spPr>
        <a:xfrm>
          <a:off x="1168732" y="683249"/>
          <a:ext cx="1702131" cy="170213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Predictability</a:t>
          </a:r>
          <a:endParaRPr lang="en-VU" sz="1600" kern="1200" dirty="0"/>
        </a:p>
      </dsp:txBody>
      <dsp:txXfrm>
        <a:off x="1418003" y="932520"/>
        <a:ext cx="1203589" cy="1203589"/>
      </dsp:txXfrm>
    </dsp:sp>
    <dsp:sp modelId="{4D390BA7-CB51-4101-8C0B-A0058EC4E123}">
      <dsp:nvSpPr>
        <dsp:cNvPr id="0" name=""/>
        <dsp:cNvSpPr/>
      </dsp:nvSpPr>
      <dsp:spPr>
        <a:xfrm>
          <a:off x="1415246" y="-168590"/>
          <a:ext cx="1188853" cy="1188853"/>
        </a:xfrm>
        <a:prstGeom prst="ellipse">
          <a:avLst/>
        </a:prstGeom>
        <a:solidFill>
          <a:schemeClr val="accent5">
            <a:alpha val="50000"/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Variables</a:t>
          </a:r>
          <a:endParaRPr lang="en-VU" sz="1500" kern="1200" dirty="0"/>
        </a:p>
      </dsp:txBody>
      <dsp:txXfrm>
        <a:off x="1589349" y="5513"/>
        <a:ext cx="840647" cy="840647"/>
      </dsp:txXfrm>
    </dsp:sp>
    <dsp:sp modelId="{40107E22-89CF-4206-9898-701A291E56F2}">
      <dsp:nvSpPr>
        <dsp:cNvPr id="0" name=""/>
        <dsp:cNvSpPr/>
      </dsp:nvSpPr>
      <dsp:spPr>
        <a:xfrm>
          <a:off x="2683606" y="939888"/>
          <a:ext cx="1188853" cy="1188853"/>
        </a:xfrm>
        <a:prstGeom prst="ellipse">
          <a:avLst/>
        </a:prstGeom>
        <a:solidFill>
          <a:schemeClr val="accent5">
            <a:alpha val="50000"/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Models</a:t>
          </a:r>
          <a:endParaRPr lang="en-VU" sz="1500" kern="1200" dirty="0"/>
        </a:p>
      </dsp:txBody>
      <dsp:txXfrm>
        <a:off x="2857709" y="1113991"/>
        <a:ext cx="840647" cy="840647"/>
      </dsp:txXfrm>
    </dsp:sp>
    <dsp:sp modelId="{49B2F1E2-F16D-4F4F-9F61-260FA75A9E5C}">
      <dsp:nvSpPr>
        <dsp:cNvPr id="0" name=""/>
        <dsp:cNvSpPr/>
      </dsp:nvSpPr>
      <dsp:spPr>
        <a:xfrm>
          <a:off x="1425371" y="2048367"/>
          <a:ext cx="1188853" cy="1188853"/>
        </a:xfrm>
        <a:prstGeom prst="ellipse">
          <a:avLst/>
        </a:prstGeom>
        <a:solidFill>
          <a:schemeClr val="accent5">
            <a:alpha val="50000"/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Sites</a:t>
          </a:r>
          <a:endParaRPr lang="en-VU" sz="1500" kern="1200" dirty="0"/>
        </a:p>
      </dsp:txBody>
      <dsp:txXfrm>
        <a:off x="1599474" y="2222470"/>
        <a:ext cx="840647" cy="840647"/>
      </dsp:txXfrm>
    </dsp:sp>
    <dsp:sp modelId="{CA65194D-B001-45CB-80AC-F529F7FADAF9}">
      <dsp:nvSpPr>
        <dsp:cNvPr id="0" name=""/>
        <dsp:cNvSpPr/>
      </dsp:nvSpPr>
      <dsp:spPr>
        <a:xfrm>
          <a:off x="140212" y="939888"/>
          <a:ext cx="1188853" cy="1188853"/>
        </a:xfrm>
        <a:prstGeom prst="ellipse">
          <a:avLst/>
        </a:prstGeom>
        <a:solidFill>
          <a:schemeClr val="accent5">
            <a:alpha val="50000"/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Horizon, lead time</a:t>
          </a:r>
          <a:endParaRPr lang="en-VU" sz="1500" kern="1200" dirty="0"/>
        </a:p>
      </dsp:txBody>
      <dsp:txXfrm>
        <a:off x="314315" y="1113991"/>
        <a:ext cx="840647" cy="840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19376-E658-4EBE-9005-CEC8D7FBE61E}">
      <dsp:nvSpPr>
        <dsp:cNvPr id="0" name=""/>
        <dsp:cNvSpPr/>
      </dsp:nvSpPr>
      <dsp:spPr>
        <a:xfrm>
          <a:off x="1168732" y="683249"/>
          <a:ext cx="1702131" cy="170213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Predictability</a:t>
          </a:r>
          <a:endParaRPr lang="en-VU" sz="1600" kern="1200" dirty="0"/>
        </a:p>
      </dsp:txBody>
      <dsp:txXfrm>
        <a:off x="1418003" y="932520"/>
        <a:ext cx="1203589" cy="1203589"/>
      </dsp:txXfrm>
    </dsp:sp>
    <dsp:sp modelId="{4D390BA7-CB51-4101-8C0B-A0058EC4E123}">
      <dsp:nvSpPr>
        <dsp:cNvPr id="0" name=""/>
        <dsp:cNvSpPr/>
      </dsp:nvSpPr>
      <dsp:spPr>
        <a:xfrm>
          <a:off x="1415246" y="-168590"/>
          <a:ext cx="1188853" cy="1188853"/>
        </a:xfrm>
        <a:prstGeom prst="ellipse">
          <a:avLst/>
        </a:prstGeom>
        <a:solidFill>
          <a:schemeClr val="accent5">
            <a:alpha val="50000"/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Variables</a:t>
          </a:r>
          <a:endParaRPr lang="en-VU" sz="1500" kern="1200" dirty="0"/>
        </a:p>
      </dsp:txBody>
      <dsp:txXfrm>
        <a:off x="1589349" y="5513"/>
        <a:ext cx="840647" cy="840647"/>
      </dsp:txXfrm>
    </dsp:sp>
    <dsp:sp modelId="{40107E22-89CF-4206-9898-701A291E56F2}">
      <dsp:nvSpPr>
        <dsp:cNvPr id="0" name=""/>
        <dsp:cNvSpPr/>
      </dsp:nvSpPr>
      <dsp:spPr>
        <a:xfrm>
          <a:off x="2683606" y="939888"/>
          <a:ext cx="1188853" cy="1188853"/>
        </a:xfrm>
        <a:prstGeom prst="ellipse">
          <a:avLst/>
        </a:prstGeom>
        <a:solidFill>
          <a:schemeClr val="accent5">
            <a:alpha val="50000"/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Models</a:t>
          </a:r>
          <a:endParaRPr lang="en-VU" sz="1500" kern="1200" dirty="0"/>
        </a:p>
      </dsp:txBody>
      <dsp:txXfrm>
        <a:off x="2857709" y="1113991"/>
        <a:ext cx="840647" cy="840647"/>
      </dsp:txXfrm>
    </dsp:sp>
    <dsp:sp modelId="{49B2F1E2-F16D-4F4F-9F61-260FA75A9E5C}">
      <dsp:nvSpPr>
        <dsp:cNvPr id="0" name=""/>
        <dsp:cNvSpPr/>
      </dsp:nvSpPr>
      <dsp:spPr>
        <a:xfrm>
          <a:off x="1425371" y="2048367"/>
          <a:ext cx="1188853" cy="1188853"/>
        </a:xfrm>
        <a:prstGeom prst="ellipse">
          <a:avLst/>
        </a:prstGeom>
        <a:solidFill>
          <a:schemeClr val="accent5">
            <a:alpha val="50000"/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Sites</a:t>
          </a:r>
          <a:endParaRPr lang="en-VU" sz="1500" kern="1200" dirty="0"/>
        </a:p>
      </dsp:txBody>
      <dsp:txXfrm>
        <a:off x="1599474" y="2222470"/>
        <a:ext cx="840647" cy="840647"/>
      </dsp:txXfrm>
    </dsp:sp>
    <dsp:sp modelId="{CA65194D-B001-45CB-80AC-F529F7FADAF9}">
      <dsp:nvSpPr>
        <dsp:cNvPr id="0" name=""/>
        <dsp:cNvSpPr/>
      </dsp:nvSpPr>
      <dsp:spPr>
        <a:xfrm>
          <a:off x="140212" y="939888"/>
          <a:ext cx="1188853" cy="1188853"/>
        </a:xfrm>
        <a:prstGeom prst="ellipse">
          <a:avLst/>
        </a:prstGeom>
        <a:solidFill>
          <a:schemeClr val="accent5">
            <a:alpha val="50000"/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Horizon, lead time</a:t>
          </a:r>
          <a:endParaRPr lang="en-VU" sz="1500" kern="1200" dirty="0"/>
        </a:p>
      </dsp:txBody>
      <dsp:txXfrm>
        <a:off x="314315" y="1113991"/>
        <a:ext cx="840647" cy="840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8BB9-68C0-4C34-A84B-870607506B28}" type="datetimeFigureOut"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AC4D-FE4A-47ED-89D8-CDC63C372B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characteristics to think about when scoring a probabilistic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AC4D-FE4A-47ED-89D8-CDC63C372B4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3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Two characteristics to think about when scoring a probabilistic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AC4D-FE4A-47ED-89D8-CDC63C372B4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Explanation of the </a:t>
            </a:r>
            <a:r>
              <a:rPr lang="en-US" dirty="0" err="1">
                <a:cs typeface="Calibri"/>
              </a:rPr>
              <a:t>tradoff</a:t>
            </a:r>
            <a:r>
              <a:rPr lang="en-US" dirty="0">
                <a:cs typeface="Calibri"/>
              </a:rPr>
              <a:t> between bias and spread. When you are closer to the mean you can have a wider spread. But can score equally as well by </a:t>
            </a:r>
            <a:r>
              <a:rPr lang="en-US" dirty="0" err="1">
                <a:cs typeface="Calibri"/>
              </a:rPr>
              <a:t>haing</a:t>
            </a:r>
            <a:r>
              <a:rPr lang="en-US" dirty="0">
                <a:cs typeface="Calibri"/>
              </a:rPr>
              <a:t> a larger bias but smaller 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AC4D-FE4A-47ED-89D8-CDC63C372B4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Another score?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AC4D-FE4A-47ED-89D8-CDC63C372B4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Would an image like this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FAC4D-FE4A-47ED-89D8-CDC63C372B41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5983-E12F-B030-7BD7-02515FF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EBC8-CA5A-53EA-96B9-48C3880C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4868-0BCB-BDAC-0063-0EC785B8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E434-8474-4E26-998C-ABE4E5286C1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AF26-0E4F-8E82-F7F8-DBEFA55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1AAF-3C1B-3A24-A312-67B6A114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709F-C774-4CD0-B8C9-963B53B91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9882D-D909-C5CC-AF46-A211955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4961-ACFB-8BB8-364E-9738F588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62D-A783-6583-D10C-E23C6839A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E434-8474-4E26-998C-ABE4E5286C1F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2FE6-E8A7-C099-B4A0-3B53C70B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677-CBA0-C87E-4D35-3D5CB69D8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709F-C774-4CD0-B8C9-963B53B91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64E1A1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Forecast scoring and synthesis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EFI Logos | Ecological Forecasting Initiative">
            <a:extLst>
              <a:ext uri="{FF2B5EF4-FFF2-40B4-BE49-F238E27FC236}">
                <a16:creationId xmlns:a16="http://schemas.microsoft.com/office/drawing/2014/main" id="{C1EFCC15-8DAF-5D78-120E-F7F3978E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30" y="212148"/>
            <a:ext cx="1609725" cy="1228725"/>
          </a:xfrm>
          <a:prstGeom prst="rect">
            <a:avLst/>
          </a:prstGeom>
        </p:spPr>
      </p:pic>
      <p:pic>
        <p:nvPicPr>
          <p:cNvPr id="4" name="Picture 3" descr="Data Partners - NEON Data">
            <a:extLst>
              <a:ext uri="{FF2B5EF4-FFF2-40B4-BE49-F238E27FC236}">
                <a16:creationId xmlns:a16="http://schemas.microsoft.com/office/drawing/2014/main" id="{646E725D-503D-87F1-6F49-0FD8BCC0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05" y="447387"/>
            <a:ext cx="1409700" cy="771525"/>
          </a:xfrm>
          <a:prstGeom prst="rect">
            <a:avLst/>
          </a:prstGeom>
        </p:spPr>
      </p:pic>
      <p:pic>
        <p:nvPicPr>
          <p:cNvPr id="5" name="Picture 4" descr="National Science Foundation - Wikipedia">
            <a:extLst>
              <a:ext uri="{FF2B5EF4-FFF2-40B4-BE49-F238E27FC236}">
                <a16:creationId xmlns:a16="http://schemas.microsoft.com/office/drawing/2014/main" id="{BC92D772-C791-1812-AC72-5B348061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353" y="463262"/>
            <a:ext cx="723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89E17-0F92-813E-F1AD-4A44BA5D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00" y="724842"/>
            <a:ext cx="5801917" cy="774033"/>
          </a:xfrm>
        </p:spPr>
        <p:txBody>
          <a:bodyPr anchor="b">
            <a:normAutofit/>
          </a:bodyPr>
          <a:lstStyle/>
          <a:p>
            <a:r>
              <a:rPr lang="en-US" sz="4000"/>
              <a:t>Database structure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E56FBD59-68A7-ADDB-A9FE-4C73734F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30" y="569655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E85F-1C63-FD45-5FAA-3937AE20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0" y="2224771"/>
            <a:ext cx="10789552" cy="3985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Forecasts</a:t>
            </a:r>
            <a:r>
              <a:rPr lang="en-US" sz="2400" dirty="0">
                <a:ea typeface="+mn-lt"/>
                <a:cs typeface="+mn-lt"/>
              </a:rPr>
              <a:t>: data table with all ensemble members or parametric parameters (multiple rows per forecast).  This is the largest database and slowest to access.  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Summaries</a:t>
            </a:r>
            <a:r>
              <a:rPr lang="en-US" sz="2400" dirty="0">
                <a:ea typeface="+mn-lt"/>
                <a:cs typeface="+mn-lt"/>
              </a:rPr>
              <a:t>: data table with a single row per datetime + </a:t>
            </a:r>
            <a:r>
              <a:rPr lang="en-US" sz="2400" dirty="0" err="1">
                <a:ea typeface="+mn-lt"/>
                <a:cs typeface="+mn-lt"/>
              </a:rPr>
              <a:t>reference_datetime</a:t>
            </a:r>
            <a:r>
              <a:rPr lang="en-US" sz="2400" dirty="0">
                <a:ea typeface="+mn-lt"/>
                <a:cs typeface="+mn-lt"/>
              </a:rPr>
              <a:t> combination.  Forecasts are collapsed down to statistical descriptions (mean, median) and forecast quantiles (2.5%, 97.5%, etc.). This is quicker to access and require less data transfer than the full forecasts.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Scores</a:t>
            </a:r>
            <a:r>
              <a:rPr lang="en-US" sz="2400" dirty="0">
                <a:ea typeface="+mn-lt"/>
                <a:cs typeface="+mn-lt"/>
              </a:rPr>
              <a:t>: data table with the summaries along with the observations and the scores that require analysis of the full ensemble or parametric forecast.  These include the </a:t>
            </a:r>
            <a:r>
              <a:rPr lang="en-US" sz="2400" dirty="0" err="1">
                <a:ea typeface="+mn-lt"/>
                <a:cs typeface="+mn-lt"/>
              </a:rPr>
              <a:t>crps</a:t>
            </a:r>
            <a:r>
              <a:rPr lang="en-US" sz="2400" dirty="0">
                <a:ea typeface="+mn-lt"/>
                <a:cs typeface="+mn-lt"/>
              </a:rPr>
              <a:t> or log score.  Other model performance statistics (such as RMSE) can be calculated from the columns in the scores table.  </a:t>
            </a:r>
            <a:endParaRPr lang="en-US" sz="2400" dirty="0"/>
          </a:p>
        </p:txBody>
      </p:sp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F45DF6FC-3362-4D6F-9391-56026E7B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8320-C767-9C3B-0035-B5F6A92F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93" y="386930"/>
            <a:ext cx="10587517" cy="1188950"/>
          </a:xfrm>
        </p:spPr>
        <p:txBody>
          <a:bodyPr anchor="b">
            <a:noAutofit/>
          </a:bodyPr>
          <a:lstStyle/>
          <a:p>
            <a:r>
              <a:rPr lang="en-US" sz="4000" dirty="0"/>
              <a:t>Structure of database (forecasts and summaries)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BDF-DFD6-27CF-80AB-0120B431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project_id: this allows the separation of different forecasting challenges (neon4cast, vera4cast, etc.)</a:t>
            </a:r>
            <a:endParaRPr lang="en-US" sz="2000"/>
          </a:p>
          <a:p>
            <a:pPr marL="7429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duration: this allows the separation of variables with the same name but different scales of aggregation (i.e. daily carbon fluxes vs 30 minute carbon fluxes)</a:t>
            </a:r>
          </a:p>
          <a:p>
            <a:pPr marL="9715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variable: this is the forecasted variable</a:t>
            </a:r>
            <a:endParaRPr lang="en-US" sz="2000"/>
          </a:p>
          <a:p>
            <a:pPr marL="114300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model_id:  this is the individual forecast model</a:t>
            </a:r>
            <a:endParaRPr lang="en-US" sz="2000"/>
          </a:p>
          <a:p>
            <a:pPr marL="14287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reference_datetime: this is the date that a forecast was generated</a:t>
            </a:r>
          </a:p>
          <a:p>
            <a:pPr indent="0">
              <a:buNone/>
            </a:pPr>
            <a:r>
              <a:rPr lang="en-US" sz="2000">
                <a:ea typeface="+mn-lt"/>
                <a:cs typeface="+mn-lt"/>
              </a:rPr>
              <a:t>The actual parquet file sits within the last partition and contains all the site_ids that were forecasted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8397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F8320-C767-9C3B-0035-B5F6A92F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/>
              <a:t>Structure of database (scores)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CBDF-DFD6-27CF-80AB-0120B431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project_id: this allows the separation of different forecasting challenges (neon4cast, vera4cast, etc.)</a:t>
            </a:r>
            <a:endParaRPr lang="en-US" sz="2000"/>
          </a:p>
          <a:p>
            <a:pPr marL="68580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duration: this allows the separation of variables with the same name but different scales of aggregation (i.e. daily carbon fluxes vs 30 minute carbon fluxes)</a:t>
            </a:r>
          </a:p>
          <a:p>
            <a:pPr marL="8572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variable: this is the forecasted variable</a:t>
            </a:r>
            <a:endParaRPr lang="en-US" sz="2000"/>
          </a:p>
          <a:p>
            <a:pPr marL="102870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model_id:  this is the individual forecast model</a:t>
            </a:r>
            <a:endParaRPr lang="en-US" sz="2000"/>
          </a:p>
          <a:p>
            <a:pPr marL="13144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datetime: this is the date that a forecast applies too</a:t>
            </a:r>
          </a:p>
          <a:p>
            <a:pPr marL="57150" indent="0">
              <a:buNone/>
            </a:pPr>
            <a:r>
              <a:rPr lang="en-US" sz="2000">
                <a:ea typeface="+mn-lt"/>
                <a:cs typeface="+mn-lt"/>
              </a:rPr>
              <a:t>The actual parquet file sits within the last partition and contains all the site_ids that were forecasted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786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ED1-0CED-BE2B-63A0-B3AFDC8A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Example of a path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CBEB-2D4F-41B1-DC6C-A85E1A75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043176"/>
            <a:ext cx="10860125" cy="99366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scores/parquet/project_id=neon4cast/duration=P1D/variable=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temperature/model_id=flareGLM/datetime=2024-01-01/part-0.parquet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C4391A-ACB0-56F7-1481-706AC0AA8BEC}"/>
              </a:ext>
            </a:extLst>
          </p:cNvPr>
          <p:cNvGrpSpPr/>
          <p:nvPr/>
        </p:nvGrpSpPr>
        <p:grpSpPr>
          <a:xfrm>
            <a:off x="966422" y="3595616"/>
            <a:ext cx="10265594" cy="2369880"/>
            <a:chOff x="966422" y="3595616"/>
            <a:chExt cx="10265594" cy="23698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98E489-5CCB-E717-CD5C-21016B0747C5}"/>
                </a:ext>
              </a:extLst>
            </p:cNvPr>
            <p:cNvSpPr/>
            <p:nvPr/>
          </p:nvSpPr>
          <p:spPr>
            <a:xfrm>
              <a:off x="5166934" y="3670536"/>
              <a:ext cx="605144" cy="26863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4D347E-7F9D-6130-9408-72404E9CF3AB}"/>
                </a:ext>
              </a:extLst>
            </p:cNvPr>
            <p:cNvSpPr txBox="1"/>
            <p:nvPr/>
          </p:nvSpPr>
          <p:spPr>
            <a:xfrm>
              <a:off x="966422" y="3595616"/>
              <a:ext cx="10265594" cy="236988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512064">
                <a:spcAft>
                  <a:spcPts val="600"/>
                </a:spcAft>
              </a:pPr>
              <a:r>
                <a:rPr lang="en-US" i="1" kern="1200" dirty="0">
                  <a:latin typeface="+mn-lt"/>
                  <a:ea typeface="+mn-ea"/>
                  <a:cs typeface="+mn-cs"/>
                </a:rPr>
                <a:t>Note: You can also query further using the </a:t>
              </a:r>
              <a:r>
                <a:rPr lang="en-US" sz="1600" kern="1200" err="1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dplyr</a:t>
              </a:r>
              <a:r>
                <a:rPr lang="en-US" kern="1200" dirty="0">
                  <a:latin typeface="Cambria Math"/>
                  <a:ea typeface="Cambria Math"/>
                  <a:cs typeface="+mn-cs"/>
                </a:rPr>
                <a:t> </a:t>
              </a:r>
              <a:r>
                <a:rPr lang="en-US" i="1" kern="1200" dirty="0">
                  <a:latin typeface="+mn-lt"/>
                  <a:ea typeface="+mn-ea"/>
                  <a:cs typeface="+mn-cs"/>
                </a:rPr>
                <a:t>functions like we did for the NOAA data</a:t>
              </a:r>
              <a:endParaRPr lang="en-US" i="1" kern="1200" dirty="0">
                <a:latin typeface="+mn-lt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i="1" kern="1200" dirty="0">
                  <a:latin typeface="+mn-lt"/>
                  <a:ea typeface="+mn-ea"/>
                  <a:cs typeface="+mn-cs"/>
                </a:rPr>
                <a:t>e.g.</a:t>
              </a:r>
              <a:endParaRPr lang="en-US" i="1" kern="1200" dirty="0">
                <a:latin typeface="+mn-lt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… |&gt;</a:t>
              </a:r>
              <a:endParaRPr lang="en-US" sz="1600" kern="1200" dirty="0">
                <a:solidFill>
                  <a:srgbClr val="C00000"/>
                </a:solidFill>
                <a:latin typeface="Consolas"/>
                <a:ea typeface="Cambria Math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filter(</a:t>
              </a:r>
              <a:r>
                <a:rPr lang="en-US" sz="1600" kern="1200" err="1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site_id</a:t>
              </a: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=='BARC') |&gt; collect()</a:t>
              </a:r>
              <a:endParaRPr lang="en-US" sz="1600" kern="1200" dirty="0">
                <a:solidFill>
                  <a:srgbClr val="C00000"/>
                </a:solidFill>
                <a:latin typeface="Consolas"/>
                <a:ea typeface="Cambria Math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i="1" kern="1200" dirty="0">
                  <a:latin typeface="+mn-lt"/>
                  <a:ea typeface="+mn-ea"/>
                  <a:cs typeface="+mn-cs"/>
                </a:rPr>
                <a:t>Or</a:t>
              </a:r>
              <a:endParaRPr lang="en-US" i="1" kern="1200" dirty="0">
                <a:latin typeface="+mn-lt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…|&gt;</a:t>
              </a:r>
              <a:endParaRPr lang="en-US" sz="1600" kern="1200" dirty="0">
                <a:solidFill>
                  <a:srgbClr val="C00000"/>
                </a:solidFill>
                <a:latin typeface="Consolas"/>
                <a:ea typeface="Cambria Math"/>
              </a:endParaRPr>
            </a:p>
            <a:p>
              <a:pPr defTabSz="512064">
                <a:spcAft>
                  <a:spcPts val="600"/>
                </a:spcAft>
              </a:pP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distinct(</a:t>
              </a:r>
              <a:r>
                <a:rPr lang="en-US" sz="1600" kern="1200" err="1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model_id</a:t>
              </a:r>
              <a:r>
                <a:rPr lang="en-US" sz="1600" kern="1200" dirty="0">
                  <a:solidFill>
                    <a:srgbClr val="C00000"/>
                  </a:solidFill>
                  <a:latin typeface="Consolas"/>
                  <a:ea typeface="Cambria Math"/>
                  <a:cs typeface="+mn-cs"/>
                </a:rPr>
                <a:t>) |&gt; collect()</a:t>
              </a:r>
              <a:endParaRPr lang="en-US" sz="1600" dirty="0">
                <a:solidFill>
                  <a:srgbClr val="C00000"/>
                </a:solidFill>
                <a:latin typeface="Consolas"/>
                <a:ea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30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0A4E-F332-D3CC-76C1-F5C3BE3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to do with the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6F41-F348-5CB9-1BA3-BFD00D0EC38F}"/>
              </a:ext>
            </a:extLst>
          </p:cNvPr>
          <p:cNvSpPr>
            <a:spLocks/>
          </p:cNvSpPr>
          <p:nvPr/>
        </p:nvSpPr>
        <p:spPr>
          <a:xfrm>
            <a:off x="973413" y="1308530"/>
            <a:ext cx="2209538" cy="684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594360">
              <a:spcAft>
                <a:spcPts val="600"/>
              </a:spcAft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Synthesize!</a:t>
            </a:r>
            <a:endParaRPr lang="en-US" sz="3200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51BE80B-E448-4498-6892-E2E55CAC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75" y="1762834"/>
            <a:ext cx="3740694" cy="24698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FFA32E-B031-C3F5-AC97-F823C3F1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485559"/>
              </p:ext>
            </p:extLst>
          </p:nvPr>
        </p:nvGraphicFramePr>
        <p:xfrm>
          <a:off x="356120" y="3424080"/>
          <a:ext cx="4039597" cy="306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DF6424-2F23-971C-1F59-D79183C94F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0750" y="663692"/>
            <a:ext cx="3986078" cy="569827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0F369B-C69D-FA1C-3B91-559F40760F9A}"/>
              </a:ext>
            </a:extLst>
          </p:cNvPr>
          <p:cNvSpPr txBox="1"/>
          <p:nvPr/>
        </p:nvSpPr>
        <p:spPr>
          <a:xfrm>
            <a:off x="5109520" y="6370472"/>
            <a:ext cx="6934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400" kern="1200" dirty="0">
                <a:latin typeface="+mn-lt"/>
                <a:ea typeface="+mn-ea"/>
                <a:cs typeface="+mn-cs"/>
              </a:rPr>
              <a:t>Example from </a:t>
            </a:r>
            <a:r>
              <a:rPr lang="en-US" sz="2400" dirty="0"/>
              <a:t>a synthesis of the phenology  theme </a:t>
            </a:r>
          </a:p>
        </p:txBody>
      </p:sp>
    </p:spTree>
    <p:extLst>
      <p:ext uri="{BB962C8B-B14F-4D97-AF65-F5344CB8AC3E}">
        <p14:creationId xmlns:p14="http://schemas.microsoft.com/office/powerpoint/2010/main" val="406343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0A4E-F332-D3CC-76C1-F5C3BE3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to do with the scores?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6F41-F348-5CB9-1BA3-BFD00D0EC38F}"/>
              </a:ext>
            </a:extLst>
          </p:cNvPr>
          <p:cNvSpPr>
            <a:spLocks/>
          </p:cNvSpPr>
          <p:nvPr/>
        </p:nvSpPr>
        <p:spPr>
          <a:xfrm>
            <a:off x="973413" y="1308530"/>
            <a:ext cx="2209538" cy="684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594360">
              <a:spcAft>
                <a:spcPts val="600"/>
              </a:spcAft>
            </a:pPr>
            <a:r>
              <a:rPr lang="en-US" sz="3200" kern="1200" dirty="0">
                <a:latin typeface="+mn-lt"/>
                <a:ea typeface="+mn-ea"/>
                <a:cs typeface="+mn-cs"/>
              </a:rPr>
              <a:t>Synthesize!</a:t>
            </a:r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FFA32E-B031-C3F5-AC97-F823C3F1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266081"/>
              </p:ext>
            </p:extLst>
          </p:nvPr>
        </p:nvGraphicFramePr>
        <p:xfrm>
          <a:off x="280488" y="3300178"/>
          <a:ext cx="4039597" cy="306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A comparison of a graph&#10;&#10;Description automatically generated">
            <a:extLst>
              <a:ext uri="{FF2B5EF4-FFF2-40B4-BE49-F238E27FC236}">
                <a16:creationId xmlns:a16="http://schemas.microsoft.com/office/drawing/2014/main" id="{6A6DDF2D-62B3-89B5-38DF-B6C928053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433" y="1872818"/>
            <a:ext cx="6950462" cy="4348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C3E172-9B20-4C60-C65A-C05DB28F0761}"/>
              </a:ext>
            </a:extLst>
          </p:cNvPr>
          <p:cNvSpPr txBox="1"/>
          <p:nvPr/>
        </p:nvSpPr>
        <p:spPr>
          <a:xfrm>
            <a:off x="5109520" y="6370472"/>
            <a:ext cx="69341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2400" kern="1200" dirty="0">
                <a:latin typeface="+mn-lt"/>
                <a:ea typeface="+mn-ea"/>
                <a:cs typeface="+mn-cs"/>
              </a:rPr>
              <a:t>Example from </a:t>
            </a:r>
            <a:r>
              <a:rPr lang="en-US" sz="2400" dirty="0"/>
              <a:t>a synthesis of the aquatics theme 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C4C10B-5894-F799-4ECA-5CABE5AFB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0895" y="1848379"/>
            <a:ext cx="1328209" cy="22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B10A6-7113-8B7D-9A71-4C8A3894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Navigating to the STAC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AA69458E-DE5C-0588-44A7-9FAA74FD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29" y="885416"/>
            <a:ext cx="7381409" cy="4177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ABFE-9DA3-92A3-6F7A-DD8C5A30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295994"/>
            <a:ext cx="7233242" cy="9204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/>
              <a:t>https://radiantearth.github.io/stac-browser/#/external/</a:t>
            </a:r>
            <a:br>
              <a:rPr lang="en-US" sz="2200"/>
            </a:br>
            <a:r>
              <a:rPr lang="en-US" sz="2200"/>
              <a:t>raw.githubusercontent.com/eco4cast/neon4cast-ci/main/catalog/catalog.json</a:t>
            </a:r>
          </a:p>
        </p:txBody>
      </p:sp>
    </p:spTree>
    <p:extLst>
      <p:ext uri="{BB962C8B-B14F-4D97-AF65-F5344CB8AC3E}">
        <p14:creationId xmlns:p14="http://schemas.microsoft.com/office/powerpoint/2010/main" val="37158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244F-B633-9873-0F41-ED07584C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1396686"/>
            <a:ext cx="3519260" cy="406462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Workshop overview</a:t>
            </a:r>
            <a:endParaRPr lang="en-GB" sz="5600" dirty="0">
              <a:solidFill>
                <a:srgbClr val="FFFFFF"/>
              </a:solidFill>
              <a:cs typeface="Aptos Serif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DA0E-D25F-C697-3FB4-9C2D8971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869867"/>
            <a:ext cx="5911799" cy="5120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900" b="1" dirty="0"/>
              <a:t>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Introduce NEON and the Forecasting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tools and resources to contribute to the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Introduce the Challenge cyberinfrastructure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dirty="0"/>
              <a:t>Explore the existing forecast catalogue and scores</a:t>
            </a:r>
          </a:p>
        </p:txBody>
      </p:sp>
    </p:spTree>
    <p:extLst>
      <p:ext uri="{BB962C8B-B14F-4D97-AF65-F5344CB8AC3E}">
        <p14:creationId xmlns:p14="http://schemas.microsoft.com/office/powerpoint/2010/main" val="31990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604CD257-D349-8B68-7B7E-2B4120307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51" y="1185632"/>
            <a:ext cx="3584120" cy="3616227"/>
          </a:xfrm>
          <a:prstGeom prst="rect">
            <a:avLst/>
          </a:prstGeom>
        </p:spPr>
      </p:pic>
      <p:pic>
        <p:nvPicPr>
          <p:cNvPr id="8" name="Picture 7" descr="A yellow road with black lines&#10;&#10;Description automatically generated">
            <a:extLst>
              <a:ext uri="{FF2B5EF4-FFF2-40B4-BE49-F238E27FC236}">
                <a16:creationId xmlns:a16="http://schemas.microsoft.com/office/drawing/2014/main" id="{F99722F9-A4E2-53A2-92F3-853762814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3"/>
          <a:stretch/>
        </p:blipFill>
        <p:spPr>
          <a:xfrm>
            <a:off x="7312683" y="1080275"/>
            <a:ext cx="3697770" cy="3833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4EE0A-3BDA-1D79-B3DE-A0D2F911601D}"/>
              </a:ext>
            </a:extLst>
          </p:cNvPr>
          <p:cNvSpPr txBox="1"/>
          <p:nvPr/>
        </p:nvSpPr>
        <p:spPr>
          <a:xfrm>
            <a:off x="7367164" y="643468"/>
            <a:ext cx="3920591" cy="620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78992">
              <a:spcAft>
                <a:spcPts val="600"/>
              </a:spcAft>
            </a:pPr>
            <a:r>
              <a:rPr lang="en-US" sz="33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Uncertainty/spread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38808-C39C-49E1-A74E-0E2B4F0448C3}"/>
              </a:ext>
            </a:extLst>
          </p:cNvPr>
          <p:cNvSpPr txBox="1"/>
          <p:nvPr/>
        </p:nvSpPr>
        <p:spPr>
          <a:xfrm>
            <a:off x="904245" y="643467"/>
            <a:ext cx="3383688" cy="620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78992">
              <a:spcAft>
                <a:spcPts val="600"/>
              </a:spcAft>
            </a:pPr>
            <a:r>
              <a:rPr lang="en-US" sz="33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Bias or error</a:t>
            </a:r>
            <a:r>
              <a:rPr lang="en-US" sz="3304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581B-E386-6C9E-570C-950981F49409}"/>
              </a:ext>
            </a:extLst>
          </p:cNvPr>
          <p:cNvSpPr txBox="1"/>
          <p:nvPr/>
        </p:nvSpPr>
        <p:spPr>
          <a:xfrm>
            <a:off x="1006275" y="5118822"/>
            <a:ext cx="3588339" cy="1226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</a:t>
            </a:r>
          </a:p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</a:t>
            </a:r>
          </a:p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87D9-11AD-F2D9-A43A-B4B1E9C652FE}"/>
              </a:ext>
            </a:extLst>
          </p:cNvPr>
          <p:cNvSpPr txBox="1"/>
          <p:nvPr/>
        </p:nvSpPr>
        <p:spPr>
          <a:xfrm>
            <a:off x="7522699" y="5118821"/>
            <a:ext cx="3588339" cy="1226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</a:t>
            </a:r>
          </a:p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deviation</a:t>
            </a:r>
          </a:p>
          <a:p>
            <a:pPr defTabSz="1078992">
              <a:spcAft>
                <a:spcPts val="600"/>
              </a:spcAft>
            </a:pPr>
            <a:r>
              <a:rPr lang="en-US" sz="21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0C9793-D019-DEE8-25AC-574C26E221A3}"/>
              </a:ext>
            </a:extLst>
          </p:cNvPr>
          <p:cNvSpPr>
            <a:spLocks noGrp="1"/>
          </p:cNvSpPr>
          <p:nvPr/>
        </p:nvSpPr>
        <p:spPr>
          <a:xfrm>
            <a:off x="838200" y="549852"/>
            <a:ext cx="10515600" cy="1140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Automated Challenge scoring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3F21A3-2FD5-D5EE-EAA6-6D458B68C7CA}"/>
              </a:ext>
            </a:extLst>
          </p:cNvPr>
          <p:cNvSpPr>
            <a:spLocks noGrp="1"/>
          </p:cNvSpPr>
          <p:nvPr/>
        </p:nvSpPr>
        <p:spPr>
          <a:xfrm>
            <a:off x="838200" y="1952624"/>
            <a:ext cx="10515600" cy="3279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of the </a:t>
            </a:r>
            <a:r>
              <a:rPr lang="en-US" dirty="0" err="1">
                <a:latin typeface="Consolas"/>
                <a:cs typeface="Lucida Sans Unicode"/>
              </a:rPr>
              <a:t>ScoringRules</a:t>
            </a:r>
            <a:r>
              <a:rPr lang="en-US" dirty="0">
                <a:latin typeface="Consolas"/>
                <a:cs typeface="Lucida Sans Unicode"/>
              </a:rPr>
              <a:t> </a:t>
            </a:r>
            <a:r>
              <a:rPr lang="en-US" dirty="0"/>
              <a:t>package (Jordan, Krueger &amp; Lerch, 2019)</a:t>
            </a:r>
          </a:p>
          <a:p>
            <a:r>
              <a:rPr lang="en-US" dirty="0"/>
              <a:t>All forecasts rescored with new data</a:t>
            </a:r>
          </a:p>
          <a:p>
            <a:r>
              <a:rPr lang="en-US" dirty="0"/>
              <a:t>Probabilistic scoring rules (proper??)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369EAD9-74DE-BABF-A3BB-827045FE445D}"/>
              </a:ext>
            </a:extLst>
          </p:cNvPr>
          <p:cNvSpPr txBox="1"/>
          <p:nvPr/>
        </p:nvSpPr>
        <p:spPr>
          <a:xfrm>
            <a:off x="852204" y="5583233"/>
            <a:ext cx="1051068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Alexander Jordan, Fabian Krueger, Sebastian Lerch (2019). Evaluating Probabilistic Forecasts with </a:t>
            </a:r>
            <a:r>
              <a:rPr lang="en-US" sz="1600" dirty="0" err="1"/>
              <a:t>scoringRules</a:t>
            </a:r>
            <a:r>
              <a:rPr lang="en-US" sz="1600" dirty="0"/>
              <a:t>. Journal of Statistical Software, 90(12), 1-37. DOI 10.18637/jss.v090.i12​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25086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604CD257-D349-8B68-7B7E-2B412030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20" y="1708140"/>
            <a:ext cx="3020254" cy="3047310"/>
          </a:xfrm>
          <a:prstGeom prst="rect">
            <a:avLst/>
          </a:prstGeom>
        </p:spPr>
      </p:pic>
      <p:pic>
        <p:nvPicPr>
          <p:cNvPr id="8" name="Picture 7" descr="A yellow road with black lines&#10;&#10;Description automatically generated">
            <a:extLst>
              <a:ext uri="{FF2B5EF4-FFF2-40B4-BE49-F238E27FC236}">
                <a16:creationId xmlns:a16="http://schemas.microsoft.com/office/drawing/2014/main" id="{F99722F9-A4E2-53A2-92F3-853762814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3"/>
          <a:stretch/>
        </p:blipFill>
        <p:spPr>
          <a:xfrm>
            <a:off x="7022714" y="1619358"/>
            <a:ext cx="3116033" cy="3230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4EE0A-3BDA-1D79-B3DE-A0D2F911601D}"/>
              </a:ext>
            </a:extLst>
          </p:cNvPr>
          <p:cNvSpPr txBox="1"/>
          <p:nvPr/>
        </p:nvSpPr>
        <p:spPr>
          <a:xfrm>
            <a:off x="7116249" y="1251271"/>
            <a:ext cx="3208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Uncertainty/spread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38808-C39C-49E1-A74E-0E2B4F0448C3}"/>
              </a:ext>
            </a:extLst>
          </p:cNvPr>
          <p:cNvSpPr txBox="1"/>
          <p:nvPr/>
        </p:nvSpPr>
        <p:spPr>
          <a:xfrm>
            <a:off x="1622474" y="1251270"/>
            <a:ext cx="3208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Bias or error</a:t>
            </a:r>
            <a:r>
              <a:rPr lang="en-US" sz="2800">
                <a:ea typeface="+mn-lt"/>
                <a:cs typeface="+mn-lt"/>
              </a:rPr>
              <a:t> </a:t>
            </a:r>
            <a:endParaRPr lang="en-US" sz="280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C71B9BC0-18C4-F9E3-A6E9-29BE6801C45F}"/>
              </a:ext>
            </a:extLst>
          </p:cNvPr>
          <p:cNvSpPr/>
          <p:nvPr/>
        </p:nvSpPr>
        <p:spPr>
          <a:xfrm>
            <a:off x="5406571" y="2966357"/>
            <a:ext cx="919238" cy="91923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93770BAC-DBF9-0BC2-FB66-49E096409AE2}"/>
              </a:ext>
            </a:extLst>
          </p:cNvPr>
          <p:cNvSpPr/>
          <p:nvPr/>
        </p:nvSpPr>
        <p:spPr>
          <a:xfrm>
            <a:off x="4711095" y="5389940"/>
            <a:ext cx="919238" cy="91923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B29D7-7A49-6C51-949D-D93852E92615}"/>
              </a:ext>
            </a:extLst>
          </p:cNvPr>
          <p:cNvSpPr txBox="1"/>
          <p:nvPr/>
        </p:nvSpPr>
        <p:spPr>
          <a:xfrm>
            <a:off x="5878284" y="5374820"/>
            <a:ext cx="21922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i="1">
                <a:latin typeface="Cambria Math"/>
                <a:ea typeface="Cambria Math"/>
              </a:rPr>
              <a:t>CRPS</a:t>
            </a:r>
          </a:p>
        </p:txBody>
      </p:sp>
    </p:spTree>
    <p:extLst>
      <p:ext uri="{BB962C8B-B14F-4D97-AF65-F5344CB8AC3E}">
        <p14:creationId xmlns:p14="http://schemas.microsoft.com/office/powerpoint/2010/main" val="232133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2D185B-C13D-1E80-A04C-BB6413B3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4" y="1450831"/>
            <a:ext cx="4167447" cy="43719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ptos Serif"/>
                <a:cs typeface="Aptos Serif"/>
              </a:rPr>
              <a:t>Continuous Rank Probability Score</a:t>
            </a:r>
            <a:br>
              <a:rPr lang="en-US" sz="4000" dirty="0">
                <a:latin typeface="Aptos Serif"/>
              </a:rPr>
            </a:br>
            <a:r>
              <a:rPr lang="en-US" sz="4000" dirty="0">
                <a:solidFill>
                  <a:schemeClr val="tx2"/>
                </a:solidFill>
                <a:latin typeface="Aptos Serif"/>
                <a:cs typeface="Aptos Serif"/>
              </a:rPr>
              <a:t>(CRPS)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623-9CED-431A-62D2-12989EF1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Key characteristics:</a:t>
            </a:r>
            <a:endParaRPr lang="en-US"/>
          </a:p>
          <a:p>
            <a:pPr marL="800100" lvl="1" indent="-514350">
              <a:buFont typeface="Courier New" panose="020B0604020202020204" pitchFamily="34" charset="0"/>
              <a:buChar char="o"/>
            </a:pPr>
            <a:r>
              <a:rPr lang="en-US" sz="3600" dirty="0">
                <a:solidFill>
                  <a:schemeClr val="tx2"/>
                </a:solidFill>
              </a:rPr>
              <a:t>0 is lowest and best possible score</a:t>
            </a:r>
          </a:p>
          <a:p>
            <a:pPr marL="800100" lvl="1" indent="-514350">
              <a:buFont typeface="Courier New" panose="020B0604020202020204" pitchFamily="34" charset="0"/>
              <a:buChar char="o"/>
            </a:pPr>
            <a:r>
              <a:rPr lang="en-US" sz="3600" dirty="0">
                <a:solidFill>
                  <a:schemeClr val="tx2"/>
                </a:solidFill>
              </a:rPr>
              <a:t>Lower = better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514350">
              <a:buFont typeface="Courier New" panose="020B0604020202020204" pitchFamily="34" charset="0"/>
              <a:buChar char="o"/>
            </a:pPr>
            <a:r>
              <a:rPr lang="en-US" sz="3600" dirty="0">
                <a:solidFill>
                  <a:schemeClr val="tx2"/>
                </a:solidFill>
              </a:rPr>
              <a:t>Expressed in native units</a:t>
            </a:r>
          </a:p>
          <a:p>
            <a:pPr marL="800100" lvl="1" indent="-514350">
              <a:buFont typeface="Courier New" panose="020B0604020202020204" pitchFamily="34" charset="0"/>
              <a:buChar char="o"/>
            </a:pPr>
            <a:r>
              <a:rPr lang="en-US" sz="3600" dirty="0">
                <a:solidFill>
                  <a:schemeClr val="tx2"/>
                </a:solidFill>
              </a:rPr>
              <a:t>Considers the full forecast distribution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D1C844-194F-2BCA-4D27-6865AA13FF44}"/>
              </a:ext>
            </a:extLst>
          </p:cNvPr>
          <p:cNvGrpSpPr/>
          <p:nvPr/>
        </p:nvGrpSpPr>
        <p:grpSpPr>
          <a:xfrm>
            <a:off x="1494114" y="1379866"/>
            <a:ext cx="8673684" cy="5214729"/>
            <a:chOff x="1494114" y="1048027"/>
            <a:chExt cx="8673684" cy="5214729"/>
          </a:xfrm>
        </p:grpSpPr>
        <p:pic>
          <p:nvPicPr>
            <p:cNvPr id="4" name="Picture 3" descr="A diagram of a graph&#10;&#10;Description automatically generated">
              <a:extLst>
                <a:ext uri="{FF2B5EF4-FFF2-40B4-BE49-F238E27FC236}">
                  <a16:creationId xmlns:a16="http://schemas.microsoft.com/office/drawing/2014/main" id="{4FDD05F8-8E65-3AA8-5272-8A4404E9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4114" y="1048027"/>
              <a:ext cx="8673684" cy="5214729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89AE86-F5CF-2301-90B1-97C41C89669D}"/>
                </a:ext>
              </a:extLst>
            </p:cNvPr>
            <p:cNvCxnSpPr/>
            <p:nvPr/>
          </p:nvCxnSpPr>
          <p:spPr>
            <a:xfrm flipV="1">
              <a:off x="4848087" y="4185477"/>
              <a:ext cx="0" cy="1093304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5913C1-8434-F57C-2FFB-8333E9082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0957" y="3544956"/>
              <a:ext cx="11043" cy="1733825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8AD7445-B073-4204-CD4B-FED8EC9D53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8958" y="4185476"/>
              <a:ext cx="2319129" cy="0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A2B3D5C-467B-83A4-FCC0-C8B21A2C74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28959" y="3533911"/>
              <a:ext cx="3301998" cy="22086"/>
            </a:xfrm>
            <a:prstGeom prst="straightConnector1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894442-971E-CEF0-8673-D3390ECC94A9}"/>
              </a:ext>
            </a:extLst>
          </p:cNvPr>
          <p:cNvSpPr txBox="1"/>
          <p:nvPr/>
        </p:nvSpPr>
        <p:spPr>
          <a:xfrm>
            <a:off x="614516" y="479322"/>
            <a:ext cx="109752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You can score just as well by having a higher bias but a smaller spread!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9BD2B-077C-B0A9-F83D-E875E64E9C81}"/>
              </a:ext>
            </a:extLst>
          </p:cNvPr>
          <p:cNvSpPr txBox="1"/>
          <p:nvPr/>
        </p:nvSpPr>
        <p:spPr>
          <a:xfrm>
            <a:off x="9536906" y="6274593"/>
            <a:ext cx="2274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"True" value = 8 </a:t>
            </a:r>
          </a:p>
        </p:txBody>
      </p:sp>
    </p:spTree>
    <p:extLst>
      <p:ext uri="{BB962C8B-B14F-4D97-AF65-F5344CB8AC3E}">
        <p14:creationId xmlns:p14="http://schemas.microsoft.com/office/powerpoint/2010/main" val="219494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D0D36-4B1E-7954-C8A6-3FC905B4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54" y="3088955"/>
            <a:ext cx="4766330" cy="1454051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Aptos Serif"/>
                <a:cs typeface="Aptos Serif"/>
              </a:rPr>
              <a:t>Ignorance score </a:t>
            </a:r>
            <a:br>
              <a:rPr lang="en-US" sz="4800" dirty="0">
                <a:latin typeface="Aptos Serif"/>
              </a:rPr>
            </a:br>
            <a:r>
              <a:rPr lang="en-US" sz="4800" dirty="0">
                <a:solidFill>
                  <a:schemeClr val="tx2"/>
                </a:solidFill>
                <a:latin typeface="Aptos Serif"/>
                <a:cs typeface="Aptos Serif"/>
              </a:rPr>
              <a:t>(logs)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6329-0384-2514-0EFC-D86DB0DF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186319"/>
            <a:ext cx="4765949" cy="16447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How much probability is placed on the outcome?</a:t>
            </a:r>
          </a:p>
          <a:p>
            <a:r>
              <a:rPr lang="en-US" sz="2400" dirty="0">
                <a:solidFill>
                  <a:schemeClr val="tx2"/>
                </a:solidFill>
              </a:rPr>
              <a:t>Similar to the CRPS metric</a:t>
            </a:r>
          </a:p>
          <a:p>
            <a:r>
              <a:rPr lang="en-US" sz="2400" dirty="0">
                <a:solidFill>
                  <a:schemeClr val="tx2"/>
                </a:solidFill>
              </a:rPr>
              <a:t>Can be infinitely bad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road&#10;&#10;Description automatically generated">
            <a:extLst>
              <a:ext uri="{FF2B5EF4-FFF2-40B4-BE49-F238E27FC236}">
                <a16:creationId xmlns:a16="http://schemas.microsoft.com/office/drawing/2014/main" id="{70E46588-D2EB-CD42-9F42-96A7D46B7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71" r="-325" b="-312"/>
          <a:stretch/>
        </p:blipFill>
        <p:spPr>
          <a:xfrm>
            <a:off x="977392" y="2856162"/>
            <a:ext cx="4142232" cy="33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88683-1092-242A-EF62-6C48A2AB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Scores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CB46-6E6D-D35D-AB51-31BCFCB0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STAC catalog</a:t>
            </a:r>
          </a:p>
          <a:p>
            <a:r>
              <a:rPr lang="en-US" sz="3200" dirty="0"/>
              <a:t>Parquet file structure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Levels of partitions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Query-able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Fast access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5" name="Picture 4" descr="Parquet Data Format used in ThingWorx Analytics - PTC Community">
            <a:extLst>
              <a:ext uri="{FF2B5EF4-FFF2-40B4-BE49-F238E27FC236}">
                <a16:creationId xmlns:a16="http://schemas.microsoft.com/office/drawing/2014/main" id="{F306D516-E621-B2EC-BBF3-0D360B06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14" y="3024706"/>
            <a:ext cx="5739095" cy="262179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F1E342"/>
      </a:accent2>
      <a:accent3>
        <a:srgbClr val="C54826"/>
      </a:accent3>
      <a:accent4>
        <a:srgbClr val="59A8D1"/>
      </a:accent4>
      <a:accent5>
        <a:srgbClr val="FF8021"/>
      </a:accent5>
      <a:accent6>
        <a:srgbClr val="A7EA52"/>
      </a:accent6>
      <a:hlink>
        <a:srgbClr val="56C7AA"/>
      </a:hlink>
      <a:folHlink>
        <a:srgbClr val="56C7AA"/>
      </a:folHlink>
    </a:clrScheme>
    <a:fontScheme name="poster">
      <a:majorFont>
        <a:latin typeface="Aptos Serif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194931538D444B5FF68D1914704A7" ma:contentTypeVersion="4" ma:contentTypeDescription="Create a new document." ma:contentTypeScope="" ma:versionID="41a1f5d83e97d67c14a438b5c5757da1">
  <xsd:schema xmlns:xsd="http://www.w3.org/2001/XMLSchema" xmlns:xs="http://www.w3.org/2001/XMLSchema" xmlns:p="http://schemas.microsoft.com/office/2006/metadata/properties" xmlns:ns2="f280c990-8bda-468d-964e-8554fac8c385" targetNamespace="http://schemas.microsoft.com/office/2006/metadata/properties" ma:root="true" ma:fieldsID="962c8afa7537c3ab1d49a76747dbf86c" ns2:_="">
    <xsd:import namespace="f280c990-8bda-468d-964e-8554fac8c3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80c990-8bda-468d-964e-8554fac8c3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36B99D-21C6-4382-9C6E-D4F74C26A3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B5D12-39DD-4F29-B73E-6A44E08CBD3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B76C0A-298A-4E0A-B34C-A568054BDA6D}">
  <ds:schemaRefs>
    <ds:schemaRef ds:uri="f280c990-8bda-468d-964e-8554fac8c3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Forecast scoring and synthesis</vt:lpstr>
      <vt:lpstr>Workshop overview</vt:lpstr>
      <vt:lpstr>PowerPoint Presentation</vt:lpstr>
      <vt:lpstr>PowerPoint Presentation</vt:lpstr>
      <vt:lpstr>PowerPoint Presentation</vt:lpstr>
      <vt:lpstr>Continuous Rank Probability Score (CRPS)</vt:lpstr>
      <vt:lpstr>PowerPoint Presentation</vt:lpstr>
      <vt:lpstr>Ignorance score  (logs)</vt:lpstr>
      <vt:lpstr>Scores database</vt:lpstr>
      <vt:lpstr>Database structure</vt:lpstr>
      <vt:lpstr>Structure of database (forecasts and summaries)</vt:lpstr>
      <vt:lpstr>Structure of database (scores)</vt:lpstr>
      <vt:lpstr>Example of a path</vt:lpstr>
      <vt:lpstr>What to do with the scores?</vt:lpstr>
      <vt:lpstr>What to do with the scores?</vt:lpstr>
      <vt:lpstr>Navigating to the STAC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and synthesis</dc:title>
  <dc:creator/>
  <cp:revision>291</cp:revision>
  <dcterms:created xsi:type="dcterms:W3CDTF">2024-05-28T17:48:47Z</dcterms:created>
  <dcterms:modified xsi:type="dcterms:W3CDTF">2024-05-30T18:57:02Z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0x0101000D7194931538D444B5FF68D1914704A7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