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299_37E0013A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4"/>
    <p:sldMasterId id="2147483648" r:id="rId5"/>
  </p:sldMasterIdLst>
  <p:notesMasterIdLst>
    <p:notesMasterId r:id="rId18"/>
  </p:notesMasterIdLst>
  <p:sldIdLst>
    <p:sldId id="256" r:id="rId6"/>
    <p:sldId id="737" r:id="rId7"/>
    <p:sldId id="257" r:id="rId8"/>
    <p:sldId id="262" r:id="rId9"/>
    <p:sldId id="263" r:id="rId10"/>
    <p:sldId id="738" r:id="rId11"/>
    <p:sldId id="739" r:id="rId12"/>
    <p:sldId id="665" r:id="rId13"/>
    <p:sldId id="685" r:id="rId14"/>
    <p:sldId id="681" r:id="rId15"/>
    <p:sldId id="675" r:id="rId16"/>
    <p:sldId id="73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9AB3A78-46CF-F050-96CB-E957E3D26B1A}" name="Olsson, Freya" initials="OF" userId="S::freyao@vt.edu::67d85892-d199-47b1-8011-5c02659bf589" providerId="AD"/>
  <p188:author id="{523A45A9-8B93-2CAB-D4CA-2228A2B6A82F}" name="Thomas, Quinn" initials="TQ" userId="S::rqthomas@vt.edu::6b924a55-d832-4dd4-8b64-bf1aab126d1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EFFCF-B9BB-4AC1-9456-94CB5EDE98F0}" v="55" dt="2024-05-30T13:24:10.645"/>
    <p1510:client id="{81C629E2-0ACF-B841-C3AB-6F614EA6F1B9}" v="54" dt="2024-05-30T13:39:58.868"/>
    <p1510:client id="{950CBE75-A04B-4CA3-0BC9-FC5BB20BB7C0}" v="3" dt="2024-05-28T19:24:07.360"/>
    <p1510:client id="{CBCB2012-1096-3294-3CFA-B7DB2C580B8B}" v="623" dt="2024-05-29T19:46:24.737"/>
    <p1510:client id="{DC66A5D3-157E-26F9-1A78-6441C5F50092}" v="62" dt="2024-05-30T19:00:18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3"/>
    <p:restoredTop sz="94845"/>
  </p:normalViewPr>
  <p:slideViewPr>
    <p:cSldViewPr snapToGrid="0">
      <p:cViewPr varScale="1">
        <p:scale>
          <a:sx n="144" d="100"/>
          <a:sy n="144" d="100"/>
        </p:scale>
        <p:origin x="23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sson, Freya" userId="S::freyao@vt.edu::67d85892-d199-47b1-8011-5c02659bf589" providerId="AD" clId="Web-{950CBE75-A04B-4CA3-0BC9-FC5BB20BB7C0}"/>
    <pc:docChg chg="addSld modSld addMainMaster modMainMaster">
      <pc:chgData name="Olsson, Freya" userId="S::freyao@vt.edu::67d85892-d199-47b1-8011-5c02659bf589" providerId="AD" clId="Web-{950CBE75-A04B-4CA3-0BC9-FC5BB20BB7C0}" dt="2024-05-28T19:24:07.360" v="3" actId="20577"/>
      <pc:docMkLst>
        <pc:docMk/>
      </pc:docMkLst>
      <pc:sldChg chg="modSp add">
        <pc:chgData name="Olsson, Freya" userId="S::freyao@vt.edu::67d85892-d199-47b1-8011-5c02659bf589" providerId="AD" clId="Web-{950CBE75-A04B-4CA3-0BC9-FC5BB20BB7C0}" dt="2024-05-28T19:24:07.360" v="3" actId="20577"/>
        <pc:sldMkLst>
          <pc:docMk/>
          <pc:sldMk cId="3199079679" sldId="737"/>
        </pc:sldMkLst>
        <pc:spChg chg="mod">
          <ac:chgData name="Olsson, Freya" userId="S::freyao@vt.edu::67d85892-d199-47b1-8011-5c02659bf589" providerId="AD" clId="Web-{950CBE75-A04B-4CA3-0BC9-FC5BB20BB7C0}" dt="2024-05-28T19:24:07.360" v="3" actId="20577"/>
          <ac:spMkLst>
            <pc:docMk/>
            <pc:sldMk cId="3199079679" sldId="737"/>
            <ac:spMk id="3" creationId="{6065DA0E-D25F-C697-3FB4-9C2D89711295}"/>
          </ac:spMkLst>
        </pc:spChg>
      </pc:sldChg>
      <pc:sldMasterChg chg="add addSldLayout">
        <pc:chgData name="Olsson, Freya" userId="S::freyao@vt.edu::67d85892-d199-47b1-8011-5c02659bf589" providerId="AD" clId="Web-{950CBE75-A04B-4CA3-0BC9-FC5BB20BB7C0}" dt="2024-05-28T19:23:59.703" v="0"/>
        <pc:sldMasterMkLst>
          <pc:docMk/>
          <pc:sldMasterMk cId="329480972" sldId="2147483648"/>
        </pc:sldMasterMkLst>
        <pc:sldLayoutChg chg="add">
          <pc:chgData name="Olsson, Freya" userId="S::freyao@vt.edu::67d85892-d199-47b1-8011-5c02659bf589" providerId="AD" clId="Web-{950CBE75-A04B-4CA3-0BC9-FC5BB20BB7C0}" dt="2024-05-28T19:23:59.703" v="0"/>
          <pc:sldLayoutMkLst>
            <pc:docMk/>
            <pc:sldMasterMk cId="329480972" sldId="2147483648"/>
            <pc:sldLayoutMk cId="4055919083" sldId="2147483650"/>
          </pc:sldLayoutMkLst>
        </pc:sldLayoutChg>
      </pc:sldMasterChg>
      <pc:sldMasterChg chg="replId modSldLayout">
        <pc:chgData name="Olsson, Freya" userId="S::freyao@vt.edu::67d85892-d199-47b1-8011-5c02659bf589" providerId="AD" clId="Web-{950CBE75-A04B-4CA3-0BC9-FC5BB20BB7C0}" dt="2024-05-28T19:23:59.703" v="0"/>
        <pc:sldMasterMkLst>
          <pc:docMk/>
          <pc:sldMasterMk cId="4225461760" sldId="2147483661"/>
        </pc:sldMasterMkLst>
        <pc:sldLayoutChg chg="replId">
          <pc:chgData name="Olsson, Freya" userId="S::freyao@vt.edu::67d85892-d199-47b1-8011-5c02659bf589" providerId="AD" clId="Web-{950CBE75-A04B-4CA3-0BC9-FC5BB20BB7C0}" dt="2024-05-28T19:23:59.703" v="0"/>
          <pc:sldLayoutMkLst>
            <pc:docMk/>
            <pc:sldMasterMk cId="4225461760" sldId="2147483661"/>
            <pc:sldLayoutMk cId="3369853372" sldId="2147483662"/>
          </pc:sldLayoutMkLst>
        </pc:sldLayoutChg>
      </pc:sldMasterChg>
    </pc:docChg>
  </pc:docChgLst>
  <pc:docChgLst>
    <pc:chgData name="Olsson, Freya" userId="S::freyao@vt.edu::67d85892-d199-47b1-8011-5c02659bf589" providerId="AD" clId="Web-{81C629E2-0ACF-B841-C3AB-6F614EA6F1B9}"/>
    <pc:docChg chg="mod modSld">
      <pc:chgData name="Olsson, Freya" userId="S::freyao@vt.edu::67d85892-d199-47b1-8011-5c02659bf589" providerId="AD" clId="Web-{81C629E2-0ACF-B841-C3AB-6F614EA6F1B9}" dt="2024-05-30T13:39:58.868" v="53" actId="14100"/>
      <pc:docMkLst>
        <pc:docMk/>
      </pc:docMkLst>
      <pc:sldChg chg="addSp delSp modSp modCm">
        <pc:chgData name="Olsson, Freya" userId="S::freyao@vt.edu::67d85892-d199-47b1-8011-5c02659bf589" providerId="AD" clId="Web-{81C629E2-0ACF-B841-C3AB-6F614EA6F1B9}" dt="2024-05-30T13:38:13.270" v="39"/>
        <pc:sldMkLst>
          <pc:docMk/>
          <pc:sldMk cId="937427258" sldId="665"/>
        </pc:sldMkLst>
        <pc:spChg chg="mod topLvl">
          <ac:chgData name="Olsson, Freya" userId="S::freyao@vt.edu::67d85892-d199-47b1-8011-5c02659bf589" providerId="AD" clId="Web-{81C629E2-0ACF-B841-C3AB-6F614EA6F1B9}" dt="2024-05-30T13:37:57.113" v="30"/>
          <ac:spMkLst>
            <pc:docMk/>
            <pc:sldMk cId="937427258" sldId="665"/>
            <ac:spMk id="3" creationId="{5C7783A9-6AB3-8548-A2BD-9131749F9089}"/>
          </ac:spMkLst>
        </pc:spChg>
        <pc:spChg chg="mod topLvl">
          <ac:chgData name="Olsson, Freya" userId="S::freyao@vt.edu::67d85892-d199-47b1-8011-5c02659bf589" providerId="AD" clId="Web-{81C629E2-0ACF-B841-C3AB-6F614EA6F1B9}" dt="2024-05-30T13:37:57.113" v="31"/>
          <ac:spMkLst>
            <pc:docMk/>
            <pc:sldMk cId="937427258" sldId="665"/>
            <ac:spMk id="18" creationId="{7A6CB9AA-EE16-4B49-A552-B0AA3C733384}"/>
          </ac:spMkLst>
        </pc:spChg>
        <pc:spChg chg="mod topLvl">
          <ac:chgData name="Olsson, Freya" userId="S::freyao@vt.edu::67d85892-d199-47b1-8011-5c02659bf589" providerId="AD" clId="Web-{81C629E2-0ACF-B841-C3AB-6F614EA6F1B9}" dt="2024-05-30T13:37:57.113" v="32"/>
          <ac:spMkLst>
            <pc:docMk/>
            <pc:sldMk cId="937427258" sldId="665"/>
            <ac:spMk id="20" creationId="{EEC7665D-AB9B-5644-AFD6-621656E969FE}"/>
          </ac:spMkLst>
        </pc:spChg>
        <pc:spChg chg="mod topLvl">
          <ac:chgData name="Olsson, Freya" userId="S::freyao@vt.edu::67d85892-d199-47b1-8011-5c02659bf589" providerId="AD" clId="Web-{81C629E2-0ACF-B841-C3AB-6F614EA6F1B9}" dt="2024-05-30T13:37:57.113" v="33"/>
          <ac:spMkLst>
            <pc:docMk/>
            <pc:sldMk cId="937427258" sldId="665"/>
            <ac:spMk id="22" creationId="{25B96153-8FD5-134C-B3EA-EFAA700229F6}"/>
          </ac:spMkLst>
        </pc:spChg>
        <pc:spChg chg="mod topLvl">
          <ac:chgData name="Olsson, Freya" userId="S::freyao@vt.edu::67d85892-d199-47b1-8011-5c02659bf589" providerId="AD" clId="Web-{81C629E2-0ACF-B841-C3AB-6F614EA6F1B9}" dt="2024-05-30T13:37:57.113" v="34"/>
          <ac:spMkLst>
            <pc:docMk/>
            <pc:sldMk cId="937427258" sldId="665"/>
            <ac:spMk id="23" creationId="{0399D258-0F97-5C45-A8B6-74421B972981}"/>
          </ac:spMkLst>
        </pc:spChg>
        <pc:spChg chg="mod topLvl">
          <ac:chgData name="Olsson, Freya" userId="S::freyao@vt.edu::67d85892-d199-47b1-8011-5c02659bf589" providerId="AD" clId="Web-{81C629E2-0ACF-B841-C3AB-6F614EA6F1B9}" dt="2024-05-30T13:37:57.113" v="35"/>
          <ac:spMkLst>
            <pc:docMk/>
            <pc:sldMk cId="937427258" sldId="665"/>
            <ac:spMk id="30" creationId="{BFBCC5A7-FF37-914D-A08A-0AA7C0AEA24E}"/>
          </ac:spMkLst>
        </pc:spChg>
        <pc:spChg chg="mod topLvl">
          <ac:chgData name="Olsson, Freya" userId="S::freyao@vt.edu::67d85892-d199-47b1-8011-5c02659bf589" providerId="AD" clId="Web-{81C629E2-0ACF-B841-C3AB-6F614EA6F1B9}" dt="2024-05-30T13:37:57.128" v="36"/>
          <ac:spMkLst>
            <pc:docMk/>
            <pc:sldMk cId="937427258" sldId="665"/>
            <ac:spMk id="32" creationId="{0DFAB639-BD96-ECCB-1F23-F7F458C1B8D3}"/>
          </ac:spMkLst>
        </pc:spChg>
        <pc:spChg chg="mod topLvl">
          <ac:chgData name="Olsson, Freya" userId="S::freyao@vt.edu::67d85892-d199-47b1-8011-5c02659bf589" providerId="AD" clId="Web-{81C629E2-0ACF-B841-C3AB-6F614EA6F1B9}" dt="2024-05-30T13:37:57.191" v="37"/>
          <ac:spMkLst>
            <pc:docMk/>
            <pc:sldMk cId="937427258" sldId="665"/>
            <ac:spMk id="69" creationId="{B2A7CAC0-257D-5B98-23B1-27BB9F349803}"/>
          </ac:spMkLst>
        </pc:spChg>
        <pc:spChg chg="ord topLvl">
          <ac:chgData name="Olsson, Freya" userId="S::freyao@vt.edu::67d85892-d199-47b1-8011-5c02659bf589" providerId="AD" clId="Web-{81C629E2-0ACF-B841-C3AB-6F614EA6F1B9}" dt="2024-05-30T13:37:21.939" v="2"/>
          <ac:spMkLst>
            <pc:docMk/>
            <pc:sldMk cId="937427258" sldId="665"/>
            <ac:spMk id="110" creationId="{08953E74-D241-4DDF-8508-F0365EA13A92}"/>
          </ac:spMkLst>
        </pc:spChg>
        <pc:grpChg chg="add del">
          <ac:chgData name="Olsson, Freya" userId="S::freyao@vt.edu::67d85892-d199-47b1-8011-5c02659bf589" providerId="AD" clId="Web-{81C629E2-0ACF-B841-C3AB-6F614EA6F1B9}" dt="2024-05-30T13:36:52.407" v="1"/>
          <ac:grpSpMkLst>
            <pc:docMk/>
            <pc:sldMk cId="937427258" sldId="665"/>
            <ac:grpSpMk id="4" creationId="{BF5969C5-9467-7932-6617-80FF615AA9E5}"/>
          </ac:grpSpMkLst>
        </pc:grpChg>
        <pc:grpChg chg="add mod">
          <ac:chgData name="Olsson, Freya" userId="S::freyao@vt.edu::67d85892-d199-47b1-8011-5c02659bf589" providerId="AD" clId="Web-{81C629E2-0ACF-B841-C3AB-6F614EA6F1B9}" dt="2024-05-30T13:37:48.706" v="5" actId="1076"/>
          <ac:grpSpMkLst>
            <pc:docMk/>
            <pc:sldMk cId="937427258" sldId="665"/>
            <ac:grpSpMk id="5" creationId="{AE1C8E0E-135C-26B8-03B5-27194EDF61F8}"/>
          </ac:grpSpMkLst>
        </pc:grpChg>
        <pc:cxnChg chg="mod topLvl">
          <ac:chgData name="Olsson, Freya" userId="S::freyao@vt.edu::67d85892-d199-47b1-8011-5c02659bf589" providerId="AD" clId="Web-{81C629E2-0ACF-B841-C3AB-6F614EA6F1B9}" dt="2024-05-30T13:37:57.128" v="36"/>
          <ac:cxnSpMkLst>
            <pc:docMk/>
            <pc:sldMk cId="937427258" sldId="665"/>
            <ac:cxnSpMk id="49" creationId="{CBB0E643-E493-884C-A1FA-BC25D35D4CB4}"/>
          </ac:cxnSpMkLst>
        </pc:cxnChg>
        <pc:cxnChg chg="topLvl">
          <ac:chgData name="Olsson, Freya" userId="S::freyao@vt.edu::67d85892-d199-47b1-8011-5c02659bf589" providerId="AD" clId="Web-{81C629E2-0ACF-B841-C3AB-6F614EA6F1B9}" dt="2024-05-30T13:36:52.407" v="1"/>
          <ac:cxnSpMkLst>
            <pc:docMk/>
            <pc:sldMk cId="937427258" sldId="665"/>
            <ac:cxnSpMk id="52" creationId="{FD8BF010-53C5-D1A6-E6A4-E6F8F65AD67B}"/>
          </ac:cxnSpMkLst>
        </pc:cxnChg>
        <pc:cxnChg chg="topLvl">
          <ac:chgData name="Olsson, Freya" userId="S::freyao@vt.edu::67d85892-d199-47b1-8011-5c02659bf589" providerId="AD" clId="Web-{81C629E2-0ACF-B841-C3AB-6F614EA6F1B9}" dt="2024-05-30T13:36:52.407" v="1"/>
          <ac:cxnSpMkLst>
            <pc:docMk/>
            <pc:sldMk cId="937427258" sldId="665"/>
            <ac:cxnSpMk id="58" creationId="{C80F995A-3A2A-6041-9C18-B2588D9EC30A}"/>
          </ac:cxnSpMkLst>
        </pc:cxnChg>
        <pc:cxnChg chg="topLvl">
          <ac:chgData name="Olsson, Freya" userId="S::freyao@vt.edu::67d85892-d199-47b1-8011-5c02659bf589" providerId="AD" clId="Web-{81C629E2-0ACF-B841-C3AB-6F614EA6F1B9}" dt="2024-05-30T13:36:52.407" v="1"/>
          <ac:cxnSpMkLst>
            <pc:docMk/>
            <pc:sldMk cId="937427258" sldId="665"/>
            <ac:cxnSpMk id="60" creationId="{00AE8F1D-CDE3-C043-9561-3C1D91E4C34B}"/>
          </ac:cxnSpMkLst>
        </pc:cxnChg>
        <pc:cxnChg chg="topLvl">
          <ac:chgData name="Olsson, Freya" userId="S::freyao@vt.edu::67d85892-d199-47b1-8011-5c02659bf589" providerId="AD" clId="Web-{81C629E2-0ACF-B841-C3AB-6F614EA6F1B9}" dt="2024-05-30T13:36:52.407" v="1"/>
          <ac:cxnSpMkLst>
            <pc:docMk/>
            <pc:sldMk cId="937427258" sldId="665"/>
            <ac:cxnSpMk id="62" creationId="{3A818E00-068D-5345-B818-2F306E0143AE}"/>
          </ac:cxnSpMkLst>
        </pc:cxnChg>
        <pc:cxnChg chg="topLvl">
          <ac:chgData name="Olsson, Freya" userId="S::freyao@vt.edu::67d85892-d199-47b1-8011-5c02659bf589" providerId="AD" clId="Web-{81C629E2-0ACF-B841-C3AB-6F614EA6F1B9}" dt="2024-05-30T13:36:52.407" v="1"/>
          <ac:cxnSpMkLst>
            <pc:docMk/>
            <pc:sldMk cId="937427258" sldId="665"/>
            <ac:cxnSpMk id="64" creationId="{F989BEED-6E04-1E0C-FBE9-42CA42DD59B2}"/>
          </ac:cxnSpMkLst>
        </pc:cxnChg>
        <pc:cxnChg chg="topLvl">
          <ac:chgData name="Olsson, Freya" userId="S::freyao@vt.edu::67d85892-d199-47b1-8011-5c02659bf589" providerId="AD" clId="Web-{81C629E2-0ACF-B841-C3AB-6F614EA6F1B9}" dt="2024-05-30T13:36:52.407" v="1"/>
          <ac:cxnSpMkLst>
            <pc:docMk/>
            <pc:sldMk cId="937427258" sldId="665"/>
            <ac:cxnSpMk id="65" creationId="{7934F146-6542-0B40-A070-ECE42CED9904}"/>
          </ac:cxnSpMkLst>
        </pc:cxnChg>
        <pc:cxnChg chg="topLvl">
          <ac:chgData name="Olsson, Freya" userId="S::freyao@vt.edu::67d85892-d199-47b1-8011-5c02659bf589" providerId="AD" clId="Web-{81C629E2-0ACF-B841-C3AB-6F614EA6F1B9}" dt="2024-05-30T13:36:52.407" v="1"/>
          <ac:cxnSpMkLst>
            <pc:docMk/>
            <pc:sldMk cId="937427258" sldId="665"/>
            <ac:cxnSpMk id="67" creationId="{6949E3D1-B635-2646-9D1C-7BCC196640AE}"/>
          </ac:cxnSpMkLst>
        </pc:cxnChg>
        <pc:cxnChg chg="topLvl">
          <ac:chgData name="Olsson, Freya" userId="S::freyao@vt.edu::67d85892-d199-47b1-8011-5c02659bf589" providerId="AD" clId="Web-{81C629E2-0ACF-B841-C3AB-6F614EA6F1B9}" dt="2024-05-30T13:36:52.407" v="1"/>
          <ac:cxnSpMkLst>
            <pc:docMk/>
            <pc:sldMk cId="937427258" sldId="665"/>
            <ac:cxnSpMk id="105" creationId="{509B0468-A3EE-AC41-9E71-275CB761258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Olsson, Freya" userId="S::freyao@vt.edu::67d85892-d199-47b1-8011-5c02659bf589" providerId="AD" clId="Web-{81C629E2-0ACF-B841-C3AB-6F614EA6F1B9}" dt="2024-05-30T13:38:13.270" v="39"/>
              <pc2:cmMkLst xmlns:pc2="http://schemas.microsoft.com/office/powerpoint/2019/9/main/command">
                <pc:docMk/>
                <pc:sldMk cId="937427258" sldId="665"/>
                <pc2:cmMk id="{366AE549-85F6-4387-ACD3-A1B32B475A66}"/>
              </pc2:cmMkLst>
              <pc226:cmRplyChg chg="add">
                <pc226:chgData name="Olsson, Freya" userId="S::freyao@vt.edu::67d85892-d199-47b1-8011-5c02659bf589" providerId="AD" clId="Web-{81C629E2-0ACF-B841-C3AB-6F614EA6F1B9}" dt="2024-05-30T13:38:13.270" v="39"/>
                <pc2:cmRplyMkLst xmlns:pc2="http://schemas.microsoft.com/office/powerpoint/2019/9/main/command">
                  <pc:docMk/>
                  <pc:sldMk cId="937427258" sldId="665"/>
                  <pc2:cmMk id="{366AE549-85F6-4387-ACD3-A1B32B475A66}"/>
                  <pc2:cmRplyMk id="{F2755EA5-AA3A-48FB-A09A-B82858678899}"/>
                </pc2:cmRplyMkLst>
              </pc226:cmRplyChg>
            </pc226:cmChg>
          </p:ext>
        </pc:extLst>
      </pc:sldChg>
      <pc:sldChg chg="modSp">
        <pc:chgData name="Olsson, Freya" userId="S::freyao@vt.edu::67d85892-d199-47b1-8011-5c02659bf589" providerId="AD" clId="Web-{81C629E2-0ACF-B841-C3AB-6F614EA6F1B9}" dt="2024-05-30T13:39:58.868" v="53" actId="14100"/>
        <pc:sldMkLst>
          <pc:docMk/>
          <pc:sldMk cId="2027920894" sldId="739"/>
        </pc:sldMkLst>
        <pc:spChg chg="mod">
          <ac:chgData name="Olsson, Freya" userId="S::freyao@vt.edu::67d85892-d199-47b1-8011-5c02659bf589" providerId="AD" clId="Web-{81C629E2-0ACF-B841-C3AB-6F614EA6F1B9}" dt="2024-05-30T13:39:58.868" v="53" actId="14100"/>
          <ac:spMkLst>
            <pc:docMk/>
            <pc:sldMk cId="2027920894" sldId="739"/>
            <ac:spMk id="137" creationId="{00000000-0000-0000-0000-000000000000}"/>
          </ac:spMkLst>
        </pc:spChg>
        <pc:spChg chg="mod">
          <ac:chgData name="Olsson, Freya" userId="S::freyao@vt.edu::67d85892-d199-47b1-8011-5c02659bf589" providerId="AD" clId="Web-{81C629E2-0ACF-B841-C3AB-6F614EA6F1B9}" dt="2024-05-30T13:39:51.243" v="52"/>
          <ac:spMkLst>
            <pc:docMk/>
            <pc:sldMk cId="2027920894" sldId="739"/>
            <ac:spMk id="149" creationId="{75F6FDB4-2351-48C2-A863-2364A02343C0}"/>
          </ac:spMkLst>
        </pc:spChg>
        <pc:spChg chg="mod">
          <ac:chgData name="Olsson, Freya" userId="S::freyao@vt.edu::67d85892-d199-47b1-8011-5c02659bf589" providerId="AD" clId="Web-{81C629E2-0ACF-B841-C3AB-6F614EA6F1B9}" dt="2024-05-30T13:38:30.849" v="40"/>
          <ac:spMkLst>
            <pc:docMk/>
            <pc:sldMk cId="2027920894" sldId="739"/>
            <ac:spMk id="500" creationId="{A4191C3B-B964-CC5C-2F7F-11A0F4FDF910}"/>
          </ac:spMkLst>
        </pc:spChg>
        <pc:picChg chg="mod">
          <ac:chgData name="Olsson, Freya" userId="S::freyao@vt.edu::67d85892-d199-47b1-8011-5c02659bf589" providerId="AD" clId="Web-{81C629E2-0ACF-B841-C3AB-6F614EA6F1B9}" dt="2024-05-30T13:39:00.506" v="49" actId="1076"/>
          <ac:picMkLst>
            <pc:docMk/>
            <pc:sldMk cId="2027920894" sldId="739"/>
            <ac:picMk id="528" creationId="{92435F4E-350A-DA1C-0C8F-796B88CE6E6B}"/>
          </ac:picMkLst>
        </pc:picChg>
      </pc:sldChg>
    </pc:docChg>
  </pc:docChgLst>
  <pc:docChgLst>
    <pc:chgData name="Olsson, Freya" userId="S::freyao@vt.edu::67d85892-d199-47b1-8011-5c02659bf589" providerId="AD" clId="Web-{DC66A5D3-157E-26F9-1A78-6441C5F50092}"/>
    <pc:docChg chg="modSld">
      <pc:chgData name="Olsson, Freya" userId="S::freyao@vt.edu::67d85892-d199-47b1-8011-5c02659bf589" providerId="AD" clId="Web-{DC66A5D3-157E-26F9-1A78-6441C5F50092}" dt="2024-05-30T19:00:18.303" v="50" actId="1076"/>
      <pc:docMkLst>
        <pc:docMk/>
      </pc:docMkLst>
      <pc:sldChg chg="modSp modCm">
        <pc:chgData name="Olsson, Freya" userId="S::freyao@vt.edu::67d85892-d199-47b1-8011-5c02659bf589" providerId="AD" clId="Web-{DC66A5D3-157E-26F9-1A78-6441C5F50092}" dt="2024-05-30T19:00:18.303" v="50" actId="1076"/>
        <pc:sldMkLst>
          <pc:docMk/>
          <pc:sldMk cId="937427258" sldId="665"/>
        </pc:sldMkLst>
        <pc:spChg chg="mod">
          <ac:chgData name="Olsson, Freya" userId="S::freyao@vt.edu::67d85892-d199-47b1-8011-5c02659bf589" providerId="AD" clId="Web-{DC66A5D3-157E-26F9-1A78-6441C5F50092}" dt="2024-05-30T19:00:16.568" v="49"/>
          <ac:spMkLst>
            <pc:docMk/>
            <pc:sldMk cId="937427258" sldId="665"/>
            <ac:spMk id="3" creationId="{5C7783A9-6AB3-8548-A2BD-9131749F9089}"/>
          </ac:spMkLst>
        </pc:spChg>
        <pc:spChg chg="mod">
          <ac:chgData name="Olsson, Freya" userId="S::freyao@vt.edu::67d85892-d199-47b1-8011-5c02659bf589" providerId="AD" clId="Web-{DC66A5D3-157E-26F9-1A78-6441C5F50092}" dt="2024-05-30T19:00:16.568" v="48"/>
          <ac:spMkLst>
            <pc:docMk/>
            <pc:sldMk cId="937427258" sldId="665"/>
            <ac:spMk id="18" creationId="{7A6CB9AA-EE16-4B49-A552-B0AA3C733384}"/>
          </ac:spMkLst>
        </pc:spChg>
        <pc:spChg chg="mod">
          <ac:chgData name="Olsson, Freya" userId="S::freyao@vt.edu::67d85892-d199-47b1-8011-5c02659bf589" providerId="AD" clId="Web-{DC66A5D3-157E-26F9-1A78-6441C5F50092}" dt="2024-05-30T19:00:16.568" v="47"/>
          <ac:spMkLst>
            <pc:docMk/>
            <pc:sldMk cId="937427258" sldId="665"/>
            <ac:spMk id="20" creationId="{EEC7665D-AB9B-5644-AFD6-621656E969FE}"/>
          </ac:spMkLst>
        </pc:spChg>
        <pc:spChg chg="mod">
          <ac:chgData name="Olsson, Freya" userId="S::freyao@vt.edu::67d85892-d199-47b1-8011-5c02659bf589" providerId="AD" clId="Web-{DC66A5D3-157E-26F9-1A78-6441C5F50092}" dt="2024-05-30T19:00:16.568" v="46"/>
          <ac:spMkLst>
            <pc:docMk/>
            <pc:sldMk cId="937427258" sldId="665"/>
            <ac:spMk id="22" creationId="{25B96153-8FD5-134C-B3EA-EFAA700229F6}"/>
          </ac:spMkLst>
        </pc:spChg>
        <pc:spChg chg="mod">
          <ac:chgData name="Olsson, Freya" userId="S::freyao@vt.edu::67d85892-d199-47b1-8011-5c02659bf589" providerId="AD" clId="Web-{DC66A5D3-157E-26F9-1A78-6441C5F50092}" dt="2024-05-30T19:00:16.568" v="45"/>
          <ac:spMkLst>
            <pc:docMk/>
            <pc:sldMk cId="937427258" sldId="665"/>
            <ac:spMk id="23" creationId="{0399D258-0F97-5C45-A8B6-74421B972981}"/>
          </ac:spMkLst>
        </pc:spChg>
        <pc:spChg chg="mod">
          <ac:chgData name="Olsson, Freya" userId="S::freyao@vt.edu::67d85892-d199-47b1-8011-5c02659bf589" providerId="AD" clId="Web-{DC66A5D3-157E-26F9-1A78-6441C5F50092}" dt="2024-05-30T19:00:16.568" v="44"/>
          <ac:spMkLst>
            <pc:docMk/>
            <pc:sldMk cId="937427258" sldId="665"/>
            <ac:spMk id="30" creationId="{BFBCC5A7-FF37-914D-A08A-0AA7C0AEA24E}"/>
          </ac:spMkLst>
        </pc:spChg>
        <pc:spChg chg="mod">
          <ac:chgData name="Olsson, Freya" userId="S::freyao@vt.edu::67d85892-d199-47b1-8011-5c02659bf589" providerId="AD" clId="Web-{DC66A5D3-157E-26F9-1A78-6441C5F50092}" dt="2024-05-30T19:00:16.568" v="43"/>
          <ac:spMkLst>
            <pc:docMk/>
            <pc:sldMk cId="937427258" sldId="665"/>
            <ac:spMk id="32" creationId="{0DFAB639-BD96-ECCB-1F23-F7F458C1B8D3}"/>
          </ac:spMkLst>
        </pc:spChg>
        <pc:spChg chg="mod">
          <ac:chgData name="Olsson, Freya" userId="S::freyao@vt.edu::67d85892-d199-47b1-8011-5c02659bf589" providerId="AD" clId="Web-{DC66A5D3-157E-26F9-1A78-6441C5F50092}" dt="2024-05-30T19:00:16.568" v="42"/>
          <ac:spMkLst>
            <pc:docMk/>
            <pc:sldMk cId="937427258" sldId="665"/>
            <ac:spMk id="69" creationId="{B2A7CAC0-257D-5B98-23B1-27BB9F349803}"/>
          </ac:spMkLst>
        </pc:spChg>
        <pc:grpChg chg="mod">
          <ac:chgData name="Olsson, Freya" userId="S::freyao@vt.edu::67d85892-d199-47b1-8011-5c02659bf589" providerId="AD" clId="Web-{DC66A5D3-157E-26F9-1A78-6441C5F50092}" dt="2024-05-30T19:00:18.303" v="50" actId="1076"/>
          <ac:grpSpMkLst>
            <pc:docMk/>
            <pc:sldMk cId="937427258" sldId="665"/>
            <ac:grpSpMk id="5" creationId="{AE1C8E0E-135C-26B8-03B5-27194EDF61F8}"/>
          </ac:grpSpMkLst>
        </pc:grpChg>
        <pc:cxnChg chg="mod">
          <ac:chgData name="Olsson, Freya" userId="S::freyao@vt.edu::67d85892-d199-47b1-8011-5c02659bf589" providerId="AD" clId="Web-{DC66A5D3-157E-26F9-1A78-6441C5F50092}" dt="2024-05-30T19:00:16.568" v="43"/>
          <ac:cxnSpMkLst>
            <pc:docMk/>
            <pc:sldMk cId="937427258" sldId="665"/>
            <ac:cxnSpMk id="49" creationId="{CBB0E643-E493-884C-A1FA-BC25D35D4CB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Olsson, Freya" userId="S::freyao@vt.edu::67d85892-d199-47b1-8011-5c02659bf589" providerId="AD" clId="Web-{DC66A5D3-157E-26F9-1A78-6441C5F50092}" dt="2024-05-30T18:59:58.240" v="31"/>
              <pc2:cmMkLst xmlns:pc2="http://schemas.microsoft.com/office/powerpoint/2019/9/main/command">
                <pc:docMk/>
                <pc:sldMk cId="937427258" sldId="665"/>
                <pc2:cmMk id="{366AE549-85F6-4387-ACD3-A1B32B475A66}"/>
              </pc2:cmMkLst>
            </pc226:cmChg>
          </p:ext>
        </pc:extLst>
      </pc:sldChg>
      <pc:sldChg chg="delAnim">
        <pc:chgData name="Olsson, Freya" userId="S::freyao@vt.edu::67d85892-d199-47b1-8011-5c02659bf589" providerId="AD" clId="Web-{DC66A5D3-157E-26F9-1A78-6441C5F50092}" dt="2024-05-30T18:58:20.740" v="4"/>
        <pc:sldMkLst>
          <pc:docMk/>
          <pc:sldMk cId="3199079679" sldId="737"/>
        </pc:sldMkLst>
      </pc:sldChg>
      <pc:sldChg chg="modSp">
        <pc:chgData name="Olsson, Freya" userId="S::freyao@vt.edu::67d85892-d199-47b1-8011-5c02659bf589" providerId="AD" clId="Web-{DC66A5D3-157E-26F9-1A78-6441C5F50092}" dt="2024-05-30T18:59:46.146" v="30" actId="14100"/>
        <pc:sldMkLst>
          <pc:docMk/>
          <pc:sldMk cId="2027920894" sldId="739"/>
        </pc:sldMkLst>
        <pc:spChg chg="mod">
          <ac:chgData name="Olsson, Freya" userId="S::freyao@vt.edu::67d85892-d199-47b1-8011-5c02659bf589" providerId="AD" clId="Web-{DC66A5D3-157E-26F9-1A78-6441C5F50092}" dt="2024-05-30T18:58:47.256" v="5" actId="14100"/>
          <ac:spMkLst>
            <pc:docMk/>
            <pc:sldMk cId="2027920894" sldId="739"/>
            <ac:spMk id="503" creationId="{804923CD-78EE-9346-506F-77C7C0FD0FF3}"/>
          </ac:spMkLst>
        </pc:spChg>
        <pc:spChg chg="mod">
          <ac:chgData name="Olsson, Freya" userId="S::freyao@vt.edu::67d85892-d199-47b1-8011-5c02659bf589" providerId="AD" clId="Web-{DC66A5D3-157E-26F9-1A78-6441C5F50092}" dt="2024-05-30T18:58:47.271" v="6" actId="14100"/>
          <ac:spMkLst>
            <pc:docMk/>
            <pc:sldMk cId="2027920894" sldId="739"/>
            <ac:spMk id="504" creationId="{18A37D36-F041-2C99-C0AB-29D341E66528}"/>
          </ac:spMkLst>
        </pc:spChg>
        <pc:spChg chg="mod">
          <ac:chgData name="Olsson, Freya" userId="S::freyao@vt.edu::67d85892-d199-47b1-8011-5c02659bf589" providerId="AD" clId="Web-{DC66A5D3-157E-26F9-1A78-6441C5F50092}" dt="2024-05-30T18:58:47.271" v="7" actId="14100"/>
          <ac:spMkLst>
            <pc:docMk/>
            <pc:sldMk cId="2027920894" sldId="739"/>
            <ac:spMk id="505" creationId="{7B9D40EC-BC46-9B2E-1957-26418E8B66E0}"/>
          </ac:spMkLst>
        </pc:spChg>
        <pc:spChg chg="mod">
          <ac:chgData name="Olsson, Freya" userId="S::freyao@vt.edu::67d85892-d199-47b1-8011-5c02659bf589" providerId="AD" clId="Web-{DC66A5D3-157E-26F9-1A78-6441C5F50092}" dt="2024-05-30T18:58:47.271" v="8" actId="14100"/>
          <ac:spMkLst>
            <pc:docMk/>
            <pc:sldMk cId="2027920894" sldId="739"/>
            <ac:spMk id="506" creationId="{99EC9510-A354-7443-48C4-23E6820C41DA}"/>
          </ac:spMkLst>
        </pc:spChg>
        <pc:spChg chg="mod">
          <ac:chgData name="Olsson, Freya" userId="S::freyao@vt.edu::67d85892-d199-47b1-8011-5c02659bf589" providerId="AD" clId="Web-{DC66A5D3-157E-26F9-1A78-6441C5F50092}" dt="2024-05-30T18:59:23.052" v="24" actId="1076"/>
          <ac:spMkLst>
            <pc:docMk/>
            <pc:sldMk cId="2027920894" sldId="739"/>
            <ac:spMk id="524" creationId="{55112DD9-26EA-7CA9-2610-1DF519ABCF13}"/>
          </ac:spMkLst>
        </pc:spChg>
        <pc:picChg chg="mod">
          <ac:chgData name="Olsson, Freya" userId="S::freyao@vt.edu::67d85892-d199-47b1-8011-5c02659bf589" providerId="AD" clId="Web-{DC66A5D3-157E-26F9-1A78-6441C5F50092}" dt="2024-05-30T18:59:33.193" v="27" actId="1076"/>
          <ac:picMkLst>
            <pc:docMk/>
            <pc:sldMk cId="2027920894" sldId="739"/>
            <ac:picMk id="480" creationId="{2BB50DAA-D404-4380-83B3-C8F8D113A7F6}"/>
          </ac:picMkLst>
        </pc:picChg>
        <pc:picChg chg="mod">
          <ac:chgData name="Olsson, Freya" userId="S::freyao@vt.edu::67d85892-d199-47b1-8011-5c02659bf589" providerId="AD" clId="Web-{DC66A5D3-157E-26F9-1A78-6441C5F50092}" dt="2024-05-30T18:58:53.146" v="9" actId="1076"/>
          <ac:picMkLst>
            <pc:docMk/>
            <pc:sldMk cId="2027920894" sldId="739"/>
            <ac:picMk id="484" creationId="{9E5D6C49-4E0E-C08E-37D9-A3A27FF5076B}"/>
          </ac:picMkLst>
        </pc:picChg>
        <pc:picChg chg="mod">
          <ac:chgData name="Olsson, Freya" userId="S::freyao@vt.edu::67d85892-d199-47b1-8011-5c02659bf589" providerId="AD" clId="Web-{DC66A5D3-157E-26F9-1A78-6441C5F50092}" dt="2024-05-30T18:58:53.162" v="10" actId="1076"/>
          <ac:picMkLst>
            <pc:docMk/>
            <pc:sldMk cId="2027920894" sldId="739"/>
            <ac:picMk id="486" creationId="{CE075AD8-B4B4-3604-9EE4-57F47B250494}"/>
          </ac:picMkLst>
        </pc:picChg>
        <pc:picChg chg="mod">
          <ac:chgData name="Olsson, Freya" userId="S::freyao@vt.edu::67d85892-d199-47b1-8011-5c02659bf589" providerId="AD" clId="Web-{DC66A5D3-157E-26F9-1A78-6441C5F50092}" dt="2024-05-30T18:59:11.115" v="18" actId="1076"/>
          <ac:picMkLst>
            <pc:docMk/>
            <pc:sldMk cId="2027920894" sldId="739"/>
            <ac:picMk id="508" creationId="{F585A0A0-5974-69AA-9204-972F751C27B5}"/>
          </ac:picMkLst>
        </pc:picChg>
        <pc:picChg chg="mod">
          <ac:chgData name="Olsson, Freya" userId="S::freyao@vt.edu::67d85892-d199-47b1-8011-5c02659bf589" providerId="AD" clId="Web-{DC66A5D3-157E-26F9-1A78-6441C5F50092}" dt="2024-05-30T18:59:46.146" v="30" actId="14100"/>
          <ac:picMkLst>
            <pc:docMk/>
            <pc:sldMk cId="2027920894" sldId="739"/>
            <ac:picMk id="510" creationId="{81DC922F-F3CF-F383-6508-C79F6611345A}"/>
          </ac:picMkLst>
        </pc:picChg>
        <pc:picChg chg="mod">
          <ac:chgData name="Olsson, Freya" userId="S::freyao@vt.edu::67d85892-d199-47b1-8011-5c02659bf589" providerId="AD" clId="Web-{DC66A5D3-157E-26F9-1A78-6441C5F50092}" dt="2024-05-30T18:59:11.115" v="20" actId="1076"/>
          <ac:picMkLst>
            <pc:docMk/>
            <pc:sldMk cId="2027920894" sldId="739"/>
            <ac:picMk id="512" creationId="{A4E110FE-11E3-CCF9-6F85-6DF9E0DE39B4}"/>
          </ac:picMkLst>
        </pc:picChg>
        <pc:picChg chg="mod">
          <ac:chgData name="Olsson, Freya" userId="S::freyao@vt.edu::67d85892-d199-47b1-8011-5c02659bf589" providerId="AD" clId="Web-{DC66A5D3-157E-26F9-1A78-6441C5F50092}" dt="2024-05-30T18:59:14.427" v="22" actId="1076"/>
          <ac:picMkLst>
            <pc:docMk/>
            <pc:sldMk cId="2027920894" sldId="739"/>
            <ac:picMk id="516" creationId="{F7631C28-5202-A4C6-3757-E1ADEB49322B}"/>
          </ac:picMkLst>
        </pc:picChg>
        <pc:picChg chg="mod">
          <ac:chgData name="Olsson, Freya" userId="S::freyao@vt.edu::67d85892-d199-47b1-8011-5c02659bf589" providerId="AD" clId="Web-{DC66A5D3-157E-26F9-1A78-6441C5F50092}" dt="2024-05-30T18:59:18.177" v="23" actId="1076"/>
          <ac:picMkLst>
            <pc:docMk/>
            <pc:sldMk cId="2027920894" sldId="739"/>
            <ac:picMk id="518" creationId="{7C237EEC-3915-DD37-36DB-46E21B535E0A}"/>
          </ac:picMkLst>
        </pc:picChg>
        <pc:picChg chg="mod">
          <ac:chgData name="Olsson, Freya" userId="S::freyao@vt.edu::67d85892-d199-47b1-8011-5c02659bf589" providerId="AD" clId="Web-{DC66A5D3-157E-26F9-1A78-6441C5F50092}" dt="2024-05-30T18:59:26.818" v="26" actId="1076"/>
          <ac:picMkLst>
            <pc:docMk/>
            <pc:sldMk cId="2027920894" sldId="739"/>
            <ac:picMk id="520" creationId="{CB618406-D799-7EB6-9393-F43D92191E8C}"/>
          </ac:picMkLst>
        </pc:picChg>
        <pc:picChg chg="mod">
          <ac:chgData name="Olsson, Freya" userId="S::freyao@vt.edu::67d85892-d199-47b1-8011-5c02659bf589" providerId="AD" clId="Web-{DC66A5D3-157E-26F9-1A78-6441C5F50092}" dt="2024-05-30T18:59:24.631" v="25" actId="1076"/>
          <ac:picMkLst>
            <pc:docMk/>
            <pc:sldMk cId="2027920894" sldId="739"/>
            <ac:picMk id="522" creationId="{FAC05B00-08B9-5E8A-4028-2324259CF408}"/>
          </ac:picMkLst>
        </pc:picChg>
      </pc:sldChg>
    </pc:docChg>
  </pc:docChgLst>
  <pc:docChgLst>
    <pc:chgData clId="Web-{4F7EFFCF-B9BB-4AC1-9456-94CB5EDE98F0}"/>
    <pc:docChg chg="modSld">
      <pc:chgData name="" userId="" providerId="" clId="Web-{4F7EFFCF-B9BB-4AC1-9456-94CB5EDE98F0}" dt="2024-05-30T13:22:45.827" v="2" actId="20577"/>
      <pc:docMkLst>
        <pc:docMk/>
      </pc:docMkLst>
      <pc:sldChg chg="modSp">
        <pc:chgData name="" userId="" providerId="" clId="Web-{4F7EFFCF-B9BB-4AC1-9456-94CB5EDE98F0}" dt="2024-05-30T13:22:45.827" v="2" actId="20577"/>
        <pc:sldMkLst>
          <pc:docMk/>
          <pc:sldMk cId="3991168948" sldId="256"/>
        </pc:sldMkLst>
        <pc:spChg chg="mod">
          <ac:chgData name="" userId="" providerId="" clId="Web-{4F7EFFCF-B9BB-4AC1-9456-94CB5EDE98F0}" dt="2024-05-30T13:22:45.827" v="2" actId="20577"/>
          <ac:spMkLst>
            <pc:docMk/>
            <pc:sldMk cId="3991168948" sldId="256"/>
            <ac:spMk id="8" creationId="{8603EE13-EFB0-44C1-7B51-99B5E52CF91C}"/>
          </ac:spMkLst>
        </pc:spChg>
      </pc:sldChg>
    </pc:docChg>
  </pc:docChgLst>
  <pc:docChgLst>
    <pc:chgData name="Olsson, Freya" userId="S::freyao@vt.edu::67d85892-d199-47b1-8011-5c02659bf589" providerId="AD" clId="Web-{CBCB2012-1096-3294-3CFA-B7DB2C580B8B}"/>
    <pc:docChg chg="addSld delSld modSld">
      <pc:chgData name="Olsson, Freya" userId="S::freyao@vt.edu::67d85892-d199-47b1-8011-5c02659bf589" providerId="AD" clId="Web-{CBCB2012-1096-3294-3CFA-B7DB2C580B8B}" dt="2024-05-29T19:46:24.737" v="660" actId="1076"/>
      <pc:docMkLst>
        <pc:docMk/>
      </pc:docMkLst>
      <pc:sldChg chg="addSp delSp modSp mod setBg">
        <pc:chgData name="Olsson, Freya" userId="S::freyao@vt.edu::67d85892-d199-47b1-8011-5c02659bf589" providerId="AD" clId="Web-{CBCB2012-1096-3294-3CFA-B7DB2C580B8B}" dt="2024-05-29T19:46:24.737" v="660" actId="1076"/>
        <pc:sldMkLst>
          <pc:docMk/>
          <pc:sldMk cId="3991168948" sldId="256"/>
        </pc:sldMkLst>
        <pc:spChg chg="mod">
          <ac:chgData name="Olsson, Freya" userId="S::freyao@vt.edu::67d85892-d199-47b1-8011-5c02659bf589" providerId="AD" clId="Web-{CBCB2012-1096-3294-3CFA-B7DB2C580B8B}" dt="2024-05-29T19:44:22.062" v="637" actId="1076"/>
          <ac:spMkLst>
            <pc:docMk/>
            <pc:sldMk cId="3991168948" sldId="256"/>
            <ac:spMk id="2" creationId="{90561450-ADEA-F4D7-058D-665912EC44B0}"/>
          </ac:spMkLst>
        </pc:spChg>
        <pc:spChg chg="add">
          <ac:chgData name="Olsson, Freya" userId="S::freyao@vt.edu::67d85892-d199-47b1-8011-5c02659bf589" providerId="AD" clId="Web-{CBCB2012-1096-3294-3CFA-B7DB2C580B8B}" dt="2024-05-29T19:43:59.155" v="632"/>
          <ac:spMkLst>
            <pc:docMk/>
            <pc:sldMk cId="3991168948" sldId="256"/>
            <ac:spMk id="4" creationId="{C7F28D52-2A5F-4D23-81AE-7CB8B591C7AF}"/>
          </ac:spMkLst>
        </pc:spChg>
        <pc:spChg chg="add">
          <ac:chgData name="Olsson, Freya" userId="S::freyao@vt.edu::67d85892-d199-47b1-8011-5c02659bf589" providerId="AD" clId="Web-{CBCB2012-1096-3294-3CFA-B7DB2C580B8B}" dt="2024-05-29T19:43:59.155" v="632"/>
          <ac:spMkLst>
            <pc:docMk/>
            <pc:sldMk cId="3991168948" sldId="256"/>
            <ac:spMk id="7" creationId="{FFD48BC7-DC40-47DE-87EE-9F4B6ECB9ABB}"/>
          </ac:spMkLst>
        </pc:spChg>
        <pc:spChg chg="add mod">
          <ac:chgData name="Olsson, Freya" userId="S::freyao@vt.edu::67d85892-d199-47b1-8011-5c02659bf589" providerId="AD" clId="Web-{CBCB2012-1096-3294-3CFA-B7DB2C580B8B}" dt="2024-05-29T19:44:29.515" v="640" actId="1076"/>
          <ac:spMkLst>
            <pc:docMk/>
            <pc:sldMk cId="3991168948" sldId="256"/>
            <ac:spMk id="8" creationId="{8603EE13-EFB0-44C1-7B51-99B5E52CF91C}"/>
          </ac:spMkLst>
        </pc:spChg>
        <pc:spChg chg="add">
          <ac:chgData name="Olsson, Freya" userId="S::freyao@vt.edu::67d85892-d199-47b1-8011-5c02659bf589" providerId="AD" clId="Web-{CBCB2012-1096-3294-3CFA-B7DB2C580B8B}" dt="2024-05-29T19:43:59.155" v="632"/>
          <ac:spMkLst>
            <pc:docMk/>
            <pc:sldMk cId="3991168948" sldId="256"/>
            <ac:spMk id="9" creationId="{E502BBC7-2C76-46F3-BC24-5985BC13DB88}"/>
          </ac:spMkLst>
        </pc:spChg>
        <pc:spChg chg="del">
          <ac:chgData name="Olsson, Freya" userId="S::freyao@vt.edu::67d85892-d199-47b1-8011-5c02659bf589" providerId="AD" clId="Web-{CBCB2012-1096-3294-3CFA-B7DB2C580B8B}" dt="2024-05-29T19:43:45.389" v="630"/>
          <ac:spMkLst>
            <pc:docMk/>
            <pc:sldMk cId="3991168948" sldId="256"/>
            <ac:spMk id="12" creationId="{C9B42267-6EEF-570F-6B32-827B20EBBEE2}"/>
          </ac:spMkLst>
        </pc:spChg>
        <pc:spChg chg="add">
          <ac:chgData name="Olsson, Freya" userId="S::freyao@vt.edu::67d85892-d199-47b1-8011-5c02659bf589" providerId="AD" clId="Web-{CBCB2012-1096-3294-3CFA-B7DB2C580B8B}" dt="2024-05-29T19:43:59.155" v="632"/>
          <ac:spMkLst>
            <pc:docMk/>
            <pc:sldMk cId="3991168948" sldId="256"/>
            <ac:spMk id="13" creationId="{3629484E-3792-4B3D-89AD-7C8A1ED0E0D4}"/>
          </ac:spMkLst>
        </pc:spChg>
        <pc:picChg chg="add mod">
          <ac:chgData name="Olsson, Freya" userId="S::freyao@vt.edu::67d85892-d199-47b1-8011-5c02659bf589" providerId="AD" clId="Web-{CBCB2012-1096-3294-3CFA-B7DB2C580B8B}" dt="2024-05-29T19:44:24.156" v="638" actId="1076"/>
          <ac:picMkLst>
            <pc:docMk/>
            <pc:sldMk cId="3991168948" sldId="256"/>
            <ac:picMk id="5" creationId="{D8D1F74E-6E41-F310-16A4-CE4FD57C3D7A}"/>
          </ac:picMkLst>
        </pc:picChg>
        <pc:picChg chg="add mod">
          <ac:chgData name="Olsson, Freya" userId="S::freyao@vt.edu::67d85892-d199-47b1-8011-5c02659bf589" providerId="AD" clId="Web-{CBCB2012-1096-3294-3CFA-B7DB2C580B8B}" dt="2024-05-29T19:46:15.768" v="657" actId="1076"/>
          <ac:picMkLst>
            <pc:docMk/>
            <pc:sldMk cId="3991168948" sldId="256"/>
            <ac:picMk id="10" creationId="{ED6A1891-E6C2-A1E3-9DEC-3E0DB22176A1}"/>
          </ac:picMkLst>
        </pc:picChg>
        <pc:picChg chg="add del">
          <ac:chgData name="Olsson, Freya" userId="S::freyao@vt.edu::67d85892-d199-47b1-8011-5c02659bf589" providerId="AD" clId="Web-{CBCB2012-1096-3294-3CFA-B7DB2C580B8B}" dt="2024-05-29T19:43:45.389" v="631"/>
          <ac:picMkLst>
            <pc:docMk/>
            <pc:sldMk cId="3991168948" sldId="256"/>
            <ac:picMk id="11" creationId="{0A442F04-9B06-6602-BBF8-9DBEA35EEC03}"/>
          </ac:picMkLst>
        </pc:picChg>
        <pc:picChg chg="add mod">
          <ac:chgData name="Olsson, Freya" userId="S::freyao@vt.edu::67d85892-d199-47b1-8011-5c02659bf589" providerId="AD" clId="Web-{CBCB2012-1096-3294-3CFA-B7DB2C580B8B}" dt="2024-05-29T19:46:24.737" v="660" actId="1076"/>
          <ac:picMkLst>
            <pc:docMk/>
            <pc:sldMk cId="3991168948" sldId="256"/>
            <ac:picMk id="14" creationId="{DB6DA9AE-8A64-6871-3B44-D97AB646978A}"/>
          </ac:picMkLst>
        </pc:picChg>
        <pc:picChg chg="add mod">
          <ac:chgData name="Olsson, Freya" userId="S::freyao@vt.edu::67d85892-d199-47b1-8011-5c02659bf589" providerId="AD" clId="Web-{CBCB2012-1096-3294-3CFA-B7DB2C580B8B}" dt="2024-05-29T19:46:15.768" v="656" actId="1076"/>
          <ac:picMkLst>
            <pc:docMk/>
            <pc:sldMk cId="3991168948" sldId="256"/>
            <ac:picMk id="15" creationId="{A2E83BE6-10EE-08EA-44FB-7362E64D76DE}"/>
          </ac:picMkLst>
        </pc:picChg>
      </pc:sldChg>
      <pc:sldChg chg="addSp modSp mod setBg">
        <pc:chgData name="Olsson, Freya" userId="S::freyao@vt.edu::67d85892-d199-47b1-8011-5c02659bf589" providerId="AD" clId="Web-{CBCB2012-1096-3294-3CFA-B7DB2C580B8B}" dt="2024-05-29T19:11:40.314" v="13" actId="1076"/>
        <pc:sldMkLst>
          <pc:docMk/>
          <pc:sldMk cId="2127974334" sldId="257"/>
        </pc:sldMkLst>
        <pc:spChg chg="mod">
          <ac:chgData name="Olsson, Freya" userId="S::freyao@vt.edu::67d85892-d199-47b1-8011-5c02659bf589" providerId="AD" clId="Web-{CBCB2012-1096-3294-3CFA-B7DB2C580B8B}" dt="2024-05-29T19:11:33.439" v="12" actId="20577"/>
          <ac:spMkLst>
            <pc:docMk/>
            <pc:sldMk cId="2127974334" sldId="257"/>
            <ac:spMk id="6" creationId="{A2258DF4-E7F0-9604-C29B-C7E755C94397}"/>
          </ac:spMkLst>
        </pc:spChg>
        <pc:spChg chg="add">
          <ac:chgData name="Olsson, Freya" userId="S::freyao@vt.edu::67d85892-d199-47b1-8011-5c02659bf589" providerId="AD" clId="Web-{CBCB2012-1096-3294-3CFA-B7DB2C580B8B}" dt="2024-05-29T19:11:06.704" v="3"/>
          <ac:spMkLst>
            <pc:docMk/>
            <pc:sldMk cId="2127974334" sldId="257"/>
            <ac:spMk id="11" creationId="{2EB492CD-616E-47F8-933B-5E2D952A0593}"/>
          </ac:spMkLst>
        </pc:spChg>
        <pc:spChg chg="add">
          <ac:chgData name="Olsson, Freya" userId="S::freyao@vt.edu::67d85892-d199-47b1-8011-5c02659bf589" providerId="AD" clId="Web-{CBCB2012-1096-3294-3CFA-B7DB2C580B8B}" dt="2024-05-29T19:11:06.704" v="3"/>
          <ac:spMkLst>
            <pc:docMk/>
            <pc:sldMk cId="2127974334" sldId="257"/>
            <ac:spMk id="13" creationId="{59383CF9-23B5-4335-9B21-1791C4CF1C75}"/>
          </ac:spMkLst>
        </pc:spChg>
        <pc:spChg chg="add">
          <ac:chgData name="Olsson, Freya" userId="S::freyao@vt.edu::67d85892-d199-47b1-8011-5c02659bf589" providerId="AD" clId="Web-{CBCB2012-1096-3294-3CFA-B7DB2C580B8B}" dt="2024-05-29T19:11:06.704" v="3"/>
          <ac:spMkLst>
            <pc:docMk/>
            <pc:sldMk cId="2127974334" sldId="257"/>
            <ac:spMk id="15" creationId="{0007FE00-9498-4706-B255-6437B0252C02}"/>
          </ac:spMkLst>
        </pc:spChg>
        <pc:picChg chg="mod">
          <ac:chgData name="Olsson, Freya" userId="S::freyao@vt.edu::67d85892-d199-47b1-8011-5c02659bf589" providerId="AD" clId="Web-{CBCB2012-1096-3294-3CFA-B7DB2C580B8B}" dt="2024-05-29T19:11:40.314" v="13" actId="1076"/>
          <ac:picMkLst>
            <pc:docMk/>
            <pc:sldMk cId="2127974334" sldId="257"/>
            <ac:picMk id="4" creationId="{1A0E4F02-B216-10FC-6D00-5A0C07C84396}"/>
          </ac:picMkLst>
        </pc:picChg>
      </pc:sldChg>
      <pc:sldChg chg="addSp delSp modSp mod setBg">
        <pc:chgData name="Olsson, Freya" userId="S::freyao@vt.edu::67d85892-d199-47b1-8011-5c02659bf589" providerId="AD" clId="Web-{CBCB2012-1096-3294-3CFA-B7DB2C580B8B}" dt="2024-05-29T19:16:37.511" v="75" actId="1076"/>
        <pc:sldMkLst>
          <pc:docMk/>
          <pc:sldMk cId="0" sldId="262"/>
        </pc:sldMkLst>
        <pc:spChg chg="mod">
          <ac:chgData name="Olsson, Freya" userId="S::freyao@vt.edu::67d85892-d199-47b1-8011-5c02659bf589" providerId="AD" clId="Web-{CBCB2012-1096-3294-3CFA-B7DB2C580B8B}" dt="2024-05-29T19:14:49.710" v="55"/>
          <ac:spMkLst>
            <pc:docMk/>
            <pc:sldMk cId="0" sldId="262"/>
            <ac:spMk id="125" creationId="{00000000-0000-0000-0000-000000000000}"/>
          </ac:spMkLst>
        </pc:spChg>
        <pc:spChg chg="mod">
          <ac:chgData name="Olsson, Freya" userId="S::freyao@vt.edu::67d85892-d199-47b1-8011-5c02659bf589" providerId="AD" clId="Web-{CBCB2012-1096-3294-3CFA-B7DB2C580B8B}" dt="2024-05-29T19:14:09.225" v="44" actId="1076"/>
          <ac:spMkLst>
            <pc:docMk/>
            <pc:sldMk cId="0" sldId="262"/>
            <ac:spMk id="126" creationId="{00000000-0000-0000-0000-000000000000}"/>
          </ac:spMkLst>
        </pc:spChg>
        <pc:spChg chg="add del">
          <ac:chgData name="Olsson, Freya" userId="S::freyao@vt.edu::67d85892-d199-47b1-8011-5c02659bf589" providerId="AD" clId="Web-{CBCB2012-1096-3294-3CFA-B7DB2C580B8B}" dt="2024-05-29T19:13:38.974" v="30"/>
          <ac:spMkLst>
            <pc:docMk/>
            <pc:sldMk cId="0" sldId="262"/>
            <ac:spMk id="131" creationId="{A8908DB7-C3A6-4FCB-9820-CEE02B398C4A}"/>
          </ac:spMkLst>
        </pc:spChg>
        <pc:spChg chg="add del">
          <ac:chgData name="Olsson, Freya" userId="S::freyao@vt.edu::67d85892-d199-47b1-8011-5c02659bf589" providerId="AD" clId="Web-{CBCB2012-1096-3294-3CFA-B7DB2C580B8B}" dt="2024-05-29T19:13:38.974" v="30"/>
          <ac:spMkLst>
            <pc:docMk/>
            <pc:sldMk cId="0" sldId="262"/>
            <ac:spMk id="133" creationId="{535742DD-1B16-4E9D-B715-0D74B4574A68}"/>
          </ac:spMkLst>
        </pc:spChg>
        <pc:spChg chg="add">
          <ac:chgData name="Olsson, Freya" userId="S::freyao@vt.edu::67d85892-d199-47b1-8011-5c02659bf589" providerId="AD" clId="Web-{CBCB2012-1096-3294-3CFA-B7DB2C580B8B}" dt="2024-05-29T19:13:38.974" v="30"/>
          <ac:spMkLst>
            <pc:docMk/>
            <pc:sldMk cId="0" sldId="262"/>
            <ac:spMk id="138" creationId="{1E020063-2385-44AC-BD67-258E1F0B9FCE}"/>
          </ac:spMkLst>
        </pc:spChg>
        <pc:spChg chg="add">
          <ac:chgData name="Olsson, Freya" userId="S::freyao@vt.edu::67d85892-d199-47b1-8011-5c02659bf589" providerId="AD" clId="Web-{CBCB2012-1096-3294-3CFA-B7DB2C580B8B}" dt="2024-05-29T19:13:38.974" v="30"/>
          <ac:spMkLst>
            <pc:docMk/>
            <pc:sldMk cId="0" sldId="262"/>
            <ac:spMk id="140" creationId="{7E014A0B-5338-4077-AFE9-A90D04D4492B}"/>
          </ac:spMkLst>
        </pc:spChg>
        <pc:grpChg chg="add">
          <ac:chgData name="Olsson, Freya" userId="S::freyao@vt.edu::67d85892-d199-47b1-8011-5c02659bf589" providerId="AD" clId="Web-{CBCB2012-1096-3294-3CFA-B7DB2C580B8B}" dt="2024-05-29T19:13:38.974" v="30"/>
          <ac:grpSpMkLst>
            <pc:docMk/>
            <pc:sldMk cId="0" sldId="262"/>
            <ac:grpSpMk id="142" creationId="{78127680-150F-4A90-9950-F66392578116}"/>
          </ac:grpSpMkLst>
        </pc:grpChg>
        <pc:grpChg chg="add">
          <ac:chgData name="Olsson, Freya" userId="S::freyao@vt.edu::67d85892-d199-47b1-8011-5c02659bf589" providerId="AD" clId="Web-{CBCB2012-1096-3294-3CFA-B7DB2C580B8B}" dt="2024-05-29T19:13:38.974" v="30"/>
          <ac:grpSpMkLst>
            <pc:docMk/>
            <pc:sldMk cId="0" sldId="262"/>
            <ac:grpSpMk id="148" creationId="{466920E5-8640-4C24-A775-8647637094A7}"/>
          </ac:grpSpMkLst>
        </pc:grpChg>
        <pc:picChg chg="add del mod">
          <ac:chgData name="Olsson, Freya" userId="S::freyao@vt.edu::67d85892-d199-47b1-8011-5c02659bf589" providerId="AD" clId="Web-{CBCB2012-1096-3294-3CFA-B7DB2C580B8B}" dt="2024-05-29T19:16:06.853" v="70"/>
          <ac:picMkLst>
            <pc:docMk/>
            <pc:sldMk cId="0" sldId="262"/>
            <ac:picMk id="2" creationId="{EE358FA1-EADD-4BA7-23BC-1615AD4B40FA}"/>
          </ac:picMkLst>
        </pc:picChg>
        <pc:picChg chg="add mod">
          <ac:chgData name="Olsson, Freya" userId="S::freyao@vt.edu::67d85892-d199-47b1-8011-5c02659bf589" providerId="AD" clId="Web-{CBCB2012-1096-3294-3CFA-B7DB2C580B8B}" dt="2024-05-29T19:16:37.511" v="75" actId="1076"/>
          <ac:picMkLst>
            <pc:docMk/>
            <pc:sldMk cId="0" sldId="262"/>
            <ac:picMk id="3" creationId="{FE78BFEF-01D5-B6E3-D6C3-EBED19B853EF}"/>
          </ac:picMkLst>
        </pc:picChg>
        <pc:picChg chg="del mod ord modCrop">
          <ac:chgData name="Olsson, Freya" userId="S::freyao@vt.edu::67d85892-d199-47b1-8011-5c02659bf589" providerId="AD" clId="Web-{CBCB2012-1096-3294-3CFA-B7DB2C580B8B}" dt="2024-05-29T19:15:48.384" v="64"/>
          <ac:picMkLst>
            <pc:docMk/>
            <pc:sldMk cId="0" sldId="262"/>
            <ac:picMk id="124" creationId="{00000000-0000-0000-0000-000000000000}"/>
          </ac:picMkLst>
        </pc:picChg>
      </pc:sldChg>
      <pc:sldChg chg="addSp modSp mod setBg">
        <pc:chgData name="Olsson, Freya" userId="S::freyao@vt.edu::67d85892-d199-47b1-8011-5c02659bf589" providerId="AD" clId="Web-{CBCB2012-1096-3294-3CFA-B7DB2C580B8B}" dt="2024-05-29T19:16:49.105" v="76"/>
        <pc:sldMkLst>
          <pc:docMk/>
          <pc:sldMk cId="0" sldId="263"/>
        </pc:sldMkLst>
        <pc:spChg chg="mod">
          <ac:chgData name="Olsson, Freya" userId="S::freyao@vt.edu::67d85892-d199-47b1-8011-5c02659bf589" providerId="AD" clId="Web-{CBCB2012-1096-3294-3CFA-B7DB2C580B8B}" dt="2024-05-29T19:16:49.105" v="76"/>
          <ac:spMkLst>
            <pc:docMk/>
            <pc:sldMk cId="0" sldId="263"/>
            <ac:spMk id="131" creationId="{00000000-0000-0000-0000-000000000000}"/>
          </ac:spMkLst>
        </pc:spChg>
        <pc:spChg chg="add">
          <ac:chgData name="Olsson, Freya" userId="S::freyao@vt.edu::67d85892-d199-47b1-8011-5c02659bf589" providerId="AD" clId="Web-{CBCB2012-1096-3294-3CFA-B7DB2C580B8B}" dt="2024-05-29T19:16:49.105" v="76"/>
          <ac:spMkLst>
            <pc:docMk/>
            <pc:sldMk cId="0" sldId="263"/>
            <ac:spMk id="137" creationId="{91DC6ABD-215C-4EA8-A483-CEF5B99AB385}"/>
          </ac:spMkLst>
        </pc:spChg>
        <pc:spChg chg="add">
          <ac:chgData name="Olsson, Freya" userId="S::freyao@vt.edu::67d85892-d199-47b1-8011-5c02659bf589" providerId="AD" clId="Web-{CBCB2012-1096-3294-3CFA-B7DB2C580B8B}" dt="2024-05-29T19:16:49.105" v="76"/>
          <ac:spMkLst>
            <pc:docMk/>
            <pc:sldMk cId="0" sldId="263"/>
            <ac:spMk id="143" creationId="{04357C93-F0CB-4A1C-8F77-4E9063789819}"/>
          </ac:spMkLst>
        </pc:spChg>
        <pc:grpChg chg="add">
          <ac:chgData name="Olsson, Freya" userId="S::freyao@vt.edu::67d85892-d199-47b1-8011-5c02659bf589" providerId="AD" clId="Web-{CBCB2012-1096-3294-3CFA-B7DB2C580B8B}" dt="2024-05-29T19:16:49.105" v="76"/>
          <ac:grpSpMkLst>
            <pc:docMk/>
            <pc:sldMk cId="0" sldId="263"/>
            <ac:grpSpMk id="139" creationId="{3AF6A671-C637-4547-85F4-51B6D1881399}"/>
          </ac:grpSpMkLst>
        </pc:grpChg>
        <pc:picChg chg="mod">
          <ac:chgData name="Olsson, Freya" userId="S::freyao@vt.edu::67d85892-d199-47b1-8011-5c02659bf589" providerId="AD" clId="Web-{CBCB2012-1096-3294-3CFA-B7DB2C580B8B}" dt="2024-05-29T19:16:49.105" v="76"/>
          <ac:picMkLst>
            <pc:docMk/>
            <pc:sldMk cId="0" sldId="263"/>
            <ac:picMk id="132" creationId="{00000000-0000-0000-0000-000000000000}"/>
          </ac:picMkLst>
        </pc:picChg>
      </pc:sldChg>
      <pc:sldChg chg="addSp delSp modSp del mod setBg">
        <pc:chgData name="Olsson, Freya" userId="S::freyao@vt.edu::67d85892-d199-47b1-8011-5c02659bf589" providerId="AD" clId="Web-{CBCB2012-1096-3294-3CFA-B7DB2C580B8B}" dt="2024-05-29T19:19:16.062" v="121"/>
        <pc:sldMkLst>
          <pc:docMk/>
          <pc:sldMk cId="0" sldId="264"/>
        </pc:sldMkLst>
        <pc:spChg chg="mod">
          <ac:chgData name="Olsson, Freya" userId="S::freyao@vt.edu::67d85892-d199-47b1-8011-5c02659bf589" providerId="AD" clId="Web-{CBCB2012-1096-3294-3CFA-B7DB2C580B8B}" dt="2024-05-29T19:17:56.138" v="98"/>
          <ac:spMkLst>
            <pc:docMk/>
            <pc:sldMk cId="0" sldId="264"/>
            <ac:spMk id="137" creationId="{00000000-0000-0000-0000-000000000000}"/>
          </ac:spMkLst>
        </pc:spChg>
        <pc:spChg chg="mod">
          <ac:chgData name="Olsson, Freya" userId="S::freyao@vt.edu::67d85892-d199-47b1-8011-5c02659bf589" providerId="AD" clId="Web-{CBCB2012-1096-3294-3CFA-B7DB2C580B8B}" dt="2024-05-29T19:17:56.138" v="98"/>
          <ac:spMkLst>
            <pc:docMk/>
            <pc:sldMk cId="0" sldId="264"/>
            <ac:spMk id="139" creationId="{00000000-0000-0000-0000-000000000000}"/>
          </ac:spMkLst>
        </pc:spChg>
        <pc:spChg chg="add del">
          <ac:chgData name="Olsson, Freya" userId="S::freyao@vt.edu::67d85892-d199-47b1-8011-5c02659bf589" providerId="AD" clId="Web-{CBCB2012-1096-3294-3CFA-B7DB2C580B8B}" dt="2024-05-29T19:17:56.138" v="98"/>
          <ac:spMkLst>
            <pc:docMk/>
            <pc:sldMk cId="0" sldId="264"/>
            <ac:spMk id="147" creationId="{53B475F8-50AE-46A0-9943-B2B63183D50C}"/>
          </ac:spMkLst>
        </pc:spChg>
        <pc:spChg chg="add del">
          <ac:chgData name="Olsson, Freya" userId="S::freyao@vt.edu::67d85892-d199-47b1-8011-5c02659bf589" providerId="AD" clId="Web-{CBCB2012-1096-3294-3CFA-B7DB2C580B8B}" dt="2024-05-29T19:17:56.138" v="98"/>
          <ac:spMkLst>
            <pc:docMk/>
            <pc:sldMk cId="0" sldId="264"/>
            <ac:spMk id="149" creationId="{75F6FDB4-2351-48C2-A863-2364A02343C0}"/>
          </ac:spMkLst>
        </pc:spChg>
        <pc:picChg chg="ord">
          <ac:chgData name="Olsson, Freya" userId="S::freyao@vt.edu::67d85892-d199-47b1-8011-5c02659bf589" providerId="AD" clId="Web-{CBCB2012-1096-3294-3CFA-B7DB2C580B8B}" dt="2024-05-29T19:17:56.138" v="98"/>
          <ac:picMkLst>
            <pc:docMk/>
            <pc:sldMk cId="0" sldId="264"/>
            <ac:picMk id="138" creationId="{00000000-0000-0000-0000-000000000000}"/>
          </ac:picMkLst>
        </pc:picChg>
        <pc:picChg chg="mod">
          <ac:chgData name="Olsson, Freya" userId="S::freyao@vt.edu::67d85892-d199-47b1-8011-5c02659bf589" providerId="AD" clId="Web-{CBCB2012-1096-3294-3CFA-B7DB2C580B8B}" dt="2024-05-29T19:17:56.138" v="98"/>
          <ac:picMkLst>
            <pc:docMk/>
            <pc:sldMk cId="0" sldId="264"/>
            <ac:picMk id="140" creationId="{00000000-0000-0000-0000-000000000000}"/>
          </ac:picMkLst>
        </pc:picChg>
        <pc:picChg chg="mod">
          <ac:chgData name="Olsson, Freya" userId="S::freyao@vt.edu::67d85892-d199-47b1-8011-5c02659bf589" providerId="AD" clId="Web-{CBCB2012-1096-3294-3CFA-B7DB2C580B8B}" dt="2024-05-29T19:17:56.138" v="98"/>
          <ac:picMkLst>
            <pc:docMk/>
            <pc:sldMk cId="0" sldId="264"/>
            <ac:picMk id="141" creationId="{00000000-0000-0000-0000-000000000000}"/>
          </ac:picMkLst>
        </pc:picChg>
        <pc:picChg chg="mod ord">
          <ac:chgData name="Olsson, Freya" userId="S::freyao@vt.edu::67d85892-d199-47b1-8011-5c02659bf589" providerId="AD" clId="Web-{CBCB2012-1096-3294-3CFA-B7DB2C580B8B}" dt="2024-05-29T19:17:56.138" v="98"/>
          <ac:picMkLst>
            <pc:docMk/>
            <pc:sldMk cId="0" sldId="264"/>
            <ac:picMk id="142" creationId="{00000000-0000-0000-0000-000000000000}"/>
          </ac:picMkLst>
        </pc:picChg>
      </pc:sldChg>
      <pc:sldChg chg="del">
        <pc:chgData name="Olsson, Freya" userId="S::freyao@vt.edu::67d85892-d199-47b1-8011-5c02659bf589" providerId="AD" clId="Web-{CBCB2012-1096-3294-3CFA-B7DB2C580B8B}" dt="2024-05-29T19:40:36.320" v="595"/>
        <pc:sldMkLst>
          <pc:docMk/>
          <pc:sldMk cId="0" sldId="265"/>
        </pc:sldMkLst>
      </pc:sldChg>
      <pc:sldChg chg="addSp delSp modSp mod setBg">
        <pc:chgData name="Olsson, Freya" userId="S::freyao@vt.edu::67d85892-d199-47b1-8011-5c02659bf589" providerId="AD" clId="Web-{CBCB2012-1096-3294-3CFA-B7DB2C580B8B}" dt="2024-05-29T19:20:10.923" v="141"/>
        <pc:sldMkLst>
          <pc:docMk/>
          <pc:sldMk cId="937427258" sldId="665"/>
        </pc:sldMkLst>
        <pc:spChg chg="mod">
          <ac:chgData name="Olsson, Freya" userId="S::freyao@vt.edu::67d85892-d199-47b1-8011-5c02659bf589" providerId="AD" clId="Web-{CBCB2012-1096-3294-3CFA-B7DB2C580B8B}" dt="2024-05-29T19:19:28.547" v="122"/>
          <ac:spMkLst>
            <pc:docMk/>
            <pc:sldMk cId="937427258" sldId="665"/>
            <ac:spMk id="2" creationId="{2331BA19-63D0-474A-8492-B75865DF431D}"/>
          </ac:spMkLst>
        </pc:spChg>
        <pc:spChg chg="mod">
          <ac:chgData name="Olsson, Freya" userId="S::freyao@vt.edu::67d85892-d199-47b1-8011-5c02659bf589" providerId="AD" clId="Web-{CBCB2012-1096-3294-3CFA-B7DB2C580B8B}" dt="2024-05-29T19:19:28.547" v="122"/>
          <ac:spMkLst>
            <pc:docMk/>
            <pc:sldMk cId="937427258" sldId="665"/>
            <ac:spMk id="3" creationId="{5C7783A9-6AB3-8548-A2BD-9131749F9089}"/>
          </ac:spMkLst>
        </pc:spChg>
        <pc:spChg chg="mod">
          <ac:chgData name="Olsson, Freya" userId="S::freyao@vt.edu::67d85892-d199-47b1-8011-5c02659bf589" providerId="AD" clId="Web-{CBCB2012-1096-3294-3CFA-B7DB2C580B8B}" dt="2024-05-29T19:19:28.547" v="122"/>
          <ac:spMkLst>
            <pc:docMk/>
            <pc:sldMk cId="937427258" sldId="665"/>
            <ac:spMk id="18" creationId="{7A6CB9AA-EE16-4B49-A552-B0AA3C733384}"/>
          </ac:spMkLst>
        </pc:spChg>
        <pc:spChg chg="mod">
          <ac:chgData name="Olsson, Freya" userId="S::freyao@vt.edu::67d85892-d199-47b1-8011-5c02659bf589" providerId="AD" clId="Web-{CBCB2012-1096-3294-3CFA-B7DB2C580B8B}" dt="2024-05-29T19:19:28.547" v="122"/>
          <ac:spMkLst>
            <pc:docMk/>
            <pc:sldMk cId="937427258" sldId="665"/>
            <ac:spMk id="20" creationId="{EEC7665D-AB9B-5644-AFD6-621656E969FE}"/>
          </ac:spMkLst>
        </pc:spChg>
        <pc:spChg chg="mod">
          <ac:chgData name="Olsson, Freya" userId="S::freyao@vt.edu::67d85892-d199-47b1-8011-5c02659bf589" providerId="AD" clId="Web-{CBCB2012-1096-3294-3CFA-B7DB2C580B8B}" dt="2024-05-29T19:19:28.547" v="122"/>
          <ac:spMkLst>
            <pc:docMk/>
            <pc:sldMk cId="937427258" sldId="665"/>
            <ac:spMk id="22" creationId="{25B96153-8FD5-134C-B3EA-EFAA700229F6}"/>
          </ac:spMkLst>
        </pc:spChg>
        <pc:spChg chg="mod">
          <ac:chgData name="Olsson, Freya" userId="S::freyao@vt.edu::67d85892-d199-47b1-8011-5c02659bf589" providerId="AD" clId="Web-{CBCB2012-1096-3294-3CFA-B7DB2C580B8B}" dt="2024-05-29T19:19:28.547" v="122"/>
          <ac:spMkLst>
            <pc:docMk/>
            <pc:sldMk cId="937427258" sldId="665"/>
            <ac:spMk id="23" creationId="{0399D258-0F97-5C45-A8B6-74421B972981}"/>
          </ac:spMkLst>
        </pc:spChg>
        <pc:spChg chg="mod">
          <ac:chgData name="Olsson, Freya" userId="S::freyao@vt.edu::67d85892-d199-47b1-8011-5c02659bf589" providerId="AD" clId="Web-{CBCB2012-1096-3294-3CFA-B7DB2C580B8B}" dt="2024-05-29T19:20:10.923" v="141"/>
          <ac:spMkLst>
            <pc:docMk/>
            <pc:sldMk cId="937427258" sldId="665"/>
            <ac:spMk id="27" creationId="{4A64D1FF-384C-9F46-B205-F7C6897F0229}"/>
          </ac:spMkLst>
        </pc:spChg>
        <pc:spChg chg="mod">
          <ac:chgData name="Olsson, Freya" userId="S::freyao@vt.edu::67d85892-d199-47b1-8011-5c02659bf589" providerId="AD" clId="Web-{CBCB2012-1096-3294-3CFA-B7DB2C580B8B}" dt="2024-05-29T19:19:28.547" v="122"/>
          <ac:spMkLst>
            <pc:docMk/>
            <pc:sldMk cId="937427258" sldId="665"/>
            <ac:spMk id="30" creationId="{BFBCC5A7-FF37-914D-A08A-0AA7C0AEA24E}"/>
          </ac:spMkLst>
        </pc:spChg>
        <pc:spChg chg="mod">
          <ac:chgData name="Olsson, Freya" userId="S::freyao@vt.edu::67d85892-d199-47b1-8011-5c02659bf589" providerId="AD" clId="Web-{CBCB2012-1096-3294-3CFA-B7DB2C580B8B}" dt="2024-05-29T19:19:28.547" v="122"/>
          <ac:spMkLst>
            <pc:docMk/>
            <pc:sldMk cId="937427258" sldId="665"/>
            <ac:spMk id="32" creationId="{0DFAB639-BD96-ECCB-1F23-F7F458C1B8D3}"/>
          </ac:spMkLst>
        </pc:spChg>
        <pc:spChg chg="mod">
          <ac:chgData name="Olsson, Freya" userId="S::freyao@vt.edu::67d85892-d199-47b1-8011-5c02659bf589" providerId="AD" clId="Web-{CBCB2012-1096-3294-3CFA-B7DB2C580B8B}" dt="2024-05-29T19:19:28.547" v="122"/>
          <ac:spMkLst>
            <pc:docMk/>
            <pc:sldMk cId="937427258" sldId="665"/>
            <ac:spMk id="69" creationId="{B2A7CAC0-257D-5B98-23B1-27BB9F349803}"/>
          </ac:spMkLst>
        </pc:spChg>
        <pc:spChg chg="add">
          <ac:chgData name="Olsson, Freya" userId="S::freyao@vt.edu::67d85892-d199-47b1-8011-5c02659bf589" providerId="AD" clId="Web-{CBCB2012-1096-3294-3CFA-B7DB2C580B8B}" dt="2024-05-29T19:19:28.547" v="122"/>
          <ac:spMkLst>
            <pc:docMk/>
            <pc:sldMk cId="937427258" sldId="665"/>
            <ac:spMk id="110" creationId="{08953E74-D241-4DDF-8508-F0365EA13A92}"/>
          </ac:spMkLst>
        </pc:spChg>
        <pc:spChg chg="add">
          <ac:chgData name="Olsson, Freya" userId="S::freyao@vt.edu::67d85892-d199-47b1-8011-5c02659bf589" providerId="AD" clId="Web-{CBCB2012-1096-3294-3CFA-B7DB2C580B8B}" dt="2024-05-29T19:19:28.547" v="122"/>
          <ac:spMkLst>
            <pc:docMk/>
            <pc:sldMk cId="937427258" sldId="665"/>
            <ac:spMk id="112" creationId="{5C3C901A-B2F4-4A3C-BCDD-7C8D587ECA2E}"/>
          </ac:spMkLst>
        </pc:spChg>
        <pc:picChg chg="mod">
          <ac:chgData name="Olsson, Freya" userId="S::freyao@vt.edu::67d85892-d199-47b1-8011-5c02659bf589" providerId="AD" clId="Web-{CBCB2012-1096-3294-3CFA-B7DB2C580B8B}" dt="2024-05-29T19:19:39.501" v="126" actId="1076"/>
          <ac:picMkLst>
            <pc:docMk/>
            <pc:sldMk cId="937427258" sldId="665"/>
            <ac:picMk id="7" creationId="{822D1B5A-81CC-DE4A-8A98-3CED86955229}"/>
          </ac:picMkLst>
        </pc:picChg>
        <pc:picChg chg="mod">
          <ac:chgData name="Olsson, Freya" userId="S::freyao@vt.edu::67d85892-d199-47b1-8011-5c02659bf589" providerId="AD" clId="Web-{CBCB2012-1096-3294-3CFA-B7DB2C580B8B}" dt="2024-05-29T19:19:51.970" v="132" actId="1076"/>
          <ac:picMkLst>
            <pc:docMk/>
            <pc:sldMk cId="937427258" sldId="665"/>
            <ac:picMk id="21" creationId="{D6542770-3070-D447-B9DA-22AB8E511807}"/>
          </ac:picMkLst>
        </pc:picChg>
        <pc:cxnChg chg="mod">
          <ac:chgData name="Olsson, Freya" userId="S::freyao@vt.edu::67d85892-d199-47b1-8011-5c02659bf589" providerId="AD" clId="Web-{CBCB2012-1096-3294-3CFA-B7DB2C580B8B}" dt="2024-05-29T19:19:28.547" v="122"/>
          <ac:cxnSpMkLst>
            <pc:docMk/>
            <pc:sldMk cId="937427258" sldId="665"/>
            <ac:cxnSpMk id="49" creationId="{CBB0E643-E493-884C-A1FA-BC25D35D4CB4}"/>
          </ac:cxnSpMkLst>
        </pc:cxnChg>
        <pc:cxnChg chg="mod">
          <ac:chgData name="Olsson, Freya" userId="S::freyao@vt.edu::67d85892-d199-47b1-8011-5c02659bf589" providerId="AD" clId="Web-{CBCB2012-1096-3294-3CFA-B7DB2C580B8B}" dt="2024-05-29T19:19:28.547" v="122"/>
          <ac:cxnSpMkLst>
            <pc:docMk/>
            <pc:sldMk cId="937427258" sldId="665"/>
            <ac:cxnSpMk id="52" creationId="{FD8BF010-53C5-D1A6-E6A4-E6F8F65AD67B}"/>
          </ac:cxnSpMkLst>
        </pc:cxnChg>
        <pc:cxnChg chg="mod">
          <ac:chgData name="Olsson, Freya" userId="S::freyao@vt.edu::67d85892-d199-47b1-8011-5c02659bf589" providerId="AD" clId="Web-{CBCB2012-1096-3294-3CFA-B7DB2C580B8B}" dt="2024-05-29T19:19:28.547" v="122"/>
          <ac:cxnSpMkLst>
            <pc:docMk/>
            <pc:sldMk cId="937427258" sldId="665"/>
            <ac:cxnSpMk id="58" creationId="{C80F995A-3A2A-6041-9C18-B2588D9EC30A}"/>
          </ac:cxnSpMkLst>
        </pc:cxnChg>
        <pc:cxnChg chg="mod">
          <ac:chgData name="Olsson, Freya" userId="S::freyao@vt.edu::67d85892-d199-47b1-8011-5c02659bf589" providerId="AD" clId="Web-{CBCB2012-1096-3294-3CFA-B7DB2C580B8B}" dt="2024-05-29T19:19:28.547" v="122"/>
          <ac:cxnSpMkLst>
            <pc:docMk/>
            <pc:sldMk cId="937427258" sldId="665"/>
            <ac:cxnSpMk id="60" creationId="{00AE8F1D-CDE3-C043-9561-3C1D91E4C34B}"/>
          </ac:cxnSpMkLst>
        </pc:cxnChg>
        <pc:cxnChg chg="mod">
          <ac:chgData name="Olsson, Freya" userId="S::freyao@vt.edu::67d85892-d199-47b1-8011-5c02659bf589" providerId="AD" clId="Web-{CBCB2012-1096-3294-3CFA-B7DB2C580B8B}" dt="2024-05-29T19:19:28.547" v="122"/>
          <ac:cxnSpMkLst>
            <pc:docMk/>
            <pc:sldMk cId="937427258" sldId="665"/>
            <ac:cxnSpMk id="62" creationId="{3A818E00-068D-5345-B818-2F306E0143AE}"/>
          </ac:cxnSpMkLst>
        </pc:cxnChg>
        <pc:cxnChg chg="mod">
          <ac:chgData name="Olsson, Freya" userId="S::freyao@vt.edu::67d85892-d199-47b1-8011-5c02659bf589" providerId="AD" clId="Web-{CBCB2012-1096-3294-3CFA-B7DB2C580B8B}" dt="2024-05-29T19:19:28.547" v="122"/>
          <ac:cxnSpMkLst>
            <pc:docMk/>
            <pc:sldMk cId="937427258" sldId="665"/>
            <ac:cxnSpMk id="64" creationId="{F989BEED-6E04-1E0C-FBE9-42CA42DD59B2}"/>
          </ac:cxnSpMkLst>
        </pc:cxnChg>
        <pc:cxnChg chg="mod">
          <ac:chgData name="Olsson, Freya" userId="S::freyao@vt.edu::67d85892-d199-47b1-8011-5c02659bf589" providerId="AD" clId="Web-{CBCB2012-1096-3294-3CFA-B7DB2C580B8B}" dt="2024-05-29T19:19:28.547" v="122"/>
          <ac:cxnSpMkLst>
            <pc:docMk/>
            <pc:sldMk cId="937427258" sldId="665"/>
            <ac:cxnSpMk id="65" creationId="{7934F146-6542-0B40-A070-ECE42CED9904}"/>
          </ac:cxnSpMkLst>
        </pc:cxnChg>
        <pc:cxnChg chg="mod">
          <ac:chgData name="Olsson, Freya" userId="S::freyao@vt.edu::67d85892-d199-47b1-8011-5c02659bf589" providerId="AD" clId="Web-{CBCB2012-1096-3294-3CFA-B7DB2C580B8B}" dt="2024-05-29T19:19:28.547" v="122"/>
          <ac:cxnSpMkLst>
            <pc:docMk/>
            <pc:sldMk cId="937427258" sldId="665"/>
            <ac:cxnSpMk id="67" creationId="{6949E3D1-B635-2646-9D1C-7BCC196640AE}"/>
          </ac:cxnSpMkLst>
        </pc:cxnChg>
        <pc:cxnChg chg="del mod">
          <ac:chgData name="Olsson, Freya" userId="S::freyao@vt.edu::67d85892-d199-47b1-8011-5c02659bf589" providerId="AD" clId="Web-{CBCB2012-1096-3294-3CFA-B7DB2C580B8B}" dt="2024-05-29T19:19:34.532" v="123"/>
          <ac:cxnSpMkLst>
            <pc:docMk/>
            <pc:sldMk cId="937427258" sldId="665"/>
            <ac:cxnSpMk id="87" creationId="{2443FBE0-92F1-B545-B867-9495F6821F3B}"/>
          </ac:cxnSpMkLst>
        </pc:cxnChg>
        <pc:cxnChg chg="mod">
          <ac:chgData name="Olsson, Freya" userId="S::freyao@vt.edu::67d85892-d199-47b1-8011-5c02659bf589" providerId="AD" clId="Web-{CBCB2012-1096-3294-3CFA-B7DB2C580B8B}" dt="2024-05-29T19:19:28.547" v="122"/>
          <ac:cxnSpMkLst>
            <pc:docMk/>
            <pc:sldMk cId="937427258" sldId="665"/>
            <ac:cxnSpMk id="105" creationId="{509B0468-A3EE-AC41-9E71-275CB761258A}"/>
          </ac:cxnSpMkLst>
        </pc:cxnChg>
      </pc:sldChg>
      <pc:sldChg chg="addSp modSp mod setBg">
        <pc:chgData name="Olsson, Freya" userId="S::freyao@vt.edu::67d85892-d199-47b1-8011-5c02659bf589" providerId="AD" clId="Web-{CBCB2012-1096-3294-3CFA-B7DB2C580B8B}" dt="2024-05-29T19:42:36.762" v="622" actId="1076"/>
        <pc:sldMkLst>
          <pc:docMk/>
          <pc:sldMk cId="4182540000" sldId="675"/>
        </pc:sldMkLst>
        <pc:spChg chg="mod">
          <ac:chgData name="Olsson, Freya" userId="S::freyao@vt.edu::67d85892-d199-47b1-8011-5c02659bf589" providerId="AD" clId="Web-{CBCB2012-1096-3294-3CFA-B7DB2C580B8B}" dt="2024-05-29T19:42:36.762" v="622" actId="1076"/>
          <ac:spMkLst>
            <pc:docMk/>
            <pc:sldMk cId="4182540000" sldId="675"/>
            <ac:spMk id="2" creationId="{7EE22351-43AA-AA15-12C1-ACF5A60BCE32}"/>
          </ac:spMkLst>
        </pc:spChg>
        <pc:spChg chg="mod">
          <ac:chgData name="Olsson, Freya" userId="S::freyao@vt.edu::67d85892-d199-47b1-8011-5c02659bf589" providerId="AD" clId="Web-{CBCB2012-1096-3294-3CFA-B7DB2C580B8B}" dt="2024-05-29T19:42:32.387" v="621" actId="1076"/>
          <ac:spMkLst>
            <pc:docMk/>
            <pc:sldMk cId="4182540000" sldId="675"/>
            <ac:spMk id="4" creationId="{F7577512-AEAE-58D3-8D52-2EE844B68208}"/>
          </ac:spMkLst>
        </pc:spChg>
        <pc:spChg chg="mod">
          <ac:chgData name="Olsson, Freya" userId="S::freyao@vt.edu::67d85892-d199-47b1-8011-5c02659bf589" providerId="AD" clId="Web-{CBCB2012-1096-3294-3CFA-B7DB2C580B8B}" dt="2024-05-29T19:42:26.683" v="620" actId="1076"/>
          <ac:spMkLst>
            <pc:docMk/>
            <pc:sldMk cId="4182540000" sldId="675"/>
            <ac:spMk id="6" creationId="{0CA11045-8E73-1D65-6C6D-112CF6D0CAF4}"/>
          </ac:spMkLst>
        </pc:spChg>
        <pc:spChg chg="add">
          <ac:chgData name="Olsson, Freya" userId="S::freyao@vt.edu::67d85892-d199-47b1-8011-5c02659bf589" providerId="AD" clId="Web-{CBCB2012-1096-3294-3CFA-B7DB2C580B8B}" dt="2024-05-29T19:41:48.198" v="606"/>
          <ac:spMkLst>
            <pc:docMk/>
            <pc:sldMk cId="4182540000" sldId="675"/>
            <ac:spMk id="11" creationId="{0DEDCC5D-8B8A-40DB-BE90-A3AA27C64A78}"/>
          </ac:spMkLst>
        </pc:spChg>
        <pc:spChg chg="add">
          <ac:chgData name="Olsson, Freya" userId="S::freyao@vt.edu::67d85892-d199-47b1-8011-5c02659bf589" providerId="AD" clId="Web-{CBCB2012-1096-3294-3CFA-B7DB2C580B8B}" dt="2024-05-29T19:41:48.198" v="606"/>
          <ac:spMkLst>
            <pc:docMk/>
            <pc:sldMk cId="4182540000" sldId="675"/>
            <ac:spMk id="17" creationId="{CBC4F608-B4B8-48C3-9572-C0F061B1CD99}"/>
          </ac:spMkLst>
        </pc:spChg>
        <pc:grpChg chg="add">
          <ac:chgData name="Olsson, Freya" userId="S::freyao@vt.edu::67d85892-d199-47b1-8011-5c02659bf589" providerId="AD" clId="Web-{CBCB2012-1096-3294-3CFA-B7DB2C580B8B}" dt="2024-05-29T19:41:48.198" v="606"/>
          <ac:grpSpMkLst>
            <pc:docMk/>
            <pc:sldMk cId="4182540000" sldId="675"/>
            <ac:grpSpMk id="13" creationId="{65167ED7-6315-43AB-B1B6-C326D5FD8F84}"/>
          </ac:grpSpMkLst>
        </pc:grpChg>
        <pc:picChg chg="mod">
          <ac:chgData name="Olsson, Freya" userId="S::freyao@vt.edu::67d85892-d199-47b1-8011-5c02659bf589" providerId="AD" clId="Web-{CBCB2012-1096-3294-3CFA-B7DB2C580B8B}" dt="2024-05-29T19:42:23.011" v="618" actId="1076"/>
          <ac:picMkLst>
            <pc:docMk/>
            <pc:sldMk cId="4182540000" sldId="675"/>
            <ac:picMk id="3" creationId="{FF872795-AF9C-7217-DE67-4D8A7B9981A8}"/>
          </ac:picMkLst>
        </pc:picChg>
      </pc:sldChg>
      <pc:sldChg chg="addSp modSp mod setBg">
        <pc:chgData name="Olsson, Freya" userId="S::freyao@vt.edu::67d85892-d199-47b1-8011-5c02659bf589" providerId="AD" clId="Web-{CBCB2012-1096-3294-3CFA-B7DB2C580B8B}" dt="2024-05-29T19:41:20.228" v="605" actId="1076"/>
        <pc:sldMkLst>
          <pc:docMk/>
          <pc:sldMk cId="1037266175" sldId="681"/>
        </pc:sldMkLst>
        <pc:spChg chg="mod">
          <ac:chgData name="Olsson, Freya" userId="S::freyao@vt.edu::67d85892-d199-47b1-8011-5c02659bf589" providerId="AD" clId="Web-{CBCB2012-1096-3294-3CFA-B7DB2C580B8B}" dt="2024-05-29T19:41:16.790" v="604"/>
          <ac:spMkLst>
            <pc:docMk/>
            <pc:sldMk cId="1037266175" sldId="681"/>
            <ac:spMk id="2" creationId="{7EE22351-43AA-AA15-12C1-ACF5A60BCE32}"/>
          </ac:spMkLst>
        </pc:spChg>
        <pc:spChg chg="mod">
          <ac:chgData name="Olsson, Freya" userId="S::freyao@vt.edu::67d85892-d199-47b1-8011-5c02659bf589" providerId="AD" clId="Web-{CBCB2012-1096-3294-3CFA-B7DB2C580B8B}" dt="2024-05-29T19:41:16.790" v="604"/>
          <ac:spMkLst>
            <pc:docMk/>
            <pc:sldMk cId="1037266175" sldId="681"/>
            <ac:spMk id="5" creationId="{0704E69C-4C1C-A200-BFDB-9787DCB16467}"/>
          </ac:spMkLst>
        </pc:spChg>
        <pc:spChg chg="mod">
          <ac:chgData name="Olsson, Freya" userId="S::freyao@vt.edu::67d85892-d199-47b1-8011-5c02659bf589" providerId="AD" clId="Web-{CBCB2012-1096-3294-3CFA-B7DB2C580B8B}" dt="2024-05-29T19:41:20.228" v="605" actId="1076"/>
          <ac:spMkLst>
            <pc:docMk/>
            <pc:sldMk cId="1037266175" sldId="681"/>
            <ac:spMk id="7" creationId="{C7BB09C8-7EA9-591B-E243-0103A8195C49}"/>
          </ac:spMkLst>
        </pc:spChg>
        <pc:spChg chg="add">
          <ac:chgData name="Olsson, Freya" userId="S::freyao@vt.edu::67d85892-d199-47b1-8011-5c02659bf589" providerId="AD" clId="Web-{CBCB2012-1096-3294-3CFA-B7DB2C580B8B}" dt="2024-05-29T19:41:16.790" v="604"/>
          <ac:spMkLst>
            <pc:docMk/>
            <pc:sldMk cId="1037266175" sldId="681"/>
            <ac:spMk id="12" creationId="{B6CDA21F-E7AF-4C75-8395-33F58D5B0E45}"/>
          </ac:spMkLst>
        </pc:spChg>
        <pc:spChg chg="add">
          <ac:chgData name="Olsson, Freya" userId="S::freyao@vt.edu::67d85892-d199-47b1-8011-5c02659bf589" providerId="AD" clId="Web-{CBCB2012-1096-3294-3CFA-B7DB2C580B8B}" dt="2024-05-29T19:41:16.790" v="604"/>
          <ac:spMkLst>
            <pc:docMk/>
            <pc:sldMk cId="1037266175" sldId="681"/>
            <ac:spMk id="19" creationId="{D5B0017B-2ECA-49AF-B397-DC140825DF8D}"/>
          </ac:spMkLst>
        </pc:spChg>
        <pc:grpChg chg="add">
          <ac:chgData name="Olsson, Freya" userId="S::freyao@vt.edu::67d85892-d199-47b1-8011-5c02659bf589" providerId="AD" clId="Web-{CBCB2012-1096-3294-3CFA-B7DB2C580B8B}" dt="2024-05-29T19:41:16.790" v="604"/>
          <ac:grpSpMkLst>
            <pc:docMk/>
            <pc:sldMk cId="1037266175" sldId="681"/>
            <ac:grpSpMk id="14" creationId="{AE1C45F0-260A-458C-96ED-C1F6D2151219}"/>
          </ac:grpSpMkLst>
        </pc:grpChg>
        <pc:cxnChg chg="add">
          <ac:chgData name="Olsson, Freya" userId="S::freyao@vt.edu::67d85892-d199-47b1-8011-5c02659bf589" providerId="AD" clId="Web-{CBCB2012-1096-3294-3CFA-B7DB2C580B8B}" dt="2024-05-29T19:41:16.790" v="604"/>
          <ac:cxnSpMkLst>
            <pc:docMk/>
            <pc:sldMk cId="1037266175" sldId="681"/>
            <ac:cxnSpMk id="21" creationId="{6CF1BAF6-AD41-4082-B212-8A1F9A2E8779}"/>
          </ac:cxnSpMkLst>
        </pc:cxnChg>
      </pc:sldChg>
      <pc:sldChg chg="addSp modSp mod setBg">
        <pc:chgData name="Olsson, Freya" userId="S::freyao@vt.edu::67d85892-d199-47b1-8011-5c02659bf589" providerId="AD" clId="Web-{CBCB2012-1096-3294-3CFA-B7DB2C580B8B}" dt="2024-05-29T19:41:10.165" v="603" actId="1076"/>
        <pc:sldMkLst>
          <pc:docMk/>
          <pc:sldMk cId="2801174710" sldId="685"/>
        </pc:sldMkLst>
        <pc:spChg chg="mod">
          <ac:chgData name="Olsson, Freya" userId="S::freyao@vt.edu::67d85892-d199-47b1-8011-5c02659bf589" providerId="AD" clId="Web-{CBCB2012-1096-3294-3CFA-B7DB2C580B8B}" dt="2024-05-29T19:40:58.431" v="596"/>
          <ac:spMkLst>
            <pc:docMk/>
            <pc:sldMk cId="2801174710" sldId="685"/>
            <ac:spMk id="2" creationId="{619D8E3B-F759-1A92-CAC2-A27D3E9D4722}"/>
          </ac:spMkLst>
        </pc:spChg>
        <pc:spChg chg="add">
          <ac:chgData name="Olsson, Freya" userId="S::freyao@vt.edu::67d85892-d199-47b1-8011-5c02659bf589" providerId="AD" clId="Web-{CBCB2012-1096-3294-3CFA-B7DB2C580B8B}" dt="2024-05-29T19:40:58.431" v="596"/>
          <ac:spMkLst>
            <pc:docMk/>
            <pc:sldMk cId="2801174710" sldId="685"/>
            <ac:spMk id="10" creationId="{C4879EFC-8E62-4E00-973C-C45EE9EC676D}"/>
          </ac:spMkLst>
        </pc:spChg>
        <pc:spChg chg="add">
          <ac:chgData name="Olsson, Freya" userId="S::freyao@vt.edu::67d85892-d199-47b1-8011-5c02659bf589" providerId="AD" clId="Web-{CBCB2012-1096-3294-3CFA-B7DB2C580B8B}" dt="2024-05-29T19:40:58.431" v="596"/>
          <ac:spMkLst>
            <pc:docMk/>
            <pc:sldMk cId="2801174710" sldId="685"/>
            <ac:spMk id="12" creationId="{D6A9C53F-5F90-40A5-8C85-5412D39C8C68}"/>
          </ac:spMkLst>
        </pc:spChg>
        <pc:picChg chg="mod ord">
          <ac:chgData name="Olsson, Freya" userId="S::freyao@vt.edu::67d85892-d199-47b1-8011-5c02659bf589" providerId="AD" clId="Web-{CBCB2012-1096-3294-3CFA-B7DB2C580B8B}" dt="2024-05-29T19:41:08.400" v="601" actId="1076"/>
          <ac:picMkLst>
            <pc:docMk/>
            <pc:sldMk cId="2801174710" sldId="685"/>
            <ac:picMk id="4" creationId="{CDE64722-41C2-D7CC-D19E-056EEEF93035}"/>
          </ac:picMkLst>
        </pc:picChg>
        <pc:picChg chg="mod">
          <ac:chgData name="Olsson, Freya" userId="S::freyao@vt.edu::67d85892-d199-47b1-8011-5c02659bf589" providerId="AD" clId="Web-{CBCB2012-1096-3294-3CFA-B7DB2C580B8B}" dt="2024-05-29T19:41:10.165" v="603" actId="1076"/>
          <ac:picMkLst>
            <pc:docMk/>
            <pc:sldMk cId="2801174710" sldId="685"/>
            <ac:picMk id="5" creationId="{EB81A936-8C43-FA5C-55AC-DCE3C9287B88}"/>
          </ac:picMkLst>
        </pc:picChg>
      </pc:sldChg>
      <pc:sldChg chg="addSp modSp mod setBg">
        <pc:chgData name="Olsson, Freya" userId="S::freyao@vt.edu::67d85892-d199-47b1-8011-5c02659bf589" providerId="AD" clId="Web-{CBCB2012-1096-3294-3CFA-B7DB2C580B8B}" dt="2024-05-29T19:43:22.701" v="627"/>
        <pc:sldMkLst>
          <pc:docMk/>
          <pc:sldMk cId="2340652330" sldId="736"/>
        </pc:sldMkLst>
        <pc:spChg chg="mod">
          <ac:chgData name="Olsson, Freya" userId="S::freyao@vt.edu::67d85892-d199-47b1-8011-5c02659bf589" providerId="AD" clId="Web-{CBCB2012-1096-3294-3CFA-B7DB2C580B8B}" dt="2024-05-29T19:43:16.872" v="626" actId="1076"/>
          <ac:spMkLst>
            <pc:docMk/>
            <pc:sldMk cId="2340652330" sldId="736"/>
            <ac:spMk id="7" creationId="{F4A665D3-F8C8-A9D0-9CC8-0095F744D9DB}"/>
          </ac:spMkLst>
        </pc:spChg>
        <pc:spChg chg="add">
          <ac:chgData name="Olsson, Freya" userId="S::freyao@vt.edu::67d85892-d199-47b1-8011-5c02659bf589" providerId="AD" clId="Web-{CBCB2012-1096-3294-3CFA-B7DB2C580B8B}" dt="2024-05-29T19:43:05.966" v="623"/>
          <ac:spMkLst>
            <pc:docMk/>
            <pc:sldMk cId="2340652330" sldId="736"/>
            <ac:spMk id="12" creationId="{F3060C83-F051-4F0E-ABAD-AA0DFC48B218}"/>
          </ac:spMkLst>
        </pc:spChg>
        <pc:spChg chg="add">
          <ac:chgData name="Olsson, Freya" userId="S::freyao@vt.edu::67d85892-d199-47b1-8011-5c02659bf589" providerId="AD" clId="Web-{CBCB2012-1096-3294-3CFA-B7DB2C580B8B}" dt="2024-05-29T19:43:05.966" v="623"/>
          <ac:spMkLst>
            <pc:docMk/>
            <pc:sldMk cId="2340652330" sldId="736"/>
            <ac:spMk id="14" creationId="{83C98ABE-055B-441F-B07E-44F97F083C39}"/>
          </ac:spMkLst>
        </pc:spChg>
        <pc:spChg chg="add">
          <ac:chgData name="Olsson, Freya" userId="S::freyao@vt.edu::67d85892-d199-47b1-8011-5c02659bf589" providerId="AD" clId="Web-{CBCB2012-1096-3294-3CFA-B7DB2C580B8B}" dt="2024-05-29T19:43:05.966" v="623"/>
          <ac:spMkLst>
            <pc:docMk/>
            <pc:sldMk cId="2340652330" sldId="736"/>
            <ac:spMk id="16" creationId="{29FDB030-9B49-4CED-8CCD-4D99382388AC}"/>
          </ac:spMkLst>
        </pc:spChg>
        <pc:spChg chg="add">
          <ac:chgData name="Olsson, Freya" userId="S::freyao@vt.edu::67d85892-d199-47b1-8011-5c02659bf589" providerId="AD" clId="Web-{CBCB2012-1096-3294-3CFA-B7DB2C580B8B}" dt="2024-05-29T19:43:05.966" v="623"/>
          <ac:spMkLst>
            <pc:docMk/>
            <pc:sldMk cId="2340652330" sldId="736"/>
            <ac:spMk id="18" creationId="{3783CA14-24A1-485C-8B30-D6A5D87987AD}"/>
          </ac:spMkLst>
        </pc:spChg>
        <pc:spChg chg="add">
          <ac:chgData name="Olsson, Freya" userId="S::freyao@vt.edu::67d85892-d199-47b1-8011-5c02659bf589" providerId="AD" clId="Web-{CBCB2012-1096-3294-3CFA-B7DB2C580B8B}" dt="2024-05-29T19:43:05.966" v="623"/>
          <ac:spMkLst>
            <pc:docMk/>
            <pc:sldMk cId="2340652330" sldId="736"/>
            <ac:spMk id="20" creationId="{9A97C86A-04D6-40F7-AE84-31AB43E6A846}"/>
          </ac:spMkLst>
        </pc:spChg>
        <pc:spChg chg="add">
          <ac:chgData name="Olsson, Freya" userId="S::freyao@vt.edu::67d85892-d199-47b1-8011-5c02659bf589" providerId="AD" clId="Web-{CBCB2012-1096-3294-3CFA-B7DB2C580B8B}" dt="2024-05-29T19:43:05.966" v="623"/>
          <ac:spMkLst>
            <pc:docMk/>
            <pc:sldMk cId="2340652330" sldId="736"/>
            <ac:spMk id="22" creationId="{FF9F2414-84E8-453E-B1F3-389FDE8192D9}"/>
          </ac:spMkLst>
        </pc:spChg>
        <pc:spChg chg="add">
          <ac:chgData name="Olsson, Freya" userId="S::freyao@vt.edu::67d85892-d199-47b1-8011-5c02659bf589" providerId="AD" clId="Web-{CBCB2012-1096-3294-3CFA-B7DB2C580B8B}" dt="2024-05-29T19:43:05.966" v="623"/>
          <ac:spMkLst>
            <pc:docMk/>
            <pc:sldMk cId="2340652330" sldId="736"/>
            <ac:spMk id="24" creationId="{3ECA69A1-7536-43AC-85EF-C7106179F5ED}"/>
          </ac:spMkLst>
        </pc:spChg>
        <pc:picChg chg="mod">
          <ac:chgData name="Olsson, Freya" userId="S::freyao@vt.edu::67d85892-d199-47b1-8011-5c02659bf589" providerId="AD" clId="Web-{CBCB2012-1096-3294-3CFA-B7DB2C580B8B}" dt="2024-05-29T19:43:22.701" v="627"/>
          <ac:picMkLst>
            <pc:docMk/>
            <pc:sldMk cId="2340652330" sldId="736"/>
            <ac:picMk id="4" creationId="{32EE07FD-0721-C343-9E56-142C6B4FE469}"/>
          </ac:picMkLst>
        </pc:picChg>
      </pc:sldChg>
      <pc:sldChg chg="modSp">
        <pc:chgData name="Olsson, Freya" userId="S::freyao@vt.edu::67d85892-d199-47b1-8011-5c02659bf589" providerId="AD" clId="Web-{CBCB2012-1096-3294-3CFA-B7DB2C580B8B}" dt="2024-05-29T18:08:19.234" v="2" actId="1076"/>
        <pc:sldMkLst>
          <pc:docMk/>
          <pc:sldMk cId="3199079679" sldId="737"/>
        </pc:sldMkLst>
        <pc:spChg chg="mod">
          <ac:chgData name="Olsson, Freya" userId="S::freyao@vt.edu::67d85892-d199-47b1-8011-5c02659bf589" providerId="AD" clId="Web-{CBCB2012-1096-3294-3CFA-B7DB2C580B8B}" dt="2024-05-29T18:08:19.234" v="2" actId="1076"/>
          <ac:spMkLst>
            <pc:docMk/>
            <pc:sldMk cId="3199079679" sldId="737"/>
            <ac:spMk id="3" creationId="{6065DA0E-D25F-C697-3FB4-9C2D89711295}"/>
          </ac:spMkLst>
        </pc:spChg>
      </pc:sldChg>
      <pc:sldChg chg="addSp modSp add mod replId setBg">
        <pc:chgData name="Olsson, Freya" userId="S::freyao@vt.edu::67d85892-d199-47b1-8011-5c02659bf589" providerId="AD" clId="Web-{CBCB2012-1096-3294-3CFA-B7DB2C580B8B}" dt="2024-05-29T19:19:13.015" v="120" actId="1076"/>
        <pc:sldMkLst>
          <pc:docMk/>
          <pc:sldMk cId="3098140339" sldId="738"/>
        </pc:sldMkLst>
        <pc:spChg chg="mod">
          <ac:chgData name="Olsson, Freya" userId="S::freyao@vt.edu::67d85892-d199-47b1-8011-5c02659bf589" providerId="AD" clId="Web-{CBCB2012-1096-3294-3CFA-B7DB2C580B8B}" dt="2024-05-29T19:18:09.279" v="100"/>
          <ac:spMkLst>
            <pc:docMk/>
            <pc:sldMk cId="3098140339" sldId="738"/>
            <ac:spMk id="137" creationId="{00000000-0000-0000-0000-000000000000}"/>
          </ac:spMkLst>
        </pc:spChg>
        <pc:spChg chg="mod">
          <ac:chgData name="Olsson, Freya" userId="S::freyao@vt.edu::67d85892-d199-47b1-8011-5c02659bf589" providerId="AD" clId="Web-{CBCB2012-1096-3294-3CFA-B7DB2C580B8B}" dt="2024-05-29T19:19:03.687" v="117" actId="1076"/>
          <ac:spMkLst>
            <pc:docMk/>
            <pc:sldMk cId="3098140339" sldId="738"/>
            <ac:spMk id="139" creationId="{00000000-0000-0000-0000-000000000000}"/>
          </ac:spMkLst>
        </pc:spChg>
        <pc:spChg chg="add">
          <ac:chgData name="Olsson, Freya" userId="S::freyao@vt.edu::67d85892-d199-47b1-8011-5c02659bf589" providerId="AD" clId="Web-{CBCB2012-1096-3294-3CFA-B7DB2C580B8B}" dt="2024-05-29T19:18:09.279" v="100"/>
          <ac:spMkLst>
            <pc:docMk/>
            <pc:sldMk cId="3098140339" sldId="738"/>
            <ac:spMk id="147" creationId="{53B475F8-50AE-46A0-9943-B2B63183D50C}"/>
          </ac:spMkLst>
        </pc:spChg>
        <pc:spChg chg="add">
          <ac:chgData name="Olsson, Freya" userId="S::freyao@vt.edu::67d85892-d199-47b1-8011-5c02659bf589" providerId="AD" clId="Web-{CBCB2012-1096-3294-3CFA-B7DB2C580B8B}" dt="2024-05-29T19:18:09.279" v="100"/>
          <ac:spMkLst>
            <pc:docMk/>
            <pc:sldMk cId="3098140339" sldId="738"/>
            <ac:spMk id="149" creationId="{75F6FDB4-2351-48C2-A863-2364A02343C0}"/>
          </ac:spMkLst>
        </pc:spChg>
        <pc:picChg chg="mod ord">
          <ac:chgData name="Olsson, Freya" userId="S::freyao@vt.edu::67d85892-d199-47b1-8011-5c02659bf589" providerId="AD" clId="Web-{CBCB2012-1096-3294-3CFA-B7DB2C580B8B}" dt="2024-05-29T19:19:08.640" v="118" actId="14100"/>
          <ac:picMkLst>
            <pc:docMk/>
            <pc:sldMk cId="3098140339" sldId="738"/>
            <ac:picMk id="138" creationId="{00000000-0000-0000-0000-000000000000}"/>
          </ac:picMkLst>
        </pc:picChg>
        <pc:picChg chg="mod">
          <ac:chgData name="Olsson, Freya" userId="S::freyao@vt.edu::67d85892-d199-47b1-8011-5c02659bf589" providerId="AD" clId="Web-{CBCB2012-1096-3294-3CFA-B7DB2C580B8B}" dt="2024-05-29T19:18:47.780" v="113" actId="14100"/>
          <ac:picMkLst>
            <pc:docMk/>
            <pc:sldMk cId="3098140339" sldId="738"/>
            <ac:picMk id="140" creationId="{00000000-0000-0000-0000-000000000000}"/>
          </ac:picMkLst>
        </pc:picChg>
        <pc:picChg chg="mod">
          <ac:chgData name="Olsson, Freya" userId="S::freyao@vt.edu::67d85892-d199-47b1-8011-5c02659bf589" providerId="AD" clId="Web-{CBCB2012-1096-3294-3CFA-B7DB2C580B8B}" dt="2024-05-29T19:19:11.625" v="119" actId="1076"/>
          <ac:picMkLst>
            <pc:docMk/>
            <pc:sldMk cId="3098140339" sldId="738"/>
            <ac:picMk id="141" creationId="{00000000-0000-0000-0000-000000000000}"/>
          </ac:picMkLst>
        </pc:picChg>
        <pc:picChg chg="mod ord">
          <ac:chgData name="Olsson, Freya" userId="S::freyao@vt.edu::67d85892-d199-47b1-8011-5c02659bf589" providerId="AD" clId="Web-{CBCB2012-1096-3294-3CFA-B7DB2C580B8B}" dt="2024-05-29T19:19:13.015" v="120" actId="1076"/>
          <ac:picMkLst>
            <pc:docMk/>
            <pc:sldMk cId="3098140339" sldId="738"/>
            <ac:picMk id="142" creationId="{00000000-0000-0000-0000-000000000000}"/>
          </ac:picMkLst>
        </pc:picChg>
      </pc:sldChg>
      <pc:sldChg chg="addSp delSp modSp add replId">
        <pc:chgData name="Olsson, Freya" userId="S::freyao@vt.edu::67d85892-d199-47b1-8011-5c02659bf589" providerId="AD" clId="Web-{CBCB2012-1096-3294-3CFA-B7DB2C580B8B}" dt="2024-05-29T19:40:28.336" v="594"/>
        <pc:sldMkLst>
          <pc:docMk/>
          <pc:sldMk cId="2027920894" sldId="739"/>
        </pc:sldMkLst>
        <pc:spChg chg="ord">
          <ac:chgData name="Olsson, Freya" userId="S::freyao@vt.edu::67d85892-d199-47b1-8011-5c02659bf589" providerId="AD" clId="Web-{CBCB2012-1096-3294-3CFA-B7DB2C580B8B}" dt="2024-05-29T19:31:33.757" v="444"/>
          <ac:spMkLst>
            <pc:docMk/>
            <pc:sldMk cId="2027920894" sldId="739"/>
            <ac:spMk id="137" creationId="{00000000-0000-0000-0000-000000000000}"/>
          </ac:spMkLst>
        </pc:spChg>
        <pc:spChg chg="del">
          <ac:chgData name="Olsson, Freya" userId="S::freyao@vt.edu::67d85892-d199-47b1-8011-5c02659bf589" providerId="AD" clId="Web-{CBCB2012-1096-3294-3CFA-B7DB2C580B8B}" dt="2024-05-29T19:23:36.852" v="303"/>
          <ac:spMkLst>
            <pc:docMk/>
            <pc:sldMk cId="2027920894" sldId="739"/>
            <ac:spMk id="139" creationId="{00000000-0000-0000-0000-000000000000}"/>
          </ac:spMkLst>
        </pc:spChg>
        <pc:spChg chg="ord">
          <ac:chgData name="Olsson, Freya" userId="S::freyao@vt.edu::67d85892-d199-47b1-8011-5c02659bf589" providerId="AD" clId="Web-{CBCB2012-1096-3294-3CFA-B7DB2C580B8B}" dt="2024-05-29T19:32:19.758" v="472"/>
          <ac:spMkLst>
            <pc:docMk/>
            <pc:sldMk cId="2027920894" sldId="739"/>
            <ac:spMk id="147" creationId="{53B475F8-50AE-46A0-9943-B2B63183D50C}"/>
          </ac:spMkLst>
        </pc:spChg>
        <pc:spChg chg="ord">
          <ac:chgData name="Olsson, Freya" userId="S::freyao@vt.edu::67d85892-d199-47b1-8011-5c02659bf589" providerId="AD" clId="Web-{CBCB2012-1096-3294-3CFA-B7DB2C580B8B}" dt="2024-05-29T19:31:33.773" v="448"/>
          <ac:spMkLst>
            <pc:docMk/>
            <pc:sldMk cId="2027920894" sldId="739"/>
            <ac:spMk id="149" creationId="{75F6FDB4-2351-48C2-A863-2364A02343C0}"/>
          </ac:spMkLst>
        </pc:spChg>
        <pc:spChg chg="add del mod">
          <ac:chgData name="Olsson, Freya" userId="S::freyao@vt.edu::67d85892-d199-47b1-8011-5c02659bf589" providerId="AD" clId="Web-{CBCB2012-1096-3294-3CFA-B7DB2C580B8B}" dt="2024-05-29T19:31:08.772" v="411"/>
          <ac:spMkLst>
            <pc:docMk/>
            <pc:sldMk cId="2027920894" sldId="739"/>
            <ac:spMk id="498" creationId="{A4191C3B-B964-CC5C-2F7F-11A0F4FDF910}"/>
          </ac:spMkLst>
        </pc:spChg>
        <pc:spChg chg="add mod ord">
          <ac:chgData name="Olsson, Freya" userId="S::freyao@vt.edu::67d85892-d199-47b1-8011-5c02659bf589" providerId="AD" clId="Web-{CBCB2012-1096-3294-3CFA-B7DB2C580B8B}" dt="2024-05-29T19:39:53.975" v="585"/>
          <ac:spMkLst>
            <pc:docMk/>
            <pc:sldMk cId="2027920894" sldId="739"/>
            <ac:spMk id="499" creationId="{8677B641-B1DF-6AB0-EBDB-A07E8C003EC1}"/>
          </ac:spMkLst>
        </pc:spChg>
        <pc:spChg chg="add mod ord">
          <ac:chgData name="Olsson, Freya" userId="S::freyao@vt.edu::67d85892-d199-47b1-8011-5c02659bf589" providerId="AD" clId="Web-{CBCB2012-1096-3294-3CFA-B7DB2C580B8B}" dt="2024-05-29T19:39:23.443" v="582" actId="20577"/>
          <ac:spMkLst>
            <pc:docMk/>
            <pc:sldMk cId="2027920894" sldId="739"/>
            <ac:spMk id="500" creationId="{A4191C3B-B964-CC5C-2F7F-11A0F4FDF910}"/>
          </ac:spMkLst>
        </pc:spChg>
        <pc:spChg chg="add mod ord">
          <ac:chgData name="Olsson, Freya" userId="S::freyao@vt.edu::67d85892-d199-47b1-8011-5c02659bf589" providerId="AD" clId="Web-{CBCB2012-1096-3294-3CFA-B7DB2C580B8B}" dt="2024-05-29T19:40:01.616" v="587"/>
          <ac:spMkLst>
            <pc:docMk/>
            <pc:sldMk cId="2027920894" sldId="739"/>
            <ac:spMk id="501" creationId="{A4191C3B-B964-CC5C-2F7F-11A0F4FDF910}"/>
          </ac:spMkLst>
        </pc:spChg>
        <pc:spChg chg="add mod ord">
          <ac:chgData name="Olsson, Freya" userId="S::freyao@vt.edu::67d85892-d199-47b1-8011-5c02659bf589" providerId="AD" clId="Web-{CBCB2012-1096-3294-3CFA-B7DB2C580B8B}" dt="2024-05-29T19:40:23.117" v="592"/>
          <ac:spMkLst>
            <pc:docMk/>
            <pc:sldMk cId="2027920894" sldId="739"/>
            <ac:spMk id="502" creationId="{A4191C3B-B964-CC5C-2F7F-11A0F4FDF910}"/>
          </ac:spMkLst>
        </pc:spChg>
        <pc:spChg chg="add mod ord">
          <ac:chgData name="Olsson, Freya" userId="S::freyao@vt.edu::67d85892-d199-47b1-8011-5c02659bf589" providerId="AD" clId="Web-{CBCB2012-1096-3294-3CFA-B7DB2C580B8B}" dt="2024-05-29T19:33:47.402" v="487"/>
          <ac:spMkLst>
            <pc:docMk/>
            <pc:sldMk cId="2027920894" sldId="739"/>
            <ac:spMk id="503" creationId="{804923CD-78EE-9346-506F-77C7C0FD0FF3}"/>
          </ac:spMkLst>
        </pc:spChg>
        <pc:spChg chg="add mod">
          <ac:chgData name="Olsson, Freya" userId="S::freyao@vt.edu::67d85892-d199-47b1-8011-5c02659bf589" providerId="AD" clId="Web-{CBCB2012-1096-3294-3CFA-B7DB2C580B8B}" dt="2024-05-29T19:40:14.523" v="590"/>
          <ac:spMkLst>
            <pc:docMk/>
            <pc:sldMk cId="2027920894" sldId="739"/>
            <ac:spMk id="504" creationId="{18A37D36-F041-2C99-C0AB-29D341E66528}"/>
          </ac:spMkLst>
        </pc:spChg>
        <pc:spChg chg="add mod">
          <ac:chgData name="Olsson, Freya" userId="S::freyao@vt.edu::67d85892-d199-47b1-8011-5c02659bf589" providerId="AD" clId="Web-{CBCB2012-1096-3294-3CFA-B7DB2C580B8B}" dt="2024-05-29T19:40:09.242" v="589"/>
          <ac:spMkLst>
            <pc:docMk/>
            <pc:sldMk cId="2027920894" sldId="739"/>
            <ac:spMk id="505" creationId="{7B9D40EC-BC46-9B2E-1957-26418E8B66E0}"/>
          </ac:spMkLst>
        </pc:spChg>
        <pc:spChg chg="add mod">
          <ac:chgData name="Olsson, Freya" userId="S::freyao@vt.edu::67d85892-d199-47b1-8011-5c02659bf589" providerId="AD" clId="Web-{CBCB2012-1096-3294-3CFA-B7DB2C580B8B}" dt="2024-05-29T19:40:28.336" v="594"/>
          <ac:spMkLst>
            <pc:docMk/>
            <pc:sldMk cId="2027920894" sldId="739"/>
            <ac:spMk id="506" creationId="{99EC9510-A354-7443-48C4-23E6820C41DA}"/>
          </ac:spMkLst>
        </pc:spChg>
        <pc:spChg chg="add mod">
          <ac:chgData name="Olsson, Freya" userId="S::freyao@vt.edu::67d85892-d199-47b1-8011-5c02659bf589" providerId="AD" clId="Web-{CBCB2012-1096-3294-3CFA-B7DB2C580B8B}" dt="2024-05-29T19:37:50.128" v="555" actId="20577"/>
          <ac:spMkLst>
            <pc:docMk/>
            <pc:sldMk cId="2027920894" sldId="739"/>
            <ac:spMk id="524" creationId="{55112DD9-26EA-7CA9-2610-1DF519ABCF13}"/>
          </ac:spMkLst>
        </pc:spChg>
        <pc:graphicFrameChg chg="add del mod modGraphic">
          <ac:chgData name="Olsson, Freya" userId="S::freyao@vt.edu::67d85892-d199-47b1-8011-5c02659bf589" providerId="AD" clId="Web-{CBCB2012-1096-3294-3CFA-B7DB2C580B8B}" dt="2024-05-29T19:28:34.486" v="358"/>
          <ac:graphicFrameMkLst>
            <pc:docMk/>
            <pc:sldMk cId="2027920894" sldId="739"/>
            <ac:graphicFrameMk id="2" creationId="{7A99583A-ABB5-6C03-6E15-7B4EC1E5A21B}"/>
          </ac:graphicFrameMkLst>
        </pc:graphicFrameChg>
        <pc:picChg chg="mod">
          <ac:chgData name="Olsson, Freya" userId="S::freyao@vt.edu::67d85892-d199-47b1-8011-5c02659bf589" providerId="AD" clId="Web-{CBCB2012-1096-3294-3CFA-B7DB2C580B8B}" dt="2024-05-29T19:26:35.591" v="338" actId="1076"/>
          <ac:picMkLst>
            <pc:docMk/>
            <pc:sldMk cId="2027920894" sldId="739"/>
            <ac:picMk id="138" creationId="{00000000-0000-0000-0000-000000000000}"/>
          </ac:picMkLst>
        </pc:picChg>
        <pc:picChg chg="del">
          <ac:chgData name="Olsson, Freya" userId="S::freyao@vt.edu::67d85892-d199-47b1-8011-5c02659bf589" providerId="AD" clId="Web-{CBCB2012-1096-3294-3CFA-B7DB2C580B8B}" dt="2024-05-29T19:23:35.492" v="301"/>
          <ac:picMkLst>
            <pc:docMk/>
            <pc:sldMk cId="2027920894" sldId="739"/>
            <ac:picMk id="140" creationId="{00000000-0000-0000-0000-000000000000}"/>
          </ac:picMkLst>
        </pc:picChg>
        <pc:picChg chg="del">
          <ac:chgData name="Olsson, Freya" userId="S::freyao@vt.edu::67d85892-d199-47b1-8011-5c02659bf589" providerId="AD" clId="Web-{CBCB2012-1096-3294-3CFA-B7DB2C580B8B}" dt="2024-05-29T19:23:35.492" v="300"/>
          <ac:picMkLst>
            <pc:docMk/>
            <pc:sldMk cId="2027920894" sldId="739"/>
            <ac:picMk id="141" creationId="{00000000-0000-0000-0000-000000000000}"/>
          </ac:picMkLst>
        </pc:picChg>
        <pc:picChg chg="del">
          <ac:chgData name="Olsson, Freya" userId="S::freyao@vt.edu::67d85892-d199-47b1-8011-5c02659bf589" providerId="AD" clId="Web-{CBCB2012-1096-3294-3CFA-B7DB2C580B8B}" dt="2024-05-29T19:23:35.492" v="302"/>
          <ac:picMkLst>
            <pc:docMk/>
            <pc:sldMk cId="2027920894" sldId="739"/>
            <ac:picMk id="142" creationId="{00000000-0000-0000-0000-000000000000}"/>
          </ac:picMkLst>
        </pc:picChg>
        <pc:picChg chg="add mod">
          <ac:chgData name="Olsson, Freya" userId="S::freyao@vt.edu::67d85892-d199-47b1-8011-5c02659bf589" providerId="AD" clId="Web-{CBCB2012-1096-3294-3CFA-B7DB2C580B8B}" dt="2024-05-29T19:37:56.347" v="556" actId="1076"/>
          <ac:picMkLst>
            <pc:docMk/>
            <pc:sldMk cId="2027920894" sldId="739"/>
            <ac:picMk id="480" creationId="{2BB50DAA-D404-4380-83B3-C8F8D113A7F6}"/>
          </ac:picMkLst>
        </pc:picChg>
        <pc:picChg chg="add mod">
          <ac:chgData name="Olsson, Freya" userId="S::freyao@vt.edu::67d85892-d199-47b1-8011-5c02659bf589" providerId="AD" clId="Web-{CBCB2012-1096-3294-3CFA-B7DB2C580B8B}" dt="2024-05-29T19:32:36.290" v="475" actId="1076"/>
          <ac:picMkLst>
            <pc:docMk/>
            <pc:sldMk cId="2027920894" sldId="739"/>
            <ac:picMk id="482" creationId="{FF39A845-613C-A94E-FEB7-F749392FDEA6}"/>
          </ac:picMkLst>
        </pc:picChg>
        <pc:picChg chg="add mod">
          <ac:chgData name="Olsson, Freya" userId="S::freyao@vt.edu::67d85892-d199-47b1-8011-5c02659bf589" providerId="AD" clId="Web-{CBCB2012-1096-3294-3CFA-B7DB2C580B8B}" dt="2024-05-29T19:37:57.831" v="557" actId="1076"/>
          <ac:picMkLst>
            <pc:docMk/>
            <pc:sldMk cId="2027920894" sldId="739"/>
            <ac:picMk id="484" creationId="{9E5D6C49-4E0E-C08E-37D9-A3A27FF5076B}"/>
          </ac:picMkLst>
        </pc:picChg>
        <pc:picChg chg="add mod">
          <ac:chgData name="Olsson, Freya" userId="S::freyao@vt.edu::67d85892-d199-47b1-8011-5c02659bf589" providerId="AD" clId="Web-{CBCB2012-1096-3294-3CFA-B7DB2C580B8B}" dt="2024-05-29T19:35:13.154" v="527"/>
          <ac:picMkLst>
            <pc:docMk/>
            <pc:sldMk cId="2027920894" sldId="739"/>
            <ac:picMk id="486" creationId="{CE075AD8-B4B4-3604-9EE4-57F47B250494}"/>
          </ac:picMkLst>
        </pc:picChg>
        <pc:picChg chg="add del mod">
          <ac:chgData name="Olsson, Freya" userId="S::freyao@vt.edu::67d85892-d199-47b1-8011-5c02659bf589" providerId="AD" clId="Web-{CBCB2012-1096-3294-3CFA-B7DB2C580B8B}" dt="2024-05-29T19:28:47.346" v="364"/>
          <ac:picMkLst>
            <pc:docMk/>
            <pc:sldMk cId="2027920894" sldId="739"/>
            <ac:picMk id="496" creationId="{2A599A83-DE83-6AFD-8148-790DC04B8430}"/>
          </ac:picMkLst>
        </pc:picChg>
        <pc:picChg chg="add del mod">
          <ac:chgData name="Olsson, Freya" userId="S::freyao@vt.edu::67d85892-d199-47b1-8011-5c02659bf589" providerId="AD" clId="Web-{CBCB2012-1096-3294-3CFA-B7DB2C580B8B}" dt="2024-05-29T19:28:57.190" v="367"/>
          <ac:picMkLst>
            <pc:docMk/>
            <pc:sldMk cId="2027920894" sldId="739"/>
            <ac:picMk id="497" creationId="{100612B8-4F14-C16E-353A-A1ED628494C1}"/>
          </ac:picMkLst>
        </pc:picChg>
        <pc:picChg chg="add mod">
          <ac:chgData name="Olsson, Freya" userId="S::freyao@vt.edu::67d85892-d199-47b1-8011-5c02659bf589" providerId="AD" clId="Web-{CBCB2012-1096-3294-3CFA-B7DB2C580B8B}" dt="2024-05-29T19:34:50.122" v="520" actId="1076"/>
          <ac:picMkLst>
            <pc:docMk/>
            <pc:sldMk cId="2027920894" sldId="739"/>
            <ac:picMk id="508" creationId="{F585A0A0-5974-69AA-9204-972F751C27B5}"/>
          </ac:picMkLst>
        </pc:picChg>
        <pc:picChg chg="add mod">
          <ac:chgData name="Olsson, Freya" userId="S::freyao@vt.edu::67d85892-d199-47b1-8011-5c02659bf589" providerId="AD" clId="Web-{CBCB2012-1096-3294-3CFA-B7DB2C580B8B}" dt="2024-05-29T19:34:48.841" v="519" actId="1076"/>
          <ac:picMkLst>
            <pc:docMk/>
            <pc:sldMk cId="2027920894" sldId="739"/>
            <ac:picMk id="510" creationId="{81DC922F-F3CF-F383-6508-C79F6611345A}"/>
          </ac:picMkLst>
        </pc:picChg>
        <pc:picChg chg="add mod">
          <ac:chgData name="Olsson, Freya" userId="S::freyao@vt.edu::67d85892-d199-47b1-8011-5c02659bf589" providerId="AD" clId="Web-{CBCB2012-1096-3294-3CFA-B7DB2C580B8B}" dt="2024-05-29T19:35:20.373" v="529"/>
          <ac:picMkLst>
            <pc:docMk/>
            <pc:sldMk cId="2027920894" sldId="739"/>
            <ac:picMk id="512" creationId="{A4E110FE-11E3-CCF9-6F85-6DF9E0DE39B4}"/>
          </ac:picMkLst>
        </pc:picChg>
        <pc:picChg chg="add mod">
          <ac:chgData name="Olsson, Freya" userId="S::freyao@vt.edu::67d85892-d199-47b1-8011-5c02659bf589" providerId="AD" clId="Web-{CBCB2012-1096-3294-3CFA-B7DB2C580B8B}" dt="2024-05-29T19:34:56.654" v="523" actId="1076"/>
          <ac:picMkLst>
            <pc:docMk/>
            <pc:sldMk cId="2027920894" sldId="739"/>
            <ac:picMk id="514" creationId="{78A55166-3BDD-EEAA-3759-154B4DEF9F68}"/>
          </ac:picMkLst>
        </pc:picChg>
        <pc:picChg chg="add mod">
          <ac:chgData name="Olsson, Freya" userId="S::freyao@vt.edu::67d85892-d199-47b1-8011-5c02659bf589" providerId="AD" clId="Web-{CBCB2012-1096-3294-3CFA-B7DB2C580B8B}" dt="2024-05-29T19:35:18.264" v="528"/>
          <ac:picMkLst>
            <pc:docMk/>
            <pc:sldMk cId="2027920894" sldId="739"/>
            <ac:picMk id="516" creationId="{F7631C28-5202-A4C6-3757-E1ADEB49322B}"/>
          </ac:picMkLst>
        </pc:picChg>
        <pc:picChg chg="add mod">
          <ac:chgData name="Olsson, Freya" userId="S::freyao@vt.edu::67d85892-d199-47b1-8011-5c02659bf589" providerId="AD" clId="Web-{CBCB2012-1096-3294-3CFA-B7DB2C580B8B}" dt="2024-05-29T19:35:22.733" v="530"/>
          <ac:picMkLst>
            <pc:docMk/>
            <pc:sldMk cId="2027920894" sldId="739"/>
            <ac:picMk id="518" creationId="{7C237EEC-3915-DD37-36DB-46E21B535E0A}"/>
          </ac:picMkLst>
        </pc:picChg>
        <pc:picChg chg="add mod">
          <ac:chgData name="Olsson, Freya" userId="S::freyao@vt.edu::67d85892-d199-47b1-8011-5c02659bf589" providerId="AD" clId="Web-{CBCB2012-1096-3294-3CFA-B7DB2C580B8B}" dt="2024-05-29T19:37:04.220" v="549"/>
          <ac:picMkLst>
            <pc:docMk/>
            <pc:sldMk cId="2027920894" sldId="739"/>
            <ac:picMk id="520" creationId="{CB618406-D799-7EB6-9393-F43D92191E8C}"/>
          </ac:picMkLst>
        </pc:picChg>
        <pc:picChg chg="add mod">
          <ac:chgData name="Olsson, Freya" userId="S::freyao@vt.edu::67d85892-d199-47b1-8011-5c02659bf589" providerId="AD" clId="Web-{CBCB2012-1096-3294-3CFA-B7DB2C580B8B}" dt="2024-05-29T19:36:14.969" v="544" actId="1076"/>
          <ac:picMkLst>
            <pc:docMk/>
            <pc:sldMk cId="2027920894" sldId="739"/>
            <ac:picMk id="522" creationId="{FAC05B00-08B9-5E8A-4028-2324259CF408}"/>
          </ac:picMkLst>
        </pc:picChg>
        <pc:picChg chg="add mod">
          <ac:chgData name="Olsson, Freya" userId="S::freyao@vt.edu::67d85892-d199-47b1-8011-5c02659bf589" providerId="AD" clId="Web-{CBCB2012-1096-3294-3CFA-B7DB2C580B8B}" dt="2024-05-29T19:38:33.535" v="569" actId="1076"/>
          <ac:picMkLst>
            <pc:docMk/>
            <pc:sldMk cId="2027920894" sldId="739"/>
            <ac:picMk id="526" creationId="{14859C0B-1B7A-8C34-5D5C-6125E3A76D7B}"/>
          </ac:picMkLst>
        </pc:picChg>
        <pc:picChg chg="add mod">
          <ac:chgData name="Olsson, Freya" userId="S::freyao@vt.edu::67d85892-d199-47b1-8011-5c02659bf589" providerId="AD" clId="Web-{CBCB2012-1096-3294-3CFA-B7DB2C580B8B}" dt="2024-05-29T19:38:39.489" v="570" actId="1076"/>
          <ac:picMkLst>
            <pc:docMk/>
            <pc:sldMk cId="2027920894" sldId="739"/>
            <ac:picMk id="528" creationId="{92435F4E-350A-DA1C-0C8F-796B88CE6E6B}"/>
          </ac:picMkLst>
        </pc:picChg>
      </pc:sldChg>
      <pc:sldChg chg="addSp delSp modSp add del replId">
        <pc:chgData name="Olsson, Freya" userId="S::freyao@vt.edu::67d85892-d199-47b1-8011-5c02659bf589" providerId="AD" clId="Web-{CBCB2012-1096-3294-3CFA-B7DB2C580B8B}" dt="2024-05-29T19:23:23.476" v="298"/>
        <pc:sldMkLst>
          <pc:docMk/>
          <pc:sldMk cId="2729600776" sldId="739"/>
        </pc:sldMkLst>
        <pc:spChg chg="add mod">
          <ac:chgData name="Olsson, Freya" userId="S::freyao@vt.edu::67d85892-d199-47b1-8011-5c02659bf589" providerId="AD" clId="Web-{CBCB2012-1096-3294-3CFA-B7DB2C580B8B}" dt="2024-05-29T19:20:56.894" v="174" actId="1076"/>
          <ac:spMkLst>
            <pc:docMk/>
            <pc:sldMk cId="2729600776" sldId="739"/>
            <ac:spMk id="17" creationId="{689EF946-38B5-DC26-FEE3-A982DC2F0D21}"/>
          </ac:spMkLst>
        </pc:spChg>
        <pc:spChg chg="add mod">
          <ac:chgData name="Olsson, Freya" userId="S::freyao@vt.edu::67d85892-d199-47b1-8011-5c02659bf589" providerId="AD" clId="Web-{CBCB2012-1096-3294-3CFA-B7DB2C580B8B}" dt="2024-05-29T19:20:56.894" v="175" actId="1076"/>
          <ac:spMkLst>
            <pc:docMk/>
            <pc:sldMk cId="2729600776" sldId="739"/>
            <ac:spMk id="19" creationId="{1B613F55-C9C0-8910-5B94-F14A411134D1}"/>
          </ac:spMkLst>
        </pc:spChg>
        <pc:spChg chg="add mod">
          <ac:chgData name="Olsson, Freya" userId="S::freyao@vt.edu::67d85892-d199-47b1-8011-5c02659bf589" providerId="AD" clId="Web-{CBCB2012-1096-3294-3CFA-B7DB2C580B8B}" dt="2024-05-29T19:20:56.940" v="182" actId="1076"/>
          <ac:spMkLst>
            <pc:docMk/>
            <pc:sldMk cId="2729600776" sldId="739"/>
            <ac:spMk id="33" creationId="{738C4A99-5917-411E-D519-D151F234D339}"/>
          </ac:spMkLst>
        </pc:spChg>
        <pc:spChg chg="add mod">
          <ac:chgData name="Olsson, Freya" userId="S::freyao@vt.edu::67d85892-d199-47b1-8011-5c02659bf589" providerId="AD" clId="Web-{CBCB2012-1096-3294-3CFA-B7DB2C580B8B}" dt="2024-05-29T19:20:56.940" v="183" actId="1076"/>
          <ac:spMkLst>
            <pc:docMk/>
            <pc:sldMk cId="2729600776" sldId="739"/>
            <ac:spMk id="35" creationId="{EB13F32E-BE7C-9AD9-CFA4-C79D34070066}"/>
          </ac:spMkLst>
        </pc:spChg>
        <pc:spChg chg="add mod">
          <ac:chgData name="Olsson, Freya" userId="S::freyao@vt.edu::67d85892-d199-47b1-8011-5c02659bf589" providerId="AD" clId="Web-{CBCB2012-1096-3294-3CFA-B7DB2C580B8B}" dt="2024-05-29T19:20:56.956" v="184" actId="1076"/>
          <ac:spMkLst>
            <pc:docMk/>
            <pc:sldMk cId="2729600776" sldId="739"/>
            <ac:spMk id="37" creationId="{5AEF59CA-8D35-1ECD-5D51-FC74D3988534}"/>
          </ac:spMkLst>
        </pc:spChg>
        <pc:spChg chg="add mod ord">
          <ac:chgData name="Olsson, Freya" userId="S::freyao@vt.edu::67d85892-d199-47b1-8011-5c02659bf589" providerId="AD" clId="Web-{CBCB2012-1096-3294-3CFA-B7DB2C580B8B}" dt="2024-05-29T19:22:24.553" v="279"/>
          <ac:spMkLst>
            <pc:docMk/>
            <pc:sldMk cId="2729600776" sldId="739"/>
            <ac:spMk id="40" creationId="{BA7DF6DB-9C0B-6952-1F0F-29FF7E5F3F6F}"/>
          </ac:spMkLst>
        </pc:spChg>
        <pc:spChg chg="add mod ord">
          <ac:chgData name="Olsson, Freya" userId="S::freyao@vt.edu::67d85892-d199-47b1-8011-5c02659bf589" providerId="AD" clId="Web-{CBCB2012-1096-3294-3CFA-B7DB2C580B8B}" dt="2024-05-29T19:22:27.693" v="284"/>
          <ac:spMkLst>
            <pc:docMk/>
            <pc:sldMk cId="2729600776" sldId="739"/>
            <ac:spMk id="41" creationId="{183E494F-D981-D4CD-918F-E3D124CCD4DE}"/>
          </ac:spMkLst>
        </pc:spChg>
        <pc:spChg chg="add mod ord">
          <ac:chgData name="Olsson, Freya" userId="S::freyao@vt.edu::67d85892-d199-47b1-8011-5c02659bf589" providerId="AD" clId="Web-{CBCB2012-1096-3294-3CFA-B7DB2C580B8B}" dt="2024-05-29T19:22:29.240" v="288"/>
          <ac:spMkLst>
            <pc:docMk/>
            <pc:sldMk cId="2729600776" sldId="739"/>
            <ac:spMk id="42" creationId="{E89D4EBC-CCB5-AAC2-FADC-216DBDEA1B8B}"/>
          </ac:spMkLst>
        </pc:spChg>
        <pc:spChg chg="add mod ord">
          <ac:chgData name="Olsson, Freya" userId="S::freyao@vt.edu::67d85892-d199-47b1-8011-5c02659bf589" providerId="AD" clId="Web-{CBCB2012-1096-3294-3CFA-B7DB2C580B8B}" dt="2024-05-29T19:22:33.443" v="291"/>
          <ac:spMkLst>
            <pc:docMk/>
            <pc:sldMk cId="2729600776" sldId="739"/>
            <ac:spMk id="43" creationId="{AAF963DA-8F6E-4CDC-95D0-C361E18764FB}"/>
          </ac:spMkLst>
        </pc:spChg>
        <pc:spChg chg="add del mod">
          <ac:chgData name="Olsson, Freya" userId="S::freyao@vt.edu::67d85892-d199-47b1-8011-5c02659bf589" providerId="AD" clId="Web-{CBCB2012-1096-3294-3CFA-B7DB2C580B8B}" dt="2024-05-29T19:23:02.616" v="295"/>
          <ac:spMkLst>
            <pc:docMk/>
            <pc:sldMk cId="2729600776" sldId="739"/>
            <ac:spMk id="45" creationId="{B0E043E9-D4F5-4F8C-2904-371840BF4CD6}"/>
          </ac:spMkLst>
        </pc:spChg>
        <pc:spChg chg="add del">
          <ac:chgData name="Olsson, Freya" userId="S::freyao@vt.edu::67d85892-d199-47b1-8011-5c02659bf589" providerId="AD" clId="Web-{CBCB2012-1096-3294-3CFA-B7DB2C580B8B}" dt="2024-05-29T19:23:15.195" v="297"/>
          <ac:spMkLst>
            <pc:docMk/>
            <pc:sldMk cId="2729600776" sldId="739"/>
            <ac:spMk id="46" creationId="{92232026-97B9-1DE4-E217-CD1D53E046E7}"/>
          </ac:spMkLst>
        </pc:spChg>
        <pc:spChg chg="del mod ord">
          <ac:chgData name="Olsson, Freya" userId="S::freyao@vt.edu::67d85892-d199-47b1-8011-5c02659bf589" providerId="AD" clId="Web-{CBCB2012-1096-3294-3CFA-B7DB2C580B8B}" dt="2024-05-29T19:23:00.147" v="294"/>
          <ac:spMkLst>
            <pc:docMk/>
            <pc:sldMk cId="2729600776" sldId="739"/>
            <ac:spMk id="137" creationId="{00000000-0000-0000-0000-000000000000}"/>
          </ac:spMkLst>
        </pc:spChg>
        <pc:spChg chg="del">
          <ac:chgData name="Olsson, Freya" userId="S::freyao@vt.edu::67d85892-d199-47b1-8011-5c02659bf589" providerId="AD" clId="Web-{CBCB2012-1096-3294-3CFA-B7DB2C580B8B}" dt="2024-05-29T19:20:49.971" v="146"/>
          <ac:spMkLst>
            <pc:docMk/>
            <pc:sldMk cId="2729600776" sldId="739"/>
            <ac:spMk id="139" creationId="{00000000-0000-0000-0000-000000000000}"/>
          </ac:spMkLst>
        </pc:spChg>
        <pc:spChg chg="ord">
          <ac:chgData name="Olsson, Freya" userId="S::freyao@vt.edu::67d85892-d199-47b1-8011-5c02659bf589" providerId="AD" clId="Web-{CBCB2012-1096-3294-3CFA-B7DB2C580B8B}" dt="2024-05-29T19:22:31.006" v="289"/>
          <ac:spMkLst>
            <pc:docMk/>
            <pc:sldMk cId="2729600776" sldId="739"/>
            <ac:spMk id="149" creationId="{75F6FDB4-2351-48C2-A863-2364A02343C0}"/>
          </ac:spMkLst>
        </pc:spChg>
        <pc:picChg chg="add mod">
          <ac:chgData name="Olsson, Freya" userId="S::freyao@vt.edu::67d85892-d199-47b1-8011-5c02659bf589" providerId="AD" clId="Web-{CBCB2012-1096-3294-3CFA-B7DB2C580B8B}" dt="2024-05-29T19:20:56.769" v="167" actId="1076"/>
          <ac:picMkLst>
            <pc:docMk/>
            <pc:sldMk cId="2729600776" sldId="739"/>
            <ac:picMk id="3" creationId="{16E8B4C0-AEC1-D31D-A171-7B1FAC38658D}"/>
          </ac:picMkLst>
        </pc:picChg>
        <pc:picChg chg="add mod">
          <ac:chgData name="Olsson, Freya" userId="S::freyao@vt.edu::67d85892-d199-47b1-8011-5c02659bf589" providerId="AD" clId="Web-{CBCB2012-1096-3294-3CFA-B7DB2C580B8B}" dt="2024-05-29T19:20:56.784" v="168" actId="1076"/>
          <ac:picMkLst>
            <pc:docMk/>
            <pc:sldMk cId="2729600776" sldId="739"/>
            <ac:picMk id="5" creationId="{2D62866A-B050-83C7-1099-110796BACCCE}"/>
          </ac:picMkLst>
        </pc:picChg>
        <pc:picChg chg="add mod">
          <ac:chgData name="Olsson, Freya" userId="S::freyao@vt.edu::67d85892-d199-47b1-8011-5c02659bf589" providerId="AD" clId="Web-{CBCB2012-1096-3294-3CFA-B7DB2C580B8B}" dt="2024-05-29T19:20:56.831" v="169" actId="1076"/>
          <ac:picMkLst>
            <pc:docMk/>
            <pc:sldMk cId="2729600776" sldId="739"/>
            <ac:picMk id="7" creationId="{6B209130-0615-943C-5BC2-3999C79FA7F0}"/>
          </ac:picMkLst>
        </pc:picChg>
        <pc:picChg chg="add mod">
          <ac:chgData name="Olsson, Freya" userId="S::freyao@vt.edu::67d85892-d199-47b1-8011-5c02659bf589" providerId="AD" clId="Web-{CBCB2012-1096-3294-3CFA-B7DB2C580B8B}" dt="2024-05-29T19:20:56.862" v="170" actId="1076"/>
          <ac:picMkLst>
            <pc:docMk/>
            <pc:sldMk cId="2729600776" sldId="739"/>
            <ac:picMk id="9" creationId="{678F729D-FA16-BC0F-D4B0-D648BCB08639}"/>
          </ac:picMkLst>
        </pc:picChg>
        <pc:picChg chg="add mod">
          <ac:chgData name="Olsson, Freya" userId="S::freyao@vt.edu::67d85892-d199-47b1-8011-5c02659bf589" providerId="AD" clId="Web-{CBCB2012-1096-3294-3CFA-B7DB2C580B8B}" dt="2024-05-29T19:20:56.862" v="171" actId="1076"/>
          <ac:picMkLst>
            <pc:docMk/>
            <pc:sldMk cId="2729600776" sldId="739"/>
            <ac:picMk id="11" creationId="{2955E17F-0A8D-33BA-35EC-78AE893526CF}"/>
          </ac:picMkLst>
        </pc:picChg>
        <pc:picChg chg="add mod">
          <ac:chgData name="Olsson, Freya" userId="S::freyao@vt.edu::67d85892-d199-47b1-8011-5c02659bf589" providerId="AD" clId="Web-{CBCB2012-1096-3294-3CFA-B7DB2C580B8B}" dt="2024-05-29T19:20:56.878" v="172" actId="1076"/>
          <ac:picMkLst>
            <pc:docMk/>
            <pc:sldMk cId="2729600776" sldId="739"/>
            <ac:picMk id="13" creationId="{31111B1F-8489-924D-B534-8F3044906B97}"/>
          </ac:picMkLst>
        </pc:picChg>
        <pc:picChg chg="add mod">
          <ac:chgData name="Olsson, Freya" userId="S::freyao@vt.edu::67d85892-d199-47b1-8011-5c02659bf589" providerId="AD" clId="Web-{CBCB2012-1096-3294-3CFA-B7DB2C580B8B}" dt="2024-05-29T19:20:56.878" v="173" actId="1076"/>
          <ac:picMkLst>
            <pc:docMk/>
            <pc:sldMk cId="2729600776" sldId="739"/>
            <ac:picMk id="15" creationId="{6AC7A55F-21AD-F023-9D0D-0DA609931CAF}"/>
          </ac:picMkLst>
        </pc:picChg>
        <pc:picChg chg="add mod">
          <ac:chgData name="Olsson, Freya" userId="S::freyao@vt.edu::67d85892-d199-47b1-8011-5c02659bf589" providerId="AD" clId="Web-{CBCB2012-1096-3294-3CFA-B7DB2C580B8B}" dt="2024-05-29T19:20:56.894" v="176" actId="1076"/>
          <ac:picMkLst>
            <pc:docMk/>
            <pc:sldMk cId="2729600776" sldId="739"/>
            <ac:picMk id="21" creationId="{12BDFD4F-265D-D222-5941-A0BC8B0149C8}"/>
          </ac:picMkLst>
        </pc:picChg>
        <pc:picChg chg="add mod">
          <ac:chgData name="Olsson, Freya" userId="S::freyao@vt.edu::67d85892-d199-47b1-8011-5c02659bf589" providerId="AD" clId="Web-{CBCB2012-1096-3294-3CFA-B7DB2C580B8B}" dt="2024-05-29T19:20:56.909" v="177" actId="1076"/>
          <ac:picMkLst>
            <pc:docMk/>
            <pc:sldMk cId="2729600776" sldId="739"/>
            <ac:picMk id="23" creationId="{189354D3-73BE-E3ED-2B61-9FE2B9B11C03}"/>
          </ac:picMkLst>
        </pc:picChg>
        <pc:picChg chg="add mod">
          <ac:chgData name="Olsson, Freya" userId="S::freyao@vt.edu::67d85892-d199-47b1-8011-5c02659bf589" providerId="AD" clId="Web-{CBCB2012-1096-3294-3CFA-B7DB2C580B8B}" dt="2024-05-29T19:20:56.909" v="178" actId="1076"/>
          <ac:picMkLst>
            <pc:docMk/>
            <pc:sldMk cId="2729600776" sldId="739"/>
            <ac:picMk id="25" creationId="{999C1946-427B-9123-9FA2-42F726712830}"/>
          </ac:picMkLst>
        </pc:picChg>
        <pc:picChg chg="add mod">
          <ac:chgData name="Olsson, Freya" userId="S::freyao@vt.edu::67d85892-d199-47b1-8011-5c02659bf589" providerId="AD" clId="Web-{CBCB2012-1096-3294-3CFA-B7DB2C580B8B}" dt="2024-05-29T19:20:56.925" v="179" actId="1076"/>
          <ac:picMkLst>
            <pc:docMk/>
            <pc:sldMk cId="2729600776" sldId="739"/>
            <ac:picMk id="27" creationId="{FCE32730-0883-1D25-DC06-340DB0DDF9D9}"/>
          </ac:picMkLst>
        </pc:picChg>
        <pc:picChg chg="add mod">
          <ac:chgData name="Olsson, Freya" userId="S::freyao@vt.edu::67d85892-d199-47b1-8011-5c02659bf589" providerId="AD" clId="Web-{CBCB2012-1096-3294-3CFA-B7DB2C580B8B}" dt="2024-05-29T19:20:56.925" v="180" actId="1076"/>
          <ac:picMkLst>
            <pc:docMk/>
            <pc:sldMk cId="2729600776" sldId="739"/>
            <ac:picMk id="29" creationId="{06061B3E-D2CF-78EC-301C-529C398B4D03}"/>
          </ac:picMkLst>
        </pc:picChg>
        <pc:picChg chg="add mod">
          <ac:chgData name="Olsson, Freya" userId="S::freyao@vt.edu::67d85892-d199-47b1-8011-5c02659bf589" providerId="AD" clId="Web-{CBCB2012-1096-3294-3CFA-B7DB2C580B8B}" dt="2024-05-29T19:20:56.940" v="181" actId="1076"/>
          <ac:picMkLst>
            <pc:docMk/>
            <pc:sldMk cId="2729600776" sldId="739"/>
            <ac:picMk id="31" creationId="{420CE0FC-3C42-0D7B-6033-E39F6E4D2D33}"/>
          </ac:picMkLst>
        </pc:picChg>
        <pc:picChg chg="add mod">
          <ac:chgData name="Olsson, Freya" userId="S::freyao@vt.edu::67d85892-d199-47b1-8011-5c02659bf589" providerId="AD" clId="Web-{CBCB2012-1096-3294-3CFA-B7DB2C580B8B}" dt="2024-05-29T19:20:56.956" v="185" actId="1076"/>
          <ac:picMkLst>
            <pc:docMk/>
            <pc:sldMk cId="2729600776" sldId="739"/>
            <ac:picMk id="39" creationId="{ACCBECAE-D47C-8654-5196-BCB2B3CD2C12}"/>
          </ac:picMkLst>
        </pc:picChg>
        <pc:picChg chg="del">
          <ac:chgData name="Olsson, Freya" userId="S::freyao@vt.edu::67d85892-d199-47b1-8011-5c02659bf589" providerId="AD" clId="Web-{CBCB2012-1096-3294-3CFA-B7DB2C580B8B}" dt="2024-05-29T19:20:49.971" v="143"/>
          <ac:picMkLst>
            <pc:docMk/>
            <pc:sldMk cId="2729600776" sldId="739"/>
            <ac:picMk id="138" creationId="{00000000-0000-0000-0000-000000000000}"/>
          </ac:picMkLst>
        </pc:picChg>
        <pc:picChg chg="del">
          <ac:chgData name="Olsson, Freya" userId="S::freyao@vt.edu::67d85892-d199-47b1-8011-5c02659bf589" providerId="AD" clId="Web-{CBCB2012-1096-3294-3CFA-B7DB2C580B8B}" dt="2024-05-29T19:20:49.971" v="145"/>
          <ac:picMkLst>
            <pc:docMk/>
            <pc:sldMk cId="2729600776" sldId="739"/>
            <ac:picMk id="140" creationId="{00000000-0000-0000-0000-000000000000}"/>
          </ac:picMkLst>
        </pc:picChg>
        <pc:picChg chg="del">
          <ac:chgData name="Olsson, Freya" userId="S::freyao@vt.edu::67d85892-d199-47b1-8011-5c02659bf589" providerId="AD" clId="Web-{CBCB2012-1096-3294-3CFA-B7DB2C580B8B}" dt="2024-05-29T19:20:49.971" v="144"/>
          <ac:picMkLst>
            <pc:docMk/>
            <pc:sldMk cId="2729600776" sldId="739"/>
            <ac:picMk id="141" creationId="{00000000-0000-0000-0000-000000000000}"/>
          </ac:picMkLst>
        </pc:picChg>
        <pc:picChg chg="del">
          <ac:chgData name="Olsson, Freya" userId="S::freyao@vt.edu::67d85892-d199-47b1-8011-5c02659bf589" providerId="AD" clId="Web-{CBCB2012-1096-3294-3CFA-B7DB2C580B8B}" dt="2024-05-29T19:20:49.971" v="147"/>
          <ac:picMkLst>
            <pc:docMk/>
            <pc:sldMk cId="2729600776" sldId="739"/>
            <ac:picMk id="142" creationId="{00000000-0000-0000-0000-000000000000}"/>
          </ac:picMkLst>
        </pc:picChg>
      </pc:sldChg>
    </pc:docChg>
  </pc:docChgLst>
  <pc:docChgLst>
    <pc:chgData name="Thomas, Quinn" userId="S::rqthomas@vt.edu::6b924a55-d832-4dd4-8b64-bf1aab126d12" providerId="AD" clId="Web-{4F7EFFCF-B9BB-4AC1-9456-94CB5EDE98F0}"/>
    <pc:docChg chg="mod modSld">
      <pc:chgData name="Thomas, Quinn" userId="S::rqthomas@vt.edu::6b924a55-d832-4dd4-8b64-bf1aab126d12" providerId="AD" clId="Web-{4F7EFFCF-B9BB-4AC1-9456-94CB5EDE98F0}" dt="2024-05-30T13:24:10.645" v="30"/>
      <pc:docMkLst>
        <pc:docMk/>
      </pc:docMkLst>
      <pc:sldChg chg="modSp">
        <pc:chgData name="Thomas, Quinn" userId="S::rqthomas@vt.edu::6b924a55-d832-4dd4-8b64-bf1aab126d12" providerId="AD" clId="Web-{4F7EFFCF-B9BB-4AC1-9456-94CB5EDE98F0}" dt="2024-05-30T13:23:09.266" v="27" actId="1076"/>
        <pc:sldMkLst>
          <pc:docMk/>
          <pc:sldMk cId="3991168948" sldId="256"/>
        </pc:sldMkLst>
        <pc:spChg chg="mod">
          <ac:chgData name="Thomas, Quinn" userId="S::rqthomas@vt.edu::6b924a55-d832-4dd4-8b64-bf1aab126d12" providerId="AD" clId="Web-{4F7EFFCF-B9BB-4AC1-9456-94CB5EDE98F0}" dt="2024-05-30T13:23:09.266" v="27" actId="1076"/>
          <ac:spMkLst>
            <pc:docMk/>
            <pc:sldMk cId="3991168948" sldId="256"/>
            <ac:spMk id="8" creationId="{8603EE13-EFB0-44C1-7B51-99B5E52CF91C}"/>
          </ac:spMkLst>
        </pc:spChg>
      </pc:sldChg>
      <pc:sldChg chg="addCm">
        <pc:chgData name="Thomas, Quinn" userId="S::rqthomas@vt.edu::6b924a55-d832-4dd4-8b64-bf1aab126d12" providerId="AD" clId="Web-{4F7EFFCF-B9BB-4AC1-9456-94CB5EDE98F0}" dt="2024-05-30T13:24:10.645" v="30"/>
        <pc:sldMkLst>
          <pc:docMk/>
          <pc:sldMk cId="937427258" sldId="66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Thomas, Quinn" userId="S::rqthomas@vt.edu::6b924a55-d832-4dd4-8b64-bf1aab126d12" providerId="AD" clId="Web-{4F7EFFCF-B9BB-4AC1-9456-94CB5EDE98F0}" dt="2024-05-30T13:24:10.645" v="30"/>
              <pc2:cmMkLst xmlns:pc2="http://schemas.microsoft.com/office/powerpoint/2019/9/main/command">
                <pc:docMk/>
                <pc:sldMk cId="937427258" sldId="665"/>
                <pc2:cmMk id="{366AE549-85F6-4387-ACD3-A1B32B475A66}"/>
              </pc2:cmMkLst>
            </pc226:cmChg>
          </p:ext>
        </pc:extLst>
      </pc:sldChg>
      <pc:sldChg chg="delSp">
        <pc:chgData name="Thomas, Quinn" userId="S::rqthomas@vt.edu::6b924a55-d832-4dd4-8b64-bf1aab126d12" providerId="AD" clId="Web-{4F7EFFCF-B9BB-4AC1-9456-94CB5EDE98F0}" dt="2024-05-30T13:23:39.377" v="28"/>
        <pc:sldMkLst>
          <pc:docMk/>
          <pc:sldMk cId="1037266175" sldId="681"/>
        </pc:sldMkLst>
        <pc:spChg chg="del">
          <ac:chgData name="Thomas, Quinn" userId="S::rqthomas@vt.edu::6b924a55-d832-4dd4-8b64-bf1aab126d12" providerId="AD" clId="Web-{4F7EFFCF-B9BB-4AC1-9456-94CB5EDE98F0}" dt="2024-05-30T13:23:39.377" v="28"/>
          <ac:spMkLst>
            <pc:docMk/>
            <pc:sldMk cId="1037266175" sldId="681"/>
            <ac:spMk id="7" creationId="{C7BB09C8-7EA9-591B-E243-0103A8195C49}"/>
          </ac:spMkLst>
        </pc:spChg>
      </pc:sldChg>
    </pc:docChg>
  </pc:docChgLst>
</pc:chgInfo>
</file>

<file path=ppt/comments/modernComment_299_37E0013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66AE549-85F6-4387-ACD3-A1B32B475A66}" authorId="{523A45A9-8B93-2CAB-D4CA-2228A2B6A82F}" status="resolved" created="2024-05-30T13:24:10.645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37427258" sldId="665"/>
      <ac:spMk id="18" creationId="{7A6CB9AA-EE16-4B49-A552-B0AA3C733384}"/>
    </ac:deMkLst>
    <p188:replyLst>
      <p188:reply id="{F2755EA5-AA3A-48FB-A09A-B82858678899}" authorId="{E9AB3A78-46CF-F050-96CB-E957E3D26B1A}" created="2024-05-30T13:38:13.270">
        <p188:txBody>
          <a:bodyPr/>
          <a:lstStyle/>
          <a:p>
            <a:r>
              <a:rPr lang="en-US"/>
              <a:t>How's this?</a:t>
            </a:r>
          </a:p>
        </p188:txBody>
      </p188:reply>
    </p188:replyLst>
    <p188:txBody>
      <a:bodyPr/>
      <a:lstStyle/>
      <a:p>
        <a:r>
          <a:rPr lang="en-US"/>
          <a:t>[@Olsson, Freya] Could you make this diagram bigger?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5163C-B9AF-BF46-8E2E-C13E99FA9B9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27DFF-2A54-3E40-B9DF-20D70406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41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c247814c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26c247814c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c247814c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26c247814c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994feead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2c994feead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8639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994feead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2c994feead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690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87C6-4F9C-1651-469F-2D8277727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29326-B289-0119-86F0-443470B22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8BECE-E341-4223-9D22-06E1B33C8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4008-825B-B941-AB24-7EC5A0C6A17E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965C0-5300-5F47-F830-6FC0290C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107AF-019B-00C9-C4A0-43A5A426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5556-5AE3-E04A-9770-08D263C0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1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6E2EE-EE13-AC02-F412-FE74F7EF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BEA4B-C803-2614-5589-A9091602D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0C926-C9AA-600F-070A-8B3BACEE9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4008-825B-B941-AB24-7EC5A0C6A17E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366D5-E2BD-8AED-92C8-F1ED0AF4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7D42B-BEFF-0043-5D83-D504ABCE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5556-5AE3-E04A-9770-08D263C0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8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C45090-D64E-EF11-0A63-A1DDE7221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ECB62-BDAA-BF03-F5C6-598019A17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851DC-55AE-34E4-2502-606BA3D5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4008-825B-B941-AB24-7EC5A0C6A17E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71872-EC2A-568D-31DC-07FD563EE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7744E-4463-C698-FF51-D095B571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5556-5AE3-E04A-9770-08D263C0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64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1190625" y="437555"/>
            <a:ext cx="9810750" cy="1187648"/>
          </a:xfrm>
          <a:prstGeom prst="rect">
            <a:avLst/>
          </a:prstGeom>
        </p:spPr>
        <p:txBody>
          <a:bodyPr/>
          <a:lstStyle>
            <a:lvl1pPr>
              <a:defRPr sz="3797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xfrm>
            <a:off x="1190625" y="1625203"/>
            <a:ext cx="9810750" cy="4018359"/>
          </a:xfrm>
          <a:prstGeom prst="rect">
            <a:avLst/>
          </a:prstGeom>
        </p:spPr>
        <p:txBody>
          <a:bodyPr/>
          <a:lstStyle>
            <a:lvl1pPr>
              <a:spcBef>
                <a:spcPts val="1687"/>
              </a:spcBef>
              <a:defRPr sz="2531">
                <a:latin typeface="+mn-lt"/>
                <a:ea typeface="+mn-ea"/>
                <a:cs typeface="+mn-cs"/>
                <a:sym typeface="Helvetica"/>
              </a:defRPr>
            </a:lvl1pPr>
            <a:lvl2pPr>
              <a:spcBef>
                <a:spcPts val="1687"/>
              </a:spcBef>
              <a:defRPr sz="2531">
                <a:latin typeface="+mn-lt"/>
                <a:ea typeface="+mn-ea"/>
                <a:cs typeface="+mn-cs"/>
                <a:sym typeface="Helvetica"/>
              </a:defRPr>
            </a:lvl2pPr>
            <a:lvl3pPr>
              <a:spcBef>
                <a:spcPts val="1687"/>
              </a:spcBef>
              <a:defRPr sz="2531">
                <a:latin typeface="+mn-lt"/>
                <a:ea typeface="+mn-ea"/>
                <a:cs typeface="+mn-cs"/>
                <a:sym typeface="Helvetica"/>
              </a:defRPr>
            </a:lvl3pPr>
            <a:lvl4pPr>
              <a:spcBef>
                <a:spcPts val="1687"/>
              </a:spcBef>
              <a:defRPr sz="2531">
                <a:latin typeface="+mn-lt"/>
                <a:ea typeface="+mn-ea"/>
                <a:cs typeface="+mn-cs"/>
                <a:sym typeface="Helvetica"/>
              </a:defRPr>
            </a:lvl4pPr>
            <a:lvl5pPr>
              <a:spcBef>
                <a:spcPts val="1687"/>
              </a:spcBef>
              <a:defRPr sz="2531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26846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5983-E12F-B030-7BD7-02515FFC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BEBC8-CA5A-53EA-96B9-48C3880CE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F4868-0BCB-BDAC-0063-0EC785B8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E434-8474-4E26-998C-ABE4E5286C1F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3AF26-0E4F-8E82-F7F8-DBEFA55F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D1AAF-3C1B-3A24-A312-67B6A114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709F-C774-4CD0-B8C9-963B53B91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91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B82B-1A4F-BAC5-7A3E-2E6E35AE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79F70-A9C5-EDF9-6590-9E8232B15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E8772-EB58-ABDE-AEA0-D170C7EE4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4008-825B-B941-AB24-7EC5A0C6A17E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6A9B0-886E-7625-F615-3ECDE9798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AF176-DE72-B468-89E7-BF89B9CD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5556-5AE3-E04A-9770-08D263C0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5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6399-C211-D193-EF55-834016C1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B717A-CC13-A6B3-1D98-34683F803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F181D-4459-3BE1-08C6-FF5FE9F0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4008-825B-B941-AB24-7EC5A0C6A17E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8C074-E3E9-AEA2-528C-10374D2F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D7295-D294-BACE-9B93-C023962F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5556-5AE3-E04A-9770-08D263C0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B4616-E777-8CA5-743F-79456ED8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638CF-8CBB-45F5-0E6D-E1FD5F5F1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9B14E-F256-0794-91F3-3827BFBF2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77E97-739C-DB4C-7F79-61695A5B6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4008-825B-B941-AB24-7EC5A0C6A17E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498B7-B26B-27E5-375F-91DA596F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9ABFA-B3D4-93DF-2706-0A55C03B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5556-5AE3-E04A-9770-08D263C0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2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EB99-DBB0-ED00-4C0A-547582F8D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2D888-94D6-2ADA-84DF-09EF411AF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D3F3D-6F48-2103-329A-9AA24197F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80377-9560-57EE-6B89-41F2C46BB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CD3C3A-F7A0-3E4B-9E60-4C32ED44D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CB053-68C8-8FFD-984C-D00A1602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4008-825B-B941-AB24-7EC5A0C6A17E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C636F6-2D9E-5A6A-CA6B-B1221386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89AD5-6030-5732-2C85-317464F9F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5556-5AE3-E04A-9770-08D263C0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9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BEC3-5AF9-C92E-86B3-48ABFDA2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2A84C5-0167-958F-AA11-CD9D35BD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4008-825B-B941-AB24-7EC5A0C6A17E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878FD-F63D-5BD6-7B74-C263E752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4512C-9F52-C9D5-1FE6-6573AB53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5556-5AE3-E04A-9770-08D263C0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2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180F8-A64C-DD17-1640-88EDCF6B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4008-825B-B941-AB24-7EC5A0C6A17E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6216FF-F8F5-EDD9-E3CD-F526878A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60757-637E-306E-83D9-8AC17952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5556-5AE3-E04A-9770-08D263C0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9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591B-FFDF-0665-CBB5-8B78EBFCB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06918-F2AD-DEEE-BE2A-03FD8DE24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516F9-AAFB-DAF5-99B8-8AD2E234E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D7E1E-0EC6-7239-E32E-57FF48054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4008-825B-B941-AB24-7EC5A0C6A17E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2799E-6679-8ACC-ADAC-B0EF95247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8B27C-2616-6CF2-46A9-0B14A3A6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5556-5AE3-E04A-9770-08D263C0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7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ED4D-720D-AF10-F10D-D09D2A57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D55A1C-7ACA-43B3-2C8B-B3367B452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6EC78-6926-A248-8F1B-9E1E52136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FF182-D715-0071-DC6C-CD1507DB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4008-825B-B941-AB24-7EC5A0C6A17E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F56FB-36B7-FF36-39CF-53C0EF5A8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FD4BC-D324-1B25-E96C-B22EF6A9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5556-5AE3-E04A-9770-08D263C0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8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EFC456-FBCA-49F9-6042-5B850ECF8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36766-7EE4-A03A-F055-A2DFA1DCA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7E629-5033-4A04-2D00-3BAAB8060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F14008-825B-B941-AB24-7EC5A0C6A17E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93399-E40B-A7CC-F29D-797DE4EE3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05C41-2AF8-F591-47D6-E8D356897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AE5556-5AE3-E04A-9770-08D263C0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6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9882D-D909-C5CC-AF46-A2119552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C4961-ACFB-8BB8-364E-9738F588E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C462D-A783-6583-D10C-E23C6839A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5E434-8474-4E26-998C-ABE4E5286C1F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F2FE6-E8A7-C099-B4A0-3B53C70B4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AD677-CBA0-C87E-4D35-3D5CB69D8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6709F-C774-4CD0-B8C9-963B53B91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8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o4cast/neon4cast-catalog/tree/main/stac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tinyurl.com/3ms4tbpk" TargetMode="External"/><Relationship Id="rId4" Type="http://schemas.openxmlformats.org/officeDocument/2006/relationships/hyperlink" Target="https://radiantearth.github.io/stac-browser/#/)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2/fee.2616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i.org/10.1111/ele.1399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doi.org/10.1002/ecs2.4686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12" Type="http://schemas.openxmlformats.org/officeDocument/2006/relationships/image" Target="../media/image19.jp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httpwg.org/specs/rfc7233.html#range.request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microsoft.com/office/2018/10/relationships/comments" Target="../comments/modernComment_299_37E0013A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" name="Freeform: Shape 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561450-ADEA-F4D7-058D-665912EC4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597448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CI to support ecological forecasting challenges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erson with a beard smiling&#10;&#10;Description automatically generated">
            <a:extLst>
              <a:ext uri="{FF2B5EF4-FFF2-40B4-BE49-F238E27FC236}">
                <a16:creationId xmlns:a16="http://schemas.microsoft.com/office/drawing/2014/main" id="{D8D1F74E-6E41-F310-16A4-CE4FD57C3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552" y="4057315"/>
            <a:ext cx="1247745" cy="12477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603EE13-EFB0-44C1-7B51-99B5E52CF91C}"/>
              </a:ext>
            </a:extLst>
          </p:cNvPr>
          <p:cNvSpPr/>
          <p:nvPr/>
        </p:nvSpPr>
        <p:spPr>
          <a:xfrm>
            <a:off x="4561975" y="5650765"/>
            <a:ext cx="2766479" cy="107721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defTabSz="621792">
              <a:spcAft>
                <a:spcPts val="600"/>
              </a:spcAft>
            </a:pPr>
            <a:r>
              <a:rPr lang="en-US" dirty="0">
                <a:latin typeface="Aptos Serif"/>
                <a:cs typeface="Aptos Serif"/>
              </a:rPr>
              <a:t>Input from </a:t>
            </a:r>
            <a:endParaRPr lang="en-US"/>
          </a:p>
          <a:p>
            <a:pPr algn="ctr" defTabSz="621792">
              <a:spcAft>
                <a:spcPts val="600"/>
              </a:spcAft>
            </a:pPr>
            <a:r>
              <a:rPr lang="en-US" dirty="0">
                <a:latin typeface="Aptos Serif"/>
                <a:cs typeface="Aptos Serif"/>
              </a:rPr>
              <a:t>Carl</a:t>
            </a:r>
            <a:r>
              <a:rPr lang="en-US" kern="1200" dirty="0">
                <a:latin typeface="Aptos Serif"/>
                <a:cs typeface="Aptos Serif"/>
              </a:rPr>
              <a:t> Boettiger</a:t>
            </a:r>
            <a:endParaRPr lang="en-US" dirty="0"/>
          </a:p>
          <a:p>
            <a:pPr algn="ctr" defTabSz="621792">
              <a:spcAft>
                <a:spcPts val="600"/>
              </a:spcAft>
            </a:pPr>
            <a:r>
              <a:rPr lang="en-US" kern="1200" dirty="0">
                <a:latin typeface="Aptos Serif"/>
                <a:cs typeface="Aptos Serif"/>
              </a:rPr>
              <a:t>UC-Berkeley</a:t>
            </a:r>
            <a:endParaRPr lang="en-US" dirty="0">
              <a:latin typeface="Aptos Serif"/>
              <a:cs typeface="Aptos Serif"/>
            </a:endParaRPr>
          </a:p>
        </p:txBody>
      </p:sp>
      <p:pic>
        <p:nvPicPr>
          <p:cNvPr id="10" name="Picture 9" descr="EFI Logos | Ecological Forecasting Initiative">
            <a:extLst>
              <a:ext uri="{FF2B5EF4-FFF2-40B4-BE49-F238E27FC236}">
                <a16:creationId xmlns:a16="http://schemas.microsoft.com/office/drawing/2014/main" id="{ED6A1891-E6C2-A1E3-9DEC-3E0DB2217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959" y="58208"/>
            <a:ext cx="1609725" cy="1228725"/>
          </a:xfrm>
          <a:prstGeom prst="rect">
            <a:avLst/>
          </a:prstGeom>
        </p:spPr>
      </p:pic>
      <p:pic>
        <p:nvPicPr>
          <p:cNvPr id="14" name="Picture 13" descr="Data Partners - NEON Data">
            <a:extLst>
              <a:ext uri="{FF2B5EF4-FFF2-40B4-BE49-F238E27FC236}">
                <a16:creationId xmlns:a16="http://schemas.microsoft.com/office/drawing/2014/main" id="{DB6DA9AE-8A64-6871-3B44-D97AB6469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417" y="291041"/>
            <a:ext cx="1409700" cy="771525"/>
          </a:xfrm>
          <a:prstGeom prst="rect">
            <a:avLst/>
          </a:prstGeom>
        </p:spPr>
      </p:pic>
      <p:pic>
        <p:nvPicPr>
          <p:cNvPr id="15" name="Picture 14" descr="National Science Foundation - Wikipedia">
            <a:extLst>
              <a:ext uri="{FF2B5EF4-FFF2-40B4-BE49-F238E27FC236}">
                <a16:creationId xmlns:a16="http://schemas.microsoft.com/office/drawing/2014/main" id="{A2E83BE6-10EE-08EA-44FB-7362E64D7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4792" y="301625"/>
            <a:ext cx="7239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68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E22351-43AA-AA15-12C1-ACF5A60BC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”Verse” of R package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4E69C-4C1C-A200-BFDB-9787DCB16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Scoring:  github.com/eco4cast/score4cast</a:t>
            </a:r>
          </a:p>
          <a:p>
            <a:r>
              <a:rPr lang="en-US" sz="2400"/>
              <a:t>Submitting: github.com/eco4cast/neon4cast</a:t>
            </a:r>
          </a:p>
          <a:p>
            <a:r>
              <a:rPr lang="en-US" sz="2400"/>
              <a:t>Downloading NOAA Weather Forecasts:  github.com/eco4cast/gefs4cast</a:t>
            </a:r>
          </a:p>
          <a:p>
            <a:r>
              <a:rPr lang="en-US" sz="2400"/>
              <a:t>Cataloging: github.com/eco4cast/stac4cast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6617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EDCC5D-8B8A-40DB-BE90-A3AA27C6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E22351-43AA-AA15-12C1-ACF5A60BC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546" y="179746"/>
            <a:ext cx="9849751" cy="841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Workflow tasks: catalog forecasts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872795-AF9C-7217-DE67-4D8A7B998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990" y="1220162"/>
            <a:ext cx="5209223" cy="16177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577512-AEAE-58D3-8D52-2EE844B68208}"/>
              </a:ext>
            </a:extLst>
          </p:cNvPr>
          <p:cNvSpPr txBox="1"/>
          <p:nvPr/>
        </p:nvSpPr>
        <p:spPr>
          <a:xfrm>
            <a:off x="1693462" y="3240741"/>
            <a:ext cx="8794266" cy="2816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30352">
              <a:spcAft>
                <a:spcPts val="600"/>
              </a:spcAft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of JSON files in GitHub repo </a:t>
            </a:r>
          </a:p>
          <a:p>
            <a:pPr algn="ctr" defTabSz="530352">
              <a:spcAft>
                <a:spcPts val="600"/>
              </a:spcAft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https://github.com/eco4cast/neon4cast-catalog/tree/main/stac</a:t>
            </a: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algn="ctr" defTabSz="530352">
              <a:spcAft>
                <a:spcPts val="600"/>
              </a:spcAft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</a:t>
            </a: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algn="ctr" defTabSz="530352">
              <a:spcAft>
                <a:spcPts val="600"/>
              </a:spcAft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 Browser (</a:t>
            </a: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https://radiantearth.github.io/stac-browser/#/)</a:t>
            </a: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530352">
              <a:spcAft>
                <a:spcPts val="600"/>
              </a:spcAft>
            </a:pPr>
            <a:r>
              <a: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</a:p>
          <a:p>
            <a:pPr algn="ctr" defTabSz="530352">
              <a:spcAft>
                <a:spcPts val="600"/>
              </a:spcAft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Forecast catalog (</a:t>
            </a: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https://tinyurl.com/3ms4tbpk</a:t>
            </a: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endParaRPr lang="en-US" sz="4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A11045-8E73-1D65-6C6D-112CF6D0CAF4}"/>
              </a:ext>
            </a:extLst>
          </p:cNvPr>
          <p:cNvSpPr txBox="1"/>
          <p:nvPr/>
        </p:nvSpPr>
        <p:spPr>
          <a:xfrm>
            <a:off x="3522923" y="2808378"/>
            <a:ext cx="3572346" cy="253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30352">
              <a:spcAft>
                <a:spcPts val="600"/>
              </a:spcAft>
            </a:pPr>
            <a:r>
              <a:rPr lang="en-US" sz="10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US" sz="104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stacspec.org</a:t>
            </a:r>
            <a:r>
              <a:rPr lang="en-US" sz="10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04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4000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E07FD-0721-C343-9E56-142C6B4FE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45" y="643467"/>
            <a:ext cx="10068109" cy="53498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A665D3-F8C8-A9D0-9CC8-0095F744D9DB}"/>
              </a:ext>
            </a:extLst>
          </p:cNvPr>
          <p:cNvSpPr txBox="1"/>
          <p:nvPr/>
        </p:nvSpPr>
        <p:spPr>
          <a:xfrm>
            <a:off x="2488053" y="6010187"/>
            <a:ext cx="7220502" cy="475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24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US" sz="249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github.com</a:t>
            </a:r>
            <a:r>
              <a:rPr lang="en-US" sz="24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/eco4cast/challenge-catalogs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34065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D244F-B633-9873-0F41-ED07584CB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28" y="1396686"/>
            <a:ext cx="3519260" cy="4064628"/>
          </a:xfrm>
        </p:spPr>
        <p:txBody>
          <a:bodyPr>
            <a:normAutofit/>
          </a:bodyPr>
          <a:lstStyle/>
          <a:p>
            <a:pPr algn="ctr"/>
            <a:r>
              <a:rPr lang="en-US" sz="5600" dirty="0">
                <a:solidFill>
                  <a:srgbClr val="FFFFFF"/>
                </a:solidFill>
              </a:rPr>
              <a:t>Workshop overview</a:t>
            </a:r>
            <a:endParaRPr lang="en-GB" sz="5600">
              <a:solidFill>
                <a:srgbClr val="FFFFFF"/>
              </a:solidFill>
              <a:cs typeface="Aptos Serif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5DA0E-D25F-C697-3FB4-9C2D89711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8403" y="1123866"/>
            <a:ext cx="5939315" cy="51207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900" b="1" dirty="0"/>
              <a:t>Objectives: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Introduce NEON and the Forecasting Challenge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Provide tools and resources to contribute to the Challenge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b="1" dirty="0"/>
              <a:t>Introduce the Challenge cyberinfrastructure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Explore the existing forecast catalogue and scores</a:t>
            </a:r>
          </a:p>
        </p:txBody>
      </p:sp>
    </p:spTree>
    <p:extLst>
      <p:ext uri="{BB962C8B-B14F-4D97-AF65-F5344CB8AC3E}">
        <p14:creationId xmlns:p14="http://schemas.microsoft.com/office/powerpoint/2010/main" val="319907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E4F02-B216-10FC-6D00-5A0C07C84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015" y="-3553"/>
            <a:ext cx="5751047" cy="686469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258DF4-E7F0-9604-C29B-C7E755C94397}"/>
              </a:ext>
            </a:extLst>
          </p:cNvPr>
          <p:cNvSpPr txBox="1"/>
          <p:nvPr/>
        </p:nvSpPr>
        <p:spPr>
          <a:xfrm>
            <a:off x="8868878" y="6471776"/>
            <a:ext cx="3225755" cy="2026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0" i="0" u="none" strike="noStrike" dirty="0">
                <a:effectLst/>
                <a:hlinkClick r:id="rId3"/>
              </a:rPr>
              <a:t>https://doi.org/10.1002/fee.2616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797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Google Shape;125;g26c247814cc_0_26"/>
          <p:cNvSpPr txBox="1">
            <a:spLocks noGrp="1"/>
          </p:cNvSpPr>
          <p:nvPr>
            <p:ph type="ctrTitle"/>
          </p:nvPr>
        </p:nvSpPr>
        <p:spPr>
          <a:xfrm>
            <a:off x="4826" y="2006"/>
            <a:ext cx="12189883" cy="171746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buClr>
                <a:schemeClr val="dk1"/>
              </a:buClr>
              <a:buSzPct val="100000"/>
            </a:pPr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 need better bricks </a:t>
            </a:r>
            <a:b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(and less glue)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Google Shape;126;g26c247814cc_0_26"/>
          <p:cNvSpPr txBox="1"/>
          <p:nvPr/>
        </p:nvSpPr>
        <p:spPr>
          <a:xfrm>
            <a:off x="10054504" y="6499836"/>
            <a:ext cx="2142397" cy="5182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u="sng" dirty="0">
                <a:solidFill>
                  <a:schemeClr val="tx2"/>
                </a:solidFill>
                <a:sym typeface="Play"/>
                <a:hlinkClick r:id="rId3"/>
              </a:rPr>
              <a:t>McIntire (2022) ELE</a:t>
            </a:r>
            <a:endParaRPr lang="en-US">
              <a:solidFill>
                <a:schemeClr val="tx2"/>
              </a:solidFill>
              <a:hlinkClick r:id="rId3"/>
            </a:endParaRPr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FE78BFEF-01D5-B6E3-D6C3-EBED19B85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007" y="1712911"/>
            <a:ext cx="8068734" cy="45328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Google Shape;131;g26c247814cc_0_36"/>
          <p:cNvSpPr txBox="1">
            <a:spLocks noGrp="1"/>
          </p:cNvSpPr>
          <p:nvPr>
            <p:ph type="ctrTitle"/>
          </p:nvPr>
        </p:nvSpPr>
        <p:spPr>
          <a:xfrm>
            <a:off x="599609" y="679731"/>
            <a:ext cx="4171994" cy="373654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Standards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2" name="Google Shape;132;g26c247814cc_0_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640572" y="1971504"/>
            <a:ext cx="5608830" cy="28044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Google Shape;137;g2c994feead8_0_5"/>
          <p:cNvSpPr txBox="1">
            <a:spLocks noGrp="1"/>
          </p:cNvSpPr>
          <p:nvPr>
            <p:ph type="ctrTitle"/>
          </p:nvPr>
        </p:nvSpPr>
        <p:spPr>
          <a:xfrm>
            <a:off x="612648" y="365125"/>
            <a:ext cx="6986015" cy="177648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l">
              <a:spcAft>
                <a:spcPts val="0"/>
              </a:spcAft>
              <a:buClr>
                <a:schemeClr val="dk1"/>
              </a:buClr>
              <a:buSzPts val="6000"/>
            </a:pPr>
            <a:r>
              <a:rPr lang="en-US" sz="5400"/>
              <a:t>Standards</a:t>
            </a:r>
          </a:p>
        </p:txBody>
      </p:sp>
      <p:pic>
        <p:nvPicPr>
          <p:cNvPr id="142" name="Google Shape;142;g2c994feead8_0_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9742" y="2423738"/>
            <a:ext cx="8262786" cy="1736560"/>
          </a:xfrm>
          <a:prstGeom prst="rect">
            <a:avLst/>
          </a:prstGeom>
          <a:noFill/>
        </p:spPr>
      </p:pic>
      <p:sp>
        <p:nvSpPr>
          <p:cNvPr id="149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Google Shape;139;g2c994feead8_0_5"/>
          <p:cNvSpPr txBox="1"/>
          <p:nvPr/>
        </p:nvSpPr>
        <p:spPr>
          <a:xfrm>
            <a:off x="41148" y="6431235"/>
            <a:ext cx="9843516" cy="50772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92500" lnSpcReduction="10000"/>
          </a:bodyPr>
          <a:lstStyle/>
          <a:p>
            <a:pPr marL="0" lv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>
                <a:highlight>
                  <a:srgbClr val="FFFFFF"/>
                </a:highlight>
                <a:sym typeface="Noto Sans"/>
              </a:rPr>
              <a:t>Dietze, M., R.Q. Thomas, J. Peters, C. Boettiger, A. </a:t>
            </a:r>
            <a:r>
              <a:rPr lang="en-US" sz="1400" err="1">
                <a:highlight>
                  <a:srgbClr val="FFFFFF"/>
                </a:highlight>
                <a:sym typeface="Noto Sans"/>
              </a:rPr>
              <a:t>Shiklomanov</a:t>
            </a:r>
            <a:r>
              <a:rPr lang="en-US" sz="1400">
                <a:highlight>
                  <a:srgbClr val="FFFFFF"/>
                </a:highlight>
                <a:sym typeface="Noto Sans"/>
              </a:rPr>
              <a:t>, and J. </a:t>
            </a:r>
            <a:r>
              <a:rPr lang="en-US" sz="1400" err="1">
                <a:highlight>
                  <a:srgbClr val="FFFFFF"/>
                </a:highlight>
                <a:sym typeface="Noto Sans"/>
              </a:rPr>
              <a:t>Ashander</a:t>
            </a:r>
            <a:r>
              <a:rPr lang="en-US" sz="1400">
                <a:highlight>
                  <a:srgbClr val="FFFFFF"/>
                </a:highlight>
                <a:sym typeface="Noto Sans"/>
              </a:rPr>
              <a:t>. 2023. A community convention for ecological forecasting: output files and metadata v1.0. </a:t>
            </a:r>
            <a:r>
              <a:rPr lang="en-US" sz="1400" i="1">
                <a:sym typeface="Noto Sans"/>
              </a:rPr>
              <a:t>Ecosphere</a:t>
            </a:r>
            <a:r>
              <a:rPr lang="en-US" sz="1400">
                <a:highlight>
                  <a:srgbClr val="FFFFFF"/>
                </a:highlight>
                <a:sym typeface="Noto Sans"/>
              </a:rPr>
              <a:t> 14: e4686 </a:t>
            </a:r>
            <a:r>
              <a:rPr lang="en-US" sz="1400" b="1" dirty="0">
                <a:uFill>
                  <a:noFill/>
                </a:uFill>
                <a:sym typeface="Noto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https://doi.org/10.1002/ecs2.4686</a:t>
            </a:r>
            <a:endParaRPr lang="en-US" sz="1400" dirty="0"/>
          </a:p>
        </p:txBody>
      </p:sp>
      <p:pic>
        <p:nvPicPr>
          <p:cNvPr id="140" name="Google Shape;140;g2c994feead8_0_5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296219" y="278169"/>
            <a:ext cx="5287142" cy="1932387"/>
          </a:xfrm>
          <a:prstGeom prst="rect">
            <a:avLst/>
          </a:prstGeom>
          <a:noFill/>
        </p:spPr>
      </p:pic>
      <p:pic>
        <p:nvPicPr>
          <p:cNvPr id="141" name="Google Shape;141;g2c994feead8_0_5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41469" y="4361109"/>
            <a:ext cx="8261059" cy="1736198"/>
          </a:xfrm>
          <a:prstGeom prst="rect">
            <a:avLst/>
          </a:prstGeom>
          <a:noFill/>
        </p:spPr>
      </p:pic>
      <p:pic>
        <p:nvPicPr>
          <p:cNvPr id="138" name="Google Shape;138;g2c994feead8_0_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880285" y="5594784"/>
            <a:ext cx="1936414" cy="994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8140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804923CD-78EE-9346-506F-77C7C0FD0FF3}"/>
              </a:ext>
            </a:extLst>
          </p:cNvPr>
          <p:cNvSpPr/>
          <p:nvPr/>
        </p:nvSpPr>
        <p:spPr>
          <a:xfrm>
            <a:off x="444497" y="4000499"/>
            <a:ext cx="2745316" cy="2455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137" name="Google Shape;137;g2c994feead8_0_5"/>
          <p:cNvSpPr txBox="1">
            <a:spLocks noGrp="1"/>
          </p:cNvSpPr>
          <p:nvPr>
            <p:ph type="ctrTitle"/>
          </p:nvPr>
        </p:nvSpPr>
        <p:spPr>
          <a:xfrm>
            <a:off x="834898" y="365125"/>
            <a:ext cx="6763765" cy="177648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l">
              <a:spcAft>
                <a:spcPts val="0"/>
              </a:spcAft>
              <a:buClr>
                <a:schemeClr val="dk1"/>
              </a:buClr>
              <a:buSzPts val="6000"/>
            </a:pPr>
            <a:r>
              <a:rPr lang="en-US" sz="5400"/>
              <a:t>Standards</a:t>
            </a:r>
          </a:p>
        </p:txBody>
      </p:sp>
      <p:sp>
        <p:nvSpPr>
          <p:cNvPr id="149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 w="41275" cap="rnd">
            <a:solidFill>
              <a:schemeClr val="accent1">
                <a:lumMod val="60000"/>
                <a:lumOff val="40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A4191C3B-B964-CC5C-2F7F-11A0F4FDF910}"/>
              </a:ext>
            </a:extLst>
          </p:cNvPr>
          <p:cNvSpPr/>
          <p:nvPr/>
        </p:nvSpPr>
        <p:spPr>
          <a:xfrm>
            <a:off x="444499" y="2656416"/>
            <a:ext cx="2745316" cy="134408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compute environment</a:t>
            </a:r>
          </a:p>
        </p:txBody>
      </p:sp>
      <p:pic>
        <p:nvPicPr>
          <p:cNvPr id="138" name="Google Shape;138;g2c994feead8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0868" y="377201"/>
            <a:ext cx="1936414" cy="994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148;g26c247814cc_0_42" descr="Press and Media Resources - Docker">
            <a:extLst>
              <a:ext uri="{FF2B5EF4-FFF2-40B4-BE49-F238E27FC236}">
                <a16:creationId xmlns:a16="http://schemas.microsoft.com/office/drawing/2014/main" id="{2BB50DAA-D404-4380-83B3-C8F8D113A7F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5894" y="4839617"/>
            <a:ext cx="598889" cy="51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158;g26c247814cc_0_42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FF39A845-613C-A94E-FEB7-F749392FDEA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334" y="4128036"/>
            <a:ext cx="2332735" cy="51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159;g26c247814cc_0_42" descr="A blue hexagon with white and black text&#10;&#10;Description automatically generated">
            <a:extLst>
              <a:ext uri="{FF2B5EF4-FFF2-40B4-BE49-F238E27FC236}">
                <a16:creationId xmlns:a16="http://schemas.microsoft.com/office/drawing/2014/main" id="{9E5D6C49-4E0E-C08E-37D9-A3A27FF5076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8575" y="5096121"/>
            <a:ext cx="1027686" cy="51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166;g26c247814cc_0_42" descr="A close up of a logo&#10;&#10;Description automatically generated">
            <a:extLst>
              <a:ext uri="{FF2B5EF4-FFF2-40B4-BE49-F238E27FC236}">
                <a16:creationId xmlns:a16="http://schemas.microsoft.com/office/drawing/2014/main" id="{CE075AD8-B4B4-3604-9EE4-57F47B25049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4390" y="5770425"/>
            <a:ext cx="2321253" cy="513784"/>
          </a:xfrm>
          <a:prstGeom prst="rect">
            <a:avLst/>
          </a:prstGeom>
          <a:ln>
            <a:noFill/>
          </a:ln>
          <a:effectLst>
            <a:outerShdw blurRad="25400" dist="50800" dir="126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04" name="Rectangle 503">
            <a:extLst>
              <a:ext uri="{FF2B5EF4-FFF2-40B4-BE49-F238E27FC236}">
                <a16:creationId xmlns:a16="http://schemas.microsoft.com/office/drawing/2014/main" id="{18A37D36-F041-2C99-C0AB-29D341E66528}"/>
              </a:ext>
            </a:extLst>
          </p:cNvPr>
          <p:cNvSpPr/>
          <p:nvPr/>
        </p:nvSpPr>
        <p:spPr>
          <a:xfrm>
            <a:off x="3323163" y="4000498"/>
            <a:ext cx="2745316" cy="24553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7B9D40EC-BC46-9B2E-1957-26418E8B66E0}"/>
              </a:ext>
            </a:extLst>
          </p:cNvPr>
          <p:cNvSpPr/>
          <p:nvPr/>
        </p:nvSpPr>
        <p:spPr>
          <a:xfrm>
            <a:off x="6222996" y="4000497"/>
            <a:ext cx="2745316" cy="24553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99EC9510-A354-7443-48C4-23E6820C41DA}"/>
              </a:ext>
            </a:extLst>
          </p:cNvPr>
          <p:cNvSpPr/>
          <p:nvPr/>
        </p:nvSpPr>
        <p:spPr>
          <a:xfrm>
            <a:off x="9091079" y="4000496"/>
            <a:ext cx="2745316" cy="2455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8677B641-B1DF-6AB0-EBDB-A07E8C003EC1}"/>
              </a:ext>
            </a:extLst>
          </p:cNvPr>
          <p:cNvSpPr/>
          <p:nvPr/>
        </p:nvSpPr>
        <p:spPr>
          <a:xfrm>
            <a:off x="3326693" y="2656415"/>
            <a:ext cx="2734734" cy="134408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s3 object store</a:t>
            </a:r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A4191C3B-B964-CC5C-2F7F-11A0F4FDF910}"/>
              </a:ext>
            </a:extLst>
          </p:cNvPr>
          <p:cNvSpPr/>
          <p:nvPr/>
        </p:nvSpPr>
        <p:spPr>
          <a:xfrm>
            <a:off x="6208888" y="2654300"/>
            <a:ext cx="2743200" cy="134461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range requests</a:t>
            </a:r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A4191C3B-B964-CC5C-2F7F-11A0F4FDF910}"/>
              </a:ext>
            </a:extLst>
          </p:cNvPr>
          <p:cNvSpPr/>
          <p:nvPr/>
        </p:nvSpPr>
        <p:spPr>
          <a:xfrm>
            <a:off x="9091082" y="2656416"/>
            <a:ext cx="2745316" cy="134408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docs + metadata</a:t>
            </a:r>
          </a:p>
        </p:txBody>
      </p:sp>
      <p:pic>
        <p:nvPicPr>
          <p:cNvPr id="508" name="Google Shape;150;g26c247814cc_0_42">
            <a:extLst>
              <a:ext uri="{FF2B5EF4-FFF2-40B4-BE49-F238E27FC236}">
                <a16:creationId xmlns:a16="http://schemas.microsoft.com/office/drawing/2014/main" id="{F585A0A0-5974-69AA-9204-972F751C27B5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113420" y="4777020"/>
            <a:ext cx="585696" cy="3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151;g26c247814cc_0_42" descr="GE Appliances Partnering with Google Cloud on Smart Home ...">
            <a:extLst>
              <a:ext uri="{FF2B5EF4-FFF2-40B4-BE49-F238E27FC236}">
                <a16:creationId xmlns:a16="http://schemas.microsoft.com/office/drawing/2014/main" id="{81DC922F-F3CF-F383-6508-C79F6611345A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t="18260" b="17509"/>
          <a:stretch/>
        </p:blipFill>
        <p:spPr>
          <a:xfrm>
            <a:off x="5002401" y="5098771"/>
            <a:ext cx="723284" cy="407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152;g26c247814cc_0_42">
            <a:extLst>
              <a:ext uri="{FF2B5EF4-FFF2-40B4-BE49-F238E27FC236}">
                <a16:creationId xmlns:a16="http://schemas.microsoft.com/office/drawing/2014/main" id="{A4E110FE-11E3-CCF9-6F85-6DF9E0DE39B4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105644" y="4316103"/>
            <a:ext cx="612035" cy="437000"/>
          </a:xfrm>
          <a:prstGeom prst="rect">
            <a:avLst/>
          </a:prstGeom>
          <a:ln>
            <a:noFill/>
          </a:ln>
          <a:effectLst>
            <a:outerShdw blurRad="25400" dist="50800" dir="126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4" name="Google Shape;153;g26c247814cc_0_42">
            <a:extLst>
              <a:ext uri="{FF2B5EF4-FFF2-40B4-BE49-F238E27FC236}">
                <a16:creationId xmlns:a16="http://schemas.microsoft.com/office/drawing/2014/main" id="{78A55166-3BDD-EEAA-3759-154B4DEF9F68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571559" y="4198284"/>
            <a:ext cx="876125" cy="379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154;g26c247814cc_0_42">
            <a:extLst>
              <a:ext uri="{FF2B5EF4-FFF2-40B4-BE49-F238E27FC236}">
                <a16:creationId xmlns:a16="http://schemas.microsoft.com/office/drawing/2014/main" id="{F7631C28-5202-A4C6-3757-E1ADEB49322B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459831" y="5424815"/>
            <a:ext cx="1300194" cy="350750"/>
          </a:xfrm>
          <a:prstGeom prst="rect">
            <a:avLst/>
          </a:prstGeom>
          <a:ln>
            <a:noFill/>
          </a:ln>
          <a:effectLst>
            <a:outerShdw blurRad="25400" dist="50800" dir="126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8" name="Google Shape;157;g26c247814cc_0_42">
            <a:extLst>
              <a:ext uri="{FF2B5EF4-FFF2-40B4-BE49-F238E27FC236}">
                <a16:creationId xmlns:a16="http://schemas.microsoft.com/office/drawing/2014/main" id="{7C237EEC-3915-DD37-36DB-46E21B535E0A}"/>
              </a:ext>
            </a:extLst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534633" y="5937064"/>
            <a:ext cx="1296559" cy="350750"/>
          </a:xfrm>
          <a:prstGeom prst="rect">
            <a:avLst/>
          </a:prstGeom>
          <a:ln>
            <a:noFill/>
          </a:ln>
          <a:effectLst>
            <a:outerShdw blurRad="25400" dist="50800" dir="126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20" name="Google Shape;161;g26c247814cc_0_42" descr="A black arrow with black text&#10;&#10;Description automatically generated">
            <a:extLst>
              <a:ext uri="{FF2B5EF4-FFF2-40B4-BE49-F238E27FC236}">
                <a16:creationId xmlns:a16="http://schemas.microsoft.com/office/drawing/2014/main" id="{CB618406-D799-7EB6-9393-F43D92191E8C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088834" y="5314041"/>
            <a:ext cx="1017302" cy="1017302"/>
          </a:xfrm>
          <a:prstGeom prst="rect">
            <a:avLst/>
          </a:prstGeom>
          <a:ln>
            <a:noFill/>
          </a:ln>
          <a:effectLst>
            <a:outerShdw blurRad="25400" dist="50800" dir="126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22" name="Google Shape;162;g26c247814cc_0_42">
            <a:extLst>
              <a:ext uri="{FF2B5EF4-FFF2-40B4-BE49-F238E27FC236}">
                <a16:creationId xmlns:a16="http://schemas.microsoft.com/office/drawing/2014/main" id="{FAC05B00-08B9-5E8A-4028-2324259CF408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289917" y="4730571"/>
            <a:ext cx="612050" cy="470559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164;g26c247814cc_0_42">
            <a:extLst>
              <a:ext uri="{FF2B5EF4-FFF2-40B4-BE49-F238E27FC236}">
                <a16:creationId xmlns:a16="http://schemas.microsoft.com/office/drawing/2014/main" id="{55112DD9-26EA-7CA9-2610-1DF519ABCF13}"/>
              </a:ext>
            </a:extLst>
          </p:cNvPr>
          <p:cNvSpPr txBox="1"/>
          <p:nvPr/>
        </p:nvSpPr>
        <p:spPr>
          <a:xfrm>
            <a:off x="6512042" y="4157684"/>
            <a:ext cx="2173934" cy="4608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50800" dir="270000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dirty="0">
                <a:latin typeface="Aptos"/>
                <a:ea typeface="Play"/>
                <a:cs typeface="Play"/>
                <a:sym typeface="Play"/>
              </a:rPr>
              <a:t>HTTP 1.1: </a:t>
            </a:r>
            <a:r>
              <a:rPr lang="en-US" sz="2000" u="sng" dirty="0">
                <a:solidFill>
                  <a:schemeClr val="hlink"/>
                </a:solidFill>
                <a:latin typeface="Aptos"/>
                <a:ea typeface="Play"/>
                <a:cs typeface="Play"/>
                <a:sym typeface="Play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rfc7233</a:t>
            </a:r>
            <a:r>
              <a:rPr lang="en-US" sz="2000" dirty="0">
                <a:solidFill>
                  <a:schemeClr val="dk1"/>
                </a:solidFill>
                <a:latin typeface="Aptos"/>
                <a:ea typeface="Play"/>
                <a:cs typeface="Play"/>
                <a:sym typeface="Play"/>
              </a:rPr>
              <a:t> </a:t>
            </a:r>
            <a:endParaRPr lang="en-US" sz="2000">
              <a:solidFill>
                <a:schemeClr val="dk1"/>
              </a:solidFill>
              <a:latin typeface="Aptos"/>
              <a:ea typeface="Play"/>
              <a:cs typeface="Play"/>
            </a:endParaRPr>
          </a:p>
        </p:txBody>
      </p:sp>
      <p:pic>
        <p:nvPicPr>
          <p:cNvPr id="526" name="Google Shape;149;g26c247814cc_0_42">
            <a:extLst>
              <a:ext uri="{FF2B5EF4-FFF2-40B4-BE49-F238E27FC236}">
                <a16:creationId xmlns:a16="http://schemas.microsoft.com/office/drawing/2014/main" id="{14859C0B-1B7A-8C34-5D5C-6125E3A76D7B}"/>
              </a:ext>
            </a:extLst>
          </p:cNvPr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9654027" y="4320754"/>
            <a:ext cx="1617700" cy="454717"/>
          </a:xfrm>
          <a:prstGeom prst="rect">
            <a:avLst/>
          </a:prstGeom>
          <a:ln>
            <a:noFill/>
          </a:ln>
          <a:effectLst>
            <a:outerShdw blurRad="25400" dist="50800" dir="126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28" name="Google Shape;160;g26c247814cc_0_42" descr="A logo with a globe in the middle&#10;&#10;Description automatically generated">
            <a:extLst>
              <a:ext uri="{FF2B5EF4-FFF2-40B4-BE49-F238E27FC236}">
                <a16:creationId xmlns:a16="http://schemas.microsoft.com/office/drawing/2014/main" id="{92435F4E-350A-DA1C-0C8F-796B88CE6E6B}"/>
              </a:ext>
            </a:extLst>
          </p:cNvPr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9811579" y="4866761"/>
            <a:ext cx="1301384" cy="894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7920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1BA19-63D0-474A-8492-B75865DF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Cloud-based automated workflow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2D1B5A-81CC-DE4A-8A98-3CED86955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04" y="2138363"/>
            <a:ext cx="1348110" cy="9489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6542770-3070-D447-B9DA-22AB8E511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219" y="3655148"/>
            <a:ext cx="1247745" cy="124774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A64D1FF-384C-9F46-B205-F7C6897F0229}"/>
              </a:ext>
            </a:extLst>
          </p:cNvPr>
          <p:cNvSpPr/>
          <p:nvPr/>
        </p:nvSpPr>
        <p:spPr>
          <a:xfrm>
            <a:off x="718676" y="4950975"/>
            <a:ext cx="1477120" cy="12772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defTabSz="621792">
              <a:spcAft>
                <a:spcPts val="600"/>
              </a:spcAft>
            </a:pPr>
            <a:r>
              <a:rPr lang="en-US" kern="1200" dirty="0">
                <a:latin typeface="Aptos Serif"/>
                <a:cs typeface="Aptos Serif"/>
              </a:rPr>
              <a:t>Carl Boettiger</a:t>
            </a:r>
          </a:p>
          <a:p>
            <a:pPr algn="ctr" defTabSz="621792">
              <a:spcAft>
                <a:spcPts val="600"/>
              </a:spcAft>
            </a:pPr>
            <a:r>
              <a:rPr lang="en-US" kern="1200" dirty="0">
                <a:latin typeface="Aptos Serif"/>
                <a:cs typeface="Aptos Serif"/>
              </a:rPr>
              <a:t>UC-Berkeley</a:t>
            </a:r>
            <a:endParaRPr lang="en-US" dirty="0">
              <a:latin typeface="Aptos Serif"/>
              <a:cs typeface="Aptos Serif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1C8E0E-135C-26B8-03B5-27194EDF61F8}"/>
              </a:ext>
            </a:extLst>
          </p:cNvPr>
          <p:cNvGrpSpPr/>
          <p:nvPr/>
        </p:nvGrpSpPr>
        <p:grpSpPr>
          <a:xfrm>
            <a:off x="4279104" y="2254927"/>
            <a:ext cx="7608761" cy="4218146"/>
            <a:chOff x="4658530" y="2932260"/>
            <a:chExt cx="5250251" cy="28831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C7783A9-6AB3-8548-A2BD-9131749F9089}"/>
                </a:ext>
              </a:extLst>
            </p:cNvPr>
            <p:cNvSpPr txBox="1"/>
            <p:nvPr/>
          </p:nvSpPr>
          <p:spPr>
            <a:xfrm>
              <a:off x="4658530" y="2932260"/>
              <a:ext cx="1422313" cy="656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21792">
                <a:spcAft>
                  <a:spcPts val="60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Observation </a:t>
              </a:r>
            </a:p>
            <a:p>
              <a:pPr algn="ctr" defTabSz="621792">
                <a:spcAft>
                  <a:spcPts val="60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system</a:t>
              </a:r>
              <a:endParaRPr lang="en-US" sz="36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6CB9AA-EE16-4B49-A552-B0AA3C733384}"/>
                </a:ext>
              </a:extLst>
            </p:cNvPr>
            <p:cNvSpPr txBox="1"/>
            <p:nvPr/>
          </p:nvSpPr>
          <p:spPr>
            <a:xfrm>
              <a:off x="6766081" y="3093353"/>
              <a:ext cx="905066" cy="790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21792">
                <a:spcAft>
                  <a:spcPts val="60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Targets </a:t>
              </a:r>
            </a:p>
            <a:p>
              <a:pPr algn="ctr">
                <a:spcAft>
                  <a:spcPts val="600"/>
                </a:spcAft>
              </a:pPr>
              <a:endParaRPr lang="en-US" sz="3600" b="1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EC7665D-AB9B-5644-AFD6-621656E969FE}"/>
                </a:ext>
              </a:extLst>
            </p:cNvPr>
            <p:cNvSpPr txBox="1"/>
            <p:nvPr/>
          </p:nvSpPr>
          <p:spPr>
            <a:xfrm>
              <a:off x="8118880" y="4274940"/>
              <a:ext cx="1789901" cy="333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21792">
                <a:spcAft>
                  <a:spcPts val="60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Forecast </a:t>
              </a:r>
              <a:endParaRPr lang="en-US" sz="36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B96153-8FD5-134C-B3EA-EFAA700229F6}"/>
                </a:ext>
              </a:extLst>
            </p:cNvPr>
            <p:cNvSpPr txBox="1"/>
            <p:nvPr/>
          </p:nvSpPr>
          <p:spPr>
            <a:xfrm>
              <a:off x="5368151" y="5481396"/>
              <a:ext cx="1204822" cy="333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21792">
                <a:spcAft>
                  <a:spcPts val="60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Evaluation</a:t>
              </a:r>
              <a:endParaRPr lang="en-US" sz="36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99D258-0F97-5C45-A8B6-74421B972981}"/>
                </a:ext>
              </a:extLst>
            </p:cNvPr>
            <p:cNvSpPr txBox="1"/>
            <p:nvPr/>
          </p:nvSpPr>
          <p:spPr>
            <a:xfrm>
              <a:off x="6598030" y="5476758"/>
              <a:ext cx="1249062" cy="333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21792">
                <a:spcAft>
                  <a:spcPts val="60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Dashboard</a:t>
              </a:r>
              <a:endParaRPr lang="en-US" sz="36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BCC5A7-FF37-914D-A08A-0AA7C0AEA24E}"/>
                </a:ext>
              </a:extLst>
            </p:cNvPr>
            <p:cNvSpPr txBox="1"/>
            <p:nvPr/>
          </p:nvSpPr>
          <p:spPr>
            <a:xfrm>
              <a:off x="5139788" y="4067898"/>
              <a:ext cx="1040336" cy="656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21792">
                <a:spcAft>
                  <a:spcPts val="60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Weather </a:t>
              </a:r>
            </a:p>
            <a:p>
              <a:pPr algn="ctr" defTabSz="621792">
                <a:spcAft>
                  <a:spcPts val="60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Forecast</a:t>
              </a:r>
              <a:endParaRPr lang="en-US" sz="3600" b="1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BB0E643-E493-884C-A1FA-BC25D35D4CB4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7197668" y="3588168"/>
              <a:ext cx="0" cy="362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80F995A-3A2A-6041-9C18-B2588D9EC30A}"/>
                </a:ext>
              </a:extLst>
            </p:cNvPr>
            <p:cNvCxnSpPr>
              <a:cxnSpLocks/>
            </p:cNvCxnSpPr>
            <p:nvPr/>
          </p:nvCxnSpPr>
          <p:spPr>
            <a:xfrm>
              <a:off x="7650516" y="4287957"/>
              <a:ext cx="7569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0AE8F1D-CDE3-C043-9561-3C1D91E4C3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1050" y="4919135"/>
              <a:ext cx="602162" cy="4688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818E00-068D-5345-B818-2F306E0143AE}"/>
                </a:ext>
              </a:extLst>
            </p:cNvPr>
            <p:cNvCxnSpPr>
              <a:cxnSpLocks/>
            </p:cNvCxnSpPr>
            <p:nvPr/>
          </p:nvCxnSpPr>
          <p:spPr>
            <a:xfrm>
              <a:off x="7222560" y="4955926"/>
              <a:ext cx="0" cy="4849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934F146-6542-0B40-A070-ECE42CED9904}"/>
                </a:ext>
              </a:extLst>
            </p:cNvPr>
            <p:cNvCxnSpPr>
              <a:cxnSpLocks/>
            </p:cNvCxnSpPr>
            <p:nvPr/>
          </p:nvCxnSpPr>
          <p:spPr>
            <a:xfrm>
              <a:off x="6197427" y="4427114"/>
              <a:ext cx="6128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949E3D1-B635-2646-9D1C-7BCC196640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9355" y="4861060"/>
              <a:ext cx="666230" cy="4933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509B0468-A3EE-AC41-9E71-275CB76125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1158" y="4469593"/>
              <a:ext cx="773889" cy="53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DFAB639-BD96-ECCB-1F23-F7F458C1B8D3}"/>
                </a:ext>
              </a:extLst>
            </p:cNvPr>
            <p:cNvSpPr txBox="1"/>
            <p:nvPr/>
          </p:nvSpPr>
          <p:spPr>
            <a:xfrm>
              <a:off x="6695148" y="3950404"/>
              <a:ext cx="1005041" cy="656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21792">
                <a:spcAft>
                  <a:spcPts val="60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S3 cloud </a:t>
              </a:r>
            </a:p>
            <a:p>
              <a:pPr algn="ctr" defTabSz="621792">
                <a:spcAft>
                  <a:spcPts val="60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storage</a:t>
              </a:r>
              <a:endParaRPr lang="en-US" sz="3600" b="1" dirty="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D8BF010-53C5-D1A6-E6A4-E6F8F65AD67B}"/>
                </a:ext>
              </a:extLst>
            </p:cNvPr>
            <p:cNvCxnSpPr>
              <a:cxnSpLocks/>
            </p:cNvCxnSpPr>
            <p:nvPr/>
          </p:nvCxnSpPr>
          <p:spPr>
            <a:xfrm>
              <a:off x="6170426" y="3277490"/>
              <a:ext cx="5247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989BEED-6E04-1E0C-FBE9-42CA42DD59B2}"/>
                </a:ext>
              </a:extLst>
            </p:cNvPr>
            <p:cNvCxnSpPr>
              <a:cxnSpLocks/>
            </p:cNvCxnSpPr>
            <p:nvPr/>
          </p:nvCxnSpPr>
          <p:spPr>
            <a:xfrm>
              <a:off x="7639463" y="4879511"/>
              <a:ext cx="468441" cy="5084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2A7CAC0-257D-5B98-23B1-27BB9F349803}"/>
                </a:ext>
              </a:extLst>
            </p:cNvPr>
            <p:cNvSpPr txBox="1"/>
            <p:nvPr/>
          </p:nvSpPr>
          <p:spPr>
            <a:xfrm>
              <a:off x="7946820" y="5481396"/>
              <a:ext cx="921342" cy="333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21792">
                <a:spcAft>
                  <a:spcPts val="60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Catalog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37427258"/>
      </p:ext>
    </p:extLst>
  </p:cSld>
  <p:clrMapOvr>
    <a:masterClrMapping/>
  </p:clrMapOvr>
  <p:transition spd="med"/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D8E3B-F759-1A92-CAC2-A27D3E9D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>
                <a:latin typeface="+mj-lt"/>
                <a:ea typeface="+mj-ea"/>
                <a:cs typeface="+mj-cs"/>
              </a:rPr>
              <a:t>https://github.com/eco4cast/neon4cast-ci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81A936-8C43-FA5C-55AC-DCE3C9287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068" y="2092283"/>
            <a:ext cx="3179443" cy="4769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E64722-41C2-D7CC-D19E-056EEEF93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058" y="1954700"/>
            <a:ext cx="5115625" cy="476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7471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F1E342"/>
      </a:accent2>
      <a:accent3>
        <a:srgbClr val="C54826"/>
      </a:accent3>
      <a:accent4>
        <a:srgbClr val="59A8D1"/>
      </a:accent4>
      <a:accent5>
        <a:srgbClr val="FF8021"/>
      </a:accent5>
      <a:accent6>
        <a:srgbClr val="A7EA52"/>
      </a:accent6>
      <a:hlink>
        <a:srgbClr val="56C7AA"/>
      </a:hlink>
      <a:folHlink>
        <a:srgbClr val="56C7AA"/>
      </a:folHlink>
    </a:clrScheme>
    <a:fontScheme name="poster">
      <a:majorFont>
        <a:latin typeface="Aptos Serif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7194931538D444B5FF68D1914704A7" ma:contentTypeVersion="4" ma:contentTypeDescription="Create a new document." ma:contentTypeScope="" ma:versionID="41a1f5d83e97d67c14a438b5c5757da1">
  <xsd:schema xmlns:xsd="http://www.w3.org/2001/XMLSchema" xmlns:xs="http://www.w3.org/2001/XMLSchema" xmlns:p="http://schemas.microsoft.com/office/2006/metadata/properties" xmlns:ns2="f280c990-8bda-468d-964e-8554fac8c385" targetNamespace="http://schemas.microsoft.com/office/2006/metadata/properties" ma:root="true" ma:fieldsID="962c8afa7537c3ab1d49a76747dbf86c" ns2:_="">
    <xsd:import namespace="f280c990-8bda-468d-964e-8554fac8c3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80c990-8bda-468d-964e-8554fac8c3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517A21-6E59-4915-815A-9D86FE9CAD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67910F-7B82-4469-A833-C2C73999EEE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1D2E0E9-DEB2-4C84-A6C1-BB016CE1F5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80c990-8bda-468d-964e-8554fac8c3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261</Words>
  <Application>Microsoft Office PowerPoint</Application>
  <PresentationFormat>Widescreen</PresentationFormat>
  <Paragraphs>46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Office Theme</vt:lpstr>
      <vt:lpstr>CI to support ecological forecasting challenges</vt:lpstr>
      <vt:lpstr>Workshop overview</vt:lpstr>
      <vt:lpstr>PowerPoint Presentation</vt:lpstr>
      <vt:lpstr>We need better bricks  (and less glue)</vt:lpstr>
      <vt:lpstr>Standards</vt:lpstr>
      <vt:lpstr>Standards</vt:lpstr>
      <vt:lpstr>Standards</vt:lpstr>
      <vt:lpstr>Cloud-based automated workflow</vt:lpstr>
      <vt:lpstr>https://github.com/eco4cast/neon4cast-ci</vt:lpstr>
      <vt:lpstr>”Verse” of R package</vt:lpstr>
      <vt:lpstr>3. Workflow tasks: catalog forecasts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 to support ecological forecasting challenges</dc:title>
  <dc:creator>Quinn Thomas</dc:creator>
  <cp:lastModifiedBy>Quinn Thomas</cp:lastModifiedBy>
  <cp:revision>256</cp:revision>
  <dcterms:created xsi:type="dcterms:W3CDTF">2024-01-23T21:07:57Z</dcterms:created>
  <dcterms:modified xsi:type="dcterms:W3CDTF">2024-05-30T19:00:19Z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0x0101000D7194931538D444B5FF68D1914704A7</vt:lpwstr>
  </property>
</Properties>
</file>