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4" r:id="rId9"/>
    <p:sldId id="262" r:id="rId10"/>
    <p:sldId id="260" r:id="rId11"/>
    <p:sldId id="268" r:id="rId12"/>
    <p:sldId id="269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718B-F158-4DE3-8511-C2438465E5A4}" v="58" dt="2019-06-19T08:29:11.762"/>
    <p1510:client id="{2240A8FA-DEB5-4210-8FE4-92767C1D8BD5}" v="839" dt="2019-06-19T10:04:4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sellali" userId="79a8138126c24e9b" providerId="Windows Live" clId="Web-{C0CF2734-5FF7-4F3C-B327-552D906C03A7}"/>
    <pc:docChg chg="modSld">
      <pc:chgData name="yanis sellali" userId="79a8138126c24e9b" providerId="Windows Live" clId="Web-{C0CF2734-5FF7-4F3C-B327-552D906C03A7}" dt="2019-06-19T12:36:35.400" v="95" actId="1076"/>
      <pc:docMkLst>
        <pc:docMk/>
      </pc:docMkLst>
      <pc:sldChg chg="modSp">
        <pc:chgData name="yanis sellali" userId="79a8138126c24e9b" providerId="Windows Live" clId="Web-{C0CF2734-5FF7-4F3C-B327-552D906C03A7}" dt="2019-06-19T12:23:18.334" v="12" actId="20577"/>
        <pc:sldMkLst>
          <pc:docMk/>
          <pc:sldMk cId="100931965" sldId="263"/>
        </pc:sldMkLst>
        <pc:spChg chg="mod">
          <ac:chgData name="yanis sellali" userId="79a8138126c24e9b" providerId="Windows Live" clId="Web-{C0CF2734-5FF7-4F3C-B327-552D906C03A7}" dt="2019-06-19T12:23:18.334" v="12" actId="20577"/>
          <ac:spMkLst>
            <pc:docMk/>
            <pc:sldMk cId="100931965" sldId="263"/>
            <ac:spMk id="2" creationId="{F0D63344-DEF1-4012-B8CB-B0EE1D453CE3}"/>
          </ac:spMkLst>
        </pc:spChg>
      </pc:sldChg>
      <pc:sldChg chg="modSp">
        <pc:chgData name="yanis sellali" userId="79a8138126c24e9b" providerId="Windows Live" clId="Web-{C0CF2734-5FF7-4F3C-B327-552D906C03A7}" dt="2019-06-19T12:36:35.400" v="95" actId="1076"/>
        <pc:sldMkLst>
          <pc:docMk/>
          <pc:sldMk cId="2723326570" sldId="265"/>
        </pc:sldMkLst>
        <pc:picChg chg="mod">
          <ac:chgData name="yanis sellali" userId="79a8138126c24e9b" providerId="Windows Live" clId="Web-{C0CF2734-5FF7-4F3C-B327-552D906C03A7}" dt="2019-06-19T12:36:35.400" v="95" actId="1076"/>
          <ac:picMkLst>
            <pc:docMk/>
            <pc:sldMk cId="2723326570" sldId="265"/>
            <ac:picMk id="5" creationId="{0463BC7B-564B-4BC6-9A42-171190A17A12}"/>
          </ac:picMkLst>
        </pc:picChg>
      </pc:sldChg>
      <pc:sldChg chg="addSp delSp modSp">
        <pc:chgData name="yanis sellali" userId="79a8138126c24e9b" providerId="Windows Live" clId="Web-{C0CF2734-5FF7-4F3C-B327-552D906C03A7}" dt="2019-06-19T12:36:14.790" v="93" actId="1076"/>
        <pc:sldMkLst>
          <pc:docMk/>
          <pc:sldMk cId="980480086" sldId="266"/>
        </pc:sldMkLst>
        <pc:spChg chg="add mod">
          <ac:chgData name="yanis sellali" userId="79a8138126c24e9b" providerId="Windows Live" clId="Web-{C0CF2734-5FF7-4F3C-B327-552D906C03A7}" dt="2019-06-19T12:36:14.790" v="93" actId="1076"/>
          <ac:spMkLst>
            <pc:docMk/>
            <pc:sldMk cId="980480086" sldId="266"/>
            <ac:spMk id="3" creationId="{5EFCB46E-17EF-4E39-95B9-E33823E45DF1}"/>
          </ac:spMkLst>
        </pc:spChg>
        <pc:picChg chg="add del mod">
          <ac:chgData name="yanis sellali" userId="79a8138126c24e9b" providerId="Windows Live" clId="Web-{C0CF2734-5FF7-4F3C-B327-552D906C03A7}" dt="2019-06-19T12:36:10.322" v="92" actId="1076"/>
          <ac:picMkLst>
            <pc:docMk/>
            <pc:sldMk cId="980480086" sldId="266"/>
            <ac:picMk id="4" creationId="{C52813FA-F098-49D5-94CC-8A273B14283C}"/>
          </ac:picMkLst>
        </pc:picChg>
      </pc:sldChg>
      <pc:sldChg chg="modSp">
        <pc:chgData name="yanis sellali" userId="79a8138126c24e9b" providerId="Windows Live" clId="Web-{C0CF2734-5FF7-4F3C-B327-552D906C03A7}" dt="2019-06-19T12:30:51.226" v="42" actId="20577"/>
        <pc:sldMkLst>
          <pc:docMk/>
          <pc:sldMk cId="270554375" sldId="268"/>
        </pc:sldMkLst>
        <pc:spChg chg="mod">
          <ac:chgData name="yanis sellali" userId="79a8138126c24e9b" providerId="Windows Live" clId="Web-{C0CF2734-5FF7-4F3C-B327-552D906C03A7}" dt="2019-06-19T12:30:51.226" v="42" actId="20577"/>
          <ac:spMkLst>
            <pc:docMk/>
            <pc:sldMk cId="270554375" sldId="268"/>
            <ac:spMk id="5" creationId="{1260A039-07B1-4CDD-88E2-5DAB5863008C}"/>
          </ac:spMkLst>
        </pc:spChg>
      </pc:sldChg>
      <pc:sldChg chg="modSp">
        <pc:chgData name="yanis sellali" userId="79a8138126c24e9b" providerId="Windows Live" clId="Web-{C0CF2734-5FF7-4F3C-B327-552D906C03A7}" dt="2019-06-19T12:32:51.899" v="70" actId="20577"/>
        <pc:sldMkLst>
          <pc:docMk/>
          <pc:sldMk cId="2601755498" sldId="269"/>
        </pc:sldMkLst>
        <pc:spChg chg="mod">
          <ac:chgData name="yanis sellali" userId="79a8138126c24e9b" providerId="Windows Live" clId="Web-{C0CF2734-5FF7-4F3C-B327-552D906C03A7}" dt="2019-06-19T12:32:51.899" v="70" actId="20577"/>
          <ac:spMkLst>
            <pc:docMk/>
            <pc:sldMk cId="2601755498" sldId="269"/>
            <ac:spMk id="3" creationId="{01DBDD6C-2355-4EB2-86BD-2D9000E52DCF}"/>
          </ac:spMkLst>
        </pc:spChg>
      </pc:sldChg>
      <pc:sldChg chg="modSp">
        <pc:chgData name="yanis sellali" userId="79a8138126c24e9b" providerId="Windows Live" clId="Web-{C0CF2734-5FF7-4F3C-B327-552D906C03A7}" dt="2019-06-19T12:33:54.102" v="72" actId="20577"/>
        <pc:sldMkLst>
          <pc:docMk/>
          <pc:sldMk cId="429379799" sldId="271"/>
        </pc:sldMkLst>
        <pc:spChg chg="mod">
          <ac:chgData name="yanis sellali" userId="79a8138126c24e9b" providerId="Windows Live" clId="Web-{C0CF2734-5FF7-4F3C-B327-552D906C03A7}" dt="2019-06-19T12:33:54.102" v="72" actId="20577"/>
          <ac:spMkLst>
            <pc:docMk/>
            <pc:sldMk cId="429379799" sldId="271"/>
            <ac:spMk id="3" creationId="{272DF03A-1B69-490F-B59E-22CB63FD44AB}"/>
          </ac:spMkLst>
        </pc:spChg>
      </pc:sldChg>
    </pc:docChg>
  </pc:docChgLst>
  <pc:docChgLst>
    <pc:chgData name="Tony Bouvart" userId="92edc8017df0f374" providerId="Windows Live" clId="Web-{777B9A5A-A0F3-495C-ADF4-76271C4C7F7A}"/>
    <pc:docChg chg="modSld">
      <pc:chgData name="Tony Bouvart" userId="92edc8017df0f374" providerId="Windows Live" clId="Web-{777B9A5A-A0F3-495C-ADF4-76271C4C7F7A}" dt="2019-06-19T13:41:57.479" v="41" actId="20577"/>
      <pc:docMkLst>
        <pc:docMk/>
      </pc:docMkLst>
      <pc:sldChg chg="addSp delSp modSp">
        <pc:chgData name="Tony Bouvart" userId="92edc8017df0f374" providerId="Windows Live" clId="Web-{777B9A5A-A0F3-495C-ADF4-76271C4C7F7A}" dt="2019-06-19T13:36:37.060" v="8" actId="1076"/>
        <pc:sldMkLst>
          <pc:docMk/>
          <pc:sldMk cId="3622180269" sldId="267"/>
        </pc:sldMkLst>
        <pc:spChg chg="add del mod">
          <ac:chgData name="Tony Bouvart" userId="92edc8017df0f374" providerId="Windows Live" clId="Web-{777B9A5A-A0F3-495C-ADF4-76271C4C7F7A}" dt="2019-06-19T13:35:14.264" v="1"/>
          <ac:spMkLst>
            <pc:docMk/>
            <pc:sldMk cId="3622180269" sldId="267"/>
            <ac:spMk id="5" creationId="{6357A383-F1D1-4524-8E1F-88C302390B9D}"/>
          </ac:spMkLst>
        </pc:spChg>
        <pc:spChg chg="add del mod">
          <ac:chgData name="Tony Bouvart" userId="92edc8017df0f374" providerId="Windows Live" clId="Web-{777B9A5A-A0F3-495C-ADF4-76271C4C7F7A}" dt="2019-06-19T13:36:24.857" v="5"/>
          <ac:spMkLst>
            <pc:docMk/>
            <pc:sldMk cId="3622180269" sldId="267"/>
            <ac:spMk id="7" creationId="{745678C1-FFC2-4D8D-9C18-2E6279D67B06}"/>
          </ac:spMkLst>
        </pc:spChg>
        <pc:graphicFrameChg chg="add del mod ord modGraphic">
          <ac:chgData name="Tony Bouvart" userId="92edc8017df0f374" providerId="Windows Live" clId="Web-{777B9A5A-A0F3-495C-ADF4-76271C4C7F7A}" dt="2019-06-19T13:35:47.998" v="4"/>
          <ac:graphicFrameMkLst>
            <pc:docMk/>
            <pc:sldMk cId="3622180269" sldId="267"/>
            <ac:graphicFrameMk id="8" creationId="{261F8AFD-5269-42AA-AEF1-A3FDDFDA8786}"/>
          </ac:graphicFrameMkLst>
        </pc:graphicFrameChg>
        <pc:picChg chg="add del">
          <ac:chgData name="Tony Bouvart" userId="92edc8017df0f374" providerId="Windows Live" clId="Web-{777B9A5A-A0F3-495C-ADF4-76271C4C7F7A}" dt="2019-06-19T13:35:35.108" v="2"/>
          <ac:picMkLst>
            <pc:docMk/>
            <pc:sldMk cId="3622180269" sldId="267"/>
            <ac:picMk id="4" creationId="{A0C097CA-5EC9-4E24-8DD6-451BBB778DF7}"/>
          </ac:picMkLst>
        </pc:picChg>
        <pc:picChg chg="add mod ord">
          <ac:chgData name="Tony Bouvart" userId="92edc8017df0f374" providerId="Windows Live" clId="Web-{777B9A5A-A0F3-495C-ADF4-76271C4C7F7A}" dt="2019-06-19T13:36:37.060" v="8" actId="1076"/>
          <ac:picMkLst>
            <pc:docMk/>
            <pc:sldMk cId="3622180269" sldId="267"/>
            <ac:picMk id="16" creationId="{B63C2F72-6108-4F73-883B-0417B2633DC1}"/>
          </ac:picMkLst>
        </pc:picChg>
      </pc:sldChg>
      <pc:sldChg chg="modSp">
        <pc:chgData name="Tony Bouvart" userId="92edc8017df0f374" providerId="Windows Live" clId="Web-{777B9A5A-A0F3-495C-ADF4-76271C4C7F7A}" dt="2019-06-19T13:41:57.479" v="40" actId="20577"/>
        <pc:sldMkLst>
          <pc:docMk/>
          <pc:sldMk cId="246713051" sldId="272"/>
        </pc:sldMkLst>
        <pc:spChg chg="mod">
          <ac:chgData name="Tony Bouvart" userId="92edc8017df0f374" providerId="Windows Live" clId="Web-{777B9A5A-A0F3-495C-ADF4-76271C4C7F7A}" dt="2019-06-19T13:41:57.479" v="40" actId="20577"/>
          <ac:spMkLst>
            <pc:docMk/>
            <pc:sldMk cId="246713051" sldId="272"/>
            <ac:spMk id="3" creationId="{E7548CFE-9944-47AE-AED9-586B45778B45}"/>
          </ac:spMkLst>
        </pc:spChg>
      </pc:sldChg>
    </pc:docChg>
  </pc:docChgLst>
  <pc:docChgLst>
    <pc:chgData name="Tony Bouvart" userId="92edc8017df0f374" providerId="Windows Live" clId="Web-{E4858CF2-F813-403F-8B21-2F74754B6AD3}"/>
    <pc:docChg chg="addSld delSld modSld">
      <pc:chgData name="Tony Bouvart" userId="92edc8017df0f374" providerId="Windows Live" clId="Web-{E4858CF2-F813-403F-8B21-2F74754B6AD3}" dt="2019-06-18T08:42:06.193" v="432" actId="1076"/>
      <pc:docMkLst>
        <pc:docMk/>
      </pc:docMkLst>
      <pc:sldChg chg="addSp delSp modSp mod setBg">
        <pc:chgData name="Tony Bouvart" userId="92edc8017df0f374" providerId="Windows Live" clId="Web-{E4858CF2-F813-403F-8B21-2F74754B6AD3}" dt="2019-06-18T08:38:08.426" v="409" actId="14100"/>
        <pc:sldMkLst>
          <pc:docMk/>
          <pc:sldMk cId="863115161" sldId="257"/>
        </pc:sldMkLst>
        <pc:spChg chg="mod">
          <ac:chgData name="Tony Bouvart" userId="92edc8017df0f374" providerId="Windows Live" clId="Web-{E4858CF2-F813-403F-8B21-2F74754B6AD3}" dt="2019-06-18T08:38:02.676" v="407"/>
          <ac:spMkLst>
            <pc:docMk/>
            <pc:sldMk cId="863115161" sldId="257"/>
            <ac:spMk id="2" creationId="{4188B9CB-A511-4A5B-81F9-6F8E0BC88FC8}"/>
          </ac:spMkLst>
        </pc:spChg>
        <pc:spChg chg="del">
          <ac:chgData name="Tony Bouvart" userId="92edc8017df0f374" providerId="Windows Live" clId="Web-{E4858CF2-F813-403F-8B21-2F74754B6AD3}" dt="2019-06-18T08:37:42.942" v="401"/>
          <ac:spMkLst>
            <pc:docMk/>
            <pc:sldMk cId="863115161" sldId="257"/>
            <ac:spMk id="3" creationId="{399884B1-B894-46BB-8847-80BCC1DCB8B5}"/>
          </ac:spMkLst>
        </pc:spChg>
        <pc:spChg chg="add del">
          <ac:chgData name="Tony Bouvart" userId="92edc8017df0f374" providerId="Windows Live" clId="Web-{E4858CF2-F813-403F-8B21-2F74754B6AD3}" dt="2019-06-18T08:38:02.676" v="407"/>
          <ac:spMkLst>
            <pc:docMk/>
            <pc:sldMk cId="863115161" sldId="257"/>
            <ac:spMk id="7" creationId="{72319FFA-0E4F-4E0B-BEBA-A9DD4B41AAE9}"/>
          </ac:spMkLst>
        </pc:spChg>
        <pc:spChg chg="add del">
          <ac:chgData name="Tony Bouvart" userId="92edc8017df0f374" providerId="Windows Live" clId="Web-{E4858CF2-F813-403F-8B21-2F74754B6AD3}" dt="2019-06-18T08:37:51.067" v="403"/>
          <ac:spMkLst>
            <pc:docMk/>
            <pc:sldMk cId="863115161" sldId="257"/>
            <ac:spMk id="10" creationId="{5940F547-7206-4401-94FB-F8421915D8B8}"/>
          </ac:spMkLst>
        </pc:spChg>
        <pc:graphicFrameChg chg="add mod modGraphic">
          <ac:chgData name="Tony Bouvart" userId="92edc8017df0f374" providerId="Windows Live" clId="Web-{E4858CF2-F813-403F-8B21-2F74754B6AD3}" dt="2019-06-18T08:38:08.426" v="409" actId="14100"/>
          <ac:graphicFrameMkLst>
            <pc:docMk/>
            <pc:sldMk cId="863115161" sldId="257"/>
            <ac:graphicFrameMk id="5" creationId="{12CD0588-4D0E-4929-A3BC-3E27F3F07E3E}"/>
          </ac:graphicFrameMkLst>
        </pc:graphicFrameChg>
      </pc:sldChg>
      <pc:sldChg chg="modSp">
        <pc:chgData name="Tony Bouvart" userId="92edc8017df0f374" providerId="Windows Live" clId="Web-{E4858CF2-F813-403F-8B21-2F74754B6AD3}" dt="2019-06-18T08:32:31.216" v="54" actId="20577"/>
        <pc:sldMkLst>
          <pc:docMk/>
          <pc:sldMk cId="3843955288" sldId="260"/>
        </pc:sldMkLst>
        <pc:spChg chg="mod">
          <ac:chgData name="Tony Bouvart" userId="92edc8017df0f374" providerId="Windows Live" clId="Web-{E4858CF2-F813-403F-8B21-2F74754B6AD3}" dt="2019-06-18T08:32:31.216" v="54" actId="20577"/>
          <ac:spMkLst>
            <pc:docMk/>
            <pc:sldMk cId="3843955288" sldId="260"/>
            <ac:spMk id="2" creationId="{D3E236A0-D66B-42F3-BE6B-A8BEFF5C1BDB}"/>
          </ac:spMkLst>
        </pc:spChg>
      </pc:sldChg>
      <pc:sldChg chg="del">
        <pc:chgData name="Tony Bouvart" userId="92edc8017df0f374" providerId="Windows Live" clId="Web-{E4858CF2-F813-403F-8B21-2F74754B6AD3}" dt="2019-06-18T08:31:07.153" v="0"/>
        <pc:sldMkLst>
          <pc:docMk/>
          <pc:sldMk cId="528706907" sldId="261"/>
        </pc:sldMkLst>
      </pc:sldChg>
      <pc:sldChg chg="modSp">
        <pc:chgData name="Tony Bouvart" userId="92edc8017df0f374" providerId="Windows Live" clId="Web-{E4858CF2-F813-403F-8B21-2F74754B6AD3}" dt="2019-06-18T08:32:19.622" v="34" actId="20577"/>
        <pc:sldMkLst>
          <pc:docMk/>
          <pc:sldMk cId="673982892" sldId="262"/>
        </pc:sldMkLst>
        <pc:spChg chg="mod">
          <ac:chgData name="Tony Bouvart" userId="92edc8017df0f374" providerId="Windows Live" clId="Web-{E4858CF2-F813-403F-8B21-2F74754B6AD3}" dt="2019-06-18T08:32:19.622" v="34" actId="20577"/>
          <ac:spMkLst>
            <pc:docMk/>
            <pc:sldMk cId="673982892" sldId="262"/>
            <ac:spMk id="2" creationId="{6665A536-64E8-4B02-9E8E-46EB1CCBC7F2}"/>
          </ac:spMkLst>
        </pc:spChg>
      </pc:sldChg>
      <pc:sldChg chg="modSp add replId">
        <pc:chgData name="Tony Bouvart" userId="92edc8017df0f374" providerId="Windows Live" clId="Web-{E4858CF2-F813-403F-8B21-2F74754B6AD3}" dt="2019-06-18T08:32:15.950" v="33" actId="20577"/>
        <pc:sldMkLst>
          <pc:docMk/>
          <pc:sldMk cId="100931965" sldId="263"/>
        </pc:sldMkLst>
        <pc:spChg chg="mod">
          <ac:chgData name="Tony Bouvart" userId="92edc8017df0f374" providerId="Windows Live" clId="Web-{E4858CF2-F813-403F-8B21-2F74754B6AD3}" dt="2019-06-18T08:32:15.950" v="33" actId="20577"/>
          <ac:spMkLst>
            <pc:docMk/>
            <pc:sldMk cId="100931965" sldId="263"/>
            <ac:spMk id="2" creationId="{F0D63344-DEF1-4012-B8CB-B0EE1D453CE3}"/>
          </ac:spMkLst>
        </pc:spChg>
        <pc:spChg chg="mod">
          <ac:chgData name="Tony Bouvart" userId="92edc8017df0f374" providerId="Windows Live" clId="Web-{E4858CF2-F813-403F-8B21-2F74754B6AD3}" dt="2019-06-18T08:31:53.356" v="21" actId="20577"/>
          <ac:spMkLst>
            <pc:docMk/>
            <pc:sldMk cId="100931965" sldId="263"/>
            <ac:spMk id="3" creationId="{FA0B0B21-4FAF-4898-868F-ACF8D06C7B80}"/>
          </ac:spMkLst>
        </pc:spChg>
      </pc:sldChg>
      <pc:sldChg chg="del">
        <pc:chgData name="Tony Bouvart" userId="92edc8017df0f374" providerId="Windows Live" clId="Web-{E4858CF2-F813-403F-8B21-2F74754B6AD3}" dt="2019-06-18T08:31:10.059" v="1"/>
        <pc:sldMkLst>
          <pc:docMk/>
          <pc:sldMk cId="3324659888" sldId="263"/>
        </pc:sldMkLst>
      </pc:sldChg>
      <pc:sldChg chg="modSp add replId">
        <pc:chgData name="Tony Bouvart" userId="92edc8017df0f374" providerId="Windows Live" clId="Web-{E4858CF2-F813-403F-8B21-2F74754B6AD3}" dt="2019-06-18T08:32:12.559" v="30" actId="20577"/>
        <pc:sldMkLst>
          <pc:docMk/>
          <pc:sldMk cId="1772810826" sldId="264"/>
        </pc:sldMkLst>
        <pc:spChg chg="mod">
          <ac:chgData name="Tony Bouvart" userId="92edc8017df0f374" providerId="Windows Live" clId="Web-{E4858CF2-F813-403F-8B21-2F74754B6AD3}" dt="2019-06-18T08:32:11.606" v="29" actId="20577"/>
          <ac:spMkLst>
            <pc:docMk/>
            <pc:sldMk cId="1772810826" sldId="264"/>
            <ac:spMk id="2" creationId="{F0D63344-DEF1-4012-B8CB-B0EE1D453CE3}"/>
          </ac:spMkLst>
        </pc:spChg>
        <pc:spChg chg="mod">
          <ac:chgData name="Tony Bouvart" userId="92edc8017df0f374" providerId="Windows Live" clId="Web-{E4858CF2-F813-403F-8B21-2F74754B6AD3}" dt="2019-06-18T08:32:12.559" v="30" actId="20577"/>
          <ac:spMkLst>
            <pc:docMk/>
            <pc:sldMk cId="1772810826" sldId="264"/>
            <ac:spMk id="3" creationId="{FA0B0B21-4FAF-4898-868F-ACF8D06C7B80}"/>
          </ac:spMkLst>
        </pc:spChg>
      </pc:sldChg>
      <pc:sldChg chg="addSp delSp modSp add replId">
        <pc:chgData name="Tony Bouvart" userId="92edc8017df0f374" providerId="Windows Live" clId="Web-{E4858CF2-F813-403F-8B21-2F74754B6AD3}" dt="2019-06-18T08:42:06.193" v="432" actId="1076"/>
        <pc:sldMkLst>
          <pc:docMk/>
          <pc:sldMk cId="2723326570" sldId="265"/>
        </pc:sldMkLst>
        <pc:spChg chg="mod">
          <ac:chgData name="Tony Bouvart" userId="92edc8017df0f374" providerId="Windows Live" clId="Web-{E4858CF2-F813-403F-8B21-2F74754B6AD3}" dt="2019-06-18T08:31:34.653" v="7" actId="20577"/>
          <ac:spMkLst>
            <pc:docMk/>
            <pc:sldMk cId="2723326570" sldId="265"/>
            <ac:spMk id="2" creationId="{F0D63344-DEF1-4012-B8CB-B0EE1D453CE3}"/>
          </ac:spMkLst>
        </pc:spChg>
        <pc:spChg chg="del mod">
          <ac:chgData name="Tony Bouvart" userId="92edc8017df0f374" providerId="Windows Live" clId="Web-{E4858CF2-F813-403F-8B21-2F74754B6AD3}" dt="2019-06-18T08:41:32.521" v="425"/>
          <ac:spMkLst>
            <pc:docMk/>
            <pc:sldMk cId="2723326570" sldId="265"/>
            <ac:spMk id="3" creationId="{FA0B0B21-4FAF-4898-868F-ACF8D06C7B80}"/>
          </ac:spMkLst>
        </pc:spChg>
        <pc:spChg chg="add del mod">
          <ac:chgData name="Tony Bouvart" userId="92edc8017df0f374" providerId="Windows Live" clId="Web-{E4858CF2-F813-403F-8B21-2F74754B6AD3}" dt="2019-06-18T08:41:21.443" v="418"/>
          <ac:spMkLst>
            <pc:docMk/>
            <pc:sldMk cId="2723326570" sldId="265"/>
            <ac:spMk id="4" creationId="{704D8D94-A2DB-4A93-82FB-40300ED1B5B6}"/>
          </ac:spMkLst>
        </pc:spChg>
        <pc:picChg chg="add mod ord modCrop">
          <ac:chgData name="Tony Bouvart" userId="92edc8017df0f374" providerId="Windows Live" clId="Web-{E4858CF2-F813-403F-8B21-2F74754B6AD3}" dt="2019-06-18T08:42:06.193" v="432" actId="1076"/>
          <ac:picMkLst>
            <pc:docMk/>
            <pc:sldMk cId="2723326570" sldId="265"/>
            <ac:picMk id="5" creationId="{0463BC7B-564B-4BC6-9A42-171190A17A12}"/>
          </ac:picMkLst>
        </pc:picChg>
      </pc:sldChg>
      <pc:sldChg chg="modSp add replId">
        <pc:chgData name="Tony Bouvart" userId="92edc8017df0f374" providerId="Windows Live" clId="Web-{E4858CF2-F813-403F-8B21-2F74754B6AD3}" dt="2019-06-18T08:31:46.450" v="15" actId="20577"/>
        <pc:sldMkLst>
          <pc:docMk/>
          <pc:sldMk cId="980480086" sldId="266"/>
        </pc:sldMkLst>
        <pc:spChg chg="mod">
          <ac:chgData name="Tony Bouvart" userId="92edc8017df0f374" providerId="Windows Live" clId="Web-{E4858CF2-F813-403F-8B21-2F74754B6AD3}" dt="2019-06-18T08:31:45.512" v="14" actId="20577"/>
          <ac:spMkLst>
            <pc:docMk/>
            <pc:sldMk cId="980480086" sldId="266"/>
            <ac:spMk id="2" creationId="{F0D63344-DEF1-4012-B8CB-B0EE1D453CE3}"/>
          </ac:spMkLst>
        </pc:spChg>
        <pc:spChg chg="mod">
          <ac:chgData name="Tony Bouvart" userId="92edc8017df0f374" providerId="Windows Live" clId="Web-{E4858CF2-F813-403F-8B21-2F74754B6AD3}" dt="2019-06-18T08:31:46.450" v="15" actId="20577"/>
          <ac:spMkLst>
            <pc:docMk/>
            <pc:sldMk cId="980480086" sldId="266"/>
            <ac:spMk id="3" creationId="{FA0B0B21-4FAF-4898-868F-ACF8D06C7B80}"/>
          </ac:spMkLst>
        </pc:spChg>
      </pc:sldChg>
      <pc:sldChg chg="addSp delSp modSp new mod modShow">
        <pc:chgData name="Tony Bouvart" userId="92edc8017df0f374" providerId="Windows Live" clId="Web-{E4858CF2-F813-403F-8B21-2F74754B6AD3}" dt="2019-06-18T08:34:54.857" v="74"/>
        <pc:sldMkLst>
          <pc:docMk/>
          <pc:sldMk cId="3622180269" sldId="267"/>
        </pc:sldMkLst>
        <pc:spChg chg="mod">
          <ac:chgData name="Tony Bouvart" userId="92edc8017df0f374" providerId="Windows Live" clId="Web-{E4858CF2-F813-403F-8B21-2F74754B6AD3}" dt="2019-06-18T08:32:42.138" v="64" actId="20577"/>
          <ac:spMkLst>
            <pc:docMk/>
            <pc:sldMk cId="3622180269" sldId="267"/>
            <ac:spMk id="2" creationId="{0ABD5F25-D14B-41F3-84E5-CB595C0A6117}"/>
          </ac:spMkLst>
        </pc:spChg>
        <pc:spChg chg="del">
          <ac:chgData name="Tony Bouvart" userId="92edc8017df0f374" providerId="Windows Live" clId="Web-{E4858CF2-F813-403F-8B21-2F74754B6AD3}" dt="2019-06-18T08:33:33.466" v="65"/>
          <ac:spMkLst>
            <pc:docMk/>
            <pc:sldMk cId="3622180269" sldId="267"/>
            <ac:spMk id="3" creationId="{6707AAF8-D912-42AD-B113-1FDE72F5199B}"/>
          </ac:spMkLst>
        </pc:spChg>
        <pc:picChg chg="add mod ord">
          <ac:chgData name="Tony Bouvart" userId="92edc8017df0f374" providerId="Windows Live" clId="Web-{E4858CF2-F813-403F-8B21-2F74754B6AD3}" dt="2019-06-18T08:34:41.498" v="72" actId="1076"/>
          <ac:picMkLst>
            <pc:docMk/>
            <pc:sldMk cId="3622180269" sldId="267"/>
            <ac:picMk id="4" creationId="{A0C097CA-5EC9-4E24-8DD6-451BBB778DF7}"/>
          </ac:picMkLst>
        </pc:picChg>
        <pc:picChg chg="add del mod">
          <ac:chgData name="Tony Bouvart" userId="92edc8017df0f374" providerId="Windows Live" clId="Web-{E4858CF2-F813-403F-8B21-2F74754B6AD3}" dt="2019-06-18T08:33:34.950" v="67"/>
          <ac:picMkLst>
            <pc:docMk/>
            <pc:sldMk cId="3622180269" sldId="267"/>
            <ac:picMk id="6" creationId="{E31D19B4-698A-4F9A-9E39-BC954DF8850E}"/>
          </ac:picMkLst>
        </pc:picChg>
      </pc:sldChg>
      <pc:sldChg chg="modSp new">
        <pc:chgData name="Tony Bouvart" userId="92edc8017df0f374" providerId="Windows Live" clId="Web-{E4858CF2-F813-403F-8B21-2F74754B6AD3}" dt="2019-06-18T08:35:26.895" v="84" actId="20577"/>
        <pc:sldMkLst>
          <pc:docMk/>
          <pc:sldMk cId="270554375" sldId="268"/>
        </pc:sldMkLst>
        <pc:spChg chg="mod">
          <ac:chgData name="Tony Bouvart" userId="92edc8017df0f374" providerId="Windows Live" clId="Web-{E4858CF2-F813-403F-8B21-2F74754B6AD3}" dt="2019-06-18T08:35:26.895" v="84" actId="20577"/>
          <ac:spMkLst>
            <pc:docMk/>
            <pc:sldMk cId="270554375" sldId="268"/>
            <ac:spMk id="2" creationId="{C733D32D-73DF-440F-AB99-14C3E2639BB3}"/>
          </ac:spMkLst>
        </pc:spChg>
      </pc:sldChg>
      <pc:sldChg chg="add del replId">
        <pc:chgData name="Tony Bouvart" userId="92edc8017df0f374" providerId="Windows Live" clId="Web-{E4858CF2-F813-403F-8B21-2F74754B6AD3}" dt="2019-06-18T08:35:03.644" v="78"/>
        <pc:sldMkLst>
          <pc:docMk/>
          <pc:sldMk cId="1523255636" sldId="268"/>
        </pc:sldMkLst>
      </pc:sldChg>
      <pc:sldChg chg="add del replId">
        <pc:chgData name="Tony Bouvart" userId="92edc8017df0f374" providerId="Windows Live" clId="Web-{E4858CF2-F813-403F-8B21-2F74754B6AD3}" dt="2019-06-18T08:35:00.753" v="77"/>
        <pc:sldMkLst>
          <pc:docMk/>
          <pc:sldMk cId="1724338642" sldId="269"/>
        </pc:sldMkLst>
      </pc:sldChg>
      <pc:sldChg chg="modSp new">
        <pc:chgData name="Tony Bouvart" userId="92edc8017df0f374" providerId="Windows Live" clId="Web-{E4858CF2-F813-403F-8B21-2F74754B6AD3}" dt="2019-06-18T08:35:31.144" v="86" actId="20577"/>
        <pc:sldMkLst>
          <pc:docMk/>
          <pc:sldMk cId="2601755498" sldId="269"/>
        </pc:sldMkLst>
        <pc:spChg chg="mod">
          <ac:chgData name="Tony Bouvart" userId="92edc8017df0f374" providerId="Windows Live" clId="Web-{E4858CF2-F813-403F-8B21-2F74754B6AD3}" dt="2019-06-18T08:35:31.144" v="86" actId="20577"/>
          <ac:spMkLst>
            <pc:docMk/>
            <pc:sldMk cId="2601755498" sldId="269"/>
            <ac:spMk id="2" creationId="{081ECC9E-4BA5-4630-B5A5-A46EF351FBD5}"/>
          </ac:spMkLst>
        </pc:spChg>
      </pc:sldChg>
      <pc:sldChg chg="modSp new">
        <pc:chgData name="Tony Bouvart" userId="92edc8017df0f374" providerId="Windows Live" clId="Web-{E4858CF2-F813-403F-8B21-2F74754B6AD3}" dt="2019-06-18T08:35:35.332" v="87" actId="20577"/>
        <pc:sldMkLst>
          <pc:docMk/>
          <pc:sldMk cId="165135776" sldId="270"/>
        </pc:sldMkLst>
        <pc:spChg chg="mod">
          <ac:chgData name="Tony Bouvart" userId="92edc8017df0f374" providerId="Windows Live" clId="Web-{E4858CF2-F813-403F-8B21-2F74754B6AD3}" dt="2019-06-18T08:35:35.332" v="87" actId="20577"/>
          <ac:spMkLst>
            <pc:docMk/>
            <pc:sldMk cId="165135776" sldId="270"/>
            <ac:spMk id="2" creationId="{3CC47056-5FC3-4841-BB81-45BB058E0966}"/>
          </ac:spMkLst>
        </pc:spChg>
      </pc:sldChg>
      <pc:sldChg chg="modSp new">
        <pc:chgData name="Tony Bouvart" userId="92edc8017df0f374" providerId="Windows Live" clId="Web-{E4858CF2-F813-403F-8B21-2F74754B6AD3}" dt="2019-06-18T08:35:39.066" v="88" actId="20577"/>
        <pc:sldMkLst>
          <pc:docMk/>
          <pc:sldMk cId="429379799" sldId="271"/>
        </pc:sldMkLst>
        <pc:spChg chg="mod">
          <ac:chgData name="Tony Bouvart" userId="92edc8017df0f374" providerId="Windows Live" clId="Web-{E4858CF2-F813-403F-8B21-2F74754B6AD3}" dt="2019-06-18T08:35:39.066" v="88" actId="20577"/>
          <ac:spMkLst>
            <pc:docMk/>
            <pc:sldMk cId="429379799" sldId="271"/>
            <ac:spMk id="2" creationId="{7DC7BD45-B3B3-43FE-982A-18153314F88D}"/>
          </ac:spMkLst>
        </pc:spChg>
      </pc:sldChg>
      <pc:sldChg chg="modSp new">
        <pc:chgData name="Tony Bouvart" userId="92edc8017df0f374" providerId="Windows Live" clId="Web-{E4858CF2-F813-403F-8B21-2F74754B6AD3}" dt="2019-06-18T08:37:03.973" v="399" actId="20577"/>
        <pc:sldMkLst>
          <pc:docMk/>
          <pc:sldMk cId="246713051" sldId="272"/>
        </pc:sldMkLst>
        <pc:spChg chg="mod">
          <ac:chgData name="Tony Bouvart" userId="92edc8017df0f374" providerId="Windows Live" clId="Web-{E4858CF2-F813-403F-8B21-2F74754B6AD3}" dt="2019-06-18T08:35:45.457" v="100" actId="20577"/>
          <ac:spMkLst>
            <pc:docMk/>
            <pc:sldMk cId="246713051" sldId="272"/>
            <ac:spMk id="2" creationId="{E9612A95-9515-438B-B7F3-DF5FFC9E58C1}"/>
          </ac:spMkLst>
        </pc:spChg>
        <pc:spChg chg="mod">
          <ac:chgData name="Tony Bouvart" userId="92edc8017df0f374" providerId="Windows Live" clId="Web-{E4858CF2-F813-403F-8B21-2F74754B6AD3}" dt="2019-06-18T08:37:03.973" v="399" actId="20577"/>
          <ac:spMkLst>
            <pc:docMk/>
            <pc:sldMk cId="246713051" sldId="272"/>
            <ac:spMk id="3" creationId="{E7548CFE-9944-47AE-AED9-586B45778B45}"/>
          </ac:spMkLst>
        </pc:spChg>
      </pc:sldChg>
    </pc:docChg>
  </pc:docChgLst>
  <pc:docChgLst>
    <pc:chgData name="Tony Bouvart" userId="92edc8017df0f374" providerId="Windows Live" clId="Web-{768B230C-AC81-49AD-BE4E-CB3A0A865376}"/>
    <pc:docChg chg="addSld modSld">
      <pc:chgData name="Tony Bouvart" userId="92edc8017df0f374" providerId="Windows Live" clId="Web-{768B230C-AC81-49AD-BE4E-CB3A0A865376}" dt="2019-06-18T08:30:45.826" v="548"/>
      <pc:docMkLst>
        <pc:docMk/>
      </pc:docMkLst>
      <pc:sldChg chg="modSp">
        <pc:chgData name="Tony Bouvart" userId="92edc8017df0f374" providerId="Windows Live" clId="Web-{768B230C-AC81-49AD-BE4E-CB3A0A865376}" dt="2019-06-18T08:15:37.755" v="281" actId="20577"/>
        <pc:sldMkLst>
          <pc:docMk/>
          <pc:sldMk cId="2029002549" sldId="256"/>
        </pc:sldMkLst>
        <pc:spChg chg="mod">
          <ac:chgData name="Tony Bouvart" userId="92edc8017df0f374" providerId="Windows Live" clId="Web-{768B230C-AC81-49AD-BE4E-CB3A0A865376}" dt="2019-06-18T07:49:35.705" v="7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Tony Bouvart" userId="92edc8017df0f374" providerId="Windows Live" clId="Web-{768B230C-AC81-49AD-BE4E-CB3A0A865376}" dt="2019-06-18T08:15:37.755" v="281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Tony Bouvart" userId="92edc8017df0f374" providerId="Windows Live" clId="Web-{768B230C-AC81-49AD-BE4E-CB3A0A865376}" dt="2019-06-18T08:16:37.270" v="286" actId="20577"/>
        <pc:sldMkLst>
          <pc:docMk/>
          <pc:sldMk cId="863115161" sldId="257"/>
        </pc:sldMkLst>
        <pc:spChg chg="mod">
          <ac:chgData name="Tony Bouvart" userId="92edc8017df0f374" providerId="Windows Live" clId="Web-{768B230C-AC81-49AD-BE4E-CB3A0A865376}" dt="2019-06-18T08:00:03.982" v="42" actId="20577"/>
          <ac:spMkLst>
            <pc:docMk/>
            <pc:sldMk cId="863115161" sldId="257"/>
            <ac:spMk id="2" creationId="{4188B9CB-A511-4A5B-81F9-6F8E0BC88FC8}"/>
          </ac:spMkLst>
        </pc:spChg>
        <pc:spChg chg="mod">
          <ac:chgData name="Tony Bouvart" userId="92edc8017df0f374" providerId="Windows Live" clId="Web-{768B230C-AC81-49AD-BE4E-CB3A0A865376}" dt="2019-06-18T08:16:37.270" v="286" actId="20577"/>
          <ac:spMkLst>
            <pc:docMk/>
            <pc:sldMk cId="863115161" sldId="257"/>
            <ac:spMk id="3" creationId="{399884B1-B894-46BB-8847-80BCC1DCB8B5}"/>
          </ac:spMkLst>
        </pc:spChg>
      </pc:sldChg>
      <pc:sldChg chg="addSp delSp modSp new">
        <pc:chgData name="Tony Bouvart" userId="92edc8017df0f374" providerId="Windows Live" clId="Web-{768B230C-AC81-49AD-BE4E-CB3A0A865376}" dt="2019-06-18T08:18:40.691" v="323" actId="20577"/>
        <pc:sldMkLst>
          <pc:docMk/>
          <pc:sldMk cId="2895253051" sldId="258"/>
        </pc:sldMkLst>
        <pc:spChg chg="mod">
          <ac:chgData name="Tony Bouvart" userId="92edc8017df0f374" providerId="Windows Live" clId="Web-{768B230C-AC81-49AD-BE4E-CB3A0A865376}" dt="2019-06-18T08:10:33.320" v="141" actId="20577"/>
          <ac:spMkLst>
            <pc:docMk/>
            <pc:sldMk cId="2895253051" sldId="258"/>
            <ac:spMk id="2" creationId="{BAC48988-BD85-4A12-86FA-FE1630D1D4F0}"/>
          </ac:spMkLst>
        </pc:spChg>
        <pc:spChg chg="del mod">
          <ac:chgData name="Tony Bouvart" userId="92edc8017df0f374" providerId="Windows Live" clId="Web-{768B230C-AC81-49AD-BE4E-CB3A0A865376}" dt="2019-06-18T08:17:04.583" v="288"/>
          <ac:spMkLst>
            <pc:docMk/>
            <pc:sldMk cId="2895253051" sldId="258"/>
            <ac:spMk id="3" creationId="{9238ACDB-8F7A-4A89-B4B5-72CCBAAF58E8}"/>
          </ac:spMkLst>
        </pc:spChg>
        <pc:graphicFrameChg chg="add modGraphic">
          <ac:chgData name="Tony Bouvart" userId="92edc8017df0f374" providerId="Windows Live" clId="Web-{768B230C-AC81-49AD-BE4E-CB3A0A865376}" dt="2019-06-18T08:18:40.691" v="323" actId="20577"/>
          <ac:graphicFrameMkLst>
            <pc:docMk/>
            <pc:sldMk cId="2895253051" sldId="258"/>
            <ac:graphicFrameMk id="7" creationId="{48300FEC-A732-4656-8EB0-784EB25F9083}"/>
          </ac:graphicFrameMkLst>
        </pc:graphicFrameChg>
      </pc:sldChg>
      <pc:sldChg chg="modSp new mod modShow">
        <pc:chgData name="Tony Bouvart" userId="92edc8017df0f374" providerId="Windows Live" clId="Web-{768B230C-AC81-49AD-BE4E-CB3A0A865376}" dt="2019-06-18T08:30:10.295" v="538"/>
        <pc:sldMkLst>
          <pc:docMk/>
          <pc:sldMk cId="2852178802" sldId="259"/>
        </pc:sldMkLst>
        <pc:spChg chg="mod">
          <ac:chgData name="Tony Bouvart" userId="92edc8017df0f374" providerId="Windows Live" clId="Web-{768B230C-AC81-49AD-BE4E-CB3A0A865376}" dt="2019-06-18T08:19:37.441" v="326" actId="20577"/>
          <ac:spMkLst>
            <pc:docMk/>
            <pc:sldMk cId="2852178802" sldId="259"/>
            <ac:spMk id="2" creationId="{F0D63344-DEF1-4012-B8CB-B0EE1D453CE3}"/>
          </ac:spMkLst>
        </pc:spChg>
        <pc:spChg chg="mod">
          <ac:chgData name="Tony Bouvart" userId="92edc8017df0f374" providerId="Windows Live" clId="Web-{768B230C-AC81-49AD-BE4E-CB3A0A865376}" dt="2019-06-18T08:27:10.062" v="535" actId="20577"/>
          <ac:spMkLst>
            <pc:docMk/>
            <pc:sldMk cId="2852178802" sldId="259"/>
            <ac:spMk id="3" creationId="{FA0B0B21-4FAF-4898-868F-ACF8D06C7B80}"/>
          </ac:spMkLst>
        </pc:spChg>
      </pc:sldChg>
      <pc:sldChg chg="new">
        <pc:chgData name="Tony Bouvart" userId="92edc8017df0f374" providerId="Windows Live" clId="Web-{768B230C-AC81-49AD-BE4E-CB3A0A865376}" dt="2019-06-18T08:30:14.389" v="539"/>
        <pc:sldMkLst>
          <pc:docMk/>
          <pc:sldMk cId="3843955288" sldId="260"/>
        </pc:sldMkLst>
      </pc:sldChg>
      <pc:sldChg chg="addSp modSp new mod modShow">
        <pc:chgData name="Tony Bouvart" userId="92edc8017df0f374" providerId="Windows Live" clId="Web-{768B230C-AC81-49AD-BE4E-CB3A0A865376}" dt="2019-06-18T08:30:35.560" v="546" actId="20577"/>
        <pc:sldMkLst>
          <pc:docMk/>
          <pc:sldMk cId="528706907" sldId="261"/>
        </pc:sldMkLst>
        <pc:spChg chg="add mod">
          <ac:chgData name="Tony Bouvart" userId="92edc8017df0f374" providerId="Windows Live" clId="Web-{768B230C-AC81-49AD-BE4E-CB3A0A865376}" dt="2019-06-18T08:30:35.560" v="546" actId="20577"/>
          <ac:spMkLst>
            <pc:docMk/>
            <pc:sldMk cId="528706907" sldId="261"/>
            <ac:spMk id="4" creationId="{7CAFC183-4BF6-43CE-84FA-5B60AED1A96D}"/>
          </ac:spMkLst>
        </pc:spChg>
      </pc:sldChg>
      <pc:sldChg chg="new">
        <pc:chgData name="Tony Bouvart" userId="92edc8017df0f374" providerId="Windows Live" clId="Web-{768B230C-AC81-49AD-BE4E-CB3A0A865376}" dt="2019-06-18T08:30:25.935" v="542"/>
        <pc:sldMkLst>
          <pc:docMk/>
          <pc:sldMk cId="673982892" sldId="262"/>
        </pc:sldMkLst>
      </pc:sldChg>
      <pc:sldChg chg="add replId">
        <pc:chgData name="Tony Bouvart" userId="92edc8017df0f374" providerId="Windows Live" clId="Web-{768B230C-AC81-49AD-BE4E-CB3A0A865376}" dt="2019-06-18T08:30:45.826" v="548"/>
        <pc:sldMkLst>
          <pc:docMk/>
          <pc:sldMk cId="3324659888" sldId="263"/>
        </pc:sldMkLst>
      </pc:sldChg>
    </pc:docChg>
  </pc:docChgLst>
  <pc:docChgLst>
    <pc:chgData name="yanis sellali" userId="79a8138126c24e9b" providerId="Windows Live" clId="Web-{2240A8FA-DEB5-4210-8FE4-92767C1D8BD5}"/>
    <pc:docChg chg="addSld delSld modSld sldOrd">
      <pc:chgData name="yanis sellali" userId="79a8138126c24e9b" providerId="Windows Live" clId="Web-{2240A8FA-DEB5-4210-8FE4-92767C1D8BD5}" dt="2019-06-19T10:04:49.072" v="1750" actId="20577"/>
      <pc:docMkLst>
        <pc:docMk/>
      </pc:docMkLst>
      <pc:sldChg chg="modSp">
        <pc:chgData name="yanis sellali" userId="79a8138126c24e9b" providerId="Windows Live" clId="Web-{2240A8FA-DEB5-4210-8FE4-92767C1D8BD5}" dt="2019-06-19T09:35:00.039" v="1481" actId="20577"/>
        <pc:sldMkLst>
          <pc:docMk/>
          <pc:sldMk cId="2029002549" sldId="256"/>
        </pc:sldMkLst>
        <pc:spChg chg="mod">
          <ac:chgData name="yanis sellali" userId="79a8138126c24e9b" providerId="Windows Live" clId="Web-{2240A8FA-DEB5-4210-8FE4-92767C1D8BD5}" dt="2019-06-19T09:35:00.039" v="1481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yanis sellali" userId="79a8138126c24e9b" providerId="Windows Live" clId="Web-{2240A8FA-DEB5-4210-8FE4-92767C1D8BD5}" dt="2019-06-19T10:01:54.322" v="1744" actId="1076"/>
        <pc:sldMkLst>
          <pc:docMk/>
          <pc:sldMk cId="2723326570" sldId="265"/>
        </pc:sldMkLst>
        <pc:picChg chg="mod">
          <ac:chgData name="yanis sellali" userId="79a8138126c24e9b" providerId="Windows Live" clId="Web-{2240A8FA-DEB5-4210-8FE4-92767C1D8BD5}" dt="2019-06-19T10:01:54.322" v="1744" actId="1076"/>
          <ac:picMkLst>
            <pc:docMk/>
            <pc:sldMk cId="2723326570" sldId="265"/>
            <ac:picMk id="5" creationId="{0463BC7B-564B-4BC6-9A42-171190A17A12}"/>
          </ac:picMkLst>
        </pc:picChg>
      </pc:sldChg>
      <pc:sldChg chg="addSp delSp modSp">
        <pc:chgData name="yanis sellali" userId="79a8138126c24e9b" providerId="Windows Live" clId="Web-{2240A8FA-DEB5-4210-8FE4-92767C1D8BD5}" dt="2019-06-19T10:03:10.963" v="1747" actId="1076"/>
        <pc:sldMkLst>
          <pc:docMk/>
          <pc:sldMk cId="980480086" sldId="266"/>
        </pc:sldMkLst>
        <pc:spChg chg="del">
          <ac:chgData name="yanis sellali" userId="79a8138126c24e9b" providerId="Windows Live" clId="Web-{2240A8FA-DEB5-4210-8FE4-92767C1D8BD5}" dt="2019-06-19T10:02:14.947" v="1745"/>
          <ac:spMkLst>
            <pc:docMk/>
            <pc:sldMk cId="980480086" sldId="266"/>
            <ac:spMk id="3" creationId="{FA0B0B21-4FAF-4898-868F-ACF8D06C7B80}"/>
          </ac:spMkLst>
        </pc:spChg>
        <pc:picChg chg="add mod">
          <ac:chgData name="yanis sellali" userId="79a8138126c24e9b" providerId="Windows Live" clId="Web-{2240A8FA-DEB5-4210-8FE4-92767C1D8BD5}" dt="2019-06-19T10:03:10.963" v="1747" actId="1076"/>
          <ac:picMkLst>
            <pc:docMk/>
            <pc:sldMk cId="980480086" sldId="266"/>
            <ac:picMk id="4" creationId="{C52813FA-F098-49D5-94CC-8A273B14283C}"/>
          </ac:picMkLst>
        </pc:picChg>
      </pc:sldChg>
      <pc:sldChg chg="ord">
        <pc:chgData name="yanis sellali" userId="79a8138126c24e9b" providerId="Windows Live" clId="Web-{2240A8FA-DEB5-4210-8FE4-92767C1D8BD5}" dt="2019-06-19T10:00:33.166" v="1738"/>
        <pc:sldMkLst>
          <pc:docMk/>
          <pc:sldMk cId="3622180269" sldId="267"/>
        </pc:sldMkLst>
      </pc:sldChg>
      <pc:sldChg chg="addSp delSp modSp">
        <pc:chgData name="yanis sellali" userId="79a8138126c24e9b" providerId="Windows Live" clId="Web-{2240A8FA-DEB5-4210-8FE4-92767C1D8BD5}" dt="2019-06-19T08:43:58.504" v="1437" actId="20577"/>
        <pc:sldMkLst>
          <pc:docMk/>
          <pc:sldMk cId="270554375" sldId="268"/>
        </pc:sldMkLst>
        <pc:spChg chg="add mod">
          <ac:chgData name="yanis sellali" userId="79a8138126c24e9b" providerId="Windows Live" clId="Web-{2240A8FA-DEB5-4210-8FE4-92767C1D8BD5}" dt="2019-06-19T08:43:58.504" v="1437" actId="20577"/>
          <ac:spMkLst>
            <pc:docMk/>
            <pc:sldMk cId="270554375" sldId="268"/>
            <ac:spMk id="5" creationId="{1260A039-07B1-4CDD-88E2-5DAB5863008C}"/>
          </ac:spMkLst>
        </pc:spChg>
        <pc:picChg chg="del">
          <ac:chgData name="yanis sellali" userId="79a8138126c24e9b" providerId="Windows Live" clId="Web-{2240A8FA-DEB5-4210-8FE4-92767C1D8BD5}" dt="2019-06-19T08:29:49.341" v="0"/>
          <ac:picMkLst>
            <pc:docMk/>
            <pc:sldMk cId="270554375" sldId="268"/>
            <ac:picMk id="4" creationId="{55AF2E01-F794-45DA-8385-31A57E4C9E59}"/>
          </ac:picMkLst>
        </pc:picChg>
      </pc:sldChg>
      <pc:sldChg chg="modSp">
        <pc:chgData name="yanis sellali" userId="79a8138126c24e9b" providerId="Windows Live" clId="Web-{2240A8FA-DEB5-4210-8FE4-92767C1D8BD5}" dt="2019-06-19T10:04:48.150" v="1748" actId="20577"/>
        <pc:sldMkLst>
          <pc:docMk/>
          <pc:sldMk cId="2601755498" sldId="269"/>
        </pc:sldMkLst>
        <pc:spChg chg="mod">
          <ac:chgData name="yanis sellali" userId="79a8138126c24e9b" providerId="Windows Live" clId="Web-{2240A8FA-DEB5-4210-8FE4-92767C1D8BD5}" dt="2019-06-19T10:04:48.150" v="1748" actId="20577"/>
          <ac:spMkLst>
            <pc:docMk/>
            <pc:sldMk cId="2601755498" sldId="269"/>
            <ac:spMk id="3" creationId="{01DBDD6C-2355-4EB2-86BD-2D9000E52DCF}"/>
          </ac:spMkLst>
        </pc:spChg>
      </pc:sldChg>
      <pc:sldChg chg="modSp">
        <pc:chgData name="yanis sellali" userId="79a8138126c24e9b" providerId="Windows Live" clId="Web-{2240A8FA-DEB5-4210-8FE4-92767C1D8BD5}" dt="2019-06-19T08:39:25.580" v="1030" actId="1076"/>
        <pc:sldMkLst>
          <pc:docMk/>
          <pc:sldMk cId="165135776" sldId="270"/>
        </pc:sldMkLst>
        <pc:spChg chg="mod">
          <ac:chgData name="yanis sellali" userId="79a8138126c24e9b" providerId="Windows Live" clId="Web-{2240A8FA-DEB5-4210-8FE4-92767C1D8BD5}" dt="2019-06-19T08:39:25.580" v="1030" actId="1076"/>
          <ac:spMkLst>
            <pc:docMk/>
            <pc:sldMk cId="165135776" sldId="270"/>
            <ac:spMk id="3" creationId="{04AFB40B-1457-4A46-8503-06C9AAC2C1E7}"/>
          </ac:spMkLst>
        </pc:spChg>
      </pc:sldChg>
      <pc:sldChg chg="addSp modSp add del replId">
        <pc:chgData name="yanis sellali" userId="79a8138126c24e9b" providerId="Windows Live" clId="Web-{2240A8FA-DEB5-4210-8FE4-92767C1D8BD5}" dt="2019-06-19T10:01:10.885" v="1739"/>
        <pc:sldMkLst>
          <pc:docMk/>
          <pc:sldMk cId="3167078639" sldId="273"/>
        </pc:sldMkLst>
        <pc:spChg chg="mod">
          <ac:chgData name="yanis sellali" userId="79a8138126c24e9b" providerId="Windows Live" clId="Web-{2240A8FA-DEB5-4210-8FE4-92767C1D8BD5}" dt="2019-06-19T08:45:06.942" v="1445" actId="1076"/>
          <ac:spMkLst>
            <pc:docMk/>
            <pc:sldMk cId="3167078639" sldId="273"/>
            <ac:spMk id="5" creationId="{1260A039-07B1-4CDD-88E2-5DAB5863008C}"/>
          </ac:spMkLst>
        </pc:spChg>
        <pc:picChg chg="add mod modCrop">
          <ac:chgData name="yanis sellali" userId="79a8138126c24e9b" providerId="Windows Live" clId="Web-{2240A8FA-DEB5-4210-8FE4-92767C1D8BD5}" dt="2019-06-19T08:47:04.302" v="1455" actId="1076"/>
          <ac:picMkLst>
            <pc:docMk/>
            <pc:sldMk cId="3167078639" sldId="273"/>
            <ac:picMk id="3" creationId="{9CEDC5F3-76CA-40A7-B68D-7CA088E5E7B2}"/>
          </ac:picMkLst>
        </pc:picChg>
      </pc:sldChg>
      <pc:sldChg chg="addSp delSp modSp add del ord replId">
        <pc:chgData name="yanis sellali" userId="79a8138126c24e9b" providerId="Windows Live" clId="Web-{2240A8FA-DEB5-4210-8FE4-92767C1D8BD5}" dt="2019-06-19T10:01:13.806" v="1741"/>
        <pc:sldMkLst>
          <pc:docMk/>
          <pc:sldMk cId="3330778018" sldId="274"/>
        </pc:sldMkLst>
        <pc:spChg chg="mod">
          <ac:chgData name="yanis sellali" userId="79a8138126c24e9b" providerId="Windows Live" clId="Web-{2240A8FA-DEB5-4210-8FE4-92767C1D8BD5}" dt="2019-06-19T09:11:56.403" v="1466" actId="1076"/>
          <ac:spMkLst>
            <pc:docMk/>
            <pc:sldMk cId="3330778018" sldId="274"/>
            <ac:spMk id="5" creationId="{1260A039-07B1-4CDD-88E2-5DAB5863008C}"/>
          </ac:spMkLst>
        </pc:spChg>
        <pc:picChg chg="add del mod">
          <ac:chgData name="yanis sellali" userId="79a8138126c24e9b" providerId="Windows Live" clId="Web-{2240A8FA-DEB5-4210-8FE4-92767C1D8BD5}" dt="2019-06-19T09:57:37.931" v="1703"/>
          <ac:picMkLst>
            <pc:docMk/>
            <pc:sldMk cId="3330778018" sldId="274"/>
            <ac:picMk id="3" creationId="{ACC91BB1-B455-458D-A636-3F6C9BBC109D}"/>
          </ac:picMkLst>
        </pc:picChg>
        <pc:picChg chg="add mod">
          <ac:chgData name="yanis sellali" userId="79a8138126c24e9b" providerId="Windows Live" clId="Web-{2240A8FA-DEB5-4210-8FE4-92767C1D8BD5}" dt="2019-06-19T09:58:10.040" v="1710" actId="1076"/>
          <ac:picMkLst>
            <pc:docMk/>
            <pc:sldMk cId="3330778018" sldId="274"/>
            <ac:picMk id="6" creationId="{D57FDAF9-237C-4C71-9A82-B1506DCC7D9A}"/>
          </ac:picMkLst>
        </pc:picChg>
      </pc:sldChg>
      <pc:sldChg chg="addSp delSp modSp add del replId">
        <pc:chgData name="yanis sellali" userId="79a8138126c24e9b" providerId="Windows Live" clId="Web-{2240A8FA-DEB5-4210-8FE4-92767C1D8BD5}" dt="2019-06-19T10:01:12.541" v="1740"/>
        <pc:sldMkLst>
          <pc:docMk/>
          <pc:sldMk cId="2846529433" sldId="275"/>
        </pc:sldMkLst>
        <pc:picChg chg="del mod">
          <ac:chgData name="yanis sellali" userId="79a8138126c24e9b" providerId="Windows Live" clId="Web-{2240A8FA-DEB5-4210-8FE4-92767C1D8BD5}" dt="2019-06-19T09:38:02.773" v="1503"/>
          <ac:picMkLst>
            <pc:docMk/>
            <pc:sldMk cId="2846529433" sldId="275"/>
            <ac:picMk id="3" creationId="{ACC91BB1-B455-458D-A636-3F6C9BBC109D}"/>
          </ac:picMkLst>
        </pc:picChg>
        <pc:picChg chg="add del mod modCrop">
          <ac:chgData name="yanis sellali" userId="79a8138126c24e9b" providerId="Windows Live" clId="Web-{2240A8FA-DEB5-4210-8FE4-92767C1D8BD5}" dt="2019-06-19T09:57:34.978" v="1702"/>
          <ac:picMkLst>
            <pc:docMk/>
            <pc:sldMk cId="2846529433" sldId="275"/>
            <ac:picMk id="4" creationId="{81490312-EA22-4444-810E-836166529BA9}"/>
          </ac:picMkLst>
        </pc:picChg>
        <pc:picChg chg="del">
          <ac:chgData name="yanis sellali" userId="79a8138126c24e9b" providerId="Windows Live" clId="Web-{2240A8FA-DEB5-4210-8FE4-92767C1D8BD5}" dt="2019-06-19T09:38:02.851" v="1504"/>
          <ac:picMkLst>
            <pc:docMk/>
            <pc:sldMk cId="2846529433" sldId="275"/>
            <ac:picMk id="6" creationId="{D57FDAF9-237C-4C71-9A82-B1506DCC7D9A}"/>
          </ac:picMkLst>
        </pc:picChg>
        <pc:picChg chg="add del mod modCrop">
          <ac:chgData name="yanis sellali" userId="79a8138126c24e9b" providerId="Windows Live" clId="Web-{2240A8FA-DEB5-4210-8FE4-92767C1D8BD5}" dt="2019-06-19T09:57:34.525" v="1701"/>
          <ac:picMkLst>
            <pc:docMk/>
            <pc:sldMk cId="2846529433" sldId="275"/>
            <ac:picMk id="8" creationId="{51D3E762-B987-460B-877D-DD849031B5C8}"/>
          </ac:picMkLst>
        </pc:picChg>
      </pc:sldChg>
      <pc:sldChg chg="modSp add del ord replId">
        <pc:chgData name="yanis sellali" userId="79a8138126c24e9b" providerId="Windows Live" clId="Web-{2240A8FA-DEB5-4210-8FE4-92767C1D8BD5}" dt="2019-06-19T09:43:41.711" v="1547"/>
        <pc:sldMkLst>
          <pc:docMk/>
          <pc:sldMk cId="2603876005" sldId="276"/>
        </pc:sldMkLst>
        <pc:spChg chg="mod">
          <ac:chgData name="yanis sellali" userId="79a8138126c24e9b" providerId="Windows Live" clId="Web-{2240A8FA-DEB5-4210-8FE4-92767C1D8BD5}" dt="2019-06-19T09:43:40.586" v="1545" actId="20577"/>
          <ac:spMkLst>
            <pc:docMk/>
            <pc:sldMk cId="2603876005" sldId="276"/>
            <ac:spMk id="5" creationId="{1260A039-07B1-4CDD-88E2-5DAB5863008C}"/>
          </ac:spMkLst>
        </pc:spChg>
      </pc:sldChg>
      <pc:sldChg chg="addSp delSp modSp add del ord replId">
        <pc:chgData name="yanis sellali" userId="79a8138126c24e9b" providerId="Windows Live" clId="Web-{2240A8FA-DEB5-4210-8FE4-92767C1D8BD5}" dt="2019-06-19T09:58:36.525" v="1715"/>
        <pc:sldMkLst>
          <pc:docMk/>
          <pc:sldMk cId="4230104525" sldId="276"/>
        </pc:sldMkLst>
        <pc:spChg chg="mod">
          <ac:chgData name="yanis sellali" userId="79a8138126c24e9b" providerId="Windows Live" clId="Web-{2240A8FA-DEB5-4210-8FE4-92767C1D8BD5}" dt="2019-06-19T09:43:56.383" v="1570" actId="20577"/>
          <ac:spMkLst>
            <pc:docMk/>
            <pc:sldMk cId="4230104525" sldId="276"/>
            <ac:spMk id="5" creationId="{1260A039-07B1-4CDD-88E2-5DAB5863008C}"/>
          </ac:spMkLst>
        </pc:spChg>
        <pc:spChg chg="add del">
          <ac:chgData name="yanis sellali" userId="79a8138126c24e9b" providerId="Windows Live" clId="Web-{2240A8FA-DEB5-4210-8FE4-92767C1D8BD5}" dt="2019-06-19T09:45:46.883" v="1600"/>
          <ac:spMkLst>
            <pc:docMk/>
            <pc:sldMk cId="4230104525" sldId="276"/>
            <ac:spMk id="10" creationId="{6C5FCE17-7F77-4991-BC2B-C34629476CD2}"/>
          </ac:spMkLst>
        </pc:spChg>
        <pc:picChg chg="add del mod modCrop">
          <ac:chgData name="yanis sellali" userId="79a8138126c24e9b" providerId="Windows Live" clId="Web-{2240A8FA-DEB5-4210-8FE4-92767C1D8BD5}" dt="2019-06-19T09:57:40.087" v="1704"/>
          <ac:picMkLst>
            <pc:docMk/>
            <pc:sldMk cId="4230104525" sldId="276"/>
            <ac:picMk id="3" creationId="{AE6D298D-7842-4885-AE3F-82B5EDBCD3FE}"/>
          </ac:picMkLst>
        </pc:picChg>
        <pc:picChg chg="del">
          <ac:chgData name="yanis sellali" userId="79a8138126c24e9b" providerId="Windows Live" clId="Web-{2240A8FA-DEB5-4210-8FE4-92767C1D8BD5}" dt="2019-06-19T09:43:58.649" v="1574"/>
          <ac:picMkLst>
            <pc:docMk/>
            <pc:sldMk cId="4230104525" sldId="276"/>
            <ac:picMk id="4" creationId="{81490312-EA22-4444-810E-836166529BA9}"/>
          </ac:picMkLst>
        </pc:picChg>
        <pc:picChg chg="add del mod modCrop">
          <ac:chgData name="yanis sellali" userId="79a8138126c24e9b" providerId="Windows Live" clId="Web-{2240A8FA-DEB5-4210-8FE4-92767C1D8BD5}" dt="2019-06-19T09:57:40.775" v="1705"/>
          <ac:picMkLst>
            <pc:docMk/>
            <pc:sldMk cId="4230104525" sldId="276"/>
            <ac:picMk id="7" creationId="{010D71CE-D03A-43EC-9C47-1E45091BA548}"/>
          </ac:picMkLst>
        </pc:picChg>
        <pc:picChg chg="del">
          <ac:chgData name="yanis sellali" userId="79a8138126c24e9b" providerId="Windows Live" clId="Web-{2240A8FA-DEB5-4210-8FE4-92767C1D8BD5}" dt="2019-06-19T09:43:58.117" v="1573"/>
          <ac:picMkLst>
            <pc:docMk/>
            <pc:sldMk cId="4230104525" sldId="276"/>
            <ac:picMk id="8" creationId="{51D3E762-B987-460B-877D-DD849031B5C8}"/>
          </ac:picMkLst>
        </pc:picChg>
        <pc:cxnChg chg="add del mod">
          <ac:chgData name="yanis sellali" userId="79a8138126c24e9b" providerId="Windows Live" clId="Web-{2240A8FA-DEB5-4210-8FE4-92767C1D8BD5}" dt="2019-06-19T09:58:33.040" v="1713"/>
          <ac:cxnSpMkLst>
            <pc:docMk/>
            <pc:sldMk cId="4230104525" sldId="276"/>
            <ac:cxnSpMk id="11" creationId="{61BE7D27-291E-40CB-BCF4-86D1EC730BDA}"/>
          </ac:cxnSpMkLst>
        </pc:cxnChg>
        <pc:cxnChg chg="add del mod">
          <ac:chgData name="yanis sellali" userId="79a8138126c24e9b" providerId="Windows Live" clId="Web-{2240A8FA-DEB5-4210-8FE4-92767C1D8BD5}" dt="2019-06-19T09:58:32.572" v="1712"/>
          <ac:cxnSpMkLst>
            <pc:docMk/>
            <pc:sldMk cId="4230104525" sldId="276"/>
            <ac:cxnSpMk id="12" creationId="{E98C3CB6-4B75-4B70-B938-3EEB1CB1D6F7}"/>
          </ac:cxnSpMkLst>
        </pc:cxnChg>
        <pc:cxnChg chg="add del mod">
          <ac:chgData name="yanis sellali" userId="79a8138126c24e9b" providerId="Windows Live" clId="Web-{2240A8FA-DEB5-4210-8FE4-92767C1D8BD5}" dt="2019-06-19T09:58:31.744" v="1711"/>
          <ac:cxnSpMkLst>
            <pc:docMk/>
            <pc:sldMk cId="4230104525" sldId="276"/>
            <ac:cxnSpMk id="13" creationId="{32AA9F8F-3AE3-4E35-BA41-A8344F892159}"/>
          </ac:cxnSpMkLst>
        </pc:cxnChg>
        <pc:cxnChg chg="add del mod">
          <ac:chgData name="yanis sellali" userId="79a8138126c24e9b" providerId="Windows Live" clId="Web-{2240A8FA-DEB5-4210-8FE4-92767C1D8BD5}" dt="2019-06-19T09:58:34.853" v="1714"/>
          <ac:cxnSpMkLst>
            <pc:docMk/>
            <pc:sldMk cId="4230104525" sldId="276"/>
            <ac:cxnSpMk id="14" creationId="{9F8BA4BB-1D7E-4913-B4C3-691726531F57}"/>
          </ac:cxnSpMkLst>
        </pc:cxnChg>
      </pc:sldChg>
      <pc:sldChg chg="addSp delSp modSp add del replId">
        <pc:chgData name="yanis sellali" userId="79a8138126c24e9b" providerId="Windows Live" clId="Web-{2240A8FA-DEB5-4210-8FE4-92767C1D8BD5}" dt="2019-06-19T09:59:38.744" v="1737"/>
        <pc:sldMkLst>
          <pc:docMk/>
          <pc:sldMk cId="3169946607" sldId="277"/>
        </pc:sldMkLst>
        <pc:spChg chg="mod">
          <ac:chgData name="yanis sellali" userId="79a8138126c24e9b" providerId="Windows Live" clId="Web-{2240A8FA-DEB5-4210-8FE4-92767C1D8BD5}" dt="2019-06-19T09:59:32.650" v="1736" actId="1076"/>
          <ac:spMkLst>
            <pc:docMk/>
            <pc:sldMk cId="3169946607" sldId="277"/>
            <ac:spMk id="5" creationId="{1260A039-07B1-4CDD-88E2-5DAB5863008C}"/>
          </ac:spMkLst>
        </pc:spChg>
        <pc:picChg chg="del">
          <ac:chgData name="yanis sellali" userId="79a8138126c24e9b" providerId="Windows Live" clId="Web-{2240A8FA-DEB5-4210-8FE4-92767C1D8BD5}" dt="2019-06-19T09:49:20.180" v="1642"/>
          <ac:picMkLst>
            <pc:docMk/>
            <pc:sldMk cId="3169946607" sldId="277"/>
            <ac:picMk id="3" creationId="{AE6D298D-7842-4885-AE3F-82B5EDBCD3FE}"/>
          </ac:picMkLst>
        </pc:picChg>
        <pc:picChg chg="add del mod modCrop">
          <ac:chgData name="yanis sellali" userId="79a8138126c24e9b" providerId="Windows Live" clId="Web-{2240A8FA-DEB5-4210-8FE4-92767C1D8BD5}" dt="2019-06-19T09:58:39.915" v="1716"/>
          <ac:picMkLst>
            <pc:docMk/>
            <pc:sldMk cId="3169946607" sldId="277"/>
            <ac:picMk id="4" creationId="{52618048-1258-4C46-97F7-4CB69FA2D291}"/>
          </ac:picMkLst>
        </pc:picChg>
        <pc:picChg chg="del">
          <ac:chgData name="yanis sellali" userId="79a8138126c24e9b" providerId="Windows Live" clId="Web-{2240A8FA-DEB5-4210-8FE4-92767C1D8BD5}" dt="2019-06-19T09:49:20.852" v="1643"/>
          <ac:picMkLst>
            <pc:docMk/>
            <pc:sldMk cId="3169946607" sldId="277"/>
            <ac:picMk id="7" creationId="{010D71CE-D03A-43EC-9C47-1E45091BA548}"/>
          </ac:picMkLst>
        </pc:picChg>
        <pc:picChg chg="add del mod modCrop">
          <ac:chgData name="yanis sellali" userId="79a8138126c24e9b" providerId="Windows Live" clId="Web-{2240A8FA-DEB5-4210-8FE4-92767C1D8BD5}" dt="2019-06-19T09:58:40.525" v="1717"/>
          <ac:picMkLst>
            <pc:docMk/>
            <pc:sldMk cId="3169946607" sldId="277"/>
            <ac:picMk id="8" creationId="{1E143362-1683-48A3-AAC5-FE65DB98F18E}"/>
          </ac:picMkLst>
        </pc:picChg>
        <pc:cxnChg chg="add del">
          <ac:chgData name="yanis sellali" userId="79a8138126c24e9b" providerId="Windows Live" clId="Web-{2240A8FA-DEB5-4210-8FE4-92767C1D8BD5}" dt="2019-06-19T09:58:42.509" v="1720"/>
          <ac:cxnSpMkLst>
            <pc:docMk/>
            <pc:sldMk cId="3169946607" sldId="277"/>
            <ac:cxnSpMk id="10" creationId="{B1B49F9C-ADE5-47D3-B877-D15E11DFFC16}"/>
          </ac:cxnSpMkLst>
        </pc:cxnChg>
        <pc:cxnChg chg="del">
          <ac:chgData name="yanis sellali" userId="79a8138126c24e9b" providerId="Windows Live" clId="Web-{2240A8FA-DEB5-4210-8FE4-92767C1D8BD5}" dt="2019-06-19T09:49:26.321" v="1646"/>
          <ac:cxnSpMkLst>
            <pc:docMk/>
            <pc:sldMk cId="3169946607" sldId="277"/>
            <ac:cxnSpMk id="11" creationId="{61BE7D27-291E-40CB-BCF4-86D1EC730BDA}"/>
          </ac:cxnSpMkLst>
        </pc:cxnChg>
        <pc:cxnChg chg="del">
          <ac:chgData name="yanis sellali" userId="79a8138126c24e9b" providerId="Windows Live" clId="Web-{2240A8FA-DEB5-4210-8FE4-92767C1D8BD5}" dt="2019-06-19T09:49:23.899" v="1644"/>
          <ac:cxnSpMkLst>
            <pc:docMk/>
            <pc:sldMk cId="3169946607" sldId="277"/>
            <ac:cxnSpMk id="12" creationId="{E98C3CB6-4B75-4B70-B938-3EEB1CB1D6F7}"/>
          </ac:cxnSpMkLst>
        </pc:cxnChg>
        <pc:cxnChg chg="del">
          <ac:chgData name="yanis sellali" userId="79a8138126c24e9b" providerId="Windows Live" clId="Web-{2240A8FA-DEB5-4210-8FE4-92767C1D8BD5}" dt="2019-06-19T09:49:24.759" v="1645"/>
          <ac:cxnSpMkLst>
            <pc:docMk/>
            <pc:sldMk cId="3169946607" sldId="277"/>
            <ac:cxnSpMk id="13" creationId="{32AA9F8F-3AE3-4E35-BA41-A8344F892159}"/>
          </ac:cxnSpMkLst>
        </pc:cxnChg>
        <pc:cxnChg chg="del">
          <ac:chgData name="yanis sellali" userId="79a8138126c24e9b" providerId="Windows Live" clId="Web-{2240A8FA-DEB5-4210-8FE4-92767C1D8BD5}" dt="2019-06-19T09:49:26.993" v="1647"/>
          <ac:cxnSpMkLst>
            <pc:docMk/>
            <pc:sldMk cId="3169946607" sldId="277"/>
            <ac:cxnSpMk id="14" creationId="{9F8BA4BB-1D7E-4913-B4C3-691726531F57}"/>
          </ac:cxnSpMkLst>
        </pc:cxnChg>
        <pc:cxnChg chg="add del">
          <ac:chgData name="yanis sellali" userId="79a8138126c24e9b" providerId="Windows Live" clId="Web-{2240A8FA-DEB5-4210-8FE4-92767C1D8BD5}" dt="2019-06-19T09:58:41.978" v="1719"/>
          <ac:cxnSpMkLst>
            <pc:docMk/>
            <pc:sldMk cId="3169946607" sldId="277"/>
            <ac:cxnSpMk id="17" creationId="{B3B5BCF9-E0D9-42E8-9110-32FE00639D1A}"/>
          </ac:cxnSpMkLst>
        </pc:cxnChg>
        <pc:cxnChg chg="add del">
          <ac:chgData name="yanis sellali" userId="79a8138126c24e9b" providerId="Windows Live" clId="Web-{2240A8FA-DEB5-4210-8FE4-92767C1D8BD5}" dt="2019-06-19T09:58:41.431" v="1718"/>
          <ac:cxnSpMkLst>
            <pc:docMk/>
            <pc:sldMk cId="3169946607" sldId="277"/>
            <ac:cxnSpMk id="19" creationId="{6641DDCF-7F76-4228-9298-797109D408AE}"/>
          </ac:cxnSpMkLst>
        </pc:cxnChg>
        <pc:cxnChg chg="add del">
          <ac:chgData name="yanis sellali" userId="79a8138126c24e9b" providerId="Windows Live" clId="Web-{2240A8FA-DEB5-4210-8FE4-92767C1D8BD5}" dt="2019-06-19T09:58:43.291" v="1721"/>
          <ac:cxnSpMkLst>
            <pc:docMk/>
            <pc:sldMk cId="3169946607" sldId="277"/>
            <ac:cxnSpMk id="21" creationId="{147228CA-1388-4ADE-91D0-6FF4BF25BCFB}"/>
          </ac:cxnSpMkLst>
        </pc:cxnChg>
      </pc:sldChg>
    </pc:docChg>
  </pc:docChgLst>
  <pc:docChgLst>
    <pc:chgData name="yanis sellali" userId="79a8138126c24e9b" providerId="Windows Live" clId="Web-{12A4718B-F158-4DE3-8511-C2438465E5A4}"/>
    <pc:docChg chg="modSld">
      <pc:chgData name="yanis sellali" userId="79a8138126c24e9b" providerId="Windows Live" clId="Web-{12A4718B-F158-4DE3-8511-C2438465E5A4}" dt="2019-06-19T08:29:11.762" v="116" actId="1076"/>
      <pc:docMkLst>
        <pc:docMk/>
      </pc:docMkLst>
      <pc:sldChg chg="modSp">
        <pc:chgData name="yanis sellali" userId="79a8138126c24e9b" providerId="Windows Live" clId="Web-{12A4718B-F158-4DE3-8511-C2438465E5A4}" dt="2019-06-19T08:25:41.202" v="64" actId="20577"/>
        <pc:sldMkLst>
          <pc:docMk/>
          <pc:sldMk cId="980480086" sldId="266"/>
        </pc:sldMkLst>
        <pc:spChg chg="mod">
          <ac:chgData name="yanis sellali" userId="79a8138126c24e9b" providerId="Windows Live" clId="Web-{12A4718B-F158-4DE3-8511-C2438465E5A4}" dt="2019-06-19T08:25:41.202" v="64" actId="20577"/>
          <ac:spMkLst>
            <pc:docMk/>
            <pc:sldMk cId="980480086" sldId="266"/>
            <ac:spMk id="3" creationId="{FA0B0B21-4FAF-4898-868F-ACF8D06C7B80}"/>
          </ac:spMkLst>
        </pc:spChg>
      </pc:sldChg>
      <pc:sldChg chg="addSp delSp modSp">
        <pc:chgData name="yanis sellali" userId="79a8138126c24e9b" providerId="Windows Live" clId="Web-{12A4718B-F158-4DE3-8511-C2438465E5A4}" dt="2019-06-19T08:29:11.762" v="116" actId="1076"/>
        <pc:sldMkLst>
          <pc:docMk/>
          <pc:sldMk cId="270554375" sldId="268"/>
        </pc:sldMkLst>
        <pc:spChg chg="del mod">
          <ac:chgData name="yanis sellali" userId="79a8138126c24e9b" providerId="Windows Live" clId="Web-{12A4718B-F158-4DE3-8511-C2438465E5A4}" dt="2019-06-19T08:28:47.356" v="110"/>
          <ac:spMkLst>
            <pc:docMk/>
            <pc:sldMk cId="270554375" sldId="268"/>
            <ac:spMk id="3" creationId="{4283EDCE-E243-4905-A3F6-7D8DEF6A6204}"/>
          </ac:spMkLst>
        </pc:spChg>
        <pc:picChg chg="add mod ord modCrop">
          <ac:chgData name="yanis sellali" userId="79a8138126c24e9b" providerId="Windows Live" clId="Web-{12A4718B-F158-4DE3-8511-C2438465E5A4}" dt="2019-06-19T08:29:11.762" v="116" actId="1076"/>
          <ac:picMkLst>
            <pc:docMk/>
            <pc:sldMk cId="270554375" sldId="268"/>
            <ac:picMk id="4" creationId="{55AF2E01-F794-45DA-8385-31A57E4C9E59}"/>
          </ac:picMkLst>
        </pc:picChg>
      </pc:sldChg>
    </pc:docChg>
  </pc:docChgLst>
  <pc:docChgLst>
    <pc:chgData name="Guest User" providerId="Windows Live" clId="Web-{8A0A1580-DF6E-44B6-94EB-C9A75D3213B8}"/>
    <pc:docChg chg="modSld">
      <pc:chgData name="Guest User" userId="" providerId="Windows Live" clId="Web-{8A0A1580-DF6E-44B6-94EB-C9A75D3213B8}" dt="2019-06-19T13:16:58.814" v="99" actId="20577"/>
      <pc:docMkLst>
        <pc:docMk/>
      </pc:docMkLst>
      <pc:sldChg chg="modSp">
        <pc:chgData name="Guest User" userId="" providerId="Windows Live" clId="Web-{8A0A1580-DF6E-44B6-94EB-C9A75D3213B8}" dt="2019-06-19T13:13:10.968" v="28" actId="20577"/>
        <pc:sldMkLst>
          <pc:docMk/>
          <pc:sldMk cId="2601755498" sldId="269"/>
        </pc:sldMkLst>
        <pc:spChg chg="mod">
          <ac:chgData name="Guest User" userId="" providerId="Windows Live" clId="Web-{8A0A1580-DF6E-44B6-94EB-C9A75D3213B8}" dt="2019-06-19T13:13:10.968" v="28" actId="20577"/>
          <ac:spMkLst>
            <pc:docMk/>
            <pc:sldMk cId="2601755498" sldId="269"/>
            <ac:spMk id="3" creationId="{01DBDD6C-2355-4EB2-86BD-2D9000E52DCF}"/>
          </ac:spMkLst>
        </pc:spChg>
      </pc:sldChg>
      <pc:sldChg chg="modSp">
        <pc:chgData name="Guest User" userId="" providerId="Windows Live" clId="Web-{8A0A1580-DF6E-44B6-94EB-C9A75D3213B8}" dt="2019-06-19T13:16:58.814" v="98" actId="20577"/>
        <pc:sldMkLst>
          <pc:docMk/>
          <pc:sldMk cId="429379799" sldId="271"/>
        </pc:sldMkLst>
        <pc:spChg chg="mod">
          <ac:chgData name="Guest User" userId="" providerId="Windows Live" clId="Web-{8A0A1580-DF6E-44B6-94EB-C9A75D3213B8}" dt="2019-06-19T13:16:58.814" v="98" actId="20577"/>
          <ac:spMkLst>
            <pc:docMk/>
            <pc:sldMk cId="429379799" sldId="271"/>
            <ac:spMk id="3" creationId="{272DF03A-1B69-490F-B59E-22CB63FD44AB}"/>
          </ac:spMkLst>
        </pc:spChg>
      </pc:sldChg>
    </pc:docChg>
  </pc:docChgLst>
  <pc:docChgLst>
    <pc:chgData name="Guest User" providerId="Windows Live" clId="Web-{FC9CF254-1BD1-42D7-B7F4-F1D0EB445D25}"/>
    <pc:docChg chg="modSld">
      <pc:chgData name="Guest User" userId="" providerId="Windows Live" clId="Web-{FC9CF254-1BD1-42D7-B7F4-F1D0EB445D25}" dt="2019-06-20T09:14:04.216" v="23" actId="1076"/>
      <pc:docMkLst>
        <pc:docMk/>
      </pc:docMkLst>
      <pc:sldChg chg="addSp delSp modSp">
        <pc:chgData name="Guest User" userId="" providerId="Windows Live" clId="Web-{FC9CF254-1BD1-42D7-B7F4-F1D0EB445D25}" dt="2019-06-20T09:04:39.241" v="12" actId="1076"/>
        <pc:sldMkLst>
          <pc:docMk/>
          <pc:sldMk cId="100931965" sldId="263"/>
        </pc:sldMkLst>
        <pc:spChg chg="del">
          <ac:chgData name="Guest User" userId="" providerId="Windows Live" clId="Web-{FC9CF254-1BD1-42D7-B7F4-F1D0EB445D25}" dt="2019-06-20T09:03:02.865" v="0"/>
          <ac:spMkLst>
            <pc:docMk/>
            <pc:sldMk cId="100931965" sldId="263"/>
            <ac:spMk id="3" creationId="{FA0B0B21-4FAF-4898-868F-ACF8D06C7B80}"/>
          </ac:spMkLst>
        </pc:spChg>
        <pc:picChg chg="add mod ord">
          <ac:chgData name="Guest User" userId="" providerId="Windows Live" clId="Web-{FC9CF254-1BD1-42D7-B7F4-F1D0EB445D25}" dt="2019-06-20T09:03:56.209" v="6" actId="1076"/>
          <ac:picMkLst>
            <pc:docMk/>
            <pc:sldMk cId="100931965" sldId="263"/>
            <ac:picMk id="4" creationId="{F89B669E-583D-45EE-950E-56CF1C91B2C4}"/>
          </ac:picMkLst>
        </pc:picChg>
        <pc:picChg chg="add mod">
          <ac:chgData name="Guest User" userId="" providerId="Windows Live" clId="Web-{FC9CF254-1BD1-42D7-B7F4-F1D0EB445D25}" dt="2019-06-20T09:04:00.053" v="7" actId="1076"/>
          <ac:picMkLst>
            <pc:docMk/>
            <pc:sldMk cId="100931965" sldId="263"/>
            <ac:picMk id="6" creationId="{CB380158-7797-49A3-9FD7-82C7A5593B58}"/>
          </ac:picMkLst>
        </pc:picChg>
        <pc:picChg chg="add mod">
          <ac:chgData name="Guest User" userId="" providerId="Windows Live" clId="Web-{FC9CF254-1BD1-42D7-B7F4-F1D0EB445D25}" dt="2019-06-20T09:04:39.241" v="12" actId="1076"/>
          <ac:picMkLst>
            <pc:docMk/>
            <pc:sldMk cId="100931965" sldId="263"/>
            <ac:picMk id="8" creationId="{90994D71-24C4-4A86-A0D3-6AC5802B1A10}"/>
          </ac:picMkLst>
        </pc:picChg>
      </pc:sldChg>
      <pc:sldChg chg="addSp delSp modSp">
        <pc:chgData name="Guest User" userId="" providerId="Windows Live" clId="Web-{FC9CF254-1BD1-42D7-B7F4-F1D0EB445D25}" dt="2019-06-20T09:14:04.216" v="23" actId="1076"/>
        <pc:sldMkLst>
          <pc:docMk/>
          <pc:sldMk cId="1772810826" sldId="264"/>
        </pc:sldMkLst>
        <pc:spChg chg="del">
          <ac:chgData name="Guest User" userId="" providerId="Windows Live" clId="Web-{FC9CF254-1BD1-42D7-B7F4-F1D0EB445D25}" dt="2019-06-20T09:08:29.275" v="13"/>
          <ac:spMkLst>
            <pc:docMk/>
            <pc:sldMk cId="1772810826" sldId="264"/>
            <ac:spMk id="3" creationId="{FA0B0B21-4FAF-4898-868F-ACF8D06C7B80}"/>
          </ac:spMkLst>
        </pc:spChg>
        <pc:spChg chg="add del mod">
          <ac:chgData name="Guest User" userId="" providerId="Windows Live" clId="Web-{FC9CF254-1BD1-42D7-B7F4-F1D0EB445D25}" dt="2019-06-20T09:11:34.245" v="16"/>
          <ac:spMkLst>
            <pc:docMk/>
            <pc:sldMk cId="1772810826" sldId="264"/>
            <ac:spMk id="7" creationId="{E18FDB55-0C4D-44FD-BFFF-FFA5EB5EB721}"/>
          </ac:spMkLst>
        </pc:spChg>
        <pc:picChg chg="add del mod ord">
          <ac:chgData name="Guest User" userId="" providerId="Windows Live" clId="Web-{FC9CF254-1BD1-42D7-B7F4-F1D0EB445D25}" dt="2019-06-20T09:08:50.603" v="15"/>
          <ac:picMkLst>
            <pc:docMk/>
            <pc:sldMk cId="1772810826" sldId="264"/>
            <ac:picMk id="4" creationId="{105DA65F-91AF-45C9-8019-EACEBDD8FC7C}"/>
          </ac:picMkLst>
        </pc:picChg>
        <pc:picChg chg="add mod ord modCrop">
          <ac:chgData name="Guest User" userId="" providerId="Windows Live" clId="Web-{FC9CF254-1BD1-42D7-B7F4-F1D0EB445D25}" dt="2019-06-20T09:14:04.216" v="23" actId="1076"/>
          <ac:picMkLst>
            <pc:docMk/>
            <pc:sldMk cId="1772810826" sldId="264"/>
            <ac:picMk id="8" creationId="{2FB56220-DDA3-477C-B98D-D25FE78388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C6794-4044-4D74-A752-26CA6F7473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7A3A54-7355-4D86-98CB-2757E847CE16}">
      <dgm:prSet/>
      <dgm:spPr/>
      <dgm:t>
        <a:bodyPr/>
        <a:lstStyle/>
        <a:p>
          <a:r>
            <a:rPr lang="en-GB"/>
            <a:t>1) Présentation du concept</a:t>
          </a:r>
          <a:endParaRPr lang="en-US"/>
        </a:p>
      </dgm:t>
    </dgm:pt>
    <dgm:pt modelId="{17351BA2-6EAE-4D9B-8D15-5BDB634C5079}" type="parTrans" cxnId="{D09B04B1-6024-4EF1-9DAB-41C4EEB372DB}">
      <dgm:prSet/>
      <dgm:spPr/>
      <dgm:t>
        <a:bodyPr/>
        <a:lstStyle/>
        <a:p>
          <a:endParaRPr lang="en-US"/>
        </a:p>
      </dgm:t>
    </dgm:pt>
    <dgm:pt modelId="{FC851BCB-83AB-4CC2-AC37-4A4EE82CF3E1}" type="sibTrans" cxnId="{D09B04B1-6024-4EF1-9DAB-41C4EEB372DB}">
      <dgm:prSet/>
      <dgm:spPr/>
      <dgm:t>
        <a:bodyPr/>
        <a:lstStyle/>
        <a:p>
          <a:endParaRPr lang="en-US"/>
        </a:p>
      </dgm:t>
    </dgm:pt>
    <dgm:pt modelId="{1BEA0C3D-D086-4410-9197-CC4AC76ACA54}">
      <dgm:prSet/>
      <dgm:spPr/>
      <dgm:t>
        <a:bodyPr/>
        <a:lstStyle/>
        <a:p>
          <a:r>
            <a:rPr lang="en-GB"/>
            <a:t>2) Mécaniques</a:t>
          </a:r>
          <a:endParaRPr lang="en-US"/>
        </a:p>
      </dgm:t>
    </dgm:pt>
    <dgm:pt modelId="{AE8B5373-E9C7-4B16-900F-41D48530E6A7}" type="parTrans" cxnId="{62AB1A03-BA44-43EF-BEF9-9CA645C41895}">
      <dgm:prSet/>
      <dgm:spPr/>
      <dgm:t>
        <a:bodyPr/>
        <a:lstStyle/>
        <a:p>
          <a:endParaRPr lang="en-US"/>
        </a:p>
      </dgm:t>
    </dgm:pt>
    <dgm:pt modelId="{4C095FEC-2D45-4E8B-BF3F-5DE21B9B8E71}" type="sibTrans" cxnId="{62AB1A03-BA44-43EF-BEF9-9CA645C41895}">
      <dgm:prSet/>
      <dgm:spPr/>
      <dgm:t>
        <a:bodyPr/>
        <a:lstStyle/>
        <a:p>
          <a:endParaRPr lang="en-US"/>
        </a:p>
      </dgm:t>
    </dgm:pt>
    <dgm:pt modelId="{A2230A5B-2B3D-43EC-A724-59228886658B}">
      <dgm:prSet/>
      <dgm:spPr/>
      <dgm:t>
        <a:bodyPr/>
        <a:lstStyle/>
        <a:p>
          <a:r>
            <a:rPr lang="en-GB"/>
            <a:t>3) Parties individuelles</a:t>
          </a:r>
          <a:endParaRPr lang="en-US"/>
        </a:p>
      </dgm:t>
    </dgm:pt>
    <dgm:pt modelId="{01DFFA0C-A29E-4691-8AF1-75D86CFA5555}" type="parTrans" cxnId="{83BFCEBB-DA0E-4A6C-91AF-94A8F03F3882}">
      <dgm:prSet/>
      <dgm:spPr/>
      <dgm:t>
        <a:bodyPr/>
        <a:lstStyle/>
        <a:p>
          <a:endParaRPr lang="en-US"/>
        </a:p>
      </dgm:t>
    </dgm:pt>
    <dgm:pt modelId="{7F194B3D-323D-4E04-9386-299BD6638176}" type="sibTrans" cxnId="{83BFCEBB-DA0E-4A6C-91AF-94A8F03F3882}">
      <dgm:prSet/>
      <dgm:spPr/>
      <dgm:t>
        <a:bodyPr/>
        <a:lstStyle/>
        <a:p>
          <a:endParaRPr lang="en-US"/>
        </a:p>
      </dgm:t>
    </dgm:pt>
    <dgm:pt modelId="{A5C128DE-F611-4546-B361-DF2ABFF89AD5}" type="pres">
      <dgm:prSet presAssocID="{F87C6794-4044-4D74-A752-26CA6F7473E8}" presName="linear" presStyleCnt="0">
        <dgm:presLayoutVars>
          <dgm:animLvl val="lvl"/>
          <dgm:resizeHandles val="exact"/>
        </dgm:presLayoutVars>
      </dgm:prSet>
      <dgm:spPr/>
    </dgm:pt>
    <dgm:pt modelId="{830E6585-6C35-49CE-BB98-5DFC0813BCF7}" type="pres">
      <dgm:prSet presAssocID="{797A3A54-7355-4D86-98CB-2757E847CE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A04DB6-82F1-4C85-930D-4CD713BF832A}" type="pres">
      <dgm:prSet presAssocID="{FC851BCB-83AB-4CC2-AC37-4A4EE82CF3E1}" presName="spacer" presStyleCnt="0"/>
      <dgm:spPr/>
    </dgm:pt>
    <dgm:pt modelId="{FD7415F7-7DB0-449A-A666-0FD4B80835E9}" type="pres">
      <dgm:prSet presAssocID="{1BEA0C3D-D086-4410-9197-CC4AC76ACA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586C28-8661-47B8-A8A9-DF7299FC76E2}" type="pres">
      <dgm:prSet presAssocID="{4C095FEC-2D45-4E8B-BF3F-5DE21B9B8E71}" presName="spacer" presStyleCnt="0"/>
      <dgm:spPr/>
    </dgm:pt>
    <dgm:pt modelId="{087728C3-6FA4-4ABB-9C7C-FBB2815E16AC}" type="pres">
      <dgm:prSet presAssocID="{A2230A5B-2B3D-43EC-A724-5922888665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AB1A03-BA44-43EF-BEF9-9CA645C41895}" srcId="{F87C6794-4044-4D74-A752-26CA6F7473E8}" destId="{1BEA0C3D-D086-4410-9197-CC4AC76ACA54}" srcOrd="1" destOrd="0" parTransId="{AE8B5373-E9C7-4B16-900F-41D48530E6A7}" sibTransId="{4C095FEC-2D45-4E8B-BF3F-5DE21B9B8E71}"/>
    <dgm:cxn modelId="{7C9B4722-1319-4A3C-8186-DCE1DE8733EC}" type="presOf" srcId="{1BEA0C3D-D086-4410-9197-CC4AC76ACA54}" destId="{FD7415F7-7DB0-449A-A666-0FD4B80835E9}" srcOrd="0" destOrd="0" presId="urn:microsoft.com/office/officeart/2005/8/layout/vList2"/>
    <dgm:cxn modelId="{FB012A3C-F91E-4AED-AEF1-7F7C4EAAE912}" type="presOf" srcId="{F87C6794-4044-4D74-A752-26CA6F7473E8}" destId="{A5C128DE-F611-4546-B361-DF2ABFF89AD5}" srcOrd="0" destOrd="0" presId="urn:microsoft.com/office/officeart/2005/8/layout/vList2"/>
    <dgm:cxn modelId="{C8DBB29E-3733-4A62-A46E-170202E571B7}" type="presOf" srcId="{A2230A5B-2B3D-43EC-A724-59228886658B}" destId="{087728C3-6FA4-4ABB-9C7C-FBB2815E16AC}" srcOrd="0" destOrd="0" presId="urn:microsoft.com/office/officeart/2005/8/layout/vList2"/>
    <dgm:cxn modelId="{D9B737A1-03F8-4535-83CC-17FC4D9D6BE7}" type="presOf" srcId="{797A3A54-7355-4D86-98CB-2757E847CE16}" destId="{830E6585-6C35-49CE-BB98-5DFC0813BCF7}" srcOrd="0" destOrd="0" presId="urn:microsoft.com/office/officeart/2005/8/layout/vList2"/>
    <dgm:cxn modelId="{D09B04B1-6024-4EF1-9DAB-41C4EEB372DB}" srcId="{F87C6794-4044-4D74-A752-26CA6F7473E8}" destId="{797A3A54-7355-4D86-98CB-2757E847CE16}" srcOrd="0" destOrd="0" parTransId="{17351BA2-6EAE-4D9B-8D15-5BDB634C5079}" sibTransId="{FC851BCB-83AB-4CC2-AC37-4A4EE82CF3E1}"/>
    <dgm:cxn modelId="{83BFCEBB-DA0E-4A6C-91AF-94A8F03F3882}" srcId="{F87C6794-4044-4D74-A752-26CA6F7473E8}" destId="{A2230A5B-2B3D-43EC-A724-59228886658B}" srcOrd="2" destOrd="0" parTransId="{01DFFA0C-A29E-4691-8AF1-75D86CFA5555}" sibTransId="{7F194B3D-323D-4E04-9386-299BD6638176}"/>
    <dgm:cxn modelId="{00ACB8BB-313A-4CE9-B842-E5F60F542F03}" type="presParOf" srcId="{A5C128DE-F611-4546-B361-DF2ABFF89AD5}" destId="{830E6585-6C35-49CE-BB98-5DFC0813BCF7}" srcOrd="0" destOrd="0" presId="urn:microsoft.com/office/officeart/2005/8/layout/vList2"/>
    <dgm:cxn modelId="{CD4E9CDE-78B1-40AB-8859-296CF3DAAB6C}" type="presParOf" srcId="{A5C128DE-F611-4546-B361-DF2ABFF89AD5}" destId="{88A04DB6-82F1-4C85-930D-4CD713BF832A}" srcOrd="1" destOrd="0" presId="urn:microsoft.com/office/officeart/2005/8/layout/vList2"/>
    <dgm:cxn modelId="{268ABB15-7133-4A01-BB83-040343C27C7B}" type="presParOf" srcId="{A5C128DE-F611-4546-B361-DF2ABFF89AD5}" destId="{FD7415F7-7DB0-449A-A666-0FD4B80835E9}" srcOrd="2" destOrd="0" presId="urn:microsoft.com/office/officeart/2005/8/layout/vList2"/>
    <dgm:cxn modelId="{64376817-3377-4675-8DD1-A1C88F918C82}" type="presParOf" srcId="{A5C128DE-F611-4546-B361-DF2ABFF89AD5}" destId="{52586C28-8661-47B8-A8A9-DF7299FC76E2}" srcOrd="3" destOrd="0" presId="urn:microsoft.com/office/officeart/2005/8/layout/vList2"/>
    <dgm:cxn modelId="{FDDDF547-5BC0-4827-9BFA-38FFC31D97A2}" type="presParOf" srcId="{A5C128DE-F611-4546-B361-DF2ABFF89AD5}" destId="{087728C3-6FA4-4ABB-9C7C-FBB2815E16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1D8C4-067E-4A80-A2D4-90626AE221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6BB7FA-B6FA-4474-AFE2-B2E061B68667}">
      <dgm:prSet/>
      <dgm:spPr/>
      <dgm:t>
        <a:bodyPr/>
        <a:lstStyle/>
        <a:p>
          <a:r>
            <a:rPr lang="fr-FR"/>
            <a:t>Nouvelle dimension au jeu </a:t>
          </a:r>
          <a:r>
            <a:rPr lang="fr-FR" err="1"/>
            <a:t>Sandbox</a:t>
          </a:r>
        </a:p>
      </dgm:t>
    </dgm:pt>
    <dgm:pt modelId="{7524900A-1B00-45D4-A8D3-6F6A7ECAACA9}" type="parTrans" cxnId="{1347D5B3-6162-4EE1-87AA-02FF7BD28C12}">
      <dgm:prSet/>
      <dgm:spPr/>
      <dgm:t>
        <a:bodyPr/>
        <a:lstStyle/>
        <a:p>
          <a:endParaRPr lang="en-US"/>
        </a:p>
      </dgm:t>
    </dgm:pt>
    <dgm:pt modelId="{CFCF2F5A-7780-4FB2-A25F-046AB36F68D8}" type="sibTrans" cxnId="{1347D5B3-6162-4EE1-87AA-02FF7BD28C12}">
      <dgm:prSet/>
      <dgm:spPr/>
      <dgm:t>
        <a:bodyPr/>
        <a:lstStyle/>
        <a:p>
          <a:endParaRPr lang="en-US"/>
        </a:p>
      </dgm:t>
    </dgm:pt>
    <dgm:pt modelId="{9E8396BC-2739-49D1-AC1E-A87F468162DE}">
      <dgm:prSet/>
      <dgm:spPr/>
      <dgm:t>
        <a:bodyPr/>
        <a:lstStyle/>
        <a:p>
          <a:r>
            <a:rPr lang="fr-FR"/>
            <a:t>Un aspect narratif important </a:t>
          </a:r>
        </a:p>
      </dgm:t>
    </dgm:pt>
    <dgm:pt modelId="{87C612F5-41D9-4A92-915D-BE1DA680067D}" type="parTrans" cxnId="{556437E0-0DA9-4C1E-B19A-02E7F3EE836B}">
      <dgm:prSet/>
      <dgm:spPr/>
      <dgm:t>
        <a:bodyPr/>
        <a:lstStyle/>
        <a:p>
          <a:endParaRPr lang="en-US"/>
        </a:p>
      </dgm:t>
    </dgm:pt>
    <dgm:pt modelId="{8C22B106-9DD1-49DA-9B12-A6687270352B}" type="sibTrans" cxnId="{556437E0-0DA9-4C1E-B19A-02E7F3EE836B}">
      <dgm:prSet/>
      <dgm:spPr/>
      <dgm:t>
        <a:bodyPr/>
        <a:lstStyle/>
        <a:p>
          <a:endParaRPr lang="en-US"/>
        </a:p>
      </dgm:t>
    </dgm:pt>
    <dgm:pt modelId="{2E73A913-0FD3-4341-BEED-403F1CB87E8C}">
      <dgm:prSet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Un univers cohérent construit autour du joueur</a:t>
          </a:r>
          <a:endParaRPr lang="fr-FR"/>
        </a:p>
      </dgm:t>
    </dgm:pt>
    <dgm:pt modelId="{CB1C5A90-EA82-4010-8DF2-31E323DD4D0D}" type="parTrans" cxnId="{E604481A-767B-41DE-B43A-49188E9ED4E8}">
      <dgm:prSet/>
      <dgm:spPr/>
      <dgm:t>
        <a:bodyPr/>
        <a:lstStyle/>
        <a:p>
          <a:endParaRPr lang="en-US"/>
        </a:p>
      </dgm:t>
    </dgm:pt>
    <dgm:pt modelId="{7E6F7970-516A-440A-B89C-9C5D9B911EF6}" type="sibTrans" cxnId="{E604481A-767B-41DE-B43A-49188E9ED4E8}">
      <dgm:prSet/>
      <dgm:spPr/>
      <dgm:t>
        <a:bodyPr/>
        <a:lstStyle/>
        <a:p>
          <a:endParaRPr lang="en-US"/>
        </a:p>
      </dgm:t>
    </dgm:pt>
    <dgm:pt modelId="{77D4B3E5-BBDB-473C-B8E6-E93E0A969C18}" type="pres">
      <dgm:prSet presAssocID="{B9B1D8C4-067E-4A80-A2D4-90626AE221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0929FA-1572-40E2-9274-5298AD82AC65}" type="pres">
      <dgm:prSet presAssocID="{DA6BB7FA-B6FA-4474-AFE2-B2E061B68667}" presName="hierRoot1" presStyleCnt="0"/>
      <dgm:spPr/>
    </dgm:pt>
    <dgm:pt modelId="{A92C0F57-A2A2-4376-8A3A-FFDC8D0BA463}" type="pres">
      <dgm:prSet presAssocID="{DA6BB7FA-B6FA-4474-AFE2-B2E061B68667}" presName="composite" presStyleCnt="0"/>
      <dgm:spPr/>
    </dgm:pt>
    <dgm:pt modelId="{479B92F4-B3DA-431F-86B0-A10AF517EF64}" type="pres">
      <dgm:prSet presAssocID="{DA6BB7FA-B6FA-4474-AFE2-B2E061B68667}" presName="background" presStyleLbl="node0" presStyleIdx="0" presStyleCnt="3"/>
      <dgm:spPr/>
    </dgm:pt>
    <dgm:pt modelId="{3B36BB77-B4B9-4E6D-81D4-07E72F7863DB}" type="pres">
      <dgm:prSet presAssocID="{DA6BB7FA-B6FA-4474-AFE2-B2E061B68667}" presName="text" presStyleLbl="fgAcc0" presStyleIdx="0" presStyleCnt="3">
        <dgm:presLayoutVars>
          <dgm:chPref val="3"/>
        </dgm:presLayoutVars>
      </dgm:prSet>
      <dgm:spPr/>
    </dgm:pt>
    <dgm:pt modelId="{882725C7-BB57-4A8E-A3F9-3EDDE50185D8}" type="pres">
      <dgm:prSet presAssocID="{DA6BB7FA-B6FA-4474-AFE2-B2E061B68667}" presName="hierChild2" presStyleCnt="0"/>
      <dgm:spPr/>
    </dgm:pt>
    <dgm:pt modelId="{AC8331D3-4DA0-4107-BE05-AAAAD52D20BB}" type="pres">
      <dgm:prSet presAssocID="{9E8396BC-2739-49D1-AC1E-A87F468162DE}" presName="hierRoot1" presStyleCnt="0"/>
      <dgm:spPr/>
    </dgm:pt>
    <dgm:pt modelId="{00976985-408A-45E9-B718-BA00C6C7120B}" type="pres">
      <dgm:prSet presAssocID="{9E8396BC-2739-49D1-AC1E-A87F468162DE}" presName="composite" presStyleCnt="0"/>
      <dgm:spPr/>
    </dgm:pt>
    <dgm:pt modelId="{9FAA69DA-0374-4A01-A351-38FCC0F58607}" type="pres">
      <dgm:prSet presAssocID="{9E8396BC-2739-49D1-AC1E-A87F468162DE}" presName="background" presStyleLbl="node0" presStyleIdx="1" presStyleCnt="3"/>
      <dgm:spPr/>
    </dgm:pt>
    <dgm:pt modelId="{48A07743-22E3-4DA6-8943-9BE1D2883E07}" type="pres">
      <dgm:prSet presAssocID="{9E8396BC-2739-49D1-AC1E-A87F468162DE}" presName="text" presStyleLbl="fgAcc0" presStyleIdx="1" presStyleCnt="3">
        <dgm:presLayoutVars>
          <dgm:chPref val="3"/>
        </dgm:presLayoutVars>
      </dgm:prSet>
      <dgm:spPr/>
    </dgm:pt>
    <dgm:pt modelId="{BA4D3855-BC1B-4465-926A-A14993C49738}" type="pres">
      <dgm:prSet presAssocID="{9E8396BC-2739-49D1-AC1E-A87F468162DE}" presName="hierChild2" presStyleCnt="0"/>
      <dgm:spPr/>
    </dgm:pt>
    <dgm:pt modelId="{C80DA86E-06F1-4CDB-A8C6-E8C4DF0E33EF}" type="pres">
      <dgm:prSet presAssocID="{2E73A913-0FD3-4341-BEED-403F1CB87E8C}" presName="hierRoot1" presStyleCnt="0"/>
      <dgm:spPr/>
    </dgm:pt>
    <dgm:pt modelId="{854BC746-A0DB-4E73-B122-DF848AAE8D26}" type="pres">
      <dgm:prSet presAssocID="{2E73A913-0FD3-4341-BEED-403F1CB87E8C}" presName="composite" presStyleCnt="0"/>
      <dgm:spPr/>
    </dgm:pt>
    <dgm:pt modelId="{282593D4-A1A4-4739-8F54-2C5BF447A7A1}" type="pres">
      <dgm:prSet presAssocID="{2E73A913-0FD3-4341-BEED-403F1CB87E8C}" presName="background" presStyleLbl="node0" presStyleIdx="2" presStyleCnt="3"/>
      <dgm:spPr/>
    </dgm:pt>
    <dgm:pt modelId="{838DEAE3-FD1B-4B35-AA2A-FA73CEC081D8}" type="pres">
      <dgm:prSet presAssocID="{2E73A913-0FD3-4341-BEED-403F1CB87E8C}" presName="text" presStyleLbl="fgAcc0" presStyleIdx="2" presStyleCnt="3">
        <dgm:presLayoutVars>
          <dgm:chPref val="3"/>
        </dgm:presLayoutVars>
      </dgm:prSet>
      <dgm:spPr/>
    </dgm:pt>
    <dgm:pt modelId="{A106DA3B-B1B5-408E-BEC4-B667A1360FA0}" type="pres">
      <dgm:prSet presAssocID="{2E73A913-0FD3-4341-BEED-403F1CB87E8C}" presName="hierChild2" presStyleCnt="0"/>
      <dgm:spPr/>
    </dgm:pt>
  </dgm:ptLst>
  <dgm:cxnLst>
    <dgm:cxn modelId="{E604481A-767B-41DE-B43A-49188E9ED4E8}" srcId="{B9B1D8C4-067E-4A80-A2D4-90626AE221D8}" destId="{2E73A913-0FD3-4341-BEED-403F1CB87E8C}" srcOrd="2" destOrd="0" parTransId="{CB1C5A90-EA82-4010-8DF2-31E323DD4D0D}" sibTransId="{7E6F7970-516A-440A-B89C-9C5D9B911EF6}"/>
    <dgm:cxn modelId="{05C6C61C-0DBA-4E01-835C-C038DF3689B1}" type="presOf" srcId="{B9B1D8C4-067E-4A80-A2D4-90626AE221D8}" destId="{77D4B3E5-BBDB-473C-B8E6-E93E0A969C18}" srcOrd="0" destOrd="0" presId="urn:microsoft.com/office/officeart/2005/8/layout/hierarchy1"/>
    <dgm:cxn modelId="{0BAA7A76-0603-4C2D-A207-0F3275C4AE53}" type="presOf" srcId="{DA6BB7FA-B6FA-4474-AFE2-B2E061B68667}" destId="{3B36BB77-B4B9-4E6D-81D4-07E72F7863DB}" srcOrd="0" destOrd="0" presId="urn:microsoft.com/office/officeart/2005/8/layout/hierarchy1"/>
    <dgm:cxn modelId="{1347D5B3-6162-4EE1-87AA-02FF7BD28C12}" srcId="{B9B1D8C4-067E-4A80-A2D4-90626AE221D8}" destId="{DA6BB7FA-B6FA-4474-AFE2-B2E061B68667}" srcOrd="0" destOrd="0" parTransId="{7524900A-1B00-45D4-A8D3-6F6A7ECAACA9}" sibTransId="{CFCF2F5A-7780-4FB2-A25F-046AB36F68D8}"/>
    <dgm:cxn modelId="{6B37BABD-06A2-47C7-BCC2-88A208113A4F}" type="presOf" srcId="{9E8396BC-2739-49D1-AC1E-A87F468162DE}" destId="{48A07743-22E3-4DA6-8943-9BE1D2883E07}" srcOrd="0" destOrd="0" presId="urn:microsoft.com/office/officeart/2005/8/layout/hierarchy1"/>
    <dgm:cxn modelId="{0C0C95CA-47AD-4483-AEFD-5C6451F6C9C0}" type="presOf" srcId="{2E73A913-0FD3-4341-BEED-403F1CB87E8C}" destId="{838DEAE3-FD1B-4B35-AA2A-FA73CEC081D8}" srcOrd="0" destOrd="0" presId="urn:microsoft.com/office/officeart/2005/8/layout/hierarchy1"/>
    <dgm:cxn modelId="{556437E0-0DA9-4C1E-B19A-02E7F3EE836B}" srcId="{B9B1D8C4-067E-4A80-A2D4-90626AE221D8}" destId="{9E8396BC-2739-49D1-AC1E-A87F468162DE}" srcOrd="1" destOrd="0" parTransId="{87C612F5-41D9-4A92-915D-BE1DA680067D}" sibTransId="{8C22B106-9DD1-49DA-9B12-A6687270352B}"/>
    <dgm:cxn modelId="{8A064796-3172-4D58-B37E-5CD8EE3621CF}" type="presParOf" srcId="{77D4B3E5-BBDB-473C-B8E6-E93E0A969C18}" destId="{840929FA-1572-40E2-9274-5298AD82AC65}" srcOrd="0" destOrd="0" presId="urn:microsoft.com/office/officeart/2005/8/layout/hierarchy1"/>
    <dgm:cxn modelId="{2B726413-1A72-41C2-A37C-57865C3A5E08}" type="presParOf" srcId="{840929FA-1572-40E2-9274-5298AD82AC65}" destId="{A92C0F57-A2A2-4376-8A3A-FFDC8D0BA463}" srcOrd="0" destOrd="0" presId="urn:microsoft.com/office/officeart/2005/8/layout/hierarchy1"/>
    <dgm:cxn modelId="{1E945FFA-8B50-4507-8F52-BCB487B9A353}" type="presParOf" srcId="{A92C0F57-A2A2-4376-8A3A-FFDC8D0BA463}" destId="{479B92F4-B3DA-431F-86B0-A10AF517EF64}" srcOrd="0" destOrd="0" presId="urn:microsoft.com/office/officeart/2005/8/layout/hierarchy1"/>
    <dgm:cxn modelId="{5CA10D56-AE3B-42A7-8EA1-C6DA14A264B1}" type="presParOf" srcId="{A92C0F57-A2A2-4376-8A3A-FFDC8D0BA463}" destId="{3B36BB77-B4B9-4E6D-81D4-07E72F7863DB}" srcOrd="1" destOrd="0" presId="urn:microsoft.com/office/officeart/2005/8/layout/hierarchy1"/>
    <dgm:cxn modelId="{99A5F93D-984F-498B-A2A7-B45F231BFA3B}" type="presParOf" srcId="{840929FA-1572-40E2-9274-5298AD82AC65}" destId="{882725C7-BB57-4A8E-A3F9-3EDDE50185D8}" srcOrd="1" destOrd="0" presId="urn:microsoft.com/office/officeart/2005/8/layout/hierarchy1"/>
    <dgm:cxn modelId="{7D3446FD-3D6C-4FF4-ADC6-E88A5A1D2457}" type="presParOf" srcId="{77D4B3E5-BBDB-473C-B8E6-E93E0A969C18}" destId="{AC8331D3-4DA0-4107-BE05-AAAAD52D20BB}" srcOrd="1" destOrd="0" presId="urn:microsoft.com/office/officeart/2005/8/layout/hierarchy1"/>
    <dgm:cxn modelId="{5AC542A5-A397-4B28-A115-C18D6E2C525E}" type="presParOf" srcId="{AC8331D3-4DA0-4107-BE05-AAAAD52D20BB}" destId="{00976985-408A-45E9-B718-BA00C6C7120B}" srcOrd="0" destOrd="0" presId="urn:microsoft.com/office/officeart/2005/8/layout/hierarchy1"/>
    <dgm:cxn modelId="{A5B5C903-4610-47EA-8E4C-EB2572AC0E9B}" type="presParOf" srcId="{00976985-408A-45E9-B718-BA00C6C7120B}" destId="{9FAA69DA-0374-4A01-A351-38FCC0F58607}" srcOrd="0" destOrd="0" presId="urn:microsoft.com/office/officeart/2005/8/layout/hierarchy1"/>
    <dgm:cxn modelId="{F3BED659-D4CB-4628-99A5-49A330AF45E5}" type="presParOf" srcId="{00976985-408A-45E9-B718-BA00C6C7120B}" destId="{48A07743-22E3-4DA6-8943-9BE1D2883E07}" srcOrd="1" destOrd="0" presId="urn:microsoft.com/office/officeart/2005/8/layout/hierarchy1"/>
    <dgm:cxn modelId="{A26627A6-6C66-44DA-A901-A5B3A676F80A}" type="presParOf" srcId="{AC8331D3-4DA0-4107-BE05-AAAAD52D20BB}" destId="{BA4D3855-BC1B-4465-926A-A14993C49738}" srcOrd="1" destOrd="0" presId="urn:microsoft.com/office/officeart/2005/8/layout/hierarchy1"/>
    <dgm:cxn modelId="{57F8695C-810F-4047-B506-B6E045EDAA81}" type="presParOf" srcId="{77D4B3E5-BBDB-473C-B8E6-E93E0A969C18}" destId="{C80DA86E-06F1-4CDB-A8C6-E8C4DF0E33EF}" srcOrd="2" destOrd="0" presId="urn:microsoft.com/office/officeart/2005/8/layout/hierarchy1"/>
    <dgm:cxn modelId="{460DAC32-7C14-4E07-99F8-80605FA9F82E}" type="presParOf" srcId="{C80DA86E-06F1-4CDB-A8C6-E8C4DF0E33EF}" destId="{854BC746-A0DB-4E73-B122-DF848AAE8D26}" srcOrd="0" destOrd="0" presId="urn:microsoft.com/office/officeart/2005/8/layout/hierarchy1"/>
    <dgm:cxn modelId="{6726117D-E7D2-443F-A663-34F3CE6AE88F}" type="presParOf" srcId="{854BC746-A0DB-4E73-B122-DF848AAE8D26}" destId="{282593D4-A1A4-4739-8F54-2C5BF447A7A1}" srcOrd="0" destOrd="0" presId="urn:microsoft.com/office/officeart/2005/8/layout/hierarchy1"/>
    <dgm:cxn modelId="{1AEB21E2-89C1-4E05-B440-E86E261E55A7}" type="presParOf" srcId="{854BC746-A0DB-4E73-B122-DF848AAE8D26}" destId="{838DEAE3-FD1B-4B35-AA2A-FA73CEC081D8}" srcOrd="1" destOrd="0" presId="urn:microsoft.com/office/officeart/2005/8/layout/hierarchy1"/>
    <dgm:cxn modelId="{821E512B-084E-4881-B344-142B5A1A275A}" type="presParOf" srcId="{C80DA86E-06F1-4CDB-A8C6-E8C4DF0E33EF}" destId="{A106DA3B-B1B5-408E-BEC4-B667A1360F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E6585-6C35-49CE-BB98-5DFC0813BCF7}">
      <dsp:nvSpPr>
        <dsp:cNvPr id="0" name=""/>
        <dsp:cNvSpPr/>
      </dsp:nvSpPr>
      <dsp:spPr>
        <a:xfrm>
          <a:off x="0" y="35278"/>
          <a:ext cx="9476273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1) Présentation du concept</a:t>
          </a:r>
          <a:endParaRPr lang="en-US" sz="4200" kern="1200"/>
        </a:p>
      </dsp:txBody>
      <dsp:txXfrm>
        <a:off x="49176" y="84454"/>
        <a:ext cx="9377921" cy="909018"/>
      </dsp:txXfrm>
    </dsp:sp>
    <dsp:sp modelId="{FD7415F7-7DB0-449A-A666-0FD4B80835E9}">
      <dsp:nvSpPr>
        <dsp:cNvPr id="0" name=""/>
        <dsp:cNvSpPr/>
      </dsp:nvSpPr>
      <dsp:spPr>
        <a:xfrm>
          <a:off x="0" y="1163608"/>
          <a:ext cx="9476273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2) Mécaniques</a:t>
          </a:r>
          <a:endParaRPr lang="en-US" sz="4200" kern="1200"/>
        </a:p>
      </dsp:txBody>
      <dsp:txXfrm>
        <a:off x="49176" y="1212784"/>
        <a:ext cx="9377921" cy="909018"/>
      </dsp:txXfrm>
    </dsp:sp>
    <dsp:sp modelId="{087728C3-6FA4-4ABB-9C7C-FBB2815E16AC}">
      <dsp:nvSpPr>
        <dsp:cNvPr id="0" name=""/>
        <dsp:cNvSpPr/>
      </dsp:nvSpPr>
      <dsp:spPr>
        <a:xfrm>
          <a:off x="0" y="2291938"/>
          <a:ext cx="9476273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3) Parties individuelles</a:t>
          </a:r>
          <a:endParaRPr lang="en-US" sz="4200" kern="1200"/>
        </a:p>
      </dsp:txBody>
      <dsp:txXfrm>
        <a:off x="49176" y="2341114"/>
        <a:ext cx="9377921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B92F4-B3DA-431F-86B0-A10AF517EF64}">
      <dsp:nvSpPr>
        <dsp:cNvPr id="0" name=""/>
        <dsp:cNvSpPr/>
      </dsp:nvSpPr>
      <dsp:spPr>
        <a:xfrm>
          <a:off x="0" y="719095"/>
          <a:ext cx="2968473" cy="188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6BB77-B4B9-4E6D-81D4-07E72F7863DB}">
      <dsp:nvSpPr>
        <dsp:cNvPr id="0" name=""/>
        <dsp:cNvSpPr/>
      </dsp:nvSpPr>
      <dsp:spPr>
        <a:xfrm>
          <a:off x="329830" y="1032434"/>
          <a:ext cx="2968473" cy="188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Nouvelle dimension au jeu </a:t>
          </a:r>
          <a:r>
            <a:rPr lang="fr-FR" sz="2700" kern="1200" err="1"/>
            <a:t>Sandbox</a:t>
          </a:r>
        </a:p>
      </dsp:txBody>
      <dsp:txXfrm>
        <a:off x="385039" y="1087643"/>
        <a:ext cx="2858055" cy="1774562"/>
      </dsp:txXfrm>
    </dsp:sp>
    <dsp:sp modelId="{9FAA69DA-0374-4A01-A351-38FCC0F58607}">
      <dsp:nvSpPr>
        <dsp:cNvPr id="0" name=""/>
        <dsp:cNvSpPr/>
      </dsp:nvSpPr>
      <dsp:spPr>
        <a:xfrm>
          <a:off x="3628134" y="719095"/>
          <a:ext cx="2968473" cy="188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07743-22E3-4DA6-8943-9BE1D2883E07}">
      <dsp:nvSpPr>
        <dsp:cNvPr id="0" name=""/>
        <dsp:cNvSpPr/>
      </dsp:nvSpPr>
      <dsp:spPr>
        <a:xfrm>
          <a:off x="3957965" y="1032434"/>
          <a:ext cx="2968473" cy="188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Un aspect narratif important </a:t>
          </a:r>
        </a:p>
      </dsp:txBody>
      <dsp:txXfrm>
        <a:off x="4013174" y="1087643"/>
        <a:ext cx="2858055" cy="1774562"/>
      </dsp:txXfrm>
    </dsp:sp>
    <dsp:sp modelId="{282593D4-A1A4-4739-8F54-2C5BF447A7A1}">
      <dsp:nvSpPr>
        <dsp:cNvPr id="0" name=""/>
        <dsp:cNvSpPr/>
      </dsp:nvSpPr>
      <dsp:spPr>
        <a:xfrm>
          <a:off x="7256269" y="719095"/>
          <a:ext cx="2968473" cy="188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DEAE3-FD1B-4B35-AA2A-FA73CEC081D8}">
      <dsp:nvSpPr>
        <dsp:cNvPr id="0" name=""/>
        <dsp:cNvSpPr/>
      </dsp:nvSpPr>
      <dsp:spPr>
        <a:xfrm>
          <a:off x="7586100" y="1032434"/>
          <a:ext cx="2968473" cy="188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>
              <a:latin typeface="Century Gothic" panose="020B0502020202020204"/>
            </a:rPr>
            <a:t>Un univers cohérent construit autour du joueur</a:t>
          </a:r>
          <a:endParaRPr lang="fr-FR" sz="2700" kern="1200"/>
        </a:p>
      </dsp:txBody>
      <dsp:txXfrm>
        <a:off x="7641309" y="1087643"/>
        <a:ext cx="2858055" cy="177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4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Projet</a:t>
            </a:r>
            <a:r>
              <a:rPr lang="en-US"/>
              <a:t> Hidden Hills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Emilie Coatelant, Yanis Sellali, Tony </a:t>
            </a:r>
            <a:r>
              <a:rPr lang="en-US" err="1"/>
              <a:t>Bouvart</a:t>
            </a:r>
            <a:r>
              <a:rPr lang="en-US"/>
              <a:t> DUT Informatique C1 2018-2019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6A0-D66B-42F3-BE6B-A8BEFF5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 </a:t>
            </a:r>
            <a:r>
              <a:rPr lang="en-GB" err="1"/>
              <a:t>univers</a:t>
            </a:r>
            <a:r>
              <a:rPr lang="en-GB"/>
              <a:t> </a:t>
            </a:r>
            <a:r>
              <a:rPr lang="en-GB" err="1"/>
              <a:t>persistant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0A4E-F0E5-4933-A3DB-417521A5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D32D-73DF-440F-AB99-14C3E263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Yanis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0A039-07B1-4CDD-88E2-5DAB5863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15" y="2479719"/>
            <a:ext cx="10554574" cy="3636511"/>
          </a:xfrm>
        </p:spPr>
        <p:txBody>
          <a:bodyPr/>
          <a:lstStyle/>
          <a:p>
            <a:r>
              <a:rPr lang="fr-FR"/>
              <a:t>Créer et designer les différents blocs (animations).</a:t>
            </a:r>
          </a:p>
          <a:p>
            <a:r>
              <a:rPr lang="fr-FR"/>
              <a:t>Afficher la </a:t>
            </a:r>
            <a:r>
              <a:rPr lang="fr-FR" err="1"/>
              <a:t>map</a:t>
            </a:r>
            <a:r>
              <a:rPr lang="fr-FR"/>
              <a:t> et le personnage dans la </a:t>
            </a:r>
            <a:r>
              <a:rPr lang="fr-FR" err="1"/>
              <a:t>map</a:t>
            </a:r>
          </a:p>
          <a:p>
            <a:r>
              <a:rPr lang="fr-FR"/>
              <a:t>Sauvegarder la </a:t>
            </a:r>
            <a:r>
              <a:rPr lang="fr-FR" err="1"/>
              <a:t>map</a:t>
            </a:r>
          </a:p>
          <a:p>
            <a:r>
              <a:rPr lang="fr-FR"/>
              <a:t>Améliorer les calculs de collisions</a:t>
            </a:r>
          </a:p>
          <a:p>
            <a:r>
              <a:rPr lang="fr-FR"/>
              <a:t>Gravité</a:t>
            </a:r>
          </a:p>
          <a:p>
            <a:r>
              <a:rPr lang="fr-FR"/>
              <a:t>IA ennemis (</a:t>
            </a:r>
            <a:r>
              <a:rPr lang="fr-FR" err="1"/>
              <a:t>game</a:t>
            </a:r>
            <a:r>
              <a:rPr lang="fr-FR"/>
              <a:t> </a:t>
            </a:r>
            <a:r>
              <a:rPr lang="fr-FR" err="1"/>
              <a:t>loop</a:t>
            </a:r>
            <a:r>
              <a:rPr lang="fr-FR"/>
              <a:t> ennemis)</a:t>
            </a:r>
          </a:p>
          <a:p>
            <a:r>
              <a:rPr lang="fr-FR"/>
              <a:t>Système de combat et d'affichage de point de vie</a:t>
            </a:r>
          </a:p>
          <a:p>
            <a:r>
              <a:rPr lang="fr-FR"/>
              <a:t>Game over (Nouvelle partie ou Quitter)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CC9E-4BA5-4630-B5A5-A46EF35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Emilie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D6C-2355-4EB2-86BD-2D9000E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15" y="2067827"/>
            <a:ext cx="10554574" cy="3636511"/>
          </a:xfrm>
        </p:spPr>
        <p:txBody>
          <a:bodyPr/>
          <a:lstStyle/>
          <a:p>
            <a:r>
              <a:rPr lang="fr-FR" dirty="0"/>
              <a:t>Créer design du personnage principal</a:t>
            </a:r>
          </a:p>
          <a:p>
            <a:r>
              <a:rPr lang="fr-FR" dirty="0"/>
              <a:t>Déplacements du personnage principal</a:t>
            </a:r>
          </a:p>
          <a:p>
            <a:r>
              <a:rPr lang="fr-FR" dirty="0"/>
              <a:t>Collisions</a:t>
            </a:r>
          </a:p>
          <a:p>
            <a:r>
              <a:rPr lang="fr-FR" dirty="0"/>
              <a:t>Scrolling (avec gestion des bordures)</a:t>
            </a:r>
          </a:p>
          <a:p>
            <a:r>
              <a:rPr lang="fr-FR"/>
              <a:t>Créer une </a:t>
            </a:r>
            <a:r>
              <a:rPr lang="fr-FR" err="1"/>
              <a:t>map</a:t>
            </a:r>
            <a:r>
              <a:rPr lang="fr-FR"/>
              <a:t> design</a:t>
            </a:r>
          </a:p>
          <a:p>
            <a:r>
              <a:rPr lang="fr-FR" err="1"/>
              <a:t>Crafting</a:t>
            </a:r>
          </a:p>
          <a:p>
            <a:r>
              <a:rPr lang="fr-FR" dirty="0"/>
              <a:t>Système d'affichage de ressource(s) manquant(s)</a:t>
            </a:r>
          </a:p>
          <a:p>
            <a:r>
              <a:rPr lang="fr-FR"/>
              <a:t>Création 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75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056-5FC3-4841-BB81-45BB058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B40B-1457-4A46-8503-06C9AAC2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15" y="2737152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fr-FR">
                <a:ea typeface="+mn-lt"/>
                <a:cs typeface="+mn-lt"/>
              </a:rPr>
              <a:t>Créer et designer les différents blocs</a:t>
            </a:r>
          </a:p>
          <a:p>
            <a:r>
              <a:rPr lang="fr-FR">
                <a:ea typeface="+mn-lt"/>
                <a:cs typeface="+mn-lt"/>
              </a:rPr>
              <a:t>Afficher la </a:t>
            </a:r>
            <a:r>
              <a:rPr lang="fr-FR" err="1">
                <a:ea typeface="+mn-lt"/>
                <a:cs typeface="+mn-lt"/>
              </a:rPr>
              <a:t>map</a:t>
            </a:r>
          </a:p>
          <a:p>
            <a:r>
              <a:rPr lang="fr-FR"/>
              <a:t>Game </a:t>
            </a:r>
            <a:r>
              <a:rPr lang="fr-FR" err="1"/>
              <a:t>loop</a:t>
            </a:r>
          </a:p>
          <a:p>
            <a:r>
              <a:rPr lang="fr-FR"/>
              <a:t>Interagir avec les blocs</a:t>
            </a:r>
          </a:p>
          <a:p>
            <a:r>
              <a:rPr lang="fr-FR"/>
              <a:t>Système d'inventaire</a:t>
            </a:r>
          </a:p>
          <a:p>
            <a:r>
              <a:rPr lang="fr-FR"/>
              <a:t>Perfectionner les collisions</a:t>
            </a:r>
          </a:p>
          <a:p>
            <a:r>
              <a:rPr lang="fr-FR"/>
              <a:t>Créer des outils</a:t>
            </a:r>
          </a:p>
          <a:p>
            <a:r>
              <a:rPr lang="fr-FR"/>
              <a:t>Saut</a:t>
            </a:r>
          </a:p>
          <a:p>
            <a:r>
              <a:rPr lang="fr-FR"/>
              <a:t>Effets sonores et musique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3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5F25-D14B-41F3-84E5-CB595C0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Parties </a:t>
            </a:r>
            <a:r>
              <a:rPr lang="en-GB" err="1"/>
              <a:t>individuelles</a:t>
            </a:r>
          </a:p>
        </p:txBody>
      </p:sp>
      <p:pic>
        <p:nvPicPr>
          <p:cNvPr id="1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63C2F72-6108-4F73-883B-0417B263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377" y="2455276"/>
            <a:ext cx="6569989" cy="3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BD45-B3B3-43FE-982A-18153314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F03A-1B69-490F-B59E-22CB63F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Une belle conclusion de la mort qui tue tralalalalala </a:t>
            </a:r>
          </a:p>
        </p:txBody>
      </p:sp>
    </p:spTree>
    <p:extLst>
      <p:ext uri="{BB962C8B-B14F-4D97-AF65-F5344CB8AC3E}">
        <p14:creationId xmlns:p14="http://schemas.microsoft.com/office/powerpoint/2010/main" val="42937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2A95-9515-438B-B7F3-DF5FFC9E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Remerciements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8CFE-9944-47AE-AED9-586B4577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Nous tenons à </a:t>
            </a:r>
            <a:r>
              <a:rPr lang="en-GB" dirty="0" err="1"/>
              <a:t>remercier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professeurs</a:t>
            </a:r>
            <a:r>
              <a:rPr lang="en-GB"/>
              <a:t> (spécialement Mme Simonot) pour </a:t>
            </a:r>
            <a:r>
              <a:rPr lang="en-GB" err="1"/>
              <a:t>l'aide</a:t>
            </a:r>
            <a:r>
              <a:rPr lang="en-GB"/>
              <a:t> </a:t>
            </a:r>
            <a:r>
              <a:rPr lang="en-GB" err="1"/>
              <a:t>qu'ils</a:t>
            </a:r>
            <a:r>
              <a:rPr lang="en-GB"/>
              <a:t> </a:t>
            </a:r>
            <a:r>
              <a:rPr lang="en-GB" err="1"/>
              <a:t>ont</a:t>
            </a:r>
            <a:r>
              <a:rPr lang="en-GB"/>
              <a:t> </a:t>
            </a:r>
            <a:r>
              <a:rPr lang="en-GB" err="1"/>
              <a:t>pu</a:t>
            </a:r>
            <a:r>
              <a:rPr lang="en-GB"/>
              <a:t> nous </a:t>
            </a:r>
            <a:r>
              <a:rPr lang="en-GB" err="1"/>
              <a:t>apporter</a:t>
            </a:r>
            <a:r>
              <a:rPr lang="en-GB"/>
              <a:t> dans </a:t>
            </a:r>
            <a:r>
              <a:rPr lang="en-GB" err="1"/>
              <a:t>notre</a:t>
            </a:r>
            <a:r>
              <a:rPr lang="en-GB"/>
              <a:t> </a:t>
            </a:r>
            <a:r>
              <a:rPr lang="en-GB" err="1"/>
              <a:t>projet</a:t>
            </a:r>
            <a:r>
              <a:rPr lang="en-GB"/>
              <a:t> </a:t>
            </a:r>
            <a:r>
              <a:rPr lang="en-GB" err="1"/>
              <a:t>ainsi</a:t>
            </a:r>
            <a:r>
              <a:rPr lang="en-GB"/>
              <a:t> </a:t>
            </a:r>
            <a:r>
              <a:rPr lang="en-GB" err="1"/>
              <a:t>qu'au</a:t>
            </a:r>
            <a:r>
              <a:rPr lang="en-GB"/>
              <a:t> </a:t>
            </a:r>
            <a:r>
              <a:rPr lang="en-GB" err="1"/>
              <a:t>cours</a:t>
            </a:r>
            <a:r>
              <a:rPr lang="en-GB"/>
              <a:t> de </a:t>
            </a:r>
            <a:r>
              <a:rPr lang="en-GB" err="1"/>
              <a:t>cette</a:t>
            </a:r>
            <a:r>
              <a:rPr lang="en-GB"/>
              <a:t> </a:t>
            </a:r>
            <a:r>
              <a:rPr lang="en-GB" err="1"/>
              <a:t>année</a:t>
            </a:r>
            <a:r>
              <a:rPr lang="en-GB"/>
              <a:t> </a:t>
            </a:r>
            <a:r>
              <a:rPr lang="en-GB" err="1"/>
              <a:t>d'apprentissage</a:t>
            </a:r>
            <a:r>
              <a:rPr lang="en-GB"/>
              <a:t> </a:t>
            </a:r>
            <a:r>
              <a:rPr lang="en-GB" err="1"/>
              <a:t>ainsi</a:t>
            </a:r>
            <a:r>
              <a:rPr lang="en-GB"/>
              <a:t> que </a:t>
            </a:r>
            <a:r>
              <a:rPr lang="en-GB" err="1"/>
              <a:t>nos</a:t>
            </a:r>
            <a:r>
              <a:rPr lang="en-GB"/>
              <a:t> </a:t>
            </a:r>
            <a:r>
              <a:rPr lang="en-GB" err="1"/>
              <a:t>camarades</a:t>
            </a:r>
            <a:r>
              <a:rPr lang="en-GB"/>
              <a:t> pour </a:t>
            </a:r>
            <a:r>
              <a:rPr lang="en-GB" err="1"/>
              <a:t>leur</a:t>
            </a:r>
            <a:r>
              <a:rPr lang="en-GB"/>
              <a:t> </a:t>
            </a:r>
            <a:r>
              <a:rPr lang="en-GB" err="1"/>
              <a:t>soutien</a:t>
            </a:r>
            <a:r>
              <a:rPr lang="en-GB"/>
              <a:t> et </a:t>
            </a:r>
            <a:r>
              <a:rPr lang="en-GB" err="1"/>
              <a:t>entraide</a:t>
            </a:r>
            <a:r>
              <a:rPr lang="en-GB"/>
              <a:t> dans </a:t>
            </a:r>
            <a:r>
              <a:rPr lang="en-GB" err="1"/>
              <a:t>notre</a:t>
            </a:r>
            <a:r>
              <a:rPr lang="en-GB" dirty="0"/>
              <a:t> travail.</a:t>
            </a:r>
          </a:p>
        </p:txBody>
      </p:sp>
    </p:spTree>
    <p:extLst>
      <p:ext uri="{BB962C8B-B14F-4D97-AF65-F5344CB8AC3E}">
        <p14:creationId xmlns:p14="http://schemas.microsoft.com/office/powerpoint/2010/main" val="24671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B9CB-A511-4A5B-81F9-6F8E0BC8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err="1"/>
              <a:t>Sommaire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2CD0588-4D0E-4929-A3BC-3E27F3F07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674442"/>
              </p:ext>
            </p:extLst>
          </p:nvPr>
        </p:nvGraphicFramePr>
        <p:xfrm>
          <a:off x="818712" y="2524211"/>
          <a:ext cx="9476273" cy="333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11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988-BD85-4A12-86FA-FE1630D1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Présentation</a:t>
            </a:r>
            <a:r>
              <a:rPr lang="en-GB"/>
              <a:t> du </a:t>
            </a:r>
            <a:r>
              <a:rPr lang="en-GB" err="1"/>
              <a:t>jeu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48300FEC-A732-4656-8EB0-784EB25F9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92623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25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3344-DEF1-4012-B8CB-B0EE1D45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Mécaniques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0B21-4FAF-4898-868F-ACF8D06C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- </a:t>
            </a:r>
            <a:r>
              <a:rPr lang="en-GB" err="1"/>
              <a:t>Affichage</a:t>
            </a:r>
            <a:r>
              <a:rPr lang="en-GB"/>
              <a:t> de la carte et du </a:t>
            </a:r>
            <a:r>
              <a:rPr lang="en-GB" err="1"/>
              <a:t>personnage</a:t>
            </a:r>
            <a:endParaRPr lang="en-US" err="1"/>
          </a:p>
          <a:p>
            <a:r>
              <a:rPr lang="en-GB"/>
              <a:t>- </a:t>
            </a:r>
            <a:r>
              <a:rPr lang="en-GB" err="1"/>
              <a:t>Déplacement</a:t>
            </a:r>
          </a:p>
          <a:p>
            <a:r>
              <a:rPr lang="en-GB"/>
              <a:t>- Interaction avec </a:t>
            </a:r>
            <a:r>
              <a:rPr lang="en-GB" err="1"/>
              <a:t>l'environnement</a:t>
            </a:r>
          </a:p>
          <a:p>
            <a:r>
              <a:rPr lang="en-GB"/>
              <a:t>- Crafting</a:t>
            </a:r>
          </a:p>
          <a:p>
            <a:r>
              <a:rPr lang="en-GB"/>
              <a:t>- Combat</a:t>
            </a:r>
          </a:p>
          <a:p>
            <a:r>
              <a:rPr lang="en-GB"/>
              <a:t>- Un </a:t>
            </a:r>
            <a:r>
              <a:rPr lang="en-GB" err="1"/>
              <a:t>univers</a:t>
            </a:r>
            <a:r>
              <a:rPr lang="en-GB"/>
              <a:t> </a:t>
            </a:r>
            <a:r>
              <a:rPr lang="en-GB" err="1"/>
              <a:t>persistant</a:t>
            </a:r>
          </a:p>
        </p:txBody>
      </p:sp>
    </p:spTree>
    <p:extLst>
      <p:ext uri="{BB962C8B-B14F-4D97-AF65-F5344CB8AC3E}">
        <p14:creationId xmlns:p14="http://schemas.microsoft.com/office/powerpoint/2010/main" val="28521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3344-DEF1-4012-B8CB-B0EE1D45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err="1">
                <a:ea typeface="+mj-lt"/>
                <a:cs typeface="+mj-lt"/>
              </a:rPr>
              <a:t>Affichage</a:t>
            </a:r>
            <a:r>
              <a:rPr lang="en-GB" b="0">
                <a:ea typeface="+mj-lt"/>
                <a:cs typeface="+mj-lt"/>
              </a:rPr>
              <a:t> de la carte et du personnage</a:t>
            </a:r>
            <a:endParaRPr lang="en-US"/>
          </a:p>
        </p:txBody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463BC7B-564B-4BC6-9A42-171190A1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8" t="16803"/>
          <a:stretch/>
        </p:blipFill>
        <p:spPr>
          <a:xfrm>
            <a:off x="3342271" y="2435308"/>
            <a:ext cx="5507237" cy="40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3344-DEF1-4012-B8CB-B0EE1D45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err="1">
                <a:ea typeface="+mj-lt"/>
                <a:cs typeface="+mj-lt"/>
              </a:rPr>
              <a:t>Déplacement</a:t>
            </a:r>
            <a:endParaRPr lang="en-US" err="1"/>
          </a:p>
        </p:txBody>
      </p:sp>
      <p:pic>
        <p:nvPicPr>
          <p:cNvPr id="4" name="Picture 4" descr="Une image contenant équipement électronique, jack, clavier&#10;&#10;Description générée avec un niveau de confiance élevé">
            <a:extLst>
              <a:ext uri="{FF2B5EF4-FFF2-40B4-BE49-F238E27FC236}">
                <a16:creationId xmlns:a16="http://schemas.microsoft.com/office/drawing/2014/main" id="{C52813FA-F098-49D5-94CC-8A273B14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92" y="2850644"/>
            <a:ext cx="2743200" cy="205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CB46E-17EF-4E39-95B9-E33823E45DF1}"/>
              </a:ext>
            </a:extLst>
          </p:cNvPr>
          <p:cNvSpPr txBox="1"/>
          <p:nvPr/>
        </p:nvSpPr>
        <p:spPr>
          <a:xfrm>
            <a:off x="4713817" y="5179483"/>
            <a:ext cx="274320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Espace</a:t>
            </a:r>
          </a:p>
        </p:txBody>
      </p:sp>
    </p:spTree>
    <p:extLst>
      <p:ext uri="{BB962C8B-B14F-4D97-AF65-F5344CB8AC3E}">
        <p14:creationId xmlns:p14="http://schemas.microsoft.com/office/powerpoint/2010/main" val="98048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3344-DEF1-4012-B8CB-B0EE1D45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>
                <a:ea typeface="+mj-lt"/>
                <a:cs typeface="+mj-lt"/>
              </a:rPr>
              <a:t>Interaction avec </a:t>
            </a:r>
            <a:r>
              <a:rPr lang="en-GB" b="0" err="1">
                <a:ea typeface="+mj-lt"/>
                <a:cs typeface="+mj-lt"/>
              </a:rPr>
              <a:t>l'environnement</a:t>
            </a:r>
            <a:endParaRPr lang="en-US" err="1"/>
          </a:p>
        </p:txBody>
      </p:sp>
      <p:pic>
        <p:nvPicPr>
          <p:cNvPr id="4" name="Picture 4" descr="A picture containing electronics&#10;&#10;Description generated with very high confidence">
            <a:extLst>
              <a:ext uri="{FF2B5EF4-FFF2-40B4-BE49-F238E27FC236}">
                <a16:creationId xmlns:a16="http://schemas.microsoft.com/office/drawing/2014/main" id="{F89B669E-583D-45EE-950E-56CF1C91B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742" y="3355953"/>
            <a:ext cx="1550609" cy="155060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B380158-7797-49A3-9FD7-82C7A559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39" y="3361267"/>
            <a:ext cx="1611085" cy="156270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0994D71-24C4-4A86-A0D3-6AC5802B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077" y="2992966"/>
            <a:ext cx="1103085" cy="19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3344-DEF1-4012-B8CB-B0EE1D45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>
                <a:ea typeface="+mj-lt"/>
                <a:cs typeface="+mj-lt"/>
              </a:rPr>
              <a:t>Crafting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B56220-DDA3-477C-B98D-D25FE7838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05" t="43955" r="41673" b="44128"/>
          <a:stretch/>
        </p:blipFill>
        <p:spPr>
          <a:xfrm>
            <a:off x="3118233" y="2485416"/>
            <a:ext cx="5965478" cy="33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A536-64E8-4B02-9E8E-46EB1CCB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0B88-CE5C-426A-8983-8B99A984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8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Quotable</vt:lpstr>
      <vt:lpstr>Projet Hidden Hills</vt:lpstr>
      <vt:lpstr>Sommaire</vt:lpstr>
      <vt:lpstr>Présentation du jeu</vt:lpstr>
      <vt:lpstr>Mécaniques</vt:lpstr>
      <vt:lpstr>Affichage de la carte et du personnage</vt:lpstr>
      <vt:lpstr>Déplacement</vt:lpstr>
      <vt:lpstr>Interaction avec l'environnement</vt:lpstr>
      <vt:lpstr>Crafting</vt:lpstr>
      <vt:lpstr>Combat</vt:lpstr>
      <vt:lpstr>Un univers persistant</vt:lpstr>
      <vt:lpstr>Yanis</vt:lpstr>
      <vt:lpstr>Emilie</vt:lpstr>
      <vt:lpstr>Tony</vt:lpstr>
      <vt:lpstr>Parties individuelles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76</cp:revision>
  <dcterms:created xsi:type="dcterms:W3CDTF">2014-08-26T23:49:58Z</dcterms:created>
  <dcterms:modified xsi:type="dcterms:W3CDTF">2019-06-20T09:14:05Z</dcterms:modified>
</cp:coreProperties>
</file>