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87abe7acc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87abe7acc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87abe7acc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87abe7acc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87abe7acc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87abe7acc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87abe7acc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87abe7acc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87abe7acc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87abe7acc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87abe7acc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87abe7acc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87abe7acc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87abe7acc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hyperlink" Target="http://drive.google.com/file/d/1yLNXRt6-a52M-y6wDaqpfjRDgnxUtnu_/view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Furuta Pendulum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Efrain Cobian, Aaron Dizon, Michael Korhummel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 rotWithShape="1">
          <a:blip r:embed="rId3">
            <a:alphaModFix/>
          </a:blip>
          <a:srcRect b="19232" l="32556" r="13397" t="8602"/>
          <a:stretch/>
        </p:blipFill>
        <p:spPr>
          <a:xfrm>
            <a:off x="5496747" y="402175"/>
            <a:ext cx="2991079" cy="308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For this project we will be designing a mathematical model used to design a self balancing Furuta Pendulum. For this design SolidWorks, MATLAB and Simulink will be used for the software programs.</a:t>
            </a:r>
            <a:endParaRPr sz="1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For the project, an inverted pendulum will be </a:t>
            </a:r>
            <a:r>
              <a:rPr lang="en" sz="1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developed</a:t>
            </a:r>
            <a:r>
              <a:rPr lang="en" sz="1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and control the pendulum arm in its upright position by apply a torque to respond to a </a:t>
            </a:r>
            <a:r>
              <a:rPr lang="en" sz="1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disturbance</a:t>
            </a:r>
            <a:r>
              <a:rPr lang="en" sz="1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through a motor in the rotary arm. The repository will contain all of the </a:t>
            </a:r>
            <a:r>
              <a:rPr lang="en" sz="1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deliverables</a:t>
            </a:r>
            <a:r>
              <a:rPr lang="en" sz="1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as mentioned above.</a:t>
            </a:r>
            <a:endParaRPr sz="1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Present project and build a webpage that contains all deliverables.</a:t>
            </a:r>
            <a:endParaRPr sz="14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Mathematical model of the system.</a:t>
            </a:r>
            <a:endParaRPr sz="14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Control system should be provided via simulink, stateflow, or other highlievel programming language.</a:t>
            </a:r>
            <a:endParaRPr sz="14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System will have a simulation with the control system and mathematical model by connecting Coppelia sim to MATLAB, simulink, or whatever programming landscape is used.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 Viewpoint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025" y="1597875"/>
            <a:ext cx="3325076" cy="3331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751" y="1574425"/>
            <a:ext cx="3325075" cy="32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/ Functional Viewpoint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1633750"/>
            <a:ext cx="5095276" cy="325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900" y="1187350"/>
            <a:ext cx="3913098" cy="3956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model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72" y="1855700"/>
            <a:ext cx="3957199" cy="309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3024" y="2846200"/>
            <a:ext cx="3661924" cy="210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7100" y="1212304"/>
            <a:ext cx="3277855" cy="17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Simulink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750" y="1347913"/>
            <a:ext cx="4247589" cy="35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Solidworks Renderings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4500"/>
            <a:ext cx="4439942" cy="342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 title="fruta pendulum model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