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77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49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8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5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3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8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8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5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EA50-1C1C-4C5F-B01A-A8518396F66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5A9E-F956-488F-840F-94FEBC1E5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3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okraguzov-85@mail.r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</a:t>
            </a:r>
            <a:r>
              <a:rPr lang="ru-RU" dirty="0" err="1" smtClean="0"/>
              <a:t>антифрод</a:t>
            </a:r>
            <a:r>
              <a:rPr lang="ru-RU" dirty="0" smtClean="0"/>
              <a:t>-анализу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Александр Андрианов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0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Гипотеза 1. </a:t>
            </a:r>
            <a:r>
              <a:rPr lang="ru-RU" dirty="0" err="1" smtClean="0"/>
              <a:t>Мерчант</a:t>
            </a:r>
            <a:r>
              <a:rPr lang="ru-RU" dirty="0" smtClean="0"/>
              <a:t> с самым большим количеством операций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Проверил </a:t>
            </a:r>
            <a:r>
              <a:rPr lang="ru-RU" dirty="0" err="1" smtClean="0"/>
              <a:t>мерчанта</a:t>
            </a:r>
            <a:r>
              <a:rPr lang="ru-RU" dirty="0" smtClean="0"/>
              <a:t> и поискал аномалии</a:t>
            </a:r>
          </a:p>
          <a:p>
            <a:r>
              <a:rPr lang="ru-RU" dirty="0" smtClean="0"/>
              <a:t>Проверил подозрительные операции</a:t>
            </a:r>
          </a:p>
          <a:p>
            <a:r>
              <a:rPr lang="ru-RU" dirty="0" smtClean="0"/>
              <a:t>Много операций совершено одним и тем же плательщиком с одного </a:t>
            </a:r>
            <a:r>
              <a:rPr lang="en-US" dirty="0" smtClean="0"/>
              <a:t>IP </a:t>
            </a:r>
            <a:r>
              <a:rPr lang="ru-RU" dirty="0" smtClean="0"/>
              <a:t>адреса и с отмененными оплатами.</a:t>
            </a:r>
          </a:p>
          <a:p>
            <a:r>
              <a:rPr lang="ru-RU" dirty="0"/>
              <a:t>плательщик в </a:t>
            </a:r>
            <a:r>
              <a:rPr lang="ru-RU" dirty="0" err="1"/>
              <a:t>Customer</a:t>
            </a:r>
            <a:r>
              <a:rPr lang="ru-RU" dirty="0"/>
              <a:t> ID 133367 и </a:t>
            </a:r>
            <a:r>
              <a:rPr lang="ru-RU" dirty="0" err="1"/>
              <a:t>Customer</a:t>
            </a:r>
            <a:r>
              <a:rPr lang="ru-RU" dirty="0"/>
              <a:t> </a:t>
            </a:r>
            <a:r>
              <a:rPr lang="ru-RU" dirty="0" err="1"/>
              <a:t>Email</a:t>
            </a:r>
            <a:r>
              <a:rPr lang="ru-RU" dirty="0"/>
              <a:t> duuudin85@mail.ru совершает много операций, </a:t>
            </a:r>
            <a:r>
              <a:rPr lang="ru-RU" dirty="0" smtClean="0"/>
              <a:t>всегда </a:t>
            </a:r>
            <a:r>
              <a:rPr lang="ru-RU" dirty="0"/>
              <a:t>меняя указываемую страну, банк, имя и отменяя операции. По поведению очень похож на </a:t>
            </a:r>
            <a:r>
              <a:rPr lang="ru-RU" dirty="0" err="1"/>
              <a:t>фродстера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61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Гипотеза 1. </a:t>
            </a:r>
            <a:r>
              <a:rPr lang="ru-RU" dirty="0" err="1" smtClean="0"/>
              <a:t>Мерчант</a:t>
            </a:r>
            <a:r>
              <a:rPr lang="ru-RU" dirty="0" smtClean="0"/>
              <a:t> с самым большим количеством операций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аналогично подозрительно выглядит плательщик с </a:t>
            </a:r>
            <a:r>
              <a:rPr lang="ru-RU" sz="1800" dirty="0" err="1"/>
              <a:t>Customer</a:t>
            </a:r>
            <a:r>
              <a:rPr lang="ru-RU" sz="1800" dirty="0"/>
              <a:t> </a:t>
            </a:r>
            <a:r>
              <a:rPr lang="ru-RU" sz="1800" dirty="0" err="1"/>
              <a:t>Email</a:t>
            </a:r>
            <a:r>
              <a:rPr lang="ru-RU" sz="1800" dirty="0"/>
              <a:t> capalinacalador@gmail.com - много одинаковых операций с похожими суммами все </a:t>
            </a:r>
            <a:r>
              <a:rPr lang="ru-RU" sz="1800" dirty="0" smtClean="0"/>
              <a:t>отмененные</a:t>
            </a:r>
          </a:p>
          <a:p>
            <a:r>
              <a:rPr lang="ru-RU" sz="1800" dirty="0" smtClean="0"/>
              <a:t>подозрительно </a:t>
            </a:r>
            <a:r>
              <a:rPr lang="ru-RU" sz="1800" dirty="0"/>
              <a:t>выглядит плательщик с </a:t>
            </a:r>
            <a:r>
              <a:rPr lang="ru-RU" sz="1800" dirty="0" err="1"/>
              <a:t>Customer</a:t>
            </a:r>
            <a:r>
              <a:rPr lang="ru-RU" sz="1800" dirty="0"/>
              <a:t> </a:t>
            </a:r>
            <a:r>
              <a:rPr lang="ru-RU" sz="1800" dirty="0" err="1"/>
              <a:t>Email</a:t>
            </a:r>
            <a:r>
              <a:rPr lang="ru-RU" sz="1800" dirty="0"/>
              <a:t> eranmonfort3@gmail.com - много одинаковых операций с похожими суммами все </a:t>
            </a:r>
            <a:r>
              <a:rPr lang="ru-RU" sz="1800" dirty="0" smtClean="0"/>
              <a:t>отмененные</a:t>
            </a:r>
          </a:p>
          <a:p>
            <a:r>
              <a:rPr lang="ru-RU" sz="1800" dirty="0"/>
              <a:t>подозрительно выглядит плательщик с </a:t>
            </a:r>
            <a:r>
              <a:rPr lang="ru-RU" sz="1800" dirty="0" err="1"/>
              <a:t>Customer</a:t>
            </a:r>
            <a:r>
              <a:rPr lang="ru-RU" sz="1800" dirty="0"/>
              <a:t> </a:t>
            </a:r>
            <a:r>
              <a:rPr lang="ru-RU" sz="1800" dirty="0" err="1"/>
              <a:t>Email</a:t>
            </a:r>
            <a:r>
              <a:rPr lang="ru-RU" sz="1800" dirty="0"/>
              <a:t> kiesha17@gmail.com - много одинаковых операций с похожими суммами все </a:t>
            </a:r>
            <a:r>
              <a:rPr lang="ru-RU" sz="1800" dirty="0" smtClean="0"/>
              <a:t>отмененные</a:t>
            </a:r>
          </a:p>
          <a:p>
            <a:r>
              <a:rPr lang="ru-RU" sz="1800" dirty="0"/>
              <a:t>подозрительно выглядит плательщик с </a:t>
            </a:r>
            <a:r>
              <a:rPr lang="ru-RU" sz="1800" dirty="0" err="1"/>
              <a:t>Customer</a:t>
            </a:r>
            <a:r>
              <a:rPr lang="ru-RU" sz="1800" dirty="0"/>
              <a:t> </a:t>
            </a:r>
            <a:r>
              <a:rPr lang="ru-RU" sz="1800" dirty="0" err="1"/>
              <a:t>Email</a:t>
            </a:r>
            <a:r>
              <a:rPr lang="ru-RU" sz="1800" dirty="0"/>
              <a:t> williahmalexdelaplaza@gmail.com - много одинаковых операций с похожими суммами все </a:t>
            </a:r>
            <a:r>
              <a:rPr lang="ru-RU" sz="1800" dirty="0" smtClean="0"/>
              <a:t>отмененные</a:t>
            </a:r>
          </a:p>
          <a:p>
            <a:r>
              <a:rPr lang="ru-RU" sz="1800" dirty="0" smtClean="0"/>
              <a:t>подозрительно </a:t>
            </a:r>
            <a:r>
              <a:rPr lang="ru-RU" sz="1800" dirty="0"/>
              <a:t>выглядит плательщик с </a:t>
            </a:r>
            <a:r>
              <a:rPr lang="ru-RU" sz="1800" dirty="0" err="1"/>
              <a:t>Customer</a:t>
            </a:r>
            <a:r>
              <a:rPr lang="ru-RU" sz="1800" dirty="0"/>
              <a:t> </a:t>
            </a:r>
            <a:r>
              <a:rPr lang="ru-RU" sz="1800" dirty="0" err="1"/>
              <a:t>Email</a:t>
            </a:r>
            <a:r>
              <a:rPr lang="ru-RU" sz="1800" dirty="0"/>
              <a:t> odin.schultze@gmail.com - много одинаковых операций с похожими суммами все </a:t>
            </a:r>
            <a:r>
              <a:rPr lang="ru-RU" sz="1800" dirty="0" smtClean="0"/>
              <a:t>отмененные</a:t>
            </a:r>
          </a:p>
          <a:p>
            <a:r>
              <a:rPr lang="ru-RU" sz="1800" dirty="0"/>
              <a:t>действия плательщика с </a:t>
            </a:r>
            <a:r>
              <a:rPr lang="ru-RU" sz="1800" dirty="0" err="1"/>
              <a:t>Customer</a:t>
            </a:r>
            <a:r>
              <a:rPr lang="ru-RU" sz="1800" dirty="0"/>
              <a:t> ID 134623 и </a:t>
            </a:r>
            <a:r>
              <a:rPr lang="ru-RU" sz="1800" dirty="0" err="1"/>
              <a:t>Customer</a:t>
            </a:r>
            <a:r>
              <a:rPr lang="ru-RU" sz="1800" dirty="0"/>
              <a:t> </a:t>
            </a:r>
            <a:r>
              <a:rPr lang="ru-RU" sz="1800" dirty="0" err="1"/>
              <a:t>Email</a:t>
            </a:r>
            <a:r>
              <a:rPr lang="ru-RU" sz="1800" dirty="0"/>
              <a:t> cyrilredesigns@outlook.com вызывает подозрения, так как этот </a:t>
            </a:r>
            <a:r>
              <a:rPr lang="ru-RU" sz="1800" dirty="0" smtClean="0"/>
              <a:t>плательщик </a:t>
            </a:r>
            <a:r>
              <a:rPr lang="ru-RU" sz="1800" dirty="0"/>
              <a:t>совершает много операций с одинаковыми суммами </a:t>
            </a:r>
            <a:r>
              <a:rPr lang="ru-RU" sz="1800" dirty="0" smtClean="0"/>
              <a:t>и </a:t>
            </a:r>
            <a:r>
              <a:rPr lang="ru-RU" sz="1800" dirty="0"/>
              <a:t>все их отменяет</a:t>
            </a:r>
          </a:p>
        </p:txBody>
      </p:sp>
    </p:spTree>
    <p:extLst>
      <p:ext uri="{BB962C8B-B14F-4D97-AF65-F5344CB8AC3E}">
        <p14:creationId xmlns:p14="http://schemas.microsoft.com/office/powerpoint/2010/main" val="40006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Гипотеза 2. Аномальные несовпадения между страной оплат и страной выпуска карты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плательщик с </a:t>
            </a:r>
            <a:r>
              <a:rPr lang="ru-RU" sz="1800" dirty="0" err="1"/>
              <a:t>Customer</a:t>
            </a:r>
            <a:r>
              <a:rPr lang="ru-RU" sz="1800" dirty="0"/>
              <a:t> ID 27308 и </a:t>
            </a:r>
            <a:r>
              <a:rPr lang="ru-RU" sz="1800" dirty="0" err="1"/>
              <a:t>емейлом</a:t>
            </a:r>
            <a:r>
              <a:rPr lang="ru-RU" sz="1800" dirty="0"/>
              <a:t> sukronr370@gmail.com совершает много </a:t>
            </a:r>
            <a:r>
              <a:rPr lang="ru-RU" sz="1800" dirty="0" smtClean="0"/>
              <a:t>подозрительных </a:t>
            </a:r>
            <a:r>
              <a:rPr lang="ru-RU" sz="1800" dirty="0"/>
              <a:t>операций из </a:t>
            </a:r>
            <a:r>
              <a:rPr lang="ru-RU" sz="1800" dirty="0" smtClean="0"/>
              <a:t>Японии с картой с российским </a:t>
            </a:r>
            <a:r>
              <a:rPr lang="en-US" sz="1800" dirty="0" smtClean="0"/>
              <a:t>IP</a:t>
            </a:r>
            <a:r>
              <a:rPr lang="ru-RU" sz="1800" dirty="0" smtClean="0"/>
              <a:t>, с аномальными суммами и отмененными операциями. Похож </a:t>
            </a:r>
            <a:r>
              <a:rPr lang="ru-RU" sz="1800" dirty="0"/>
              <a:t>на </a:t>
            </a:r>
            <a:r>
              <a:rPr lang="ru-RU" sz="1800" dirty="0" err="1" smtClean="0"/>
              <a:t>фродстера</a:t>
            </a:r>
            <a:endParaRPr lang="ru-RU" sz="1800" dirty="0" smtClean="0"/>
          </a:p>
          <a:p>
            <a:r>
              <a:rPr lang="ru-RU" sz="1800" dirty="0"/>
              <a:t>плательщик с </a:t>
            </a:r>
            <a:r>
              <a:rPr lang="ru-RU" sz="1800" dirty="0" err="1"/>
              <a:t>Customer</a:t>
            </a:r>
            <a:r>
              <a:rPr lang="ru-RU" sz="1800" dirty="0"/>
              <a:t> </a:t>
            </a:r>
            <a:r>
              <a:rPr lang="ru-RU" sz="1800" dirty="0" err="1"/>
              <a:t>Email</a:t>
            </a:r>
            <a:r>
              <a:rPr lang="ru-RU" sz="1800" dirty="0"/>
              <a:t> serzh.grishin.65@mail.ru совершает много операций с подозрительно одинаковыми суммами и все отменяет и при этом делает платежи находясь в Корее, что подозрительно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mtClean="0"/>
              <a:t>Гипотеза 3. Аномальные малые суммы оплат</a:t>
            </a:r>
            <a:endParaRPr lang="ru-RU" sz="32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11560" y="4149080"/>
            <a:ext cx="8085584" cy="2129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smtClean="0"/>
              <a:t>Плательщик с </a:t>
            </a:r>
            <a:r>
              <a:rPr lang="en-US" sz="1800" smtClean="0"/>
              <a:t>Customer Email </a:t>
            </a:r>
            <a:r>
              <a:rPr lang="en-US" sz="1800" smtClean="0">
                <a:hlinkClick r:id="rId2"/>
              </a:rPr>
              <a:t>mokraguzov-85@mail.ru</a:t>
            </a:r>
            <a:r>
              <a:rPr lang="ru-RU" sz="1800" smtClean="0"/>
              <a:t> и </a:t>
            </a:r>
            <a:r>
              <a:rPr lang="en-US" sz="1800" smtClean="0"/>
              <a:t>Customer ID 3331957 </a:t>
            </a:r>
            <a:r>
              <a:rPr lang="ru-RU" sz="1800" smtClean="0"/>
              <a:t>совершает много операций с аномально малой суммой оплат 1,11, 1,00 , 2,22 и 2,00 в один и тот же день и все эти операции отменяет. Пользователь поход на фродстера.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2894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data:image/png;base64,iVBORw0KGgoAAAANSUhEUgAAA2AAAALHCAYAAADo/CFGAAAAOXRFWHRTb2Z0d2FyZQBNYXRwbG90bGliIHZlcnNpb24zLjcuMiwgaHR0cHM6Ly9tYXRwbG90bGliLm9yZy8pXeV/AAAACXBIWXMAAA9hAAAPYQGoP6dpAADsSklEQVR4nOzdd3gU1fv+8XvTKUkkARJ6F0F6FRTpVcSGKBYQECnSexVEpImIiA3lQxVBBOwFEEQQVAQVpUkvQugklJCQ5Pn9wS/zzRJAgskmhPfrunJBzp7dfXbPzmTunZkzLjMzAQAAAADSnFd6FwAAAAAAtwoCGAAAAAB4CAEMAAAAADyEAAYAAAAAHkIAAwAAAAAPIYABAAAAgIcQwAAAAADAQwhgAAAAAOAhBDAAAAAA8BACGHALmzlzplwulwICArRv375kt9epU0dlypRJh8qk77//Xi6XSx9//HG6PH9K7d27V/fdd59CQkLkcrnUq1eva/Y/d+6cxo0bp4oVKyp79uzKli2bKlSooDFjxujcuXOeKToVjBkzRp988kmy9sTx+/777z1e0/U4efKkHn/8ceXOnVsul0sPPvhgmj5fnTp15HK5rvhTuHDhNHtel8ulbt26/afHOHLkiAYNGqSyZcsqe/bsCggIUIkSJdSzZ0/t2LEjlSp1t2XLFo0cOVJ79+5Nk8dPb4ULF77q56FOnTrpVtMzzzzj/L537165XC7NnDkzXeoBMjOf9C4AQPqLiYnRsGHDNGfOnPQu5abVu3dv/fzzz/rf//6n8PBw5cmT56p9jxw5ogYNGmjXrl3q0aOHJkyYIElasWKFRo8erQ8//FDLly9XWFiYp8q/YWPGjFHLli2TBZhKlSpp3bp1Kl26dPoU9i9eeuklLVmyRP/73/9UrFgxhYSEpPlzFi1aVB988EGydn9//zR/7hv1yy+/qHnz5jIzdevWTTVq1JCfn5+2b9+uuXPnqlq1ajp16lSqP++WLVv04osvqk6dOmkaUNPT3XffrYkTJyZrDwoKSodqpCVLlqTbcwO3GgIYADVp0kTz5s1Tv379VL58+fQux6Oio6MVEBAgl8v1nx7nr7/+UrVq1a5rT0qbNm20bds2rVy5Uvfcc4/T3rBhQ913332qW7eu2rZtq2+++eY/1ZRS8fHxiouLS5VAEBQUpLvuuisVqkobf/31l4oVK6Ynn3wyVR7PzHThwgVlyZLlqn2yZMmSod+Ty0VFRemBBx5QQECA1q5dq/z58zu31alTR506dbpp9lB72vUsS7fddluG+jxUrFgxvUsAbhkcgghAAwYMUGhoqAYOHHjNftc6JMXlcmnkyJHO7yNHjpTL5dKmTZv06KOPKjg4WCEhIerTp4/i4uK0fft2NWnSRIGBgSpcuLCzF+hyFy5cUJ8+fRQeHq4sWbKodu3a+u2335L1+/XXX9WiRQuFhIQoICBAFStW1EcffeTWJ/GQy6VLl6p9+/bKlSuXsmbNqpiYmKu+5v379+upp55S7ty55e/vr1KlSunVV19VQkKCpP871G7nzp36+uuvncOIrnbo1K+//qqlS5eqQ4cObuEr0T333KP27dvr22+/1YYNG9ze327duundd9/V7bffLn9/f5UuXVrz589P9hgRERHq1KmT8ufPLz8/PxUpUkQvvvii4uLinD6JYzlhwgSNHj1aRYoUkb+/v1auXKkLFy6ob9++qlChgjNuNWrU0Keffur2PC6XS+fOndOsWbOSHT51tUMQP/vsM9WoUUNZs2ZVYGCgGjZsqHXr1rn1SfzsbN68Wa1bt1ZwcLDCwsLUvn17RUZGuvVduHChqlevruDgYGXNmlVFixZV+/btr/jeJ33dy5cv19atW526E+s8efKkunbtqnz58snPz09FixbV0KFDk31GEsfjnXfeUalSpeTv769Zs2Zd9Xmv17Fjx9S1a1eVLl1a2bNnV+7cuVWvXj2tXr06Wd+YmBiNGjVKpUqVUkBAgEJDQ1W3bl2tXbs2Wd85c+aoVKlSypo1q8qXL68vvvjiX2t57733FBERoQkTJriFr6Ratmzp/L9OnTpXPHzumWeeSbYX6+2331b58uWVPXt2BQYG6o477tCQIUMkXVpOH330UUlS3bp1nTFKut753//+p/LlyysgIEAhISF66KGHtHXr1mTPmz17dm3btk2NGzdWtmzZlCdPHo0bN06S9NNPP+mee+5RtmzZdPvtt19x/P7rsvRf/df16PUuy1LyQxABpB32gAFQYGCghg0bpp49e2rFihWqV69eqj12q1at9NRTT6lTp05atmyZJkyYoIsXL2r58uXq2rWr+vXrp3nz5mngwIEqXry4Hn74Ybf7DxkyRJUqVdL777+vyMhIjRw5UnXq1NFvv/2mokWLSpJWrlypJk2aqHr16nrnnXcUHBys+fPn67HHHtP58+eTbVS0b99e9913n+bMmaNz587J19f3irUfO3ZMNWvWVGxsrF566SUVLlxYX3zxhfr166ddu3bprbfecg61e+ihh1SsWDHnkKKrHYK4bNkySbrmnrIHH3xQ06ZN07Jly1S5cmWn/bPPPtPKlSs1atQoZcuWTW+99ZZat24tHx8fZ0M4IiJC1apVk5eXl1544QUVK1ZM69at0+jRo7V3717NmDHD7bmmTJmi22+/XRMnTlRQUJBKlCihmJgYnTx5Uv369VO+fPkUGxur5cuX6+GHH9aMGTPUpk0bSdK6detUr1491a1bV8OHD5d07cOn5s2bpyeffFKNGjXShx9+qJiYGE2YMEF16tTRd999lyyQPvLII3rsscfUoUMH/fnnnxo8eLCkSxvfic//2GOP6bHHHtPIkSOdcxlXrFhx1Rry5MmjdevWqWvXroqMjHQOCSxdurQuXLigunXrateuXXrxxRdVrlw5rV69WmPHjtXvv/+uL7/80u2xPvnkE61evVovvPCCwsPDlTt37qs+b6KkG+6JvLy85OV16fvQkydPSpJGjBih8PBwnT17VkuWLHHeo8SAExcXp6ZNm2r16tXq1auX6tWrp7i4OP3000/av3+/atas6Tz+l19+qfXr12vUqFHKnj27JkyYoIceekjbt293lqErWbp0qby9vXX//ff/6+tKifnz56tr167q3r27Jk6cKC8vL+3cuVNbtmyRJN13330aM2aMhgwZojfffFOVKlWSJBUrVkySNHbsWA0ZMkStW7fW2LFjdeLECY0cOVI1atTQ+vXrVaJECee5Ll68qIcfflidO3dW//79NW/ePA0ePFhRUVFatGiRBg4cqPz58+uNN97QM888ozJlyjjLXGosS9diZlf8PHh7eyfbI3+j69HrXZYBeJgBuGXNmDHDJNn69estJibGihYtalWqVLGEhAQzM6tdu7bdeeedTv89e/aYJJsxY0ayx5JkI0aMcH4fMWKESbJXX33VrV+FChVMki1evNhpu3jxouXKlcsefvhhp23lypUmySpVquTUY2a2d+9e8/X1tWeffdZpu+OOO6xixYp28eJFt+dq3ry55cmTx+Lj491eb5s2ba7r/Rk0aJBJsp9//tmtvUuXLuZyuWz79u1OW6FChey+++7718fs3LmzSbJt27Zdtc/WrVtNknXp0sVpk2RZsmSxiIgIpy0uLs7uuOMOK168uNPWqVMny549u+3bt8/tMSdOnGiSbPPmzWb2f2NZrFgxi42NvWbNcXFxdvHiRevQoYNVrFjR7bZs2bJZ27Ztk90ncfxWrlxpZmbx8fGWN29eK1u2rDMeZmZnzpyx3LlzW82aNZ22xM/OhAkT3B6za9euFhAQ4HweEl/T6dOnr1n/lVz+2TYze+edd0ySffTRR27t48ePN0m2dOlSp02SBQcH28mTJ6/7+SRd8adDhw5XvV/ie1+/fn176KGHnPbZs2ebJHvvvfeu+bySLCwszKKiopy2iIgI8/LysrFjx17zvnfccYeFh4df1+szu/Qaa9eunay9bdu2VqhQIef3bt262W233XbNx1q4cKHb5yfRqVOnLEuWLNasWTO39v3795u/v7898cQTbs8ryRYtWuS0Ja5rJNnGjRud9hMnTpi3t7f16dPHaUuLZSlRoUKFrvp5eOmll5x+/3U9erlrLcuFChVyW5avtb4H8N9wCCIASZKfn59Gjx6tX3/9Ndmhe/9F8+bN3X4vVaqUXC6XmjZt6rT5+PioePHiV5yJ8YknnnD7NrhQoUKqWbOmc3jPzp07tW3bNudcnri4OOenWbNmOnz4sLZv3+72mI888sh11b5ixQqVLl1a1apVc2t/5plnZGbX3NPyX5iZJCX7Frx+/fpuE3N4e3vrscce086dO3Xw4EFJ0hdffKG6desqb968bu9F4vu9atUqt8ds0aLFFfcALly4UHfffbeyZ88uHx8f+fr6avr06ckO87pe27dv16FDh/T00087e3skKXv27HrkkUf0008/6fz588lqS6pcuXK6cOGCjh49KkmqWrWqpEt7Bz766CP9888/N1RbohUrVihbtmxuh9VJcvagfvfdd27t9erVU44cOa778YsVK6b169cn+0nce5jonXfeUaVKlRQQEOC89999953be//1118rICDgmodbJqpbt64CAwOd38PCwpQ7d+4rLm+eUK1aNZ0+fVqtW7fWp59+quPHj1/3fdetW6fo6Ohke7ULFCigevXqJRsjl8ulZs2aOb8nrmvy5Mnjds5TSEhIsvcktZalq7nnnnuu+Hno0KFDsr7/ZT2a2ssygP+OAAbA8fjjj6tSpUoaOnSoLl68mCqPefnscn5+fsqaNasCAgKStV+4cCHZ/cPDw6/YduLECUmXZhSUpH79+snX19ftp2vXrpKUbAPvWjMUJnXixIkr9s2bN69ze0oVLFhQkrRnz56r9kk8f6xAgQJu7Vd7L5LWcuTIEX3++efJ3os777xT0vW9F4sXL1arVq2UL18+zZ07V+vWrdP69evVvn37K47R9Uis72rvZ0JCQrLZ9EJDQ91+T5zQIDo6WpJ077336pNPPlFcXJzatGmj/Pnzq0yZMvrwww9vuMbw8PBkwTd37tzy8fFJNt7X+zlKFBAQoCpVqiT7KVSokNNn0qRJ6tKli6pXr65Fixbpp59+0vr169WkSRPndUuXDo/NmzevW5i9msvfR+nSe5n08a6kYMGCOnbsWKpfFuHpp5/W//73P+3bt0+PPPKIcufOrerVqzuH517Lv32OLh+jq61rrjTr5eXroNRYlq4lODj4ip+HKz3Oja5H02JZBvDfcQ4YAIfL5dL48ePVsGFDTZs2LdntiX/sL5+Q4EaCyPWKiIi4YlviRmXOnDklSYMHD052/liikiVLuv1+vTMehoaG6vDhw8naDx065PbcKdGwYUMNGTJEn3zyiZo0aXLFPonX1WrYsKFb+9Xei8RaE2sqV66cXn755Ss+dmJ4THSl92Lu3LkqUqSIFixY4Hb7tSYr+TeJ9V3t/fTy8krR3qREDzzwgB544AHFxMTop59+0tixY/XEE0+ocOHCqlGjRopr/Pnnn2Vmbq/76NGjiouLSzbe/3XmzCuZO3eu6tSpo7ffftut/cyZM26/58qVS2vWrFFCQsJ1hbAb0bhxYy1dulSff/65Hn/88X/tHxAQkGySFCl5UJGkdu3aqV27djp37px++OEHjRgxQs2bN9fff//tFkgv92+foxtZJq8mNZal9JYWyzKA/449YADcNGjQQA0bNtSoUaN09uxZt9vCwsIUEBCgTZs2ubVfaUat1PLhhx86h+RJ0r59+7R27VpnMoKSJUuqRIkS+uOPP674bXKVKlXcDr9Kifr162vLli3auHGjW/vs2bPlcrlUt27dFD9mlSpV1KhRI02fPl0//vhjstvXrFmj//3vf2rSpInbBBzSpUPgEvf4SZemul6wYIGKFSvmzFLXvHlzZ4r1K70Xl280XonL5ZKfn5/bBltERMQVx/l69qRIl8YpX758mjdvntt4njt3TosWLXJmRrxR/v7+ql27tsaPHy9JV5wp89/Ur19fZ8+eTXZh6dmzZzu3pzWXy5Vs6vJNmzYlmymyadOmunDhQppeJLdDhw4KDw/XgAEDrnp45+LFi53/Fy5cWH///bfbxv2JEyeuOCtjomzZsqlp06YaOnSoYmNjtXnzZknJ93YmqlGjhrJkyaK5c+e6tR88eFArVqxI1TFKjWUpvaVkWQbgOewBA5DM+PHjVblyZR09etQ53Ea69Mf8qaeeci5eW758ef3yyy+aN29emtVy9OhRPfTQQ+rYsaMiIyM1YsQIBQQEODPiSdK7776rpk2bqnHjxnrmmWeUL18+nTx5Ulu3btXGjRu1cOHCG3ru3r17a/bs2brvvvs0atQoFSpUSF9++aXeeustdenSRbfffvsNPe7s2bPVoEEDNWrUSD169HA2GlesWKHXX39dd9xxxxU3rHPmzKl69epp+PDhziyI27Ztc5uKftSoUVq2bJlq1qypHj16qGTJkrpw4YL27t2rr776Su+8885VpxRP1Lx5cy1evFhdu3ZVy5YtdeDAAb300kvKkyePduzY4da3bNmy+v777/X5558rT548CgwMTLbHUbo009+ECRP05JNPqnnz5urUqZNiYmL0yiuv6PTp087U4Cnxwgsv6ODBg6pfv77y58+v06dP6/XXX5evr69q166d4sdr06aN3nzzTbVt21Z79+5V2bJltWbNGo0ZM0bNmjVTgwYNUvyYSUVHR+unn3664m2J14Nq3ry5XnrpJY0YMUK1a9fW9u3bNWrUKBUpUsRtxrzWrVtrxowZ6ty5s7Zv3666desqISFBP//8s0qVKnVde6z+TXBwsD799FM1b95cFStWdLsQ844dOzR37lz98ccfzp7np59+Wu+++66eeuopdezYUSdOnNCECROSzYzZsWNHZcmSRXfffbfy5MmjiIgIjR07VsHBwc55fWXKlJEkTZs2TYGBgQoICFCRIkUUGhqq4cOHa8iQIWrTpo1at26tEydO6MUXX1RAQIBGjBjxn193otRYlq7l9OnTV/w8+Pv7p9o1uVKyLAPwoHSdAgRAuko6C+LlnnjiCZOUbKa4yMhIe/bZZy0sLMyyZctm999/v+3du/eqsyAeO3bM7f5t27a1bNmyJXu+y2elS5xFb86cOdajRw/LlSuX+fv7W61atezXX39Ndv8//vjDWrVqZblz5zZfX18LDw+3evXq2TvvvHNdr/dq9u3bZ0888YSFhoaar6+vlSxZ0l555RW3mfzMrn8WxERnz561MWPGWIUKFSxr1qyWNWtWK1eunI0ePdrOnj2brL8ke/755+2tt96yYsWKma+vr91xxx32wQcfJOt77Ngx69GjhxUpUsR8fX0tJCTEKleubEOHDnUeO3GGs1deeeWK9Y0bN84KFy5s/v7+VqpUKXvvvfecMU3q999/t7vvvtuyZs1qkpxZ8C6fBTHRJ598YtWrV7eAgADLli2b1a9f33788Ue3Plf77CSO3549e8zM7IsvvrCmTZtavnz5zM/Pz3Lnzm3NmjWz1atXX/V9T3SlWRDNLs2G17lzZ8uTJ4/5+PhYoUKFbPDgwXbhwgW3fonjcb2uNQuiJGcGz5iYGOvXr5/ly5fPAgICrFKlSvbJJ58km0nQzCw6OtpeeOEFK1GihPn5+VloaKjVq1fP1q5d+691Xj7j3bVERETYwIED7c4777SsWbOav7+/FS9e3Dp16mR//vmnW99Zs2ZZqVKlLCAgwEqXLm0LFixIVvusWbOsbt26FhYWZn5+fpY3b15r1aqVbdq0ye2xJk+ebEWKFDFvb+9ks/G9//77Vq5cOfPz87Pg4GB74IEHnFkJE13vuibpe3L5Mpway9KVXGsWxHz58jn9/ut61Oz6l2VmQQQ8x2WW5FgQAECG5HK59Pzzz2vq1KnpXQoAAPgPOAcMAAAAADyEAAYAAAAAHsIkHABwE+BocQAAMgf2gAEAAACAhxDAAAAAAMBDCGAAAAAA4CGcAyYpISFBhw4dUmBgoNvV4gEAAADcWsxMZ86cUd68eeXllfr7qwhgkg4dOqQCBQqkdxkAAAAAMogDBw4of/78qf64BDBJgYGBki69yUFBQelcDQAAAID0EhUVpQIFCjgZIbURwCTnsMOgoCACGAAAAIA0OzWJSTgAAAAAwEMIYAAAAADgIQQwAAAAAPAQAhgAAAAAeAgBDAAAAAA8hAAGAAAAAB5CAAMAAAAADyGAAQAAAICHEMAAAAAAwEMIYAAAAADgIQQwAAAAAPAQAhgAAAAAeAgBDAAAAAA8hAAGAAAAAB5CAAMAAAAADyGAAQAAAICHEMAAAAAAwEMIYAAAAADgIQQwAAAAAPAQn/QuAABSS+FBX6Z3CZnG3nH3pXcJAABkSuwB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SLoGsLi4OA0bNkxFihRRlixZVLRoUY0aNUoJCQlOHzPTyJEjlTdvXmXJkkV16tTR5s2b3R4nJiZG3bt3V86cOZUtWza1aNFCBw8e9PTLAQAAAIBrStcANn78eL3zzjuaOnWqtm7dqgkTJuiVV17RG2+84fSZMGGCJk2apKlTp2r9+vUKDw9Xw4YNdebMGadPr169tGTJEs2fP19r1qzR2bNn1bx5c8XHx6fHywIAAACAK/JJzydft26dHnjgAd13332SpMKFC+vDDz/Ur7/+KunS3q/Jkydr6NChevjhhyVJs2bNUlhYmObNm6dOnTopMjJS06dP15w5c9SgQQNJ0ty5c1WgQAEtX75cjRs3Tp8XBwAAAACXSdc9YPfcc4++++47/f3335KkP/74Q2vWrFGzZs0kSXv27FFERIQaNWrk3Mff31+1a9fW2rVrJUkbNmzQxYsX3frkzZtXZcqUcfpcLiYmRlFRUW4/AAAAAJDW0nUP2MCBAxUZGak77rhD3t7eio+P18svv6zWrVtLkiIiIiRJYWFhbvcLCwvTvn37nD5+fn7KkSNHsj6J97/c2LFj9eKLL6b2ywEAAACAa0rXPWALFizQ3LlzNW/ePG3cuFGzZs3SxIkTNWvWLLd+LpfL7XczS9Z2uWv1GTx4sCIjI52fAwcO/LcXAgAAAADXIV33gPXv31+DBg3S448/LkkqW7as9u3bp7Fjx6pt27YKDw+XdGkvV548eZz7HT161NkrFh4ertjYWJ06dcptL9jRo0dVs2bNKz6vv7+//P390+plAQAAAMAVpesesPPnz8vLy70Eb29vZxr6IkWKKDw8XMuWLXNuj42N1apVq5xwVblyZfn6+rr1OXz4sP7666+rBjAAAAAASA/pugfs/vvv18svv6yCBQvqzjvv1G+//aZJkyapffv2ki4detirVy+NGTNGJUqUUIkSJTRmzBhlzZpVTzzxhCQpODhYHTp0UN++fRUaGqqQkBD169dPZcuWdWZFBAAAAICMIF0D2BtvvKHhw4era9euOnr0qPLmzatOnTrphRdecPoMGDBA0dHR6tq1q06dOqXq1atr6dKlCgwMdPq89tpr8vHxUatWrRQdHa369etr5syZ8vb2To+XBQAAAABX5DIzS+8i0ltUVJSCg4MVGRmpoKCg9C4HwA0qPOjL9C4h09g77r70LgEAgHSR1tkgXc8BAwAAAIBbCQ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wk3QPYP//8o6eeekqhoaHKmjWrKlSooA0bNji3m5lGjhypvHnzKkuWLKpTp442b97s9hgxMTHq3r27cubMqWzZsqlFixY6ePCgp18KAAAAAFxTugawU6dO6e6775avr6++/vprbdmyRa+++qpuu+02p8+ECRM0adIkTZ06VevXr1d4eLgaNmyoM2fOOH169eqlJUuWaP78+VqzZo3Onj2r5s2bKz4+Ph1eFQAAAABcmcvMLCV32Lhxo3x9fVW2bFlJ0qeffqoZM2aodOnSGjlypPz8/K77sQYNGqQff/xRq1evvuLtZqa8efOqV69eGjhwoKRLe7vCwsI0fvx4derUSZGRkcqVK5fmzJmjxx57TJJ06NAhFShQQF999ZUaN278r3VERUUpODhYkZGRCgoKuu76AWQshQd9md4lZBp7x92X3iUAAJAu0jobpHgPWKdOnfT3339Lknbv3q3HH39cWbNm1cKFCzVgwIAUPdZnn32mKlWq6NFHH1Xu3LlVsWJFvffee87te/bsUUREhBo1auS0+fv7q3bt2lq7dq0kacOGDbp48aJbn7x586pMmTJOn8vFxMQoKirK7QcAAAAA0lqKA9jff/+tChUqSJIWLlyoe++9V/PmzdPMmTO1aNGiFD3W7t279fbbb6tEiRL69ttv1blzZ/Xo0UOzZ8+WJEVEREiSwsLC3O4XFhbm3BYRESE/Pz/lyJHjqn0uN3bsWAUHBzs/BQoUSFHdAAAAAHAjUhzAzEwJCQmSpOXLl6tZs2aSpAIFCuj48eMpeqyEhARVqlRJY8aMUcWKFdWpUyd17NhRb7/9tls/l8uVrIbL265U59X6DB48WJGRkc7PgQMHUlQ3AAAAANyIFAewKlWqaPTo0ZozZ45WrVql++67dJ7Anj17ku2p+jd58uRR6dKl3dpKlSql/fv3S5LCw8MlKdmerKNHjzrPFR4ertjYWJ06deqqfS7n7++voKAgtx8AAAAASGspDmCTJ0/Wxo0b1a1bNw0dOlTFixeXJH388ceqWbNmih7r7rvv1vbt293a/v77bxUqVEiSVKRIEYWHh2vZsmXO7bGxsVq1apXzXJUrV5avr69bn8OHD+uvv/5KcT0AAAAAkJZ8UnqHcuXK6c8//0zW/sorr8jb2ztFj9W7d2/VrFlTY8aMUatWrfTLL79o2rRpmjZtmqRLhx726tVLY8aMUYkSJVSiRAmNGTNGWbNm1RNPPCFJCg4OVocOHdS3b1+FhoYqJCRE/fr1U9myZdWgQYOUvjwAAAAASDMpDmCJYmNjdfToUed8sEQFCxa87seoWrWqlixZosGDB2vUqFEqUqSIJk+erCeffNLpM2DAAEVHR6tr1646deqUqlevrqVLlyowMNDp89prr8nHx0etWrVSdHS06tevr5kzZ6Y4EAIAAABAWkrxdcD+/vtvdejQIdkU74mTXtyMFz/mOmBA5sB1wFIP1wEDANyq0jobpHgPWLt27eTj46MvvvhCefLk+dfZCAEAAAAAl6Q4gP3+++/asGGD7rjjjrSoBwAAAAAyrRTPgli6dOkUX+8LAAAAAHADAWz8+PEaMGCAvv/+e504cUJRUVFuPwAAAACAK0vxIYiJU7vXr1/frf1mnoQDAAAAADwhxQFs5cqVaVEHAAAAAGR6KQ5gtWvXTos6AAAAACDTu6ELMZ8+fVrTp0/X1q1b5XK5VLp0abVv317BwcGpXR8AAAAAZBopnoTj119/VbFixfTaa6/p5MmTOn78uCZNmqRixYpp48aNaVEjAAAAAGQKKd4D1rt3b7Vo0ULvvfeefHwu3T0uLk7PPvusevXqpR9++CHViwQAAACAzCDFAezXX391C1+S5OPjowEDBqhKlSqpWhwAAAAAZCYpPgQxKChI+/fvT9Z+4MABBQYGpkpRAAAAAJAZpTiAPfbYY+rQoYMWLFigAwcO6ODBg5o/f76effZZtW7dOi1qBAAAAIBMIcWHIE6cOFEul0tt2rRRXFycJMnX11ddunTRuHHjUr1AAAAAAMgsUhzA/Pz89Prrr2vs2LHatWuXzEzFixdX1qxZ06I+AAAAAMg0bug6YJKUNWtWlS1bNjVrAQAAAIBM7boC2MMPP6yZM2cqKChIDz/88DX7Ll68OFUKAwAAAIDM5roCWHBwsFwul6RLsyAm/h8AAAAAcP2uK4DNmDHD+f/MmTPTqhYAAAAAyNRSPA19vXr1dPr06WTtUVFRqlevXmrUBAAAAACZUooD2Pfff6/Y2Nhk7RcuXNDq1atTpSgAAAAAyIyuexbETZs2Of/fsmWLIiIinN/j4+P1zTffKF++fKlbHQAAAABkItcdwCpUqCCXyyWXy3XFQw2zZMmiN954I1WLAwAAAIDM5LoD2J49e2RmKlq0qH755RflypXLuc3Pz0+5c+eWt7d3mhQJAAAAAJnBdQewQoUKSZISEhLSrBgAAAAAyMyuO4BdbsuWLdq/f3+yCTlatGjxn4sCAAAAgMwoxQFs9+7deuihh/Tnn3/K5XLJzCTJuThzfHx86lYIAAAAAJlEiqeh79mzp4oUKaIjR44oa9as2rx5s3744QdVqVJF33//fRqUCAAAAACZQ4r3gK1bt04rVqxQrly55OXlJS8vL91zzz0aO3asevTood9++y0t6gQAAACAm16K94DFx8cre/bskqScOXPq0KFDki5N0rF9+/bUrQ4AAAAAMpEU7wErU6aMNm3apKJFi6p69eqaMGGC/Pz8NG3aNBUtWjQtagQAAACATCHFAWzYsGE6d+6cJGn06NFq3ry5atWqpdDQUC1YsCDVCwQAAACAzCLFAaxx48bO/4sWLaotW7bo5MmTypEjhzMTIgAAAAAguRSdAxYXFycfHx/99ddfbu0hISGELwAAAAD4FykKYD4+PipUqBDX+gIAAACAG5DiWRCHDRumwYMH6+TJk2lRDwAAAABkWik+B2zKlCnauXOn8ubNq0KFCilbtmxut2/cuDHVigMAAACAzCTFAezBBx9MgzIAAAAAIPNLcQAbMWJEWtQBAAAAAJleis8Bk6TTp0/r/fffdzsXbOPGjfrnn39StTgAAAAAyExSvAds06ZNatCggYKDg7V371517NhRISEhWrJkifbt26fZs2enRZ0AAAAAcNNL8R6wPn366JlnntGOHTsUEBDgtDdt2lQ//PBDqhYHAAAAAJlJigPY+vXr1alTp2Tt+fLlU0RERKoUBQAAAACZUYoDWEBAgKKiopK1b9++Xbly5UqVogAAAAAgM0pxAHvggQc0atQoXbx4UZLkcrm0f/9+DRo0SI888kiqFwgAAAAAmUWKA9jEiRN17Ngx5c6dW9HR0apdu7aKFy+uwMBAvfzyy2lRIwAAAABkCimeBTEoKEhr1qzRihUrtHHjRiUkJKhSpUpq0KBBWtQHAAAAAJlGigNYonr16qlevXqpWQsAAAAAZGo3dCHm7777Ts2bN1exYsVUvHhxNW/eXMuXL0/t2gAAAAAgU0lxAJs6daqaNGmiwMBA9ezZUz169FBQUJCaNWumqVOnpkWNAAAAAJAppPgQxLFjx+q1115Tt27dnLYePXro7rvv1ssvv+zWDgAAAAD4PyneAxYVFaUmTZoka2/UqNEVrw8GAAAAALgkxQGsRYsWWrJkSbL2Tz/9VPfff3+qFAUAAAAAmVGKD0EsVaqUXn75ZX3//feqUaOGJOmnn37Sjz/+qL59+2rKlClO3x49eqRepQAAAABwk3OZmaXkDkWKFLm+B3a5tHv37hsqytOioqIUHBysyMhIBQUFpXc5AG5Q4UFfpncJmcbecfeldwkAAKSLtM4GKd4DtmfPnlQvAgAAAABuBTd0HTBJOn78uE6cOJGatQAAAABAppaiAHb69Gk9//zzypkzp8LCwpQ7d27lzJlT3bp10+nTp9OoRAAAAADIHK77EMSTJ0+qRo0a+ueff/Tkk0+qVKlSMjNt3bpVM2fO1Hfffae1a9cqR44caVkvAAAAANy0rjuAjRo1Sn5+ftq1a5fCwsKS3daoUSONGjVKr732WqoXCQAAAACZwXUfgvjJJ59o4sSJycKXJIWHh2vChAlXvD4YAAAAAOCS6w5ghw8f1p133nnV28uUKaOIiIhUKQoAAAAAMqPrDmA5c+bU3r17r3r7nj17FBoamho1AQAAAECmdN0BrEmTJho6dKhiY2OT3RYTE6Phw4erSZMmqVocAAAAAGQm1z0Jx4svvqgqVaqoRIkSev7553XHHXdIkrZs2aK33npLMTExmjNnTpoVCgAAAAA3u+sOYPnz59e6devUtWtXDR48WGYmSXK5XGrYsKGmTp2qAgUKpFmhAAAAAHCzu+4AJklFihTR119/rVOnTmnHjh2SpOLFiyskJCRNigMAAACAzCRFASxRjhw5VK1atdSuBQAAAAAyteuehAMAAAAA8N8QwAAAAADAQwhgAAAAAOAh1xXAKlWqpFOnTkmSRo0apfPnz6dpUQAAAACQGV1XANu6davOnTsn6dL1wM6ePZumRQEAAABAZnRdsyBWqFBB7dq10z333CMz08SJE5U9e/Yr9n3hhRdStUAAAAAAyCyuK4DNnDlTI0aM0BdffCGXy6Wvv/5aPj7J7+pyuQhgAAAAAHAV1xXASpYsqfnz50uSvLy89N133yl37txpWhgAAAAAZDYpvhBzQkJCWtQBAAAAAJleigOYJO3atUuTJ0/W1q1b5XK5VKpUKfXs2VPFihVL7foAAAAAINNI8XXAvv32W5UuXVq//PKLypUrpzJlyujnn3/WnXfeqWXLlqVFjQAAAACQKaR4D9igQYPUu3dvjRs3Lln7wIED1bBhw1QrDgAAAAAykxTvAdu6das6dOiQrL19+/basmVLqhQFAAAAAJlRigNYrly59Pvvvydr//3335kZEQAAAACuIcWHIHbs2FHPPfecdu/erZo1a8rlcmnNmjUaP368+vbtmxY1AgAAAECmkOIANnz4cAUGBurVV1/V4MGDJUl58+bVyJEj1aNHj1QvEAAAAAAyixQHMJfLpd69e6t37946c+aMJCkwMDDVCwMAAACAzOaGrgOWiOAFAAAAANcvxZNwAAAAAABuDAEMAAAAADyEAAYAAAAAHpKiAHbx4kXVrVtXf//9d1rVAwAAAACZVooCmK+vr/766y+5XK5UL2Ts2LFyuVzq1auX02ZmGjlypPLmzassWbKoTp062rx5s9v9YmJi1L17d+XMmVPZsmVTixYtdPDgwVSvDwAAAAD+qxQfgtimTRtNnz49VYtYv369pk2bpnLlyrm1T5gwQZMmTdLUqVO1fv16hYeHq2HDhs7095LUq1cvLVmyRPPnz9eaNWt09uxZNW/eXPHx8alaIwAAAAD8Vymehj42Nlbvv/++li1bpipVqihbtmxut0+aNClFj3f27Fk9+eSTeu+99zR69Gin3cw0efJkDR06VA8//LAkadasWQoLC9O8efPUqVMnRUZGavr06ZozZ44aNGggSZo7d64KFCig5cuXq3Hjxil9eQAAAACQZlK8B+yvv/5SpUqVFBQUpL///lu//fab8/P777+nuIDnn39e9913nxOgEu3Zs0cRERFq1KiR0+bv76/atWtr7dq1kqQNGzbo4sWLbn3y5s2rMmXKOH2uJCYmRlFRUW4/AAAAAJDWUrwHbOXKlan25PPnz9fGjRu1fv36ZLdFRERIksLCwtzaw8LCtG/fPqePn5+fcuTIkaxP4v2vZOzYsXrxxRf/a/kAAAAAkCI3PA39zp079e233yo6OlrSpUMGU+LAgQPq2bOn5s6dq4CAgKv2u3zCDzP710lA/q3P4MGDFRkZ6fwcOHAgRbUDAAAAwI1IcQA7ceKE6tevr9tvv13NmjXT4cOHJUnPPvus+vbte92Ps2HDBh09elSVK1eWj4+PfHx8tGrVKk2ZMkU+Pj7Onq/L92QdPXrUuS08PFyxsbE6derUVftcib+/v4KCgtx+AAAAACCtpTiA9e7dW76+vtq/f7+yZs3qtD/22GP65ptvrvtx6tevrz///FO///6781OlShU9+eST+v3331W0aFGFh4dr2bJlzn1iY2O1atUq1axZU5JUuXJl+fr6uvU5fPiw/vrrL6cPAAAAAGQUKT4HbOnSpfr222+VP39+t/YSJUo452Zdj8DAQJUpU8atLVu2bAoNDXXae/XqpTFjxqhEiRIqUaKExowZo6xZs+qJJ56QJAUHB6tDhw7q27evQkNDFRISon79+qls2bLJJvUAAAAAgPSW4gB27tw5tz1fiY4fPy5/f/9UKSrRgAEDFB0dra5du+rUqVOqXr26li5dqsDAQKfPa6+9Jh8fH7Vq1UrR0dGqX7++Zs6cKW9v71StBQAAAAD+K5elcPaM++67T5UqVdJLL72kwMBAbdq0SYUKFdLjjz+uhIQEffzxx2lVa5qJiopScHCwIiMjOR8MuIkVHvRlepeQaewdd196lwAAQLpI62yQ4j1gr7zyiurUqaNff/1VsbGxGjBggDZv3qyTJ0/qxx9/TPUCAQAAACCzSPEkHKVLl9amTZtUrVo1NWzYUOfOndPDDz+s3377TcWKFUuLGgEAAAAgU0jxHjDp0vTvXMgYAAAAAFLmhgLYqVOnNH36dG3dulUul0ulSpVSu3btFBISktr1AQAAAECmkeJDEFetWqUiRYpoypQpOnXqlE6ePKkpU6aoSJEiWrVqVVrUCAAAAACZQor3gD3//PNq1aqV3n77bWeq9/j4eHXt2lXPP/+8/vrrr1QvEgAAAAAygxTvAdu1a5f69u3rdp0tb29v9enTR7t27UrV4gAAAAAgM0lxAKtUqZK2bt2arH3r1q2qUKFCatQEAAAAAJnSdR2CuGnTJuf/PXr0UM+ePbVz507dddddkqSffvpJb775psaNG5c2VQIAAABAJuAyM/u3Tl5eXnK5XPq3ri6XS/Hx8alWnKek9dWuAXhG4UFfpncJmcbecfeldwkAAKSLtM4G17UHbM+ePan+xAAAAABwq7muAFaoUKG0rgMAAAAAMr0buhDzP//8ox9//FFHjx5VQkKC2209evRIlcIAAAAAILNJcQCbMWOGOnfuLD8/P4WGhsrlcjm3uVwuAhgAAAAAXEWKA9gLL7ygF154QYMHD5aXV4pnsQcAAACAW1aKE9T58+f1+OOPE74AAAAAIIVSnKI6dOighQsXpkUtAAAAAJCppfgQxLFjx6p58+b65ptvVLZsWfn6+rrdPmnSpFQrDgAAAAAykxQHsDFjxujbb79VyZIlJSnZJBwAAAAAgCtLcQCbNGmS/ve//+mZZ55Jg3IAAAAAIPNK8Tlg/v7+uvvuu9OiFgAAAADI1FIcwHr27Kk33ngjLWoBAAAAgEwtxYcg/vLLL1qxYoW++OIL3Xnnnckm4Vi8eHGqFQcAAAAAmUmKA9htt92mhx9+OC1qAQAAAIBMLcUBbMaMGWlRBwAAAABkeik+BwwAAAAAcGNSvAesSJEi17ze1+7du/9TQQAAAACQWaU4gPXq1cvt94sXL+q3337TN998o/79+6dWXQAAAACQ6aQ4gPXs2fOK7W+++aZ+/fXX/1wQAAAAAGRWqXYOWNOmTbVo0aLUejgAAAAAyHRSLYB9/PHHCgkJSa2HAwAAAIBMJ8WHIFasWNFtEg4zU0REhI4dO6a33norVYsDAAAAgMwkxQHswQcfdPvdy8tLuXLlUp06dXTHHXekVl0AAAAAkOmkOICNGDEiLeoAAAAAgEyPCzEDAAAAgIdc9x4wLy+va16AWZJcLpfi4uL+c1EAAAAAkBlddwBbsmTJVW9bu3at3njjDZlZqhQFAAAAAJnRdQewBx54IFnbtm3bNHjwYH3++ed68skn9dJLL6VqcQAAAACQmdzQOWCHDh1Sx44dVa5cOcXFxen333/XrFmzVLBgwdSuDwAAAAAyjRQFsMjISA0cOFDFixfX5s2b9d133+nzzz9XmTJl0qo+AAAAAMg0rvsQxAkTJmj8+PEKDw/Xhx9+eMVDEgEAAAAAV+ey65w5w8vLS1myZFGDBg3k7e191X6LFy9OteI8JSoqSsHBwYqMjFRQUFB6lwPgBhUe9GV6l5Bp7B13X3qXAABAukjrbHDde8DatGnzr9PQAwAAAACu7roD2MyZM9OwDAAAAADI/G5oFkQAAAAAQMoR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pKuAWzs2LGqWrWqAgMDlTt3bj344IPavn27Wx8z08iRI5U3b15lyZJFderU0ebNm936xMTEqHv37sqZM6eyZcumFi1a6ODBg558KQAAAADwr9I1gK1atUrPP/+8fvrpJy1btkxxcXFq1KiRzp075/SZMGGCJk2apKlTp2r9+vUKDw9Xw4YNdebMGadPr169tGTJEs2fP19r1qzR2bNn1bx5c8XHx6fHywIAAACAK3KZmaV3EYmOHTum3Llza9WqVbr33ntlZsqbN6969eqlgQMHSrq0tyssLEzjx49Xp06dFBkZqVy5cmnOnDl67LHHJEmHDh1SgQIF9NVXX6lx48bJnicmJkYxMTHO71FRUSpQoIAiIyMVFBTkmRcLINUVHvRlepeQaewdd196lwAAQLqIiopScHBwmmWDDHUOWGRkpCQpJCREkrRnzx5FRESoUaNGTh9/f3/Vrl1ba9eulSRt2LBBFy9edOuTN29elSlTxulzubFjxyo4ONj5KVCgQFq9JAAAAABwZJgAZmbq06eP7rnnHpUpU0aSFBERIUkKCwtz6xsWFubcFhERIT8/P+XIkeOqfS43ePBgRUZGOj8HDhxI7ZcDAAAAAMn4pHcBibp166ZNmzZpzZo1yW5zuVxuv5tZsrbLXauPv7+//P39b7xYAAAAALgBGWIPWPfu3fXZZ59p5cqVyp8/v9MeHh4uScn2ZB09etTZKxYeHq7Y2FidOnXqqn0AAAAAICNI1wBmZurWrZsWL16sFStWqEiRIm63FylSROHh4Vq2bJnTFhsbq1WrVqlmzZqSpMqVK8vX19etz+HDh/XXX385fQAAAAAgI0jXQxCff/55zZs3T59++qkCAwOdPV3BwcHKkiWLXC6XevXqpTFjxqhEiRIqUaKExowZo6xZs+qJJ55w+nbo0EF9+/ZVaGioQkJC1K9fP5UtW1YNGjRIz5cHAAAAAG7SNYC9/fbbkqQ6deq4tc+YMUPPPPOMJGnAgAGKjo5W165dderUKVWvXl1Lly5VYGCg0/+1116Tj4+PWrVqpejoaNWvX18zZ86Ut7e3p14KAAAAAPyrDHUdsPSS1nP9A/AMrgOWergOGADgVnVLXQcMAAAAADIzAhgAAAAAeEiGuQ4YcLPgMLfUw2FuAADgVsMeMAAAAADwEAIYAAAAAHgIAQwAAAAAPIQABgAAAAAeQgADAAAAAA9hFkQAAIAMjNl3Uw+z7yIjYA8YAAAAAHgIAQwAAAAAPIQABgAAAAAeQgADAAAAAA8hgAEAAACAhxDAAAAAAMBDCGAAAAAA4CEEMAAAAADwEAIYAAAAAHgIAQwAAAAAPIQABgAAAAAeQgADAAAAAA8hgAEAAACAhxDAAAAAAMBDCGAAAAAA4CEEMAAAAADwEAIYAAAAAHgIAQwAAAAAPIQABgAAAAAeQgADAAAAAA8hgAEAAACAh/ikdwEAAADAzarwoC/Tu4RMY++4+9K7BI9gDxgAAAAAeAgBDAAAAAA8hAAGAAAAAB5CAAMAAAAADyGAAQAAAICHEMAAAAAAwEMIYAAAAADgIQQwAAAAAPAQLsQMAAC4mGwquVUuJAvgxrEHDAAAAAA8hAAGAAAAAB5CAAMAAAAADyGAAQAAAICHEMAAAAAAwEMIYAAAAADgIQQwAAAAAPAQAhgAAAAAeAgBDAAAAAA8hAAGAAAAAB5CAAMAAAAADyGAAQAAAICHEMAAAAAAwEMIYAAAAADgIT7pXQAA4NZQeNCX6V1CprF33H3pXQIA4AaxBwwAAAAAPIQABgAAAAAeQgADAAAAAA8hgAEAAACAhxDAAAAAAMBDCGAAAAAA4CEEMAAAAADwEAIYAAAAAHgIF2LOgLhYaerhYqUAAADISNgDBgAAAAAeQgADAAAAAA8hgAEAAACAhxDAAAAAAMBDCGAAAAAA4CEEMAAAAADwEAIYAAAAAHgIAQwAAAAAPIQABgAAAAAeQgADAAAAAA8hgAEAAACAhxDAAAAAAMBDCGAAAAAA4CEEMAAAAADwEAIYAAAAAHgIAQwAAAAAPIQABgAAAAAeQgADAAAAAA8hgAEAAACAhxDAAAAAAMBDCGAAAAAA4CEEMAAAAADwEAIYAAAAAHgIAQwAAAAAPIQABgAAAAAeQgADAAAAAA/JNAHsrbfeUpEiRRQQEKDKlStr9erV6V0SAAAAALjJFAFswYIF6tWrl4YOHarffvtNtWrVUtOmTbV///70Lg0AAAAAHJkigE2aNEkdOnTQs88+q1KlSmny5MkqUKCA3n777fQuDQAAAAAcPuldwH8VGxurDRs2aNCgQW7tjRo10tq1a694n5iYGMXExDi/R0ZGSpKioqLSrtAUSIg5n94lZBppMaaMT+pJ7fFhbFIPy07GxvhkXIxNxsb4ZGwZZVs8sQ4zS5PHv+kD2PHjxxUfH6+wsDC39rCwMEVERFzxPmPHjtWLL76YrL1AgQJpUiPST/Dk9K4A18L4ZFyMTcbG+GRcjE3GxvhkbBltfM6cOaPg4OBUf9ybPoAlcrlcbr+bWbK2RIMHD1afPn2c3xMSEnTy5EmFhoZe9T5wFxUVpQIFCujAgQMKCgpK73KQBGOTsTE+GRdjk7ExPhkb45NxMTYpZ2Y6c+aM8ubNmyaPf9MHsJw5c8rb2zvZ3q6jR48m2yuWyN/fX/7+/m5tt912W1qVmKkFBQWxMGdQjE3GxvhkXIxNxsb4ZGyMT8bF2KRMWuz5SnTTT8Lh5+enypUra9myZW7ty5YtU82aNdOpKgAAAABI7qbfAyZJffr00dNPP60qVaqoRo0amjZtmvbv36/OnTund2kAAAAA4MgUAeyxxx7TiRMnNGrUKB0+fFhlypTRV199pUKFCqV3aZmWv7+/RowYkexQTqQ/xiZjY3wyLsYmY2N8MjbGJ+NibDIel6XV/IoAAAAAADc3/TlgAAAAAHCzIIABAAAAgIcQwAAAAADAQwhgAAAAAOAhBDAAAAAA8BACGAAAAAB4CAEMAJBM4hVKzp49m86VIC1cfgUarkgDXFtCQkJ6l4B0kFbrSgIYkAKsgDO2q40P45ZyLpdLEREReuihh/Thhx+mdzlIRQkJCXK5XJKkI0eO6PTp087vSH2E25tfQkKCvLwubTIfPHhQ+/fvT+eK4AlJ15WHDx/WyZMnU21dSQADrpOZOSvgzz77TAsXLtSaNWvSuSokSjo+s2bN0sSJEzVz5kzFxcXJy8tL8fHx6Vzhzefw4cPKkiWL3njjDS1evDi9y0EqSVxOhg0bpubNm6tcuXJ68803dfDgwXSuLPNJugFnZs6XQXwpdHNJXGYGDx6s+vXrq0qVKurWrZsOHz6czpUhLV2+rixbtqwmT56cKgHc5z8/AnCLSPwjOmTIEL3++usqXLiwtm3bprFjx6pfv37Ogor0kTg+Q4cO1bvvvqv8+fPrwoULmjdvnr744gv5+fkpPj5e3t7e6VxpxpX0W15JqlixokaMGKHJkydr7NixMjM98sgj6VghUssHH3yg2bNna8SIEdq8ebOGDx+unTt3qmvXripRokR6l5dpJC5PEyZM0B9//KHY2FiNHj1aJUuWTOfKkFKLFi3SggUL9NJLLyk6OloDBgzQ3r17NXnyZBUvXjy9y0Ma+fDDDzVnzhyNHDlS27dv16hRo7Rr1y5169btPy3HbDEC/yLx8BEz0z///KMff/xRq1at0rfffqv33ntPQ4YM0YgRI9jDkk6SfpMcHR2tXbt2acWKFVqzZo1effVVHTt2TLVr11ZsbKy8vb355vkavLy8dPDgQf34449OW+XKldWzZ0+VKlVKY8eO1WeffZaOFeJGXf659/f318CBA9WhQwdNmjRJr7/+uj7++GO9+eab2rlzZzpVmTm98sormjhxorJnz66DBw+qatWq+vrrr9O7LPyLy5eZ0NBQ9e7dW08++aSeffZZ/fzzz1q7dq169uzJMpOJXD7uAQEB6t+/v9q1a6dx48bprbfe0ieffKI33nhDf//99w0/D3vAgGtIukfgxIkTOnXqlKpWraqyZcvK399f7du3l5+fn5555hm5XC6NGDGCPSwelHR8du3apXPnzunkyZMKDg5W9uzZ1bhxY/n7+6t///6qW7euVq5cKT8/P5kZ57wkkbhnMCoqSgMGDNDu3bv1yiuvqFatWpLkHG7TpUsXDR8+XHFxcXr44YfTuWpcr6SH586cOVO7du3Sxo0b1aRJE6fP008/LenSHn6Xy6VOnTrpjjvuSJd6b3aX70mOjo7W3Llz1ahRI128eFHPP/+8WrVqpQULFqhZs2bpWCmuJuky884772jbtm364Ycf1Lx5c6dPiRIl9Msvv+iuu+5S79699corr7DM3OSSjvv//vc/7dixQ7///rsaNWrk9Hn88cflcrnUv39/eXl5qVOnTrrzzjtv6MkA/IvBgwdbxYoVLW/evHbHHXfY1q1b3W6fM2eO+fn5WY8ePSw+Pj6dqrx1DRo0yHLnzm0VKlSwsLAw27lzp3NbXFycLV++3CpXrmzFixe32NjYdKw040lISDAzs02bNtmHH35oH3zwgbVo0cIaNWpk33//vVvf7t27W0hIiFWpUsUOHTrk3BcZV9IxGjZsmAUEBFjdunXN5XJZjRo17JdffnHrP3fuXPP29rbJkyd7utRMIen6f/ny5bZ48WK7//77bcWKFW79OnbsaIGBgfbVV195ukT8i6TLzMsvv2x+fn7WsmVL8/f3t7Jly9rKlSvd+u/cudNcLpf17dvXw5UiNSUd9+HDh1tAQIA1aNDAXC6XVatWzdatW+fWf8GCBebj42OvvvrqDT0fAQy4gqR/ROfMmWMFCxa01157zUaMGGHe3t7WpUsXi4iIcLvPu+++a7Vq1WKj1AOSjs+nn35qRYoUsYULF9rUqVOtTJkyVq5cOYuKinL6xMXF2RdffGFt27a1uLi49Cg5Q0p8L44dO2bZs2e3oUOHmpnZN998Y82aNbPGjRvbqlWrnP4vvPCCvfDCC7Zt27Z0qRc37tdff7UOHTrY2rVrzcxs0aJFVqlSJWvbtq1t2LDBre8333zDcvIf9e/f3wICAqxUqVLmcrls9OjRdvbsWbc+nTt3NpfL5YwJMpZff/3V2rZta6tXrzYzs127dlnp0qWtefPm9sMPP7j1PXjwIMtMJrF+/Xp79tln7ccffzSzS9sYlStXtqeeesp+/vlnt77Lly+/4XEngAHX8MMPP1ifPn1s9uzZTtunn35qLpfLunXrliyEJSKEecaMGTPstddes9dee83MLgWzTZs2Wbly5ax8+fJuISxpaOMP5f/Zs2ePrVmzxvr06eO2d/Drr7+25s2bW7Vq1ezFF1+0CRMmWEhIiP3666/pWC1uxMKFC61y5cpWvXp1O3nypNO+YMECq1y5srVp0yZZCDNjOUmJpOv8NWvW2L333murVq2y3bt3W8+ePc3Pz89mzZpl58+fd7vf+PHj7eLFi54uF/9i3rx5VrVqVStXrpzt37/fad+8ebMTwhKDWVKM5c1t4cKFVqlSJatataodP37caV+0aJFVqVLFnnzyyWRHDZjd2LqSAAZcQUJCgm3bts2yZs1qXl5eNnbsWLfbP/30U/P29raePXvaoUOH0qnKW9v58+etZMmS5nK5rEePHm63/fnnn1a+fHmrVKmSnT59Op0qzPguXrxozZo1M5fLZbVq1bKYmJhkG5K9evWy/PnzW+XKle2jjz5Kx2pxoz7++GOrXbu2BQUFJTus9KOPPrLq1atb8+bNbfv27elUYeYxbdo0e/bZZ61jx45u7d27dzd/f/8rhjAzNtwzmt9//93q169vgYGB9t5777ndtmXLFitbtqzddddd9scff6RThUgLn3zyidWtW9cCAwNt2bJlbrctXrzY7rrrLmvatKlt2bLlPz8XAQz4/6601+qrr76y/PnzW7NmzWzTpk1ut33++efmcrls0qRJnirxlnal8Tly5Ig1aNDAihQpkmyF+Ndff1l4eLi1bdvWQxXenLZs2WKPPPKIhYSEOOc2Jt0YjI+Pt5MnTzp7exMSEtjDm4Fd7RzUpUuXWp06daxevXrJDp+aNWuWdejQgfNXU0G3bt3M5XJZpUqVkh0h0aNHD8uWLZu9/fbbduHChXSqEJe72ud+y5Yt1rBhQ6tXr54tWrTI7bZNmzbZk08+yTJzE7va2H333XdWr149q1u3brLz/T744INUW1e6zLhEO5B01qrY2Fj5+fk5bUuWLFGPHj3UtGlT9erVS6VLl3but2bNGt11113y8WFC0bSUdHyio6MVFxenwMBASdLJkyfVsGFDxcTEaMmSJW7XMNqzZ48KFizIzJT/3+WzsyXasWOH2rdvr0OHDunHH39UeHi4MzOiMWPkTSPp+K5YsULnz59XbGysM2Plt99+q9dee01mpuHDh+uee+655mPg2q72Xo0aNUpvvvmm+vTpo/bt2ytXrlzObW3bttX+/fu1YsUKlqsMIOkYfvXVVzp06JCyZMmiunXrKm/evPrrr7/Up08fSVKXLl300EMPXfMxcHNIOmbfffedzp49q4sXL6ply5aSpOXLl2vSpEmKi4vT0KFDVbt27Ws+xo0ggOGWl3QhmjJlin788UdduHBBpUuX1tChQ5U9e3YtWrRIvXr1UrNmzdSzZ0+3ECZJcXFxhLA0kjQAjB07VmvWrNGff/6pVq1aqU6dOmrevLlOnjypBg0a6OLFi1qyZEmyi2Leyhdg/uabb/T7779r0KBBkq7+R2Pnzp1q27atIiIinBDGhsXNqV+/flqwYIG8vb0VHR2tfPnyafbs2SpTpoy+/vprvfHGG5Kkvn37qn79+ulc7c0p6bKxY8cOmZn8/f1VqFAhSZfG4OOPP1b37t3Vtm1b5cyZM9l9+XIj4+jXr5/mz5+vwMBAJSQk6MiRI/r444/VoEEDbdq0Sf369ZO3t7eefvppPfHEE+ldLlJJ4rrSx8dH0dHRyp07t+bMmaPy5ctr6dKlmjJliuLj49W7d2+3qehTxX/ehwZkEoMGDbLQ0FAbNmyYPf7441ahQgW7/fbb7dSpU2Z26STMwoUL26OPPmp79uxJ11pvRUOHDrWQkBB77bXXbOjQoVa3bl2rUqWKM0HKiRMnrFq1apYrVy47cOBAOleb/hISEuzMmTPWp08fK1CggNuhslc7fGLHjh127733Wu7cuTm38Sb1/vvvW2hoqG3YsMH27dtnu3fvtmrVqlmJEiXs4MGDZnbp8OmqVata796907nam1PSQ3CHDBliZcuWtaCgIKtSpYp169bNua1fv35WuHBhe/XVV5MdjsihaxnHvHnzLDQ01NavX2+RkZG2b98+69Chg2XLls1++uknM7t0yGHFihWtV69e6VwtUsv06dMtNDTUNm7caAcOHLC9e/dazZo1rWjRorZv3z4zu3QaSvXq1dNk3AlggF06X6hYsWK2dOlSp+3333+3GjVqWIUKFZyTpufPn28PPfQQfzw9bOfOnVauXDn78ssvnbY//vjDOnfubDVq1HBm5jty5Ih16NCB2dvs/87j2rVrlw0ZMsRKlixpr7zyinN74mf48s/y1q1brVq1asmOfcfNYeDAgfbYY4+Z2f8Fhbi4OLvzzjutWbNmTr9169axHvuPxo0bZyEhIfbNN9/YV199ZZMnT7aQkBBr3bq102fQoEHm7+9v8+bNS8dKcS1jxoyx5s2bu7XFxMRYq1atrHTp0s6XsHv27GGZyUQGDx5sjz76qJn939/BhIQEK1++vDVq1Mjp9/PPP6fJuHNsCaBL5xEdOXJEhQsXdtrKlCmj8ePH6+LFi1q6dKkk6bHHHtPixYvl5eWlhISEdKo287PLjoz28fHRoUOHFB0d7bSVK1dOzz33nCIiIrR9+3ZJUu7cufX+++/L29tb8fHxHq05I1m8eLHuuusuxcXFqWjRourYsaMefPBBvf/++5o4caIkycvLS/Hx8c5hVHv27JEk3X777Vq5cqXq1KmTbByQsVxpHXTw4EHt3btXkuRyuRQTEyNvb28NHz5cO3bs0P79+yVJd911F+ux/yA6Olpr167VkCFD1LhxYzVt2lRdunTRzJkztWzZMk2YMEHSpcOmJ0+erFatWqVzxZCuvMxcuHBBGzdudNZ38fHx8vPzU+vWrXXu3DmdPn1aklS4cGGWmZvUlcbsn3/+0e7duyVd+nt44cIFuVwuDR06VLt379a+ffskSdWqVUuTcSeA4ZaTdCE6d+6cJKl06dLKnz+/vv32W+c2b29vlStXTpGRkc5GS1KcG5M2EhISnPMizp4965xbkS9fPu3atUvx8fHOH8qKFSsqf/78Wr9+fbLHuVXP+ZKkkJAQjR8/Xj4+PkpISFDhwoX17LPPJgthie/Rt99+q2LFiumLL76Ql5eXsmbNKkmcn5KBXT7hxl9//SVJ6tChgw4dOqTJkydLkvz9/SVJfn5+8vPzc35PxHrs+lz+ZYTL5dL27dudsCtdeo8bNWqk5s2b648//tDFixclSZ07d77lvxTKCJIuM998841Wr14tSWrevLly586tF198UWfOnHHWi+Hh4QoICFBMTIzb47DM3Fwun3Bj06ZNki6tK48dO6ZXX31VkhQQECDp0jrTE+tKPkW4pVw+4cabb76pbdu2KXv27KpYsaKWLFmiL774wunv5eWl8PBwBQUFpVfJt5Sk4zNu3DgNHDhQu3btUnh4uB599FENHz5cixcvdjZsoqKidP78eefEd1xSp04d1a9fX3v37lWDBg105swZFS9e/IohTLr0ze7jjz/OhsVNwsycsRo4cKB69eql5cuX69y5cypVqpQeeeQRLViwQGPHjlVMTIz27t2r6dOnq1ChQsqdO3c6V3/zSfql0I4dO3Ty5EkFBATo4Ycf1rZt27Rhwwanr7+/v/LmzauIiIhkX2Dcyl8Kpbeky8yAAQPUo0cPbdmyRadPn1aFChXUsGFDfffddxo2bJj27t2rrVu3atSoUcqXL5/bzLq4uVxpXZk46+Edd9yhli1b6uOPP9ZLL72k6Oho7dmzR9OmTVOhQoUUFhaW5sUBt5z+/ftbzpw5bdasWc6EDf/884/VqVPHatSoYc8++6xNmzbN6tata2XLluUimR42cOBACw8Pt/fee89tQo2+ffuan5+fPf3009a9e3erV6+elSlThvG5ijVr1ljRokWtWrVqdubMGTO7NNHGwIEDrWTJkvbqq686fc+dO2dmV77eGjKm8ePHW86cOW3NmjV29uxZp33Xrl02ePBgCwsLsxw5cljJkiWtcuXKFhsba2ZMAJESSd+rYcOGWaNGjWzJkiVmZvb9999bmTJlrGPHjrZ27VozMzt9+rTVq1fPnnvuufQoF//itddes9y5c9uPP/5oMTExTvuFCxdsxIgRVrVqVXO5XFamTBmrXr06y0wmMWHCBMuZM6f9+OOPbuvKPXv22LBhwyxPnjwWHBxsJUuWtCpVqnhk3JmGHrecTz75RN27d9eSJUtUpUoVSf83Tfnhw4f17rvv6ttvv5W3t7fy58+vOXPmyNfX95aeytyTVq5cqTZt2mjBggWqWbOmJPep6KdPn67Vq1fr6NGjKlq0qF577TXG5yri4+O1evVq9e/fXwkJCVq1apWyZ8+unTt3asaMGZo1a5a6devmTFGPm4OZ6fTp02rVqpUeeeQRde7c2VlGEpeD6OhonTlzRitXrlTu3Ll17733ytvbm0tm3KAXXnhBb7/9tmbOnKnq1as708p/8cUXGjlypM6dO6eAgAD5+Pg45xT5+voy1XwGYWaKjY3VI488oho1amjo0KHObRcvXpSvr68SEhIUHx+vVatWKTQ0VOXLl5eXlxfLzE3MzBQZGanHHntMDzzwgLp27ZpsXXnhwgWdO3dOK1asUO7cuXXPPfd4ZF3JJwq3nL1796pgwYIqVaqUsyAm7qLOkyePRo4cqZEjR+rMmTPOxX5ZAXvOsWPHFBISovLlyycLVWamDh06qEOHDm73YXz+70uEc+fOyd/fX2fOnFGOHDl09913a/z48RowYIBq166tVatWqXjx4mrbtq0uXryoGjVqpHfpSCGXyyUfHx/t2bPHORw3cSM/MXwdPHhQJUqU0GOPPebcLz4+/pZfTm7E33//rcWLF2vmzJm67777JF1aF5mZmjdvriJFimjHjh1au3atihQpoo4dO8rHx4f1UgaSuHwcPHjQGZPEdaavr6+io6O1detWVapUSQ0aNHDuxzJzc0u6royNjXXapP9bVx44cEC33367Hn30Ued+nhh3DvjHLSNxZ+/evXt17tw5ZcuWTS6XS3FxcXK5XEpISNDy5cu1bds2SXLCl5mxAvag6Oho7dq1S+fPn5e3t7dz/kVCQoKWLVumv//+260/4/N/GxJbtmxR69atVatWLT366KP68ssv5evrq3vvvVevvPKKXC6X6tevrzNnzuj222/XyJEjVbt2bWY7vAnFx8cre/bs2rJliyT3yYV27Niht99+W//884/bfdhDfGMuXryo48ePK0+ePE5b4hd3MTExyp8/vx588EFNmDBBXbp0kY+PDxvuGZC/v7/CwsL09ddfS3JfHg4cOKA5c+Zox44dbvdhmbn5JSQkKDAwUJs3b3Z+T7Rz50699dZbOnjwoNt9PDHuBDDcMhK/9WjdurV27dql8ePHS5LzR/LUqVOaOnWq/vzzzyveD55RtWpV3X777XrppZd06NAhZ+9kTEyMxo4dqy+//NKt/60+PmbmhK97771XBQsWVMeOHVWmTBndf//9WrBggXx8fFSrVi1NnDhRUVFRuueeexQfH+/M+nSrv4cZ1eWzryV12223afjw4Zo2bZpeffVVt5lDBw0apL179ypv3ryeKjVTc7lcOnXqlLORlnQm1l9++UWff/65zp8/73YfNtzTx9Vmmkzc6B49erT+/PNPPfXUU5IuTUF/9uxZ9ezZU1u2bFGxYsU8VitSz4ULF67YbmYKCgrSCy+8oBkzZjjbfWams2fPauDAgdq3b5/y5cvnyXIlSZwDhkxn7dq1qlmz5lWPvY+MjNSECRP0wQcf6KmnnlKnTp10+PBhjRo1SocOHdL69ev545nOXnrpJX311VcqWLCgunbtqjNnzujNN9/UkSNH9Msvv/DN8mVOnz6tJ598UiVLltSkSZMkSTVq1NC+ffsUERGhWbNm6emnn1ZcXJxWrVqlgIAA3X333elcNa7l0UcfVdWqVfX8888rW7ZsV+wTHx+vt99+Wz169FCDBg3kcrl07tw5RUVFacOGDZyDlEJJZ2FNlPj+dezYUcuXL9fcuXOdZSc2NlbNmzfX7bffrqlTp6ZHyUiiVatWCg4O1ltvvSVfX98r9rlw4YK+/PJLPf/888qRI4duu+02JSQkKCYmRuvXr3fOBWNG2JtHy5YtValSJfXo0UPZs2e/Yp+EhARNmzZNXbt2Vd26deVyuXThwoV0XVeyFYNMZfbs2XrmmWf00UcfqWXLlldcoIKDg9WlSxeFh4dr1KhRevfddxUSEqK8efPq559/dq7XQghLG0n/uMXGxsrPzy/ZbcOHD1euXLn06aefql69eipfvrzCwsL0888/O4f3MD7/58KFCypTpoyee+45xcfHq379+goMDNS6des0ePBgdejQQS6XS0899ZTq16+f3uXiOuTNm1fDhg1TYGCg2rRpc8UQ5u3trW7duqlKlSpatGiRzp07pwIFCqh///6cg5QCnTp10uDBg1W4cOFkG9+Jfz86duyoM2fO6P7771evXr0UFxentWvX6ujRo/rqq6/Sq3Qkcf/996tjx47KkSOHXn755SuGsICAAD3yyCO655579M4778jMlCNHDj3//PMsMzepIkWKaMSIEQoMDFS7du2uGMK8vLzUuXNnVa1aVR999JHOnz+v/Pnzq2/fvuk37mk2vyKQDiIjI23AgAHm6+trH330kZlde1rtEydO2A8//GB//PGHM90oU5qnnaRjMXr0aPv444+T9bn8/d+2bZtFREQ492V8rvyZPnjwoJmZTZ482WrWrGn//POPmZmNHDnSsmTJYi6Xyw4cOMA08xncb7/95vx/xIgR5u3tbW+++abb1MlmZnFxcVf89/LbcW1HjhyxUqVKWeHChZ1LXlxt6umdO3fayy+/bGXLlrUGDRpYhw4dnPUR66X08/vvvzuf90WLFpmvr6/17dvXmUo8UWKfq40vy8zNZcOGDc7/x4wZY15eXjZ58mTnkiuJMuq6kgCGTKFPnz4WGRlpZmZRUVHWv39/8/LyShbCEle8sbGxV/yDybU+0sYHH3xghw4dMrNLK7vY2FgrU6aMrVu3zq1f4jgl3dhMOiaMz//9sThx4oRt27bN7Vo2ZmbPPfecPfbYY87vo0ePtjfffNP27dvn0TqRcq1bt7bu3bu7rZuGDh161RB28uRJ++yzz5x1H27M7t27rW7dulawYMErhrDL/1ZcPg6Er/TTqVMna9q0qVvbRx99dNUQduzYMZs/f75FRER4skyksieffNK6du3qtuyNGjXqqiHs5MmT9sknn9ipU6c8XOnVEcBw09u1a5fVq1fPbUP0zJkz1q9fvyuGsKioKGvVqpV9+umn6VLvrWbevHmWL18+Gzp0qB05csTMLoWHxIthXu78+fPWpEkT69+/v6dLzfASP8N//PGHlSpVyvLmzWv33nuvzZ8/3/n8jxs3zvz8/Oz999+3l19+2YKCgmzFihXJHgMZz44dO5xx3LNnj9M+bNiwK4aw0aNHW7Zs2WzRokWeLvWmd/fdd9u7777r/L5792679957rxrCTp065exVTorlKf0lhqx9+/Y5G+RXC2Fz5swxl8tls2bNSpdakTr27NnjrCt3797ttF8thI0bN86yZMliCxcu9HitV0MAQ6Yyb948O378uJldOYSZmcXExFjNmjWtWbNm6VXmLWf48OFWuXJlGzJkiB09etTMzIoWLWpbtmwxs0t/QBM3ZE6cOGF9+/a1mjVrsnFzmYSEBIuMjLR77rnH+vXrZ8uWLbOmTZvaXXfdZZMnT7aYmBg7ffq0dezY0fLkyWPlypVz++wj40q6sf/2229brVq1bOXKlU7b1ULYsGHDOHTqBixatMguXLjg1nalEBYXF2fx8fH21FNP2R133OEc6ov0l/RzP2PGDAsKCrLvv//eab9aCJs+fTp7LW9iSdeV77zzjtWsWdO+++47py1pCIuKinLaR4wYkaHWlQQwZBpHjx41X19fa9iwoZ08edLMrh3COJwt7SVd2Q0bNswqVqxoQ4YMsU2bNlm9evWu+I1ybGysxcXFOeGLEJb8GPX27ds7h3TGxMRYu3btrFq1ajZlyhRnQ2P//v12+PBhM7v0HvI+3jx+++03K168uD344IP2/fffO+3Dhg0zHx8fe+utt+zEiRNu98lIGxY3k9GjR9ugQYOc368UwswunWf00EMP8T5nYNWqVbPixYvbDz/84BbC/Pz8rH///nbu3Dm3/oSwm9/mzZutZMmS1rx5c7cjPUaNGmXe3t42ZcoU50v5RBllGSaAIVNI3LjctGmT5c+f35o2bepsoJw5c8b69+9vfn5+NnPmTLf7EcLS3uXns1SvXt2eeOIJc7lcVq1aNatZs6Y1aNDA6tWrZxUqVLBx48Y5/QkN//cZ3bJli7Vv396eeuopq1u3rts3uufOnbN27dpZzZo1bcKECRYdHZ1e5SKFrrYO+vPPP+2OO+6w+++/3y2EDR8+3FwuF4cdppI33njDXC6XjR492mlLDGFJJ+ZIKqNswN2qrvV3u0aNGla4cGG3ELZw4UJzuVz2xhtveKpEpIGrjfvWrVvtzjvvtKZNm7qFsNGjR5vL5cqwR4FwHTDclK51nY4///xTjRo1UsWKFTV37lyFhITo7Nmz6tu3r7Zs2aLVq1d7uNpbz7XGZ+jQoVq4cKFy5MihevXqqUiRIs5FES9cuKCBAwcyDfD/l/g+7tu3T6VKlVL9+vW1e/du7d+/X+3atdPEiROdafzPnz+vDh06aMeOHfr4449VuHDh9C0e/yrpcvL3338rMjJSd955p7y9veXv769NmzbpscceU4kSJdSvXz/de++9kqT33ntP7dq1YzlJIbvKdX6mT5+u5557TiNHjtTw4cMlSXv27FGHDh20du1a7d+/X7lz5/Z0ubiCpMvMhg0bdPbsWRUqVEgFChRwLk1Ss2ZNHT58WLNnz1bNmjXl7e2tlStXqlatWiwzN6mk4759+3adPn1ad955p3x9feXv76+tW7fq0UcfVcGCBdW/f3/VrVtXkjRz5kw99dRTGXPc0zf/ASmX9FuQmTNn2vDhw61Tp062c+dOtz1h4eHh1qxZM+dwxPPnz7NHxQOSjs/06dOtS5cu1rt3b3v//fed9uHDh1u1atXshRdeSHYolRmHhpj9396/iIgIW7hwoQ0ZMsTMzE6fPm2DBw+2GjVq2ODBg92+jT937pz98ccf6VIvUibpumjo0KFWsmRJy5Ejh1WuXNmmTp1qx44dM7NLE66ULl3aHnjgAVu6dKnbY7CcXL+k66XTp08772+iadOmmZeXl40aNcpp27Fjh3Xt2pU9XhlE0mVmyJAhVqBAAStatKhlz57dJkyYYDt27HBur1mzphUvXtyWLVt2zRktkfFdvq68/fbbLSQkxCpUqGCvv/66M7nXli1brEyZMta8eXP7+uuv3R4jI447AQw3rYEDB1revHmtZcuW1qBBA8udO7ctWrTIOc5706ZNli9fPqtatarbiZiEMM/o37+/5cqVyx5//HFr0qSJ+fr62jPPPOPcPnjwYKtSpYp169btiiEMl2Zea9SokeXKlcteeOEFp/306dM2aNAgq169ug0dOpQNxJvYqFGjLDw83L788ku7ePGiNWnSxIoWLWojR450Jqz5448/LCQkxAYMGJDO1d6ckm6Ajx071mrUqGElSpSwhx9+2Pbu3evcPm3aNPP29nY7HDERy1jG8fLLL1vevHmdw806duxot912mw0YMMAthJUoUcIeeeSR9CoTqeyll16yPHny2FdffWUJCQnWvHlzK1y4sA0fPty5rMCWLVssV65c1rdv33Su9t8RwHBTevfddy1//vy2ceNGMzP7/vvvzeVyWc6cOe2DDz5wQtiGDRvs/vvv51wvD1uzZo3lyZPHfvjhBzO79O3TN998Y8HBwdalSxenX48ePaxdu3aE4quIjIy0sWPH2u2332716tVzuy0qKsqGDh1qZcqUYcP8JvXnn39ajRo17PPPPzczs2XLlln27Nmtbt26VqhQIRs1apSzp2bnzp2EgP9o6NChlidPHnvzzTftp59+sly5clnTpk3t559/dv5GvPfee+ZyuWzGjBnpWyyuaNeuXdasWTNnOvFPP/3UbrvtNnv00UctS5Ys1rdvX9u+fbvTn2Umc9i8ebPdfffd9tlnn5mZ2dKlSy0wMNAaNGhgBQsWtBEjRjghbM+ePTfFuBPAcNM5e/asjR8/3jmkbcmSJRYUFGRz5syxdu3aWc6cOW3+/PnJLsRHCPOcJUuWWNGiRZNdsHTBggWWI0cOJ5iZ2S0/2+Hlr/vChQuWkJDgHDJx+vRpmzp1qhUrVsyeffZZt76RkZE2YMCAK15PDRnfiRMnbP78+Xbu3Dn74YcfLCwszKZNm2ZmZnXq1LEiRYpY7969ncOozdigvFHfffedlSlTxpnQZOXKlZYtWzbLmTOnlS1b1n755Rfnvf30008z5CFLuLTMLFq0yM6ePWvr1q2zfPnyOZNrPPfcc5YzZ07r2rWr24XnWWZufidPnrQFCxbY2bNnbfXq1RYWFuZcx69BgwZWqFAh6969u9uhxRl93K98ljyQgdhl88Rky5ZN9evXV5MmTbRz504NHTpUo0aN0lNPPaVOnTrpxIkTat26tdatW+d2v6tNCoHUV7BgQUVERCQbgwoVKsjf319nz5512lwu11VPjs/sEhIS5HK5FB0drQ8++EBPP/20HnzwQTVo0ECdOnXSihUrFBwcrHbt2qlnz5765Zdf1LFjR+f+QUFBGjNmjGrWrJmOrwLXIyEhIVlbSEiIGjdurKxZs2rWrFlq2bKl2rdvL0kqWrSo/Pz8FBMTo9tuu825T+JEA0iZgIAAdenSRbVr19ayZcvUsmVLvfnmm9q5c6eOHDmi4cOHa926dTIztWjRQj4+PoqLi0vvsm9pV1tm6tWrp2zZsumjjz5S7dq19dxzz0m6tD4sWLCgjhw5ogIFCjj3YZm5uVxp3HPkyKFGjRopW7Zsmj17th555BF16NBBklSkSBFlzZpV8fHxCg0Nde6T0cc9A04LAvyfpDPfxMTEyN/fX5JUuXJlSdK3336rLFmyqFmzZpKk+Ph4DRkyRIGBgc4sOEg7V5vtsEiRIqpXr57efvttZcuWTTVq1JB06Y9naGhosg2bWzV8eXl56cyZM7r//vuVK1cuFSlSRIMHD9Zvv/2m48eP65lnntHQoUPVqVMntWnTRmam2bNn66mnntLcuXMlZfw/MnBfTr766it5e3srKChINWrUcMLV8ePHFRoaqoSEBHl7e+v8+fOaPHmyGjdufEt/SXEjrrReqlq1qgoWLKgLFy5owoQJev7559W2bVudOXNGRYoU0dKlS5U7d27dc889zn0y5Mxptwgzc8bwo48+0oULF3TbbbepRYsWuu222xQXF6ejR49Kki5cuCA/Pz/t3r1bEydOVJ06dVhmblJJl90vv/xSLpdLQUFBuueee9zWlUFBQYqPj5e3t7fOnDmjSZMm3XTrStYuyNASF8RXXnlFS5cuVbFixdSgQQO1bNlSknTo0CFt27ZNR44ckbe3t8aOHau8efNq9OjRkqS4uDj+iKaRpCvK6dOna8eOHTp8+LDatGmju+++WwMHDtSQIUM0ePBgtWzZUoUKFdIbb7whf39/JzDfyry8vHT+/Hk1bNhQefPm1RtvvKHw8HAtXrxYQUFBevLJJ3X77berZ8+eKlCggJo1a6ZnnnlGFy9e1IwZM/Tnn3+qbNmy6f0ycB0Sl5NBgwbprbfeUu7cuXXixAmNGjVK3bt3lyQVLlxYK1eu1JNPPqmDBw/q9OnTatiwoVwu1zUv6wB3Sd+rP/74Q6GhofL391euXLmUP39+HTt2TEeOHFHJkiUlSb6+vqpYsaI+/PBDFSxYMD1LRxKJG9CDBg3StGnTFBISIi8vL3366aeaPn26fHx8VL58eb344os6deqU/vnnH8XGxqpWrVo31UY43F2+rgwLC9OxY8f0wgsvqE+fPpIufcG7bNkyPfHEE/rnn38UGRl5c64r0+3gR+A6vfbaa5Y7d27r3bu33XvvvVaxYkWbMGGCc3vjxo3Ny8vLChUqZBUqVHC7QC3SXr9+/Sw0NNSefPJJq1ixohUtWtS6du1qUVFR9tNPP1mXLl0sKCjIqlatak2aNHHGJ6Mfn+0Jo0aNsvvvv99Onz5tZpfOPalQoYIVLFjQmZjh9ddftxYtWjgXV46KirK9e/emW824fknPb9yzZ4/VqFHDNm7caH/++ae9+uqr5uXlZS+//LKZXTpHtXfv3tamTRtr166dcw4Sy8mNSZwlN2/evPboo4/a6tWrzezSOZYlS5a0evXq2TvvvGP169e3ihUrOucI836nr8RxSEhIsOPHj1vTpk3tzz//tAMHDtjs2bOtUKFC1rJlS6f/q6++at27d7devXqxzNzEkq4r9+3bZ3fffbf99ttvtnnzZnv99dfN29vbRo4c6fTv16+fPfPMM9ahQ4ebdtwJYMhwLp8sY+TIkfbll1+a2aXZbQYNGmQlS5a0MWPGOH2WLFliS5cudRZATqBOW4kry++++84KFChg69evd26bPHmy3XPPPTZgwABnLI8fP27Hjx937sf4XHL//ffblClTzMysdevWVrNmTXvhhRfsgQcesNy5c9s333xjH374oXXt2tXMbt2JSm5GSddjkZGR9ttvv1nXrl2dLyCio6PtjTfeMC8vrytOe27GcpISSZeNVatWWcmSJW3VqlX25ptvWsuWLa18+fL27bffmpnZ33//baVKlbKqVatao0aNnDFhoqb0lfT9P3z4sG3atMlatGjhTKxw7tw5W7BggRUsWNBtenmu83Vzu/wafb/99pt17tzZYmJizOzSlyZvv/22eXt724gRI674GDfjuHNsFjKUpLuPv/jiC/n7+2vdunXOOUSFCxdWly5dJEmzZ8+Wy+XSoEGD9OCDDzqPER8fz2GHaWDEiBGqWLGiHnzwQefQjsTJNMLCwpx+PXv21NmzZzVt2jT1799fOXPmdDsxNiEhgfGR9Ndff+mvv/7SrFmztHfvXm3fvl2zZs1SmTJlJEldunRRp06dFBoaqmrVqqVztUipxPXY8OHDtWzZMkVHR8vHx0enTp1S7ty5FRAQoGeffVYul0t9+vTRuXPnNGbMGOf+ZsZycp0uP+woNjZW999/v+69917de++9qlChgt544w3169dPkyZNUoMGDfTbb7/p7NmzCgkJkcvl4nD1DCBxDIcOHar58+crZ86cOnnypHOea9asWXX//fdLunSIWoMGDbR8+XK3sWcMbz5J15XffvutYmJi5OXlpVOnTiksLEz+/v5q166dXC6XevToobNnz2rixInO/W/WdeVNcqAkbgWW5KTbfv366fHHH1e7du20atUqLV261OlXsGBBdenSRY888ogmTJigDz74wO1xmJQg9W3ZskXfffedpk6dqm+//dZpNzPFx8fr/PnzkqSLFy9Kkvr27atTp05p5cqVyR7rpjk+O40FBAQoa9as8vPz0/Hjx7V9+3YdP37cuf2pp56Sn5+f7rjjDr3++uv66aefOKfhJpB0Bq9p06ZpxowZat68uerVq6dNmzZp0qRJziQ0iSFs1KhRWr16tduMr4z19Utcp7z66qtq06aN3nrrLZ07d865vWbNmurRo4fuvPNO9e/f3/lyLzQ01Dlv5GbcgMsski4zH3zwgebMmaOBAweqadOmioqKUps2bZzbs2TJovvvv18jRoxQUFDQFWfMw80h6di99957mjlzph588EE1bNhQmzdv1iuvvOJsU/j7++uZZ57RmDFj9Msvv2SOdWV67n4DruSff/6xu+66y37//Xf77bff7OWXX7Zs2bK5Hf9rZrZ792575513brrjfm9W33//vT344INWt25d++qrr5z20qVL27333mvnz5932vbs2WOlSpVyrrlzK7vaYU1bt2614sWL2+HDh83MrG3btjZixAjbunWrmZk9+eST1rlzZ4uKirIFCxZY3bp1+azfRNasWWMjRoywjz76yGmbM2eOeXt729ChQ90OmYmNjb3lr4d3I5IuW6NGjbLQ0FBr2bKlVaxY0by8vGz58uVu/detW2eNGjWyp59+2tOl4josXrzYpkyZYtOnTzezS8vFypUrLSwszFq0aOHW98KFC87/OXT05vbDDz/YyJEjbf78+U7b/PnzzcfHxwYMGOB2Xn9mWlcSwJChjB071po2bWrPPPOMs4I9fvy4vfrqq3bbbbclC2GJ2DBNO0lXfuvXr7fmzZtb3bp1nUkitm7dakWKFLHKlSvb7Nmz7ZNPPrFmzZpZ5cqVb/lxSXz9UVFR9s477ziTbSR6+umn7ZVXXjEzs4ULF1rr1q2tYMGCVr58ebvtttvs0KFDZmbWv39/6927903/B+dWEB8fb9u2bTOXy2Uul8umTp3qdvvcuXPN19fXhg8fnmzCIMb3xuzatctGjx7tTLSxZcsWe/rppy0kJMS+++47t75//vknG+wZ0LFjxyxbtmzmcrnsxRdfdNrj4+Nt5cqVFh4ebg8++GA6VojUFh8fbzt27HDWlYnnQyeaP3+++fr62qBBg5zzwRJlhnUlAQzpKukfwoSEBHvnnXcsKCjIypUr57bxnhjCQkNDrU+fPulR6i0pMQCYmb399tt25MgRW7NmjbVo0cLq1q1rX3/9tZld2mvZsGFDu+OOO6xUqVLWrFmzW362w8TXHRkZaSEhIdahQwfntsTP/bvvvmtPP/20bdq0yczM9u/fbwsWLLD333/foqKizMxsypQpliVLFqcPMp6k67HEcf/mm2/M19fXHn30Ufvnn3/c+n/wwQfmcrns3Xff9WidmdFXX31lLpfL8uXLZ2vWrHHat2/fbm3btrXQ0FBbsWJFsvsRwtJX0g3oxL3BW7ZssdKlS1uNGjXc/vYkJCTYqlWrzOVy2cCBAz1eK1LPlSZM+e6778zf398efvhhO3DggFv/jz76yFwul7311lserdMTCGDIEI4fP25mlw4rmDt3rvn7+9uAAQPc+pw4ccJefPFFa9y4cab49iOjW7dunfn6+tqvv/5qPXv2tJCQENu9e7eZXZplLDGEJc5QaWZ28OBBO3To0C0/22HS8FWgQAG3GbvM/m/jIzY21jp27Ght27a1jz/+2O2wmoMHD9rw4cPN19fXPv30U88VjxRJui6aOXOmzZ4927lkwGeffWYul8u6detmERERbvf79ttvb9nl47+4PDgdP37c+vXrZ97e3jZ37ly32/7++29r3769uVwu27BhgyfLxDUkHcNx48bZe++953zhtHnzZsuXL581btzYjh496nafjRs33rJf6GUGSdeVM2bMsJkzZ9q5c+fMzOzrr782Ly8v69y5s1v4NjNbvnx5plxXEsCQLpKugD/88EPLnTu3/fXXX2Z2aaN9xowZ5uvrm+zbrsjIyExz/O/NoEOHDhYcHGyBgYH2559/ut2WGMLq1atnX3zxRbL73urfMJ89e9by5s1rTZs2ddpmz55tgwYNsn79+tknn3xiZpdC2KhRo+zxxx+34sWL20MPPWTVqlWze++91ypVqmQ//vhjer0E/Iukn/H9+/db4cKFrUaNGrZ48WInTH/yySdXDWFmt+6XFDci6Tp/0aJFziG9J06csK5du5qvr6998803bvfZvHmzjR49mvc5g0i6zBw7dsxq1KhhYWFhNm/ePGdjfPPmzZY3b15r0qSJMwV9UoSwm8/l68qiRYtatWrVbOHChc4XVl9++aV5eXlZly5dnHOjk8psyzABDB6XdEFcsGCBvfnmm+ZyuaxatWq2efNmM/u/EObn52dDhgxJ9hiEr7ST9L195ZVXzOVyWWBgoK1duzZZ31WrVtlDDz1kZcuWtXXr1nmyzAzvjz/+MJfLZd27d7dz587ZE088YeXLl7datWpZnTp1zOVy2UsvvWRml5aJM2fO2KJFi2z+/Pk2depU++uvv6648YGMp2/fvtaqVSu76667LCQkxIoVK+a2R/PTTz81X19fe+qpp+zkyZPpXO3NKenfjYMHD5rL5bKOHTs6IezUqVPWuXNn8/PzSxbCEmW2DbibWZ8+faxWrVr2yCOPWNGiRS179uw2e/ZstxBWoEABq1KlSrJzZ3Hz6tOnj7Vs2dJq1qxpOXPmtMKFC9tHH33kTOL11VdfmZ+fnz3++ON24sSJdK42bRHAkG4GDRpkefLksSlTpljv3r3tzjvvtOLFi7uFsFmzZpnL5bK33347nau99URHR1t0dLTt2LHD2rdvb8HBwbZs2TIzc/8G8qeffrL+/fvf8t9KJg2uSS9U7efnZ+Hh4VarVi3btGmTXbx40aKjo23q1Knmcrmci8Pi5jR9+nTLkSOH/fbbbxYREWEnT560mjVr2p133mmLFi1yQtj8+fPtnnvuueX3DN+IpMvWiBEjrEePHpY/f35zuVzWunVr5/C1U6dOWZcuXSxLlizOHmZkPPPmzbOgoCDbuHGjRUVF2fnz561Dhw6WJUsWmz17tp09e9bMzH7//Xd74IEHWGYyif/973+WI0cO+/333+3o0aMWGRlptWrVslKlSrntCVu8ePEtsa4kgCFdbN++3fLly2dLlixx2g4cOGB33XWX3X777W4h7Msvv+SbSw977bXXrGHDhrZt2zan7amnnrLg4GBbuXKl0zZs2DA7cuSI8/utGsIS/1AkJCS4ncdlZrZixQorWrSoffzxx27tx44ds6JFi9qrr77q3Bc3n2HDhjmXCEj8/EdHR1vFihXt9ttvd9uwSPycZPYNi7Qybtw4CwkJsZUrV9oPP/xgs2fPtuDgYGvVqpVbCHv88cetdu3a6VssrmrKlCl211132YULF9yWhaefftpy5Mhh8+bNc0JYIpaZm9+IESOsdu3advHiRWddGRsba1WrVrVixYrZggULnD2giX8PM/O4c0VUpIvo6GidO3dORYsWlXTpgnz58+fXzJkzdfr0aXXo0EHbtm2Tj4+PGjduLB8fH+fipUh7lStX1vr16zVq1Cht2bJFkjRnzhy1aNFC9913n15++WXVrl1bH3/8sUJDQ5373YoXwU5ISJCXl5fOnj2rDh066IEHHlCLFi20efNmSVLdunW1cuVK3XvvvW738/LyUkhIiPLlyyfpJr6Y5C3CLn1h6fw/cX104cIFnTp1St7e3vL29lZ0dLQCAgL0yiuvaPfu3ZoyZYp++OEH534SFyO/EfHx8fr555/Vvn171alTR7Vq1dLTTz+tJUuW6KuvvlL37t0VGRmp2267TdOmTdOKFSvSu+RbXtIL7cbHxzuf/4sXL+rvv/+Wr6+vvLy8dOHCBUlS586ddfr0afXq1csZv/j4eEksMzeThISEK64rY2JidPLkSfn4+Mjb21vnz5+Xr6+vXnnlFe3bt89tXZn42cnM4555XxkyBEtytfKkypcvr9DQUL3//vuS/m8hy5Mnj26//Xbt2LFDDz30kOLi4uTt7S0zk4+Pj8fqvpUk/SMpXRqzWrVq6ZtvvtGyZcvcQtjs2bPVqVMnLV26VLly5dKmTZvk7e2d7DFuFWbmhK/KlSvr8OHDqlOnjrZv367u3bs7/QoWLKhcuXK53Xfx4sU6fvy4Spcu7emycQNcLpcTkl0ul7M+ateunbZu3aohQ4ZIkrJkySJJiouL09NPP60LFy5o1KhRkm7NLyhuhJk565TE/yckJOjAgQM6evSo0y8+Pl5169ZVp06dNHv2bPXp00eSFBgYKC8vr1t2vZRRJN14vnDhgrP8tG/fXmFhYWrZsqUSEhIUEBAg6dKy079/fzVu3FjPPfecTp48yTJzE/Ly8rriurJ9+/batWuX+vXrJ0nKmjWrpEuBvE2bNkpISNCIESMk3SLrynTZ74ZbRmRkpP3zzz/2xRdf2A8//GB79+51DiecNGmSVaxY0caOHev0v3Dhgj3xxBO2Zs0aK1q0qPXu3Tu9Sr/lfPvtt87MQ4m7/9etW2chISH2yCOPOIeFmpnb5BC3+uGh8fHx1rZtW3vggQectrVr11rjxo2dQ8+S2rJli7388suWNWtWW7hwoQcrxY1at26dvfXWW1a1alW77777rFatWjZlyhT7+eefzczsnXfesYCAAOvZs6ft2LHDduzYYc2aNbPRo0fbzp07OdcvlbzzzjuWP39+++yzz9zaX3/9dWvdurUFBgZynagMYvXq1TZ+/HirVKmS1atXz+6880576aWX7PPPPzezS7NYli9f3ho1amSbN2+2n3/+2Zo2bWrPPPOM/fPPP5YjR45klxVAxrdu3Tp74403rHLlyta0aVOrUaOGTZ482ZnNd/r06ZYlSxbr0qWLbd++3bZt22bNmjWzkSNH2t69e83lcrld2iYzY5cC0sznn3+ujz/+WL/++qty5sypbNmy6e+//1br1q3VrFkzde7cWYcPH9bMmTO1evVq3X333fryyy8VExOjKlWqqHTp0jp16lR6v4xMz8y0a9cuNWnSRJ07d9bIkSOVO3dumZnuuusuffbZZ6pbt65CQkLUqVMnVa5cWTlz5nTue6vvmXS5XDp27Jhq1qzptG3YsEFbt25V/fr15efnp8cff1xPP/20YmJitHTpUi1atEhz587VQw89JDPj8MMM7IMPPtD48eNVvXp1de3aVWXKlNGOHTu0fv16TZs2TVOmTFGnTp0UFBSkXr166aOPPpLL5VJYWJj69eunAwcOqEiRIgoPD0/vl3JT2LZtm/bs2aOFCxcqV65cMjO1b99eefPmVYsWLfT9999r4sSJSkhI0AMPPKBTp05p+fLlatGihe666y5NmjRJnTt3VqFChViu0skHH3yg0aNHq2HDhho8eLCKFCmi+Ph4ffzxx3rrrbd08OBBde7cWQEBARo1apSqVaum0NBQhYWF6bPPPtOpU6eUM2dOlpmbzAcffKBx48apZs2a6tGjh8qUKaPdu3frp59+0vvvv6+JEyeqffv2CgwMVK9evbRkyRJ5eXkpPDxcgwb9v/buO57K/v8D+Os4NqW9kGhKg0Ip7T1IS3U3taeG2dYupdDQUklLZRQtJd3SUmnvNFA0zMgI798ffq77nMb9vVcOeT8fjx7lWn3O+biu6/P+TGe8efMGurq6qFmzpqw/SvGQafjHflm+vr6kpaVFbm5udPPmTcrJyaGEhAS6c+cOubi40PDhw+nevXuUkpJC/v7+1LlzZ+rSpQsNGTJEmMTA0tKS7O3tqaCggCco+I997/sMDAwkRUVFmj59utTEGpmZmdS4cWMSiUTk4uJSnMksFQoKCqh169bUoUMHOnfuHO3YsYPEYjE5OTlRQEAAjRgxgpo2bSpM4x8XF0evX78WzuXf7ZLr6NGjVLVqVfL29qasrCzKy8ujgQMHChM+bN68mVq1aiXkZ1JSEoWFhdHFixeFweNz586lJk2afHddGybNz8+P2rZtSz179iQnJydydXWlsWPHUp8+fWjWrFn04cMHunfvHo0aNYrU1dVJX1+f6tatS02aNCGiwjUlGzRowFP9y1BAQABVq1aNdu7cKWwbNmyYsBB2UFAQ9evXT2qCp6ioKHr8+LHUPaOvr0/x8fHFm3j2jx09epSqVatG3t7ewuQqVlZWwr24fft2MjU1pRcvXhARUWpqKl24cIEuX74sle8GBgbfLMT8q+IAjP3nzp07R3Xq1KEdO3YQUeGNtnbtWho8eDC9ffuWkpKSaObMmbRp06YfXsPe3p6qVatGT548Ka5klxmSswoVrb2Rm5tLRIUvT5FIRNOmTRMKjJ8+fSJ7e3u6cOFCmZ3l8EeKvssXL15QgwYNqHv37lS7dm2aP3++1HFaWlo0a9YsWSSR/UOvXr2iHj160Lp164iIKCYmhg4ePEjq6urUsWNHoZDQs2fP766B9+DBAxo3bpwwRT37cwcOHKCqVavS1q1bhS7OmzdvJiKia9eu0fTp02nx4sVERJSQkECXL1+mFStW0M6dO4Xnl62tLXXt2pXS0tJk8hnKurdv35KlpSW5uroSEdGzZ89o5cqVwqK758+fJyKirl27kp+fn3BeUSXUzZs3afLkyVShQgW+Z0qR169fU8+ePYVn5fPnz2n//v1Uvnx5Mjc3p9jYWCIi6tWrF128ePGb8+/fv09jx44tc8/Kst13iP2nimaDO3PmDAYMGIDx48fj0aNHcHR0RGpqKh48eID58+dj9erVMDY2hoeHByZOnAg5OTlhwOW9e/ewc+dOnDhxAqdPn0aDBg1k/Kl+LUV5BADr16/HxYsXkZGRAQMDAzg5OaF///7w9/fHb7/9hsTERDRu3BhRUVFIS0uDq6srRCIR8vLyyny3Q/r/boNF36Wuri7u378PIoKVlRVatmwJoHC2T0VFRRgZGUFHR0eWSWZ/U2JiItLS0jBw4EDExMSgQ4cOGDRoEIYPH463b9+ib9++uHDhAmrUqIGPHz9KnVtQUICkpCRUrFgRFy9ehIGBgYw+Relw584drF+/Hi4uLpg0aRLevn2LzZs3w83NDVlZWZg1axY+f/6MxYsXY+7cuahRowZq1KgBMzMzAEBMTAw2btwIHx8fXLx4EeXLl5fxJyqbUlJShHvj5cuX6Nq1K6ytrTF8+HC8f/8eCxYswKZNm2BmZiY1QUpRV9H8/HxoaWnh8uXL0NfXl9XHYH/Tu3fvkJycjAEDBuDFixfCs3LkyJF4+/YtLCwscOHCBWhqaiI5OVnqXCJCamoqqlatWvaelTIOANkvJjMzk+rUqSOs49GoUSNycnKiJ0+e0KFDh2jEiBE0Y8YM2rx5M02bNu271wgPD6e4uLhiTnnZMnfuXKpcuTKtWLGCbGxsyMzMjDQ1NenVq1dERBQaGko9e/akNm3akKWlpVDDzN3l/ljr7N27d3T16lVKSEiQmoikVatWNH36dCIiysnJoYMHD1LlypUpMjJSJullf0/R77idnR0NGDCAiIgWLVpEvXv3Fo6Jj48nIyMjatasGVWtWpVu3Ljx3evk5OQUT6JLqaLv+siRIzRgwADKyMigR48ekYGBAdnY2JChoSF17tyZli1bRklJSdS+fXuprmtEhWuubdy4kSwsLOjOnTuy+Bjs/61du1a4Tzw9Pal9+/bCPfDq1Svq1q0b6evrk4KCAkVERAjnSb5Xit41rOQryjdHR0eysrIiIqIlS5ZQr169hGPevn1LxsbGZGBgQJUrV6br169/91pl8VlZtqux2X8uJSUFNWrUwNChQxEfHw9VVVWMGDECDRo0QIMGDRAXF4cVK1YgLS0NO3bskDqX/r9VoWPHjrJJfBnx9OlTBAQEwNfXF7169QJQOPDd1tYW3bp1w5UrV9CtWzeYmZlBUVERCgoK3PL1/4gIYrEY9+7dQ58+fSAvL4+UlBQsWrQI/fv3R506dTBz5kzY2NggPDwcWlpaiI6OxpYtW9C2bVtZJ5/9BUW18XJyctDV1QVQ2KKlpKSE/Px8iMViaGpqwtDQEE+ePIGDgwNq166NiIgIqbXeRCIRFBUVZfIZSoui73rr1q1o1qwZ1NTUsHjxYrRs2RI7duxAXl4efH194e3tjTdv3iA5ORnq6upS11BWVsbYsWMxcuRIaGhoyOJjsP+XnZ0NNTU14d9isRiKiorIz8+Hjo6OkMfTp09Ho0aN4O/vj4EDB0pNlqKgoCCr5LO/SfJZWdTDo6CgQMhzsViMmjVrwtDQEI8fP8bo0aOho6OD8+fPo3PnzlLXKovPSl4HjP1rJLHWV0ZGBl69eoWXL18iMzMTz549k5rJsF27dmjbti1CQ0OFGZIyMjIA8EK0xSUtLQ2xsbGoVauWsK1BgwZYsWIFVFRUEBYWBqBwjQ5FRUWIRKIyP9sh/f9aRCKRCCkpKZgzZw6sra1x8uRJTJ48GVu2bMG2bdvw9u1bDBs2DOfOnYOpqSk6duyIgIAAWFtb/3BNPFYy1apVC69fvwYA6Onp4ebNm7h37x5ycnLw8eNHnDlzBitXroStrS0cHR3x9u1bGae49FJWVhYq3j59+gRDQ0OIxWIoKSlhyJAhyMjIwPnz5zF+/HhUqVIFCQkJwrlEBFVVVQ6+SoAWLVoIwwnatm2LiIgI+Pr6oqCgAK9fv4aPjw9GjBiBSZMmYd68eUhNTZVtgtl/QktLC3FxcQCAunXr4ubNm4iOjkZWVhY+fPiAkJAQLFu2DDNnzoSzszMSExNlnOKSgQMw9q8UFUoBIDU1FQ0bNkS9evWQnZ2NRo0awdbWFoMHD4avry+OHz8OCwsLmJiYoGvXrjh79iw+fPjwTY0m+2/8qMBfr149NGjQAKdPn0Z+fj6AwhqsJk2a4PPnz3j58qWwrUhZDY7fvHkDAMJ4r9evX8PPzw81a9bE3Llz0ahRI6xatQoTJ05EQEAANm7ciLi4OJibm8Pb2xvOzs4wNzcXrsFKpszMTGRmZgr3AwA0bNgQSUlJKCgogI2NDfr164d+/fqhe/fu0NHRQc+ePdGhQwfk5OTg2bNn3yy0zX6sqNKtSMWKFfHu3TsAQLVq1eDr6yt1bH5+PrZt24bffvsNgwcPFo4F+L6SlaL3i+R7ply5crhy5QoePnyINm3aYP/+/Zg8eTLat2+PBg0aoH///hg4cCDy8vLw8OFDVK5cWVbJZ/+BoryvX78+kpKSkJubi5EjR2LIkCEYOHAgevTogTp16qB3797o2LEjcnJy8OTJE2EZmzJPRl0f2S9Ast+2vb09DRs2jIiIJk2aRJ07dxYWoV2+fDnp6elRo0aNyNbWVjjH2NiYlixZUryJLkNyc3OFcUpPnjwRpsr+8uULTZgwgdq0aSO1EHBGRgaZmprStm3bZJXkEiUoKIisrKzo3bt3Un3dRSIRaWlpCdPpFnF1dSUDAwOaNWsWvXz5UgYpZv+En58fDRgwgBo0aEB2dnZ07949YV+nTp2kxjOcOnWK/Pz8KDAwUNhmampKffv2Lc4kl2pBQUE0b948IvpjEfdZs2ZR//79iYgoPT2dOnbsSHp6ejR79mxSVlamqVOnElHh7GrdunWjp0+fyibxjIikZ9L99OmT1ILzTk5OZGZmJownvn//PoWFhVF4eLhwjImJCfXo0aPY0sv+G5L5/rUuXbpQt27dhJ9DQ0Pp6NGjFBQUJGwzNTWlPn36/NQ0liYiIu4Xw/4+klg89sKFC7Czs8PGjRvRpk0bJCQkYMGCBahatSqWLl0KRUVFJCcnQ1VVFcrKyigoKIC5uTnk5OQQGRn5zfXYv3fy5EmEhITg1KlT0NLSAhHhzZs3mDJlCmxsbKCiooKhQ4fi3bt3qF+/PkxNTREUFISkpCTcunWrTHc3LBIeHg4A6NSpEzIzM4WxDS4uLvDw8ICjoyMmTJggVZu3YsUK7N69GydOnEDDhg1lkm721+3evRu2trZCV+jDhw9jxowZmDlzJgDg8+fP6NatGzQ0NLBv3z6oqKhARUUFnz59wsuXLzF69GgoKyvjwoULUFJSkppllH1r586dmDhxIhQVFfH69WtUr14dAPDhwwf06dMHo0aNwvTp01FQUIAFCxYgLy8PWlpasLW1BVDYxU1fXx/79++X5cco0yR/x93c3HD27FlkZmaicuXK2LNnD+Tk5LBixQqEhoZi586daNiwIdTV1fH27Vu8efMG48ePh7q6OsLCwoTyAN8zJZ9kPp08eRIvXryApqYm9PX10ahRI+Tm5qJr165QVlbGgQMHoKqqClVVVaSlpeHVq1cYM2YMlJWVER4ezvn+/zgAY/9KQEAAgoODoaqqis2bNwtTy164cAG+vr54+vQp1qxZIwywjI6OxqZNm1C5cmWcOHEC6urqfCP+x3x9fTF//nxMnToVHTp0gJmZGZ4/f47k5GSsXLkSjRo1wooVK5CRkYEtW7bgwoULyMnJQe3ateHt7Q0FBQVhAG1ZdOfOHTRo0AAqKioAgNevX2PBggUYPHgwLC0tAQCzZs3CsWPHMGvWLIwcORKVKlUSzn/58qUweQMruU6fPo3Ro0dj8+bNGDRoEABgypQp0NLSwvTp0yEWi6Guro68vDz07dsXcnJyiIuLQ8uWLXHt2jVhKvSDBw8C4Eqk/2Xbtm2YNm0aPD09ceDAAbRt2xarVq0CUNjd+ejRo/D394exsTHs7Oykzn337h0sLCwgLy+Py5cvA+DvW9bmzZsHb29vLF26FLVr18Zvv/2GJk2aICQkBEpKSli1ahUCAwMhLy+P6tWr4/bt22jevDmqV68OHx8fAJyHpYVkPjk5OWHfvn3Q0dFBSkoKGjRogClTpqBnz54oKCiApaUl8vPzERcXhxYtWuDatWvQ1NREjRo1cODAgW+uV6bJpuGN/QoyMjKoW7dupKqqSp07d5baV1BQQCkpKTRnzhzq27cv1atXjxo0aEA2Nja0dOlSGaX413f69GnS1tYmb29vIiJKSUkhR0dHWrx4MeXn59PTp0+pVatWtH37dqnzMjMzhX9LTqle1ty/f5+aN29O06dPp+zsbCIiunjxIhkYGNDAgQPp1KlTwrG2trZUp04d2rhxI338+FFWSWb/QHZ2Nm3atIlWr14t9bvfrl07MjU1pRo1apClpSXt2rVL2Pfw4UM6cOAA+fn5UUBAgFQ3OF6e4c95eXmRkpISHTt2jIhImGJecsrx5ORkCg4OJmNjY+rVqxdNmjSJXF1dqVevXtSqVSvq3bu3cE/y9y1bz58/J0NDQzp79iwREZ04cYLKly9PW7ZskTru8ePHdPXqVTp9+jSFhYVRYmKisI/zsPTZsGEDaWtr0+XLl4mIaNWqVaSsrEzm5uZSXQ0fPnxIfn5+QhfE58+fC/s43//AARj7y4puHMkb6N27dzRixAjS1tamjRs3fveYnJwcSk5O/qaQ+mf9idnfU1BQQAUFBTRjxgxydnYmosKH4MSJE6lJkyakpqZGK1asIKLCwpCVlRXl5+cLa1pJXqcsy8zMFMYwzJkzhz5//kxERBcuXKC2bdtSv379pIKw2bNnU5UqVWj9+vVlOnAtTYp+x1++fCk1jq9Lly6kp6dHx48fp/3799P48eOpdevW36w79aPrsW8VFBTQ1atXSSQSUUBAgLD99evXpK6uTuvXr//mnKysLPL09CR7e3uaMWMGubm5UWhoqNQ1WfH6+l19+fJlql27NhERhYSEkLq6Om3dupWICsfw/a9xxJyHpYNkeS45OZlGjRpFXl5eRFQ4llNDQ4PmzJlDbdq0IVNTUzpx4sRfuh4rxAEY+0skH8Bv3ryh1NRU+vDhAxERJSQk0KBBg8jc3Jx27twpHMcLKhavjx8/kra2NgUFBVFKSgrp6uqSvb09Xb16lbZu3UrNmzenTZs20cqVK8ne3l7WyS1xJIPRxYsXU5cuXcje3l6odT9//vx3g7Bp06bR+fPniz297O+TLACkpqZKbXd2dpaqqT158iQpKSlRVFRUsabxV3T//n3h3/n5+ZSVlUUjR46kPn36UHp6upAvX1cIfY0r7Yqf5Hf+4MEDIip853fo0IHmzZtH6urqUj0q7ty5Qz179qQrV64Ue1rZf0cy35OSkoiI6Pbt2xQfH0/37t0jXV1dcnd3JyKibdu2kZqaGhkYGNCFCxdkkt7SiAMw9j9JFlpcXFzIxMSE6tWrR8bGxnT8+HEiKnwgDxw4kNq1ayfVbYcVnxs3bpCJiQkRFT4ojY2N6f3798L++fPnk7KyMikqKpKvr6+sklliFRX+3r17R6tXryZDQ0OqUKECOTs7C7N8FQVhAwcOpODgYKnzuXavZAsKCqJLly4REZGdnR0NHjyYcnNzvynUF/0eXL16ldq0aSMVlLG/588q4YKDg0ksFtO5c+eI6Pv3DwdcsiX5/a9atYpq1qxJ165do5SUFLKwsCCxWEyzZ88WjsnKyqLevXuTpaUl510pJpl3a9asofbt29P79++Fe9TT05M6d+4sdN/eu3cv9ezZk1asWMH5/jfwzAfsfyoaLLl06VJ4enrCzs4OdnZ2aNGiBaysrODt7Y0aNWrA09MTNWrUgKurK0JCQmSc6rJHQUEB2dnZyMvLQ0FBAR4/fozbt28L+9u1awczMzMcPnwYZmZmwgB4VkgsFuPRo0fQ09PDmzdv0K9fPxgaGiIwMBDz589HdnY2OnXqhBUrViAmJgbbtm3Dx48fhfN5UHHJlZeXB29vb3Tv3h1Dhw7F9u3bsWjRIigoKAgTANH/z0clFouRm5uL5cuXo0qVKtDT05Nl0kulT58+ASh8Jv1I37590bdvX2zYsAGfPn367v3DkzPJTn5+vvD929raYv78+UhJSUFSUhIqVKgAV1dXGBgY4ObNm5g1axbc3NzQs2dPxMbG4ujRo5CTkxMm5WKlh2S+Fy2cfPv2bal7tKCgAImJibh//z4KCgpw9OhRdOrUCXPnzoWcnJzUeorsT8g6AmQlU1G3qyIpKSnUtm1b2rFjh7AtPz+fli1bRiKRiCIjI4mosHvi/Pnz/2dXEvbvfV1j/PDhQ6pZs6bQ3cfBwYEGDx5Mvr6+dOPGDapSpYrQZWDTpk00ZcqUYk9zSVVQUEBfvnyh0aNH06BBg4TtX758IWdnZzIwMCBnZ2fhvggLCxMGIrOSTbJGVk9PjxQUFGjPnj3fPTYzM5OuXbtGvXr1ombNmgktOFyr+9cdOHCAfvvtt/85do6IyMPD47tr6rGSw87OjjQ0NOj58+fUu3dv2rx5s7Dv0aNHZG9vT0ZGRtS3b1+aOnWqMBaWx8SWbnZ2dlSpUiW6efMmGRkZCS3VRES///47tW3blnR0dKhevXrUuHFjIb+5J8hfxwEY+8bw4cOpT58+lJGRIWx78+YNVahQgfbu3UtEf0z68PnzZ+revTvNmjXrm+4mHIT9PJIFQsnJTebMmUNOTk6UnZ1NDx48oMWLF1OVKlVIT0+PJk+eLBxnbGxMa9euLdY0l1SSL4yhQ4eShYWF1P6ibjWVK1emGTNmCBNzsJJPMm/37dtHOjo61LVrV6patSpFRER8c1xUVBRZW1uTlZWV8DzjguRfFxwcTOrq6iQSiah///4/7L4pmS8aGho0d+7c4koi+x8k3y2LFi0ikUhEt2/fJiIic3NzYRFtyfd9Xl6e1Pue75nSberUqaSsrEy3bt0iIiJNTU2pxeeJiCIiImjXrl20YcMGIb+5zPf3cPs++8bo0aMRGRmJqVOnIiMjAwBQq1YtdO3aFX5+fkhMTBSaolVUVKCuro6UlJRvupuU1XWkfjbJddNWrVqFZcuW4datWwCAjh074t27d/D390ft2rXh4uKCW7du4erVq/Dy8gIAtG3bFioqKrC3t5fZZygJirrH5ObmAgC+fPkCHR0dJCcn482bN8J+ZWVlWFhYQFVVFXfu3MHLly9llmb215HEWjNLlizB5s2bcfz4cZw9exbt2rXDgAEDhIXgi44zMDCAp6cn/P39oaCggLy8PF6U/C9KSkqCv78/ZsyYgStXriA8PByzZs1CTEzMN8eKRCLk5+ejoKAAe/fuxdKlS2WQYvY9Re+WJ0+ewMrKCg8ePEDz5s0BANra2sjKygLwR/fSyMhIiMVi4X1PRHzPlHINGzbElStXYGhoCKAw39PT0785xsbGBrNmzYK8vHyZXjv0n+IAjEnJz89Ht27dcOLECRw/fhwzZsxASkoKAKB3795ISkrChg0bkJycDJFIhJycHCQnJ6NmzZoyTnnZUfSCdHJywoYNG2Bqaip8/xYWFjA1NUVoaChmzZqFqKgoEBE+fvyIPXv2oGnTphCJRMIYvbLcR19OTg4JCQkwNzdHZGQkFBQUMHnyZDx48ACOjo54//69cGxqaiqGDBkCb29vNG7cWIapZn9VUVD18OFDPHz4EC4uLmjWrBkA4NChQ+jQoQMGDRqE8+fPIzk5GQMHDsTs2bNRvXp1YfwKFyT/OmVlZfTu3Rvdu3dHq1atcO3aNVy8ePGHQZhYLIacnBwsLS2FAhyTncOHD2PdunUAgNmzZ8PW1hb169eHvr6+kDfa2tpCXhYUFKBPnz5Yvny5MH4S4LGwpc33ygC2trYwNDQU8rVcuXK4f/8+gMIA29LSEnPnzhV+BrjC/Z/gtwsTSNZgKCoqws7ODosWLYKysjI8PT1hY2ODhIQEBAUFITAwEKampnj27BkyMjKwbNkyGae+bDl69Cj27duHsLAwNG3aFACQnJyM9PR0TJkyBe3atcPevXthY2MDRUVFpKWlwdTUFP369cPy5cuF65T1Qe6JiYmoVKkSJkyYgJ07d6Jt27Y4ffo0evTogYSEBOjp6aFChQrYsGEDzp07h3r16sk6yexv2LlzJzw9PSESiaCrqwugsMChoKCAQ4cOYcSIEejevTv09fWRl5eHu3fvCueW9Xvj71JTU4OFhQWUlZVBRGjQoAGuXbuGVq1aYdasWfDw8ICenh7S0tIQHR2NTp06SZ3PBTjZyc/PR2xsLBwdHXH69Glcu3YNly5dgrq6OoA/8kZFRQUJCQkoKChAv3798PTpUzx8+JCDrlJKsjdNTEwMPn36hHr16gn5npeXBwUFBZQvX15oAevbty+ePn0Kf39/ABxw/xsikqy6YAyFLStHjhxB//79cffuXVy8eBEDBgzAvn37ICcnh/DwcFy4cAGxsbHQ0tLC4sWLIS8vz911itGePXvg4+ODc+fO4fnz5wgMDMS2bdugrKwMIyMj+Pr6QiwWIzExEUpKSsjIyIC2trZwvuSDtyz53ue+ceMG1qxZg1u3bmHv3r1o06YNYmJi4OrqipcvX0IsFmPy5Mno16+fjFLN/qmXL1/C2toat2/fxvbt22FjYwNA+vfg8OHDyM/Px+DBg/k59h8qqtB7/PgxWrdujQ4dOmDevHlwcHBAzZo1cejQIS68yZiDgwOmTJkizPRpamqKGzduwN7eHq6ursJ9UvR3QEAAXF1doaysjDdv3uDhw4fcVbeUknwGLliwACEhIXj69Ck6deqE7t27w9bWVrg/V61ahbt37yI1NRUxMTF48OAB5/t/QVaDz1jJdPHiRdLQ0BAW08vNzaUTJ05QuXLlaPjw4cJ6SF/jQbc/z/dmYNu5cydpaWnRkCFDqE6dOjRixAhat24dbd26lXR1denGjRtE9P0Zicr6LEWvX7/+ZnKAa9eu0eDBg6levXrCAqJFMx4WTUZTNPEMK5l+NFNhbGwstWzZkszNzaVm8vreGlU8iPyvk/y+v74vivYVvReePn1KlSpVIjk5OWrUqNGfrg/GikdycjJVrVqVWrZsSa9fvyYiInt7e5o5cyaJRCJat26dcGzRffH777+TSCSixo0b8yQ1v4glS5ZQ9erV6eTJkxQfH099+vQhPT09Wrx4sXBfr1u3jkQiETVt2pTz/T/EARiTcubMGdLS0pJawJeI6NChQyQSiWjWrFmUnJwso9SVPZKFnPj4eHr16pXws7u7O02aNIl8fHwoLi6OiIiePHlCzZs3p7t37xZ7WkuDjIwMGjRoEDVu3JiePn0qte/SpUvUsmVLaty4MV27dk3YzkFXySd5n4SGhpK3tzeFhIQIeRwTE0OGhobUpUsXCgsLE47lvP1nJL/v7du30/Tp02ncuHEUEhLyzdT9RX8bGRlR27ZteZryEuTt27fUrFkzatGiBcXGxgrbiwrckkEYEdHJkyfp4MGDQkDGeVi63Llzh4j+eO7dvHmTWrZsSWfPniUiovDwcFJVVaVu3bpRo0aNaOnSpVRQUEBv376lRYsW8b37H+MAjEl5+vQpKSoq0pEjR77ZXq1aNRKJRLRkyRIZpa7smjdvHtWvX59q1qxJQ4cOpfT0dCKSLuR8+vSJ+vTpQ506deJ1iyR83arh7+9PvXr1ojZt2tCTJ0+k9tnY2JC8vDzp6OhQSkoKF9BLAck8sre3Jy0tLapfvz41bNiQNDU1hcJFTEwMGRkZUffu3enkyZOySu4vxdHRkapUqUIzZ86kHj16kKmpKS1atEhoPc7Pz6ecnBwaMmQIVa9enWvPSwjJe+bt27fUuHFjatGihdASlp2dTW5ubiQWi2nlypWUkJBAlpaWNHLkSOFczsPSxcvLi0QikVQvgPT0dNqxYwd9+vSJwsPDqVq1arRz504iIjI1NSVNTU2aPXu21HU43/87HICVUT8qoH/+/JnGjx9PZmZmdOrUKWH7+/fvaeLEiXTp0iXuplMMJPPHx8eHtLW1ycfHR+h62K5dO4qJiSGiwpflqlWrqGfPnmRkZMSLx37H06dPpV4kwcHB1L17dzI3N6dnz54J2xcuXEhr166lR48eySKZ7G9wc3OjN2/eCD/v27ePKleuTFeuXKGMjAy6ffs2jRs3jpSUlIQu1S9fviRNTU2aOXOmjFL96/D29qa6desK3Z0DAgJILBaTgYEBOTo6Uk5ODhEVPp8uXrzIteclUFH36rdv35KBgcE3QdjmzZuFLodNmjQR3i1cMVX6fPz4kSZNmkQqKipCpVRBQQFlZmYSEdHo0aPJzs5OuD/Hjh1LRkZGZGtry/n9k/AkHGWQ5OBLPz8/JCQkIC0tDXPmzEG5cuUQFRWFtWvX4t69exg1ahR0dHSwZ88eZGVl4eLFixCJRDz4spicPn0aL168gKqqKsaMGQMAiIuLQ7t27YR80dXVxfbt2/H06VOsXr2aJxL4jjNnzqBXr16YNGmSsB5aSEgINm7ciNjYWMyZMwdJSUnw8PBAcHAwjI2NZZxi9mfat28PBQUFhIaGCjO0LVq0CPfv30dAQIBwXGJiIubMmYM3b94gICAAlStXxrt371ClShWede9fICJs2rQJKSkpWLRoEYKCgjB27FgsXLgQL168gJ+fHyZNmoT58+dDWVlZOI/XCio51q1bh48fP2LWrFmoUaMGEhIS0K1bNygpKSEwMBC1a9cGULiMw+vXr9G9e3eIxWJ+t5RiKSkpcHZ2ho+PD0JCQtC1a1dhX7du3aCtrY1du3YBAIYOHQorKysMGTIEIpFIal1F9h+RbfzHZMnJyYlq1apF3bt3p8aNG1Pjxo3p999/J6LCvsKLFy+mqlWrkpGREXXp0oVrv4pZfHw8iUQiEolE5OrqSkR/fPdxcXFUp04dat++vdS4MCKeSIDo+7+jJ06cIDU1NRo/frywLTIyksaMGUPVq1en5s2bk5+fX3Emk/0D169fp4YNG9K9e/eIiOjx48dEVDiYvG7duvTp0yep4318fEhLS0uqtYyI75O/43v3U3JyMr1584bi4+OpWbNmwnihmJgYqlatGmlra5O7u3txJ5X9RStXriQVFRVavnw5JSQkENEfLWEtW7b85r1CxPfMr+Djx480YcIEUlJSElrCsrKyyM7OjszMzGjo0KHUoUMHatKkiZDf3Jvm5+AArIzy9PQkTU1Nio6OJqLCwbUikYjq1asnNUg9NTVVaiwMdx/5eSQLOUUPvmvXrpGOjg716NGDkpKSpI6Lj48nZWVlmjx5cvEnthQo+r4kBQcHk5qaGk2YMEFqe2xsLL17946IuIKhpLt+/TqpqqrSgQMHaPz48WRiYkIZGRl05swZatasGXl4eFBKSopw/OXLl8nAwOCbSVfYXyNZ+Pr8+bPUrKBEROfOnaN69eoJXXmvXbtGgwYNoq1bt3LBrYT4UT54eHhQuXLlaMmSJZSYmEhEf0zMoa2tLQRmrHT6Ub6npaUJ3bNDQ0OJqHB2YDs7O+rfvz+NHDmShzIUAw7AyoDFixdTcHCw8HNycjLNmzePdu/eTUSFffc1NDRox44d1LFjR6pfvz6dPXv2mynn+Ub8eSQL/evWraNDhw4JfbOvXLlCFStWJGtra0pLS5M6/v3791wr+R2pqalUtWpVcnZ2/mafv78/ycvLk5OTE/9Ol1Lr1q0jJSUlKleuHF29elXYPnnyZDIyMiIXFxd68OABxcTEUI8ePahz586c13/T+fPnpX5eunQpde3alVq0aEGHDh0Svs/ff/+dGjVqRBs2bKCYmBjq27cvTZgwQXhG8fOp5Lh9+7YQQBfZsGEDqampkYuLixCExcXF0fDhwznvSjHJ593evXtp1apVtHbtWnry5AkVFBRQTk4OjR07lhQVFen06dNERMK4zSJc4f5zcQD2i7t37x61adOGunbtKjQ3ExFduHCBEhIS6MGDB9SgQQPy8PAgIqJTp06RSCSiihUr0vXr12WV7DJF8kGZnJxMTZo0IV1dXQoKChJmE7t8+TJVqFCBhgwZ8k0QRsSFHKJvvwM3NzdSVlamZcuWSW1PT08nExMTEolE37SEsZKt6F5Zv349iUQiUlBQoIMHD0oVKmfPnk2tW7cmkUhEzZo1IxMTE67N/ZuKlh0pqqRbt24dVa9enRYuXEijRo0iOTk5WrZsGeXm5lJ6ejrZ2NiQjo4O1axZU+r75tbkkqGgoIDCwsJIJBLRtm3bhMq9Iq6urqSgoECrV6+Wmo6eiN8tpZHkfefk5ERqamrUpUsXqlixIrVo0YLWrFlDeXl5lJ2dTePHjydVVVWpSvqvr8F+Dg7AyoDz58+TpaUldenSRajpKHLo0CFq06aNsI5USEgIOTo60syZM/nBW8zmzJlDPXr0oD59+lCtWrWoSpUqFBgYKARhV65coSpVqlC3bt2+eYGyQjExMXTs2DGhJm/z5s1CYVGSra0teXl5Cd0vWMkmWRj48uULXbhwgeLi4sjFxYUUFBRo9+7d9PnzZ+GYxMREOnfuHF29epXXLPqHXFxcSFFRkQ4cOEBLliyhM2fOCPt27NhBIpGIFi9eTESFlRrR0dF09uxZ/r5LiO8VoOfMmUMqKiq0fft2qXfIu3fvqGrVqiQSiWjXrl3FmUz2E718+ZLMzMyEXgJZWVk0bdo0atu2LW3evJmICrvqW1tbU8eOHWWZ1DKJA7BfmOQD+Pz582RhYUFdunSRepGuWbOGatSoQY8ePaLExETq27cvLVy4UNjPQVjx8PHxIQ0NDYqOjqakpCRKTU2lAQMGUIUKFSgwMFDoDvr7779Tjx49uCb/B8aMGUNqamrk7+8vFYSJxWJycnKiK1eu0Pbt20lPT49evHhBRFzTV9J93UIsOb6LiMjZ2VkIwr7uNl2En2P/zIIFC0hOTo4qVar0TQ35jh07SE5OjlxcXIRKoiL8fcuWZFcyyYoJIiI7OztSUFCg7du3Cy3Hr169orlz59KePXs4cP5FrF69mtq3b089evSQemYmJSXRb7/9Rubm5sK2tLQ0LlPIAAdgvzjJm+rcuXPfBGE5OTmkr69P6urqpKOjQ82aNRO6j7Cfw83N7ZsZpooell++fJHKMwsLC6pVqxYFBQXxmLyv/OjzW1tbU+3atenIkSNCQeTgwYNUvnx50tXVpUqVKvFsh6XQokWLqGXLlqSnp0dLly6VqsF3dnYmRUVF2rNnDz+//oXv3VNr164lkUhEq1ev/qaywtvbW6qrIpMtycpVosKuoz169CAbGxvav3+/sH3OnDmkqqpKjo6O5OvrS3369KG+ffsK+zkIK/2Cg4NJQ0ODKlasSA8fPiSiP+7vhw8fkkgkooiICKlzynqZorhxAPYLkryJvn5hhoaGCkHYyZMnheO9vb3Jz8+PF8v8yc6ePUtdu3b9poZ48eLFpKmpKfxcFGwV9dvX0dGh8PBwIuLa5ZcvX0r9nJWV9c2LY+DAgaStrU1HjhwRaufj4+MpOjpamA2PW75KNsk83bx5M9WqVYvc3d1p0aJFpKKiQqNHjxZmriQimj9/PolEIgoJCZFFcks9ye87ICCATp8+LdwjS5YsIbFY/N1AKzg4mN8XJcDGjRupXr16tG3bNiIicnd3p4oVK5KDgwO1bt2aWrVqJdW7ZdWqVWRoaEgNGjSgzp07c8VFKfajd9n58+dJXV2dRo0aJdUKdu/ePdLT0xMWUWeywQHYL0byJbpz506aMGECTZkyhXx9fYXtZ86cob59+1LXrl2FIExSWS/g/2xFD8tTp07R/fv3iYjozZs3pKurS6NGjZI69vLly+Tg4EAWFhZUt27dH3axKisuXbpEJiYmQiHj/fv3ZGRkROHh4d8EYZaWllStWjU6evSoMHEJK32uXbtG69evJ39/f2FbREQEqaqq0qhRo6SCsK1bt3Iw8A9IFuAcHR1JR0eHdu3aJcyKR0S0cOHCHwZhRFxpJ2sPHz6ksWPHkpmZGbm7u5O9vb0wxjUxMZGcnJzIyMiIFixYIJwTGxtLCQkJwrOT87D0kXzvJSQkCOP5i5w6dYpUVFRo0KBBdOTIEbp06RL16dOHDA0NuawnYxyA/aIcHR2pWrVqNGPGDBo8eDA1b95cakruM2fOUL9+/ah58+Z07do1Gaa07Ch6UObn59O9e/eENbyePHlCRES7d++mxo0b06BBg+jly5d0584d6tWrF02bNo1evHhB5cqVo4CAAFl+BJl7+/Yt9enThzp27CgUBJs3b07169enyMjIb9Ysqlq1Kunp6ZGfnx93ryiF7t+/LyxGXpTfRcFCREQEqamp0ZgxY75Zr4gLkv/MmjVrqHr16nTp0qXv1qrPmzePlJSUaNOmTTJIHfuRorx6+vQp2djYkLm5OdWvX1/oekZU+Ox0dnamFi1aCJOnSOLnY+kjmWfLli0jQ0ND0tXVpdatW9OdO3eELvinTp0iDQ0NEolENHXqVBoxYoTwjOQgTHY4APsFeXt7U7169SgqKoqICse/KCoqko6ODk2fPl047vjx4+To6MgP3mLwve/Y19eXdHR0aOrUqRQbG0u5ubl05MgRYUyetrY2tWzZkvLy8ig2Npbq1q1LkZGRMkh9yVD0okhJSaFBgwZRx44dKSgoiIiIOnToQHXq1KGLFy8K33VcXBwNHDiQOnbs+M2aRqz0OHr0KKmpqdGkSZOE7qRFBc7IyEgSiUTfzHLJ/r5Pnz5R165daf369URUODHDyZMnafjw4TRx4kThu581axa1a9eOu/CWEF+/W4qCMFVVVVq9erXUvoSEBJo3bx5paWmRt7d3cSaT/cck833hwoVUs2ZN2rt3Lz1//pwaNmxIJiYmFBoaKnQtDQsLo/Lly9P06dOFiVk4+JItDsB+QWvWrKF58+YREVFQUBBVrFiR1q5dS3PnzqUKFSqQk5PTN+fwjfjzSD4od+zYQW5ubkLh5eDBg6SpqUlTpkyRmpgjPDycbt++LZzr7OxMTZo0oTdv3hRv4kuQot/RjIwM2rp1K+np6VGjRo2EMT8dO3YkPT09CgkJobdv39KBAwfI0tJSmKyBC4wl259VBPn6+pJYLKZ58+YJNbdF+Xnnzh1u8foPZGdnk4WFBY0ePZp27dpFFhYW1KlTJ+rduzc1atSI+vfvL3znX//NZEPynjl06BBdvnyZiArHydrY2JCJiQlt3bpV6pz4+Hjy8vLid34pdevWLamfIyMjqUWLFnTu3DkiKhznX758eapbty7VqlWLQkNDhcqTkydPkoqKCk2dOvWbBblZ8eMArJSTfABLLtD76tUrevv2LTVt2pTWrl1LRER3796lqlWrkpqa2jc1Y+znkCyg2Nvbk5aWFnl6ekpNJLFv3z7S1NSkadOmSXUZISKKjo6myZMnk4aGxjcP3rLo3r17VL58eZoyZQoNHz6ctLW1qXHjxhQYGEhERP369aOaNWuSnp4elS9fng4ePCjbBLO/RPI5tnXrVpo5cyYNHz6cjhw5Iozx8vHx+SYIk8RB2F/3o2B327Zt1KlTJ1JTU6OFCxfSpUuXiIho7ty534xP5eBLtr4et1erVi3y9PSk5ORkIvqjJczMzEwYM/s1DsJKl5UrV1KzZs2kZru8efMmeXl5EVHhTNdVq1alnTt3EhFRgwYNyNjYmI4fPy48H8+cOUMikYhmz55d/B+ASeEArBSTfIl6enqSi4sLPXjwQNh2/vx5ql+/Pr1+/ZqICm/UwYMH06FDh/jBW8y2bNlC1apVE7qFfu3QoUNUu3ZtGjFiBMXGxgrbL168SAsWLJDK17KooKCAPn/+LEypXOTdu3fUp08fatq0qbBO0alTp2j//v3C4pNcUCw9HBwcqFKlSjRp0iQyNTWlZs2a0YABAyg+Pp6IClvClJSUaPr06fwM+4ck3xteXl40ffp0GjhwIO3fv5+ys7MpOzv7m2UyunbtSlOmTCnupLK/YNOmTVStWjW6efOmMEnT12PC2rZtK3QtZaXX6dOnqV+/ftS1a1c6ffq0sP3NmzeUl5dHFhYW5OjoSESFswN3796dFBQUyNLSUuo6586do0ePHhVr2tm35MFKLTk5OQCAo6Mj9uzZgw0bNqBcuXLCfnV1dXz58gUHDx7Eb7/9hgULFqB69eqwtraGSCRCfn4+xGKxrJJfZhQUFCAqKgqjRo2CiYkJHj9+jGvXrmH79u3Iz8+Hh4cHhgwZgk+fPiEkJASamprCuebm5jA1NYWioqIMP4HsiUQiqKioIDs7GxUrVgQA5Ofno1q1ati5cyfatWsHJycnfPz4EWPGjJFtYtk/EhkZiSNHjiAkJARmZmYAAB8fH/j6+mLevHnYuHEjRowYgZycHPj4+AjPP/b3FH1vTk5O2L17N2xtbZGbm4uFCxfi1KlT2L17N3R0dPDp0yc8ePAALi4uePfuHU6dOgUAICKIRCJZfgQm4fr16xg+fDhatGiBgoICAIXvHLFYjPr162PBggWws7PD48ePOe9KuR49ekBJSQnr16+Hq6sriAg9e/ZErVq1kJqaivj4ePTq1QsAoKCggFq1auH58+fQ0tKSuk6XLl1kkXz2FQ7ASrnjx4/Dz88PwcHBaNWqldQ+XV1dWFlZwcPDA5s2bUL16tVx7NgxiEQiEBEHXz9J0Uuu6G85OTlUqVIFR44cQbVq1RAYGIjKlSujTZs2uHv3Ln777Tc8evQI48ePx/jx4wEUvkCLCkplPfgCCr/T3NxcaGhoID4+HgCESoQaNWrAysoKO3bswN69e9G5c2fUrl1bOJcLHKVDWloasrKyULNmTWHbiBEjkJ6eji1btiA5ORnly5fHuHHjMG7cOAAcDPxTERERCAwMREhICExNTREcHIy9e/eiW7dukJcvLBbcuHEDHh4eUFZWxs2bNyEvL8+VdjL29e97VlYWrl+/jm7dugEoDK6L3u25ubl4/vw5GjduDE9PT2hqakq9l1jpUpRvHTt2REFBAdzd3bF27VrIycmhe/fuqFChAtTV1bF582akpaXh1KlTSE1NhZaWFuTk5PjeLYG4CrGUe/HiBWrVqoUmTZoI24gIAFClShUsX74cZ8+ehbe3N65duwYFBQXk5eXxA/gnKSgoEL7bzMxMfPnyBQUFBZgwYQK6du2KTZs2oV+/fli+fDnWrl2LqVOnQldXF1lZWVLX4dp9aSKRCEpKSnBwcMDRo0exatUqyMnJCS8UZWVlODo6Yv369VLBFyuZip5RAIRa+3LlykFdXR1xcXHCdrFYjHHjxiEuLg4XL1785jr8HPvfnJ2d8ezZM6ltSUlJ0NDQgKmpKY4ePYrhw4djw4YNGDVqFDIzM3H+/Hl06tQJy5YtQ0BAgPDe4AKc7Ei+W+Lj45GTkwMVFRVYWFjg999/x61btwD8cU88e/YMa9aswdOnT6GtrQ05OTmpa7DSoej5KJlvnTt3xpw5c6Cqqoo1a9bg5MmTAICQkBBUrVoVp06dQoUKFXDjxg0h3/neLXm4BayUKmoheffuHb58+QI1NTUAEGo5CgoKcOLECTRs2BAGBgYwMDAQ9hfVcLL/lmSrlZubG8LDw5Gamoq6devCzc0NO3fuREpKitCFjoiwZcsWVKxYEeXLl5dl0ksNc3NzeHl5YcqUKXjy5AkMDAzw5csXuLq64tKlSzA0NJR1Etn/IHmfEJHwbzMzM6ipqWHevHk4cOAAtLW1AUC4h6pXry6zNJdWYWFhSEpKgq6urtT27OxsVK5cGceOHcPYsWOxZs0aTJ48GUBh61hISAj09fXRtGlTAIV5xu8N2ZG8Z5YsWYInT55g6tSpMDc3R4cOHRAeHg4PDw/MmDEDLVu2xLt37zBv3jykpqaiXr16wnW4Yq90kcz3gwcPIiEhAfHx8bC1tUXHjh2hrKyMlStXws3NDSKRCL169UJ4eDjS09OFMkVeXh7fuyVV8Q87Y//Ej2atunz5MolEIvL09JTanpKSQv3796f9+/cXR/KYhLlz5wozER04cIBq165N+vr6wrSvGRkZFBwcTF26dKFmzZoJ63TwZBF/3blz56hdu3ZkaGhILVq0oKNHj8o6SexvWrt2LfXv35+mTp0qDCh/+/Yt1a5dm0xMTGjDhg109OhR6tGjBxkaGvKkG/9Q0XPl8OHDdOPGDSIqnLymcuXKJBKJhBnTiAoH7vfq1YuGDx/Oz6MSyMnJiapVq0aHDx+mxMREYfuhQ4eoU6dOVKVKFWrSpAkZGBiQoaGh8G7htT5LNwcHB9LS0iJra2tq3749VaxYUViYPjw8nCwtLalbt24UEBAgdR7fwyUbB2ClgOTD89GjR3TlyhVKT08XVjlfuHAhKSgo0NKlS+nevXt0/fp16tWrFxdaiolk/jx79oyMjIzowoULRFS42LWGhgZt3rxZOObRo0dkb29PI0eOFKaG5Sm0/76MjAzKycmhjx8/ElHhy4ZfOKWDq6srVatWjcaOHUudOnWiWrVqka+vLxERJSUlkYWFBRkaGlLTpk3J0tJSKEjy8+yvk/yurly5Qq1bt6a+fftSdHQ0ERGdOHGCKlWqREOHDqVjx45RYGAgdevWjZo2bfrNWmtM9k6fPk1aWlpC/uXl5dGbN2/o2rVrlJWVRUlJSRQQEEArVqygffv2CfnP75bS7fDhw6SpqUl3794loj8Wn5cMti5cuEBt2rQhW1tbWSWT/QMcgJVwki/A+fPnU/369alSpUrUrFkzcnd3p7S0NMrJyaEtW7ZQxYoVqWbNmtSwYUPq1KkTF1p+spEjR9Lx48eJ6I8g7OrVq1SzZk0iIgoODiZ1dXVhjY6MjAzatWsX5eXl0YcPH4S85Rfkv8OFxJLv6xr4xYsXU1hYGBERPX/+nGbPnk3lypUjHx8fIip8ZiUlJVFiYiLfJ/+Si4sLeXt706FDh6hr167Ur18/unfvHhEVFtwaN25Murq6ZGpqSoMHD+b3Rgl18uRJMjExoTdv3tD9+/dp/vz5VKdOHdLV1SUzMzNhqQZJnIely/Hjx4X1XIts2rRJWINv//79VL58edqyZQsRFa79+uHDByIiunHjBrd0ljIcgJUSy5Yto5o1a9LJkyeJiMjCwoJq165NCxcupKSkJCIiio2NpevXr9Pt27eFG5ELLT9HQkIC9e/fnypVqkRnz54Vtj979oy6d+9OK1asIHV1dakFMKOjo6l///5CNyAiDh7Yr0+yUHD27FkKCwsjc3NzCg0NFba/fv2aZs+eTRoaGrRv374/vQb7sS1bttDt27eJ6I9nS/v27YXv+sCBA9SpUyfq16+fcFxGRgbFxsZypVAJFxYWRpqamtSzZ0+qXLky2djYkLe3NwUHB1PdunXp3Llzsk4i+xcCAgJIJBLR+vXrKT09Xdg+Y8YMsrKyosjISCpXrpwQfBERbd68mZycnKTuV35Wlh4cgJUCDx48IHNzczp27BgREYWGhlK5cuWoa9eupK2tTYsWLZLqD16Eb8Sf6/nz5zR27FiqWLGiEISlpaVR+/btSSQS0YIFC4RjP3/+TL169SJLS0vOF1YmOTo6krKyMjVo0ICUlJTIzc1Nan9sbCzZ29uTSCSSCs7YX/PixQvS0tKiiRMnCgu3Z2dnU/369enIkSPCcX5+ftS5c2eysrKiW7dufXMdrhQquYKCgmjFihXk7+8vVLwmJSVR8+bNhRZlVnq5urqSWCymdevWUUpKChERXb9+nerVq0cikYi2b98uHJuZmUl9+/alqVOn8j1bSnEAVgqkpKTQ4cOHKSMjgy5evEjVq1cXWla6d+9OOjo6NGPGDEpOTpZxSssGydqm8PBwsrKyoooVK1J4eDgRFbaO1alTh1q3bk2Ojo60fv166tixIzVp0oQHRbMy6f79+9SiRQu6ceMGXblyhebNm0cikYj27NkjddyLFy/I09OTW2D+oejoaDI2NqYJEyYIQZi+vr5UKz1RYRDWqVMnateuHT179kwWSWV/g+T7oujfubm5lJycTL1796Y2bdpwd8NSrGg8PxHRmjVrSFFRkTZu3Ejp6emUnp5Oc+bMoYYNG9L8+fPp/fv3dOnSJWGcP4/XLL14bsoSRnLa0SIVKlRA9+7doaamhr1792LAgAEYO3YsAKBOnTqIi4tDfn4+KlSoIIMUlz1FU7ouXLgQly5dgkgkQmZmJgYMGID9+/ejV69euHz5MhYtWoSIiAhoaGigcePG8PDwgLy8PE8Ly8qUVatW4enTpzAxMUHLli0BAE2aNIGCggJsbGwAAKNHjwZQuHj8jBkzAPD0yf+EkZERtm/fjnHjxmH9+vWYNGkS6tWrJ0zhn5OTAyUlJVhbWyMmJgbp6enQ09OTcaoZ8P13P/3/4rtfb8/JyYGrqysiIiKQlpaGS5cuQSwW82K7pRARQVFREQCwfv16qKurg4jg7OyMnJwc2NnZwcHBAerq6vDx8YGHh4ewLEdUVBQvkF6K8dutBJF8AIeEhODLly8oV64cunbtCg0NDQCFC2iqq6sL63mlpaXBzc0NPXv25FXui9GePXuwYcMGnD59Go0bN8bdu3fh5eWF4cOH4+DBg+jRowe2bNkiLIBYVJDkQiUra0QiEXx8fGBsbCysT6Ourg57e3sAwIQJE5CZmYmpU6dKncf3yT9jZGQEb29vTJo0CatWrUJISAju3LmD8uXLQ0FBAdnZ2SAiDBw4ECtWrBAWauU1omRH8vt/9uwZKlasCCUlJZQrV07YV/S3nJwclJSU0Lx5cwDA3LlzuWKvFCsqry1duhTu7u7YtWsXdu/ejWvXrsHBwQEFBQWwt7fHokWLYG9vj+joaGhra6NOnTqQk5PjfC/FREREsk4Eg1Tg5ODggO3bt6NGjRp4+fIl5s2bBxcXFwCAo6MjTp06hfr16yMhIQFpaWm4d++esPgyv0SLh5OTEx49eoTjx48L2+7fvw97e3tcv34dx44dg7m5udQ5HByzX92PnkFbt27F1KlTsW7dOsyePVu4DzIzM7Fw4UJERUXh4sWLfH/8h27duoVRo0ZBQ0MDHTp0QKdOnZCXl4ekpCTk5eVh+PDhkJeX5+dSCbJgwQLs378fCgoKMDIywrJly9CgQQOhhSMlJQXbt2+Hk5OT1HncAlK6ZWRkoHPnzhg4cKBU3i5fvhyLFy+Gm5sbRo4cicqVK0udx2W+0o3D5hJA8gUYFxeH8+fPIyIiAuXKlUNkZCQmTJiA9PR0rF+/Hq6urpCTk8P79+9RuXJleHl5cdcDGahYsSLu37+P5ORkVKpUCUBht6qBAwciNDQU7du3x5UrV9CqVSvhHC7ksF+ZZGHg1q1byMzMhImJCRQVFTF58mRkZGTAwcEBYrEYtra2EIlEUFNTw8qVK6GkpMQt+P8xIyMj+Pr6YuLEifj48SN0dHRQv359qWP4vSE7RXXfRb/vJ0+ehLe3N3bs2IF79+7h0qVLGDhwIPz8/NC4cWPk5eXh999/h4uLC7Kzs7F48WLhWpyHpcvXgVNubi7S0tKgoqICAPjy5QsUFBSwYMECXLlyBcuXL8fnz58xa9YsqKqqCudx8FXKyWTkGSMi+mbmwhUrVtDIkSNp0qRJUgNq/fz8SFFRkWbOnPnd6/CA9Z/nR5NlXLx4kQwMDGjt2rXCOhxEhTNUDh06lCcSYGWWvb09aWlpkYqKCrVt25b8/f2FyWfWrl1LYrGYPD09vxk0zoPIf46iiTkGDRpEL168kHVy2HccPHiQXFxcaPPmzcK2iIgI6tOnDzVu3FiYUOXDhw/k5+fHE278IoqWFSIisrGxoXr16gmzWxaVHyZPnkz6+vpkbm7Oz8hfDIfPMjJ8+HDMnj1b+Dk/Px9EhIMHDwpdCotYW1vD19cXO3bswPjx47+5Fvf//Tkka6l8fX2xfPly2NnZ4dq1azA3N8eAAQOwZ88euLu74/bt23j9+jU8PT2hoaGBGTNmCP3yGfuVFRQUCP8+ceIETp8+jV27duHSpUtQVVWFq6srDhw4gC9fvsDe3h5r1qzBzJkzcfToUanrcMvXz2FkZITNmzejXLly0NHRkXVyyrxu3brB399f+PnRo0fYsGED1q5di/z8fGF7u3bt4OzsDD09PQwdOhS3bt1ClSpVYG1tLfR6YaVXaGgoJk+ejM+fPwMApk2bhpo1a2Lw4MFISUkRJtdITEzE3r17ERERIfQSYL8GHgMmI+/fv4eGhgaUlJSEgemZmZnYvXs3Zs6cCVdXV9jZ2Umd4+Pjg927dyM8PJwLK8XI0dERe/fuxcCBA/H48WPEx8dj/PjxcHBwwPz58xEREYFLly6hfv36UFJSws2bN6GgoMDdqViZEhQUhMuXL6NChQqYN28egMKxDaNGjcKbN28wbdo0DBs2DAoKCjh48CAGDx7MlUfFqOh5xONGZOfDhw/w8/PDxIkThZnvAODw4cNYv3490tLScPbsWWhpaQn7Ll26BAcHB+jq6mL//v38Ximlvs636OhotGvXDtevX0fjxo1RUFCA4OBgrFu3Dg8ePECrVq0QFxeHvLw83L9/H/Ly8nzv/mI4ACtmJ06cgLm5uTCroZeXF9atW4fw8HDUrl0b2dnZ2LRpExwdHbF+/XrMmjXru9fhG7F4HDt2DDNnzoS/vz9atmyJwMBAWFtbY+/evRg2bBgAIDk5Gbdu3YK8vDzMzc0hFot5ZiJWpmRmZqJFixZ49uwZRo4cCR8fH2FfURCWmJiIkSNHYsKECTwrqIxw4V12it7ZRePuXF1dIS8vjzlz5gAAAgMD4e7uDnl5efj4+EgFYXfv3kWTJk34nf8Lyc7ORuPGjbFv3z60adMGQOH9mZCQgP379+Pdu3dQVlaGi4sLTzX/i+K7uRgdPXoUFhYW2Lt3LzIyMgAAffv2hVgshrW1NeLi4qCsrIwZM2YILWCenp7fvRY/iH8Oye5UAJCQkAADAwO0bNkSfn5+GDNmDDw9PTFs2DB8+vQJd+7cQcWKFdGlSxd06NBB6BrChUpWlqipqSEyMhIdO3bEzZs3ceLECeFeUldXh6+vLxQUFBAdHS1ViOD7pHhx8CUb06ZNg76+Pr58+QKxWIy0tDQkJCRg/vz52Lp1KwCgf//+mD59OgoKCjBmzBi8efNGOL9Zs2bCVPSs9HJzc0OvXr3g7OyMwMBAyMnJ4ffffxf2i0Qi1KpVCw4ODli3bh2WL18uDGXg4OvXwy1gxWzFihVwcXGBm5sbbGxsUK5cObx9+xZdu3aFqqoqAgMDoa2tjZycHGzevBn29vY4dOgQrK2tZZ30MsXX1xcDBw6Em5sbnj59iilTpqBHjx5wdXXFlClTAAAHDx7EkydPMHv2bKFFk7FfnWTr+9ctKomJiejXrx+UlZUxd+5c9OjRQ9ifnZ0NRUVFyMnJcUsMK1MuX76MMWPGoGbNmggLC4O8vDzi4uKwY8cOuLu7Y82aNcJ75ejRo9i6dSs+fPiAc+fOoWrVqjJOPfu3iAjp6enw9vbGrVu3kJqaitjYWLx69QqfPn2CqakpGjZsiKZNm0JOTg6zZs3iSvYygAOwYiJZaCla22H9+vUYO3YsypUrhzdv3qBbt25SQVh2djYCAwN5rEQxkMyfNWvWYO7cuYiNjcWHDx/QunVrfPnyRSoQzs7ORv/+/aGjowMvLy8uTLIyQfI+2bRpE+7cuYNXr15h1qxZMDQ0hKamJhISEmBlZQUVFRXMmzcP3bp1k7o/uPs0K4uio6OFtZzCwsKgoKCA+Ph4bN26FZ6enlJB2N69e3H9+nV4eHjwvVJK/a/n3Lt377B06VLExcWhY8eOiI2NxaVLl1C9enUcO3aMW7zKAA7AitFfCcK6d+8OdXV1+Pn5oU6dOsK5PFbi5/l6/aKIiAjUr18fvXv3BgB4eHhg/vz5sLOzw+DBg5Gamorly5cjISEBN2/e5MVMWZnj7OyMXbt2Yfz48YiNjcWNGzdgZWWFSZMmQVdXFwkJCRg4cCDS0tKwa9cuqfXwGCsrJN8tISEhePjwIZydndGrVy8cO3YM8vLyQhC2ceNGrFmzBpMnT5a6Bo/9KX0k8/3AgQO4e/cuxGIxjIyMMGjQIOE4Ly8vrF27Fvfv34eqqiqys7OFNRG5oqoMKM4578uiH60jRUS0ZMkSkpOTI3d3d0pPTyciojdv3lDlypVp7NixxZXEMmvx4sVS+XP+/HkSiURUoUIFOnfunLD93bt3tHXrVqpSpQrVrFmTDA0NqXfv3sLaRrwmCytL9u7dS3Xq1KGbN28SUeGaeCKRiBo0aEBz5syhV69eERFRfHw8jR8/nu8PVuY5ODiQnp4eLViwgCwtLalixYpkbm4urPUUFxdHCxcuJJFIRAEBATJOLfuvODg4kJaWFo0YMYImT55MIpGIPD09hf0RERFUp04dSk5OljqP1/sqGzgA+4kkC/cnTpygvXv30qFDh+jTp0/C9qIgzMPDQwjCPnz4wIWWn+zp06ekqKhIXbp0ER52z58/p3nz5pGKigq5ubl9c867d+/o1q1bFBMTI+QtL7bMfnWSz6KcnBzy8/OjNWvWEBFRYGAgVahQgXbu3ElLliwhVVVVsre3pydPnvzwGoyVJTdu3KAqVapQaGgoERXeC2FhYVSnTh1q3769UJH36tUr2rZtG79TSjHJvDt58iRpa2vT5cuXiYjo8OHDJBKJaMeOHcIxWVlZVK5cOTpz5kyxp5XJHgdgP4lkDYaTkxNVr16d2rRpQ6qqqjRkyBCKiIgQ9i9ZsoQUFBRoxYoVlJmZKWznQsvPdfXqVdLV1aVOnToJ216/fk329vYkLy9Pu3fvFrZ/76X4Z62bjP1qVqxYQadOnaLY2Fh69+4dvX37loyNjYXKipSUFKpZsybVqlVLqOXlmlxW1oWFhVHFihUpPj5e2PblyxcKDAwkkUhE/fv3F4Iwyf2s9HB3dxf+XZR3Xl5e1K9fPyIi8vf3J3V1ddq2bRsREaWlpVFUVBSlp6eTjY0Nl/XKKA7AfrJ169aRlpYWRUVFERHRtm3bSCQSkYWFBf3+++/CcXZ2dmRubs4Flp+sQ4cOQk0kUWEQVrt2berYsaOwLTY2lhwcHKh8+fK0Z88eWSSTMZmTrGDw8/MjBQUFio6OFrbdvHmT6tWrR1euXCEiovv379OYMWNoy5YtXKBgZdL3KuWSkpKodu3a3/SqiI+Pp3r16pFIJKIJEyYUVxLZfywiIoLEYjGNHDlSavv27dvJ2tqa9u/fT+rq6uTl5SXsCwoKosmTJ0sF2vzMLHt4hN9PlJSUhGfPnmHZsmUwMTGBv78/nJycMH/+fNy8eRNLlizBhQsXAADr1q1DREQERCIRiOdF+Wn69OmD9u3bCz+3atUKhw8fxosXL9CpUycAgLa2NqZPn47Jkydj1qxZ2LJli6ySy5jMFA0A9/f3x+fPn7F582YYGRkJz6esrCyIxWJcunQJV69ehbOzM7KzszFlyhRhPTzGygrJSROOHTuGbdu2YevWrYiPj0fPnj1x4cIFHDx4UDheSUkJxsbGuHz5Mry8vGSVbPYvtWjRAr6+vrhw4QJGjhwpbNfU1MSlS5dgY2ODZcuWCZOrZGZmYtu2bQAgNbkKT7RS9vAsiD9Rbm4uIiMjYWhoiLi4OAwYMAC2traYOXMm9u7di4kTJ8LMzAzr1q1Dy5YthYINz6b3861cuRK1a9fGiBEjAADXrl2DtbU19PT0EB4eDgCIjY3FypUrERMTg9DQUM4XVubEx8dDX18fmZmZWLp0KRYsWCA14+eMGTNw4sQJfPnyBZqamrh48SIUFBR4VlBWZtnb28PHxweNGjXCrVu30LZtW9SuXRvv379HSkoKGjVqhDZt2mDPnj3Iz8/H77//Djk5OZ7tsBT7/PkzgoKC4OjoiA4dOmD//v0AABcXFyxduhQrVqxAq1atoKSkhCVLluD9+/e4ceMGz6BcxnEA9h/50ZSh2dnZUFZWhqenJ44dOwZ/f39UqFABO3bswKlTp6CmpgYfHx+ebvQnk3y5paSkYPny5diwYQOOHDmCgQMHAvgjCKtbty7Onz8PoHCtjmrVqgktk/ygZL+y7z3HIiIiYGdnB5FIhIiICCgrK+PLly9QUFAAANy9exf5+flo1qwZxGIxL5nByqyjR4/C1tYWwcHBaNGiBVJTU+Hg4IDk5GTUrVsXVatWxZ49e6Curo7KlSvj+PHjUFBQ4CnHfwGZmZk4duwYHB0d0a5dO6G1c/78+QgNDcWdO3dgbGwMDQ0NId856C7bOAD7D0gWzPfs2YOXL19CLBZj8ODB0NfXBwAsXLgQoaGh2L9/P7S0tDBkyBBYWlpi3LhxAHhx0uIyb948JCUlwd3dHQsXLsSmTZvg6+uLwYMHAwCioqIwbNgwqKio4P79+8J5HHyxX53kM2jPnj149OgRcnNz0aZNG1SvXh0TJ05EnTp1cPr0aQCQCsKKcIGClWWurq4ICAjAxYsXIRaLIScnh8TEREyZMgVEhKCgIBAR0tLSoKGhAZFIxBUWpdCPymvp6ekICQmBo6MjzM3NcejQIQBAXFwcUlNTUalSJdSqVYvznQHgAOxfkyyY29vbY9euXTAwMMDnz59x7949bNmyBePHj8etW7fQqVMn1KxZEzk5OVBTU0N0dDR31/nJJL/bs2fPYubMmfDx8YGJiQkAYM6cOdiyZYtUEBYZGYkNGzbg8OHDXJhkZY6joyP27t2L3377DXFxcbh79y569uyJQYMGYciQITAyMsKJEycAcMUEY8Af98H69euxd+9eXLp0CWpqakIh+8aNGzA1NcX169fRsmXLb85jpYdk8BUQEIDXr19DJBLB2toatWrVkgrC2rdvjwMHDvzpNVjZxeH3v1T08Hz27Blev36NsLAwNGvWDCKRCEuXLsWUKVOgrq6OoUOHIiwsDJGRkZCTk8OUKVMgLy/PtSA/WVH+HDp0CFFRUejTpw9MTEyE7339+vUAgFGjRkEkEmHQoEEwNzeHubk5AK7RZ2VLaGgo/P39cfz4cZiamuLIkSMIDg5G69at0a5dOxw+fBijR4+GiYkJrl+/zoVHxvDHe6Znz55wdHTEunXrsHjxYuHdnp+fjyZNmqBixYrfPY+VDkQkBE5OTk44fPgwatWqBSUlJbi5ueHs2bNo1KgRLCwsIBKJ4OzsjD59+ggVVkU4+GIAB2D/iQMHDmDp0qVQU1MTmpfl5OTg4uKCjIwM2Nraon379mjZsqVU7Vd+fj4HXz+JZA1Tfn4+3N3dERUVhR49egAA5OXlhWPWr18POTk5WFtbIywsTJgNEeCZiVjZ8vbtW9SuXRumpqY4evQoxo0bB3d3dwwbNgzZ2dnIz8/H9u3bsWnTJq7FZewrjRs3hre3NyZMmIBPnz5hwIABqFixIpYsWYIKFSqgTp06sk4i+xeKAuZNmzZh3759CAoKgomJCXbv3o1x48ahXbt2OHPmDFq0aIG+ffvi8+fPCA4O5mcl+y7+jfgPZGVloVKlSnjx4gWAwtqNnJwcAMDIkSOhqKiIV69efXMeF+5/HsnpgMViMcLDw2FlZYX79+9j//79yM3NhZycHAoKCgAULgPg4eGBdu3ayTLZjMlEUU/0nJwc1KhRA6dOnYKNjQ1cXV2F6ZPPnDmD0NBQNG3aFIGBgVL3D2Os0OjRo3Hw4EEcOHAAgwcPhqWlJdLS0hAWFsb3zC8gKSkJjx49wtq1a2FiYoKQkBDMnDkTq1atgrGxMXr37o379++jXLlyGDZsGIKCgjjf2XfxGLC/6Xt9tvPz8+Hv74+FCxeiRo0aCAgIQOXKlQEAz58/R4cOHbBv3z6plhX2cxER3rx5g9q1a2P37t0YPXo0srKyYGVlhaSkJMybNw8WFhbfnYGKu4Wysurhw4cwNDREXl4edu3ahTFjxgAorGTq378/NDU1sXPnTu46xdj/kJiYiHfv3iE3NxctW7aEnJwcv1t+ERcvXoS2tjYyMzNhaWkJOzs7TJ06Fb6+vhg9ejSAwmdpo0aNZJxSVpJxAPY3SBbUX716BSUlJYhEItSoUQP5+fnw8/ODu7s78vPzsWbNGuTk5MDLywtv377F9evXucWrGBUFyrNmzUJcXBy2bt2KqlWrIisrC/369UNqairmzp2Lvn37fjOTG2Nlma+vLyZNmoQZM2agV69eICKsWrUK7969w82bN3ntGsb+Ae6GVvpI5tn3gucDBw7A29sbAQEB0NDQwMmTJ3Hs2DHo6OjA0dGRg232p/hp8BdJ3ohLly6FtbU1zMzMYGNjg+PHj0MsFsPa2hqzZ89GRkYG+vTpAx8fHxgbG+PSpUsQi8XIz8+X8af4df2oeb9t27a4du0aPn78CABQUVHBsWPHULlyZcyaNQuXL18uzmQyVuINGzYMu3btwv79+zFixAg4ODhAWVlZWDg0Pz+fgy/G/iYOvkoXyQk3Nm/ejHHjxmHZsmVSy9MkJiYiMjISubm5SE9Px7Zt26CsrIx58+YJk6wx9iPcAvY3LVq0CFu3bsXOnTuhrq4Od3d3XLhwATt37oS1tTXy8vLg5+eHXbt2QVFREfv27UPlypWFBZnZzxUREYHKlSvDwMBA2Na9e3eoqKggICBAaIX8/Pkz5s+fj3Xr1nHLJGPf8eHDB6SmpkJZWRlaWlq8dg1jrMxZs2YNVq9ejX79+iE4OBitWrXC2LFjMWjQICQnJ6NPnz64fv066tWrB3l5edy+fZufkewv4SqZ/0EyPo2IiMCJEycQGBgIS0tL5Obm4sKFC2jRogXGjRsHf39/yMvLY8iQIRgzZgzS09MxduxYfPjwgYOvn0Sy5evYsWOYPXs2unTpglWrVgmtW9OnT0dSUhKePHkCoHCiAVVVVWzYsIFbJhn7gapVq6J+/frQ1taGSCRCQUEBFywYY7+0r3vTvHz5EocPH8aePXtw7do15OfnY9u2bfD390elSpVw8uRJbNu2DXPnzhWCL275Yn8Fv03/hGS3w4yMDOjr66Nnz54wMzNDaGgoRo8ejbVr16J79+6wsrLCqFGjkJGRgdGjR2P48OFQVFTE0qVLMX36dBw8eJC7IPzHJPPHw8MDCQkJsLOzQ0FBAVavXo3AwEA0aNAAU6ZMwaNHjxAYGIjGjRtDSUlJ6jrcAsbY/8bPL8bYr0yyTBEZGQkFBQXk5uZCW1sbAFCvXj14eHhg5syZ8PLygkgkwoABAzBu3DjhGry8EPuruAviD0jeiG5ubnj+/DmcnZ1RvXp1KCsrY+jQodDR0cHq1auFVdAfPHgALS0tnDx5UmhZCQwMhLGxMa//8RM5OTlhx44d2Lp1K0xMTKCrq4u4uDg8f/4cTk5OqFq1Ks6fP48qVarg3LlzaNiwoayTzBhjjLESQnJiodmzZ2Pfvn3IzMxEbm4uli9fDmdnZ+HYJ0+eYPbs2UhISICbmxs6d+4sq2SzUozD9B+QXO189+7d8PDwABFBWVkZaWlpuHnzJgwNDSESifDp0ycAwOrVq9G3b1+IRCLk5+dDLBZj0KBBsvwYv7xz587hyJEjCA4ORtu2bQEUPki1tbWhra2NqKgonD59GsbGxli1ahWioqLQsGFDnsWNMcYYY1LlgYcPH+LSpUs4fvw4cnJysG3bNgQEBKBSpUqYOHEiAKBhw4ZwdXXFrl270LFjRxmmnJVmHID9iaLCfWBgoFC4BwANDQ306NED27dvR3Z2NsLDw5GdnY3evXsLYyW4W1vxiI2NhaqqqtSkG0VycnKgpKSEnj17omfPnigoKMDKlSthZWWFcuXKySC1jDHGGCtJioKvXbt2ISgoCC1btoSZmRkAQFNTE6tWrcLu3bsBQAjCmjRpgvXr1wPgJQbYP8O/MX/ie4X7oh6bI0aMwIABA3Dy5ElUq1YNkZGREIvFfCMWk6J8yM7OlppEo2g7ESE4OBjR0dHCvk6dOkFNTQ1ZWVnFm1jGGGOMlVhpaWm4c+cObty4gZiYGGF7/fr1MXfuXOjr68PX1xcbNmz45lwu87F/gn9rvuPPCvdF+xITEzF8+HBcuXIFhw8fhoKCAvLy8vhGLCZFNVadOnXCs2fP4O7uLmwXiUT4/Pkz9u3bhytXrgjnnD9/Hk+ePOE8Yowxxsqwr2c71NDQgK2tLcaMGYOrV69i9erVwr6iIKxKlSp4/PgxeOoE9l/gLojfIVm4t7W1hbu7O1xcXITC/adPn7B792507doVRkZGAAqDM575pvjp6+tjy5YtmD59OlJSUtC3b18oKipi5cqVSExMxKRJkwAAWVlZqFSpEn7//XdUqVJFxqlmjDHGmCzk5uZCUVERAPDo0SPIyclBR0cHdevWxaRJk0BE2LNnD8RiMRwcHAAUBmEbN25ErVq1IBKJeBw5+9d4FsT/Yfv27Zg+fTqmTJnyTeH+5s2bHHSVAESE48ePw9bWFvn5+ahQoQI0NTUREhICBQUFYUIU7h7KGGOMlU22trZYuHAhqlatCgCYO3cudu/eDWVlZWhoaCA4OBi1a9fGq1evsG3bNgQFBWH8+PGws7OTug6XJdh/gQOw/+GvFu6Z7H38+BFpaWkoKChA3bp1IScnh7y8PA6SGWOMsTLs7du3MDMzg7q6Oi5duoQ7d+5g5MiR2LZtGz5//gwvLy88ePAAp0+fRvPmzfH69Wts374dW7ZswebNm/Hbb7/J+iOwXwwHYH8RF+5LH66lYowxxhhQuH7XqFGj8PnzZ8yZMwfp6emYOXMmACApKQmjR4/GjRs3EBoaimbNmiEmJgZnz57FhAkTuKKd/ec4APuHuHDPGGOMMVZ6PH78GOPGjcOVK1fg7OyMlStXCuO5kpKSMGbMGERHR+P48eNo2bKlcB73dmL/NQ7AGGOMMcbYL0ty0owHDx7A1tYWr169wuXLl1G9enVhf3JyMvr06YMqVaogODhYxqlmvzIOwBhjjDHG2C/l655KRT/n5+fj2bNnGDlyJDIyMhAZGYnKlSsLQVh6ejrU1dW5lxP7qTgAY4wxxhhjvwzJ4Mvb2xu3b9/Gp0+fMGrUKHTu3BlA4Ziw4cOHIysrCxcvXkSlSpWkWsp4qAn7mfg3izHGGGOMlXpFbQpFgZOzszNcXFyQkpICeXl5dO3aFT4+PgCAhg0bYv/+/VBXV0f9+vWRnp4utbYXB1/sZ+LfLsYYY4wxVqp9vTiyj48PDh48iMDAQOzbtw+DBg0CAIwfPx4eHh4ACoOwXbt2wcrKCmpqajJJNyubuAsiY4wxxhgrtSZPnoyuXbsKQdbnz5+xbds2qKurY8KECQgJCcHw4cPh5uaGxMRELF26FF5eXhg3bpzUdXi2Q1ZcOABjjDHGGGOlUmpqKlauXIkVK1ZAQUFB2P7kyRMoKipCTk4Offv2xfjx4zFz5kxERUWhbdu2yM/Px6FDh2BtbS3D1LOyilcRZowxxhhjpc7r16+ho6ODNWvWQCQSYc+ePUhNTYWtrS0aNmwIAIiMjIS8vDz69OkDAFBVVcX06dNhZmaGAQMGyDL5rAzjAIwxxhhjjJUqixYtQkREBLy8vKCvr4/MzEz4+fkhJSUFampqGDduHOTk5JCZmYk7d+7gwYMHyM/Px9y5c6GkpIQNGzYAAPLy8iAvz8VhVrx4Eg7GGGOMMVaq1KxZE2KxGIsWLcKDBw+gpqaGvXv3Qk9PDz4+PtixYwcKCgrQo0cPTJ06Ff3790efPn0QHx+PgwcPCtfh4IvJAo8BY4wxxhhjpUJQUBCsrKwAAL6+vti9ezcqVKgAFxcXNGvWDB8/fsT06dMRFxeHkSNHYuLEiZCTk0NkZCQAwMzMDGKxmFu+mExxCxhjjDHGGCvx9u3bBxsbG6xduxYAMHLkSIwZMwapqalwcXHB3bt3UaVKFWzatAna2trw9fXFjh07kJ+fD3Nzc5ibm0MsFiM/P5+DLyZTHIAxxhhjjLESz8TEBJMnT8bu3bvh6uoKABg1atQPgzAdHR2sX78ewcHBUtfhqeaZrHEAxhhjjDHGSqyxY8ciKysLDRs2xJQpU2BpaYldu3b9zyDM3d0dQ4cOhYWFhYw/AWPSOABjjDHGGGMlUnR0NLKysoRWq9q1a2PcuHGwsrL6bhCWlpaGZcuW4ebNm6hWrRqWLFkidDtkrKTgAIwxxhhjjJVIzZo1w8GDB6GoqIjt27fj06dPqF+/PsaPH//DIOzJkyfw9/cHABTNNcfdDllJwrMgMsYYY4yxEqegoABycoVtBffv38fo0aPx5csXXLlyBWpqanj+/Dl27tyJoKAgjBs3Dg4ODgCA06dPo1u3bhx0sRKLAzDGGGOMMVZiHTlyBCdOnMCAAQOwevVq5OTkICIiQgjCvL29cfz4cQwcOBBLly4VzsvPz+cgjJVI3AWRMcYYY4yVGF+3DTx+/BiPHz+Grq4u1q1bh/z8fHTo0AGZmZmoV68exo0bhw4dOuD58+dS53LwxUoqbgFjjDHGGGMlAhFBJBIBAJKTk1GpUiUAgKmpKapUqYKTJ0/iypUrmDp1KuTl5XHhwgWoqakhPj4empqaEIlEUtdgrCTiFjDGGGOMMVYiFAVOK1aswG+//Sas4bVv3z48e/YM7u7uMDMzg4eHB0QiEfT19ZGdnQ0tLS0OvlipwQEYY4wxxhgrMfLz83H37l2EhoZi2LBhmDdvHjIzM2FtbY2rV6/iyZMnMDc3x5IlS9CtWzcoKCgI53LwxUoDeVkngDHGGGOMsSJisRiTJ0+GsrIyWrduDX9/f6SkpCA5ORlRUVEIDQ1Fw4YN0a1bN/Tq1QsAT7jBShduAWOMMcYYYzK3YcMGbNiwAQDQoUMHiMViREVF4cSJE2jTpg3Kly+P169fY+bMmbhz5w7k5f9oR+Dgi5Um3ALGGGOMMcZkKjc3F5mZmXBxcUFUVBTGjx+PHTt2wNjYGBs2bICzszN+++03lC9fHvfu3UOTJk1knWTG/jGeBZExxhhjjJUIDx48wMKFC5GQkIDGjRujc+fOCAgIwNy5c2FsbAzgj5kSudshK604AGOMMcYYYyXGx48fERkZiZUrV+Lu3btQV1fHjBkzsHjxYuEYnu2QlWY8BowxxhhjjJUYVapUgZWVFaKiouDg4ICcnBxcuHBB6hgOvlhpxi1gjDHGGGOsRJFs4bpx4waMjIwgFou55Yv9EjgAY4wxxhhjJc7XwRaP+WK/Cg7AGGOMMcYYY6yY8BgwxhhjjDHGGCsmHIAxxhhjjDHGWDHhAIwxxhhjjDHGigkHYIwxxhhjjDFWTDgAY4wxxhhjjLFiwgEYY4wxxhhjjBUTDsAYY4wxxhhjrJhwAMYYY4z9Il69egWRSITbt28DAC5cuACRSITU1FSZposxxtgfOABjjDH2jyQmJmLGjBnQ09ODkpIStLW1YWFhgbCwsP/k+l8HE6VJnTp1IBKJvvmzevXqn/r/amtrIyEhAU2aNPmp/w9jjLF/Tl7WCWCMMVb6vHr1Cm3btkWFChXg6uqKZs2a4cuXLzhz5gymTZuGx48fyzqJxeLLly9QUFD47r6lS5diwoQJUtvKlSv3U9MjFotRo0aNn/p/MMYY+3e4BYwxxtjfNnXqVIhEIkRFRWHQoEFo0KABDAwMMGfOHFy9ehXA91uwUlNTIRKJcOHCBQBASkoKhg8fjqpVq0JFRQX169fH7t27AQC6uroAACMjI4hEInTs2BEAUFBQgKVLl0JLSwtKSkowNDTE6dOnhf+j6P89fPgw2rVrBxUVFZiYmODp06e4fv06jI2Noa6ujp49e+LDhw9Sn2v37t3Q19eHsrIyGjVqhC1btnz3uh07doSysjL27dv3w++oXLlyqFGjhtQfNTU1AH90DTxz5gyMjIygoqKCzp074/379zh16hT09fVRvnx5DBs2DJ8/fxauefr0aZibm6NChQqoXLky+vbti5iYmG/SWBpbDRljrKzgAIwxxtjfkpycjNOnT2PatGlCQCGpQoUKf/laCxcuxMOHD3Hq1Ck8evQIXl5eqFKlCgAgKioKAHDu3DkkJCQgICAAAODh4QE3NzesW7cOd+/eRY8ePWBpaYlnz55JXXvx4sVYsGABoqOjIS8vj2HDhsHR0REeHh64ePEiYmJisGjRIuH4HTt2YP78+VixYgUePXqElStXYuHChfDx8ZG6rpOTE2xtbfHo0SP06NHjL3/W73FxccGmTZtw+fJlxMXFwdraGu7u7jhw4ABOnDiBs2fPYuPGjcLxmZmZmDNnDq5fv46wsDDIycmhf//+KCgo+FfpYIwxVoyIMcYY+xuuXbtGACggIOBPj3v58iUBoFu3bgnbUlJSCACFh4cTEZGFhQXZ2Nj85fOJiGrVqkUrVqyQ2mZiYkJTp06VOm/nzp3C/oMHDxIACgsLE7atWrWKGjZsKPysra1NBw4ckLrusmXLyMzMTOq67u7uf/q5iYh0dHRIUVGR1NTUpP4Ufe7w8HACQOfOnZNKDwCKiYkRtk2aNIl69Ojxw//n/fv3BIDu3bsnlcai76zo/0lJSfmfaWaMMVY8eAwYY4yxv4WIAAAikehfX2vKlCkYOHAgoqOj0b17d1hZWaFNmzY/PD49PR1v375F27Ztpba3bdsWd+7ckdrWrFkz4d/Vq1cHADRt2lRq2/v37wEAHz58QFxcHMaNGyc1bisvLw8aGhpS1zU2Nv5Ln83BwQFjxoyR2qapqfmnaVRVVYWenp7UtqKWQACIiYnBwoULcfXqVXz8+FFo+YqNjeWJNxhjrJTgAIwxxtjfUr9+fYhEIjx69AhWVlY/PE5OrrCXe1HABhROWiGpV69eeP36NU6cOIFz586hS5cumDZtGtatW/enafg6+COib7ZJTo5RtO/rbUUBTNHfO3bsQKtWraSuIxaLpX7+XrfL76lSpQrq1av3p8d8nZ6vJ/SQTCMAWFhYQFtbGzt27ECtWrVQUFCAJk2aIDc39y+liTHGmOzxGDDGGGN/S6VKldCjRw9s3rwZmZmZ3+wvWnOqatWqAICEhARh3/cmh6hatSrGjBmDffv2wd3dHdu3bwcAKCoqAgDy8/OFY8uXL49atWohMjJS6hqXL1+Gvr7+P/5M1atXh6amJl68eIF69epJ/SmaDETWkpKS8OjRIyxYsABdunSBvr4+UlJSZJ0sxhhjfxO3gDHGGPvbtmzZgjZt2sDU1BRLly5Fs2bNkJeXh7Nnz8LLywuPHj2CiooKWrdujdWrV6NOnTr4+PEjFixYIHWdRYsWoWXLljAwMEBOTg5CQkKEQKpatWpQUVHB6dOnoaWlBWVlZWhoaMDBwQGLFy9G3bp1YWhoiN27d+P27dvYv3//v/pMLi4usLW1Rfny5dGrVy/k5OTgxo0bSElJwZw5c/729T59+oTExESpbaqqqihfvvw/Sl/FihVRuXJlbN++HTVr1kRsbCycnZ3/0bUYY4zJDreAMcYY+9t0dXURHR2NTp06wc7ODk2aNEG3bt0QFhYGLy8v4bhdu3bhy5cvMDY2xsyZM7F8+XKp6ygqKmLu3Llo1qwZ2rdvD7FYjEOHDgEA5OXl4enpiW3btqFWrVro168fAMDW1hZ2dnaws7ND06ZNcfr0aRw/fhz169f/V59p/Pjx2LlzJ/bs2YOmTZuiQ4cO2LNnzz9uAVu0aBFq1qwp9cfR0fEfp09OTg6HDh3CzZs30aRJE8yePRtr1679x9djjDEmGyKS7JzPGGOMMcYYY+yn4RYwxhhjjDHGGCsmHIAxxhhjjDHGWDHhAIwxxhhjjDHGigkHYIwxxhhjjDFWTDgAY4wxxhhjjLFiwgEYY4wxxhhjjBUTDsAYY4wxxhhjrJhwAMYYY4wxxhhjxYQDMMYYY4wxxhgrJhyAMcYYY4wxxlgx4QCMMcYYY4wxxorJ/wEFfPBCMKxTQ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data:image/png;base64,iVBORw0KGgoAAAANSUhEUgAAA2AAAALHCAYAAADo/CFGAAAAOXRFWHRTb2Z0d2FyZQBNYXRwbG90bGliIHZlcnNpb24zLjcuMiwgaHR0cHM6Ly9tYXRwbG90bGliLm9yZy8pXeV/AAAACXBIWXMAAA9hAAAPYQGoP6dpAADsSklEQVR4nOzdd3gU1fv+8XvTKUkkARJ6F0F6FRTpVcSGKBYQECnSexVEpImIiA3lQxVBBOwFEEQQVAQVpUkvQugklJCQ5Pn9wS/zzRJAgskmhPfrunJBzp7dfXbPzmTunZkzLjMzAQAAAADSnFd6FwAAAAAAtwoCGAAAAAB4CAEMAAAAADyEAAYAAAAAHkIAAwAAAAAPIYABAAAAgIcQwAAAAADAQwhgAAAAAOAhBDAAAAAA8BACGHALmzlzplwulwICArRv375kt9epU0dlypRJh8qk77//Xi6XSx9//HG6PH9K7d27V/fdd59CQkLkcrnUq1eva/Y/d+6cxo0bp4oVKyp79uzKli2bKlSooDFjxujcuXOeKToVjBkzRp988kmy9sTx+/777z1e0/U4efKkHn/8ceXOnVsul0sPPvhgmj5fnTp15HK5rvhTuHDhNHtel8ulbt26/afHOHLkiAYNGqSyZcsqe/bsCggIUIkSJdSzZ0/t2LEjlSp1t2XLFo0cOVJ79+5Nk8dPb4ULF77q56FOnTrpVtMzzzzj/L537165XC7NnDkzXeoBMjOf9C4AQPqLiYnRsGHDNGfOnPQu5abVu3dv/fzzz/rf//6n8PBw5cmT56p9jxw5ogYNGmjXrl3q0aOHJkyYIElasWKFRo8erQ8//FDLly9XWFiYp8q/YWPGjFHLli2TBZhKlSpp3bp1Kl26dPoU9i9eeuklLVmyRP/73/9UrFgxhYSEpPlzFi1aVB988EGydn9//zR/7hv1yy+/qHnz5jIzdevWTTVq1JCfn5+2b9+uuXPnqlq1ajp16lSqP++WLVv04osvqk6dOmkaUNPT3XffrYkTJyZrDwoKSodqpCVLlqTbcwO3GgIYADVp0kTz5s1Tv379VL58+fQux6Oio6MVEBAgl8v1nx7nr7/+UrVq1a5rT0qbNm20bds2rVy5Uvfcc4/T3rBhQ913332qW7eu2rZtq2+++eY/1ZRS8fHxiouLS5VAEBQUpLvuuisVqkobf/31l4oVK6Ynn3wyVR7PzHThwgVlyZLlqn2yZMmSod+Ty0VFRemBBx5QQECA1q5dq/z58zu31alTR506dbpp9lB72vUsS7fddluG+jxUrFgxvUsAbhkcgghAAwYMUGhoqAYOHHjNftc6JMXlcmnkyJHO7yNHjpTL5dKmTZv06KOPKjg4WCEhIerTp4/i4uK0fft2NWnSRIGBgSpcuLCzF+hyFy5cUJ8+fRQeHq4sWbKodu3a+u2335L1+/XXX9WiRQuFhIQoICBAFStW1EcffeTWJ/GQy6VLl6p9+/bKlSuXsmbNqpiYmKu+5v379+upp55S7ty55e/vr1KlSunVV19VQkKCpP871G7nzp36+uuvncOIrnbo1K+//qqlS5eqQ4cObuEr0T333KP27dvr22+/1YYNG9ze327duundd9/V7bffLn9/f5UuXVrz589P9hgRERHq1KmT8ufPLz8/PxUpUkQvvvii4uLinD6JYzlhwgSNHj1aRYoUkb+/v1auXKkLFy6ob9++qlChgjNuNWrU0Keffur2PC6XS+fOndOsWbOSHT51tUMQP/vsM9WoUUNZs2ZVYGCgGjZsqHXr1rn1SfzsbN68Wa1bt1ZwcLDCwsLUvn17RUZGuvVduHChqlevruDgYGXNmlVFixZV+/btr/jeJ33dy5cv19atW526E+s8efKkunbtqnz58snPz09FixbV0KFDk31GEsfjnXfeUalSpeTv769Zs2Zd9Xmv17Fjx9S1a1eVLl1a2bNnV+7cuVWvXj2tXr06Wd+YmBiNGjVKpUqVUkBAgEJDQ1W3bl2tXbs2Wd85c+aoVKlSypo1q8qXL68vvvjiX2t57733FBERoQkTJriFr6Ratmzp/L9OnTpXPHzumWeeSbYX6+2331b58uWVPXt2BQYG6o477tCQIUMkXVpOH330UUlS3bp1nTFKut753//+p/LlyysgIEAhISF66KGHtHXr1mTPmz17dm3btk2NGzdWtmzZlCdPHo0bN06S9NNPP+mee+5RtmzZdPvtt19x/P7rsvRf/df16PUuy1LyQxABpB32gAFQYGCghg0bpp49e2rFihWqV69eqj12q1at9NRTT6lTp05atmyZJkyYoIsXL2r58uXq2rWr+vXrp3nz5mngwIEqXry4Hn74Ybf7DxkyRJUqVdL777+vyMhIjRw5UnXq1NFvv/2mokWLSpJWrlypJk2aqHr16nrnnXcUHBys+fPn67HHHtP58+eTbVS0b99e9913n+bMmaNz587J19f3irUfO3ZMNWvWVGxsrF566SUVLlxYX3zxhfr166ddu3bprbfecg61e+ihh1SsWDHnkKKrHYK4bNkySbrmnrIHH3xQ06ZN07Jly1S5cmWn/bPPPtPKlSs1atQoZcuWTW+99ZZat24tHx8fZ0M4IiJC1apVk5eXl1544QUVK1ZM69at0+jRo7V3717NmDHD7bmmTJmi22+/XRMnTlRQUJBKlCihmJgYnTx5Uv369VO+fPkUGxur5cuX6+GHH9aMGTPUpk0bSdK6detUr1491a1bV8OHD5d07cOn5s2bpyeffFKNGjXShx9+qJiYGE2YMEF16tTRd999lyyQPvLII3rsscfUoUMH/fnnnxo8eLCkSxvfic//2GOP6bHHHtPIkSOdcxlXrFhx1Rry5MmjdevWqWvXroqMjHQOCSxdurQuXLigunXrateuXXrxxRdVrlw5rV69WmPHjtXvv/+uL7/80u2xPvnkE61evVovvPCCwsPDlTt37qs+b6KkG+6JvLy85OV16fvQkydPSpJGjBih8PBwnT17VkuWLHHeo8SAExcXp6ZNm2r16tXq1auX6tWrp7i4OP3000/av3+/atas6Tz+l19+qfXr12vUqFHKnj27JkyYoIceekjbt293lqErWbp0qby9vXX//ff/6+tKifnz56tr167q3r27Jk6cKC8vL+3cuVNbtmyRJN13330aM2aMhgwZojfffFOVKlWSJBUrVkySNHbsWA0ZMkStW7fW2LFjdeLECY0cOVI1atTQ+vXrVaJECee5Ll68qIcfflidO3dW//79NW/ePA0ePFhRUVFatGiRBg4cqPz58+uNN97QM888ozJlyjjLXGosS9diZlf8PHh7eyfbI3+j69HrXZYBeJgBuGXNmDHDJNn69estJibGihYtalWqVLGEhAQzM6tdu7bdeeedTv89e/aYJJsxY0ayx5JkI0aMcH4fMWKESbJXX33VrV+FChVMki1evNhpu3jxouXKlcsefvhhp23lypUmySpVquTUY2a2d+9e8/X1tWeffdZpu+OOO6xixYp28eJFt+dq3ry55cmTx+Lj491eb5s2ba7r/Rk0aJBJsp9//tmtvUuXLuZyuWz79u1OW6FChey+++7718fs3LmzSbJt27Zdtc/WrVtNknXp0sVpk2RZsmSxiIgIpy0uLs7uuOMOK168uNPWqVMny549u+3bt8/tMSdOnGiSbPPmzWb2f2NZrFgxi42NvWbNcXFxdvHiRevQoYNVrFjR7bZs2bJZ27Ztk90ncfxWrlxpZmbx8fGWN29eK1u2rDMeZmZnzpyx3LlzW82aNZ22xM/OhAkT3B6za9euFhAQ4HweEl/T6dOnr1n/lVz+2TYze+edd0ySffTRR27t48ePN0m2dOlSp02SBQcH28mTJ6/7+SRd8adDhw5XvV/ie1+/fn176KGHnPbZs2ebJHvvvfeu+bySLCwszKKiopy2iIgI8/LysrFjx17zvnfccYeFh4df1+szu/Qaa9eunay9bdu2VqhQIef3bt262W233XbNx1q4cKHb5yfRqVOnLEuWLNasWTO39v3795u/v7898cQTbs8ryRYtWuS0Ja5rJNnGjRud9hMnTpi3t7f16dPHaUuLZSlRoUKFrvp5eOmll5x+/3U9erlrLcuFChVyW5avtb4H8N9wCCIASZKfn59Gjx6tX3/9Ndmhe/9F8+bN3X4vVaqUXC6XmjZt6rT5+PioePHiV5yJ8YknnnD7NrhQoUKqWbOmc3jPzp07tW3bNudcnri4OOenWbNmOnz4sLZv3+72mI888sh11b5ixQqVLl1a1apVc2t/5plnZGbX3NPyX5iZJCX7Frx+/fpuE3N4e3vrscce086dO3Xw4EFJ0hdffKG6desqb968bu9F4vu9atUqt8ds0aLFFfcALly4UHfffbeyZ88uHx8f+fr6avr06ckO87pe27dv16FDh/T00087e3skKXv27HrkkUf0008/6fz588lqS6pcuXK6cOGCjh49KkmqWrWqpEt7Bz766CP9888/N1RbohUrVihbtmxuh9VJcvagfvfdd27t9erVU44cOa778YsVK6b169cn+0nce5jonXfeUaVKlRQQEOC89999953be//1118rICDgmodbJqpbt64CAwOd38PCwpQ7d+4rLm+eUK1aNZ0+fVqtW7fWp59+quPHj1/3fdetW6fo6Ohke7ULFCigevXqJRsjl8ulZs2aOb8nrmvy5Mnjds5TSEhIsvcktZalq7nnnnuu+Hno0KFDsr7/ZT2a2ssygP+OAAbA8fjjj6tSpUoaOnSoLl68mCqPefnscn5+fsqaNasCAgKStV+4cCHZ/cPDw6/YduLECUmXZhSUpH79+snX19ftp2vXrpKUbAPvWjMUJnXixIkr9s2bN69ze0oVLFhQkrRnz56r9kk8f6xAgQJu7Vd7L5LWcuTIEX3++efJ3os777xT0vW9F4sXL1arVq2UL18+zZ07V+vWrdP69evVvn37K47R9Uis72rvZ0JCQrLZ9EJDQ91+T5zQIDo6WpJ077336pNPPlFcXJzatGmj/Pnzq0yZMvrwww9vuMbw8PBkwTd37tzy8fFJNt7X+zlKFBAQoCpVqiT7KVSokNNn0qRJ6tKli6pXr65Fixbpp59+0vr169WkSRPndUuXDo/NmzevW5i9msvfR+nSe5n08a6kYMGCOnbsWKpfFuHpp5/W//73P+3bt0+PPPKIcufOrerVqzuH517Lv32OLh+jq61rrjTr5eXroNRYlq4lODj4ip+HKz3Oja5H02JZBvDfcQ4YAIfL5dL48ePVsGFDTZs2LdntiX/sL5+Q4EaCyPWKiIi4YlviRmXOnDklSYMHD052/liikiVLuv1+vTMehoaG6vDhw8naDx065PbcKdGwYUMNGTJEn3zyiZo0aXLFPonX1WrYsKFb+9Xei8RaE2sqV66cXn755Ss+dmJ4THSl92Lu3LkqUqSIFixY4Hb7tSYr+TeJ9V3t/fTy8krR3qREDzzwgB544AHFxMTop59+0tixY/XEE0+ocOHCqlGjRopr/Pnnn2Vmbq/76NGjiouLSzbe/3XmzCuZO3eu6tSpo7ffftut/cyZM26/58qVS2vWrFFCQsJ1hbAb0bhxYy1dulSff/65Hn/88X/tHxAQkGySFCl5UJGkdu3aqV27djp37px++OEHjRgxQs2bN9fff//tFkgv92+foxtZJq8mNZal9JYWyzKA/449YADcNGjQQA0bNtSoUaN09uxZt9vCwsIUEBCgTZs2ubVfaUat1PLhhx86h+RJ0r59+7R27VpnMoKSJUuqRIkS+uOPP674bXKVKlXcDr9Kifr162vLli3auHGjW/vs2bPlcrlUt27dFD9mlSpV1KhRI02fPl0//vhjstvXrFmj//3vf2rSpInbBBzSpUPgEvf4SZemul6wYIGKFSvmzFLXvHlzZ4r1K70Xl280XonL5ZKfn5/bBltERMQVx/l69qRIl8YpX758mjdvntt4njt3TosWLXJmRrxR/v7+ql27tsaPHy9JV5wp89/Ur19fZ8+eTXZh6dmzZzu3pzWXy5Vs6vJNmzYlmymyadOmunDhQppeJLdDhw4KDw/XgAEDrnp45+LFi53/Fy5cWH///bfbxv2JEyeuOCtjomzZsqlp06YaOnSoYmNjtXnzZknJ93YmqlGjhrJkyaK5c+e6tR88eFArVqxI1TFKjWUpvaVkWQbgOewBA5DM+PHjVblyZR09etQ53Ea69Mf8qaeeci5eW758ef3yyy+aN29emtVy9OhRPfTQQ+rYsaMiIyM1YsQIBQQEODPiSdK7776rpk2bqnHjxnrmmWeUL18+nTx5Ulu3btXGjRu1cOHCG3ru3r17a/bs2brvvvs0atQoFSpUSF9++aXeeustdenSRbfffvsNPe7s2bPVoEEDNWrUSD169HA2GlesWKHXX39dd9xxxxU3rHPmzKl69epp+PDhziyI27Ztc5uKftSoUVq2bJlq1qypHj16qGTJkrpw4YL27t2rr776Su+8885VpxRP1Lx5cy1evFhdu3ZVy5YtdeDAAb300kvKkyePduzY4da3bNmy+v777/X5558rT548CgwMTLbHUbo009+ECRP05JNPqnnz5urUqZNiYmL0yiuv6PTp087U4Cnxwgsv6ODBg6pfv77y58+v06dP6/XXX5evr69q166d4sdr06aN3nzzTbVt21Z79+5V2bJltWbNGo0ZM0bNmjVTgwYNUvyYSUVHR+unn3664m2J14Nq3ry5XnrpJY0YMUK1a9fW9u3bNWrUKBUpUsRtxrzWrVtrxowZ6ty5s7Zv3666desqISFBP//8s0qVKnVde6z+TXBwsD799FM1b95cFStWdLsQ844dOzR37lz98ccfzp7np59+Wu+++66eeuopdezYUSdOnNCECROSzYzZsWNHZcmSRXfffbfy5MmjiIgIjR07VsHBwc55fWXKlJEkTZs2TYGBgQoICFCRIkUUGhqq4cOHa8iQIWrTpo1at26tEydO6MUXX1RAQIBGjBjxn193otRYlq7l9OnTV/w8+Pv7p9o1uVKyLAPwoHSdAgRAuko6C+LlnnjiCZOUbKa4yMhIe/bZZy0sLMyyZctm999/v+3du/eqsyAeO3bM7f5t27a1bNmyJXu+y2elS5xFb86cOdajRw/LlSuX+fv7W61atezXX39Ndv8//vjDWrVqZblz5zZfX18LDw+3evXq2TvvvHNdr/dq9u3bZ0888YSFhoaar6+vlSxZ0l555RW3mfzMrn8WxERnz561MWPGWIUKFSxr1qyWNWtWK1eunI0ePdrOnj2brL8ke/755+2tt96yYsWKma+vr91xxx32wQcfJOt77Ngx69GjhxUpUsR8fX0tJCTEKleubEOHDnUeO3GGs1deeeWK9Y0bN84KFy5s/v7+VqpUKXvvvfecMU3q999/t7vvvtuyZs1qkpxZ8C6fBTHRJ598YtWrV7eAgADLli2b1a9f33788Ue3Plf77CSO3549e8zM7IsvvrCmTZtavnz5zM/Pz3Lnzm3NmjWz1atXX/V9T3SlWRDNLs2G17lzZ8uTJ4/5+PhYoUKFbPDgwXbhwgW3fonjcb2uNQuiJGcGz5iYGOvXr5/ly5fPAgICrFKlSvbJJ58km0nQzCw6OtpeeOEFK1GihPn5+VloaKjVq1fP1q5d+691Xj7j3bVERETYwIED7c4777SsWbOav7+/FS9e3Dp16mR//vmnW99Zs2ZZqVKlLCAgwEqXLm0LFixIVvusWbOsbt26FhYWZn5+fpY3b15r1aqVbdq0ye2xJk+ebEWKFDFvb+9ks/G9//77Vq5cOfPz87Pg4GB74IEHnFkJE13vuibpe3L5Mpway9KVXGsWxHz58jn9/ut61Oz6l2VmQQQ8x2WW5FgQAECG5HK59Pzzz2vq1KnpXQoAAPgPOAcMAAAAADyEAAYAAAAAHsIkHABwE+BocQAAMgf2gAEAAACAhxDAAAAAAMBDCGAAAAAA4CGcAyYpISFBhw4dUmBgoNvV4gEAAADcWsxMZ86cUd68eeXllfr7qwhgkg4dOqQCBQqkdxkAAAAAMogDBw4of/78qf64BDBJgYGBki69yUFBQelcDQAAAID0EhUVpQIFCjgZIbURwCTnsMOgoCACGAAAAIA0OzWJSTgAAAAAwEMIYAAAAADgIQQwAAAAAPAQAhgAAAAAeAgBDAAAAAA8hAAGAAAAAB5CAAMAAAAADyGAAQAAAICHEMAAAAAAwEMIYAAAAADgIQQwAAAAAPAQAhgAAAAAeAgBDAAAAAA8hAAGAAAAAB5CAAMAAAAADyGAAQAAAICHEMAAAAAAwEMIYAAAAADgIQQwAAAAAPAQn/QuAABSS+FBX6Z3CZnG3nH3pXcJAABkSuwB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SLoGsLi4OA0bNkxFihRRlixZVLRoUY0aNUoJCQlOHzPTyJEjlTdvXmXJkkV16tTR5s2b3R4nJiZG3bt3V86cOZUtWza1aNFCBw8e9PTLAQAAAIBrStcANn78eL3zzjuaOnWqtm7dqgkTJuiVV17RG2+84fSZMGGCJk2apKlTp2r9+vUKDw9Xw4YNdebMGadPr169tGTJEs2fP19r1qzR2bNn1bx5c8XHx6fHywIAAACAK/JJzydft26dHnjgAd13332SpMKFC+vDDz/Ur7/+KunS3q/Jkydr6NChevjhhyVJs2bNUlhYmObNm6dOnTopMjJS06dP15w5c9SgQQNJ0ty5c1WgQAEtX75cjRs3Tp8XBwAAAACXSdc9YPfcc4++++47/f3335KkP/74Q2vWrFGzZs0kSXv27FFERIQaNWrk3Mff31+1a9fW2rVrJUkbNmzQxYsX3frkzZtXZcqUcfpcLiYmRlFRUW4/AAAAAJDW0nUP2MCBAxUZGak77rhD3t7eio+P18svv6zWrVtLkiIiIiRJYWFhbvcLCwvTvn37nD5+fn7KkSNHsj6J97/c2LFj9eKLL6b2ywEAAACAa0rXPWALFizQ3LlzNW/ePG3cuFGzZs3SxIkTNWvWLLd+LpfL7XczS9Z2uWv1GTx4sCIjI52fAwcO/LcXAgAAAADXIV33gPXv31+DBg3S448/LkkqW7as9u3bp7Fjx6pt27YKDw+XdGkvV548eZz7HT161NkrFh4ertjYWJ06dcptL9jRo0dVs2bNKz6vv7+//P390+plAQAAAMAVpesesPPnz8vLy70Eb29vZxr6IkWKKDw8XMuWLXNuj42N1apVq5xwVblyZfn6+rr1OXz4sP7666+rBjAAAAAASA/pugfs/vvv18svv6yCBQvqzjvv1G+//aZJkyapffv2ki4detirVy+NGTNGJUqUUIkSJTRmzBhlzZpVTzzxhCQpODhYHTp0UN++fRUaGqqQkBD169dPZcuWdWZFBAAAAICMIF0D2BtvvKHhw4era9euOnr0qPLmzatOnTrphRdecPoMGDBA0dHR6tq1q06dOqXq1atr6dKlCgwMdPq89tpr8vHxUatWrRQdHa369etr5syZ8vb2To+XBQAAAABX5DIzS+8i0ltUVJSCg4MVGRmpoKCg9C4HwA0qPOjL9C4h09g77r70LgEAgHSR1tkgXc8BAwAAAIBbCQ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wk3QPYP//8o6eeekqhoaHKmjWrKlSooA0bNji3m5lGjhypvHnzKkuWLKpTp442b97s9hgxMTHq3r27cubMqWzZsqlFixY6ePCgp18KAAAAAFxTugawU6dO6e6775avr6++/vprbdmyRa+++qpuu+02p8+ECRM0adIkTZ06VevXr1d4eLgaNmyoM2fOOH169eqlJUuWaP78+VqzZo3Onj2r5s2bKz4+Ph1eFQAAAABcmcvMLCV32Lhxo3x9fVW2bFlJ0qeffqoZM2aodOnSGjlypPz8/K77sQYNGqQff/xRq1evvuLtZqa8efOqV69eGjhwoKRLe7vCwsI0fvx4derUSZGRkcqVK5fmzJmjxx57TJJ06NAhFShQQF999ZUaN278r3VERUUpODhYkZGRCgoKuu76AWQshQd9md4lZBp7x92X3iUAAJAu0jobpHgPWKdOnfT3339Lknbv3q3HH39cWbNm1cKFCzVgwIAUPdZnn32mKlWq6NFHH1Xu3LlVsWJFvffee87te/bsUUREhBo1auS0+fv7q3bt2lq7dq0kacOGDbp48aJbn7x586pMmTJOn8vFxMQoKirK7QcAAAAA0lqKA9jff/+tChUqSJIWLlyoe++9V/PmzdPMmTO1aNGiFD3W7t279fbbb6tEiRL69ttv1blzZ/Xo0UOzZ8+WJEVEREiSwsLC3O4XFhbm3BYRESE/Pz/lyJHjqn0uN3bsWAUHBzs/BQoUSFHdAAAAAHAjUhzAzEwJCQmSpOXLl6tZs2aSpAIFCuj48eMpeqyEhARVqlRJY8aMUcWKFdWpUyd17NhRb7/9tls/l8uVrIbL265U59X6DB48WJGRkc7PgQMHUlQ3AAAAANyIFAewKlWqaPTo0ZozZ45WrVql++67dJ7Anj17ku2p+jd58uRR6dKl3dpKlSql/fv3S5LCw8MlKdmerKNHjzrPFR4ertjYWJ06deqqfS7n7++voKAgtx8AAAAASGspDmCTJ0/Wxo0b1a1bNw0dOlTFixeXJH388ceqWbNmih7r7rvv1vbt293a/v77bxUqVEiSVKRIEYWHh2vZsmXO7bGxsVq1apXzXJUrV5avr69bn8OHD+uvv/5KcT0AAAAAkJZ8UnqHcuXK6c8//0zW/sorr8jb2ztFj9W7d2/VrFlTY8aMUatWrfTLL79o2rRpmjZtmqRLhx726tVLY8aMUYkSJVSiRAmNGTNGWbNm1RNPPCFJCg4OVocOHdS3b1+FhoYqJCRE/fr1U9myZdWgQYOUvjwAAAAASDMpDmCJYmNjdfToUed8sEQFCxa87seoWrWqlixZosGDB2vUqFEqUqSIJk+erCeffNLpM2DAAEVHR6tr1646deqUqlevrqVLlyowMNDp89prr8nHx0etWrVSdHS06tevr5kzZ6Y4EAIAAABAWkrxdcD+/vtvdejQIdkU74mTXtyMFz/mOmBA5sB1wFIP1wEDANyq0jobpHgPWLt27eTj46MvvvhCefLk+dfZCAEAAAAAl6Q4gP3+++/asGGD7rjjjrSoBwAAAAAyrRTPgli6dOkUX+8LAAAAAHADAWz8+PEaMGCAvv/+e504cUJRUVFuPwAAAACAK0vxIYiJU7vXr1/frf1mnoQDAAAAADwhxQFs5cqVaVEHAAAAAGR6KQ5gtWvXTos6AAAAACDTu6ELMZ8+fVrTp0/X1q1b5XK5VLp0abVv317BwcGpXR8AAAAAZBopnoTj119/VbFixfTaa6/p5MmTOn78uCZNmqRixYpp48aNaVEjAAAAAGQKKd4D1rt3b7Vo0ULvvfeefHwu3T0uLk7PPvusevXqpR9++CHViwQAAACAzCDFAezXX391C1+S5OPjowEDBqhKlSqpWhwAAAAAZCYpPgQxKChI+/fvT9Z+4MABBQYGpkpRAAAAAJAZpTiAPfbYY+rQoYMWLFigAwcO6ODBg5o/f76effZZtW7dOi1qBAAAAIBMIcWHIE6cOFEul0tt2rRRXFycJMnX11ddunTRuHHjUr1AAAAAAMgsUhzA/Pz89Prrr2vs2LHatWuXzEzFixdX1qxZ06I+AAAAAMg0bug6YJKUNWtWlS1bNjVrAQAAAIBM7boC2MMPP6yZM2cqKChIDz/88DX7Ll68OFUKAwAAAIDM5roCWHBwsFwul6RLsyAm/h8AAAAAcP2uK4DNmDHD+f/MmTPTqhYAAAAAyNRSPA19vXr1dPr06WTtUVFRqlevXmrUBAAAAACZUooD2Pfff6/Y2Nhk7RcuXNDq1atTpSgAAAAAyIyuexbETZs2Of/fsmWLIiIinN/j4+P1zTffKF++fKlbHQAAAABkItcdwCpUqCCXyyWXy3XFQw2zZMmiN954I1WLAwAAAIDM5LoD2J49e2RmKlq0qH755RflypXLuc3Pz0+5c+eWt7d3mhQJAAAAAJnBdQewQoUKSZISEhLSrBgAAAAAyMyuO4BdbsuWLdq/f3+yCTlatGjxn4sCAAAAgMwoxQFs9+7deuihh/Tnn3/K5XLJzCTJuThzfHx86lYIAAAAAJlEiqeh79mzp4oUKaIjR44oa9as2rx5s3744QdVqVJF33//fRqUCAAAAACZQ4r3gK1bt04rVqxQrly55OXlJS8vL91zzz0aO3asevTood9++y0t6gQAAACAm16K94DFx8cre/bskqScOXPq0KFDki5N0rF9+/bUrQ4AAAAAMpEU7wErU6aMNm3apKJFi6p69eqaMGGC/Pz8NG3aNBUtWjQtagQAAACATCHFAWzYsGE6d+6cJGn06NFq3ry5atWqpdDQUC1YsCDVCwQAAACAzCLFAaxx48bO/4sWLaotW7bo5MmTypEjhzMTIgAAAAAguRSdAxYXFycfHx/99ddfbu0hISGELwAAAAD4FykKYD4+PipUqBDX+gIAAACAG5DiWRCHDRumwYMH6+TJk2lRDwAAAABkWik+B2zKlCnauXOn8ubNq0KFCilbtmxut2/cuDHVigMAAACAzCTFAezBBx9MgzIAAAAAIPNLcQAbMWJEWtQBAAAAAJleis8Bk6TTp0/r/fffdzsXbOPGjfrnn39StTgAAAAAyExSvAds06ZNatCggYKDg7V371517NhRISEhWrJkifbt26fZs2enRZ0AAAAAcNNL8R6wPn366JlnntGOHTsUEBDgtDdt2lQ//PBDqhYHAAAAAJlJigPY+vXr1alTp2Tt+fLlU0RERKoUBQAAAACZUYoDWEBAgKKiopK1b9++Xbly5UqVogAAAAAgM0pxAHvggQc0atQoXbx4UZLkcrm0f/9+DRo0SI888kiqFwgAAAAAmUWKA9jEiRN17Ngx5c6dW9HR0apdu7aKFy+uwMBAvfzyy2lRIwAAAABkCimeBTEoKEhr1qzRihUrtHHjRiUkJKhSpUpq0KBBWtQHAAAAAJlGigNYonr16qlevXqpWQsAAAAAZGo3dCHm7777Ts2bN1exYsVUvHhxNW/eXMuXL0/t2gAAAAAgU0lxAJs6daqaNGmiwMBA9ezZUz169FBQUJCaNWumqVOnpkWNAAAAAJAppPgQxLFjx+q1115Tt27dnLYePXro7rvv1ssvv+zWDgAAAAD4PyneAxYVFaUmTZoka2/UqNEVrw8GAAAAALgkxQGsRYsWWrJkSbL2Tz/9VPfff3+qFAUAAAAAmVGKD0EsVaqUXn75ZX3//feqUaOGJOmnn37Sjz/+qL59+2rKlClO3x49eqRepQAAAABwk3OZmaXkDkWKFLm+B3a5tHv37hsqytOioqIUHBysyMhIBQUFpXc5AG5Q4UFfpncJmcbecfeldwkAAKSLtM4GKd4DtmfPnlQvAgAAAABuBTd0HTBJOn78uE6cOJGatQAAAABAppaiAHb69Gk9//zzypkzp8LCwpQ7d27lzJlT3bp10+nTp9OoRAAAAADIHK77EMSTJ0+qRo0a+ueff/Tkk0+qVKlSMjNt3bpVM2fO1Hfffae1a9cqR44caVkvAAAAANy0rjuAjRo1Sn5+ftq1a5fCwsKS3daoUSONGjVKr732WqoXCQAAAACZwXUfgvjJJ59o4sSJycKXJIWHh2vChAlXvD4YAAAAAOCS6w5ghw8f1p133nnV28uUKaOIiIhUKQoAAAAAMqPrDmA5c+bU3r17r3r7nj17FBoamho1AQAAAECmdN0BrEmTJho6dKhiY2OT3RYTE6Phw4erSZMmqVocAAAAAGQm1z0Jx4svvqgqVaqoRIkSev7553XHHXdIkrZs2aK33npLMTExmjNnTpoVCgAAAAA3u+sOYPnz59e6devUtWtXDR48WGYmSXK5XGrYsKGmTp2qAgUKpFmhAAAAAHCzu+4AJklFihTR119/rVOnTmnHjh2SpOLFiyskJCRNigMAAACAzCRFASxRjhw5VK1atdSuBQAAAAAyteuehAMAAAAA8N8QwAAAAADAQwhgAAAAAOAh1xXAKlWqpFOnTkmSRo0apfPnz6dpUQAAAACQGV1XANu6davOnTsn6dL1wM6ePZumRQEAAABAZnRdsyBWqFBB7dq10z333CMz08SJE5U9e/Yr9n3hhRdStUAAAAAAyCyuK4DNnDlTI0aM0BdffCGXy6Wvv/5aPj7J7+pyuQhgAAAAAHAV1xXASpYsqfnz50uSvLy89N133yl37txpWhgAAAAAZDYpvhBzQkJCWtQBAAAAAJleigOYJO3atUuTJ0/W1q1b5XK5VKpUKfXs2VPFihVL7foAAAAAINNI8XXAvv32W5UuXVq//PKLypUrpzJlyujnn3/WnXfeqWXLlqVFjQAAAACQKaR4D9igQYPUu3dvjRs3Lln7wIED1bBhw1QrDgAAAAAykxTvAdu6das6dOiQrL19+/basmVLqhQFAAAAAJlRigNYrly59Pvvvydr//3335kZEQAAAACuIcWHIHbs2FHPPfecdu/erZo1a8rlcmnNmjUaP368+vbtmxY1AgAAAECmkOIANnz4cAUGBurVV1/V4MGDJUl58+bVyJEj1aNHj1QvEAAAAAAyixQHMJfLpd69e6t37946c+aMJCkwMDDVCwMAAACAzOaGrgOWiOAFAAAAANcvxZNwAAAAAABuDAEMAAAAADyEAAYAAAAAHpKiAHbx4kXVrVtXf//9d1rVAwAAAACZVooCmK+vr/766y+5XK5UL2Ts2LFyuVzq1auX02ZmGjlypPLmzassWbKoTp062rx5s9v9YmJi1L17d+XMmVPZsmVTixYtdPDgwVSvDwAAAAD+qxQfgtimTRtNnz49VYtYv369pk2bpnLlyrm1T5gwQZMmTdLUqVO1fv16hYeHq2HDhs7095LUq1cvLVmyRPPnz9eaNWt09uxZNW/eXPHx8alaIwAAAAD8Vymehj42Nlbvv/++li1bpipVqihbtmxut0+aNClFj3f27Fk9+eSTeu+99zR69Gin3cw0efJkDR06VA8//LAkadasWQoLC9O8efPUqVMnRUZGavr06ZozZ44aNGggSZo7d64KFCig5cuXq3Hjxil9eQAAAACQZlK8B+yvv/5SpUqVFBQUpL///lu//fab8/P777+nuIDnn39e9913nxOgEu3Zs0cRERFq1KiR0+bv76/atWtr7dq1kqQNGzbo4sWLbn3y5s2rMmXKOH2uJCYmRlFRUW4/AAAAAJDWUrwHbOXKlan25PPnz9fGjRu1fv36ZLdFRERIksLCwtzaw8LCtG/fPqePn5+fcuTIkaxP4v2vZOzYsXrxxRf/a/kAAAAAkCI3PA39zp079e233yo6OlrSpUMGU+LAgQPq2bOn5s6dq4CAgKv2u3zCDzP710lA/q3P4MGDFRkZ6fwcOHAgRbUDAAAAwI1IcQA7ceKE6tevr9tvv13NmjXT4cOHJUnPPvus+vbte92Ps2HDBh09elSVK1eWj4+PfHx8tGrVKk2ZMkU+Pj7Onq/L92QdPXrUuS08PFyxsbE6derUVftcib+/v4KCgtx+AAAAACCtpTiA9e7dW76+vtq/f7+yZs3qtD/22GP65ptvrvtx6tevrz///FO///6781OlShU9+eST+v3331W0aFGFh4dr2bJlzn1iY2O1atUq1axZU5JUuXJl+fr6uvU5fPiw/vrrL6cPAAAAAGQUKT4HbOnSpfr222+VP39+t/YSJUo452Zdj8DAQJUpU8atLVu2bAoNDXXae/XqpTFjxqhEiRIqUaKExowZo6xZs+qJJ56QJAUHB6tDhw7q27evQkNDFRISon79+qls2bLJJvUAAAAAgPSW4gB27tw5tz1fiY4fPy5/f/9UKSrRgAEDFB0dra5du+rUqVOqXr26li5dqsDAQKfPa6+9Jh8fH7Vq1UrR0dGqX7++Zs6cKW9v71StBQAAAAD+K5elcPaM++67T5UqVdJLL72kwMBAbdq0SYUKFdLjjz+uhIQEffzxx2lVa5qJiopScHCwIiMjOR8MuIkVHvRlepeQaewdd196lwAAQLpI62yQ4j1gr7zyiurUqaNff/1VsbGxGjBggDZv3qyTJ0/qxx9/TPUCAQAAACCzSPEkHKVLl9amTZtUrVo1NWzYUOfOndPDDz+s3377TcWKFUuLGgEAAAAgU0jxHjDp0vTvXMgYAAAAAFLmhgLYqVOnNH36dG3dulUul0ulSpVSu3btFBISktr1AQAAAECmkeJDEFetWqUiRYpoypQpOnXqlE6ePKkpU6aoSJEiWrVqVVrUCAAAAACZQor3gD3//PNq1aqV3n77bWeq9/j4eHXt2lXPP/+8/vrrr1QvEgAAAAAygxTvAdu1a5f69u3rdp0tb29v9enTR7t27UrV4gAAAAAgM0lxAKtUqZK2bt2arH3r1q2qUKFCatQEAAAAAJnSdR2CuGnTJuf/PXr0UM+ePbVz507dddddkqSffvpJb775psaNG5c2VQIAAABAJuAyM/u3Tl5eXnK5XPq3ri6XS/Hx8alWnKek9dWuAXhG4UFfpncJmcbecfeldwkAAKSLtM4G17UHbM+ePan+xAAAAABwq7muAFaoUKG0rgMAAAAAMr0buhDzP//8ox9//FFHjx5VQkKC2209evRIlcIAAAAAILNJcQCbMWOGOnfuLD8/P4WGhsrlcjm3uVwuAhgAAAAAXEWKA9gLL7ygF154QYMHD5aXV4pnsQcAAACAW1aKE9T58+f1+OOPE74AAAAAIIVSnKI6dOighQsXpkUtAAAAAJCppfgQxLFjx6p58+b65ptvVLZsWfn6+rrdPmnSpFQrDgAAAAAykxQHsDFjxujbb79VyZIlJSnZJBwAAAAAgCtLcQCbNGmS/ve//+mZZ55Jg3IAAAAAIPNK8Tlg/v7+uvvuu9OiFgAAAADI1FIcwHr27Kk33ngjLWoBAAAAgEwtxYcg/vLLL1qxYoW++OIL3Xnnnckm4Vi8eHGqFQcAAAAAmUmKA9htt92mhx9+OC1qAQAAAIBMLcUBbMaMGWlRBwAAAABkeik+BwwAAAAAcGNSvAesSJEi17ze1+7du/9TQQAAAACQWaU4gPXq1cvt94sXL+q3337TN998o/79+6dWXQAAAACQ6aQ4gPXs2fOK7W+++aZ+/fXX/1wQAAAAAGRWqXYOWNOmTbVo0aLUejgAAAAAyHRSLYB9/PHHCgkJSa2HAwAAAIBMJ8WHIFasWNFtEg4zU0REhI4dO6a33norVYsDAAAAgMwkxQHswQcfdPvdy8tLuXLlUp06dXTHHXekVl0AAAAAkOmkOICNGDEiLeoAAAAAgEyPCzEDAAAAgIdc9x4wLy+va16AWZJcLpfi4uL+c1EAAAAAkBlddwBbsmTJVW9bu3at3njjDZlZqhQFAAAAAJnRdQewBx54IFnbtm3bNHjwYH3++ed68skn9dJLL6VqcQAAAACQmdzQOWCHDh1Sx44dVa5cOcXFxen333/XrFmzVLBgwdSuDwAAAAAyjRQFsMjISA0cOFDFixfX5s2b9d133+nzzz9XmTJl0qo+AAAAAMg0rvsQxAkTJmj8+PEKDw/Xhx9+eMVDEgEAAAAAV+ey65w5w8vLS1myZFGDBg3k7e191X6LFy9OteI8JSoqSsHBwYqMjFRQUFB6lwPgBhUe9GV6l5Bp7B13X3qXAABAukjrbHDde8DatGnzr9PQAwAAAACu7roD2MyZM9OwDAAAAADI/G5oFkQAAAAAQMoR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kIAAwAAAAAPIYABAAAAgIcQwAAAAADAQwhgAAAAAOAhBDAAAAAA8BACGAAAAAB4CAEMAAAAADyEAAYAAAAAHpKuAWzs2LGqWrWqAgMDlTt3bj344IPavn27Wx8z08iRI5U3b15lyZJFderU0ebNm936xMTEqHv37sqZM6eyZcumFi1a6ODBg558KQAAAADwr9I1gK1atUrPP/+8fvrpJy1btkxxcXFq1KiRzp075/SZMGGCJk2apKlTp2r9+vUKDw9Xw4YNdebMGadPr169tGTJEs2fP19r1qzR2bNn1bx5c8XHx6fHywIAAACAK3KZmaV3EYmOHTum3Llza9WqVbr33ntlZsqbN6969eqlgQMHSrq0tyssLEzjx49Xp06dFBkZqVy5cmnOnDl67LHHJEmHDh1SgQIF9NVXX6lx48bJnicmJkYxMTHO71FRUSpQoIAiIyMVFBTkmRcLINUVHvRlepeQaewdd196lwAAQLqIiopScHBwmmWDDHUOWGRkpCQpJCREkrRnzx5FRESoUaNGTh9/f3/Vrl1ba9eulSRt2LBBFy9edOuTN29elSlTxulzubFjxyo4ONj5KVCgQFq9JAAAAABwZJgAZmbq06eP7rnnHpUpU0aSFBERIUkKCwtz6xsWFubcFhERIT8/P+XIkeOqfS43ePBgRUZGOj8HDhxI7ZcDAAAAAMn4pHcBibp166ZNmzZpzZo1yW5zuVxuv5tZsrbLXauPv7+//P39b7xYAAAAALgBGWIPWPfu3fXZZ59p5cqVyp8/v9MeHh4uScn2ZB09etTZKxYeHq7Y2FidOnXqqn0AAAAAICNI1wBmZurWrZsWL16sFStWqEiRIm63FylSROHh4Vq2bJnTFhsbq1WrVqlmzZqSpMqVK8vX19etz+HDh/XXX385fQAAAAAgI0jXQxCff/55zZs3T59++qkCAwOdPV3BwcHKkiWLXC6XevXqpTFjxqhEiRIqUaKExowZo6xZs+qJJ55w+nbo0EF9+/ZVaGioQkJC1K9fP5UtW1YNGjRIz5cHAAAAAG7SNYC9/fbbkqQ6deq4tc+YMUPPPPOMJGnAgAGKjo5W165dderUKVWvXl1Lly5VYGCg0/+1116Tj4+PWrVqpejoaNWvX18zZ86Ut7e3p14KAAAAAPyrDHUdsPSS1nP9A/AMrgOWergOGADgVnVLXQcMAAAAADIzAhgAAAAAeEiGuQ4YcLPgMLfUw2FuAADgVsMeMAAAAADwEAIYAAAAAHgIAQwAAAAAPIQABgAAAAAeQgADAAAAAA9hFkQAAIAMjNl3Uw+z7yIjYA8YAAAAAHgIAQwAAAAAPIQABgAAAAAeQgADAAAAAA8hgAEAAACAhxDAAAAAAMBDCGAAAAAA4CEEMAAAAADwEAIYAAAAAHgIAQwAAAAAPIQABgAAAAAeQgADAAAAAA8hgAEAAACAhxDAAAAAAMBDCGAAAAAA4CEEMAAAAADwEAIYAAAAAHgIAQwAAAAAPIQABgAAAAAeQgADAAAAAA8hgAEAAACAh/ikdwEAAADAzarwoC/Tu4RMY++4+9K7BI9gDxgAAAAAeAgBDAAAAAA8hAAGAAAAAB5CAAMAAAAADyGAAQAAAICHEMAAAAAAwEMIYAAAAADgIQQwAAAAAPAQLsQMAAC4mGwquVUuJAvgxrEHDAAAAAA8hAAGAAAAAB5CAAMAAAAADyGAAQAAAICHEMAAAAAAwEMIYAAAAADgIQQwAAAAAPAQAhgAAAAAeAgBDAAAAAA8hAAGAAAAAB5CAAMAAAAADyGAAQAAAICHEMAAAAAAwEMIYAAAAADgIT7pXQAA4NZQeNCX6V1CprF33H3pXQIA4AaxBwwAAAAAPIQABgAAAAAeQgADAAAAAA8hgAEAAACAhxDAAAAAAMBDCGAAAAAA4CEEMAAAAADwEAIYAAAAAHgIF2LOgLhYaerhYqUAAADISNgDBgAAAAAeQgADAAAAAA8hgAEAAACAhxDAAAAAAMBDCGAAAAAA4CEEMAAAAADwEAIYAAAAAHgIAQwAAAAAPIQABgAAAAAeQgADAAAAAA8hgAEAAACAhxDAAAAAAMBDCGAAAAAA4CEEMAAAAADwEAIYAAAAAHgIAQwAAAAAPIQABgAAAAAeQgADAAAAAA8hgAEAAACAhxDAAAAAAMBDCGAAAAAA4CEEMAAAAADwEAIYAAAAAHgIAQwAAAAAPIQABgAAAAAeQgADAAAAAA/JNAHsrbfeUpEiRRQQEKDKlStr9erV6V0SAAAAALjJFAFswYIF6tWrl4YOHarffvtNtWrVUtOmTbV///70Lg0AAAAAHJkigE2aNEkdOnTQs88+q1KlSmny5MkqUKCA3n777fQuDQAAAAAcPuldwH8VGxurDRs2aNCgQW7tjRo10tq1a694n5iYGMXExDi/R0ZGSpKioqLSrtAUSIg5n94lZBppMaaMT+pJ7fFhbFIPy07GxvhkXIxNxsb4ZGwZZVs8sQ4zS5PHv+kD2PHjxxUfH6+wsDC39rCwMEVERFzxPmPHjtWLL76YrL1AgQJpUiPST/Dk9K4A18L4ZFyMTcbG+GRcjE3GxvhkbBltfM6cOaPg4OBUf9ybPoAlcrlcbr+bWbK2RIMHD1afPn2c3xMSEnTy5EmFhoZe9T5wFxUVpQIFCujAgQMKCgpK73KQBGOTsTE+GRdjk7ExPhkb45NxMTYpZ2Y6c+aM8ubNmyaPf9MHsJw5c8rb2zvZ3q6jR48m2yuWyN/fX/7+/m5tt912W1qVmKkFBQWxMGdQjE3GxvhkXIxNxsb4ZGyMT8bF2KRMWuz5SnTTT8Lh5+enypUra9myZW7ty5YtU82aNdOpKgAAAABI7qbfAyZJffr00dNPP60qVaqoRo0amjZtmvbv36/OnTund2kAAAAA4MgUAeyxxx7TiRMnNGrUKB0+fFhlypTRV199pUKFCqV3aZmWv7+/RowYkexQTqQ/xiZjY3wyLsYmY2N8MjbGJ+NibDIel6XV/IoAAAAAADc3/TlgAAAAAHCzIIABAAAAgIcQwAAAAADAQwhgAAAAAOAhBDAAAAAA8BACGAAAAAB4CAEMAJBM4hVKzp49m86VIC1cfgUarkgDXFtCQkJ6l4B0kFbrSgIYkAKsgDO2q40P45ZyLpdLEREReuihh/Thhx+mdzlIRQkJCXK5XJKkI0eO6PTp087vSH2E25tfQkKCvLwubTIfPHhQ+/fvT+eK4AlJ15WHDx/WyZMnU21dSQADrpOZOSvgzz77TAsXLtSaNWvSuSokSjo+s2bN0sSJEzVz5kzFxcXJy8tL8fHx6Vzhzefw4cPKkiWL3njjDS1evDi9y0EqSVxOhg0bpubNm6tcuXJ68803dfDgwXSuLPNJugFnZs6XQXwpdHNJXGYGDx6s+vXrq0qVKurWrZsOHz6czpUhLV2+rixbtqwmT56cKgHc5z8/AnCLSPwjOmTIEL3++usqXLiwtm3bprFjx6pfv37Ogor0kTg+Q4cO1bvvvqv8+fPrwoULmjdvnr744gv5+fkpPj5e3t7e6VxpxpX0W15JqlixokaMGKHJkydr7NixMjM98sgj6VghUssHH3yg2bNna8SIEdq8ebOGDx+unTt3qmvXripRokR6l5dpJC5PEyZM0B9//KHY2FiNHj1aJUuWTOfKkFKLFi3SggUL9NJLLyk6OloDBgzQ3r17NXnyZBUvXjy9y0Ma+fDDDzVnzhyNHDlS27dv16hRo7Rr1y5169btPy3HbDEC/yLx8BEz0z///KMff/xRq1at0rfffqv33ntPQ4YM0YgRI9jDkk6SfpMcHR2tXbt2acWKFVqzZo1effVVHTt2TLVr11ZsbKy8vb355vkavLy8dPDgQf34449OW+XKldWzZ0+VKlVKY8eO1WeffZaOFeJGXf659/f318CBA9WhQwdNmjRJr7/+uj7++GO9+eab2rlzZzpVmTm98sormjhxorJnz66DBw+qatWq+vrrr9O7LPyLy5eZ0NBQ9e7dW08++aSeffZZ/fzzz1q7dq169uzJMpOJXD7uAQEB6t+/v9q1a6dx48bprbfe0ieffKI33nhDf//99w0/D3vAgGtIukfgxIkTOnXqlKpWraqyZcvK399f7du3l5+fn5555hm5XC6NGDGCPSwelHR8du3apXPnzunkyZMKDg5W9uzZ1bhxY/n7+6t///6qW7euVq5cKT8/P5kZ57wkkbhnMCoqSgMGDNDu3bv1yiuvqFatWpLkHG7TpUsXDR8+XHFxcXr44YfTuWpcr6SH586cOVO7du3Sxo0b1aRJE6fP008/LenSHn6Xy6VOnTrpjjvuSJd6b3aX70mOjo7W3Llz1ahRI128eFHPP/+8WrVqpQULFqhZs2bpWCmuJuky884772jbtm364Ycf1Lx5c6dPiRIl9Msvv+iuu+5S79699corr7DM3OSSjvv//vc/7dixQ7///rsaNWrk9Hn88cflcrnUv39/eXl5qVOnTrrzzjtv6MkA/IvBgwdbxYoVLW/evHbHHXfY1q1b3W6fM2eO+fn5WY8ePSw+Pj6dqrx1DRo0yHLnzm0VKlSwsLAw27lzp3NbXFycLV++3CpXrmzFixe32NjYdKw040lISDAzs02bNtmHH35oH3zwgbVo0cIaNWpk33//vVvf7t27W0hIiFWpUsUOHTrk3BcZV9IxGjZsmAUEBFjdunXN5XJZjRo17JdffnHrP3fuXPP29rbJkyd7utRMIen6f/ny5bZ48WK7//77bcWKFW79OnbsaIGBgfbVV195ukT8i6TLzMsvv2x+fn7WsmVL8/f3t7Jly9rKlSvd+u/cudNcLpf17dvXw5UiNSUd9+HDh1tAQIA1aNDAXC6XVatWzdatW+fWf8GCBebj42OvvvrqDT0fAQy4gqR/ROfMmWMFCxa01157zUaMGGHe3t7WpUsXi4iIcLvPu+++a7Vq1WKj1AOSjs+nn35qRYoUsYULF9rUqVOtTJkyVq5cOYuKinL6xMXF2RdffGFt27a1uLi49Cg5Q0p8L44dO2bZs2e3oUOHmpnZN998Y82aNbPGjRvbqlWrnP4vvPCCvfDCC7Zt27Z0qRc37tdff7UOHTrY2rVrzcxs0aJFVqlSJWvbtq1t2LDBre8333zDcvIf9e/f3wICAqxUqVLmcrls9OjRdvbsWbc+nTt3NpfL5YwJMpZff/3V2rZta6tXrzYzs127dlnp0qWtefPm9sMPP7j1PXjwIMtMJrF+/Xp79tln7ccffzSzS9sYlStXtqeeesp+/vlnt77Lly+/4XEngAHX8MMPP1ifPn1s9uzZTtunn35qLpfLunXrliyEJSKEecaMGTPstddes9dee83MLgWzTZs2Wbly5ax8+fJuISxpaOMP5f/Zs2ePrVmzxvr06eO2d/Drr7+25s2bW7Vq1ezFF1+0CRMmWEhIiP3666/pWC1uxMKFC61y5cpWvXp1O3nypNO+YMECq1y5srVp0yZZCDNjOUmJpOv8NWvW2L333murVq2y3bt3W8+ePc3Pz89mzZpl58+fd7vf+PHj7eLFi54uF/9i3rx5VrVqVStXrpzt37/fad+8ebMTwhKDWVKM5c1t4cKFVqlSJatataodP37caV+0aJFVqVLFnnzyyWRHDZjd2LqSAAZcQUJCgm3bts2yZs1qXl5eNnbsWLfbP/30U/P29raePXvaoUOH0qnKW9v58+etZMmS5nK5rEePHm63/fnnn1a+fHmrVKmSnT59Op0qzPguXrxozZo1M5fLZbVq1bKYmJhkG5K9evWy/PnzW+XKle2jjz5Kx2pxoz7++GOrXbu2BQUFJTus9KOPPrLq1atb8+bNbfv27elUYeYxbdo0e/bZZ61jx45u7d27dzd/f/8rhjAzNtwzmt9//93q169vgYGB9t5777ndtmXLFitbtqzddddd9scff6RThUgLn3zyidWtW9cCAwNt2bJlbrctXrzY7rrrLmvatKlt2bLlPz8XAQz4/6601+qrr76y/PnzW7NmzWzTpk1ut33++efmcrls0qRJnirxlnal8Tly5Ig1aNDAihQpkmyF+Ndff1l4eLi1bdvWQxXenLZs2WKPPPKIhYSEOOc2Jt0YjI+Pt5MnTzp7exMSEtjDm4Fd7RzUpUuXWp06daxevXrJDp+aNWuWdejQgfNXU0G3bt3M5XJZpUqVkh0h0aNHD8uWLZu9/fbbduHChXSqEJe72ud+y5Yt1rBhQ6tXr54tWrTI7bZNmzbZk08+yTJzE7va2H333XdWr149q1u3brLz/T744INUW1e6zLhEO5B01qrY2Fj5+fk5bUuWLFGPHj3UtGlT9erVS6VLl3but2bNGt11113y8WFC0bSUdHyio6MVFxenwMBASdLJkyfVsGFDxcTEaMmSJW7XMNqzZ48KFizIzJT/3+WzsyXasWOH2rdvr0OHDunHH39UeHi4MzOiMWPkTSPp+K5YsULnz59XbGysM2Plt99+q9dee01mpuHDh+uee+655mPg2q72Xo0aNUpvvvmm+vTpo/bt2ytXrlzObW3bttX+/fu1YsUKlqsMIOkYfvXVVzp06JCyZMmiunXrKm/evPrrr7/Up08fSVKXLl300EMPXfMxcHNIOmbfffedzp49q4sXL6ply5aSpOXLl2vSpEmKi4vT0KFDVbt27Ws+xo0ggOGWl3QhmjJlin788UdduHBBpUuX1tChQ5U9e3YtWrRIvXr1UrNmzdSzZ0+3ECZJcXFxhLA0kjQAjB07VmvWrNGff/6pVq1aqU6dOmrevLlOnjypBg0a6OLFi1qyZEmyi2Leyhdg/uabb/T7779r0KBBkq7+R2Pnzp1q27atIiIinBDGhsXNqV+/flqwYIG8vb0VHR2tfPnyafbs2SpTpoy+/vprvfHGG5Kkvn37qn79+ulc7c0p6bKxY8cOmZn8/f1VqFAhSZfG4OOPP1b37t3Vtm1b5cyZM9l9+XIj4+jXr5/mz5+vwMBAJSQk6MiRI/r444/VoEEDbdq0Sf369ZO3t7eefvppPfHEE+ldLlJJ4rrSx8dH0dHRyp07t+bMmaPy5ctr6dKlmjJliuLj49W7d2+3qehTxX/ehwZkEoMGDbLQ0FAbNmyYPf7441ahQgW7/fbb7dSpU2Z26STMwoUL26OPPmp79uxJ11pvRUOHDrWQkBB77bXXbOjQoVa3bl2rUqWKM0HKiRMnrFq1apYrVy47cOBAOleb/hISEuzMmTPWp08fK1CggNuhslc7fGLHjh127733Wu7cuTm38Sb1/vvvW2hoqG3YsMH27dtnu3fvtmrVqlmJEiXs4MGDZnbp8OmqVata796907nam1PSQ3CHDBliZcuWtaCgIKtSpYp169bNua1fv35WuHBhe/XVV5MdjsihaxnHvHnzLDQ01NavX2+RkZG2b98+69Chg2XLls1++uknM7t0yGHFihWtV69e6VwtUsv06dMtNDTUNm7caAcOHLC9e/dazZo1rWjRorZv3z4zu3QaSvXq1dNk3AlggF06X6hYsWK2dOlSp+3333+3GjVqWIUKFZyTpufPn28PPfQQfzw9bOfOnVauXDn78ssvnbY//vjDOnfubDVq1HBm5jty5Ih16NCB2dvs/87j2rVrlw0ZMsRKlixpr7zyinN74mf48s/y1q1brVq1asmOfcfNYeDAgfbYY4+Z2f8Fhbi4OLvzzjutWbNmTr9169axHvuPxo0bZyEhIfbNN9/YV199ZZMnT7aQkBBr3bq102fQoEHm7+9v8+bNS8dKcS1jxoyx5s2bu7XFxMRYq1atrHTp0s6XsHv27GGZyUQGDx5sjz76qJn939/BhIQEK1++vDVq1Mjp9/PPP6fJuHNsCaBL5xEdOXJEhQsXdtrKlCmj8ePH6+LFi1q6dKkk6bHHHtPixYvl5eWlhISEdKo287PLjoz28fHRoUOHFB0d7bSVK1dOzz33nCIiIrR9+3ZJUu7cufX+++/L29tb8fHxHq05I1m8eLHuuusuxcXFqWjRourYsaMefPBBvf/++5o4caIkycvLS/Hx8c5hVHv27JEk3X777Vq5cqXq1KmTbByQsVxpHXTw4EHt3btXkuRyuRQTEyNvb28NHz5cO3bs0P79+yVJd911F+ux/yA6Olpr167VkCFD1LhxYzVt2lRdunTRzJkztWzZMk2YMEHSpcOmJ0+erFatWqVzxZCuvMxcuHBBGzdudNZ38fHx8vPzU+vWrXXu3DmdPn1aklS4cGGWmZvUlcbsn3/+0e7duyVd+nt44cIFuVwuDR06VLt379a+ffskSdWqVUuTcSeA4ZaTdCE6d+6cJKl06dLKnz+/vv32W+c2b29vlStXTpGRkc5GS1KcG5M2EhISnPMizp4965xbkS9fPu3atUvx8fHOH8qKFSsqf/78Wr9+fbLHuVXP+ZKkkJAQjR8/Xj4+PkpISFDhwoX17LPPJgthie/Rt99+q2LFiumLL76Ql5eXsmbNKkmcn5KBXT7hxl9//SVJ6tChgw4dOqTJkydLkvz9/SVJfn5+8vPzc35PxHrs+lz+ZYTL5dL27dudsCtdeo8bNWqk5s2b648//tDFixclSZ07d77lvxTKCJIuM998841Wr14tSWrevLly586tF198UWfOnHHWi+Hh4QoICFBMTIzb47DM3Fwun3Bj06ZNki6tK48dO6ZXX31VkhQQECDp0jrTE+tKPkW4pVw+4cabb76pbdu2KXv27KpYsaKWLFmiL774wunv5eWl8PBwBQUFpVfJt5Sk4zNu3DgNHDhQu3btUnh4uB599FENHz5cixcvdjZsoqKidP78eefEd1xSp04d1a9fX3v37lWDBg105swZFS9e/IohTLr0ze7jjz/OhsVNwsycsRo4cKB69eql5cuX69y5cypVqpQeeeQRLViwQGPHjlVMTIz27t2r6dOnq1ChQsqdO3c6V3/zSfql0I4dO3Ty5EkFBATo4Ycf1rZt27Rhwwanr7+/v/LmzauIiIhkX2Dcyl8Kpbeky8yAAQPUo0cPbdmyRadPn1aFChXUsGFDfffddxo2bJj27t2rrVu3atSoUcqXL5/bzLq4uVxpXZk46+Edd9yhli1b6uOPP9ZLL72k6Oho7dmzR9OmTVOhQoUUFhaW5sUBt5z+/ftbzpw5bdasWc6EDf/884/VqVPHatSoYc8++6xNmzbN6tata2XLluUimR42cOBACw8Pt/fee89tQo2+ffuan5+fPf3009a9e3erV6+elSlThvG5ijVr1ljRokWtWrVqdubMGTO7NNHGwIEDrWTJkvbqq686fc+dO2dmV77eGjKm8ePHW86cOW3NmjV29uxZp33Xrl02ePBgCwsLsxw5cljJkiWtcuXKFhsba2ZMAJESSd+rYcOGWaNGjWzJkiVmZvb9999bmTJlrGPHjrZ27VozMzt9+rTVq1fPnnvuufQoF//itddes9y5c9uPP/5oMTExTvuFCxdsxIgRVrVqVXO5XFamTBmrXr06y0wmMWHCBMuZM6f9+OOPbuvKPXv22LBhwyxPnjwWHBxsJUuWtCpVqnhk3JmGHrecTz75RN27d9eSJUtUpUoVSf83Tfnhw4f17rvv6ttvv5W3t7fy58+vOXPmyNfX95aeytyTVq5cqTZt2mjBggWqWbOmJPep6KdPn67Vq1fr6NGjKlq0qF577TXG5yri4+O1evVq9e/fXwkJCVq1apWyZ8+unTt3asaMGZo1a5a6devmTFGPm4OZ6fTp02rVqpUeeeQRde7c2VlGEpeD6OhonTlzRitXrlTu3Ll17733ytvbm0tm3KAXXnhBb7/9tmbOnKnq1as708p/8cUXGjlypM6dO6eAgAD5+Pg45xT5+voy1XwGYWaKjY3VI488oho1amjo0KHObRcvXpSvr68SEhIUHx+vVatWKTQ0VOXLl5eXlxfLzE3MzBQZGanHHntMDzzwgLp27ZpsXXnhwgWdO3dOK1asUO7cuXXPPfd4ZF3JJwq3nL1796pgwYIqVaqUsyAm7qLOkyePRo4cqZEjR+rMmTPOxX5ZAXvOsWPHFBISovLlyycLVWamDh06qEOHDm73YXz+70uEc+fOyd/fX2fOnFGOHDl09913a/z48RowYIBq166tVatWqXjx4mrbtq0uXryoGjVqpHfpSCGXyyUfHx/t2bPHORw3cSM/MXwdPHhQJUqU0GOPPebcLz4+/pZfTm7E33//rcWLF2vmzJm67777JF1aF5mZmjdvriJFimjHjh1au3atihQpoo4dO8rHx4f1UgaSuHwcPHjQGZPEdaavr6+io6O1detWVapUSQ0aNHDuxzJzc0u6royNjXXapP9bVx44cEC33367Hn30Ued+nhh3DvjHLSNxZ+/evXt17tw5ZcuWTS6XS3FxcXK5XEpISNDy5cu1bds2SXLCl5mxAvag6Oho7dq1S+fPn5e3t7dz/kVCQoKWLVumv//+260/4/N/GxJbtmxR69atVatWLT366KP68ssv5evrq3vvvVevvPKKXC6X6tevrzNnzuj222/XyJEjVbt2bWY7vAnFx8cre/bs2rJliyT3yYV27Niht99+W//884/bfdhDfGMuXryo48ePK0+ePE5b4hd3MTExyp8/vx588EFNmDBBXbp0kY+PDxvuGZC/v7/CwsL09ddfS3JfHg4cOKA5c+Zox44dbvdhmbn5JSQkKDAwUJs3b3Z+T7Rz50699dZbOnjwoNt9PDHuBDDcMhK/9WjdurV27dql8ePHS5LzR/LUqVOaOnWq/vzzzyveD55RtWpV3X777XrppZd06NAhZ+9kTEyMxo4dqy+//NKt/60+PmbmhK97771XBQsWVMeOHVWmTBndf//9WrBggXx8fFSrVi1NnDhRUVFRuueeexQfH+/M+nSrv4cZ1eWzryV12223afjw4Zo2bZpeffVVt5lDBw0apL179ypv3ryeKjVTc7lcOnXqlLORlnQm1l9++UWff/65zp8/73YfNtzTx9Vmmkzc6B49erT+/PNPPfXUU5IuTUF/9uxZ9ezZU1u2bFGxYsU8VitSz4ULF67YbmYKCgrSCy+8oBkzZjjbfWams2fPauDAgdq3b5/y5cvnyXIlSZwDhkxn7dq1qlmz5lWPvY+MjNSECRP0wQcf6KmnnlKnTp10+PBhjRo1SocOHdL69ev545nOXnrpJX311VcqWLCgunbtqjNnzujNN9/UkSNH9Msvv/DN8mVOnz6tJ598UiVLltSkSZMkSTVq1NC+ffsUERGhWbNm6emnn1ZcXJxWrVqlgIAA3X333elcNa7l0UcfVdWqVfX8888rW7ZsV+wTHx+vt99+Wz169FCDBg3kcrl07tw5RUVFacOGDZyDlEJJZ2FNlPj+dezYUcuXL9fcuXOdZSc2NlbNmzfX7bffrqlTp6ZHyUiiVatWCg4O1ltvvSVfX98r9rlw4YK+/PJLPf/888qRI4duu+02JSQkKCYmRuvXr3fOBWNG2JtHy5YtValSJfXo0UPZs2e/Yp+EhARNmzZNXbt2Vd26deVyuXThwoV0XVeyFYNMZfbs2XrmmWf00UcfqWXLlldcoIKDg9WlSxeFh4dr1KhRevfddxUSEqK8efPq559/dq7XQghLG0n/uMXGxsrPzy/ZbcOHD1euXLn06aefql69eipfvrzCwsL0888/O4f3MD7/58KFCypTpoyee+45xcfHq379+goMDNS6des0ePBgdejQQS6XS0899ZTq16+f3uXiOuTNm1fDhg1TYGCg2rRpc8UQ5u3trW7duqlKlSpatGiRzp07pwIFCqh///6cg5QCnTp10uDBg1W4cOFkG9+Jfz86duyoM2fO6P7771evXr0UFxentWvX6ujRo/rqq6/Sq3Qkcf/996tjx47KkSOHXn755SuGsICAAD3yyCO655579M4778jMlCNHDj3//PMsMzepIkWKaMSIEQoMDFS7du2uGMK8vLzUuXNnVa1aVR999JHOnz+v/Pnzq2/fvuk37mk2vyKQDiIjI23AgAHm6+trH330kZlde1rtEydO2A8//GB//PGHM90oU5qnnaRjMXr0aPv444+T9bn8/d+2bZtFREQ492V8rvyZPnjwoJmZTZ482WrWrGn//POPmZmNHDnSsmTJYi6Xyw4cOMA08xncb7/95vx/xIgR5u3tbW+++abb1MlmZnFxcVf89/LbcW1HjhyxUqVKWeHChZ1LXlxt6umdO3fayy+/bGXLlrUGDRpYhw4dnPUR66X08/vvvzuf90WLFpmvr6/17dvXmUo8UWKfq40vy8zNZcOGDc7/x4wZY15eXjZ58mTnkiuJMuq6kgCGTKFPnz4WGRlpZmZRUVHWv39/8/LyShbCEle8sbGxV/yDybU+0sYHH3xghw4dMrNLK7vY2FgrU6aMrVu3zq1f4jgl3dhMOiaMz//9sThx4oRt27bN7Vo2ZmbPPfecPfbYY87vo0ePtjfffNP27dvn0TqRcq1bt7bu3bu7rZuGDh161RB28uRJ++yzz5x1H27M7t27rW7dulawYMErhrDL/1ZcPg6Er/TTqVMna9q0qVvbRx99dNUQduzYMZs/f75FRER4skyksieffNK6du3qtuyNGjXqqiHs5MmT9sknn9ipU6c8XOnVEcBw09u1a5fVq1fPbUP0zJkz1q9fvyuGsKioKGvVqpV9+umn6VLvrWbevHmWL18+Gzp0qB05csTMLoWHxIthXu78+fPWpEkT69+/v6dLzfASP8N//PGHlSpVyvLmzWv33nuvzZ8/3/n8jxs3zvz8/Oz999+3l19+2YKCgmzFihXJHgMZz44dO5xx3LNnj9M+bNiwK4aw0aNHW7Zs2WzRokWeLvWmd/fdd9u7777r/L5792679957rxrCTp065exVTorlKf0lhqx9+/Y5G+RXC2Fz5swxl8tls2bNSpdakTr27NnjrCt3797ttF8thI0bN86yZMliCxcu9HitV0MAQ6Yyb948O378uJldOYSZmcXExFjNmjWtWbNm6VXmLWf48OFWuXJlGzJkiB09etTMzIoWLWpbtmwxs0t/QBM3ZE6cOGF9+/a1mjVrsnFzmYSEBIuMjLR77rnH+vXrZ8uWLbOmTZvaXXfdZZMnT7aYmBg7ffq0dezY0fLkyWPlypVz++wj40q6sf/2229brVq1bOXKlU7b1ULYsGHDOHTqBixatMguXLjg1nalEBYXF2fx8fH21FNP2R133OEc6ov0l/RzP2PGDAsKCrLvv//eab9aCJs+fTp7LW9iSdeV77zzjtWsWdO+++47py1pCIuKinLaR4wYkaHWlQQwZBpHjx41X19fa9iwoZ08edLMrh3COJwt7SVd2Q0bNswqVqxoQ4YMsU2bNlm9evWu+I1ybGysxcXFOeGLEJb8GPX27ds7h3TGxMRYu3btrFq1ajZlyhRnQ2P//v12+PBhM7v0HvI+3jx+++03K168uD344IP2/fffO+3Dhg0zHx8fe+utt+zEiRNu98lIGxY3k9GjR9ugQYOc368UwswunWf00EMP8T5nYNWqVbPixYvbDz/84BbC/Pz8rH///nbu3Dm3/oSwm9/mzZutZMmS1rx5c7cjPUaNGmXe3t42ZcoU50v5RBllGSaAIVNI3LjctGmT5c+f35o2bepsoJw5c8b69+9vfn5+NnPmTLf7EcLS3uXns1SvXt2eeOIJc7lcVq1aNatZs6Y1aNDA6tWrZxUqVLBx48Y5/QkN//cZ3bJli7Vv396eeuopq1u3rts3uufOnbN27dpZzZo1bcKECRYdHZ1e5SKFrrYO+vPPP+2OO+6w+++/3y2EDR8+3FwuF4cdppI33njDXC6XjR492mlLDGFJJ+ZIKqNswN2qrvV3u0aNGla4cGG3ELZw4UJzuVz2xhtveKpEpIGrjfvWrVvtzjvvtKZNm7qFsNGjR5vL5cqwR4FwHTDclK51nY4///xTjRo1UsWKFTV37lyFhITo7Nmz6tu3r7Zs2aLVq1d7uNpbz7XGZ+jQoVq4cKFy5MihevXqqUiRIs5FES9cuKCBAwcyDfD/l/g+7tu3T6VKlVL9+vW1e/du7d+/X+3atdPEiROdafzPnz+vDh06aMeOHfr4449VuHDh9C0e/yrpcvL3338rMjJSd955p7y9veXv769NmzbpscceU4kSJdSvXz/de++9kqT33ntP7dq1YzlJIbvKdX6mT5+u5557TiNHjtTw4cMlSXv27FGHDh20du1a7d+/X7lz5/Z0ubiCpMvMhg0bdPbsWRUqVEgFChRwLk1Ss2ZNHT58WLNnz1bNmjXl7e2tlStXqlatWiwzN6mk4759+3adPn1ad955p3x9feXv76+tW7fq0UcfVcGCBdW/f3/VrVtXkjRz5kw99dRTGXPc0zf/ASmX9FuQmTNn2vDhw61Tp062c+dOtz1h4eHh1qxZM+dwxPPnz7NHxQOSjs/06dOtS5cu1rt3b3v//fed9uHDh1u1atXshRdeSHYolRmHhpj9396/iIgIW7hwoQ0ZMsTMzE6fPm2DBw+2GjVq2ODBg92+jT937pz98ccf6VIvUibpumjo0KFWsmRJy5Ejh1WuXNmmTp1qx44dM7NLE66ULl3aHnjgAVu6dKnbY7CcXL+k66XTp08772+iadOmmZeXl40aNcpp27Fjh3Xt2pU9XhlE0mVmyJAhVqBAAStatKhlz57dJkyYYDt27HBur1mzphUvXtyWLVt2zRktkfFdvq68/fbbLSQkxCpUqGCvv/66M7nXli1brEyZMta8eXP7+uuv3R4jI447AQw3rYEDB1revHmtZcuW1qBBA8udO7ctWrTIOc5706ZNli9fPqtatarbiZiEMM/o37+/5cqVyx5//HFr0qSJ+fr62jPPPOPcPnjwYKtSpYp169btiiEMl2Zea9SokeXKlcteeOEFp/306dM2aNAgq169ug0dOpQNxJvYqFGjLDw83L788ku7ePGiNWnSxIoWLWojR450Jqz5448/LCQkxAYMGJDO1d6ckm6Ajx071mrUqGElSpSwhx9+2Pbu3evcPm3aNPP29nY7HDERy1jG8fLLL1vevHmdw806duxot912mw0YMMAthJUoUcIeeeSR9CoTqeyll16yPHny2FdffWUJCQnWvHlzK1y4sA0fPty5rMCWLVssV65c1rdv33Su9t8RwHBTevfddy1//vy2ceNGMzP7/vvvzeVyWc6cOe2DDz5wQtiGDRvs/vvv51wvD1uzZo3lyZPHfvjhBzO79O3TN998Y8HBwdalSxenX48ePaxdu3aE4quIjIy0sWPH2u2332716tVzuy0qKsqGDh1qZcqUYcP8JvXnn39ajRo17PPPPzczs2XLlln27Nmtbt26VqhQIRs1apSzp2bnzp2EgP9o6NChlidPHnvzzTftp59+sly5clnTpk3t559/dv5GvPfee+ZyuWzGjBnpWyyuaNeuXdasWTNnOvFPP/3UbrvtNnv00UctS5Ys1rdvX9u+fbvTn2Umc9i8ebPdfffd9tlnn5mZ2dKlSy0wMNAaNGhgBQsWtBEjRjghbM+ePTfFuBPAcNM5e/asjR8/3jmkbcmSJRYUFGRz5syxdu3aWc6cOW3+/PnJLsRHCPOcJUuWWNGiRZNdsHTBggWWI0cOJ5iZ2S0/2+Hlr/vChQuWkJDgHDJx+vRpmzp1qhUrVsyeffZZt76RkZE2YMCAK15PDRnfiRMnbP78+Xbu3Dn74YcfLCwszKZNm2ZmZnXq1LEiRYpY7969ncOozdigvFHfffedlSlTxpnQZOXKlZYtWzbLmTOnlS1b1n755Rfnvf30008z5CFLuLTMLFq0yM6ePWvr1q2zfPnyOZNrPPfcc5YzZ07r2rWr24XnWWZufidPnrQFCxbY2bNnbfXq1RYWFuZcx69BgwZWqFAh6969u9uhxRl93K98ljyQgdhl88Rky5ZN9evXV5MmTbRz504NHTpUo0aN0lNPPaVOnTrpxIkTat26tdatW+d2v6tNCoHUV7BgQUVERCQbgwoVKsjf319nz5512lwu11VPjs/sEhIS5HK5FB0drQ8++EBPP/20HnzwQTVo0ECdOnXSihUrFBwcrHbt2qlnz5765Zdf1LFjR+f+QUFBGjNmjGrWrJmOrwLXIyEhIVlbSEiIGjdurKxZs2rWrFlq2bKl2rdvL0kqWrSo/Pz8FBMTo9tuu825T+JEA0iZgIAAdenSRbVr19ayZcvUsmVLvfnmm9q5c6eOHDmi4cOHa926dTIztWjRQj4+PoqLi0vvsm9pV1tm6tWrp2zZsumjjz5S7dq19dxzz0m6tD4sWLCgjhw5ogIFCjj3YZm5uVxp3HPkyKFGjRopW7Zsmj17th555BF16NBBklSkSBFlzZpV8fHxCg0Nde6T0cc9A04LAvyfpDPfxMTEyN/fX5JUuXJlSdK3336rLFmyqFmzZpKk+Ph4DRkyRIGBgc4sOEg7V5vtsEiRIqpXr57efvttZcuWTTVq1JB06Y9naGhosg2bWzV8eXl56cyZM7r//vuVK1cuFSlSRIMHD9Zvv/2m48eP65lnntHQoUPVqVMntWnTRmam2bNn66mnntLcuXMlZfw/MnBfTr766it5e3srKChINWrUcMLV8ePHFRoaqoSEBHl7e+v8+fOaPHmyGjdufEt/SXEjrrReqlq1qgoWLKgLFy5owoQJev7559W2bVudOXNGRYoU0dKlS5U7d27dc889zn0y5Mxptwgzc8bwo48+0oULF3TbbbepRYsWuu222xQXF6ejR49Kki5cuCA/Pz/t3r1bEydOVJ06dVhmblJJl90vv/xSLpdLQUFBuueee9zWlUFBQYqPj5e3t7fOnDmjSZMm3XTrStYuyNASF8RXXnlFS5cuVbFixdSgQQO1bNlSknTo0CFt27ZNR44ckbe3t8aOHau8efNq9OjRkqS4uDj+iKaRpCvK6dOna8eOHTp8+LDatGmju+++WwMHDtSQIUM0ePBgtWzZUoUKFdIbb7whf39/JzDfyry8vHT+/Hk1bNhQefPm1RtvvKHw8HAtXrxYQUFBevLJJ3X77berZ8+eKlCggJo1a6ZnnnlGFy9e1IwZM/Tnn3+qbNmy6f0ycB0Sl5NBgwbprbfeUu7cuXXixAmNGjVK3bt3lyQVLlxYK1eu1JNPPqmDBw/q9OnTatiwoVwu1zUv6wB3Sd+rP/74Q6GhofL391euXLmUP39+HTt2TEeOHFHJkiUlSb6+vqpYsaI+/PBDFSxYMD1LRxKJG9CDBg3StGnTFBISIi8vL3366aeaPn26fHx8VL58eb344os6deqU/vnnH8XGxqpWrVo31UY43F2+rgwLC9OxY8f0wgsvqE+fPpIufcG7bNkyPfHEE/rnn38UGRl5c64r0+3gR+A6vfbaa5Y7d27r3bu33XvvvVaxYkWbMGGCc3vjxo3Ny8vLChUqZBUqVHC7QC3SXr9+/Sw0NNSefPJJq1ixohUtWtS6du1qUVFR9tNPP1mXLl0sKCjIqlatak2aNHHGJ6Mfn+0Jo0aNsvvvv99Onz5tZpfOPalQoYIVLFjQmZjh9ddftxYtWjgXV46KirK9e/emW824fknPb9yzZ4/VqFHDNm7caH/++ae9+uqr5uXlZS+//LKZXTpHtXfv3tamTRtr166dcw4Sy8mNSZwlN2/evPboo4/a6tWrzezSOZYlS5a0evXq2TvvvGP169e3ihUrOucI836nr8RxSEhIsOPHj1vTpk3tzz//tAMHDtjs2bOtUKFC1rJlS6f/q6++at27d7devXqxzNzEkq4r9+3bZ3fffbf99ttvtnnzZnv99dfN29vbRo4c6fTv16+fPfPMM9ahQ4ebdtwJYMhwLp8sY+TIkfbll1+a2aXZbQYNGmQlS5a0MWPGOH2WLFliS5cudRZATqBOW4kry++++84KFChg69evd26bPHmy3XPPPTZgwABnLI8fP27Hjx937sf4XHL//ffblClTzMysdevWVrNmTXvhhRfsgQcesNy5c9s333xjH374oXXt2tXMbt2JSm5GSddjkZGR9ttvv1nXrl2dLyCio6PtjTfeMC8vrytOe27GcpISSZeNVatWWcmSJW3VqlX25ptvWsuWLa18+fL27bffmpnZ33//baVKlbKqVatao0aNnDFhoqb0lfT9P3z4sG3atMlatGjhTKxw7tw5W7BggRUsWNBtenmu83Vzu/wafb/99pt17tzZYmJizOzSlyZvv/22eXt724gRI674GDfjuHNsFjKUpLuPv/jiC/n7+2vdunXOOUSFCxdWly5dJEmzZ8+Wy+XSoEGD9OCDDzqPER8fz2GHaWDEiBGqWLGiHnzwQefQjsTJNMLCwpx+PXv21NmzZzVt2jT1799fOXPmdDsxNiEhgfGR9Ndff+mvv/7SrFmztHfvXm3fvl2zZs1SmTJlJEldunRRp06dFBoaqmrVqqVztUipxPXY8OHDtWzZMkVHR8vHx0enTp1S7ty5FRAQoGeffVYul0t9+vTRuXPnNGbMGOf+ZsZycp0uP+woNjZW999/v+69917de++9qlChgt544w3169dPkyZNUoMGDfTbb7/p7NmzCgkJkcvl4nD1DCBxDIcOHar58+crZ86cOnnypHOea9asWXX//fdLunSIWoMGDbR8+XK3sWcMbz5J15XffvutYmJi5OXlpVOnTiksLEz+/v5q166dXC6XevToobNnz2rixInO/W/WdeVNcqAkbgWW5KTbfv366fHHH1e7du20atUqLV261OlXsGBBdenSRY888ogmTJigDz74wO1xmJQg9W3ZskXfffedpk6dqm+//dZpNzPFx8fr/PnzkqSLFy9Kkvr27atTp05p5cqVyR7rpjk+O40FBAQoa9as8vPz0/Hjx7V9+3YdP37cuf2pp56Sn5+f7rjjDr3++uv66aefOKfhJpB0Bq9p06ZpxowZat68uerVq6dNmzZp0qRJziQ0iSFs1KhRWr16tduMr4z19Utcp7z66qtq06aN3nrrLZ07d865vWbNmurRo4fuvPNO9e/f3/lyLzQ01Dlv5GbcgMsski4zH3zwgebMmaOBAweqadOmioqKUps2bZzbs2TJovvvv18jRoxQUFDQFWfMw80h6di99957mjlzph588EE1bNhQmzdv1iuvvOJsU/j7++uZZ57RmDFj9Msvv2SOdWV67n4DruSff/6xu+66y37//Xf77bff7OWXX7Zs2bK5Hf9rZrZ792575513brrjfm9W33//vT344INWt25d++qrr5z20qVL27333mvnz5932vbs2WOlSpVyrrlzK7vaYU1bt2614sWL2+HDh83MrG3btjZixAjbunWrmZk9+eST1rlzZ4uKirIFCxZY3bp1+azfRNasWWMjRoywjz76yGmbM2eOeXt729ChQ90OmYmNjb3lr4d3I5IuW6NGjbLQ0FBr2bKlVaxY0by8vGz58uVu/detW2eNGjWyp59+2tOl4josXrzYpkyZYtOnTzezS8vFypUrLSwszFq0aOHW98KFC87/OXT05vbDDz/YyJEjbf78+U7b/PnzzcfHxwYMGOB2Xn9mWlcSwJChjB071po2bWrPPPOMs4I9fvy4vfrqq3bbbbclC2GJ2DBNO0lXfuvXr7fmzZtb3bp1nUkitm7dakWKFLHKlSvb7Nmz7ZNPPrFmzZpZ5cqVb/lxSXz9UVFR9s477ziTbSR6+umn7ZVXXjEzs4ULF1rr1q2tYMGCVr58ebvtttvs0KFDZmbWv39/6927903/B+dWEB8fb9u2bTOXy2Uul8umTp3qdvvcuXPN19fXhg8fnmzCIMb3xuzatctGjx7tTLSxZcsWe/rppy0kJMS+++47t75//vknG+wZ0LFjxyxbtmzmcrnsxRdfdNrj4+Nt5cqVFh4ebg8++GA6VojUFh8fbzt27HDWlYnnQyeaP3+++fr62qBBg5zzwRJlhnUlAQzpKukfwoSEBHvnnXcsKCjIypUr57bxnhjCQkNDrU+fPulR6i0pMQCYmb399tt25MgRW7NmjbVo0cLq1q1rX3/9tZld2mvZsGFDu+OOO6xUqVLWrFmzW362w8TXHRkZaSEhIdahQwfntsTP/bvvvmtPP/20bdq0yczM9u/fbwsWLLD333/foqKizMxsypQpliVLFqcPMp6k67HEcf/mm2/M19fXHn30Ufvnn3/c+n/wwQfmcrns3Xff9WidmdFXX31lLpfL8uXLZ2vWrHHat2/fbm3btrXQ0FBbsWJFsvsRwtJX0g3oxL3BW7ZssdKlS1uNGjXc/vYkJCTYqlWrzOVy2cCBAz1eK1LPlSZM+e6778zf398efvhhO3DggFv/jz76yFwul7311lserdMTCGDIEI4fP25mlw4rmDt3rvn7+9uAAQPc+pw4ccJefPFFa9y4cab49iOjW7dunfn6+tqvv/5qPXv2tJCQENu9e7eZXZplLDGEJc5QaWZ28OBBO3To0C0/22HS8FWgQAG3GbvM/m/jIzY21jp27Ght27a1jz/+2O2wmoMHD9rw4cPN19fXPv30U88VjxRJui6aOXOmzZ4927lkwGeffWYul8u6detmERERbvf79ttvb9nl47+4PDgdP37c+vXrZ97e3jZ37ly32/7++29r3769uVwu27BhgyfLxDUkHcNx48bZe++953zhtHnzZsuXL581btzYjh496nafjRs33rJf6GUGSdeVM2bMsJkzZ9q5c+fMzOzrr782Ly8v69y5s1v4NjNbvnx5plxXEsCQLpKugD/88EPLnTu3/fXXX2Z2aaN9xowZ5uvrm+zbrsjIyExz/O/NoEOHDhYcHGyBgYH2559/ut2WGMLq1atnX3zxRbL73urfMJ89e9by5s1rTZs2ddpmz55tgwYNsn79+tknn3xiZpdC2KhRo+zxxx+34sWL20MPPWTVqlWze++91ypVqmQ//vhjer0E/Iukn/H9+/db4cKFrUaNGrZ48WInTH/yySdXDWFmt+6XFDci6Tp/0aJFziG9J06csK5du5qvr6998803bvfZvHmzjR49mvc5g0i6zBw7dsxq1KhhYWFhNm/ePGdjfPPmzZY3b15r0qSJMwV9UoSwm8/l68qiRYtatWrVbOHChc4XVl9++aV5eXlZly5dnHOjk8psyzABDB6XdEFcsGCBvfnmm+ZyuaxatWq2efNmM/u/EObn52dDhgxJ9hiEr7ST9L195ZVXzOVyWWBgoK1duzZZ31WrVtlDDz1kZcuWtXXr1nmyzAzvjz/+MJfLZd27d7dz587ZE088YeXLl7datWpZnTp1zOVy2UsvvWRml5aJM2fO2KJFi2z+/Pk2depU++uvv6648YGMp2/fvtaqVSu76667LCQkxIoVK+a2R/PTTz81X19fe+qpp+zkyZPpXO3NKenfjYMHD5rL5bKOHTs6IezUqVPWuXNn8/PzSxbCEmW2DbibWZ8+faxWrVr2yCOPWNGiRS179uw2e/ZstxBWoEABq1KlSrJzZ3Hz6tOnj7Vs2dJq1qxpOXPmtMKFC9tHH33kTOL11VdfmZ+fnz3++ON24sSJdK42bRHAkG4GDRpkefLksSlTpljv3r3tzjvvtOLFi7uFsFmzZpnL5bK33347nau99URHR1t0dLTt2LHD2rdvb8HBwbZs2TIzc/8G8qeffrL+/fvf8t9KJg2uSS9U7efnZ+Hh4VarVi3btGmTXbx40aKjo23q1Knmcrmci8Pi5jR9+nTLkSOH/fbbbxYREWEnT560mjVr2p133mmLFi1yQtj8+fPtnnvuueX3DN+IpMvWiBEjrEePHpY/f35zuVzWunVr5/C1U6dOWZcuXSxLlizOHmZkPPPmzbOgoCDbuHGjRUVF2fnz561Dhw6WJUsWmz17tp09e9bMzH7//Xd74IEHWGYyif/973+WI0cO+/333+3o0aMWGRlptWrVslKlSrntCVu8ePEtsa4kgCFdbN++3fLly2dLlixx2g4cOGB33XWX3X777W4h7Msvv+SbSw977bXXrGHDhrZt2zan7amnnrLg4GBbuXKl0zZs2DA7cuSI8/utGsIS/1AkJCS4ncdlZrZixQorWrSoffzxx27tx44ds6JFi9qrr77q3Bc3n2HDhjmXCEj8/EdHR1vFihXt9ttvd9uwSPycZPYNi7Qybtw4CwkJsZUrV9oPP/xgs2fPtuDgYGvVqpVbCHv88cetdu3a6VssrmrKlCl211132YULF9yWhaefftpy5Mhh8+bNc0JYIpaZm9+IESOsdu3advHiRWddGRsba1WrVrVixYrZggULnD2giX8PM/O4c0VUpIvo6GidO3dORYsWlXTpgnz58+fXzJkzdfr0aXXo0EHbtm2Tj4+PGjduLB8fH+fipUh7lStX1vr16zVq1Cht2bJFkjRnzhy1aNFC9913n15++WXVrl1bH3/8sUJDQ5373YoXwU5ISJCXl5fOnj2rDh066IEHHlCLFi20efNmSVLdunW1cuVK3XvvvW738/LyUkhIiPLlyyfpJr6Y5C3CLn1h6fw/cX104cIFnTp1St7e3vL29lZ0dLQCAgL0yiuvaPfu3ZoyZYp++OEH534SFyO/EfHx8fr555/Vvn171alTR7Vq1dLTTz+tJUuW6KuvvlL37t0VGRmp2267TdOmTdOKFSvSu+RbXtIL7cbHxzuf/4sXL+rvv/+Wr6+vvLy8dOHCBUlS586ddfr0afXq1csZv/j4eEksMzeThISEK64rY2JidPLkSfn4+Mjb21vnz5+Xr6+vXnnlFe3bt89tXZn42cnM4555XxkyBEtytfKkypcvr9DQUL3//vuS/m8hy5Mnj26//Xbt2LFDDz30kOLi4uTt7S0zk4+Pj8fqvpUk/SMpXRqzWrVq6ZtvvtGyZcvcQtjs2bPVqVMnLV26VLly5dKmTZvk7e2d7DFuFWbmhK/KlSvr8OHDqlOnjrZv367u3bs7/QoWLKhcuXK53Xfx4sU6fvy4Spcu7emycQNcLpcTkl0ul7M+ateunbZu3aohQ4ZIkrJkySJJiouL09NPP60LFy5o1KhRkm7NLyhuhJk565TE/yckJOjAgQM6evSo0y8+Pl5169ZVp06dNHv2bPXp00eSFBgYKC8vr1t2vZRRJN14vnDhgrP8tG/fXmFhYWrZsqUSEhIUEBAg6dKy079/fzVu3FjPPfecTp48yTJzE/Ly8rriurJ9+/batWuX+vXrJ0nKmjWrpEuBvE2bNkpISNCIESMk3SLrynTZ74ZbRmRkpP3zzz/2xRdf2A8//GB79+51DiecNGmSVaxY0caOHev0v3Dhgj3xxBO2Zs0aK1q0qPXu3Tu9Sr/lfPvtt87MQ4m7/9etW2chISH2yCOPOIeFmpnb5BC3+uGh8fHx1rZtW3vggQectrVr11rjxo2dQ8+S2rJli7388suWNWtWW7hwoQcrxY1at26dvfXWW1a1alW77777rFatWjZlyhT7+eefzczsnXfesYCAAOvZs6ft2LHDduzYYc2aNbPRo0fbzp07OdcvlbzzzjuWP39+++yzz9zaX3/9dWvdurUFBgZynagMYvXq1TZ+/HirVKmS1atXz+6880576aWX7PPPPzezS7NYli9f3ho1amSbN2+2n3/+2Zo2bWrPPPOM/fPPP5YjR45klxVAxrdu3Tp74403rHLlyta0aVOrUaOGTZ482ZnNd/r06ZYlSxbr0qWLbd++3bZt22bNmjWzkSNH2t69e83lcrld2iYzY5cC0sznn3+ujz/+WL/++qty5sypbNmy6e+//1br1q3VrFkzde7cWYcPH9bMmTO1evVq3X333fryyy8VExOjKlWqqHTp0jp16lR6v4xMz8y0a9cuNWnSRJ07d9bIkSOVO3dumZnuuusuffbZZ6pbt65CQkLUqVMnVa5cWTlz5nTue6vvmXS5XDp27Jhq1qzptG3YsEFbt25V/fr15efnp8cff1xPP/20YmJitHTpUi1atEhz587VQw89JDPj8MMM7IMPPtD48eNVvXp1de3aVWXKlNGOHTu0fv16TZs2TVOmTFGnTp0UFBSkXr166aOPPpLL5VJYWJj69eunAwcOqEiRIgoPD0/vl3JT2LZtm/bs2aOFCxcqV65cMjO1b99eefPmVYsWLfT9999r4sSJSkhI0AMPPKBTp05p+fLlatGihe666y5NmjRJnTt3VqFChViu0skHH3yg0aNHq2HDhho8eLCKFCmi+Ph4ffzxx3rrrbd08OBBde7cWQEBARo1apSqVaum0NBQhYWF6bPPPtOpU6eUM2dOlpmbzAcffKBx48apZs2a6tGjh8qUKaPdu3frp59+0vvvv6+JEyeqffv2CgwMVK9evbRkyRJ5eXkpPDxcgwb9v/buO57K/v8D+Os4NqW9kGhKg0Ip7T1IS3U3taeG2dYupdDQUklLZRQtJd3SUmnvNFA0zMgI798ffq77nMb9vVcOeT8fjx7lWn3O+biu6/P+TGe8efMGurq6qFmzpqw/SvGQafjHflm+vr6kpaVFbm5udPPmTcrJyaGEhAS6c+cOubi40PDhw+nevXuUkpJC/v7+1LlzZ+rSpQsNGTJEmMTA0tKS7O3tqaCggCco+I997/sMDAwkRUVFmj59utTEGpmZmdS4cWMSiUTk4uJSnMksFQoKCqh169bUoUMHOnfuHO3YsYPEYjE5OTlRQEAAjRgxgpo2bSpM4x8XF0evX78WzuXf7ZLr6NGjVLVqVfL29qasrCzKy8ujgQMHChM+bN68mVq1aiXkZ1JSEoWFhdHFixeFweNz586lJk2afHddGybNz8+P2rZtSz179iQnJydydXWlsWPHUp8+fWjWrFn04cMHunfvHo0aNYrU1dVJX1+f6tatS02aNCGiwjUlGzRowFP9y1BAQABVq1aNdu7cKWwbNmyYsBB2UFAQ9evXT2qCp6ioKHr8+LHUPaOvr0/x8fHFm3j2jx09epSqVatG3t7ewuQqVlZWwr24fft2MjU1pRcvXhARUWpqKl24cIEuX74sle8GBgbfLMT8q+IAjP3nzp07R3Xq1KEdO3YQUeGNtnbtWho8eDC9ffuWkpKSaObMmbRp06YfXsPe3p6qVatGT548Ka5klxmSswoVrb2Rm5tLRIUvT5FIRNOmTRMKjJ8+fSJ7e3u6cOFCmZ3l8EeKvssXL15QgwYNqHv37lS7dm2aP3++1HFaWlo0a9YsWSSR/UOvXr2iHj160Lp164iIKCYmhg4ePEjq6urUsWNHoZDQs2fP766B9+DBAxo3bpwwRT37cwcOHKCqVavS1q1bhS7OmzdvJiKia9eu0fTp02nx4sVERJSQkECXL1+mFStW0M6dO4Xnl62tLXXt2pXS0tJk8hnKurdv35KlpSW5uroSEdGzZ89o5cqVwqK758+fJyKirl27kp+fn3BeUSXUzZs3afLkyVShQgW+Z0qR169fU8+ePYVn5fPnz2n//v1Uvnx5Mjc3p9jYWCIi6tWrF128ePGb8+/fv09jx44tc8/Kst13iP2nimaDO3PmDAYMGIDx48fj0aNHcHR0RGpqKh48eID58+dj9erVMDY2hoeHByZOnAg5OTlhwOW9e/ewc+dOnDhxAqdPn0aDBg1k/Kl+LUV5BADr16/HxYsXkZGRAQMDAzg5OaF///7w9/fHb7/9hsTERDRu3BhRUVFIS0uDq6srRCIR8vLyyny3Q/r/boNF36Wuri7u378PIoKVlRVatmwJoHC2T0VFRRgZGUFHR0eWSWZ/U2JiItLS0jBw4EDExMSgQ4cOGDRoEIYPH463b9+ib9++uHDhAmrUqIGPHz9KnVtQUICkpCRUrFgRFy9ehIGBgYw+Relw584drF+/Hi4uLpg0aRLevn2LzZs3w83NDVlZWZg1axY+f/6MxYsXY+7cuahRowZq1KgBMzMzAEBMTAw2btwIHx8fXLx4EeXLl5fxJyqbUlJShHvj5cuX6Nq1K6ytrTF8+HC8f/8eCxYswKZNm2BmZiY1QUpRV9H8/HxoaWnh8uXL0NfXl9XHYH/Tu3fvkJycjAEDBuDFixfCs3LkyJF4+/YtLCwscOHCBWhqaiI5OVnqXCJCamoqqlatWvaelTIOANkvJjMzk+rUqSOs49GoUSNycnKiJ0+e0KFDh2jEiBE0Y8YM2rx5M02bNu271wgPD6e4uLhiTnnZMnfuXKpcuTKtWLGCbGxsyMzMjDQ1NenVq1dERBQaGko9e/akNm3akKWlpVDDzN3l/ljr7N27d3T16lVKSEiQmoikVatWNH36dCIiysnJoYMHD1LlypUpMjJSJullf0/R77idnR0NGDCAiIgWLVpEvXv3Fo6Jj48nIyMjatasGVWtWpVu3Ljx3evk5OQUT6JLqaLv+siRIzRgwADKyMigR48ekYGBAdnY2JChoSF17tyZli1bRklJSdS+fXuprmtEhWuubdy4kSwsLOjOnTuy+Bjs/61du1a4Tzw9Pal9+/bCPfDq1Svq1q0b6evrk4KCAkVERAjnSb5Xit41rOQryjdHR0eysrIiIqIlS5ZQr169hGPevn1LxsbGZGBgQJUrV6br169/91pl8VlZtqux2X8uJSUFNWrUwNChQxEfHw9VVVWMGDECDRo0QIMGDRAXF4cVK1YgLS0NO3bskDqX/r9VoWPHjrJJfBnx9OlTBAQEwNfXF7169QJQOPDd1tYW3bp1w5UrV9CtWzeYmZlBUVERCgoK3PL1/4gIYrEY9+7dQ58+fSAvL4+UlBQsWrQI/fv3R506dTBz5kzY2NggPDwcWlpaiI6OxpYtW9C2bVtZJ5/9BUW18XJyctDV1QVQ2KKlpKSE/Px8iMViaGpqwtDQEE+ePIGDgwNq166NiIgIqbXeRCIRFBUVZfIZSoui73rr1q1o1qwZ1NTUsHjxYrRs2RI7duxAXl4efH194e3tjTdv3iA5ORnq6upS11BWVsbYsWMxcuRIaGhoyOJjsP+XnZ0NNTU14d9isRiKiorIz8+Hjo6OkMfTp09Ho0aN4O/vj4EDB0pNlqKgoCCr5LO/SfJZWdTDo6CgQMhzsViMmjVrwtDQEI8fP8bo0aOho6OD8+fPo3PnzlLXKovPSl4HjP1rJLHWV0ZGBl69eoWXL18iMzMTz549k5rJsF27dmjbti1CQ0OFGZIyMjIA8EK0xSUtLQ2xsbGoVauWsK1BgwZYsWIFVFRUEBYWBqBwjQ5FRUWIRKIyP9sh/f9aRCKRCCkpKZgzZw6sra1x8uRJTJ48GVu2bMG2bdvw9u1bDBs2DOfOnYOpqSk6duyIgIAAWFtb/3BNPFYy1apVC69fvwYA6Onp4ebNm7h37x5ycnLw8eNHnDlzBitXroStrS0cHR3x9u1bGae49FJWVhYq3j59+gRDQ0OIxWIoKSlhyJAhyMjIwPnz5zF+/HhUqVIFCQkJwrlEBFVVVQ6+SoAWLVoIwwnatm2LiIgI+Pr6oqCgAK9fv4aPjw9GjBiBSZMmYd68eUhNTZVtgtl/QktLC3FxcQCAunXr4ubNm4iOjkZWVhY+fPiAkJAQLFu2DDNnzoSzszMSExNlnOKSgQMw9q8UFUoBIDU1FQ0bNkS9evWQnZ2NRo0awdbWFoMHD4avry+OHz8OCwsLmJiYoGvXrjh79iw+fPjwTY0m+2/8qMBfr149NGjQAKdPn0Z+fj6AwhqsJk2a4PPnz3j58qWwrUhZDY7fvHkDAMJ4r9evX8PPzw81a9bE3Llz0ahRI6xatQoTJ05EQEAANm7ciLi4OJibm8Pb2xvOzs4wNzcXrsFKpszMTGRmZgr3AwA0bNgQSUlJKCgogI2NDfr164d+/fqhe/fu0NHRQc+ePdGhQwfk5OTg2bNn3yy0zX6sqNKtSMWKFfHu3TsAQLVq1eDr6yt1bH5+PrZt24bffvsNgwcPFo4F+L6SlaL3i+R7ply5crhy5QoePnyINm3aYP/+/Zg8eTLat2+PBg0aoH///hg4cCDy8vLw8OFDVK5cWVbJZ/+BoryvX78+kpKSkJubi5EjR2LIkCEYOHAgevTogTp16qB3797o2LEjcnJy8OTJE2EZmzJPRl0f2S9Ast+2vb09DRs2jIiIJk2aRJ07dxYWoV2+fDnp6elRo0aNyNbWVjjH2NiYlixZUryJLkNyc3OFcUpPnjwRpsr+8uULTZgwgdq0aSO1EHBGRgaZmprStm3bZJXkEiUoKIisrKzo3bt3Un3dRSIRaWlpCdPpFnF1dSUDAwOaNWsWvXz5UgYpZv+En58fDRgwgBo0aEB2dnZ07949YV+nTp2kxjOcOnWK/Pz8KDAwUNhmampKffv2Lc4kl2pBQUE0b948IvpjEfdZs2ZR//79iYgoPT2dOnbsSHp6ejR79mxSVlamqVOnElHh7GrdunWjp0+fyibxjIikZ9L99OmT1ILzTk5OZGZmJownvn//PoWFhVF4eLhwjImJCfXo0aPY0sv+G5L5/rUuXbpQt27dhJ9DQ0Pp6NGjFBQUJGwzNTWlPn36/NQ0liYiIu4Xw/4+klg89sKFC7Czs8PGjRvRpk0bJCQkYMGCBahatSqWLl0KRUVFJCcnQ1VVFcrKyigoKIC5uTnk5OQQGRn5zfXYv3fy5EmEhITg1KlT0NLSAhHhzZs3mDJlCmxsbKCiooKhQ4fi3bt3qF+/PkxNTREUFISkpCTcunWrTHc3LBIeHg4A6NSpEzIzM4WxDS4uLvDw8ICjoyMmTJggVZu3YsUK7N69GydOnEDDhg1lkm721+3evRu2trZCV+jDhw9jxowZmDlzJgDg8+fP6NatGzQ0NLBv3z6oqKhARUUFnz59wsuXLzF69GgoKyvjwoULUFJSkppllH1r586dmDhxIhQVFfH69WtUr14dAPDhwwf06dMHo0aNwvTp01FQUIAFCxYgLy8PWlpasLW1BVDYxU1fXx/79++X5cco0yR/x93c3HD27FlkZmaicuXK2LNnD+Tk5LBixQqEhoZi586daNiwIdTV1fH27Vu8efMG48ePh7q6OsLCwoTyAN8zJZ9kPp08eRIvXryApqYm9PX10ahRI+Tm5qJr165QVlbGgQMHoKqqClVVVaSlpeHVq1cYM2YMlJWVER4ezvn+/zgAY/9KQEAAgoODoaqqis2bNwtTy164cAG+vr54+vQp1qxZIwywjI6OxqZNm1C5cmWcOHEC6urqfCP+x3x9fTF//nxMnToVHTp0gJmZGZ4/f47k5GSsXLkSjRo1wooVK5CRkYEtW7bgwoULyMnJQe3ateHt7Q0FBQVhAG1ZdOfOHTRo0AAqKioAgNevX2PBggUYPHgwLC0tAQCzZs3CsWPHMGvWLIwcORKVKlUSzn/58qUweQMruU6fPo3Ro0dj8+bNGDRoEABgypQp0NLSwvTp0yEWi6Guro68vDz07dsXcnJyiIuLQ8uWLXHt2jVhKvSDBw8C4Eqk/2Xbtm2YNm0aPD09ceDAAbRt2xarVq0CUNjd+ejRo/D394exsTHs7Oykzn337h0sLCwgLy+Py5cvA+DvW9bmzZsHb29vLF26FLVr18Zvv/2GJk2aICQkBEpKSli1ahUCAwMhLy+P6tWr4/bt22jevDmqV68OHx8fAJyHpYVkPjk5OWHfvn3Q0dFBSkoKGjRogClTpqBnz54oKCiApaUl8vPzERcXhxYtWuDatWvQ1NREjRo1cODAgW+uV6bJpuGN/QoyMjKoW7dupKqqSp07d5baV1BQQCkpKTRnzhzq27cv1atXjxo0aEA2Nja0dOlSGaX413f69GnS1tYmb29vIiJKSUkhR0dHWrx4MeXn59PTp0+pVatWtH37dqnzMjMzhX9LTqle1ty/f5+aN29O06dPp+zsbCIiunjxIhkYGNDAgQPp1KlTwrG2trZUp04d2rhxI338+FFWSWb/QHZ2Nm3atIlWr14t9bvfrl07MjU1pRo1apClpSXt2rVL2Pfw4UM6cOAA+fn5UUBAgFQ3OF6e4c95eXmRkpISHTt2jIhImGJecsrx5ORkCg4OJmNjY+rVqxdNmjSJXF1dqVevXtSqVSvq3bu3cE/y9y1bz58/J0NDQzp79iwREZ04cYLKly9PW7ZskTru8ePHdPXqVTp9+jSFhYVRYmKisI/zsPTZsGEDaWtr0+XLl4mIaNWqVaSsrEzm5uZSXQ0fPnxIfn5+QhfE58+fC/s43//AARj7y4puHMkb6N27dzRixAjS1tamjRs3fveYnJwcSk5O/qaQ+mf9idnfU1BQQAUFBTRjxgxydnYmosKH4MSJE6lJkyakpqZGK1asIKLCwpCVlRXl5+cLa1pJXqcsy8zMFMYwzJkzhz5//kxERBcuXKC2bdtSv379pIKw2bNnU5UqVWj9+vVlOnAtTYp+x1++fCk1jq9Lly6kp6dHx48fp/3799P48eOpdevW36w79aPrsW8VFBTQ1atXSSQSUUBAgLD99evXpK6uTuvXr//mnKysLPL09CR7e3uaMWMGubm5UWhoqNQ1WfH6+l19+fJlql27NhERhYSEkLq6Om3dupWICsfw/a9xxJyHpYNkeS45OZlGjRpFXl5eRFQ4llNDQ4PmzJlDbdq0IVNTUzpx4sRfuh4rxAEY+0skH8Bv3ryh1NRU+vDhAxERJSQk0KBBg8jc3Jx27twpHMcLKhavjx8/kra2NgUFBVFKSgrp6uqSvb09Xb16lbZu3UrNmzenTZs20cqVK8ne3l7WyS1xJIPRxYsXU5cuXcje3l6odT9//vx3g7Bp06bR+fPniz297O+TLACkpqZKbXd2dpaqqT158iQpKSlRVFRUsabxV3T//n3h3/n5+ZSVlUUjR46kPn36UHp6upAvX1cIfY0r7Yqf5Hf+4MEDIip853fo0IHmzZtH6urqUj0q7ty5Qz179qQrV64Ue1rZf0cy35OSkoiI6Pbt2xQfH0/37t0jXV1dcnd3JyKibdu2kZqaGhkYGNCFCxdkkt7SiAMw9j9JFlpcXFzIxMSE6tWrR8bGxnT8+HEiKnwgDxw4kNq1ayfVbYcVnxs3bpCJiQkRFT4ojY2N6f3798L++fPnk7KyMikqKpKvr6+sklliFRX+3r17R6tXryZDQ0OqUKECOTs7C7N8FQVhAwcOpODgYKnzuXavZAsKCqJLly4REZGdnR0NHjyYcnNzvynUF/0eXL16ldq0aSMVlLG/588q4YKDg0ksFtO5c+eI6Pv3DwdcsiX5/a9atYpq1qxJ165do5SUFLKwsCCxWEyzZ88WjsnKyqLevXuTpaUl510pJpl3a9asofbt29P79++Fe9TT05M6d+4sdN/eu3cv9ezZk1asWMH5/jfwzAfsfyoaLLl06VJ4enrCzs4OdnZ2aNGiBaysrODt7Y0aNWrA09MTNWrUgKurK0JCQmSc6rJHQUEB2dnZyMvLQ0FBAR4/fozbt28L+9u1awczMzMcPnwYZmZmwgB4VkgsFuPRo0fQ09PDmzdv0K9fPxgaGiIwMBDz589HdnY2OnXqhBUrViAmJgbbtm3Dx48fhfN5UHHJlZeXB29vb3Tv3h1Dhw7F9u3bsWjRIigoKAgTANH/z0clFouRm5uL5cuXo0qVKtDT05Nl0kulT58+ASh8Jv1I37590bdvX2zYsAGfPn367v3DkzPJTn5+vvD929raYv78+UhJSUFSUhIqVKgAV1dXGBgY4ObNm5g1axbc3NzQs2dPxMbG4ujRo5CTkxMm5WKlh2S+Fy2cfPv2bal7tKCgAImJibh//z4KCgpw9OhRdOrUCXPnzoWcnJzUeorsT8g6AmQlU1G3qyIpKSnUtm1b2rFjh7AtPz+fli1bRiKRiCIjI4mosHvi/Pnz/2dXEvbvfV1j/PDhQ6pZs6bQ3cfBwYEGDx5Mvr6+dOPGDapSpYrQZWDTpk00ZcqUYk9zSVVQUEBfvnyh0aNH06BBg4TtX758IWdnZzIwMCBnZ2fhvggLCxMGIrOSTbJGVk9PjxQUFGjPnj3fPTYzM5OuXbtGvXr1ombNmgktOFyr+9cdOHCAfvvtt/85do6IyMPD47tr6rGSw87OjjQ0NOj58+fUu3dv2rx5s7Dv0aNHZG9vT0ZGRtS3b1+aOnWqMBaWx8SWbnZ2dlSpUiW6efMmGRkZCS3VRES///47tW3blnR0dKhevXrUuHFjIb+5J8hfxwEY+8bw4cOpT58+lJGRIWx78+YNVahQgfbu3UtEf0z68PnzZ+revTvNmjXrm+4mHIT9PJIFQsnJTebMmUNOTk6UnZ1NDx48oMWLF1OVKlVIT0+PJk+eLBxnbGxMa9euLdY0l1SSL4yhQ4eShYWF1P6ibjWVK1emGTNmCBNzsJJPMm/37dtHOjo61LVrV6patSpFRER8c1xUVBRZW1uTlZWV8DzjguRfFxwcTOrq6iQSiah///4/7L4pmS8aGho0d+7c4koi+x8k3y2LFi0ikUhEt2/fJiIic3NzYRFtyfd9Xl6e1Pue75nSberUqaSsrEy3bt0iIiJNTU2pxeeJiCIiImjXrl20YcMGIb+5zPf3cPs++8bo0aMRGRmJqVOnIiMjAwBQq1YtdO3aFX5+fkhMTBSaolVUVKCuro6UlJRvupuU1XWkfjbJddNWrVqFZcuW4datWwCAjh074t27d/D390ft2rXh4uKCW7du4erVq/Dy8gIAtG3bFioqKrC3t5fZZygJirrH5ObmAgC+fPkCHR0dJCcn482bN8J+ZWVlWFhYQFVVFXfu3MHLly9llmb215HEWjNLlizB5s2bcfz4cZw9exbt2rXDgAEDhIXgi44zMDCAp6cn/P39oaCggLy8PF6U/C9KSkqCv78/ZsyYgStXriA8PByzZs1CTEzMN8eKRCLk5+ejoKAAe/fuxdKlS2WQYvY9Re+WJ0+ewMrKCg8ePEDz5s0BANra2sjKygLwR/fSyMhIiMVi4X1PRHzPlHINGzbElStXYGhoCKAw39PT0785xsbGBrNmzYK8vHyZXjv0n+IAjEnJz89Ht27dcOLECRw/fhwzZsxASkoKAKB3795ISkrChg0bkJycDJFIhJycHCQnJ6NmzZoyTnnZUfSCdHJywoYNG2Bqaip8/xYWFjA1NUVoaChmzZqFqKgoEBE+fvyIPXv2oGnTphCJRMIYvbLcR19OTg4JCQkwNzdHZGQkFBQUMHnyZDx48ACOjo54//69cGxqaiqGDBkCb29vNG7cWIapZn9VUVD18OFDPHz4EC4uLmjWrBkA4NChQ+jQoQMGDRqE8+fPIzk5GQMHDsTs2bNRvXp1YfwKFyT/OmVlZfTu3Rvdu3dHq1atcO3aNVy8ePGHQZhYLIacnBwsLS2FAhyTncOHD2PdunUAgNmzZ8PW1hb169eHvr6+kDfa2tpCXhYUFKBPnz5Yvny5MH4S4LGwpc33ygC2trYwNDQU8rVcuXK4f/8+gMIA29LSEnPnzhV+BrjC/Z/gtwsTSNZgKCoqws7ODosWLYKysjI8PT1hY2ODhIQEBAUFITAwEKampnj27BkyMjKwbNkyGae+bDl69Cj27duHsLAwNG3aFACQnJyM9PR0TJkyBe3atcPevXthY2MDRUVFpKWlwdTUFP369cPy5cuF65T1Qe6JiYmoVKkSJkyYgJ07d6Jt27Y4ffo0evTogYSEBOjp6aFChQrYsGEDzp07h3r16sk6yexv2LlzJzw9PSESiaCrqwugsMChoKCAQ4cOYcSIEejevTv09fWRl5eHu3fvCueW9Xvj71JTU4OFhQWUlZVBRGjQoAGuXbuGVq1aYdasWfDw8ICenh7S0tIQHR2NTp06SZ3PBTjZyc/PR2xsLBwdHXH69Glcu3YNly5dgrq6OoA/8kZFRQUJCQkoKChAv3798PTpUzx8+JCDrlJKsjdNTEwMPn36hHr16gn5npeXBwUFBZQvX15oAevbty+ePn0Kf39/ABxw/xsikqy6YAyFLStHjhxB//79cffuXVy8eBEDBgzAvn37ICcnh/DwcFy4cAGxsbHQ0tLC4sWLIS8vz911itGePXvg4+ODc+fO4fnz5wgMDMS2bdugrKwMIyMj+Pr6QiwWIzExEUpKSsjIyIC2trZwvuSDtyz53ue+ceMG1qxZg1u3bmHv3r1o06YNYmJi4OrqipcvX0IsFmPy5Mno16+fjFLN/qmXL1/C2toat2/fxvbt22FjYwNA+vfg8OHDyM/Px+DBg/k59h8qqtB7/PgxWrdujQ4dOmDevHlwcHBAzZo1cejQIS68yZiDgwOmTJkizPRpamqKGzduwN7eHq6ursJ9UvR3QEAAXF1doaysjDdv3uDhw4fcVbeUknwGLliwACEhIXj69Ck6deqE7t27w9bWVrg/V61ahbt37yI1NRUxMTF48OAB5/t/QVaDz1jJdPHiRdLQ0BAW08vNzaUTJ05QuXLlaPjw4cJ6SF/jQbc/z/dmYNu5cydpaWnRkCFDqE6dOjRixAhat24dbd26lXR1denGjRtE9P0Zicr6LEWvX7/+ZnKAa9eu0eDBg6levXrCAqJFMx4WTUZTNPEMK5l+NFNhbGwstWzZkszNzaVm8vreGlU8iPyvk/y+v74vivYVvReePn1KlSpVIjk5OWrUqNGfrg/GikdycjJVrVqVWrZsSa9fvyYiInt7e5o5cyaJRCJat26dcGzRffH777+TSCSixo0b8yQ1v4glS5ZQ9erV6eTJkxQfH099+vQhPT09Wrx4sXBfr1u3jkQiETVt2pTz/T/EARiTcubMGdLS0pJawJeI6NChQyQSiWjWrFmUnJwso9SVPZKFnPj4eHr16pXws7u7O02aNIl8fHwoLi6OiIiePHlCzZs3p7t37xZ7WkuDjIwMGjRoEDVu3JiePn0qte/SpUvUsmVLaty4MV27dk3YzkFXySd5n4SGhpK3tzeFhIQIeRwTE0OGhobUpUsXCgsLE47lvP1nJL/v7du30/Tp02ncuHEUEhLyzdT9RX8bGRlR27ZteZryEuTt27fUrFkzatGiBcXGxgrbiwrckkEYEdHJkyfp4MGDQkDGeVi63Llzh4j+eO7dvHmTWrZsSWfPniUiovDwcFJVVaVu3bpRo0aNaOnSpVRQUEBv376lRYsW8b37H+MAjEl5+vQpKSoq0pEjR77ZXq1aNRKJRLRkyRIZpa7smjdvHtWvX59q1qxJQ4cOpfT0dCKSLuR8+vSJ+vTpQ506deJ1iyR83arh7+9PvXr1ojZt2tCTJ0+k9tnY2JC8vDzp6OhQSkoKF9BLAck8sre3Jy0tLapfvz41bNiQNDU1hcJFTEwMGRkZUffu3enkyZOySu4vxdHRkapUqUIzZ86kHj16kKmpKS1atEhoPc7Pz6ecnBwaMmQIVa9enWvPSwjJe+bt27fUuHFjatGihdASlp2dTW5ubiQWi2nlypWUkJBAlpaWNHLkSOFczsPSxcvLi0QikVQvgPT0dNqxYwd9+vSJwsPDqVq1arRz504iIjI1NSVNTU2aPXu21HU43/87HICVUT8qoH/+/JnGjx9PZmZmdOrUKWH7+/fvaeLEiXTp0iXuplMMJPPHx8eHtLW1ycfHR+h62K5dO4qJiSGiwpflqlWrqGfPnmRkZMSLx37H06dPpV4kwcHB1L17dzI3N6dnz54J2xcuXEhr166lR48eySKZ7G9wc3OjN2/eCD/v27ePKleuTFeuXKGMjAy6ffs2jRs3jpSUlIQu1S9fviRNTU2aOXOmjFL96/D29qa6desK3Z0DAgJILBaTgYEBOTo6Uk5ODhEVPp8uXrzIteclUFH36rdv35KBgcE3QdjmzZuFLodNmjQR3i1cMVX6fPz4kSZNmkQqKipCpVRBQQFlZmYSEdHo0aPJzs5OuD/Hjh1LRkZGZGtry/n9k/AkHGWQ5OBLPz8/JCQkIC0tDXPmzEG5cuUQFRWFtWvX4t69exg1ahR0dHSwZ88eZGVl4eLFixCJRDz4spicPn0aL168gKqqKsaMGQMAiIuLQ7t27YR80dXVxfbt2/H06VOsXr2aJxL4jjNnzqBXr16YNGmSsB5aSEgINm7ciNjYWMyZMwdJSUnw8PBAcHAwjI2NZZxi9mfat28PBQUFhIaGCjO0LVq0CPfv30dAQIBwXGJiIubMmYM3b94gICAAlStXxrt371ClShWede9fICJs2rQJKSkpWLRoEYKCgjB27FgsXLgQL168gJ+fHyZNmoT58+dDWVlZOI/XCio51q1bh48fP2LWrFmoUaMGEhIS0K1bNygpKSEwMBC1a9cGULiMw+vXr9G9e3eIxWJ+t5RiKSkpcHZ2ho+PD0JCQtC1a1dhX7du3aCtrY1du3YBAIYOHQorKysMGTIEIpFIal1F9h+RbfzHZMnJyYlq1apF3bt3p8aNG1Pjxo3p999/J6LCvsKLFy+mqlWrkpGREXXp0oVrv4pZfHw8iUQiEolE5OrqSkR/fPdxcXFUp04dat++vdS4MCKeSIDo+7+jJ06cIDU1NRo/frywLTIyksaMGUPVq1en5s2bk5+fX3Emk/0D169fp4YNG9K9e/eIiOjx48dEVDiYvG7duvTp0yep4318fEhLS0uqtYyI75O/43v3U3JyMr1584bi4+OpWbNmwnihmJgYqlatGmlra5O7u3txJ5X9RStXriQVFRVavnw5JSQkENEfLWEtW7b85r1CxPfMr+Djx480YcIEUlJSElrCsrKyyM7OjszMzGjo0KHUoUMHatKkiZDf3Jvm5+AArIzy9PQkTU1Nio6OJqLCwbUikYjq1asnNUg9NTVVaiwMdx/5eSQLOUUPvmvXrpGOjg716NGDkpKSpI6Lj48nZWVlmjx5cvEnthQo+r4kBQcHk5qaGk2YMEFqe2xsLL17946IuIKhpLt+/TqpqqrSgQMHaPz48WRiYkIZGRl05swZatasGXl4eFBKSopw/OXLl8nAwOCbSVfYXyNZ+Pr8+bPUrKBEROfOnaN69eoJXXmvXbtGgwYNoq1bt3LBrYT4UT54eHhQuXLlaMmSJZSYmEhEf0zMoa2tLQRmrHT6Ub6npaUJ3bNDQ0OJqHB2YDs7O+rfvz+NHDmShzIUAw7AyoDFixdTcHCw8HNycjLNmzePdu/eTUSFffc1NDRox44d1LFjR6pfvz6dPXv2mynn+Ub8eSQL/evWraNDhw4JfbOvXLlCFStWJGtra0pLS5M6/v3791wr+R2pqalUtWpVcnZ2/mafv78/ycvLk5OTE/9Ol1Lr1q0jJSUlKleuHF29elXYPnnyZDIyMiIXFxd68OABxcTEUI8ePahz586c13/T+fPnpX5eunQpde3alVq0aEGHDh0Svs/ff/+dGjVqRBs2bKCYmBjq27cvTZgwQXhG8fOp5Lh9+7YQQBfZsGEDqampkYuLixCExcXF0fDhwznvSjHJ593evXtp1apVtHbtWnry5AkVFBRQTk4OjR07lhQVFen06dNERMK4zSJc4f5zcQD2i7t37x61adOGunbtKjQ3ExFduHCBEhIS6MGDB9SgQQPy8PAgIqJTp06RSCSiihUr0vXr12WV7DJF8kGZnJxMTZo0IV1dXQoKChJmE7t8+TJVqFCBhgwZ8k0QRsSFHKJvvwM3NzdSVlamZcuWSW1PT08nExMTEolE37SEsZKt6F5Zv349iUQiUlBQoIMHD0oVKmfPnk2tW7cmkUhEzZo1IxMTE67N/ZuKlh0pqqRbt24dVa9enRYuXEijRo0iOTk5WrZsGeXm5lJ6ejrZ2NiQjo4O1axZU+r75tbkkqGgoIDCwsJIJBLRtm3bhMq9Iq6urqSgoECrV6+Wmo6eiN8tpZHkfefk5ERqamrUpUsXqlixIrVo0YLWrFlDeXl5lJ2dTePHjydVVVWpSvqvr8F+Dg7AyoDz58+TpaUldenSRajpKHLo0CFq06aNsI5USEgIOTo60syZM/nBW8zmzJlDPXr0oD59+lCtWrWoSpUqFBgYKARhV65coSpVqlC3bt2+eYGyQjExMXTs2DGhJm/z5s1CYVGSra0teXl5Cd0vWMkmWRj48uULXbhwgeLi4sjFxYUUFBRo9+7d9PnzZ+GYxMREOnfuHF29epXXLPqHXFxcSFFRkQ4cOEBLliyhM2fOCPt27NhBIpGIFi9eTESFlRrR0dF09uxZ/r5LiO8VoOfMmUMqKiq0fft2qXfIu3fvqGrVqiQSiWjXrl3FmUz2E718+ZLMzMyEXgJZWVk0bdo0atu2LW3evJmICrvqW1tbU8eOHWWZ1DKJA7BfmOQD+Pz582RhYUFdunSRepGuWbOGatSoQY8ePaLExETq27cvLVy4UNjPQVjx8PHxIQ0NDYqOjqakpCRKTU2lAQMGUIUKFSgwMFDoDvr7779Tjx49uCb/B8aMGUNqamrk7+8vFYSJxWJycnKiK1eu0Pbt20lPT49evHhBRFzTV9J93UIsOb6LiMjZ2VkIwr7uNl2En2P/zIIFC0hOTo4qVar0TQ35jh07SE5OjlxcXIRKoiL8fcuWZFcyyYoJIiI7OztSUFCg7du3Cy3Hr169orlz59KePXs4cP5FrF69mtq3b089evSQemYmJSXRb7/9Rubm5sK2tLQ0LlPIAAdgvzjJm+rcuXPfBGE5OTmkr69P6urqpKOjQ82aNRO6j7Cfw83N7ZsZpooell++fJHKMwsLC6pVqxYFBQXxmLyv/OjzW1tbU+3atenIkSNCQeTgwYNUvnx50tXVpUqVKvFsh6XQokWLqGXLlqSnp0dLly6VqsF3dnYmRUVF2rNnDz+//oXv3VNr164lkUhEq1ev/qaywtvbW6qrIpMtycpVosKuoz169CAbGxvav3+/sH3OnDmkqqpKjo6O5OvrS3369KG+ffsK+zkIK/2Cg4NJQ0ODKlasSA8fPiSiP+7vhw8fkkgkooiICKlzynqZorhxAPYLkryJvn5hhoaGCkHYyZMnheO9vb3Jz8+PF8v8yc6ePUtdu3b9poZ48eLFpKmpKfxcFGwV9dvX0dGh8PBwIuLa5ZcvX0r9nJWV9c2LY+DAgaStrU1HjhwRaufj4+MpOjpamA2PW75KNsk83bx5M9WqVYvc3d1p0aJFpKKiQqNHjxZmriQimj9/PolEIgoJCZFFcks9ye87ICCATp8+LdwjS5YsIbFY/N1AKzg4mN8XJcDGjRupXr16tG3bNiIicnd3p4oVK5KDgwO1bt2aWrVqJdW7ZdWqVWRoaEgNGjSgzp07c8VFKfajd9n58+dJXV2dRo0aJdUKdu/ePdLT0xMWUWeywQHYL0byJbpz506aMGECTZkyhXx9fYXtZ86cob59+1LXrl2FIExSWS/g/2xFD8tTp07R/fv3iYjozZs3pKurS6NGjZI69vLly+Tg4EAWFhZUt27dH3axKisuXbpEJiYmQiHj/fv3ZGRkROHh4d8EYZaWllStWjU6evSoMHEJK32uXbtG69evJ39/f2FbREQEqaqq0qhRo6SCsK1bt3Iw8A9IFuAcHR1JR0eHdu3aJcyKR0S0cOHCHwZhRFxpJ2sPHz6ksWPHkpmZGbm7u5O9vb0wxjUxMZGcnJzIyMiIFixYIJwTGxtLCQkJwrOT87D0kXzvJSQkCOP5i5w6dYpUVFRo0KBBdOTIEbp06RL16dOHDA0NuawnYxyA/aIcHR2pWrVqNGPGDBo8eDA1b95cakruM2fOUL9+/ah58+Z07do1Gaa07Ch6UObn59O9e/eENbyePHlCRES7d++mxo0b06BBg+jly5d0584d6tWrF02bNo1evHhB5cqVo4CAAFl+BJl7+/Yt9enThzp27CgUBJs3b07169enyMjIb9Ysqlq1Kunp6ZGfnx93ryiF7t+/LyxGXpTfRcFCREQEqamp0ZgxY75Zr4gLkv/MmjVrqHr16nTp0qXv1qrPmzePlJSUaNOmTTJIHfuRorx6+vQp2djYkLm5OdWvX1/oekZU+Ox0dnamFi1aCJOnSOLnY+kjmWfLli0jQ0ND0tXVpdatW9OdO3eELvinTp0iDQ0NEolENHXqVBoxYoTwjOQgTHY4APsFeXt7U7169SgqKoqICse/KCoqko6ODk2fPl047vjx4+To6MgP3mLwve/Y19eXdHR0aOrUqRQbG0u5ubl05MgRYUyetrY2tWzZkvLy8ig2Npbq1q1LkZGRMkh9yVD0okhJSaFBgwZRx44dKSgoiIiIOnToQHXq1KGLFy8K33VcXBwNHDiQOnbs+M2aRqz0OHr0KKmpqdGkSZOE7qRFBc7IyEgSiUTfzHLJ/r5Pnz5R165daf369URUODHDyZMnafjw4TRx4kThu581axa1a9eOu/CWEF+/W4qCMFVVVVq9erXUvoSEBJo3bx5paWmRt7d3cSaT/cck833hwoVUs2ZN2rt3Lz1//pwaNmxIJiYmFBoaKnQtDQsLo/Lly9P06dOFiVk4+JItDsB+QWvWrKF58+YREVFQUBBVrFiR1q5dS3PnzqUKFSqQk5PTN+fwjfjzSD4od+zYQW5ubkLh5eDBg6SpqUlTpkyRmpgjPDycbt++LZzr7OxMTZo0oTdv3hRv4kuQot/RjIwM2rp1K+np6VGjRo2EMT8dO3YkPT09CgkJobdv39KBAwfI0tJSmKyBC4wl259VBPn6+pJYLKZ58+YJNbdF+Xnnzh1u8foPZGdnk4WFBY0ePZp27dpFFhYW1KlTJ+rduzc1atSI+vfvL3znX//NZEPynjl06BBdvnyZiArHydrY2JCJiQlt3bpV6pz4+Hjy8vLid34pdevWLamfIyMjqUWLFnTu3DkiKhznX758eapbty7VqlWLQkNDhcqTkydPkoqKCk2dOvWbBblZ8eMArJSTfABLLtD76tUrevv2LTVt2pTWrl1LRER3796lqlWrkpqa2jc1Y+znkCyg2Nvbk5aWFnl6ekpNJLFv3z7S1NSkadOmSXUZISKKjo6myZMnk4aGxjcP3rLo3r17VL58eZoyZQoNHz6ctLW1qXHjxhQYGEhERP369aOaNWuSnp4elS9fng4ePCjbBLO/RPI5tnXrVpo5cyYNHz6cjhw5Iozx8vHx+SYIk8RB2F/3o2B327Zt1KlTJ1JTU6OFCxfSpUuXiIho7ty534xP5eBLtr4et1erVi3y9PSk5ORkIvqjJczMzEwYM/s1DsJKl5UrV1KzZs2kZru8efMmeXl5EVHhTNdVq1alnTt3EhFRgwYNyNjYmI4fPy48H8+cOUMikYhmz55d/B+ASeEArBSTfIl6enqSi4sLPXjwQNh2/vx5ql+/Pr1+/ZqICm/UwYMH06FDh/jBW8y2bNlC1apVE7qFfu3QoUNUu3ZtGjFiBMXGxgrbL168SAsWLJDK17KooKCAPn/+LEypXOTdu3fUp08fatq0qbBO0alTp2j//v3C4pNcUCw9HBwcqFKlSjRp0iQyNTWlZs2a0YABAyg+Pp6IClvClJSUaPr06fwM+4ck3xteXl40ffp0GjhwIO3fv5+ys7MpOzv7m2UyunbtSlOmTCnupLK/YNOmTVStWjW6efOmMEnT12PC2rZtK3QtZaXX6dOnqV+/ftS1a1c6ffq0sP3NmzeUl5dHFhYW5OjoSESFswN3796dFBQUyNLSUuo6586do0ePHhVr2tm35MFKLTk5OQCAo6Mj9uzZgw0bNqBcuXLCfnV1dXz58gUHDx7Eb7/9hgULFqB69eqwtraGSCRCfn4+xGKxrJJfZhQUFCAqKgqjRo2CiYkJHj9+jGvXrmH79u3Iz8+Hh4cHhgwZgk+fPiEkJASamprCuebm5jA1NYWioqIMP4HsiUQiqKioIDs7GxUrVgQA5Ofno1q1ati5cyfatWsHJycnfPz4EWPGjJFtYtk/EhkZiSNHjiAkJARmZmYAAB8fH/j6+mLevHnYuHEjRowYgZycHPj4+AjPP/b3FH1vTk5O2L17N2xtbZGbm4uFCxfi1KlT2L17N3R0dPDp0yc8ePAALi4uePfuHU6dOgUAICKIRCJZfgQm4fr16xg+fDhatGiBgoICAIXvHLFYjPr162PBggWws7PD48ePOe9KuR49ekBJSQnr16+Hq6sriAg9e/ZErVq1kJqaivj4ePTq1QsAoKCggFq1auH58+fQ0tKSuk6XLl1kkXz2FQ7ASrnjx4/Dz88PwcHBaNWqldQ+XV1dWFlZwcPDA5s2bUL16tVx7NgxiEQiEBEHXz9J0Uuu6G85OTlUqVIFR44cQbVq1RAYGIjKlSujTZs2uHv3Ln777Tc8evQI48ePx/jx4wEUvkCLCkplPfgCCr/T3NxcaGhoID4+HgCESoQaNWrAysoKO3bswN69e9G5c2fUrl1bOJcLHKVDWloasrKyULNmTWHbiBEjkJ6eji1btiA5ORnly5fHuHHjMG7cOAAcDPxTERERCAwMREhICExNTREcHIy9e/eiW7dukJcvLBbcuHEDHh4eUFZWxs2bNyEvL8+VdjL29e97VlYWrl+/jm7dugEoDK6L3u25ubl4/vw5GjduDE9PT2hqakq9l1jpUpRvHTt2REFBAdzd3bF27VrIycmhe/fuqFChAtTV1bF582akpaXh1KlTSE1NhZaWFuTk5PjeLYG4CrGUe/HiBWrVqoUmTZoI24gIAFClShUsX74cZ8+ehbe3N65duwYFBQXk5eXxA/gnKSgoEL7bzMxMfPnyBQUFBZgwYQK6du2KTZs2oV+/fli+fDnWrl2LqVOnQldXF1lZWVLX4dp9aSKRCEpKSnBwcMDRo0exatUqyMnJCS8UZWVlODo6Yv369VLBFyuZip5RAIRa+3LlykFdXR1xcXHCdrFYjHHjxiEuLg4XL1785jr8HPvfnJ2d8ezZM6ltSUlJ0NDQgKmpKY4ePYrhw4djw4YNGDVqFDIzM3H+/Hl06tQJy5YtQ0BAgPDe4AKc7Ei+W+Lj45GTkwMVFRVYWFjg999/x61btwD8cU88e/YMa9aswdOnT6GtrQ05OTmpa7DSoej5KJlvnTt3xpw5c6Cqqoo1a9bg5MmTAICQkBBUrVoVp06dQoUKFXDjxg0h3/neLXm4BayUKmoheffuHb58+QI1NTUAEGo5CgoKcOLECTRs2BAGBgYwMDAQ9hfVcLL/lmSrlZubG8LDw5Gamoq6devCzc0NO3fuREpKitCFjoiwZcsWVKxYEeXLl5dl0ksNc3NzeHl5YcqUKXjy5AkMDAzw5csXuLq64tKlSzA0NJR1Etn/IHmfEJHwbzMzM6ipqWHevHk4cOAAtLW1AUC4h6pXry6zNJdWYWFhSEpKgq6urtT27OxsVK5cGceOHcPYsWOxZs0aTJ48GUBh61hISAj09fXRtGlTAIV5xu8N2ZG8Z5YsWYInT55g6tSpMDc3R4cOHRAeHg4PDw/MmDEDLVu2xLt37zBv3jykpqaiXr16wnW4Yq90kcz3gwcPIiEhAfHx8bC1tUXHjh2hrKyMlStXws3NDSKRCL169UJ4eDjS09OFMkVeXh7fuyVV8Q87Y//Ej2atunz5MolEIvL09JTanpKSQv3796f9+/cXR/KYhLlz5wozER04cIBq165N+vr6wrSvGRkZFBwcTF26dKFmzZoJ63TwZBF/3blz56hdu3ZkaGhILVq0oKNHj8o6SexvWrt2LfXv35+mTp0qDCh/+/Yt1a5dm0xMTGjDhg109OhR6tGjBxkaGvKkG/9Q0XPl8OHDdOPGDSIqnLymcuXKJBKJhBnTiAoH7vfq1YuGDx/Oz6MSyMnJiapVq0aHDx+mxMREYfuhQ4eoU6dOVKVKFWrSpAkZGBiQoaGh8G7htT5LNwcHB9LS0iJra2tq3749VaxYUViYPjw8nCwtLalbt24UEBAgdR7fwyUbB2ClgOTD89GjR3TlyhVKT08XVjlfuHAhKSgo0NKlS+nevXt0/fp16tWrFxdaiolk/jx79oyMjIzowoULRFS42LWGhgZt3rxZOObRo0dkb29PI0eOFKaG5Sm0/76MjAzKycmhjx8/ElHhy4ZfOKWDq6srVatWjcaOHUudOnWiWrVqka+vLxERJSUlkYWFBRkaGlLTpk3J0tJSKEjy8+yvk/yurly5Qq1bt6a+fftSdHQ0ERGdOHGCKlWqREOHDqVjx45RYGAgdevWjZo2bfrNWmtM9k6fPk1aWlpC/uXl5dGbN2/o2rVrlJWVRUlJSRQQEEArVqygffv2CfnP75bS7fDhw6SpqUl3794loj8Wn5cMti5cuEBt2rQhW1tbWSWT/QMcgJVwki/A+fPnU/369alSpUrUrFkzcnd3p7S0NMrJyaEtW7ZQxYoVqWbNmtSwYUPq1KkTF1p+spEjR9Lx48eJ6I8g7OrVq1SzZk0iIgoODiZ1dXVhjY6MjAzatWsX5eXl0YcPH4S85Rfkv8OFxJLv6xr4xYsXU1hYGBERPX/+nGbPnk3lypUjHx8fIip8ZiUlJVFiYiLfJ/+Si4sLeXt706FDh6hr167Ur18/unfvHhEVFtwaN25Murq6ZGpqSoMHD+b3Rgl18uRJMjExoTdv3tD9+/dp/vz5VKdOHdLV1SUzMzNhqQZJnIely/Hjx4X1XIts2rRJWINv//79VL58edqyZQsRFa79+uHDByIiunHjBrd0ljIcgJUSy5Yto5o1a9LJkyeJiMjCwoJq165NCxcupKSkJCIiio2NpevXr9Pt27eFG5ELLT9HQkIC9e/fnypVqkRnz54Vtj979oy6d+9OK1asIHV1dakFMKOjo6l///5CNyAiDh7Yr0+yUHD27FkKCwsjc3NzCg0NFba/fv2aZs+eTRoaGrRv374/vQb7sS1bttDt27eJ6I9nS/v27YXv+sCBA9SpUyfq16+fcFxGRgbFxsZypVAJFxYWRpqamtSzZ0+qXLky2djYkLe3NwUHB1PdunXp3Llzsk4i+xcCAgJIJBLR+vXrKT09Xdg+Y8YMsrKyosjISCpXrpwQfBERbd68mZycnKTuV35Wlh4cgJUCDx48IHNzczp27BgREYWGhlK5cuWoa9eupK2tTYsWLZLqD16Eb8Sf6/nz5zR27FiqWLGiEISlpaVR+/btSSQS0YIFC4RjP3/+TL169SJLS0vOF1YmOTo6krKyMjVo0ICUlJTIzc1Nan9sbCzZ29uTSCSSCs7YX/PixQvS0tKiiRMnCgu3Z2dnU/369enIkSPCcX5+ftS5c2eysrKiW7dufXMdrhQquYKCgmjFihXk7+8vVLwmJSVR8+bNhRZlVnq5urqSWCymdevWUUpKChERXb9+nerVq0cikYi2b98uHJuZmUl9+/alqVOn8j1bSnEAVgqkpKTQ4cOHKSMjgy5evEjVq1cXWla6d+9OOjo6NGPGDEpOTpZxSssGydqm8PBwsrKyoooVK1J4eDgRFbaO1alTh1q3bk2Ojo60fv166tixIzVp0oQHRbMy6f79+9SiRQu6ceMGXblyhebNm0cikYj27NkjddyLFy/I09OTW2D+oejoaDI2NqYJEyYIQZi+vr5UKz1RYRDWqVMnateuHT179kwWSWV/g+T7oujfubm5lJycTL1796Y2bdpwd8NSrGg8PxHRmjVrSFFRkTZu3Ejp6emUnp5Oc+bMoYYNG9L8+fPp/fv3dOnSJWGcP4/XLL14bsoSRnLa0SIVKlRA9+7doaamhr1792LAgAEYO3YsAKBOnTqIi4tDfn4+KlSoIIMUlz1FU7ouXLgQly5dgkgkQmZmJgYMGID9+/ejV69euHz5MhYtWoSIiAhoaGigcePG8PDwgLy8PE8Ly8qUVatW4enTpzAxMUHLli0BAE2aNIGCggJsbGwAAKNHjwZQuHj8jBkzAPD0yf+EkZERtm/fjnHjxmH9+vWYNGkS6tWrJ0zhn5OTAyUlJVhbWyMmJgbp6enQ09OTcaoZ8P13P/3/4rtfb8/JyYGrqysiIiKQlpaGS5cuQSwW82K7pRARQVFREQCwfv16qKurg4jg7OyMnJwc2NnZwcHBAerq6vDx8YGHh4ewLEdUVBQvkF6K8dutBJF8AIeEhODLly8oV64cunbtCg0NDQCFC2iqq6sL63mlpaXBzc0NPXv25FXui9GePXuwYcMGnD59Go0bN8bdu3fh5eWF4cOH4+DBg+jRowe2bNkiLIBYVJDkQiUra0QiEXx8fGBsbCysT6Ourg57e3sAwIQJE5CZmYmpU6dKncf3yT9jZGQEb29vTJo0CatWrUJISAju3LmD8uXLQ0FBAdnZ2SAiDBw4ECtWrBAWauU1omRH8vt/9uwZKlasCCUlJZQrV07YV/S3nJwclJSU0Lx5cwDA3LlzuWKvFCsqry1duhTu7u7YtWsXdu/ejWvXrsHBwQEFBQWwt7fHokWLYG9vj+joaGhra6NOnTqQk5PjfC/FREREsk4Eg1Tg5ODggO3bt6NGjRp4+fIl5s2bBxcXFwCAo6MjTp06hfr16yMhIQFpaWm4d++esPgyv0SLh5OTEx49eoTjx48L2+7fvw97e3tcv34dx44dg7m5udQ5HByzX92PnkFbt27F1KlTsW7dOsyePVu4DzIzM7Fw4UJERUXh4sWLfH/8h27duoVRo0ZBQ0MDHTp0QKdOnZCXl4ekpCTk5eVh+PDhkJeX5+dSCbJgwQLs378fCgoKMDIywrJly9CgQQOhhSMlJQXbt2+Hk5OT1HncAlK6ZWRkoHPnzhg4cKBU3i5fvhyLFy+Gm5sbRo4cicqVK0udx2W+0o3D5hJA8gUYFxeH8+fPIyIiAuXKlUNkZCQmTJiA9PR0rF+/Hq6urpCTk8P79+9RuXJleHl5cdcDGahYsSLu37+P5ORkVKpUCUBht6qBAwciNDQU7du3x5UrV9CqVSvhHC7ksF+ZZGHg1q1byMzMhImJCRQVFTF58mRkZGTAwcEBYrEYtra2EIlEUFNTw8qVK6GkpMQt+P8xIyMj+Pr6YuLEifj48SN0dHRQv359qWP4vSE7RXXfRb/vJ0+ehLe3N3bs2IF79+7h0qVLGDhwIPz8/NC4cWPk5eXh999/h4uLC7Kzs7F48WLhWpyHpcvXgVNubi7S0tKgoqICAPjy5QsUFBSwYMECXLlyBcuXL8fnz58xa9YsqKqqCudx8FXKyWTkGSMi+mbmwhUrVtDIkSNp0qRJUgNq/fz8SFFRkWbOnPnd6/CA9Z/nR5NlXLx4kQwMDGjt2rXCOhxEhTNUDh06lCcSYGWWvb09aWlpkYqKCrVt25b8/f2FyWfWrl1LYrGYPD09vxk0zoPIf46iiTkGDRpEL168kHVy2HccPHiQXFxcaPPmzcK2iIgI6tOnDzVu3FiYUOXDhw/k5+fHE278IoqWFSIisrGxoXr16gmzWxaVHyZPnkz6+vpkbm7Oz8hfDIfPMjJ8+HDMnj1b+Dk/Px9EhIMHDwpdCotYW1vD19cXO3bswPjx47+5Fvf//Tkka6l8fX2xfPly2NnZ4dq1azA3N8eAAQOwZ88euLu74/bt23j9+jU8PT2hoaGBGTNmCP3yGfuVFRQUCP8+ceIETp8+jV27duHSpUtQVVWFq6srDhw4gC9fvsDe3h5r1qzBzJkzcfToUanrcMvXz2FkZITNmzejXLly0NHRkXVyyrxu3brB399f+PnRo0fYsGED1q5di/z8fGF7u3bt4OzsDD09PQwdOhS3bt1ClSpVYG1tLfR6YaVXaGgoJk+ejM+fPwMApk2bhpo1a2Lw4MFISUkRJtdITEzE3r17ERERIfQSYL8GHgMmI+/fv4eGhgaUlJSEgemZmZnYvXs3Zs6cCVdXV9jZ2Umd4+Pjg927dyM8PJwLK8XI0dERe/fuxcCBA/H48WPEx8dj/PjxcHBwwPz58xEREYFLly6hfv36UFJSws2bN6GgoMDdqViZEhQUhMuXL6NChQqYN28egMKxDaNGjcKbN28wbdo0DBs2DAoKCjh48CAGDx7MlUfFqOh5xONGZOfDhw/w8/PDxIkThZnvAODw4cNYv3490tLScPbsWWhpaQn7Ll26BAcHB+jq6mL//v38Ximlvs636OhotGvXDtevX0fjxo1RUFCA4OBgrFu3Dg8ePECrVq0QFxeHvLw83L9/H/Ly8nzv/mI4ACtmJ06cgLm5uTCroZeXF9atW4fw8HDUrl0b2dnZ2LRpExwdHbF+/XrMmjXru9fhG7F4HDt2DDNnzoS/vz9atmyJwMBAWFtbY+/evRg2bBgAIDk5Gbdu3YK8vDzMzc0hFot5ZiJWpmRmZqJFixZ49uwZRo4cCR8fH2FfURCWmJiIkSNHYsKECTwrqIxw4V12it7ZRePuXF1dIS8vjzlz5gAAAgMD4e7uDnl5efj4+EgFYXfv3kWTJk34nf8Lyc7ORuPGjbFv3z60adMGQOH9mZCQgP379+Pdu3dQVlaGi4sLTzX/i+K7uRgdPXoUFhYW2Lt3LzIyMgAAffv2hVgshrW1NeLi4qCsrIwZM2YILWCenp7fvRY/iH8Oye5UAJCQkAADAwO0bNkSfn5+GDNmDDw9PTFs2DB8+vQJd+7cQcWKFdGlSxd06NBB6BrChUpWlqipqSEyMhIdO3bEzZs3ceLECeFeUldXh6+vLxQUFBAdHS1ViOD7pHhx8CUb06ZNg76+Pr58+QKxWIy0tDQkJCRg/vz52Lp1KwCgf//+mD59OgoKCjBmzBi8efNGOL9Zs2bCVPSs9HJzc0OvXr3g7OyMwMBAyMnJ4ffffxf2i0Qi1KpVCw4ODli3bh2WL18uDGXg4OvXwy1gxWzFihVwcXGBm5sbbGxsUK5cObx9+xZdu3aFqqoqAgMDoa2tjZycHGzevBn29vY4dOgQrK2tZZ30MsXX1xcDBw6Em5sbnj59iilTpqBHjx5wdXXFlClTAAAHDx7EkydPMHv2bKFFk7FfnWTr+9ctKomJiejXrx+UlZUxd+5c9OjRQ9ifnZ0NRUVFyMnJcUsMK1MuX76MMWPGoGbNmggLC4O8vDzi4uKwY8cOuLu7Y82aNcJ75ejRo9i6dSs+fPiAc+fOoWrVqjJOPfu3iAjp6enw9vbGrVu3kJqaitjYWLx69QqfPn2CqakpGjZsiKZNm0JOTg6zZs3iSvYygAOwYiJZaCla22H9+vUYO3YsypUrhzdv3qBbt25SQVh2djYCAwN5rEQxkMyfNWvWYO7cuYiNjcWHDx/QunVrfPnyRSoQzs7ORv/+/aGjowMvLy8uTLIyQfI+2bRpE+7cuYNXr15h1qxZMDQ0hKamJhISEmBlZQUVFRXMmzcP3bp1k7o/uPs0K4uio6OFtZzCwsKgoKCA+Ph4bN26FZ6enlJB2N69e3H9+nV4eHjwvVJK/a/n3Lt377B06VLExcWhY8eOiI2NxaVLl1C9enUcO3aMW7zKAA7AitFfCcK6d+8OdXV1+Pn5oU6dOsK5PFbi5/l6/aKIiAjUr18fvXv3BgB4eHhg/vz5sLOzw+DBg5Gamorly5cjISEBN2/e5MVMWZnj7OyMXbt2Yfz48YiNjcWNGzdgZWWFSZMmQVdXFwkJCRg4cCDS0tKwa9cuqfXwGCsrJN8tISEhePjwIZydndGrVy8cO3YM8vLyQhC2ceNGrFmzBpMnT5a6Bo/9KX0k8/3AgQO4e/cuxGIxjIyMMGjQIOE4Ly8vrF27Fvfv34eqqiqys7OFNRG5oqoMKM4578uiH60jRUS0ZMkSkpOTI3d3d0pPTyciojdv3lDlypVp7NixxZXEMmvx4sVS+XP+/HkSiURUoUIFOnfunLD93bt3tHXrVqpSpQrVrFmTDA0NqXfv3sLaRrwmCytL9u7dS3Xq1KGbN28SUeGaeCKRiBo0aEBz5syhV69eERFRfHw8jR8/nu8PVuY5ODiQnp4eLViwgCwtLalixYpkbm4urPUUFxdHCxcuJJFIRAEBATJOLfuvODg4kJaWFo0YMYImT55MIpGIPD09hf0RERFUp04dSk5OljqP1/sqGzgA+4kkC/cnTpygvXv30qFDh+jTp0/C9qIgzMPDQwjCPnz4wIWWn+zp06ekqKhIXbp0ER52z58/p3nz5pGKigq5ubl9c867d+/o1q1bFBMTI+QtL7bMfnWSz6KcnBzy8/OjNWvWEBFRYGAgVahQgXbu3ElLliwhVVVVsre3pydPnvzwGoyVJTdu3KAqVapQaGgoERXeC2FhYVSnTh1q3769UJH36tUr2rZtG79TSjHJvDt58iRpa2vT5cuXiYjo8OHDJBKJaMeOHcIxWVlZVK5cOTpz5kyxp5XJHgdgP4lkDYaTkxNVr16d2rRpQ6qqqjRkyBCKiIgQ9i9ZsoQUFBRoxYoVlJmZKWznQsvPdfXqVdLV1aVOnToJ216/fk329vYkLy9Pu3fvFrZ/76X4Z62bjP1qVqxYQadOnaLY2Fh69+4dvX37loyNjYXKipSUFKpZsybVqlVLqOXlmlxW1oWFhVHFihUpPj5e2PblyxcKDAwkkUhE/fv3F4Iwyf2s9HB3dxf+XZR3Xl5e1K9fPyIi8vf3J3V1ddq2bRsREaWlpVFUVBSlp6eTjY0Nl/XKKA7AfrJ169aRlpYWRUVFERHRtm3bSCQSkYWFBf3+++/CcXZ2dmRubs4Flp+sQ4cOQk0kUWEQVrt2berYsaOwLTY2lhwcHKh8+fK0Z88eWSSTMZmTrGDw8/MjBQUFio6OFrbdvHmT6tWrR1euXCEiovv379OYMWNoy5YtXKBgZdL3KuWSkpKodu3a3/SqiI+Pp3r16pFIJKIJEyYUVxLZfywiIoLEYjGNHDlSavv27dvJ2tqa9u/fT+rq6uTl5SXsCwoKosmTJ0sF2vzMLHt4hN9PlJSUhGfPnmHZsmUwMTGBv78/nJycMH/+fNy8eRNLlizBhQsXAADr1q1DREQERCIRiOdF+Wn69OmD9u3bCz+3atUKhw8fxosXL9CpUycAgLa2NqZPn47Jkydj1qxZ2LJli6ySy5jMFA0A9/f3x+fPn7F582YYGRkJz6esrCyIxWJcunQJV69ehbOzM7KzszFlyhRhPTzGygrJSROOHTuGbdu2YevWrYiPj0fPnj1x4cIFHDx4UDheSUkJxsbGuHz5Mry8vGSVbPYvtWjRAr6+vrhw4QJGjhwpbNfU1MSlS5dgY2ODZcuWCZOrZGZmYtu2bQAgNbkKT7RS9vAsiD9Rbm4uIiMjYWhoiLi4OAwYMAC2traYOXMm9u7di4kTJ8LMzAzr1q1Dy5YthYINz6b3861cuRK1a9fGiBEjAADXrl2DtbU19PT0EB4eDgCIjY3FypUrERMTg9DQUM4XVubEx8dDX18fmZmZWLp0KRYsWCA14+eMGTNw4sQJfPnyBZqamrh48SIUFBR4VlBWZtnb28PHxweNGjXCrVu30LZtW9SuXRvv379HSkoKGjVqhDZt2mDPnj3Iz8/H77//Djk5OZ7tsBT7/PkzgoKC4OjoiA4dOmD//v0AABcXFyxduhQrVqxAq1atoKSkhCVLluD9+/e4ceMGz6BcxnEA9h/50ZSh2dnZUFZWhqenJ44dOwZ/f39UqFABO3bswKlTp6CmpgYfHx+ebvQnk3y5paSkYPny5diwYQOOHDmCgQMHAvgjCKtbty7Onz8PoHCtjmrVqgktk/ygZL+y7z3HIiIiYGdnB5FIhIiICCgrK+PLly9QUFAAANy9exf5+flo1qwZxGIxL5nByqyjR4/C1tYWwcHBaNGiBVJTU+Hg4IDk5GTUrVsXVatWxZ49e6Curo7KlSvj+PHjUFBQ4CnHfwGZmZk4duwYHB0d0a5dO6G1c/78+QgNDcWdO3dgbGwMDQ0NId856C7bOAD7D0gWzPfs2YOXL19CLBZj8ODB0NfXBwAsXLgQoaGh2L9/P7S0tDBkyBBYWlpi3LhxAHhx0uIyb948JCUlwd3dHQsXLsSmTZvg6+uLwYMHAwCioqIwbNgwqKio4P79+8J5HHyxX53kM2jPnj149OgRcnNz0aZNG1SvXh0TJ05EnTp1cPr0aQCQCsKKcIGClWWurq4ICAjAxYsXIRaLIScnh8TEREyZMgVEhKCgIBAR0tLSoKGhAZFIxBUWpdCPymvp6ekICQmBo6MjzM3NcejQIQBAXFwcUlNTUalSJdSqVYvznQHgAOxfkyyY29vbY9euXTAwMMDnz59x7949bNmyBePHj8etW7fQqVMn1KxZEzk5OVBTU0N0dDR31/nJJL/bs2fPYubMmfDx8YGJiQkAYM6cOdiyZYtUEBYZGYkNGzbg8OHDXJhkZY6joyP27t2L3377DXFxcbh79y569uyJQYMGYciQITAyMsKJEycAcMUEY8Af98H69euxd+9eXLp0CWpqakIh+8aNGzA1NcX169fRsmXLb85jpYdk8BUQEIDXr19DJBLB2toatWrVkgrC2rdvjwMHDvzpNVjZxeH3v1T08Hz27Blev36NsLAwNGvWDCKRCEuXLsWUKVOgrq6OoUOHIiwsDJGRkZCTk8OUKVMgLy/PtSA/WVH+HDp0CFFRUejTpw9MTEyE7339+vUAgFGjRkEkEmHQoEEwNzeHubk5AK7RZ2VLaGgo/P39cfz4cZiamuLIkSMIDg5G69at0a5dOxw+fBijR4+GiYkJrl+/zoVHxvDHe6Znz55wdHTEunXrsHjxYuHdnp+fjyZNmqBixYrfPY+VDkQkBE5OTk44fPgwatWqBSUlJbi5ueHs2bNo1KgRLCwsIBKJ4OzsjD59+ggVVkU4+GIAB2D/iQMHDmDp0qVQU1MTmpfl5OTg4uKCjIwM2Nraon379mjZsqVU7Vd+fj4HXz+JZA1Tfn4+3N3dERUVhR49egAA5OXlhWPWr18POTk5WFtbIywsTJgNEeCZiVjZ8vbtW9SuXRumpqY4evQoxo0bB3d3dwwbNgzZ2dnIz8/H9u3bsWnTJq7FZewrjRs3hre3NyZMmIBPnz5hwIABqFixIpYsWYIKFSqgTp06sk4i+xeKAuZNmzZh3759CAoKgomJCXbv3o1x48ahXbt2OHPmDFq0aIG+ffvi8+fPCA4O5mcl+y7+jfgPZGVloVKlSnjx4gWAwtqNnJwcAMDIkSOhqKiIV69efXMeF+5/HsnpgMViMcLDw2FlZYX79+9j//79yM3NhZycHAoKCgAULgPg4eGBdu3ayTLZjMlEUU/0nJwc1KhRA6dOnYKNjQ1cXV2F6ZPPnDmD0NBQNG3aFIGBgVL3D2Os0OjRo3Hw4EEcOHAAgwcPhqWlJdLS0hAWFsb3zC8gKSkJjx49wtq1a2FiYoKQkBDMnDkTq1atgrGxMXr37o379++jXLlyGDZsGIKCgjjf2XfxGLC/6Xt9tvPz8+Hv74+FCxeiRo0aCAgIQOXKlQEAz58/R4cOHbBv3z6plhX2cxER3rx5g9q1a2P37t0YPXo0srKyYGVlhaSkJMybNw8WFhbfnYGKu4Wysurhw4cwNDREXl4edu3ahTFjxgAorGTq378/NDU1sXPnTu46xdj/kJiYiHfv3iE3NxctW7aEnJwcv1t+ERcvXoS2tjYyMzNhaWkJOzs7TJ06Fb6+vhg9ejSAwmdpo0aNZJxSVpJxAPY3SBbUX716BSUlJYhEItSoUQP5+fnw8/ODu7s78vPzsWbNGuTk5MDLywtv377F9evXucWrGBUFyrNmzUJcXBy2bt2KqlWrIisrC/369UNqairmzp2Lvn37fjOTG2Nlma+vLyZNmoQZM2agV69eICKsWrUK7969w82bN3ntGsb+Ae6GVvpI5tn3gucDBw7A29sbAQEB0NDQwMmTJ3Hs2DHo6OjA0dGRg232p/hp8BdJ3ohLly6FtbU1zMzMYGNjg+PHj0MsFsPa2hqzZ89GRkYG+vTpAx8fHxgbG+PSpUsQi8XIz8+X8af4df2oeb9t27a4du0aPn78CABQUVHBsWPHULlyZcyaNQuXL18uzmQyVuINGzYMu3btwv79+zFixAg4ODhAWVlZWDg0Pz+fgy/G/iYOvkoXyQk3Nm/ejHHjxmHZsmVSy9MkJiYiMjISubm5SE9Px7Zt26CsrIx58+YJk6wx9iPcAvY3LVq0CFu3bsXOnTuhrq4Od3d3XLhwATt37oS1tTXy8vLg5+eHXbt2QVFREfv27UPlypWFBZnZzxUREYHKlSvDwMBA2Na9e3eoqKggICBAaIX8/Pkz5s+fj3Xr1nHLJGPf8eHDB6SmpkJZWRlaWlq8dg1jrMxZs2YNVq9ejX79+iE4OBitWrXC2LFjMWjQICQnJ6NPnz64fv066tWrB3l5edy+fZufkewv4SqZ/0EyPo2IiMCJEycQGBgIS0tL5Obm4sKFC2jRogXGjRsHf39/yMvLY8iQIRgzZgzS09MxduxYfPjwgYOvn0Sy5evYsWOYPXs2unTpglWrVgmtW9OnT0dSUhKePHkCoHCiAVVVVWzYsIFbJhn7gapVq6J+/frQ1taGSCRCQUEBFywYY7+0r3vTvHz5EocPH8aePXtw7do15OfnY9u2bfD390elSpVw8uRJbNu2DXPnzhWCL275Yn8Fv03/hGS3w4yMDOjr66Nnz54wMzNDaGgoRo8ejbVr16J79+6wsrLCqFGjkJGRgdGjR2P48OFQVFTE0qVLMX36dBw8eJC7IPzHJPPHw8MDCQkJsLOzQ0FBAVavXo3AwEA0aNAAU6ZMwaNHjxAYGIjGjRtDSUlJ6jrcAsbY/8bPL8bYr0yyTBEZGQkFBQXk5uZCW1sbAFCvXj14eHhg5syZ8PLygkgkwoABAzBu3DjhGry8EPuruAviD0jeiG5ubnj+/DmcnZ1RvXp1KCsrY+jQodDR0cHq1auFVdAfPHgALS0tnDx5UmhZCQwMhLGxMa//8RM5OTlhx44d2Lp1K0xMTKCrq4u4uDg8f/4cTk5OqFq1Ks6fP48qVarg3LlzaNiwoayTzBhjjLESQnJiodmzZ2Pfvn3IzMxEbm4uli9fDmdnZ+HYJ0+eYPbs2UhISICbmxs6d+4sq2SzUozD9B+QXO189+7d8PDwABFBWVkZaWlpuHnzJgwNDSESifDp0ycAwOrVq9G3b1+IRCLk5+dDLBZj0KBBsvwYv7xz587hyJEjCA4ORtu2bQEUPki1tbWhra2NqKgonD59GsbGxli1ahWioqLQsGFDnsWNMcYYY1LlgYcPH+LSpUs4fvw4cnJysG3bNgQEBKBSpUqYOHEiAKBhw4ZwdXXFrl270LFjRxmmnJVmHID9iaLCfWBgoFC4BwANDQ306NED27dvR3Z2NsLDw5GdnY3evXsLYyW4W1vxiI2NhaqqqtSkG0VycnKgpKSEnj17omfPnigoKMDKlSthZWWFcuXKySC1jDHGGCtJioKvXbt2ISgoCC1btoSZmRkAQFNTE6tWrcLu3bsBQAjCmjRpgvXr1wPgJQbYP8O/MX/ie4X7oh6bI0aMwIABA3Dy5ElUq1YNkZGREIvFfCMWk6J8yM7OlppEo2g7ESE4OBjR0dHCvk6dOkFNTQ1ZWVnFm1jGGGOMlVhpaWm4c+cObty4gZiYGGF7/fr1MXfuXOjr68PX1xcbNmz45lwu87F/gn9rvuPPCvdF+xITEzF8+HBcuXIFhw8fhoKCAvLy8vhGLCZFNVadOnXCs2fP4O7uLmwXiUT4/Pkz9u3bhytXrgjnnD9/Hk+ePOE8Yowxxsqwr2c71NDQgK2tLcaMGYOrV69i9erVwr6iIKxKlSp4/PgxeOoE9l/gLojfIVm4t7W1hbu7O1xcXITC/adPn7B792507doVRkZGAAqDM575pvjp6+tjy5YtmD59OlJSUtC3b18oKipi5cqVSExMxKRJkwAAWVlZqFSpEn7//XdUqVJFxqlmjDHGmCzk5uZCUVERAPDo0SPIyclBR0cHdevWxaRJk0BE2LNnD8RiMRwcHAAUBmEbN25ErVq1IBKJeBw5+9d4FsT/Yfv27Zg+fTqmTJnyTeH+5s2bHHSVAESE48ePw9bWFvn5+ahQoQI0NTUREhICBQUFYUIU7h7KGGOMlU22trZYuHAhqlatCgCYO3cudu/eDWVlZWhoaCA4OBi1a9fGq1evsG3bNgQFBWH8+PGws7OTug6XJdh/gQOw/+GvFu6Z7H38+BFpaWkoKChA3bp1IScnh7y8PA6SGWOMsTLs7du3MDMzg7q6Oi5duoQ7d+5g5MiR2LZtGz5//gwvLy88ePAAp0+fRvPmzfH69Wts374dW7ZswebNm/Hbb7/J+iOwXwwHYH8RF+5LH66lYowxxhhQuH7XqFGj8PnzZ8yZMwfp6emYOXMmACApKQmjR4/GjRs3EBoaimbNmiEmJgZnz57FhAkTuKKd/ec4APuHuHDPGGOMMVZ6PH78GOPGjcOVK1fg7OyMlStXCuO5kpKSMGbMGERHR+P48eNo2bKlcB73dmL/NQ7AGGOMMcbYL0ty0owHDx7A1tYWr169wuXLl1G9enVhf3JyMvr06YMqVaogODhYxqlmvzIOwBhjjDHG2C/l655KRT/n5+fj2bNnGDlyJDIyMhAZGYnKlSsLQVh6ejrU1dW5lxP7qTgAY4wxxhhjvwzJ4Mvb2xu3b9/Gp0+fMGrUKHTu3BlA4Ziw4cOHIysrCxcvXkSlSpWkWsp4qAn7mfg3izHGGGOMlXpFbQpFgZOzszNcXFyQkpICeXl5dO3aFT4+PgCAhg0bYv/+/VBXV0f9+vWRnp4utbYXB1/sZ+LfLsYYY4wxVqp9vTiyj48PDh48iMDAQOzbtw+DBg0CAIwfPx4eHh4ACoOwXbt2wcrKCmpqajJJNyubuAsiY4wxxhgrtSZPnoyuXbsKQdbnz5+xbds2qKurY8KECQgJCcHw4cPh5uaGxMRELF26FF5eXhg3bpzUdXi2Q1ZcOABjjDHGGGOlUmpqKlauXIkVK1ZAQUFB2P7kyRMoKipCTk4Offv2xfjx4zFz5kxERUWhbdu2yM/Px6FDh2BtbS3D1LOyilcRZowxxhhjpc7r16+ho6ODNWvWQCQSYc+ePUhNTYWtrS0aNmwIAIiMjIS8vDz69OkDAFBVVcX06dNhZmaGAQMGyDL5rAzjAIwxxhhjjJUqixYtQkREBLy8vKCvr4/MzEz4+fkhJSUFampqGDduHOTk5JCZmYk7d+7gwYMHyM/Px9y5c6GkpIQNGzYAAPLy8iAvz8VhVrx4Eg7GGGOMMVaq1KxZE2KxGIsWLcKDBw+gpqaGvXv3Qk9PDz4+PtixYwcKCgrQo0cPTJ06Ff3790efPn0QHx+PgwcPCtfh4IvJAo8BY4wxxhhjpUJQUBCsrKwAAL6+vti9ezcqVKgAFxcXNGvWDB8/fsT06dMRFxeHkSNHYuLEiZCTk0NkZCQAwMzMDGKxmFu+mExxCxhjjDHGGCvx9u3bBxsbG6xduxYAMHLkSIwZMwapqalwcXHB3bt3UaVKFWzatAna2trw9fXFjh07kJ+fD3Nzc5ibm0MsFiM/P5+DLyZTHIAxxhhjjLESz8TEBJMnT8bu3bvh6uoKABg1atQPgzAdHR2sX78ewcHBUtfhqeaZrHEAxhhjjDHGSqyxY8ciKysLDRs2xJQpU2BpaYldu3b9zyDM3d0dQ4cOhYWFhYw/AWPSOABjjDHGGGMlUnR0NLKysoRWq9q1a2PcuHGwsrL6bhCWlpaGZcuW4ebNm6hWrRqWLFkidDtkrKTgAIwxxhhjjJVIzZo1w8GDB6GoqIjt27fj06dPqF+/PsaPH//DIOzJkyfw9/cHABTNNcfdDllJwrMgMsYYY4yxEqegoABycoVtBffv38fo0aPx5csXXLlyBWpqanj+/Dl27tyJoKAgjBs3Dg4ODgCA06dPo1u3bhx0sRKLAzDGGGOMMVZiHTlyBCdOnMCAAQOwevVq5OTkICIiQgjCvL29cfz4cQwcOBBLly4VzsvPz+cgjJVI3AWRMcYYY4yVGF+3DTx+/BiPHz+Grq4u1q1bh/z8fHTo0AGZmZmoV68exo0bhw4dOuD58+dS53LwxUoqbgFjjDHGGGMlAhFBJBIBAJKTk1GpUiUAgKmpKapUqYKTJ0/iypUrmDp1KuTl5XHhwgWoqakhPj4empqaEIlEUtdgrCTiFjDGGGOMMVYiFAVOK1aswG+//Sas4bVv3z48e/YM7u7uMDMzg4eHB0QiEfT19ZGdnQ0tLS0OvlipwQEYY4wxxhgrMfLz83H37l2EhoZi2LBhmDdvHjIzM2FtbY2rV6/iyZMnMDc3x5IlS9CtWzcoKCgI53LwxUoDeVkngDHGGGOMsSJisRiTJ0+GsrIyWrduDX9/f6SkpCA5ORlRUVEIDQ1Fw4YN0a1bN/Tq1QsAT7jBShduAWOMMcYYYzK3YcMGbNiwAQDQoUMHiMViREVF4cSJE2jTpg3Kly+P169fY+bMmbhz5w7k5f9oR+Dgi5Um3ALGGGOMMcZkKjc3F5mZmXBxcUFUVBTGjx+PHTt2wNjYGBs2bICzszN+++03lC9fHvfu3UOTJk1knWTG/jGeBZExxhhjjJUIDx48wMKFC5GQkIDGjRujc+fOCAgIwNy5c2FsbAzgj5kSudshK604AGOMMcYYYyXGx48fERkZiZUrV+Lu3btQV1fHjBkzsHjxYuEYnu2QlWY8BowxxhhjjJUYVapUgZWVFaKiouDg4ICcnBxcuHBB6hgOvlhpxi1gjDHGGGOsRJFs4bpx4waMjIwgFou55Yv9EjgAY4wxxhhjJc7XwRaP+WK/Cg7AGGOMMcYYY6yY8BgwxhhjjDHGGCsmHIAxxhhjjDHGWDHhAIwxxhhjjDHGigkHYIwxxhhjjDFWTDgAY4wxxhhjjLFiwgEYY4wxxhhjjBUTDsAYY4wxxhhjrJhwAMYYY4z9Il69egWRSITbt28DAC5cuACRSITU1FSZposxxtgfOABjjDH2jyQmJmLGjBnQ09ODkpIStLW1YWFhgbCwsP/k+l8HE6VJnTp1IBKJvvmzevXqn/r/amtrIyEhAU2aNPmp/w9jjLF/Tl7WCWCMMVb6vHr1Cm3btkWFChXg6uqKZs2a4cuXLzhz5gymTZuGx48fyzqJxeLLly9QUFD47r6lS5diwoQJUtvKlSv3U9MjFotRo0aNn/p/MMYY+3e4BYwxxtjfNnXqVIhEIkRFRWHQoEFo0KABDAwMMGfOHFy9ehXA91uwUlNTIRKJcOHCBQBASkoKhg8fjqpVq0JFRQX169fH7t27AQC6uroAACMjI4hEInTs2BEAUFBQgKVLl0JLSwtKSkowNDTE6dOnhf+j6P89fPgw2rVrBxUVFZiYmODp06e4fv06jI2Noa6ujp49e+LDhw9Sn2v37t3Q19eHsrIyGjVqhC1btnz3uh07doSysjL27dv3w++oXLlyqFGjhtQfNTU1AH90DTxz5gyMjIygoqKCzp074/379zh16hT09fVRvnx5DBs2DJ8/fxauefr0aZibm6NChQqoXLky+vbti5iYmG/SWBpbDRljrKzgAIwxxtjfkpycjNOnT2PatGlCQCGpQoUKf/laCxcuxMOHD3Hq1Ck8evQIXl5eqFKlCgAgKioKAHDu3DkkJCQgICAAAODh4QE3NzesW7cOd+/eRY8ePWBpaYlnz55JXXvx4sVYsGABoqOjIS8vj2HDhsHR0REeHh64ePEiYmJisGjRIuH4HTt2YP78+VixYgUePXqElStXYuHChfDx8ZG6rpOTE2xtbfHo0SP06NHjL3/W73FxccGmTZtw+fJlxMXFwdraGu7u7jhw4ABOnDiBs2fPYuPGjcLxmZmZmDNnDq5fv46wsDDIycmhf//+KCgo+FfpYIwxVoyIMcYY+xuuXbtGACggIOBPj3v58iUBoFu3bgnbUlJSCACFh4cTEZGFhQXZ2Nj85fOJiGrVqkUrVqyQ2mZiYkJTp06VOm/nzp3C/oMHDxIACgsLE7atWrWKGjZsKPysra1NBw4ckLrusmXLyMzMTOq67u7uf/q5iYh0dHRIUVGR1NTUpP4Ufe7w8HACQOfOnZNKDwCKiYkRtk2aNIl69Ojxw//n/fv3BIDu3bsnlcai76zo/0lJSfmfaWaMMVY8eAwYY4yxv4WIAAAikehfX2vKlCkYOHAgoqOj0b17d1hZWaFNmzY/PD49PR1v375F27Ztpba3bdsWd+7ckdrWrFkz4d/Vq1cHADRt2lRq2/v37wEAHz58QFxcHMaNGyc1bisvLw8aGhpS1zU2Nv5Ln83BwQFjxoyR2qapqfmnaVRVVYWenp7UtqKWQACIiYnBwoULcfXqVXz8+FFo+YqNjeWJNxhjrJTgAIwxxtjfUr9+fYhEIjx69AhWVlY/PE5OrrCXe1HABhROWiGpV69eeP36NU6cOIFz586hS5cumDZtGtatW/enafg6+COib7ZJTo5RtO/rbUUBTNHfO3bsQKtWraSuIxaLpX7+XrfL76lSpQrq1av3p8d8nZ6vJ/SQTCMAWFhYQFtbGzt27ECtWrVQUFCAJk2aIDc39y+liTHGmOzxGDDGGGN/S6VKldCjRw9s3rwZmZmZ3+wvWnOqatWqAICEhARh3/cmh6hatSrGjBmDffv2wd3dHdu3bwcAKCoqAgDy8/OFY8uXL49atWohMjJS6hqXL1+Gvr7+P/5M1atXh6amJl68eIF69epJ/SmaDETWkpKS8OjRIyxYsABdunSBvr4+UlJSZJ0sxhhjfxO3gDHGGPvbtmzZgjZt2sDU1BRLly5Fs2bNkJeXh7Nnz8LLywuPHj2CiooKWrdujdWrV6NOnTr4+PEjFixYIHWdRYsWoWXLljAwMEBOTg5CQkKEQKpatWpQUVHB6dOnoaWlBWVlZWhoaMDBwQGLFy9G3bp1YWhoiN27d+P27dvYv3//v/pMLi4usLW1Rfny5dGrVy/k5OTgxo0bSElJwZw5c/729T59+oTExESpbaqqqihfvvw/Sl/FihVRuXJlbN++HTVr1kRsbCycnZ3/0bUYY4zJDreAMcYY+9t0dXURHR2NTp06wc7ODk2aNEG3bt0QFhYGLy8v4bhdu3bhy5cvMDY2xsyZM7F8+XKp6ygqKmLu3Llo1qwZ2rdvD7FYjEOHDgEA5OXl4enpiW3btqFWrVro168fAMDW1hZ2dnaws7ND06ZNcfr0aRw/fhz169f/V59p/Pjx2LlzJ/bs2YOmTZuiQ4cO2LNnzz9uAVu0aBFq1qwp9cfR0fEfp09OTg6HDh3CzZs30aRJE8yePRtr1679x9djjDEmGyKS7JzPGGOMMcYYY+yn4RYwxhhjjDHGGCsmHIAxxhhjjDHGWDHhAIwxxhhjjDHGigkHYIwxxhhjjDFWTDgAY4wxxhhjjLFiwgEYY4wxxhhjjBUTDsAYY4wxxhhjrJhwAMYYY4wxxhhjxYQDMMYYY4wxxhgrJhyAMcYYY4wxxlgx4QCMMcYYY4wxxorJ/wEFfPBCMKxTQ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63531"/>
            <a:ext cx="6624736" cy="5451606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График визуализирует количество </a:t>
            </a:r>
            <a:r>
              <a:rPr lang="ru-RU" sz="2800" b="1" dirty="0" err="1" smtClean="0"/>
              <a:t>фродовых</a:t>
            </a:r>
            <a:r>
              <a:rPr lang="ru-RU" sz="2800" b="1" dirty="0" smtClean="0"/>
              <a:t> операций пользователей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6080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Итоговые выводы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u="sng" dirty="0" smtClean="0"/>
              <a:t>Обнаружены </a:t>
            </a:r>
            <a:r>
              <a:rPr lang="ru-RU" sz="1800" b="1" u="sng" dirty="0" err="1" smtClean="0"/>
              <a:t>фродовые</a:t>
            </a:r>
            <a:r>
              <a:rPr lang="ru-RU" sz="1800" b="1" u="sng" dirty="0" smtClean="0"/>
              <a:t> пользовательские сценарии</a:t>
            </a:r>
          </a:p>
          <a:p>
            <a:r>
              <a:rPr lang="ru-RU" sz="1800" dirty="0" smtClean="0"/>
              <a:t>Много операций с изменением банков, имен и отменой операции.</a:t>
            </a:r>
          </a:p>
          <a:p>
            <a:r>
              <a:rPr lang="ru-RU" sz="1800" dirty="0" smtClean="0"/>
              <a:t>Проведение операций с подменой страны проведения операции и использования карты другой страны и отменой операций.</a:t>
            </a:r>
          </a:p>
          <a:p>
            <a:r>
              <a:rPr lang="ru-RU" sz="1800" dirty="0" smtClean="0"/>
              <a:t>Проведение операций на аномально малые суммы и отменой операций.</a:t>
            </a:r>
          </a:p>
          <a:p>
            <a:pPr marL="0" indent="0">
              <a:buNone/>
            </a:pPr>
            <a:r>
              <a:rPr lang="ru-RU" sz="1800" dirty="0" smtClean="0"/>
              <a:t>В отчете перечислены пользователи, которые проводят </a:t>
            </a:r>
            <a:r>
              <a:rPr lang="ru-RU" sz="1800" dirty="0" err="1" smtClean="0"/>
              <a:t>фродовые</a:t>
            </a:r>
            <a:r>
              <a:rPr lang="ru-RU" sz="1800" dirty="0" smtClean="0"/>
              <a:t> транзакции</a:t>
            </a:r>
          </a:p>
          <a:p>
            <a:pPr marL="0" indent="0">
              <a:buNone/>
            </a:pPr>
            <a:r>
              <a:rPr lang="ru-RU" sz="1800" dirty="0" smtClean="0"/>
              <a:t>Пользователи, которые проводят </a:t>
            </a:r>
            <a:r>
              <a:rPr lang="ru-RU" sz="1800" dirty="0" err="1" smtClean="0"/>
              <a:t>фродовые</a:t>
            </a:r>
            <a:r>
              <a:rPr lang="ru-RU" sz="1800" dirty="0" smtClean="0"/>
              <a:t> транзакции, совпадают по </a:t>
            </a:r>
            <a:r>
              <a:rPr lang="ru-RU" sz="1800" dirty="0" err="1" smtClean="0"/>
              <a:t>мерчанту</a:t>
            </a:r>
            <a:r>
              <a:rPr lang="ru-RU" sz="1800" dirty="0" smtClean="0"/>
              <a:t> и проекту на сайте </a:t>
            </a:r>
            <a:r>
              <a:rPr lang="ru-RU" sz="1800" dirty="0" err="1" smtClean="0"/>
              <a:t>мерчанта</a:t>
            </a:r>
            <a:r>
              <a:rPr lang="ru-RU" sz="1800" dirty="0" smtClean="0"/>
              <a:t>. Совпадения по </a:t>
            </a:r>
            <a:r>
              <a:rPr lang="en-US" sz="1800" dirty="0" smtClean="0"/>
              <a:t>Merchant ID 1581 </a:t>
            </a:r>
            <a:r>
              <a:rPr lang="ru-RU" sz="1800" dirty="0" smtClean="0"/>
              <a:t>и </a:t>
            </a:r>
            <a:r>
              <a:rPr lang="en-US" sz="1800" dirty="0" smtClean="0"/>
              <a:t>Project ID </a:t>
            </a:r>
            <a:r>
              <a:rPr lang="ru-RU" sz="1800" dirty="0" smtClean="0"/>
              <a:t>5771, а так же по </a:t>
            </a:r>
            <a:r>
              <a:rPr lang="en-US" sz="1800" dirty="0" smtClean="0"/>
              <a:t>Merchant ID 39 </a:t>
            </a:r>
            <a:r>
              <a:rPr lang="ru-RU" sz="1800" dirty="0" smtClean="0"/>
              <a:t>и </a:t>
            </a:r>
            <a:r>
              <a:rPr lang="en-US" sz="1800" dirty="0" smtClean="0"/>
              <a:t>Project ID 321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b="1" u="sng" dirty="0" smtClean="0"/>
              <a:t>Предлагаемые пути </a:t>
            </a:r>
            <a:r>
              <a:rPr lang="ru-RU" sz="1800" b="1" u="sng" dirty="0" err="1" smtClean="0"/>
              <a:t>митигации</a:t>
            </a:r>
            <a:r>
              <a:rPr lang="ru-RU" sz="1800" b="1" u="sng" dirty="0" smtClean="0"/>
              <a:t> рисков:</a:t>
            </a:r>
          </a:p>
          <a:p>
            <a:r>
              <a:rPr lang="ru-RU" sz="1800" dirty="0" smtClean="0"/>
              <a:t>Блокировка пользователей по аномально низким суммам оплат</a:t>
            </a:r>
          </a:p>
          <a:p>
            <a:r>
              <a:rPr lang="ru-RU" sz="1800" dirty="0" smtClean="0"/>
              <a:t>Блокировка пользователей, совершающих много отмен оплат подряд</a:t>
            </a:r>
          </a:p>
          <a:p>
            <a:r>
              <a:rPr lang="ru-RU" sz="1800" dirty="0" smtClean="0"/>
              <a:t>Введение человеческого контроля за операциями, совершаемыми с подменой </a:t>
            </a:r>
            <a:r>
              <a:rPr lang="en-US" sz="1800" dirty="0" smtClean="0"/>
              <a:t>IP </a:t>
            </a:r>
            <a:r>
              <a:rPr lang="ru-RU" sz="1800" dirty="0" smtClean="0"/>
              <a:t>адреса</a:t>
            </a:r>
          </a:p>
          <a:p>
            <a:r>
              <a:rPr lang="ru-RU" sz="1800" dirty="0" smtClean="0"/>
              <a:t>Обработка платежной информации с помощью </a:t>
            </a:r>
            <a:r>
              <a:rPr lang="en-US" sz="1800" dirty="0" smtClean="0"/>
              <a:t>AI </a:t>
            </a:r>
            <a:r>
              <a:rPr lang="ru-RU" sz="1800" dirty="0" smtClean="0"/>
              <a:t>сервисов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94388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440</Words>
  <Application>Microsoft Office PowerPoint</Application>
  <PresentationFormat>Экран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Отчет по антифрод-анализу</vt:lpstr>
      <vt:lpstr>Гипотеза 1. Мерчант с самым большим количеством операций</vt:lpstr>
      <vt:lpstr>Гипотеза 1. Мерчант с самым большим количеством операций</vt:lpstr>
      <vt:lpstr>Гипотеза 2. Аномальные несовпадения между страной оплат и страной выпуска карты</vt:lpstr>
      <vt:lpstr>График визуализирует количество фродовых операций пользователей</vt:lpstr>
      <vt:lpstr>Итоговые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антифрод-анализу</dc:title>
  <dc:creator>USER</dc:creator>
  <cp:lastModifiedBy>USER</cp:lastModifiedBy>
  <cp:revision>20</cp:revision>
  <dcterms:created xsi:type="dcterms:W3CDTF">2024-03-18T12:39:26Z</dcterms:created>
  <dcterms:modified xsi:type="dcterms:W3CDTF">2024-03-18T20:52:39Z</dcterms:modified>
</cp:coreProperties>
</file>