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173" y="-1042"/>
      </p:cViewPr>
      <p:guideLst>
        <p:guide orient="horz" pos="1152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985936"/>
            <a:ext cx="31089600" cy="12733867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69"/>
            <a:ext cx="27432000" cy="8830731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710F-83D2-4293-A964-C2325E6C9B07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6C09-D2FA-46C5-8F81-70A32785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710F-83D2-4293-A964-C2325E6C9B07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6C09-D2FA-46C5-8F81-70A32785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0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947334"/>
            <a:ext cx="788670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947334"/>
            <a:ext cx="2320290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710F-83D2-4293-A964-C2325E6C9B07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6C09-D2FA-46C5-8F81-70A32785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710F-83D2-4293-A964-C2325E6C9B07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6C09-D2FA-46C5-8F81-70A32785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6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9118611"/>
            <a:ext cx="31546800" cy="15214597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24477144"/>
            <a:ext cx="31546800" cy="8000997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710F-83D2-4293-A964-C2325E6C9B07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6C09-D2FA-46C5-8F81-70A32785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0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710F-83D2-4293-A964-C2325E6C9B07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6C09-D2FA-46C5-8F81-70A32785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4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42"/>
            <a:ext cx="315468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8966203"/>
            <a:ext cx="15473360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3360400"/>
            <a:ext cx="1547336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8966203"/>
            <a:ext cx="15549564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3360400"/>
            <a:ext cx="15549564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710F-83D2-4293-A964-C2325E6C9B07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6C09-D2FA-46C5-8F81-70A32785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7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710F-83D2-4293-A964-C2325E6C9B07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6C09-D2FA-46C5-8F81-70A32785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1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710F-83D2-4293-A964-C2325E6C9B07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6C09-D2FA-46C5-8F81-70A32785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75"/>
            <a:ext cx="18516600" cy="25992667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0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710F-83D2-4293-A964-C2325E6C9B07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6C09-D2FA-46C5-8F81-70A32785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5266275"/>
            <a:ext cx="18516600" cy="25992667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0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710F-83D2-4293-A964-C2325E6C9B07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C6C09-D2FA-46C5-8F81-70A32785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42"/>
            <a:ext cx="315468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A710F-83D2-4293-A964-C2325E6C9B07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42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C6C09-D2FA-46C5-8F81-70A32785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2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0ABC7B-D9BA-48E9-854B-0FD7144EC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0215146"/>
            <a:ext cx="22679085" cy="1700931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00D972-363D-414A-A622-04A4CE001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5271" y="10215147"/>
            <a:ext cx="4035183" cy="1700931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F13403-17BA-4D91-B96F-BC482956CB33}"/>
              </a:ext>
            </a:extLst>
          </p:cNvPr>
          <p:cNvSpPr txBox="1"/>
          <p:nvPr/>
        </p:nvSpPr>
        <p:spPr>
          <a:xfrm>
            <a:off x="2051538" y="8815754"/>
            <a:ext cx="13833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D01C9C-84F0-4F0D-8913-5556F6FB9912}"/>
              </a:ext>
            </a:extLst>
          </p:cNvPr>
          <p:cNvSpPr txBox="1"/>
          <p:nvPr/>
        </p:nvSpPr>
        <p:spPr>
          <a:xfrm>
            <a:off x="26043609" y="8815754"/>
            <a:ext cx="13833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9398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Zwart, Jacob</dc:creator>
  <cp:lastModifiedBy>Zwart, Jacob</cp:lastModifiedBy>
  <cp:revision>1</cp:revision>
  <dcterms:created xsi:type="dcterms:W3CDTF">2020-04-27T19:42:01Z</dcterms:created>
  <dcterms:modified xsi:type="dcterms:W3CDTF">2020-04-27T19:46:51Z</dcterms:modified>
</cp:coreProperties>
</file>