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5" autoAdjust="0"/>
    <p:restoredTop sz="94660"/>
  </p:normalViewPr>
  <p:slideViewPr>
    <p:cSldViewPr snapToGrid="0">
      <p:cViewPr>
        <p:scale>
          <a:sx n="143" d="100"/>
          <a:sy n="143" d="100"/>
        </p:scale>
        <p:origin x="4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7293-D2C0-4FDE-B11E-83D535E8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7D0DE-A873-4CE7-9E80-FF18A0018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7821-4D1B-42C1-9854-4E0CB33B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84ECD-7CD4-4443-94DF-B322E0E6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17AD-70E1-4AED-8C0A-A485CED9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04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CAB6-67BD-4783-93B0-A14D2188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39421-38D7-4E56-AF89-F2C553292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B9F4-86F4-4EF6-A59C-74074660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ACDF-E6E6-4F18-84BB-C30ADE69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0E42-28B4-4635-B08B-FAE41CA2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4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66E4B-A2DB-4B72-A4F3-B1952E446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933BE-D64A-4193-B06B-AE5CD53E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57A32-BB77-4ED5-90AF-2BF0CA77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7C65-DD87-437F-8946-4EB9D811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D258-6511-4451-907C-E3E29D5B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40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F4B4-988D-4C51-B28E-3408391A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1DDA-B65B-456C-B891-44C58DDF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43DDB-7EF0-49F2-ACB8-3C7EC0A6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A67A-C76B-4D10-8AE5-660CDE1D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EDE8A-BAC6-4525-83C1-2C34725D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C0E7-15F8-41EB-96DA-1608492C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7186B-4766-4D6B-8B23-F113FF6F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99EA-83FF-4F39-BE3A-F4AD4453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3398-298D-4550-9BC1-3F9A88D6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B886-696F-4C7A-8272-C3894774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3DFB-9F62-4CD4-983D-515BE967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7EF7-D8C7-4AAD-B4F4-29125D694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1EC8E-C215-4CC4-999B-3EB7ADB97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5F55-4323-4909-B444-901B9DA4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EAEBA-2E0D-4F7B-952F-F58BFE2F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130F-1A8E-4110-8FCF-D03BAA6E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2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B8C8-8A66-4D87-AEF1-FCA81697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0739-1FFC-4307-8B4E-D16D5DDCF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4B2C3-2B40-41D2-B30D-C14FD681B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4BEB5-8364-4B86-AA84-FBB6C62FD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B886C-335B-4D12-A989-A7DD353B0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B014A-E725-40F2-832C-BFC93846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C0BC5-7E20-496A-A798-B028DDC6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CDADB-7437-4B91-8AF1-221C4557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75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B6C5-5DE7-4A68-A6B6-1C2518E8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9D628-1442-4B36-A354-D84DF3EE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35DFE-E30E-4763-939E-897406F0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A3F79-6B1B-4854-8B2D-62ADB95E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0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20B92-DDAE-42AC-A25B-7EFFCCD1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A399D-BAA4-4A4B-8046-FA69A9E9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3D78E-D6BE-4759-8FC9-4F779CD9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0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1885-D303-49FE-A77F-FDAF172A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EB8B-CB23-49C3-ACCF-A800AA30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66724-3B90-4777-828C-46BAA52A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4BE69-C16C-451E-9622-0DACF95B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07D71-4620-4888-B0C8-D99A6D3D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51341-4416-4083-930D-5FE0BC8B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9616-73F3-4071-AF80-326F70D9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6D25E-4845-422F-B1D3-4A43D8D2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4D220-91FC-44B8-945F-F37CE35F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18512-20DC-44B2-83FE-FB8EB8E8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0305-7321-4056-83B5-253A2745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3561D-FB81-44AE-A587-9E0F9ABB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88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CC385-C0D2-482B-AB13-4D810395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E507C-5728-4B97-8D30-4203827D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649A-8BB2-40A6-B334-0BA444D69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F8C7-1AF8-41EB-B2A3-7C9DD8D0175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7045-2DC1-4586-A2BA-7823368E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751BC-7A2C-467D-8E71-0C3E783C6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8BA8-4A5C-40A3-8232-7EF69AA59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4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4.png"/><Relationship Id="rId26" Type="http://schemas.openxmlformats.org/officeDocument/2006/relationships/image" Target="../media/image25.png"/><Relationship Id="rId3" Type="http://schemas.openxmlformats.org/officeDocument/2006/relationships/image" Target="../media/image11.png"/><Relationship Id="rId21" Type="http://schemas.openxmlformats.org/officeDocument/2006/relationships/image" Target="../media/image7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.png"/><Relationship Id="rId25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28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8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4E2F85-853E-4995-BCE7-5E1EB32AC69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0121" y="308394"/>
            <a:ext cx="0" cy="624121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BAA0EE-2ADD-4ABA-9758-547E74D1C63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96287" y="308394"/>
            <a:ext cx="0" cy="624121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22108-A567-4B1B-85EB-416AEAA3438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358332" y="258792"/>
            <a:ext cx="0" cy="624121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CBD529-83D4-42E1-9BB6-EAAB2885FC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894498" y="258792"/>
            <a:ext cx="0" cy="624121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5D5A6B-8BA2-4142-A2E2-F3F648227B0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3548" y="396815"/>
            <a:ext cx="151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Susceptible to both strains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F002C-F035-4379-BE4C-F8DEC83977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92080" y="404791"/>
            <a:ext cx="151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Primary infection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2D9FD4-6C96-41AE-9123-19120BF227D7}"/>
              </a:ext>
            </a:extLst>
          </p:cNvPr>
          <p:cNvSpPr txBox="1">
            <a:spLocks/>
          </p:cNvSpPr>
          <p:nvPr/>
        </p:nvSpPr>
        <p:spPr>
          <a:xfrm>
            <a:off x="5334000" y="396814"/>
            <a:ext cx="151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Recovered from primary infection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BDD5BA-EFA4-4E68-8C5B-772E4E1B07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96044" y="404791"/>
            <a:ext cx="151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Secondary infection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69AE1-7E37-4088-BE70-B66B1048960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76941" y="404791"/>
            <a:ext cx="165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Recovered from secondary infection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2465C2-A15C-4601-9BE3-E173409C34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968" y="3417584"/>
                <a:ext cx="85722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2465C2-A15C-4601-9BE3-E173409C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68" y="3417584"/>
                <a:ext cx="85722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552A38-3C93-4451-86DC-AE52190872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6736" y="1719179"/>
                <a:ext cx="9817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552A38-3C93-4451-86DC-AE5219087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736" y="1719179"/>
                <a:ext cx="981743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652B9F-940F-4571-A482-171E04030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7121" y="5178372"/>
                <a:ext cx="8695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652B9F-940F-4571-A482-171E0403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21" y="5178372"/>
                <a:ext cx="86953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89786C-EB91-4610-979D-6B8D7DF8A2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5514" y="1724810"/>
                <a:ext cx="113890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89786C-EB91-4610-979D-6B8D7DF8A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514" y="1724810"/>
                <a:ext cx="113890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AE7967-3B8A-4FC3-812D-28F96987A2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5275" y="5166751"/>
                <a:ext cx="10266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AE7967-3B8A-4FC3-812D-28F96987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75" y="5166751"/>
                <a:ext cx="1026691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B2C8CA-B9A2-4ABA-B09E-78EB8E7CFC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9298" y="1709929"/>
                <a:ext cx="12366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B2C8CA-B9A2-4ABA-B09E-78EB8E7CF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298" y="1709929"/>
                <a:ext cx="1236621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BFD2E-5397-404D-9C9D-48ECF1078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669" y="5194001"/>
                <a:ext cx="12366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p>
                      </m:sSub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BFD2E-5397-404D-9C9D-48ECF107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669" y="5194001"/>
                <a:ext cx="1236621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46BD04-86C8-4A03-8790-250441B64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09955" y="3447832"/>
                <a:ext cx="8899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46BD04-86C8-4A03-8790-250441B64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955" y="3447832"/>
                <a:ext cx="889923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EC569B-0DEB-43AE-9936-81DD5E875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35977" y="3424586"/>
                <a:ext cx="9410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EC569B-0DEB-43AE-9936-81DD5E87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977" y="3424586"/>
                <a:ext cx="941090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769D23-105F-4F24-B1AE-8B00AFA6D236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569747" y="2148423"/>
            <a:ext cx="1491447" cy="1725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51CA76-041F-4F5C-B09B-19BC349DF33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569747" y="3873723"/>
            <a:ext cx="1491447" cy="1725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009380-EA13-4E3C-A43F-C5A71CCF7D8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021092" y="2148423"/>
            <a:ext cx="159495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D4D87B-67F6-46E5-B2DA-AC3F4C3361C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21092" y="5599023"/>
            <a:ext cx="159495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624802-048E-419D-84A7-B206865EF42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575949" y="2148423"/>
            <a:ext cx="159495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E890A4-AE8C-4FC1-8D51-71F2F534D891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6575949" y="5599023"/>
            <a:ext cx="159495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4A6DEA-9738-4515-96A5-64C325633DF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130806" y="2148423"/>
            <a:ext cx="1486363" cy="14483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A8F541-E527-4D9B-A2F8-BA74EE431DB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9130806" y="4150723"/>
            <a:ext cx="1486363" cy="14483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32D8C97-DD90-485F-8FF9-D68D2BE6A5F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130806" y="3873723"/>
            <a:ext cx="149144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DF1F38-3D8D-48A3-975D-46D6134DE6C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8639740" y="2628372"/>
            <a:ext cx="11117" cy="583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51DEFC-63D2-4BD4-A124-7EB36B40CAB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650857" y="4353672"/>
            <a:ext cx="0" cy="583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F5AC08-F8E0-413B-AC11-A4CF31039FC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650857" y="6078972"/>
            <a:ext cx="0" cy="583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74645D-599C-4DFA-8340-3C4B7C60BB7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41143" y="6078972"/>
            <a:ext cx="0" cy="583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99FAF4-6C7A-4EF5-B1A8-C30D0C10257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536446" y="2628372"/>
            <a:ext cx="4697" cy="583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0D96A4-44EF-4320-AE60-7B8E4C1D96B5}"/>
              </a:ext>
            </a:extLst>
          </p:cNvPr>
          <p:cNvCxnSpPr>
            <a:cxnSpLocks/>
          </p:cNvCxnSpPr>
          <p:nvPr/>
        </p:nvCxnSpPr>
        <p:spPr>
          <a:xfrm>
            <a:off x="3797560" y="2628372"/>
            <a:ext cx="865112" cy="8730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7967E0-8583-4271-9324-DD1F7068AFAF}"/>
              </a:ext>
            </a:extLst>
          </p:cNvPr>
          <p:cNvCxnSpPr>
            <a:cxnSpLocks/>
          </p:cNvCxnSpPr>
          <p:nvPr/>
        </p:nvCxnSpPr>
        <p:spPr>
          <a:xfrm>
            <a:off x="4644854" y="3501469"/>
            <a:ext cx="353117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F7ABB2-E1B4-40CC-B74C-1F03C5FB072C}"/>
              </a:ext>
            </a:extLst>
          </p:cNvPr>
          <p:cNvCxnSpPr>
            <a:cxnSpLocks/>
          </p:cNvCxnSpPr>
          <p:nvPr/>
        </p:nvCxnSpPr>
        <p:spPr>
          <a:xfrm flipV="1">
            <a:off x="3788948" y="4245058"/>
            <a:ext cx="855906" cy="870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953FAC-C5EB-4C56-8B84-0EA3496C97D3}"/>
              </a:ext>
            </a:extLst>
          </p:cNvPr>
          <p:cNvCxnSpPr>
            <a:cxnSpLocks/>
          </p:cNvCxnSpPr>
          <p:nvPr/>
        </p:nvCxnSpPr>
        <p:spPr>
          <a:xfrm>
            <a:off x="4636085" y="4245059"/>
            <a:ext cx="353117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069AD5-EC88-4D4B-B757-F98B89F8B34D}"/>
              </a:ext>
            </a:extLst>
          </p:cNvPr>
          <p:cNvSpPr>
            <a:spLocks/>
          </p:cNvSpPr>
          <p:nvPr/>
        </p:nvSpPr>
        <p:spPr>
          <a:xfrm>
            <a:off x="609849" y="3393774"/>
            <a:ext cx="959898" cy="9598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857251-4610-42A4-998B-F297C140C9CA}"/>
              </a:ext>
            </a:extLst>
          </p:cNvPr>
          <p:cNvSpPr>
            <a:spLocks/>
          </p:cNvSpPr>
          <p:nvPr/>
        </p:nvSpPr>
        <p:spPr>
          <a:xfrm>
            <a:off x="3061194" y="5119074"/>
            <a:ext cx="959898" cy="9598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0FE27-FDA0-4F76-9517-0ECAC55C04A8}"/>
              </a:ext>
            </a:extLst>
          </p:cNvPr>
          <p:cNvSpPr>
            <a:spLocks/>
          </p:cNvSpPr>
          <p:nvPr/>
        </p:nvSpPr>
        <p:spPr>
          <a:xfrm>
            <a:off x="5616051" y="5119074"/>
            <a:ext cx="959898" cy="9598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AB70D-AE60-47DB-9D5F-20621803B283}"/>
              </a:ext>
            </a:extLst>
          </p:cNvPr>
          <p:cNvSpPr>
            <a:spLocks/>
          </p:cNvSpPr>
          <p:nvPr/>
        </p:nvSpPr>
        <p:spPr>
          <a:xfrm>
            <a:off x="8170908" y="3393774"/>
            <a:ext cx="959898" cy="9598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8F7C4D-264F-42F6-B402-653AAF8694CD}"/>
              </a:ext>
            </a:extLst>
          </p:cNvPr>
          <p:cNvSpPr>
            <a:spLocks/>
          </p:cNvSpPr>
          <p:nvPr/>
        </p:nvSpPr>
        <p:spPr>
          <a:xfrm>
            <a:off x="10622253" y="3393774"/>
            <a:ext cx="959898" cy="9598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D90D6C-C8BA-4CCB-ADE8-A605848854B0}"/>
              </a:ext>
            </a:extLst>
          </p:cNvPr>
          <p:cNvSpPr>
            <a:spLocks/>
          </p:cNvSpPr>
          <p:nvPr/>
        </p:nvSpPr>
        <p:spPr>
          <a:xfrm>
            <a:off x="3061194" y="1668474"/>
            <a:ext cx="959898" cy="9598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86F4C7-F91A-402E-A4DB-5C590C6F1AB4}"/>
              </a:ext>
            </a:extLst>
          </p:cNvPr>
          <p:cNvSpPr>
            <a:spLocks/>
          </p:cNvSpPr>
          <p:nvPr/>
        </p:nvSpPr>
        <p:spPr>
          <a:xfrm>
            <a:off x="5616051" y="1668474"/>
            <a:ext cx="959898" cy="9598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556045-0EA5-414D-B27E-F7FF8588540E}"/>
              </a:ext>
            </a:extLst>
          </p:cNvPr>
          <p:cNvSpPr>
            <a:spLocks/>
          </p:cNvSpPr>
          <p:nvPr/>
        </p:nvSpPr>
        <p:spPr>
          <a:xfrm>
            <a:off x="8170908" y="1668474"/>
            <a:ext cx="959898" cy="9598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44D3A9-4DA0-4221-ACFE-270A216B04D6}"/>
              </a:ext>
            </a:extLst>
          </p:cNvPr>
          <p:cNvSpPr>
            <a:spLocks/>
          </p:cNvSpPr>
          <p:nvPr/>
        </p:nvSpPr>
        <p:spPr>
          <a:xfrm>
            <a:off x="8170908" y="5119074"/>
            <a:ext cx="959898" cy="9598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3EE2A-C296-4225-B776-BD67DAA93A8B}"/>
              </a:ext>
            </a:extLst>
          </p:cNvPr>
          <p:cNvSpPr txBox="1"/>
          <p:nvPr/>
        </p:nvSpPr>
        <p:spPr>
          <a:xfrm>
            <a:off x="10543930" y="5194001"/>
            <a:ext cx="1393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Key:</a:t>
            </a:r>
          </a:p>
          <a:p>
            <a:r>
              <a:rPr lang="en-US" dirty="0">
                <a:solidFill>
                  <a:schemeClr val="accent1"/>
                </a:solidFill>
              </a:rPr>
              <a:t>Transmission</a:t>
            </a:r>
          </a:p>
          <a:p>
            <a:r>
              <a:rPr lang="en-US" dirty="0">
                <a:solidFill>
                  <a:srgbClr val="00B050"/>
                </a:solidFill>
              </a:rPr>
              <a:t>Recovery</a:t>
            </a:r>
          </a:p>
          <a:p>
            <a:r>
              <a:rPr lang="en-US" dirty="0">
                <a:solidFill>
                  <a:srgbClr val="FF0000"/>
                </a:solidFill>
              </a:rPr>
              <a:t>Death</a:t>
            </a:r>
          </a:p>
          <a:p>
            <a:r>
              <a:rPr lang="en-US" dirty="0">
                <a:solidFill>
                  <a:srgbClr val="7030A0"/>
                </a:solidFill>
              </a:rPr>
              <a:t>Mutation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8E6067-245D-46FC-93C0-CDAB6001B0DB}"/>
              </a:ext>
            </a:extLst>
          </p:cNvPr>
          <p:cNvSpPr/>
          <p:nvPr/>
        </p:nvSpPr>
        <p:spPr>
          <a:xfrm>
            <a:off x="10502742" y="5166751"/>
            <a:ext cx="1444384" cy="15585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9971B7-E842-4D47-952A-9C9D26F8A812}"/>
                  </a:ext>
                </a:extLst>
              </p:cNvPr>
              <p:cNvSpPr txBox="1"/>
              <p:nvPr/>
            </p:nvSpPr>
            <p:spPr>
              <a:xfrm>
                <a:off x="1201101" y="2628372"/>
                <a:ext cx="1216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9971B7-E842-4D47-952A-9C9D26F8A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01" y="2628372"/>
                <a:ext cx="121655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460F88-574A-45EB-B801-0B81B004765D}"/>
                  </a:ext>
                </a:extLst>
              </p:cNvPr>
              <p:cNvSpPr txBox="1"/>
              <p:nvPr/>
            </p:nvSpPr>
            <p:spPr>
              <a:xfrm>
                <a:off x="1239505" y="4676095"/>
                <a:ext cx="1216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460F88-574A-45EB-B801-0B81B0047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05" y="4676095"/>
                <a:ext cx="121655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9A37C11-632D-4642-807B-FE0DEF2D2B94}"/>
                  </a:ext>
                </a:extLst>
              </p:cNvPr>
              <p:cNvSpPr txBox="1"/>
              <p:nvPr/>
            </p:nvSpPr>
            <p:spPr>
              <a:xfrm>
                <a:off x="6519807" y="5258877"/>
                <a:ext cx="1729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9A37C11-632D-4642-807B-FE0DEF2D2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807" y="5258877"/>
                <a:ext cx="1729063" cy="338554"/>
              </a:xfrm>
              <a:prstGeom prst="rect">
                <a:avLst/>
              </a:prstGeom>
              <a:blipFill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C0A2A78-38F0-4EDB-BFCE-2223C6867ECC}"/>
                  </a:ext>
                </a:extLst>
              </p:cNvPr>
              <p:cNvSpPr txBox="1"/>
              <p:nvPr/>
            </p:nvSpPr>
            <p:spPr>
              <a:xfrm>
                <a:off x="6540219" y="1791281"/>
                <a:ext cx="16921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7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C0A2A78-38F0-4EDB-BFCE-2223C6867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19" y="1791281"/>
                <a:ext cx="1692194" cy="338554"/>
              </a:xfrm>
              <a:prstGeom prst="rect">
                <a:avLst/>
              </a:prstGeom>
              <a:blipFill>
                <a:blip r:embed="rId1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3C80EE-9871-4AF5-8F28-F17D53859809}"/>
                  </a:ext>
                </a:extLst>
              </p:cNvPr>
              <p:cNvSpPr txBox="1"/>
              <p:nvPr/>
            </p:nvSpPr>
            <p:spPr>
              <a:xfrm>
                <a:off x="4541171" y="1739993"/>
                <a:ext cx="612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3C80EE-9871-4AF5-8F28-F17D53859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171" y="1739993"/>
                <a:ext cx="612796" cy="369332"/>
              </a:xfrm>
              <a:prstGeom prst="rect">
                <a:avLst/>
              </a:prstGeom>
              <a:blipFill>
                <a:blip r:embed="rId1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ABFD1A2-B8F8-4EC7-BD24-C117BCC7558F}"/>
                  </a:ext>
                </a:extLst>
              </p:cNvPr>
              <p:cNvSpPr txBox="1"/>
              <p:nvPr/>
            </p:nvSpPr>
            <p:spPr>
              <a:xfrm>
                <a:off x="9997115" y="4676622"/>
                <a:ext cx="707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𝑣𝑤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ABFD1A2-B8F8-4EC7-BD24-C117BCC75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115" y="4676622"/>
                <a:ext cx="707373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5CE488B-C1C5-4BFE-8635-89E89E9E6982}"/>
                  </a:ext>
                </a:extLst>
              </p:cNvPr>
              <p:cNvSpPr txBox="1"/>
              <p:nvPr/>
            </p:nvSpPr>
            <p:spPr>
              <a:xfrm>
                <a:off x="4532924" y="5174383"/>
                <a:ext cx="569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5CE488B-C1C5-4BFE-8635-89E89E9E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24" y="5174383"/>
                <a:ext cx="569515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5E12FE-3EBF-4E6E-B5F6-B82D4798368A}"/>
                  </a:ext>
                </a:extLst>
              </p:cNvPr>
              <p:cNvSpPr txBox="1"/>
              <p:nvPr/>
            </p:nvSpPr>
            <p:spPr>
              <a:xfrm>
                <a:off x="10040395" y="2614291"/>
                <a:ext cx="707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𝑤𝑣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5E12FE-3EBF-4E6E-B5F6-B82D4798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395" y="2614291"/>
                <a:ext cx="707373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94CB65-C130-4D63-A6AE-EB18D083ECC8}"/>
                  </a:ext>
                </a:extLst>
              </p:cNvPr>
              <p:cNvSpPr txBox="1"/>
              <p:nvPr/>
            </p:nvSpPr>
            <p:spPr>
              <a:xfrm>
                <a:off x="9264421" y="3501469"/>
                <a:ext cx="577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94CB65-C130-4D63-A6AE-EB18D083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421" y="3501469"/>
                <a:ext cx="577722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821D20F-05E1-4523-812C-444523D27007}"/>
                  </a:ext>
                </a:extLst>
              </p:cNvPr>
              <p:cNvSpPr txBox="1"/>
              <p:nvPr/>
            </p:nvSpPr>
            <p:spPr>
              <a:xfrm>
                <a:off x="2695901" y="2698170"/>
                <a:ext cx="774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821D20F-05E1-4523-812C-444523D2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901" y="2698170"/>
                <a:ext cx="77431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BC3FA7-B2B7-4042-B0EC-9853207AC107}"/>
                  </a:ext>
                </a:extLst>
              </p:cNvPr>
              <p:cNvSpPr txBox="1"/>
              <p:nvPr/>
            </p:nvSpPr>
            <p:spPr>
              <a:xfrm>
                <a:off x="7732815" y="6173104"/>
                <a:ext cx="86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𝑣𝑤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BC3FA7-B2B7-4042-B0EC-9853207A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815" y="6173104"/>
                <a:ext cx="86889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E7FF0C-038F-4538-BF5C-C39F5404ED20}"/>
                  </a:ext>
                </a:extLst>
              </p:cNvPr>
              <p:cNvSpPr txBox="1"/>
              <p:nvPr/>
            </p:nvSpPr>
            <p:spPr>
              <a:xfrm>
                <a:off x="2766824" y="6130672"/>
                <a:ext cx="687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E7FF0C-038F-4538-BF5C-C39F5404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24" y="6130672"/>
                <a:ext cx="68775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20587E1-C7BF-4264-92F0-BD7569DFC797}"/>
                  </a:ext>
                </a:extLst>
              </p:cNvPr>
              <p:cNvSpPr txBox="1"/>
              <p:nvPr/>
            </p:nvSpPr>
            <p:spPr>
              <a:xfrm>
                <a:off x="7763224" y="2698170"/>
                <a:ext cx="825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𝑤𝑣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20587E1-C7BF-4264-92F0-BD7569DFC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24" y="2698170"/>
                <a:ext cx="82561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4DD1C10-1446-449E-9069-54F4B592052D}"/>
                  </a:ext>
                </a:extLst>
              </p:cNvPr>
              <p:cNvSpPr txBox="1"/>
              <p:nvPr/>
            </p:nvSpPr>
            <p:spPr>
              <a:xfrm>
                <a:off x="7846879" y="4408390"/>
                <a:ext cx="707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4DD1C10-1446-449E-9069-54F4B592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79" y="4408390"/>
                <a:ext cx="70705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189718-F8D1-4B27-936F-E5EDB279FAEC}"/>
                  </a:ext>
                </a:extLst>
              </p:cNvPr>
              <p:cNvSpPr txBox="1"/>
              <p:nvPr/>
            </p:nvSpPr>
            <p:spPr>
              <a:xfrm>
                <a:off x="3725301" y="3245703"/>
                <a:ext cx="604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189718-F8D1-4B27-936F-E5EDB279F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01" y="3245703"/>
                <a:ext cx="604396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3F3257A-7E05-470F-8872-C482A2ACB009}"/>
                  </a:ext>
                </a:extLst>
              </p:cNvPr>
              <p:cNvSpPr txBox="1"/>
              <p:nvPr/>
            </p:nvSpPr>
            <p:spPr>
              <a:xfrm>
                <a:off x="3711093" y="4127067"/>
                <a:ext cx="561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3F3257A-7E05-470F-8872-C482A2ACB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93" y="4127067"/>
                <a:ext cx="561115" cy="369332"/>
              </a:xfrm>
              <a:prstGeom prst="rect">
                <a:avLst/>
              </a:prstGeom>
              <a:blipFill>
                <a:blip r:embed="rId2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9137EF-EBCB-46DC-CF97-87368623259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1143" y="2628372"/>
            <a:ext cx="1112760" cy="10973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2E0895-24FB-E871-F0D0-E50771AD501B}"/>
              </a:ext>
            </a:extLst>
          </p:cNvPr>
          <p:cNvCxnSpPr>
            <a:cxnSpLocks/>
          </p:cNvCxnSpPr>
          <p:nvPr/>
        </p:nvCxnSpPr>
        <p:spPr>
          <a:xfrm>
            <a:off x="4636085" y="3725673"/>
            <a:ext cx="353117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D1C02A-8454-D95E-6CF5-9F511CCE1C6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541143" y="3984161"/>
            <a:ext cx="1103711" cy="11349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D7BF302-C0D1-AEA7-249F-6B316C014EC4}"/>
              </a:ext>
            </a:extLst>
          </p:cNvPr>
          <p:cNvCxnSpPr>
            <a:cxnSpLocks/>
          </p:cNvCxnSpPr>
          <p:nvPr/>
        </p:nvCxnSpPr>
        <p:spPr>
          <a:xfrm>
            <a:off x="4644854" y="4003098"/>
            <a:ext cx="353117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FA838C9-F087-106A-3CCA-46B23A75CB00}"/>
                  </a:ext>
                </a:extLst>
              </p:cNvPr>
              <p:cNvSpPr txBox="1"/>
              <p:nvPr/>
            </p:nvSpPr>
            <p:spPr>
              <a:xfrm>
                <a:off x="5475247" y="3127435"/>
                <a:ext cx="16921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7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FA838C9-F087-106A-3CCA-46B23A75C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47" y="3127435"/>
                <a:ext cx="1692194" cy="338554"/>
              </a:xfrm>
              <a:prstGeom prst="rect">
                <a:avLst/>
              </a:prstGeom>
              <a:blipFill>
                <a:blip r:embed="rId2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D21A8F-1259-AA5A-652F-035B4B5EF6A4}"/>
                  </a:ext>
                </a:extLst>
              </p:cNvPr>
              <p:cNvSpPr txBox="1"/>
              <p:nvPr/>
            </p:nvSpPr>
            <p:spPr>
              <a:xfrm>
                <a:off x="5462589" y="4288967"/>
                <a:ext cx="1729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D21A8F-1259-AA5A-652F-035B4B5E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589" y="4288967"/>
                <a:ext cx="1729063" cy="338554"/>
              </a:xfrm>
              <a:prstGeom prst="rect">
                <a:avLst/>
              </a:prstGeom>
              <a:blipFill>
                <a:blip r:embed="rId2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37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107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Smith</dc:creator>
  <cp:lastModifiedBy>Ben Ashby</cp:lastModifiedBy>
  <cp:revision>5</cp:revision>
  <dcterms:created xsi:type="dcterms:W3CDTF">2022-03-10T12:16:55Z</dcterms:created>
  <dcterms:modified xsi:type="dcterms:W3CDTF">2022-09-29T17:49:11Z</dcterms:modified>
</cp:coreProperties>
</file>