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3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8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3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8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3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56E9E-AB90-DE4B-96D0-0F707DAF5BBD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9D26-F53F-2243-8EA2-63E6DAA029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65EB29-1FEB-5942-AD12-00A03B08511C}"/>
              </a:ext>
            </a:extLst>
          </p:cNvPr>
          <p:cNvGrpSpPr/>
          <p:nvPr/>
        </p:nvGrpSpPr>
        <p:grpSpPr>
          <a:xfrm>
            <a:off x="97971" y="415937"/>
            <a:ext cx="2752861" cy="2902124"/>
            <a:chOff x="0" y="798244"/>
            <a:chExt cx="2957890" cy="3118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E9B24B-3D2C-7A42-A9A2-E75BAF797A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386" y="1287010"/>
                  <a:ext cx="526435" cy="52643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E9B24B-3D2C-7A42-A9A2-E75BAF797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86" y="1287010"/>
                  <a:ext cx="526435" cy="5264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19AB143-842F-794D-96C8-E35E300CC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2731" y="1287010"/>
                  <a:ext cx="526435" cy="52643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19AB143-842F-794D-96C8-E35E300CC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731" y="1287010"/>
                  <a:ext cx="526435" cy="5264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52AA60-77C1-8C4F-8B21-BBECA420BA3D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927822" y="1550228"/>
              <a:ext cx="11349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7C8A87C-6BA7-EB42-85DB-FBACF63653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386" y="2959092"/>
                  <a:ext cx="526435" cy="52643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7C8A87C-6BA7-EB42-85DB-FBACF6365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86" y="2959092"/>
                  <a:ext cx="526435" cy="5264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4FCB94D-F11F-DE48-A8F1-24D472A195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2731" y="2959092"/>
                  <a:ext cx="526435" cy="52643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4FCB94D-F11F-DE48-A8F1-24D472A19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731" y="2959092"/>
                  <a:ext cx="526435" cy="5264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943080-171D-F344-9850-EA12EE38DAE7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927822" y="3222310"/>
              <a:ext cx="11349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290E1D9-EEDF-0749-B0FB-61C132BAF3D2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64604" y="1813446"/>
              <a:ext cx="0" cy="11456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80513F-E119-EF42-9681-2D540B148FEC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2325948" y="1813446"/>
              <a:ext cx="0" cy="11456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C1AB30D9-55BA-3844-B69F-8703C8D70A42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1495277" y="456337"/>
              <a:ext cx="9286" cy="1661344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34491467-002E-5F4C-9EBE-AF65BC28604B}"/>
                </a:ext>
              </a:extLst>
            </p:cNvPr>
            <p:cNvCxnSpPr>
              <a:cxnSpLocks/>
              <a:stCxn id="11" idx="2"/>
              <a:endCxn id="10" idx="2"/>
            </p:cNvCxnSpPr>
            <p:nvPr/>
          </p:nvCxnSpPr>
          <p:spPr>
            <a:xfrm rot="5400000">
              <a:off x="1495277" y="2654856"/>
              <a:ext cx="9286" cy="1661344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B024007E-388C-E241-BD18-DD18FCF4B013}"/>
                </a:ext>
              </a:extLst>
            </p:cNvPr>
            <p:cNvCxnSpPr>
              <a:cxnSpLocks/>
              <a:stCxn id="10" idx="1"/>
              <a:endCxn id="5" idx="1"/>
            </p:cNvCxnSpPr>
            <p:nvPr/>
          </p:nvCxnSpPr>
          <p:spPr>
            <a:xfrm rot="10800000">
              <a:off x="401386" y="1550229"/>
              <a:ext cx="9286" cy="167208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FF2A34A0-622E-184F-A031-3BE1C2293FA3}"/>
                </a:ext>
              </a:extLst>
            </p:cNvPr>
            <p:cNvCxnSpPr>
              <a:cxnSpLocks/>
              <a:stCxn id="11" idx="3"/>
              <a:endCxn id="7" idx="3"/>
            </p:cNvCxnSpPr>
            <p:nvPr/>
          </p:nvCxnSpPr>
          <p:spPr>
            <a:xfrm flipV="1">
              <a:off x="2589166" y="1550228"/>
              <a:ext cx="9286" cy="167208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DDB3A6B-E998-4743-909E-4BE57579A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-402008" y="2280763"/>
                  <a:ext cx="1015027" cy="21101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recovery</a:t>
                  </a: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DDB3A6B-E998-4743-909E-4BE57579A5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402008" y="2280763"/>
                  <a:ext cx="1015027" cy="211011"/>
                </a:xfrm>
                <a:prstGeom prst="rect">
                  <a:avLst/>
                </a:prstGeom>
                <a:blipFill>
                  <a:blip r:embed="rId6"/>
                  <a:stretch>
                    <a:fillRect r="-1875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A31006-0CA4-1C46-9C7E-CE61DBE41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7640" y="3705503"/>
                  <a:ext cx="1661344" cy="21101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</m:oMath>
                  </a14:m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information loses value to an individual (expiry)</a:t>
                  </a: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A31006-0CA4-1C46-9C7E-CE61DBE41D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40" y="3705503"/>
                  <a:ext cx="1661344" cy="211011"/>
                </a:xfrm>
                <a:prstGeom prst="rect">
                  <a:avLst/>
                </a:prstGeom>
                <a:blipFill>
                  <a:blip r:embed="rId7"/>
                  <a:stretch>
                    <a:fillRect t="-31250" b="-4375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EEEAF72-A39C-6B4C-9255-C846EA4B67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822" y="1625536"/>
                  <a:ext cx="1103402" cy="26425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acc>
                            <m:accPr>
                              <m:chr m:val="̅"/>
                              <m:ctrlPr>
                                <a:rPr lang="en-GB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GB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learn information</a:t>
                  </a: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EEEAF72-A39C-6B4C-9255-C846EA4B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22" y="1625536"/>
                  <a:ext cx="1103402" cy="264252"/>
                </a:xfrm>
                <a:prstGeom prst="rect">
                  <a:avLst/>
                </a:prstGeom>
                <a:blipFill>
                  <a:blip r:embed="rId8"/>
                  <a:stretch>
                    <a:fillRect t="-9524" r="-1235" b="-33333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BFEB582-5EC2-D94C-8BED-B9FE22B005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344871" y="2280763"/>
                  <a:ext cx="1015027" cy="21101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recovery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BFEB582-5EC2-D94C-8BED-B9FE22B005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344871" y="2280763"/>
                  <a:ext cx="1015027" cy="211011"/>
                </a:xfrm>
                <a:prstGeom prst="rect">
                  <a:avLst/>
                </a:prstGeom>
                <a:blipFill>
                  <a:blip r:embed="rId9"/>
                  <a:stretch>
                    <a:fillRect r="-1875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8D66ED6-6125-7343-B056-077B7DBC3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1567082" y="2218777"/>
                  <a:ext cx="1015027" cy="35705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acc>
                            <m:accPr>
                              <m:chr m:val="̅"/>
                              <m:ctrlPr>
                                <a:rPr lang="en-GB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GB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infection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8D66ED6-6125-7343-B056-077B7DBC3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67082" y="2218777"/>
                  <a:ext cx="1015027" cy="357050"/>
                </a:xfrm>
                <a:prstGeom prst="rect">
                  <a:avLst/>
                </a:prstGeom>
                <a:blipFill>
                  <a:blip r:embed="rId10"/>
                  <a:stretch>
                    <a:fillRect r="-14286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C263CC7-FC87-294E-A0D0-97E799DF2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044" y="2823404"/>
                  <a:ext cx="1103402" cy="32309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acc>
                            <m:accPr>
                              <m:chr m:val="̅"/>
                              <m:ctrlPr>
                                <a:rPr lang="en-GB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learn information</a:t>
                  </a: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C263CC7-FC87-294E-A0D0-97E799DF20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044" y="2823404"/>
                  <a:ext cx="1103402" cy="323095"/>
                </a:xfrm>
                <a:prstGeom prst="rect">
                  <a:avLst/>
                </a:prstGeom>
                <a:blipFill>
                  <a:blip r:embed="rId11"/>
                  <a:stretch>
                    <a:fillRect b="-2000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5EB36-A75F-BE48-B312-452AC1FC7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388802" y="2207742"/>
                  <a:ext cx="1015027" cy="35705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GB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acc>
                            <m:accPr>
                              <m:chr m:val="̅"/>
                              <m:ctrlPr>
                                <a:rPr lang="en-GB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GB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infection</a:t>
                  </a:r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5EB36-A75F-BE48-B312-452AC1FC7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88802" y="2207742"/>
                  <a:ext cx="1015027" cy="357050"/>
                </a:xfrm>
                <a:prstGeom prst="rect">
                  <a:avLst/>
                </a:prstGeom>
                <a:blipFill>
                  <a:blip r:embed="rId12"/>
                  <a:stretch>
                    <a:fillRect r="-18519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689ECDB-E29F-9D42-9A04-754739FAB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3559" y="798244"/>
                  <a:ext cx="1661344" cy="21101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</m:oMath>
                  </a14:m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information loses value to an individual (expiry)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689ECDB-E29F-9D42-9A04-754739FAB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59" y="798244"/>
                  <a:ext cx="1661344" cy="211011"/>
                </a:xfrm>
                <a:prstGeom prst="rect">
                  <a:avLst/>
                </a:prstGeom>
                <a:blipFill>
                  <a:blip r:embed="rId13"/>
                  <a:stretch>
                    <a:fillRect t="-31250" b="-4375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03A4C9C-5F78-1D49-86FF-0B30204A387A}"/>
              </a:ext>
            </a:extLst>
          </p:cNvPr>
          <p:cNvSpPr txBox="1"/>
          <p:nvPr/>
        </p:nvSpPr>
        <p:spPr>
          <a:xfrm>
            <a:off x="177716" y="3436052"/>
            <a:ext cx="2774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(c) Social learning by B from 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64E42A1-F7F1-D044-911C-9116E62A4F34}"/>
              </a:ext>
            </a:extLst>
          </p:cNvPr>
          <p:cNvSpPr txBox="1"/>
          <p:nvPr/>
        </p:nvSpPr>
        <p:spPr>
          <a:xfrm>
            <a:off x="3251260" y="3429000"/>
            <a:ext cx="28382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(d) Information loses value to 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BE9334-A697-264D-A4B1-AA0A1A3E50B2}"/>
              </a:ext>
            </a:extLst>
          </p:cNvPr>
          <p:cNvGrpSpPr>
            <a:grpSpLocks noChangeAspect="1"/>
          </p:cNvGrpSpPr>
          <p:nvPr/>
        </p:nvGrpSpPr>
        <p:grpSpPr>
          <a:xfrm>
            <a:off x="107103" y="3901737"/>
            <a:ext cx="5947718" cy="2847084"/>
            <a:chOff x="3956217" y="760076"/>
            <a:chExt cx="7495071" cy="358777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CF45DB-E17F-0C46-B987-19F53D695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6217" y="760076"/>
              <a:ext cx="3600000" cy="35859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ED703F-1611-754E-86E5-FBDF7FF321E4}"/>
                </a:ext>
              </a:extLst>
            </p:cNvPr>
            <p:cNvGrpSpPr/>
            <p:nvPr/>
          </p:nvGrpSpPr>
          <p:grpSpPr>
            <a:xfrm>
              <a:off x="4038309" y="3168567"/>
              <a:ext cx="1089732" cy="1080000"/>
              <a:chOff x="1490223" y="3250217"/>
              <a:chExt cx="1089732" cy="10800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A1A1449-54C1-F94B-971F-39C048A961FF}"/>
                  </a:ext>
                </a:extLst>
              </p:cNvPr>
              <p:cNvGrpSpPr/>
              <p:nvPr/>
            </p:nvGrpSpPr>
            <p:grpSpPr>
              <a:xfrm>
                <a:off x="1490223" y="3341915"/>
                <a:ext cx="1082663" cy="905208"/>
                <a:chOff x="1034135" y="3331029"/>
                <a:chExt cx="1082663" cy="905208"/>
              </a:xfrm>
            </p:grpSpPr>
            <p:pic>
              <p:nvPicPr>
                <p:cNvPr id="30" name="Picture 2" descr="Bird Silhouette - Clipart library">
                  <a:extLst>
                    <a:ext uri="{FF2B5EF4-FFF2-40B4-BE49-F238E27FC236}">
                      <a16:creationId xmlns:a16="http://schemas.microsoft.com/office/drawing/2014/main" id="{9EDF5047-41B7-1048-A98F-47038715A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auto">
                <a:xfrm flipH="1">
                  <a:off x="1338937" y="3626931"/>
                  <a:ext cx="489861" cy="321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C158B7E0-0149-3548-8BEA-20771935A3CB}"/>
                    </a:ext>
                  </a:extLst>
                </p:cNvPr>
                <p:cNvCxnSpPr>
                  <a:stCxn id="30" idx="0"/>
                </p:cNvCxnSpPr>
                <p:nvPr/>
              </p:nvCxnSpPr>
              <p:spPr>
                <a:xfrm flipV="1">
                  <a:off x="1583867" y="3331029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4AA75EF-DB49-DB4D-A0A8-0106E3DF598D}"/>
                    </a:ext>
                  </a:extLst>
                </p:cNvPr>
                <p:cNvCxnSpPr>
                  <a:cxnSpLocks/>
                  <a:stCxn id="30" idx="1"/>
                </p:cNvCxnSpPr>
                <p:nvPr/>
              </p:nvCxnSpPr>
              <p:spPr>
                <a:xfrm flipV="1">
                  <a:off x="1828798" y="3779331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1778C6C-0E0B-064A-BC16-8E37DC5033EC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>
                  <a:off x="1583867" y="3948237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8DA5D56C-E678-F44D-BA38-2D28E04D44DA}"/>
                    </a:ext>
                  </a:extLst>
                </p:cNvPr>
                <p:cNvCxnSpPr>
                  <a:cxnSpLocks/>
                  <a:stCxn id="30" idx="3"/>
                </p:cNvCxnSpPr>
                <p:nvPr/>
              </p:nvCxnSpPr>
              <p:spPr>
                <a:xfrm flipH="1">
                  <a:off x="1034135" y="3787585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45C376C-EB5D-4A42-AA96-5253A263D763}"/>
                  </a:ext>
                </a:extLst>
              </p:cNvPr>
              <p:cNvSpPr/>
              <p:nvPr/>
            </p:nvSpPr>
            <p:spPr>
              <a:xfrm>
                <a:off x="1499955" y="3250217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0C5E2E5-1456-9D47-A48A-BA82ED549AA7}"/>
                </a:ext>
              </a:extLst>
            </p:cNvPr>
            <p:cNvGrpSpPr/>
            <p:nvPr/>
          </p:nvGrpSpPr>
          <p:grpSpPr>
            <a:xfrm>
              <a:off x="6358112" y="853521"/>
              <a:ext cx="1089732" cy="1080000"/>
              <a:chOff x="1490223" y="3250217"/>
              <a:chExt cx="1089732" cy="108000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1EA12F6-E6F9-4443-B42E-ED3C7A55642C}"/>
                  </a:ext>
                </a:extLst>
              </p:cNvPr>
              <p:cNvGrpSpPr/>
              <p:nvPr/>
            </p:nvGrpSpPr>
            <p:grpSpPr>
              <a:xfrm>
                <a:off x="1490223" y="3341915"/>
                <a:ext cx="1082663" cy="905208"/>
                <a:chOff x="1034135" y="3331029"/>
                <a:chExt cx="1082663" cy="905208"/>
              </a:xfrm>
            </p:grpSpPr>
            <p:pic>
              <p:nvPicPr>
                <p:cNvPr id="44" name="Picture 2" descr="Bird Silhouette - Clipart library">
                  <a:extLst>
                    <a:ext uri="{FF2B5EF4-FFF2-40B4-BE49-F238E27FC236}">
                      <a16:creationId xmlns:a16="http://schemas.microsoft.com/office/drawing/2014/main" id="{12DBC862-904B-1A4A-ACDF-87940864A7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auto">
                <a:xfrm flipH="1">
                  <a:off x="1338937" y="3626931"/>
                  <a:ext cx="489861" cy="321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1F7774A-032F-7B4C-827F-30601F082873}"/>
                    </a:ext>
                  </a:extLst>
                </p:cNvPr>
                <p:cNvCxnSpPr>
                  <a:stCxn id="44" idx="0"/>
                </p:cNvCxnSpPr>
                <p:nvPr/>
              </p:nvCxnSpPr>
              <p:spPr>
                <a:xfrm flipV="1">
                  <a:off x="1583867" y="3331029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5586C8E-CF9A-FB47-BC6B-2242A5FED9F6}"/>
                    </a:ext>
                  </a:extLst>
                </p:cNvPr>
                <p:cNvCxnSpPr>
                  <a:cxnSpLocks/>
                  <a:stCxn id="44" idx="1"/>
                </p:cNvCxnSpPr>
                <p:nvPr/>
              </p:nvCxnSpPr>
              <p:spPr>
                <a:xfrm flipV="1">
                  <a:off x="1828798" y="3779331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6D78F52-ACE5-134B-8F38-0C6326BCA715}"/>
                    </a:ext>
                  </a:extLst>
                </p:cNvPr>
                <p:cNvCxnSpPr>
                  <a:cxnSpLocks/>
                  <a:stCxn id="44" idx="2"/>
                </p:cNvCxnSpPr>
                <p:nvPr/>
              </p:nvCxnSpPr>
              <p:spPr>
                <a:xfrm>
                  <a:off x="1583867" y="3948237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EE6DBCC-DBF9-F842-867A-E2758A0B844C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>
                  <a:off x="1034135" y="3787585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6207F2C-23CB-B046-B362-F9C1E7B42C65}"/>
                  </a:ext>
                </a:extLst>
              </p:cNvPr>
              <p:cNvSpPr/>
              <p:nvPr/>
            </p:nvSpPr>
            <p:spPr>
              <a:xfrm>
                <a:off x="1499955" y="3250217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198FEE4-CF1F-2D49-8B09-8342BAE63899}"/>
                </a:ext>
              </a:extLst>
            </p:cNvPr>
            <p:cNvGrpSpPr/>
            <p:nvPr/>
          </p:nvGrpSpPr>
          <p:grpSpPr>
            <a:xfrm>
              <a:off x="4761717" y="1605741"/>
              <a:ext cx="1089732" cy="1080000"/>
              <a:chOff x="1490223" y="3250217"/>
              <a:chExt cx="1089732" cy="108000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23B0356-44B4-E347-987A-D9C4D4A73063}"/>
                  </a:ext>
                </a:extLst>
              </p:cNvPr>
              <p:cNvGrpSpPr/>
              <p:nvPr/>
            </p:nvGrpSpPr>
            <p:grpSpPr>
              <a:xfrm>
                <a:off x="1490223" y="3341915"/>
                <a:ext cx="1082663" cy="905208"/>
                <a:chOff x="1034135" y="3331029"/>
                <a:chExt cx="1082663" cy="905208"/>
              </a:xfrm>
            </p:grpSpPr>
            <p:pic>
              <p:nvPicPr>
                <p:cNvPr id="53" name="Picture 2" descr="Bird Silhouette - Clipart library">
                  <a:extLst>
                    <a:ext uri="{FF2B5EF4-FFF2-40B4-BE49-F238E27FC236}">
                      <a16:creationId xmlns:a16="http://schemas.microsoft.com/office/drawing/2014/main" id="{0805FB71-73C4-4D41-85E4-8983A9E1C3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auto">
                <a:xfrm flipH="1">
                  <a:off x="1338937" y="3626931"/>
                  <a:ext cx="489861" cy="321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562C4095-F16D-6848-8966-0782AACF17BF}"/>
                    </a:ext>
                  </a:extLst>
                </p:cNvPr>
                <p:cNvCxnSpPr>
                  <a:stCxn id="53" idx="0"/>
                </p:cNvCxnSpPr>
                <p:nvPr/>
              </p:nvCxnSpPr>
              <p:spPr>
                <a:xfrm flipV="1">
                  <a:off x="1583867" y="3331029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12371D77-3531-FC43-A0D4-96B77E69C24E}"/>
                    </a:ext>
                  </a:extLst>
                </p:cNvPr>
                <p:cNvCxnSpPr>
                  <a:cxnSpLocks/>
                  <a:stCxn id="53" idx="1"/>
                </p:cNvCxnSpPr>
                <p:nvPr/>
              </p:nvCxnSpPr>
              <p:spPr>
                <a:xfrm flipV="1">
                  <a:off x="1828798" y="3779331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B3A807C4-ED4A-824B-9389-AF3D7AB11AE0}"/>
                    </a:ext>
                  </a:extLst>
                </p:cNvPr>
                <p:cNvCxnSpPr>
                  <a:cxnSpLocks/>
                  <a:stCxn id="53" idx="2"/>
                </p:cNvCxnSpPr>
                <p:nvPr/>
              </p:nvCxnSpPr>
              <p:spPr>
                <a:xfrm>
                  <a:off x="1583867" y="3948237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C2DFA182-5CA2-4B44-8865-DA060B6C398B}"/>
                    </a:ext>
                  </a:extLst>
                </p:cNvPr>
                <p:cNvCxnSpPr>
                  <a:cxnSpLocks/>
                  <a:stCxn id="53" idx="3"/>
                </p:cNvCxnSpPr>
                <p:nvPr/>
              </p:nvCxnSpPr>
              <p:spPr>
                <a:xfrm flipH="1">
                  <a:off x="1034135" y="3787585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7961ECC-C33A-B143-BCDA-DD18B3AE3DD5}"/>
                  </a:ext>
                </a:extLst>
              </p:cNvPr>
              <p:cNvSpPr/>
              <p:nvPr/>
            </p:nvSpPr>
            <p:spPr>
              <a:xfrm>
                <a:off x="1499955" y="3250217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A494478-3B71-F34D-A10D-DFF9AD12CD37}"/>
                </a:ext>
              </a:extLst>
            </p:cNvPr>
            <p:cNvGrpSpPr/>
            <p:nvPr/>
          </p:nvGrpSpPr>
          <p:grpSpPr>
            <a:xfrm>
              <a:off x="5563449" y="2355921"/>
              <a:ext cx="1089732" cy="1080000"/>
              <a:chOff x="1490223" y="3250217"/>
              <a:chExt cx="1089732" cy="10800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D876B57-7078-BE46-984C-2FF78654682F}"/>
                  </a:ext>
                </a:extLst>
              </p:cNvPr>
              <p:cNvGrpSpPr/>
              <p:nvPr/>
            </p:nvGrpSpPr>
            <p:grpSpPr>
              <a:xfrm>
                <a:off x="1490223" y="3341915"/>
                <a:ext cx="1082663" cy="905208"/>
                <a:chOff x="1034135" y="3331029"/>
                <a:chExt cx="1082663" cy="905208"/>
              </a:xfrm>
            </p:grpSpPr>
            <p:pic>
              <p:nvPicPr>
                <p:cNvPr id="61" name="Picture 2" descr="Bird Silhouette - Clipart library">
                  <a:extLst>
                    <a:ext uri="{FF2B5EF4-FFF2-40B4-BE49-F238E27FC236}">
                      <a16:creationId xmlns:a16="http://schemas.microsoft.com/office/drawing/2014/main" id="{275C1295-3123-D546-A38A-A6D38F22E8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auto">
                <a:xfrm flipH="1">
                  <a:off x="1338937" y="3626931"/>
                  <a:ext cx="489861" cy="321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D898E88-9E74-D14F-BB8B-845239B3B48B}"/>
                    </a:ext>
                  </a:extLst>
                </p:cNvPr>
                <p:cNvCxnSpPr>
                  <a:stCxn id="61" idx="0"/>
                </p:cNvCxnSpPr>
                <p:nvPr/>
              </p:nvCxnSpPr>
              <p:spPr>
                <a:xfrm flipV="1">
                  <a:off x="1583867" y="3331029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4668FEC8-0339-8848-9E07-82A36504A170}"/>
                    </a:ext>
                  </a:extLst>
                </p:cNvPr>
                <p:cNvCxnSpPr>
                  <a:cxnSpLocks/>
                  <a:stCxn id="61" idx="1"/>
                </p:cNvCxnSpPr>
                <p:nvPr/>
              </p:nvCxnSpPr>
              <p:spPr>
                <a:xfrm flipV="1">
                  <a:off x="1828798" y="3779331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1366C8B-5EE6-344B-9F9F-4AF424B22C4D}"/>
                    </a:ext>
                  </a:extLst>
                </p:cNvPr>
                <p:cNvCxnSpPr>
                  <a:cxnSpLocks/>
                  <a:stCxn id="61" idx="2"/>
                </p:cNvCxnSpPr>
                <p:nvPr/>
              </p:nvCxnSpPr>
              <p:spPr>
                <a:xfrm>
                  <a:off x="1583867" y="3948237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5D246A-6589-3548-9F82-4DA079F11F42}"/>
                    </a:ext>
                  </a:extLst>
                </p:cNvPr>
                <p:cNvCxnSpPr>
                  <a:cxnSpLocks/>
                  <a:stCxn id="61" idx="3"/>
                </p:cNvCxnSpPr>
                <p:nvPr/>
              </p:nvCxnSpPr>
              <p:spPr>
                <a:xfrm flipH="1">
                  <a:off x="1034135" y="3787585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77ECCCA-886B-CA4D-92A7-BC81E5B04047}"/>
                  </a:ext>
                </a:extLst>
              </p:cNvPr>
              <p:cNvSpPr/>
              <p:nvPr/>
            </p:nvSpPr>
            <p:spPr>
              <a:xfrm>
                <a:off x="1499955" y="3250217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D0185CD-C92A-9E4F-B341-52AEA1661F8E}"/>
                </a:ext>
              </a:extLst>
            </p:cNvPr>
            <p:cNvCxnSpPr/>
            <p:nvPr/>
          </p:nvCxnSpPr>
          <p:spPr>
            <a:xfrm flipH="1" flipV="1">
              <a:off x="5469331" y="2314647"/>
              <a:ext cx="398920" cy="4209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B950C4-48AE-6846-AF3B-044A50ACB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1288" y="761855"/>
              <a:ext cx="3600000" cy="35859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6E6351D-48A7-F346-8F69-A48BE8E06111}"/>
                </a:ext>
              </a:extLst>
            </p:cNvPr>
            <p:cNvGrpSpPr/>
            <p:nvPr/>
          </p:nvGrpSpPr>
          <p:grpSpPr>
            <a:xfrm>
              <a:off x="8403341" y="2893880"/>
              <a:ext cx="1089732" cy="1080000"/>
              <a:chOff x="1490223" y="3250217"/>
              <a:chExt cx="1089732" cy="10800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700C6A6-CB43-C847-A13E-2877FEBFB7D1}"/>
                  </a:ext>
                </a:extLst>
              </p:cNvPr>
              <p:cNvGrpSpPr/>
              <p:nvPr/>
            </p:nvGrpSpPr>
            <p:grpSpPr>
              <a:xfrm>
                <a:off x="1490223" y="3341915"/>
                <a:ext cx="1082663" cy="905208"/>
                <a:chOff x="1034135" y="3331029"/>
                <a:chExt cx="1082663" cy="905208"/>
              </a:xfrm>
            </p:grpSpPr>
            <p:pic>
              <p:nvPicPr>
                <p:cNvPr id="71" name="Picture 2" descr="Bird Silhouette - Clipart library">
                  <a:extLst>
                    <a:ext uri="{FF2B5EF4-FFF2-40B4-BE49-F238E27FC236}">
                      <a16:creationId xmlns:a16="http://schemas.microsoft.com/office/drawing/2014/main" id="{11E468A7-E084-6746-B0A3-54B8D9BE26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auto">
                <a:xfrm flipH="1">
                  <a:off x="1338937" y="3626931"/>
                  <a:ext cx="489861" cy="321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C62F93FC-0E5E-E84B-9653-E052C1E75EE5}"/>
                    </a:ext>
                  </a:extLst>
                </p:cNvPr>
                <p:cNvCxnSpPr>
                  <a:stCxn id="71" idx="0"/>
                </p:cNvCxnSpPr>
                <p:nvPr/>
              </p:nvCxnSpPr>
              <p:spPr>
                <a:xfrm flipV="1">
                  <a:off x="1583867" y="3331029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7A2DCF35-6C65-FA44-B5BA-F61FA82AF591}"/>
                    </a:ext>
                  </a:extLst>
                </p:cNvPr>
                <p:cNvCxnSpPr>
                  <a:cxnSpLocks/>
                  <a:stCxn id="71" idx="1"/>
                </p:cNvCxnSpPr>
                <p:nvPr/>
              </p:nvCxnSpPr>
              <p:spPr>
                <a:xfrm flipV="1">
                  <a:off x="1828798" y="3779331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0B7B4177-952D-F146-A77E-5486269E61AB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>
                  <a:off x="1583867" y="3948237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7FCE9807-A359-0D49-A2E8-6569D626DE9B}"/>
                    </a:ext>
                  </a:extLst>
                </p:cNvPr>
                <p:cNvCxnSpPr>
                  <a:cxnSpLocks/>
                  <a:stCxn id="71" idx="3"/>
                </p:cNvCxnSpPr>
                <p:nvPr/>
              </p:nvCxnSpPr>
              <p:spPr>
                <a:xfrm flipH="1">
                  <a:off x="1034135" y="3787585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92E29FB-8BFF-C245-BC95-01BF7E740636}"/>
                  </a:ext>
                </a:extLst>
              </p:cNvPr>
              <p:cNvSpPr/>
              <p:nvPr/>
            </p:nvSpPr>
            <p:spPr>
              <a:xfrm>
                <a:off x="1499955" y="3250217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B50FD98-C704-1D4B-BB5F-FD4BC5CB0576}"/>
                </a:ext>
              </a:extLst>
            </p:cNvPr>
            <p:cNvGrpSpPr/>
            <p:nvPr/>
          </p:nvGrpSpPr>
          <p:grpSpPr>
            <a:xfrm>
              <a:off x="9733137" y="1007810"/>
              <a:ext cx="1089732" cy="1080000"/>
              <a:chOff x="1490223" y="3250217"/>
              <a:chExt cx="1089732" cy="108000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72D56DD-3C99-2941-97A6-F12F836072BE}"/>
                  </a:ext>
                </a:extLst>
              </p:cNvPr>
              <p:cNvGrpSpPr/>
              <p:nvPr/>
            </p:nvGrpSpPr>
            <p:grpSpPr>
              <a:xfrm>
                <a:off x="1490223" y="3341915"/>
                <a:ext cx="1082663" cy="905208"/>
                <a:chOff x="1034135" y="3331029"/>
                <a:chExt cx="1082663" cy="905208"/>
              </a:xfrm>
            </p:grpSpPr>
            <p:pic>
              <p:nvPicPr>
                <p:cNvPr id="79" name="Picture 2" descr="Bird Silhouette - Clipart library">
                  <a:extLst>
                    <a:ext uri="{FF2B5EF4-FFF2-40B4-BE49-F238E27FC236}">
                      <a16:creationId xmlns:a16="http://schemas.microsoft.com/office/drawing/2014/main" id="{9D4D570D-D6E9-2A4C-8BDB-A8600AFE61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auto">
                <a:xfrm flipH="1">
                  <a:off x="1338937" y="3626931"/>
                  <a:ext cx="489861" cy="321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616E737-D91C-F748-AF91-8DD8C69BA1BA}"/>
                    </a:ext>
                  </a:extLst>
                </p:cNvPr>
                <p:cNvCxnSpPr>
                  <a:stCxn id="79" idx="0"/>
                </p:cNvCxnSpPr>
                <p:nvPr/>
              </p:nvCxnSpPr>
              <p:spPr>
                <a:xfrm flipV="1">
                  <a:off x="1583867" y="3331029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01A58F-06F5-384D-8FDF-94B849526A02}"/>
                    </a:ext>
                  </a:extLst>
                </p:cNvPr>
                <p:cNvCxnSpPr>
                  <a:cxnSpLocks/>
                  <a:stCxn id="79" idx="1"/>
                </p:cNvCxnSpPr>
                <p:nvPr/>
              </p:nvCxnSpPr>
              <p:spPr>
                <a:xfrm flipV="1">
                  <a:off x="1828798" y="3779331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E610053F-3AE3-194B-9B0B-95A3DDA31165}"/>
                    </a:ext>
                  </a:extLst>
                </p:cNvPr>
                <p:cNvCxnSpPr>
                  <a:cxnSpLocks/>
                  <a:stCxn id="79" idx="2"/>
                </p:cNvCxnSpPr>
                <p:nvPr/>
              </p:nvCxnSpPr>
              <p:spPr>
                <a:xfrm>
                  <a:off x="1583867" y="3948237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8CDEC56-369C-4C4A-987F-A2070D2B6288}"/>
                    </a:ext>
                  </a:extLst>
                </p:cNvPr>
                <p:cNvCxnSpPr>
                  <a:cxnSpLocks/>
                  <a:stCxn id="79" idx="3"/>
                </p:cNvCxnSpPr>
                <p:nvPr/>
              </p:nvCxnSpPr>
              <p:spPr>
                <a:xfrm flipH="1">
                  <a:off x="1034135" y="3787585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68E45D2-C61C-A54F-BA7A-821B1DF86206}"/>
                  </a:ext>
                </a:extLst>
              </p:cNvPr>
              <p:cNvSpPr/>
              <p:nvPr/>
            </p:nvSpPr>
            <p:spPr>
              <a:xfrm>
                <a:off x="1499955" y="3250217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F1923D-C42D-9847-B20F-3A49DD22ABD9}"/>
                </a:ext>
              </a:extLst>
            </p:cNvPr>
            <p:cNvGrpSpPr/>
            <p:nvPr/>
          </p:nvGrpSpPr>
          <p:grpSpPr>
            <a:xfrm>
              <a:off x="8096218" y="895231"/>
              <a:ext cx="1089732" cy="1080000"/>
              <a:chOff x="1490223" y="3250217"/>
              <a:chExt cx="1089732" cy="108000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8764FED-9A48-DF4E-886F-8FF6A316D816}"/>
                  </a:ext>
                </a:extLst>
              </p:cNvPr>
              <p:cNvGrpSpPr/>
              <p:nvPr/>
            </p:nvGrpSpPr>
            <p:grpSpPr>
              <a:xfrm>
                <a:off x="1490223" y="3341915"/>
                <a:ext cx="1082663" cy="905208"/>
                <a:chOff x="1034135" y="3331029"/>
                <a:chExt cx="1082663" cy="905208"/>
              </a:xfrm>
            </p:grpSpPr>
            <p:pic>
              <p:nvPicPr>
                <p:cNvPr id="87" name="Picture 2" descr="Bird Silhouette - Clipart library">
                  <a:extLst>
                    <a:ext uri="{FF2B5EF4-FFF2-40B4-BE49-F238E27FC236}">
                      <a16:creationId xmlns:a16="http://schemas.microsoft.com/office/drawing/2014/main" id="{E3AB33D0-97A2-B447-B34C-B198384BD2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auto">
                <a:xfrm flipH="1">
                  <a:off x="1338937" y="3626931"/>
                  <a:ext cx="489861" cy="321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253AE21F-76BA-D445-AAF8-2B877A41C479}"/>
                    </a:ext>
                  </a:extLst>
                </p:cNvPr>
                <p:cNvCxnSpPr>
                  <a:stCxn id="87" idx="0"/>
                </p:cNvCxnSpPr>
                <p:nvPr/>
              </p:nvCxnSpPr>
              <p:spPr>
                <a:xfrm flipV="1">
                  <a:off x="1583867" y="3331029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D8DE482-25C5-5E4C-81CC-3C51BA34A176}"/>
                    </a:ext>
                  </a:extLst>
                </p:cNvPr>
                <p:cNvCxnSpPr>
                  <a:cxnSpLocks/>
                  <a:stCxn id="87" idx="1"/>
                </p:cNvCxnSpPr>
                <p:nvPr/>
              </p:nvCxnSpPr>
              <p:spPr>
                <a:xfrm flipV="1">
                  <a:off x="1828798" y="3779331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E7859F3E-B995-7448-AC1B-22747C98B31F}"/>
                    </a:ext>
                  </a:extLst>
                </p:cNvPr>
                <p:cNvCxnSpPr>
                  <a:cxnSpLocks/>
                  <a:stCxn id="87" idx="2"/>
                </p:cNvCxnSpPr>
                <p:nvPr/>
              </p:nvCxnSpPr>
              <p:spPr>
                <a:xfrm>
                  <a:off x="1583867" y="3948237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E964BCD3-1D68-454E-907F-BF158AF0C573}"/>
                    </a:ext>
                  </a:extLst>
                </p:cNvPr>
                <p:cNvCxnSpPr>
                  <a:cxnSpLocks/>
                  <a:stCxn id="87" idx="3"/>
                </p:cNvCxnSpPr>
                <p:nvPr/>
              </p:nvCxnSpPr>
              <p:spPr>
                <a:xfrm flipH="1">
                  <a:off x="1034135" y="3787585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AE802A1-657E-CD47-9D62-3207CF9537AA}"/>
                  </a:ext>
                </a:extLst>
              </p:cNvPr>
              <p:cNvSpPr/>
              <p:nvPr/>
            </p:nvSpPr>
            <p:spPr>
              <a:xfrm>
                <a:off x="1499955" y="3250217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DA89733-5DB3-4142-B7B5-D2DE28EEF568}"/>
                </a:ext>
              </a:extLst>
            </p:cNvPr>
            <p:cNvGrpSpPr/>
            <p:nvPr/>
          </p:nvGrpSpPr>
          <p:grpSpPr>
            <a:xfrm>
              <a:off x="10088309" y="3026421"/>
              <a:ext cx="1089732" cy="1080000"/>
              <a:chOff x="1490223" y="3250217"/>
              <a:chExt cx="1089732" cy="108000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1963626-C814-BF40-9894-2933BCA8B4FD}"/>
                  </a:ext>
                </a:extLst>
              </p:cNvPr>
              <p:cNvGrpSpPr/>
              <p:nvPr/>
            </p:nvGrpSpPr>
            <p:grpSpPr>
              <a:xfrm>
                <a:off x="1490223" y="3341915"/>
                <a:ext cx="1082663" cy="905208"/>
                <a:chOff x="1034135" y="3331029"/>
                <a:chExt cx="1082663" cy="905208"/>
              </a:xfrm>
            </p:grpSpPr>
            <p:pic>
              <p:nvPicPr>
                <p:cNvPr id="95" name="Picture 2" descr="Bird Silhouette - Clipart library">
                  <a:extLst>
                    <a:ext uri="{FF2B5EF4-FFF2-40B4-BE49-F238E27FC236}">
                      <a16:creationId xmlns:a16="http://schemas.microsoft.com/office/drawing/2014/main" id="{67179403-4BC2-1C43-BD8B-9E50321986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auto">
                <a:xfrm flipH="1">
                  <a:off x="1338937" y="3626931"/>
                  <a:ext cx="489861" cy="321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BECA5A23-9D95-3142-93FB-BCE7FF8D3C2E}"/>
                    </a:ext>
                  </a:extLst>
                </p:cNvPr>
                <p:cNvCxnSpPr>
                  <a:stCxn id="95" idx="0"/>
                </p:cNvCxnSpPr>
                <p:nvPr/>
              </p:nvCxnSpPr>
              <p:spPr>
                <a:xfrm flipV="1">
                  <a:off x="1583867" y="3331029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629AC535-5B84-AF4D-9DBC-AE500C8A9706}"/>
                    </a:ext>
                  </a:extLst>
                </p:cNvPr>
                <p:cNvCxnSpPr>
                  <a:cxnSpLocks/>
                  <a:stCxn id="95" idx="1"/>
                </p:cNvCxnSpPr>
                <p:nvPr/>
              </p:nvCxnSpPr>
              <p:spPr>
                <a:xfrm flipV="1">
                  <a:off x="1828798" y="3779331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464348C0-2B58-884B-93B3-2CC66662A53E}"/>
                    </a:ext>
                  </a:extLst>
                </p:cNvPr>
                <p:cNvCxnSpPr>
                  <a:cxnSpLocks/>
                  <a:stCxn id="95" idx="2"/>
                </p:cNvCxnSpPr>
                <p:nvPr/>
              </p:nvCxnSpPr>
              <p:spPr>
                <a:xfrm>
                  <a:off x="1583867" y="3948237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EC1E4482-DEA6-0347-B93A-80285FE2C431}"/>
                    </a:ext>
                  </a:extLst>
                </p:cNvPr>
                <p:cNvCxnSpPr>
                  <a:cxnSpLocks/>
                  <a:stCxn id="95" idx="3"/>
                </p:cNvCxnSpPr>
                <p:nvPr/>
              </p:nvCxnSpPr>
              <p:spPr>
                <a:xfrm flipH="1">
                  <a:off x="1034135" y="3787585"/>
                  <a:ext cx="288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3F275B0-CEF4-4B46-9935-7C9EDEB9F197}"/>
                  </a:ext>
                </a:extLst>
              </p:cNvPr>
              <p:cNvSpPr/>
              <p:nvPr/>
            </p:nvSpPr>
            <p:spPr>
              <a:xfrm>
                <a:off x="1499955" y="3250217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08B4227-2449-CE45-A3A0-46F193DB6AF8}"/>
                </a:ext>
              </a:extLst>
            </p:cNvPr>
            <p:cNvSpPr txBox="1"/>
            <p:nvPr/>
          </p:nvSpPr>
          <p:spPr>
            <a:xfrm>
              <a:off x="4929714" y="1630264"/>
              <a:ext cx="352420" cy="363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B38449-A08C-954B-85F1-45F35F9D9836}"/>
                </a:ext>
              </a:extLst>
            </p:cNvPr>
            <p:cNvSpPr txBox="1"/>
            <p:nvPr/>
          </p:nvSpPr>
          <p:spPr>
            <a:xfrm>
              <a:off x="8252612" y="944277"/>
              <a:ext cx="320922" cy="36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D37BD71-D759-3A4A-8D72-347B7945FE0D}"/>
                </a:ext>
              </a:extLst>
            </p:cNvPr>
            <p:cNvSpPr txBox="1"/>
            <p:nvPr/>
          </p:nvSpPr>
          <p:spPr>
            <a:xfrm>
              <a:off x="5745602" y="2370175"/>
              <a:ext cx="352420" cy="363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F373C6-0BC2-8D4D-BFA2-ED9A3B61A159}"/>
                </a:ext>
              </a:extLst>
            </p:cNvPr>
            <p:cNvSpPr txBox="1"/>
            <p:nvPr/>
          </p:nvSpPr>
          <p:spPr>
            <a:xfrm>
              <a:off x="10232650" y="3090988"/>
              <a:ext cx="352420" cy="363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BDECC09-FF26-354A-8612-0A69386F3B6B}"/>
                </a:ext>
              </a:extLst>
            </p:cNvPr>
            <p:cNvSpPr txBox="1"/>
            <p:nvPr/>
          </p:nvSpPr>
          <p:spPr>
            <a:xfrm>
              <a:off x="6537605" y="878044"/>
              <a:ext cx="365059" cy="363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D6688E-CDE0-DD4C-A866-15C84A664A05}"/>
                </a:ext>
              </a:extLst>
            </p:cNvPr>
            <p:cNvSpPr txBox="1"/>
            <p:nvPr/>
          </p:nvSpPr>
          <p:spPr>
            <a:xfrm>
              <a:off x="9882412" y="1063220"/>
              <a:ext cx="365059" cy="363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AC28FA-3972-A344-ABC2-335C77CD1563}"/>
                </a:ext>
              </a:extLst>
            </p:cNvPr>
            <p:cNvSpPr txBox="1"/>
            <p:nvPr/>
          </p:nvSpPr>
          <p:spPr>
            <a:xfrm>
              <a:off x="4212294" y="3254219"/>
              <a:ext cx="365059" cy="363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59F3E79-BAFB-824A-9EAE-3F84A9B22AB3}"/>
                </a:ext>
              </a:extLst>
            </p:cNvPr>
            <p:cNvSpPr txBox="1"/>
            <p:nvPr/>
          </p:nvSpPr>
          <p:spPr>
            <a:xfrm>
              <a:off x="8536462" y="2926165"/>
              <a:ext cx="365059" cy="363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ADFC94F-38FE-1843-B842-C96DF41A7E0D}"/>
              </a:ext>
            </a:extLst>
          </p:cNvPr>
          <p:cNvSpPr txBox="1"/>
          <p:nvPr/>
        </p:nvSpPr>
        <p:spPr>
          <a:xfrm>
            <a:off x="147312" y="-14079"/>
            <a:ext cx="2592247" cy="30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(a) Model schematic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D5DE6-A356-6344-9924-3F6F77F907B2}"/>
              </a:ext>
            </a:extLst>
          </p:cNvPr>
          <p:cNvCxnSpPr/>
          <p:nvPr/>
        </p:nvCxnSpPr>
        <p:spPr>
          <a:xfrm flipV="1">
            <a:off x="3454043" y="612322"/>
            <a:ext cx="0" cy="2392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94EF1CD-8263-A544-B2EA-59D91AFA5438}"/>
              </a:ext>
            </a:extLst>
          </p:cNvPr>
          <p:cNvCxnSpPr>
            <a:cxnSpLocks/>
          </p:cNvCxnSpPr>
          <p:nvPr/>
        </p:nvCxnSpPr>
        <p:spPr>
          <a:xfrm>
            <a:off x="3441612" y="3004187"/>
            <a:ext cx="26132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799CA1B-C039-1C49-87A9-7107EEDD8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0283" y="3000821"/>
                <a:ext cx="2315865" cy="29414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Virulence,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799CA1B-C039-1C49-87A9-7107EEDD8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83" y="3000821"/>
                <a:ext cx="2315865" cy="294144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A0D45F5-6269-6947-8B2D-5045B5B362E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136607" y="1689153"/>
                <a:ext cx="2315865" cy="29414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Transmission probability,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A0D45F5-6269-6947-8B2D-5045B5B36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36607" y="1689153"/>
                <a:ext cx="2315865" cy="294144"/>
              </a:xfrm>
              <a:prstGeom prst="rect">
                <a:avLst/>
              </a:prstGeom>
              <a:blipFill>
                <a:blip r:embed="rId16"/>
                <a:stretch>
                  <a:fillRect r="-12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5BD29E6D-08F9-9241-9097-2088D91005D4}"/>
              </a:ext>
            </a:extLst>
          </p:cNvPr>
          <p:cNvSpPr txBox="1"/>
          <p:nvPr/>
        </p:nvSpPr>
        <p:spPr>
          <a:xfrm>
            <a:off x="3456088" y="-26072"/>
            <a:ext cx="2473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(b) Virulence-transmission 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trade-off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2041D98-E4DA-7E42-9F53-042404112DA3}"/>
              </a:ext>
            </a:extLst>
          </p:cNvPr>
          <p:cNvSpPr/>
          <p:nvPr/>
        </p:nvSpPr>
        <p:spPr>
          <a:xfrm rot="16724243">
            <a:off x="3275398" y="1052063"/>
            <a:ext cx="5776860" cy="5643241"/>
          </a:xfrm>
          <a:prstGeom prst="arc">
            <a:avLst>
              <a:gd name="adj1" fmla="val 16780331"/>
              <a:gd name="adj2" fmla="val 2077455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109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Ashby</dc:creator>
  <cp:lastModifiedBy>Ben Ashby</cp:lastModifiedBy>
  <cp:revision>13</cp:revision>
  <dcterms:created xsi:type="dcterms:W3CDTF">2020-12-30T15:22:41Z</dcterms:created>
  <dcterms:modified xsi:type="dcterms:W3CDTF">2021-12-10T13:22:41Z</dcterms:modified>
</cp:coreProperties>
</file>