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626350" cy="4800600"/>
  <p:notesSz cx="6858000" cy="9144000"/>
  <p:defaultTextStyle>
    <a:defPPr>
      <a:defRPr lang="en-US"/>
    </a:defPPr>
    <a:lvl1pPr marL="0" algn="l" defTabSz="7100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016" algn="l" defTabSz="7100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0032" algn="l" defTabSz="7100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5047" algn="l" defTabSz="7100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0063" algn="l" defTabSz="7100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5079" algn="l" defTabSz="7100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0095" algn="l" defTabSz="7100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5111" algn="l" defTabSz="7100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0126" algn="l" defTabSz="7100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4" y="-474"/>
      </p:cViewPr>
      <p:guideLst>
        <p:guide orient="horz" pos="1512"/>
        <p:guide pos="2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977" y="1491298"/>
            <a:ext cx="6482398" cy="1029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953" y="2720340"/>
            <a:ext cx="5338445" cy="12268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9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4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9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4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9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1559" y="134462"/>
            <a:ext cx="1431264" cy="2867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766" y="134462"/>
            <a:ext cx="4166689" cy="2867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6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0" y="3084831"/>
            <a:ext cx="6482398" cy="95345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430" y="2034700"/>
            <a:ext cx="6482398" cy="105013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49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9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8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98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47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97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46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96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6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765" y="784544"/>
            <a:ext cx="2798976" cy="221694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3847" y="784544"/>
            <a:ext cx="2798976" cy="221694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18" y="192247"/>
            <a:ext cx="6863715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318" y="1074580"/>
            <a:ext cx="3369629" cy="44783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953" indent="0">
              <a:buNone/>
              <a:defRPr sz="1600" b="1"/>
            </a:lvl2pPr>
            <a:lvl3pPr marL="709905" indent="0">
              <a:buNone/>
              <a:defRPr sz="1400" b="1"/>
            </a:lvl3pPr>
            <a:lvl4pPr marL="1064857" indent="0">
              <a:buNone/>
              <a:defRPr sz="1200" b="1"/>
            </a:lvl4pPr>
            <a:lvl5pPr marL="1419809" indent="0">
              <a:buNone/>
              <a:defRPr sz="1200" b="1"/>
            </a:lvl5pPr>
            <a:lvl6pPr marL="1774762" indent="0">
              <a:buNone/>
              <a:defRPr sz="1200" b="1"/>
            </a:lvl6pPr>
            <a:lvl7pPr marL="2129714" indent="0">
              <a:buNone/>
              <a:defRPr sz="1200" b="1"/>
            </a:lvl7pPr>
            <a:lvl8pPr marL="2484667" indent="0">
              <a:buNone/>
              <a:defRPr sz="1200" b="1"/>
            </a:lvl8pPr>
            <a:lvl9pPr marL="283961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318" y="1522412"/>
            <a:ext cx="3369629" cy="276590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81" y="1074580"/>
            <a:ext cx="3370953" cy="44783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953" indent="0">
              <a:buNone/>
              <a:defRPr sz="1600" b="1"/>
            </a:lvl2pPr>
            <a:lvl3pPr marL="709905" indent="0">
              <a:buNone/>
              <a:defRPr sz="1400" b="1"/>
            </a:lvl3pPr>
            <a:lvl4pPr marL="1064857" indent="0">
              <a:buNone/>
              <a:defRPr sz="1200" b="1"/>
            </a:lvl4pPr>
            <a:lvl5pPr marL="1419809" indent="0">
              <a:buNone/>
              <a:defRPr sz="1200" b="1"/>
            </a:lvl5pPr>
            <a:lvl6pPr marL="1774762" indent="0">
              <a:buNone/>
              <a:defRPr sz="1200" b="1"/>
            </a:lvl6pPr>
            <a:lvl7pPr marL="2129714" indent="0">
              <a:buNone/>
              <a:defRPr sz="1200" b="1"/>
            </a:lvl7pPr>
            <a:lvl8pPr marL="2484667" indent="0">
              <a:buNone/>
              <a:defRPr sz="1200" b="1"/>
            </a:lvl8pPr>
            <a:lvl9pPr marL="283961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74081" y="1522412"/>
            <a:ext cx="3370953" cy="276590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19" y="191136"/>
            <a:ext cx="2509017" cy="81343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92" y="191136"/>
            <a:ext cx="4263341" cy="409717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319" y="1004570"/>
            <a:ext cx="2509017" cy="3283744"/>
          </a:xfrm>
        </p:spPr>
        <p:txBody>
          <a:bodyPr/>
          <a:lstStyle>
            <a:lvl1pPr marL="0" indent="0">
              <a:buNone/>
              <a:defRPr sz="1100"/>
            </a:lvl1pPr>
            <a:lvl2pPr marL="354953" indent="0">
              <a:buNone/>
              <a:defRPr sz="900"/>
            </a:lvl2pPr>
            <a:lvl3pPr marL="709905" indent="0">
              <a:buNone/>
              <a:defRPr sz="800"/>
            </a:lvl3pPr>
            <a:lvl4pPr marL="1064857" indent="0">
              <a:buNone/>
              <a:defRPr sz="700"/>
            </a:lvl4pPr>
            <a:lvl5pPr marL="1419809" indent="0">
              <a:buNone/>
              <a:defRPr sz="700"/>
            </a:lvl5pPr>
            <a:lvl6pPr marL="1774762" indent="0">
              <a:buNone/>
              <a:defRPr sz="700"/>
            </a:lvl6pPr>
            <a:lvl7pPr marL="2129714" indent="0">
              <a:buNone/>
              <a:defRPr sz="700"/>
            </a:lvl7pPr>
            <a:lvl8pPr marL="2484667" indent="0">
              <a:buNone/>
              <a:defRPr sz="700"/>
            </a:lvl8pPr>
            <a:lvl9pPr marL="283961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818" y="3360421"/>
            <a:ext cx="4575810" cy="39671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94818" y="428943"/>
            <a:ext cx="4575810" cy="2880360"/>
          </a:xfrm>
        </p:spPr>
        <p:txBody>
          <a:bodyPr/>
          <a:lstStyle>
            <a:lvl1pPr marL="0" indent="0">
              <a:buNone/>
              <a:defRPr sz="2500"/>
            </a:lvl1pPr>
            <a:lvl2pPr marL="354953" indent="0">
              <a:buNone/>
              <a:defRPr sz="2200"/>
            </a:lvl2pPr>
            <a:lvl3pPr marL="709905" indent="0">
              <a:buNone/>
              <a:defRPr sz="1900"/>
            </a:lvl3pPr>
            <a:lvl4pPr marL="1064857" indent="0">
              <a:buNone/>
              <a:defRPr sz="1600"/>
            </a:lvl4pPr>
            <a:lvl5pPr marL="1419809" indent="0">
              <a:buNone/>
              <a:defRPr sz="1600"/>
            </a:lvl5pPr>
            <a:lvl6pPr marL="1774762" indent="0">
              <a:buNone/>
              <a:defRPr sz="1600"/>
            </a:lvl6pPr>
            <a:lvl7pPr marL="2129714" indent="0">
              <a:buNone/>
              <a:defRPr sz="1600"/>
            </a:lvl7pPr>
            <a:lvl8pPr marL="2484667" indent="0">
              <a:buNone/>
              <a:defRPr sz="1600"/>
            </a:lvl8pPr>
            <a:lvl9pPr marL="2839619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818" y="3757138"/>
            <a:ext cx="4575810" cy="563403"/>
          </a:xfrm>
        </p:spPr>
        <p:txBody>
          <a:bodyPr/>
          <a:lstStyle>
            <a:lvl1pPr marL="0" indent="0">
              <a:buNone/>
              <a:defRPr sz="1100"/>
            </a:lvl1pPr>
            <a:lvl2pPr marL="354953" indent="0">
              <a:buNone/>
              <a:defRPr sz="900"/>
            </a:lvl2pPr>
            <a:lvl3pPr marL="709905" indent="0">
              <a:buNone/>
              <a:defRPr sz="800"/>
            </a:lvl3pPr>
            <a:lvl4pPr marL="1064857" indent="0">
              <a:buNone/>
              <a:defRPr sz="700"/>
            </a:lvl4pPr>
            <a:lvl5pPr marL="1419809" indent="0">
              <a:buNone/>
              <a:defRPr sz="700"/>
            </a:lvl5pPr>
            <a:lvl6pPr marL="1774762" indent="0">
              <a:buNone/>
              <a:defRPr sz="700"/>
            </a:lvl6pPr>
            <a:lvl7pPr marL="2129714" indent="0">
              <a:buNone/>
              <a:defRPr sz="700"/>
            </a:lvl7pPr>
            <a:lvl8pPr marL="2484667" indent="0">
              <a:buNone/>
              <a:defRPr sz="700"/>
            </a:lvl8pPr>
            <a:lvl9pPr marL="283961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318" y="192247"/>
            <a:ext cx="6863715" cy="800100"/>
          </a:xfrm>
          <a:prstGeom prst="rect">
            <a:avLst/>
          </a:prstGeom>
        </p:spPr>
        <p:txBody>
          <a:bodyPr vert="horz" lIns="70990" tIns="35495" rIns="70990" bIns="354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318" y="1120140"/>
            <a:ext cx="6863715" cy="3168174"/>
          </a:xfrm>
          <a:prstGeom prst="rect">
            <a:avLst/>
          </a:prstGeom>
        </p:spPr>
        <p:txBody>
          <a:bodyPr vert="horz" lIns="70990" tIns="35495" rIns="70990" bIns="354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317" y="4449445"/>
            <a:ext cx="1779482" cy="255588"/>
          </a:xfrm>
          <a:prstGeom prst="rect">
            <a:avLst/>
          </a:prstGeom>
        </p:spPr>
        <p:txBody>
          <a:bodyPr vert="horz" lIns="70990" tIns="35495" rIns="70990" bIns="3549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2954-0431-4994-9DBC-5FADAE2E29D6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5670" y="4449445"/>
            <a:ext cx="2415011" cy="255588"/>
          </a:xfrm>
          <a:prstGeom prst="rect">
            <a:avLst/>
          </a:prstGeom>
        </p:spPr>
        <p:txBody>
          <a:bodyPr vert="horz" lIns="70990" tIns="35495" rIns="70990" bIns="3549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5551" y="4449445"/>
            <a:ext cx="1779482" cy="255588"/>
          </a:xfrm>
          <a:prstGeom prst="rect">
            <a:avLst/>
          </a:prstGeom>
        </p:spPr>
        <p:txBody>
          <a:bodyPr vert="horz" lIns="70990" tIns="35495" rIns="70990" bIns="3549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ED23-530D-4BCC-97E9-1EBBE327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70990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214" indent="-266214" algn="l" defTabSz="7099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798" indent="-221845" algn="l" defTabSz="7099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7382" indent="-177476" algn="l" defTabSz="70990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2333" indent="-177476" algn="l" defTabSz="70990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7285" indent="-177476" algn="l" defTabSz="70990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2238" indent="-177476" algn="l" defTabSz="7099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07191" indent="-177476" algn="l" defTabSz="7099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2143" indent="-177476" algn="l" defTabSz="7099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17095" indent="-177476" algn="l" defTabSz="7099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9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953" algn="l" defTabSz="7099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905" algn="l" defTabSz="7099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857" algn="l" defTabSz="7099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9809" algn="l" defTabSz="7099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4762" algn="l" defTabSz="7099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9714" algn="l" defTabSz="7099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4667" algn="l" defTabSz="7099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9619" algn="l" defTabSz="7099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732" y="266700"/>
            <a:ext cx="72542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elix Titling" pitchFamily="82" charset="0"/>
              </a:rPr>
              <a:t>The penguins are in trouble.  They face danger from all sides: their ice sheet is melting, their resources are dwindling, and they are under constant threat of attack from the ice sheets resident giant yellow cat, which has a somewhat uncontrollable swinging tail. The penguins have one option: escape the planet by building a tower to the moon, made of fish.</a:t>
            </a:r>
          </a:p>
        </p:txBody>
      </p:sp>
      <p:sp>
        <p:nvSpPr>
          <p:cNvPr id="5" name="Rectangle 4"/>
          <p:cNvSpPr/>
          <p:nvPr/>
        </p:nvSpPr>
        <p:spPr>
          <a:xfrm>
            <a:off x="92364" y="1651695"/>
            <a:ext cx="7346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dalus" pitchFamily="18" charset="-78"/>
                <a:cs typeface="Andalus" pitchFamily="18" charset="-78"/>
              </a:rPr>
              <a:t>Your task: harvest enough fish to build your tower to the moon.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dalus" pitchFamily="18" charset="-78"/>
                <a:cs typeface="Andalus" pitchFamily="18" charset="-78"/>
              </a:rPr>
              <a:t>Guide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dalus" pitchFamily="18" charset="-78"/>
                <a:cs typeface="Andalus" pitchFamily="18" charset="-78"/>
              </a:rPr>
              <a:t>your penguins to start harvesting the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dalus" pitchFamily="18" charset="-78"/>
                <a:cs typeface="Andalus" pitchFamily="18" charset="-78"/>
              </a:rPr>
              <a:t>Salmon. Salmon tiles are salmon colored. Use the arrow keys to navigate the world. Use E &amp; D to tilt the camera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dalus" pitchFamily="18" charset="-78"/>
                <a:cs typeface="Andalus" pitchFamily="18" charset="-78"/>
              </a:rPr>
              <a:t>. Use O to center the camera on the igloos. Use P to find penguins that are not gathering resources.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4877" y="2794476"/>
            <a:ext cx="2914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dalus" pitchFamily="18" charset="-78"/>
                <a:cs typeface="Andalus" pitchFamily="18" charset="-78"/>
              </a:rPr>
              <a:t>This penguin is harvesting salmon.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33234"/>
              </p:ext>
            </p:extLst>
          </p:nvPr>
        </p:nvGraphicFramePr>
        <p:xfrm>
          <a:off x="184731" y="2951369"/>
          <a:ext cx="4034156" cy="161014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749300"/>
                <a:gridCol w="2484756"/>
                <a:gridCol w="800100"/>
              </a:tblGrid>
              <a:tr h="178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Cost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Item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Action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50 fish</a:t>
                      </a:r>
                      <a:endParaRPr lang="en-US" sz="11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1% upgrade to tower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Press Q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59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4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0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fish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Add an Igloo 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to add space for 3 more penguins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cs typeface="Andalus" pitchFamily="18" charset="-78"/>
                        </a:rPr>
                        <a:t>Press I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59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ea typeface="Calibri"/>
                          <a:cs typeface="Andalus" pitchFamily="18" charset="-78"/>
                        </a:rPr>
                        <a:t>70 fish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ea typeface="Calibri"/>
                          <a:cs typeface="Andalus" pitchFamily="18" charset="-78"/>
                        </a:rPr>
                        <a:t>Upgrade</a:t>
                      </a:r>
                      <a:r>
                        <a:rPr lang="en-US" sz="14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ea typeface="Calibri"/>
                          <a:cs typeface="Andalus" pitchFamily="18" charset="-78"/>
                        </a:rPr>
                        <a:t> Febreeze tower so it will de-stink more quickly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ea typeface="Calibri"/>
                          <a:cs typeface="Andalus" pitchFamily="18" charset="-78"/>
                        </a:rPr>
                        <a:t>Press</a:t>
                      </a:r>
                      <a:r>
                        <a:rPr lang="en-US" sz="14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ndalus" pitchFamily="18" charset="-78"/>
                          <a:ea typeface="Calibri"/>
                          <a:cs typeface="Andalus" pitchFamily="18" charset="-78"/>
                        </a:rPr>
                        <a:t> F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ndalus" pitchFamily="18" charset="-78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29206" y="2640587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elix Titling" pitchFamily="82" charset="0"/>
              </a:rPr>
              <a:t>Penguin Economy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0539" y="4228365"/>
            <a:ext cx="3246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dalus" pitchFamily="18" charset="-78"/>
                <a:cs typeface="Andalus" pitchFamily="18" charset="-78"/>
              </a:rPr>
              <a:t>Press M at any time to see a top view of the Penguin world. </a:t>
            </a: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7" y="2692678"/>
            <a:ext cx="3048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4310062" y="3274258"/>
            <a:ext cx="2987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dalus" pitchFamily="18" charset="-78"/>
                <a:cs typeface="Andalus" pitchFamily="18" charset="-78"/>
              </a:rPr>
              <a:t>BEWARE THE GIANT CAT – he will come out if the stinkiness reaches 100 percent, and who knows what mayhem will ensue?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51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7300"/>
            <a:ext cx="7654925" cy="98646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467100"/>
            <a:ext cx="765492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Congratulations. The penguins have reached a new era!</a:t>
            </a:r>
            <a:endParaRPr lang="en-US" sz="3200" b="1" cap="none" spc="0" dirty="0">
              <a:ln w="12700">
                <a:solidFill>
                  <a:schemeClr val="bg1">
                    <a:lumMod val="95000"/>
                  </a:schemeClr>
                </a:solidFill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3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234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</dc:creator>
  <cp:lastModifiedBy>Rebecca</cp:lastModifiedBy>
  <cp:revision>11</cp:revision>
  <dcterms:created xsi:type="dcterms:W3CDTF">2012-05-27T02:32:35Z</dcterms:created>
  <dcterms:modified xsi:type="dcterms:W3CDTF">2012-06-06T02:14:58Z</dcterms:modified>
</cp:coreProperties>
</file>