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88825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1pPr>
    <a:lvl2pPr marL="45704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2pPr>
    <a:lvl3pPr marL="91408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3pPr>
    <a:lvl4pPr marL="137112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4pPr>
    <a:lvl5pPr marL="182816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5pPr>
    <a:lvl6pPr marL="2285200" algn="l" defTabSz="91408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6pPr>
    <a:lvl7pPr marL="2742240" algn="l" defTabSz="91408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7pPr>
    <a:lvl8pPr marL="3199280" algn="l" defTabSz="91408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8pPr>
    <a:lvl9pPr marL="3656320" algn="l" defTabSz="91408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21"/>
    <p:restoredTop sz="94613"/>
  </p:normalViewPr>
  <p:slideViewPr>
    <p:cSldViewPr snapToGrid="0" snapToObjects="1">
      <p:cViewPr varScale="1">
        <p:scale>
          <a:sx n="115" d="100"/>
          <a:sy n="115" d="100"/>
        </p:scale>
        <p:origin x="2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669199" y="2036763"/>
            <a:ext cx="9164762" cy="2387600"/>
          </a:xfrm>
          <a:prstGeom prst="rect">
            <a:avLst/>
          </a:prstGeom>
        </p:spPr>
        <p:txBody>
          <a:bodyPr anchor="b"/>
          <a:lstStyle>
            <a:lvl1pPr algn="l"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669199" y="4528014"/>
            <a:ext cx="9164761" cy="1655762"/>
          </a:xfrm>
        </p:spPr>
        <p:txBody>
          <a:bodyPr/>
          <a:lstStyle>
            <a:lvl1pPr marL="0" indent="0" algn="l">
              <a:buNone/>
              <a:defRPr sz="2399"/>
            </a:lvl1pPr>
            <a:lvl2pPr marL="457017" indent="0" algn="ctr">
              <a:buNone/>
              <a:defRPr sz="1999"/>
            </a:lvl2pPr>
            <a:lvl3pPr marL="914034" indent="0" algn="ctr">
              <a:buNone/>
              <a:defRPr sz="1799"/>
            </a:lvl3pPr>
            <a:lvl4pPr marL="1371051" indent="0" algn="ctr">
              <a:buNone/>
              <a:defRPr sz="1599"/>
            </a:lvl4pPr>
            <a:lvl5pPr marL="1828068" indent="0" algn="ctr">
              <a:buNone/>
              <a:defRPr sz="1599"/>
            </a:lvl5pPr>
            <a:lvl6pPr marL="2285086" indent="0" algn="ctr">
              <a:buNone/>
              <a:defRPr sz="1599"/>
            </a:lvl6pPr>
            <a:lvl7pPr marL="2742103" indent="0" algn="ctr">
              <a:buNone/>
              <a:defRPr sz="1599"/>
            </a:lvl7pPr>
            <a:lvl8pPr marL="3199120" indent="0" algn="ctr">
              <a:buNone/>
              <a:defRPr sz="1599"/>
            </a:lvl8pPr>
            <a:lvl9pPr marL="3656137" indent="0" algn="ctr">
              <a:buNone/>
              <a:defRPr sz="15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2669198" y="6356352"/>
            <a:ext cx="274248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F8883-ED81-8A43-8C4C-E912FBE83FFD}" type="datetimeFigureOut">
              <a:rPr lang="en-US"/>
              <a:pPr>
                <a:defRPr/>
              </a:pPr>
              <a:t>7/12/21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5771383" y="6356352"/>
            <a:ext cx="4113729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615076" y="6358201"/>
            <a:ext cx="121888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E3F838-819E-804E-A2B7-1243A9F14E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2975700" y="16204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3" name="Picture 12" descr="A picture containing icon&#10;&#10;Description automatically generated">
            <a:extLst>
              <a:ext uri="{FF2B5EF4-FFF2-40B4-BE49-F238E27FC236}">
                <a16:creationId xmlns:a16="http://schemas.microsoft.com/office/drawing/2014/main" id="{8FDB3766-7BD0-3D4B-A9DB-B63CFB85DB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643112" y="-1335862"/>
            <a:ext cx="8064476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425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2" y="365128"/>
            <a:ext cx="10512861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BA262F-6D2D-AF4E-A27B-7973DAA7FF06}" type="datetimeFigureOut">
              <a:rPr lang="en-US"/>
              <a:pPr>
                <a:defRPr/>
              </a:pPr>
              <a:t>7/12/21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F3ABA-7DE1-9F4C-BB47-ED9989A87C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80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9" y="365125"/>
            <a:ext cx="2628216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469AF-0625-A341-A22A-11E19A4D63C1}" type="datetimeFigureOut">
              <a:rPr lang="en-US"/>
              <a:pPr>
                <a:defRPr/>
              </a:pPr>
              <a:t>7/12/21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F3A387-48EB-5B49-A7D6-5EAD737A5F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20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2" y="365128"/>
            <a:ext cx="10512861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2" y="1825626"/>
            <a:ext cx="10512861" cy="3780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0834C-3610-5A4C-B9A2-17A9DDE50563}" type="datetimeFigureOut">
              <a:rPr lang="en-US"/>
              <a:pPr>
                <a:defRPr/>
              </a:pPr>
              <a:t>7/12/21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D9421-F757-0248-A848-E4A19D8DB6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83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5" y="1242600"/>
            <a:ext cx="10512861" cy="2852737"/>
          </a:xfrm>
          <a:prstGeom prst="rect">
            <a:avLst/>
          </a:prstGeo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5" y="4122325"/>
            <a:ext cx="10512861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/>
                </a:solidFill>
              </a:defRPr>
            </a:lvl1pPr>
            <a:lvl2pPr marL="457017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034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051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4pPr>
            <a:lvl5pPr marL="1828068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5pPr>
            <a:lvl6pPr marL="2285086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6pPr>
            <a:lvl7pPr marL="2742103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7pPr>
            <a:lvl8pPr marL="3199120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8pPr>
            <a:lvl9pPr marL="3656137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D8B772-149F-1442-BE8E-5DDCEFE1A1DE}" type="datetimeFigureOut">
              <a:rPr lang="en-US"/>
              <a:pPr>
                <a:defRPr/>
              </a:pPr>
              <a:t>7/12/21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7106D3-3682-4F48-A347-37C33187D1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95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2" y="365128"/>
            <a:ext cx="10512861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0" cy="3809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3" y="1825625"/>
            <a:ext cx="51802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54E0D-795B-6A4E-856E-C33D76C6B924}" type="datetimeFigureOut">
              <a:rPr lang="en-US"/>
              <a:pPr>
                <a:defRPr/>
              </a:pPr>
              <a:t>7/12/21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1CFF33-7999-664D-A16D-A763189400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16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365128"/>
            <a:ext cx="10512861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1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17" indent="0">
              <a:buNone/>
              <a:defRPr sz="1999" b="1"/>
            </a:lvl2pPr>
            <a:lvl3pPr marL="914034" indent="0">
              <a:buNone/>
              <a:defRPr sz="1799" b="1"/>
            </a:lvl3pPr>
            <a:lvl4pPr marL="1371051" indent="0">
              <a:buNone/>
              <a:defRPr sz="1599" b="1"/>
            </a:lvl4pPr>
            <a:lvl5pPr marL="1828068" indent="0">
              <a:buNone/>
              <a:defRPr sz="1599" b="1"/>
            </a:lvl5pPr>
            <a:lvl6pPr marL="2285086" indent="0">
              <a:buNone/>
              <a:defRPr sz="1599" b="1"/>
            </a:lvl6pPr>
            <a:lvl7pPr marL="2742103" indent="0">
              <a:buNone/>
              <a:defRPr sz="1599" b="1"/>
            </a:lvl7pPr>
            <a:lvl8pPr marL="3199120" indent="0">
              <a:buNone/>
              <a:defRPr sz="1599" b="1"/>
            </a:lvl8pPr>
            <a:lvl9pPr marL="3656137" indent="0">
              <a:buNone/>
              <a:defRPr sz="15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1" y="2505075"/>
            <a:ext cx="5156444" cy="30368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4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17" indent="0">
              <a:buNone/>
              <a:defRPr sz="1999" b="1"/>
            </a:lvl2pPr>
            <a:lvl3pPr marL="914034" indent="0">
              <a:buNone/>
              <a:defRPr sz="1799" b="1"/>
            </a:lvl3pPr>
            <a:lvl4pPr marL="1371051" indent="0">
              <a:buNone/>
              <a:defRPr sz="1599" b="1"/>
            </a:lvl4pPr>
            <a:lvl5pPr marL="1828068" indent="0">
              <a:buNone/>
              <a:defRPr sz="1599" b="1"/>
            </a:lvl5pPr>
            <a:lvl6pPr marL="2285086" indent="0">
              <a:buNone/>
              <a:defRPr sz="1599" b="1"/>
            </a:lvl6pPr>
            <a:lvl7pPr marL="2742103" indent="0">
              <a:buNone/>
              <a:defRPr sz="1599" b="1"/>
            </a:lvl7pPr>
            <a:lvl8pPr marL="3199120" indent="0">
              <a:buNone/>
              <a:defRPr sz="1599" b="1"/>
            </a:lvl8pPr>
            <a:lvl9pPr marL="3656137" indent="0">
              <a:buNone/>
              <a:defRPr sz="15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4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F5C87-2633-AF40-A1FF-1FC17EE873B5}" type="datetimeFigureOut">
              <a:rPr lang="en-US"/>
              <a:pPr>
                <a:defRPr/>
              </a:pPr>
              <a:t>7/12/21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6167F-C30D-394E-8704-047EF7DD4C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00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2" y="365128"/>
            <a:ext cx="10512861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2F6672-0240-A944-9C42-8FFE6DBC9F57}" type="datetimeFigureOut">
              <a:rPr lang="en-US"/>
              <a:pPr>
                <a:defRPr/>
              </a:pPr>
              <a:t>7/12/21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E19B90-1681-B245-BEF6-686188B25A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56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A87E1B-FEA3-574A-A1BC-363AF69C0E25}" type="datetimeFigureOut">
              <a:rPr lang="en-US"/>
              <a:pPr>
                <a:defRPr/>
              </a:pPr>
              <a:t>7/12/21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4186D8-276C-8548-97E8-7D7D9F06D7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5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  <a:prstGeom prst="rect">
            <a:avLst/>
          </a:prstGeo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9" y="987428"/>
            <a:ext cx="6170592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518452"/>
          </a:xfrm>
        </p:spPr>
        <p:txBody>
          <a:bodyPr/>
          <a:lstStyle>
            <a:lvl1pPr marL="0" indent="0">
              <a:buNone/>
              <a:defRPr sz="1599"/>
            </a:lvl1pPr>
            <a:lvl2pPr marL="457017" indent="0">
              <a:buNone/>
              <a:defRPr sz="1399"/>
            </a:lvl2pPr>
            <a:lvl3pPr marL="914034" indent="0">
              <a:buNone/>
              <a:defRPr sz="1200"/>
            </a:lvl3pPr>
            <a:lvl4pPr marL="1371051" indent="0">
              <a:buNone/>
              <a:defRPr sz="1000"/>
            </a:lvl4pPr>
            <a:lvl5pPr marL="1828068" indent="0">
              <a:buNone/>
              <a:defRPr sz="1000"/>
            </a:lvl5pPr>
            <a:lvl6pPr marL="2285086" indent="0">
              <a:buNone/>
              <a:defRPr sz="1000"/>
            </a:lvl6pPr>
            <a:lvl7pPr marL="2742103" indent="0">
              <a:buNone/>
              <a:defRPr sz="1000"/>
            </a:lvl7pPr>
            <a:lvl8pPr marL="3199120" indent="0">
              <a:buNone/>
              <a:defRPr sz="1000"/>
            </a:lvl8pPr>
            <a:lvl9pPr marL="3656137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8B68BB-DE37-A94F-9BB1-587641A2280D}" type="datetimeFigureOut">
              <a:rPr lang="en-US"/>
              <a:pPr>
                <a:defRPr/>
              </a:pPr>
              <a:t>7/12/21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70CC3-5722-4A46-8F36-999031F8C4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27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  <a:prstGeom prst="rect">
            <a:avLst/>
          </a:prstGeo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9" y="987428"/>
            <a:ext cx="6170592" cy="4873625"/>
          </a:xfrm>
        </p:spPr>
        <p:txBody>
          <a:bodyPr rtlCol="0">
            <a:normAutofit/>
          </a:bodyPr>
          <a:lstStyle>
            <a:lvl1pPr marL="0" indent="0">
              <a:buNone/>
              <a:defRPr sz="3199"/>
            </a:lvl1pPr>
            <a:lvl2pPr marL="457017" indent="0">
              <a:buNone/>
              <a:defRPr sz="2799"/>
            </a:lvl2pPr>
            <a:lvl3pPr marL="914034" indent="0">
              <a:buNone/>
              <a:defRPr sz="2399"/>
            </a:lvl3pPr>
            <a:lvl4pPr marL="1371051" indent="0">
              <a:buNone/>
              <a:defRPr sz="1999"/>
            </a:lvl4pPr>
            <a:lvl5pPr marL="1828068" indent="0">
              <a:buNone/>
              <a:defRPr sz="1999"/>
            </a:lvl5pPr>
            <a:lvl6pPr marL="2285086" indent="0">
              <a:buNone/>
              <a:defRPr sz="1999"/>
            </a:lvl6pPr>
            <a:lvl7pPr marL="2742103" indent="0">
              <a:buNone/>
              <a:defRPr sz="1999"/>
            </a:lvl7pPr>
            <a:lvl8pPr marL="3199120" indent="0">
              <a:buNone/>
              <a:defRPr sz="1999"/>
            </a:lvl8pPr>
            <a:lvl9pPr marL="3656137" indent="0">
              <a:buNone/>
              <a:defRPr sz="1999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599"/>
            </a:lvl1pPr>
            <a:lvl2pPr marL="457017" indent="0">
              <a:buNone/>
              <a:defRPr sz="1399"/>
            </a:lvl2pPr>
            <a:lvl3pPr marL="914034" indent="0">
              <a:buNone/>
              <a:defRPr sz="1200"/>
            </a:lvl3pPr>
            <a:lvl4pPr marL="1371051" indent="0">
              <a:buNone/>
              <a:defRPr sz="1000"/>
            </a:lvl4pPr>
            <a:lvl5pPr marL="1828068" indent="0">
              <a:buNone/>
              <a:defRPr sz="1000"/>
            </a:lvl5pPr>
            <a:lvl6pPr marL="2285086" indent="0">
              <a:buNone/>
              <a:defRPr sz="1000"/>
            </a:lvl6pPr>
            <a:lvl7pPr marL="2742103" indent="0">
              <a:buNone/>
              <a:defRPr sz="1000"/>
            </a:lvl7pPr>
            <a:lvl8pPr marL="3199120" indent="0">
              <a:buNone/>
              <a:defRPr sz="1000"/>
            </a:lvl8pPr>
            <a:lvl9pPr marL="3656137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CFFF1D-1C75-9841-BF91-CDE4E1069074}" type="datetimeFigureOut">
              <a:rPr lang="en-US"/>
              <a:pPr>
                <a:defRPr/>
              </a:pPr>
              <a:t>7/12/21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827322-84EA-F149-B401-526E1F738F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00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7982" y="1825626"/>
            <a:ext cx="10512861" cy="383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2"/>
            <a:ext cx="27424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E5909F8-E5F4-9E41-A8C0-CA1B137C1383}" type="datetimeFigureOut">
              <a:rPr lang="en-US"/>
              <a:pPr>
                <a:defRPr/>
              </a:pPr>
              <a:t>7/12/21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8" y="6356352"/>
            <a:ext cx="41137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8" y="6356352"/>
            <a:ext cx="27424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F4C8ED1-A0FC-7A42-AB98-6D6FEAE784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0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4897" y="5657850"/>
            <a:ext cx="181881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itle Placeholder 7"/>
          <p:cNvSpPr>
            <a:spLocks noGrp="1"/>
          </p:cNvSpPr>
          <p:nvPr>
            <p:ph type="title"/>
          </p:nvPr>
        </p:nvSpPr>
        <p:spPr bwMode="auto">
          <a:xfrm>
            <a:off x="837982" y="365127"/>
            <a:ext cx="10512861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8" kern="1200">
          <a:solidFill>
            <a:schemeClr val="tx1"/>
          </a:solidFill>
          <a:latin typeface="Avenir Book" panose="02000503020000020003" pitchFamily="2" charset="0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8">
          <a:solidFill>
            <a:schemeClr val="tx1"/>
          </a:solidFill>
          <a:latin typeface="Calibri Light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8">
          <a:solidFill>
            <a:schemeClr val="tx1"/>
          </a:solidFill>
          <a:latin typeface="Calibri Light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8">
          <a:solidFill>
            <a:schemeClr val="tx1"/>
          </a:solidFill>
          <a:latin typeface="Calibri Light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8">
          <a:solidFill>
            <a:schemeClr val="tx1"/>
          </a:solidFill>
          <a:latin typeface="Calibri Light" charset="0"/>
        </a:defRPr>
      </a:lvl5pPr>
      <a:lvl6pPr marL="45701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8">
          <a:solidFill>
            <a:schemeClr val="tx1"/>
          </a:solidFill>
          <a:latin typeface="Calibri Light" charset="0"/>
        </a:defRPr>
      </a:lvl6pPr>
      <a:lvl7pPr marL="91403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8">
          <a:solidFill>
            <a:schemeClr val="tx1"/>
          </a:solidFill>
          <a:latin typeface="Calibri Light" charset="0"/>
        </a:defRPr>
      </a:lvl7pPr>
      <a:lvl8pPr marL="1371051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8">
          <a:solidFill>
            <a:schemeClr val="tx1"/>
          </a:solidFill>
          <a:latin typeface="Calibri Light" charset="0"/>
        </a:defRPr>
      </a:lvl8pPr>
      <a:lvl9pPr marL="182806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8">
          <a:solidFill>
            <a:schemeClr val="tx1"/>
          </a:solidFill>
          <a:latin typeface="Calibri Light" charset="0"/>
        </a:defRPr>
      </a:lvl9pPr>
    </p:titleStyle>
    <p:bodyStyle>
      <a:lvl1pPr marL="228509" indent="-228509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799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685526" indent="-228509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399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1142543" indent="-228509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999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599560" indent="-228509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2056577" indent="-228509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3594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1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6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1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034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1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8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1"/>
          <p:cNvSpPr>
            <a:spLocks noGrp="1"/>
          </p:cNvSpPr>
          <p:nvPr>
            <p:ph type="ctrTitle"/>
          </p:nvPr>
        </p:nvSpPr>
        <p:spPr>
          <a:xfrm>
            <a:off x="2209730" y="2037307"/>
            <a:ext cx="6683938" cy="2386667"/>
          </a:xfrm>
        </p:spPr>
        <p:txBody>
          <a:bodyPr/>
          <a:lstStyle/>
          <a:p>
            <a:endParaRPr lang="en-US" altLang="en-US" dirty="0"/>
          </a:p>
        </p:txBody>
      </p:sp>
      <p:sp>
        <p:nvSpPr>
          <p:cNvPr id="3074" name="Subtitle 2"/>
          <p:cNvSpPr>
            <a:spLocks noGrp="1"/>
          </p:cNvSpPr>
          <p:nvPr>
            <p:ph type="subTitle" idx="1"/>
          </p:nvPr>
        </p:nvSpPr>
        <p:spPr>
          <a:xfrm>
            <a:off x="2666751" y="4527123"/>
            <a:ext cx="6226917" cy="1655116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coHealth Alliance Avenir">
  <a:themeElements>
    <a:clrScheme name="EcoHealth Allian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4A70B"/>
      </a:accent1>
      <a:accent2>
        <a:srgbClr val="3000B2"/>
      </a:accent2>
      <a:accent3>
        <a:srgbClr val="A01283"/>
      </a:accent3>
      <a:accent4>
        <a:srgbClr val="006CB2"/>
      </a:accent4>
      <a:accent5>
        <a:srgbClr val="B20043"/>
      </a:accent5>
      <a:accent6>
        <a:srgbClr val="0078B2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0" id="{2591EDF2-9776-2948-9D79-10EBE8ABA5D0}" vid="{60514B06-E92A-6542-8049-383C4DE97A9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EcoHealth Alliance</Template>
  <TotalTime>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Book</vt:lpstr>
      <vt:lpstr>Calibri</vt:lpstr>
      <vt:lpstr>Calibri Light</vt:lpstr>
      <vt:lpstr>EcoHealth Alliance Avenir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Collin Schwantes</dc:creator>
  <cp:lastModifiedBy>Collin Schwantes</cp:lastModifiedBy>
  <cp:revision>6</cp:revision>
  <dcterms:created xsi:type="dcterms:W3CDTF">2021-07-08T19:13:18Z</dcterms:created>
  <dcterms:modified xsi:type="dcterms:W3CDTF">2021-07-12T19:25:22Z</dcterms:modified>
</cp:coreProperties>
</file>