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1"/>
    <p:restoredTop sz="94613"/>
  </p:normalViewPr>
  <p:slideViewPr>
    <p:cSldViewPr snapToGrid="0" snapToObjects="1">
      <p:cViewPr varScale="1">
        <p:scale>
          <a:sx n="129" d="100"/>
          <a:sy n="129" d="100"/>
        </p:scale>
        <p:origin x="1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6503" y="-208341"/>
            <a:ext cx="1759589" cy="7146986"/>
            <a:chOff x="-6503" y="-208341"/>
            <a:chExt cx="1759589" cy="7146986"/>
          </a:xfrm>
        </p:grpSpPr>
        <p:sp>
          <p:nvSpPr>
            <p:cNvPr id="4" name="Rectangle 3"/>
            <p:cNvSpPr/>
            <p:nvPr/>
          </p:nvSpPr>
          <p:spPr>
            <a:xfrm>
              <a:off x="-6503" y="-93860"/>
              <a:ext cx="1759352" cy="6997780"/>
            </a:xfrm>
            <a:prstGeom prst="rect">
              <a:avLst/>
            </a:prstGeom>
            <a:solidFill>
              <a:srgbClr val="64A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5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7" t="-867" r="43168" b="867"/>
            <a:stretch/>
          </p:blipFill>
          <p:spPr bwMode="auto">
            <a:xfrm>
              <a:off x="5071" y="-208341"/>
              <a:ext cx="1748015" cy="7146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336" y="142875"/>
            <a:ext cx="535904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02420" y="2036763"/>
            <a:ext cx="687536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02420" y="4528014"/>
            <a:ext cx="687536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00242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8883-ED81-8A43-8C4C-E912FBE83FFD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29665" y="6356350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63381" y="6358199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838-819E-804E-A2B7-1243A9F1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734309" y="162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262F-6D2D-AF4E-A27B-7973DAA7FF06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3ABA-7DE1-9F4C-BB47-ED9989A8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69AF-0625-A341-A22A-11E19A4D63C1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A387-48EB-5B49-A7D6-5EAD737A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834C-3610-5A4C-B9A2-17A9DDE50563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421-F757-0248-A848-E4A19D8DB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B772-149F-1442-BE8E-5DDCEFE1A1DE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06D3-3682-4F48-A347-37C33187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700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4E0D-795B-6A4E-856E-C33D76C6B924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FF33-7999-664D-A16D-A7631894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036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5C87-2633-AF40-A1FF-1FC17EE873B5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167F-C30D-394E-8704-047EF7DD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6672-0240-A944-9C42-8FFE6DBC9F57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9B90-1681-B245-BEF6-686188B25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E1B-FEA3-574A-A1BC-363AF69C0E25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6D8-276C-8548-97E8-7D7D9F06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4886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68BB-DE37-A94F-9BB1-587641A2280D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0CC3-5722-4A46-8F36-999031F8C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184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FF1D-1C75-9841-BF91-CDE4E1069074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7322-84EA-F149-B401-526E1F738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5909F8-E5F4-9E41-A8C0-CA1B137C1383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C8ED1-A0FC-7A42-AB98-6D6FEAE78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392" y="5657850"/>
            <a:ext cx="1819291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le Placeholder 7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685800" y="2036763"/>
            <a:ext cx="6686550" cy="2387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1143000" y="4527550"/>
            <a:ext cx="6229350" cy="16557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Health Alliance">
  <a:themeElements>
    <a:clrScheme name="EcoHealth Allia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A70B"/>
      </a:accent1>
      <a:accent2>
        <a:srgbClr val="3000B2"/>
      </a:accent2>
      <a:accent3>
        <a:srgbClr val="A01283"/>
      </a:accent3>
      <a:accent4>
        <a:srgbClr val="006CB2"/>
      </a:accent4>
      <a:accent5>
        <a:srgbClr val="B20043"/>
      </a:accent5>
      <a:accent6>
        <a:srgbClr val="0078B2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HealthAlliancePPT4x3" id="{F8503D6F-9830-C343-BDF0-F9FBF1011ACA}" vid="{1D0544DD-E0C2-B14D-9B3F-E14F35BFDB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EcoHealth Alliance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EcoHealth Alliance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Schwantes</dc:creator>
  <cp:lastModifiedBy>Collin Schwantes</cp:lastModifiedBy>
  <cp:revision>3</cp:revision>
  <dcterms:created xsi:type="dcterms:W3CDTF">2021-07-08T15:24:18Z</dcterms:created>
  <dcterms:modified xsi:type="dcterms:W3CDTF">2021-07-12T20:47:50Z</dcterms:modified>
</cp:coreProperties>
</file>