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522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595E"/>
    <a:srgbClr val="1E778B"/>
    <a:srgbClr val="57992B"/>
    <a:srgbClr val="6BC3A2"/>
    <a:srgbClr val="FFFFFF"/>
    <a:srgbClr val="62A7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8"/>
    <p:restoredTop sz="94694"/>
  </p:normalViewPr>
  <p:slideViewPr>
    <p:cSldViewPr snapToGrid="0" snapToObjects="1">
      <p:cViewPr varScale="1">
        <p:scale>
          <a:sx n="63" d="100"/>
          <a:sy n="63" d="100"/>
        </p:scale>
        <p:origin x="248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0665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A991B8-BFB7-D340-9087-AA2F1A1CDB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3" r="69990" b="73433"/>
          <a:stretch/>
        </p:blipFill>
        <p:spPr>
          <a:xfrm>
            <a:off x="-3152997" y="-2349082"/>
            <a:ext cx="16967201" cy="17314436"/>
          </a:xfrm>
          <a:prstGeom prst="rect">
            <a:avLst/>
          </a:prstGeom>
        </p:spPr>
      </p:pic>
      <p:sp>
        <p:nvSpPr>
          <p:cNvPr id="1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825007" y="736317"/>
            <a:ext cx="14716126" cy="4643438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b">
            <a:normAutofit/>
          </a:bodyPr>
          <a:lstStyle>
            <a:lvl1pPr>
              <a:defRPr>
                <a:solidFill>
                  <a:schemeClr val="tx2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 lvl="0"/>
            <a:r>
              <a:t>Title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7506E-A0FE-0C40-9F93-A798BFB441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24413" y="5567363"/>
            <a:ext cx="14716125" cy="29067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 subtitle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453" y="3762771"/>
            <a:ext cx="15609094" cy="8458863"/>
          </a:xfrm>
          <a:ln w="12700">
            <a:miter lim="400000"/>
          </a:ln>
        </p:spPr>
        <p:txBody>
          <a:bodyPr lIns="71437" tIns="71437" rIns="71437" bIns="71437" anchor="ctr">
            <a:normAutofit/>
          </a:bodyPr>
          <a:lstStyle>
            <a:lvl1pPr>
              <a:lnSpc>
                <a:spcPct val="114000"/>
              </a:lnSpc>
              <a:spcBef>
                <a:spcPts val="2000"/>
              </a:spcBef>
              <a:defRPr lang="en-US">
                <a:latin typeface="Avenir" panose="02000503020000020003" pitchFamily="2" charset="0"/>
                <a:cs typeface="+mj-cs"/>
              </a:defRPr>
            </a:lvl1pPr>
            <a:lvl2pPr>
              <a:lnSpc>
                <a:spcPct val="114000"/>
              </a:lnSpc>
              <a:spcBef>
                <a:spcPts val="2000"/>
              </a:spcBef>
              <a:defRPr lang="en-US">
                <a:latin typeface="Avenir" panose="02000503020000020003" pitchFamily="2" charset="0"/>
                <a:cs typeface="+mj-cs"/>
              </a:defRPr>
            </a:lvl2pPr>
            <a:lvl3pPr>
              <a:lnSpc>
                <a:spcPct val="114000"/>
              </a:lnSpc>
              <a:spcBef>
                <a:spcPts val="2000"/>
              </a:spcBef>
              <a:defRPr lang="en-US">
                <a:latin typeface="Avenir" panose="02000503020000020003" pitchFamily="2" charset="0"/>
                <a:cs typeface="+mj-cs"/>
              </a:defRPr>
            </a:lvl3pPr>
            <a:lvl4pPr>
              <a:lnSpc>
                <a:spcPct val="114000"/>
              </a:lnSpc>
              <a:spcBef>
                <a:spcPts val="2000"/>
              </a:spcBef>
              <a:defRPr lang="en-US">
                <a:latin typeface="Avenir" panose="02000503020000020003" pitchFamily="2" charset="0"/>
                <a:cs typeface="+mj-cs"/>
              </a:defRPr>
            </a:lvl4pPr>
            <a:lvl5pPr>
              <a:lnSpc>
                <a:spcPct val="114000"/>
              </a:lnSpc>
              <a:spcBef>
                <a:spcPts val="2000"/>
              </a:spcBef>
              <a:defRPr lang="en-US" dirty="0">
                <a:latin typeface="Avenir" panose="02000503020000020003" pitchFamily="2" charset="0"/>
                <a:cs typeface="+mj-cs"/>
              </a:defRPr>
            </a:lvl5pPr>
          </a:lstStyle>
          <a:p>
            <a:pPr lvl="0">
              <a:buFont typeface="Wingdings" pitchFamily="2" charset="2"/>
              <a:buChar char="§"/>
            </a:pPr>
            <a:r>
              <a:rPr lang="en-US" dirty="0"/>
              <a:t>Edit Master text styles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Second level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Third level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/>
              <a:t>Fourth level</a:t>
            </a:r>
          </a:p>
          <a:p>
            <a:pPr lvl="4">
              <a:buFont typeface="Wingdings" pitchFamily="2" charset="2"/>
              <a:buChar char="§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E473-B9AF-E34A-93C8-F0147216F49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204321" y="12798283"/>
            <a:ext cx="556242" cy="513601"/>
          </a:xfrm>
        </p:spPr>
        <p:txBody>
          <a:bodyPr/>
          <a:lstStyle/>
          <a:p>
            <a:fld id="{3B3DE6CC-E649-3D46-8C5F-AE62BC4828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25B8BF-25FB-0741-B714-0FAAC7A7AA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514" y="12120034"/>
            <a:ext cx="5272314" cy="12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4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453" y="3762771"/>
            <a:ext cx="7662307" cy="8458863"/>
          </a:xfrm>
          <a:ln w="12700">
            <a:miter lim="400000"/>
          </a:ln>
        </p:spPr>
        <p:txBody>
          <a:bodyPr lIns="71437" tIns="71437" rIns="71437" bIns="71437" anchor="ctr">
            <a:normAutofit/>
          </a:bodyPr>
          <a:lstStyle>
            <a:lvl1pPr>
              <a:lnSpc>
                <a:spcPct val="114000"/>
              </a:lnSpc>
              <a:spcBef>
                <a:spcPts val="2000"/>
              </a:spcBef>
              <a:defRPr lang="en-US">
                <a:latin typeface="Avenir" panose="02000503020000020003" pitchFamily="2" charset="0"/>
                <a:cs typeface="+mj-cs"/>
              </a:defRPr>
            </a:lvl1pPr>
            <a:lvl2pPr>
              <a:lnSpc>
                <a:spcPct val="114000"/>
              </a:lnSpc>
              <a:spcBef>
                <a:spcPts val="2000"/>
              </a:spcBef>
              <a:defRPr lang="en-US">
                <a:latin typeface="Avenir" panose="02000503020000020003" pitchFamily="2" charset="0"/>
                <a:cs typeface="+mj-cs"/>
              </a:defRPr>
            </a:lvl2pPr>
            <a:lvl3pPr>
              <a:lnSpc>
                <a:spcPct val="114000"/>
              </a:lnSpc>
              <a:spcBef>
                <a:spcPts val="2000"/>
              </a:spcBef>
              <a:defRPr lang="en-US">
                <a:latin typeface="Avenir" panose="02000503020000020003" pitchFamily="2" charset="0"/>
                <a:cs typeface="+mj-cs"/>
              </a:defRPr>
            </a:lvl3pPr>
            <a:lvl4pPr>
              <a:lnSpc>
                <a:spcPct val="114000"/>
              </a:lnSpc>
              <a:spcBef>
                <a:spcPts val="2000"/>
              </a:spcBef>
              <a:defRPr lang="en-US">
                <a:latin typeface="Avenir" panose="02000503020000020003" pitchFamily="2" charset="0"/>
                <a:cs typeface="+mj-cs"/>
              </a:defRPr>
            </a:lvl4pPr>
            <a:lvl5pPr>
              <a:lnSpc>
                <a:spcPct val="114000"/>
              </a:lnSpc>
              <a:spcBef>
                <a:spcPts val="2000"/>
              </a:spcBef>
              <a:defRPr lang="en-US" dirty="0">
                <a:latin typeface="Avenir" panose="02000503020000020003" pitchFamily="2" charset="0"/>
                <a:cs typeface="+mj-cs"/>
              </a:defRPr>
            </a:lvl5pPr>
          </a:lstStyle>
          <a:p>
            <a:pPr lvl="0">
              <a:buFont typeface="Wingdings" pitchFamily="2" charset="2"/>
              <a:buChar char="§"/>
            </a:pPr>
            <a:r>
              <a:rPr lang="en-US" dirty="0"/>
              <a:t>Edit Master text styles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Second level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Third level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/>
              <a:t>Fourth level</a:t>
            </a:r>
          </a:p>
          <a:p>
            <a:pPr lvl="4">
              <a:buFont typeface="Wingdings" pitchFamily="2" charset="2"/>
              <a:buChar char="§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E473-B9AF-E34A-93C8-F0147216F49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204321" y="12798283"/>
            <a:ext cx="556242" cy="513601"/>
          </a:xfrm>
        </p:spPr>
        <p:txBody>
          <a:bodyPr/>
          <a:lstStyle/>
          <a:p>
            <a:fld id="{3B3DE6CC-E649-3D46-8C5F-AE62BC4828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25B8BF-25FB-0741-B714-0FAAC7A7AA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514" y="12120034"/>
            <a:ext cx="5272314" cy="127205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160826-07FA-124E-B90F-4646F7A54D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334242" y="3762771"/>
            <a:ext cx="7662672" cy="84597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97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D00F-E1CD-AA4F-B1F1-9CA33C875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11265C-DAD5-374B-A91E-904BA7915D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8193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b">
            <a:normAutofit/>
          </a:bodyPr>
          <a:lstStyle/>
          <a:p>
            <a:pPr lvl="0"/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pPr lvl="0">
              <a:buFont typeface="Wingdings" pitchFamily="2" charset="2"/>
              <a:buChar char="§"/>
            </a:pPr>
            <a:r>
              <a:rPr dirty="0"/>
              <a:t>Body Level One</a:t>
            </a:r>
          </a:p>
          <a:p>
            <a:pPr lvl="1">
              <a:buFont typeface="Wingdings" pitchFamily="2" charset="2"/>
              <a:buChar char="§"/>
            </a:pPr>
            <a:r>
              <a:rPr dirty="0"/>
              <a:t>Body Level Two</a:t>
            </a:r>
          </a:p>
          <a:p>
            <a:pPr lvl="2">
              <a:buFont typeface="Wingdings" pitchFamily="2" charset="2"/>
              <a:buChar char="§"/>
            </a:pPr>
            <a:r>
              <a:rPr dirty="0"/>
              <a:t>Body Level Three</a:t>
            </a:r>
          </a:p>
          <a:p>
            <a:pPr lvl="3">
              <a:buFont typeface="Wingdings" pitchFamily="2" charset="2"/>
              <a:buChar char="§"/>
            </a:pPr>
            <a:r>
              <a:rPr dirty="0"/>
              <a:t>Body Level Four</a:t>
            </a:r>
          </a:p>
          <a:p>
            <a:pPr lvl="4">
              <a:buFont typeface="Wingdings" pitchFamily="2" charset="2"/>
              <a:buChar char="§"/>
            </a:pPr>
            <a:r>
              <a:rPr dirty="0"/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10180" y="12836701"/>
            <a:ext cx="569066" cy="57515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800" b="0" i="0" u="none" strike="noStrike" cap="none" spc="0" baseline="0">
                <a:solidFill>
                  <a:srgbClr val="51595E"/>
                </a:solidFill>
                <a:uFillTx/>
                <a:latin typeface="Avenir" panose="02000503020000020003" pitchFamily="2" charset="0"/>
                <a:ea typeface="+mn-ea"/>
                <a:cs typeface="+mj-cs"/>
                <a:sym typeface="Helvetica Ligh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68" r:id="rId4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chemeClr val="tx2"/>
          </a:solidFill>
          <a:uFillTx/>
          <a:latin typeface="Avenir Heavy"/>
          <a:ea typeface="+mj-ea"/>
          <a:cs typeface="+mj-cs"/>
          <a:sym typeface="Avenir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Medium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 dirty="0">
          <a:solidFill>
            <a:srgbClr val="51595E"/>
          </a:solidFill>
          <a:uFillTx/>
          <a:latin typeface="Avenir" panose="02000503020000020003" pitchFamily="2" charset="0"/>
          <a:ea typeface="+mn-ea"/>
          <a:cs typeface="+mj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 dirty="0">
          <a:solidFill>
            <a:srgbClr val="51595E"/>
          </a:solidFill>
          <a:uFillTx/>
          <a:latin typeface="Avenir" panose="02000503020000020003" pitchFamily="2" charset="0"/>
          <a:ea typeface="+mn-ea"/>
          <a:cs typeface="+mj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 dirty="0">
          <a:solidFill>
            <a:srgbClr val="51595E"/>
          </a:solidFill>
          <a:uFillTx/>
          <a:latin typeface="Avenir" panose="02000503020000020003" pitchFamily="2" charset="0"/>
          <a:ea typeface="+mn-ea"/>
          <a:cs typeface="+mj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 dirty="0">
          <a:solidFill>
            <a:srgbClr val="51595E"/>
          </a:solidFill>
          <a:uFillTx/>
          <a:latin typeface="Avenir" panose="02000503020000020003" pitchFamily="2" charset="0"/>
          <a:ea typeface="+mn-ea"/>
          <a:cs typeface="+mj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 dirty="0">
          <a:solidFill>
            <a:srgbClr val="51595E"/>
          </a:solidFill>
          <a:uFillTx/>
          <a:latin typeface="Avenir" panose="02000503020000020003" pitchFamily="2" charset="0"/>
          <a:ea typeface="+mn-ea"/>
          <a:cs typeface="+mj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4A8CC-DFA9-724B-A2E5-8E201558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67F7-9DFD-5A4F-A609-E7F6886C758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849414" y="5693387"/>
            <a:ext cx="14716126" cy="5718937"/>
          </a:xfrm>
        </p:spPr>
        <p:txBody>
          <a:bodyPr/>
          <a:lstStyle/>
          <a:p>
            <a:endParaRPr lang="en-US"/>
          </a:p>
        </p:txBody>
      </p:sp>
      <p:sp>
        <p:nvSpPr>
          <p:cNvPr id="158" name="@"/>
          <p:cNvSpPr txBox="1"/>
          <p:nvPr/>
        </p:nvSpPr>
        <p:spPr>
          <a:xfrm>
            <a:off x="11599270" y="10232587"/>
            <a:ext cx="144333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>
                <a:solidFill>
                  <a:srgbClr val="7A7A7A"/>
                </a:solidFill>
                <a:latin typeface="+mj-lt"/>
                <a:ea typeface="+mj-ea"/>
                <a:cs typeface="+mj-cs"/>
                <a:sym typeface="Avenir Medium"/>
              </a:defRPr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160" name="Noam Ross…"/>
          <p:cNvSpPr txBox="1"/>
          <p:nvPr/>
        </p:nvSpPr>
        <p:spPr>
          <a:xfrm>
            <a:off x="3722913" y="7639306"/>
            <a:ext cx="16742229" cy="1227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lnSpc>
                <a:spcPct val="114000"/>
              </a:lnSpc>
              <a:defRPr sz="6400">
                <a:solidFill>
                  <a:srgbClr val="7A7A7A"/>
                </a:solidFill>
                <a:latin typeface="+mj-lt"/>
                <a:ea typeface="+mj-ea"/>
                <a:cs typeface="+mj-cs"/>
                <a:sym typeface="Avenir Medium"/>
              </a:defRPr>
            </a:pPr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7190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EHA Avenir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Medium"/>
        <a:ea typeface="Avenir Medium"/>
        <a:cs typeface="Avenir Medium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:ma14="http://schemas.microsoft.com/office/mac/drawingml/2011/main" xmlns:a14="http://schemas.microsoft.com/office/drawing/2010/main" xmlns:m="http://schemas.openxmlformats.org/officeDocument/2006/math" xmlns="" val="1"/>
          </a:ext>
        </a:extLst>
      </a:spPr>
      <a:bodyPr lIns="71437" tIns="71437" rIns="71437" bIns="71437" anchor="b">
        <a:normAutofit/>
      </a:bodyPr>
      <a:lstStyle>
        <a:defPPr algn="l" hangingPunct="1">
          <a:defRPr sz="6600" dirty="0">
            <a:solidFill>
              <a:srgbClr val="1E778B"/>
            </a:solidFill>
            <a:latin typeface="Avenir Medium" panose="02000503020000020003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coHealthAlliancePPT16x9_avenirpotx" id="{56DE6D22-10F4-A34A-86EE-45620880CCD6}" vid="{DFFB6C8D-776F-5442-885E-8FD024A4C0D0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Medium"/>
        <a:ea typeface="Avenir Medium"/>
        <a:cs typeface="Avenir Medium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6822</TotalTime>
  <Words>0</Words>
  <Application>Microsoft Macintosh PowerPoint</Application>
  <PresentationFormat>Custom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</vt:lpstr>
      <vt:lpstr>Avenir Heavy</vt:lpstr>
      <vt:lpstr>Avenir Medium</vt:lpstr>
      <vt:lpstr>Helvetica Light</vt:lpstr>
      <vt:lpstr>Helvetica Neue</vt:lpstr>
      <vt:lpstr>Wingdings</vt:lpstr>
      <vt:lpstr>EHA Avenir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Modern Data Package</dc:title>
  <cp:lastModifiedBy>Collin Schwantes</cp:lastModifiedBy>
  <cp:revision>164</cp:revision>
  <cp:lastPrinted>2020-10-19T17:31:04Z</cp:lastPrinted>
  <dcterms:modified xsi:type="dcterms:W3CDTF">2021-07-12T18:25:56Z</dcterms:modified>
</cp:coreProperties>
</file>