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522" r:id="rId2"/>
    <p:sldId id="1523" r:id="rId3"/>
    <p:sldId id="1524" r:id="rId4"/>
  </p:sldIdLst>
  <p:sldSz cx="18288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95E"/>
    <a:srgbClr val="1E778B"/>
    <a:srgbClr val="57992B"/>
    <a:srgbClr val="6BC3A2"/>
    <a:srgbClr val="FFFFFF"/>
    <a:srgbClr val="62A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5"/>
    <p:restoredTop sz="94694"/>
  </p:normalViewPr>
  <p:slideViewPr>
    <p:cSldViewPr snapToGrid="0" snapToObjects="1">
      <p:cViewPr varScale="1">
        <p:scale>
          <a:sx n="64" d="100"/>
          <a:sy n="64" d="100"/>
        </p:scale>
        <p:origin x="1368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665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A991B8-BFB7-D340-9087-AA2F1A1CDB4B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3" r="69990" b="73433"/>
          <a:stretch/>
        </p:blipFill>
        <p:spPr>
          <a:xfrm>
            <a:off x="-5426001" y="-1799218"/>
            <a:ext cx="16971264" cy="17314436"/>
          </a:xfrm>
          <a:prstGeom prst="rect">
            <a:avLst/>
          </a:prstGeom>
        </p:spPr>
      </p:pic>
      <p:sp>
        <p:nvSpPr>
          <p:cNvPr id="11" name="Title Text"/>
          <p:cNvSpPr txBox="1">
            <a:spLocks noGrp="1"/>
          </p:cNvSpPr>
          <p:nvPr>
            <p:ph type="title" hasCustomPrompt="1"/>
          </p:nvPr>
        </p:nvSpPr>
        <p:spPr>
          <a:xfrm>
            <a:off x="3618758" y="736317"/>
            <a:ext cx="11037095" cy="4643438"/>
          </a:xfrm>
          <a:prstGeom prst="rect">
            <a:avLst/>
          </a:prstGeom>
          <a:ln w="12700">
            <a:miter lim="400000"/>
          </a:ln>
        </p:spPr>
        <p:txBody>
          <a:bodyPr lIns="71437" tIns="71437" rIns="71437" bIns="71437" anchor="b">
            <a:normAutofit/>
          </a:bodyPr>
          <a:lstStyle>
            <a:lvl1pPr>
              <a:defRPr>
                <a:solidFill>
                  <a:schemeClr val="tx2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 lvl="0"/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637063" y="5693391"/>
            <a:ext cx="11037095" cy="4325414"/>
          </a:xfrm>
          <a:prstGeom prst="rect">
            <a:avLst/>
          </a:prstGeom>
          <a:ln w="12700">
            <a:miter lim="400000"/>
          </a:ln>
        </p:spPr>
        <p:txBody>
          <a:bodyPr wrap="square" lIns="71437" tIns="71437" rIns="71437" bIns="71437" anchor="t">
            <a:spAutoFit/>
          </a:bodyPr>
          <a:lstStyle>
            <a:lvl1pPr>
              <a:defRPr kumimoji="0" sz="4800" b="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j-lt"/>
                <a:ea typeface="+mj-ea"/>
                <a:cs typeface="+mj-cs"/>
                <a:sym typeface="Helvetica Light"/>
              </a:defRPr>
            </a:lvl1pPr>
            <a:lvl2pPr>
              <a:defRPr kumimoji="0" normalizeH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+mn-cs"/>
              </a:defRPr>
            </a:lvl2pPr>
            <a:lvl3pPr>
              <a:defRPr kumimoji="0" normalizeH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+mn-cs"/>
              </a:defRPr>
            </a:lvl3pPr>
            <a:lvl4pPr>
              <a:defRPr kumimoji="0" normalizeH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+mn-cs"/>
              </a:defRPr>
            </a:lvl4pPr>
            <a:lvl5pPr>
              <a:defRPr kumimoji="0" normalizeH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cs typeface="+mn-cs"/>
              </a:defRPr>
            </a:lvl5pPr>
          </a:lstStyle>
          <a:p>
            <a:pPr marL="0" lvl="0" indent="0" algn="ctr" fontAlgn="auto" hangingPunct="0">
              <a:lnSpc>
                <a:spcPct val="114000"/>
              </a:lnSpc>
              <a:spcBef>
                <a:spcPts val="0"/>
              </a:spcBef>
              <a:buSzTx/>
              <a:buNone/>
            </a:pPr>
            <a:r>
              <a:rPr dirty="0"/>
              <a:t>Body Level One</a:t>
            </a:r>
          </a:p>
          <a:p>
            <a:pPr marL="0" marR="0" lvl="0" indent="0" algn="ctr" defTabSz="616118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dirty="0"/>
              <a:t>Body Level Two</a:t>
            </a:r>
          </a:p>
          <a:p>
            <a:pPr marL="0" marR="0" lvl="0" indent="0" algn="ctr" defTabSz="616118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dirty="0"/>
              <a:t>Body Level Three</a:t>
            </a:r>
          </a:p>
          <a:p>
            <a:pPr marL="0" marR="0" lvl="0" indent="0" algn="ctr" defTabSz="616118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dirty="0"/>
              <a:t>Body Level Four</a:t>
            </a:r>
          </a:p>
          <a:p>
            <a:pPr marL="0" marR="0" lvl="0" indent="0" algn="ctr" defTabSz="616118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dirty="0"/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0593" y="3762778"/>
            <a:ext cx="11706821" cy="8458863"/>
          </a:xfrm>
          <a:ln w="12700">
            <a:miter lim="400000"/>
          </a:ln>
        </p:spPr>
        <p:txBody>
          <a:bodyPr lIns="71437" tIns="71437" rIns="71437" bIns="71437" anchor="ctr">
            <a:normAutofit/>
          </a:bodyPr>
          <a:lstStyle>
            <a:lvl1pPr>
              <a:lnSpc>
                <a:spcPct val="114000"/>
              </a:lnSpc>
              <a:spcBef>
                <a:spcPts val="1500"/>
              </a:spcBef>
              <a:defRPr lang="en-US">
                <a:latin typeface="Avenir" panose="02000503020000020003" pitchFamily="2" charset="0"/>
                <a:cs typeface="+mj-cs"/>
              </a:defRPr>
            </a:lvl1pPr>
            <a:lvl2pPr>
              <a:lnSpc>
                <a:spcPct val="114000"/>
              </a:lnSpc>
              <a:spcBef>
                <a:spcPts val="1500"/>
              </a:spcBef>
              <a:defRPr lang="en-US">
                <a:latin typeface="Avenir" panose="02000503020000020003" pitchFamily="2" charset="0"/>
                <a:cs typeface="+mj-cs"/>
              </a:defRPr>
            </a:lvl2pPr>
            <a:lvl3pPr>
              <a:lnSpc>
                <a:spcPct val="114000"/>
              </a:lnSpc>
              <a:spcBef>
                <a:spcPts val="1500"/>
              </a:spcBef>
              <a:defRPr lang="en-US">
                <a:latin typeface="Avenir" panose="02000503020000020003" pitchFamily="2" charset="0"/>
                <a:cs typeface="+mj-cs"/>
              </a:defRPr>
            </a:lvl3pPr>
            <a:lvl4pPr>
              <a:lnSpc>
                <a:spcPct val="114000"/>
              </a:lnSpc>
              <a:spcBef>
                <a:spcPts val="1500"/>
              </a:spcBef>
              <a:defRPr lang="en-US">
                <a:latin typeface="Avenir" panose="02000503020000020003" pitchFamily="2" charset="0"/>
                <a:cs typeface="+mj-cs"/>
              </a:defRPr>
            </a:lvl4pPr>
            <a:lvl5pPr>
              <a:lnSpc>
                <a:spcPct val="114000"/>
              </a:lnSpc>
              <a:spcBef>
                <a:spcPts val="1500"/>
              </a:spcBef>
              <a:defRPr lang="en-US" dirty="0">
                <a:latin typeface="Avenir" panose="02000503020000020003" pitchFamily="2" charset="0"/>
                <a:cs typeface="+mj-cs"/>
              </a:defRPr>
            </a:lvl5pPr>
          </a:lstStyle>
          <a:p>
            <a:pPr lvl="0"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/>
              <a:t>Fourth level</a:t>
            </a:r>
          </a:p>
          <a:p>
            <a:pPr lvl="4"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E473-B9AF-E34A-93C8-F0147216F4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380201" y="12798286"/>
            <a:ext cx="463267" cy="467435"/>
          </a:xfrm>
        </p:spPr>
        <p:txBody>
          <a:bodyPr/>
          <a:lstStyle/>
          <a:p>
            <a:fld id="{3B3DE6CC-E649-3D46-8C5F-AE62BC4828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5B8BF-25FB-0741-B714-0FAAC7A7AA94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885" y="12120034"/>
            <a:ext cx="5276088" cy="12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4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0590" y="3762778"/>
            <a:ext cx="5746730" cy="8458863"/>
          </a:xfrm>
          <a:ln w="12700">
            <a:miter lim="400000"/>
          </a:ln>
        </p:spPr>
        <p:txBody>
          <a:bodyPr lIns="71437" tIns="71437" rIns="71437" bIns="71437" anchor="ctr">
            <a:normAutofit/>
          </a:bodyPr>
          <a:lstStyle>
            <a:lvl1pPr>
              <a:lnSpc>
                <a:spcPct val="114000"/>
              </a:lnSpc>
              <a:spcBef>
                <a:spcPts val="1500"/>
              </a:spcBef>
              <a:defRPr lang="en-US">
                <a:latin typeface="Avenir" panose="02000503020000020003" pitchFamily="2" charset="0"/>
                <a:cs typeface="+mj-cs"/>
              </a:defRPr>
            </a:lvl1pPr>
            <a:lvl2pPr>
              <a:lnSpc>
                <a:spcPct val="114000"/>
              </a:lnSpc>
              <a:spcBef>
                <a:spcPts val="1500"/>
              </a:spcBef>
              <a:defRPr lang="en-US">
                <a:latin typeface="Avenir" panose="02000503020000020003" pitchFamily="2" charset="0"/>
                <a:cs typeface="+mj-cs"/>
              </a:defRPr>
            </a:lvl2pPr>
            <a:lvl3pPr>
              <a:lnSpc>
                <a:spcPct val="114000"/>
              </a:lnSpc>
              <a:spcBef>
                <a:spcPts val="1500"/>
              </a:spcBef>
              <a:defRPr lang="en-US">
                <a:latin typeface="Avenir" panose="02000503020000020003" pitchFamily="2" charset="0"/>
                <a:cs typeface="+mj-cs"/>
              </a:defRPr>
            </a:lvl3pPr>
            <a:lvl4pPr>
              <a:lnSpc>
                <a:spcPct val="114000"/>
              </a:lnSpc>
              <a:spcBef>
                <a:spcPts val="1500"/>
              </a:spcBef>
              <a:defRPr lang="en-US">
                <a:latin typeface="Avenir" panose="02000503020000020003" pitchFamily="2" charset="0"/>
                <a:cs typeface="+mj-cs"/>
              </a:defRPr>
            </a:lvl4pPr>
            <a:lvl5pPr>
              <a:lnSpc>
                <a:spcPct val="114000"/>
              </a:lnSpc>
              <a:spcBef>
                <a:spcPts val="1500"/>
              </a:spcBef>
              <a:defRPr lang="en-US" dirty="0">
                <a:latin typeface="Avenir" panose="02000503020000020003" pitchFamily="2" charset="0"/>
                <a:cs typeface="+mj-cs"/>
              </a:defRPr>
            </a:lvl5pPr>
          </a:lstStyle>
          <a:p>
            <a:pPr lvl="0"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/>
              <a:t>Fourth level</a:t>
            </a:r>
          </a:p>
          <a:p>
            <a:pPr lvl="4"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4E473-B9AF-E34A-93C8-F0147216F49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7/12/21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380201" y="12798286"/>
            <a:ext cx="463267" cy="467435"/>
          </a:xfrm>
        </p:spPr>
        <p:txBody>
          <a:bodyPr/>
          <a:lstStyle/>
          <a:p>
            <a:fld id="{3B3DE6CC-E649-3D46-8C5F-AE62BC4828F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25B8BF-25FB-0741-B714-0FAAC7A7AA94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885" y="12120034"/>
            <a:ext cx="5276088" cy="127101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0F74539-8418-4B41-86DC-E2D98563E2E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250681" y="3762778"/>
            <a:ext cx="5746730" cy="8458863"/>
          </a:xfrm>
          <a:ln w="12700">
            <a:miter lim="400000"/>
          </a:ln>
        </p:spPr>
        <p:txBody>
          <a:bodyPr lIns="71437" tIns="71437" rIns="71437" bIns="71437" anchor="ctr">
            <a:normAutofit/>
          </a:bodyPr>
          <a:lstStyle>
            <a:lvl1pPr>
              <a:lnSpc>
                <a:spcPct val="114000"/>
              </a:lnSpc>
              <a:spcBef>
                <a:spcPts val="1500"/>
              </a:spcBef>
              <a:defRPr lang="en-US">
                <a:latin typeface="Avenir" panose="02000503020000020003" pitchFamily="2" charset="0"/>
                <a:cs typeface="+mj-cs"/>
              </a:defRPr>
            </a:lvl1pPr>
            <a:lvl2pPr>
              <a:lnSpc>
                <a:spcPct val="114000"/>
              </a:lnSpc>
              <a:spcBef>
                <a:spcPts val="1500"/>
              </a:spcBef>
              <a:defRPr lang="en-US">
                <a:latin typeface="Avenir" panose="02000503020000020003" pitchFamily="2" charset="0"/>
                <a:cs typeface="+mj-cs"/>
              </a:defRPr>
            </a:lvl2pPr>
            <a:lvl3pPr>
              <a:lnSpc>
                <a:spcPct val="114000"/>
              </a:lnSpc>
              <a:spcBef>
                <a:spcPts val="1500"/>
              </a:spcBef>
              <a:defRPr lang="en-US">
                <a:latin typeface="Avenir" panose="02000503020000020003" pitchFamily="2" charset="0"/>
                <a:cs typeface="+mj-cs"/>
              </a:defRPr>
            </a:lvl3pPr>
            <a:lvl4pPr>
              <a:lnSpc>
                <a:spcPct val="114000"/>
              </a:lnSpc>
              <a:spcBef>
                <a:spcPts val="1500"/>
              </a:spcBef>
              <a:defRPr lang="en-US">
                <a:latin typeface="Avenir" panose="02000503020000020003" pitchFamily="2" charset="0"/>
                <a:cs typeface="+mj-cs"/>
              </a:defRPr>
            </a:lvl4pPr>
            <a:lvl5pPr>
              <a:lnSpc>
                <a:spcPct val="114000"/>
              </a:lnSpc>
              <a:spcBef>
                <a:spcPts val="1500"/>
              </a:spcBef>
              <a:defRPr lang="en-US" dirty="0">
                <a:latin typeface="Avenir" panose="02000503020000020003" pitchFamily="2" charset="0"/>
                <a:cs typeface="+mj-cs"/>
              </a:defRPr>
            </a:lvl5pPr>
          </a:lstStyle>
          <a:p>
            <a:pPr lvl="0"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Second level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Third level</a:t>
            </a:r>
          </a:p>
          <a:p>
            <a:pPr lvl="3">
              <a:buFont typeface="Wingdings" pitchFamily="2" charset="2"/>
              <a:buChar char="§"/>
            </a:pPr>
            <a:r>
              <a:rPr lang="en-US" dirty="0"/>
              <a:t>Fourth level</a:t>
            </a:r>
          </a:p>
          <a:p>
            <a:pPr lvl="4">
              <a:buFont typeface="Wingdings" pitchFamily="2" charset="2"/>
              <a:buChar char="§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97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290593" y="625078"/>
            <a:ext cx="11706821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b">
            <a:normAutofit/>
          </a:bodyPr>
          <a:lstStyle/>
          <a:p>
            <a:pPr lvl="0"/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290593" y="3661171"/>
            <a:ext cx="11706821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pPr lvl="0">
              <a:buFont typeface="Wingdings" pitchFamily="2" charset="2"/>
              <a:buChar char="§"/>
            </a:pPr>
            <a:r>
              <a:rPr dirty="0"/>
              <a:t>Body Level One</a:t>
            </a:r>
          </a:p>
          <a:p>
            <a:pPr lvl="1">
              <a:buFont typeface="Wingdings" pitchFamily="2" charset="2"/>
              <a:buChar char="§"/>
            </a:pPr>
            <a:r>
              <a:rPr dirty="0"/>
              <a:t>Body Level Two</a:t>
            </a:r>
          </a:p>
          <a:p>
            <a:pPr lvl="2">
              <a:buFont typeface="Wingdings" pitchFamily="2" charset="2"/>
              <a:buChar char="§"/>
            </a:pPr>
            <a:r>
              <a:rPr dirty="0"/>
              <a:t>Body Level Three</a:t>
            </a:r>
          </a:p>
          <a:p>
            <a:pPr lvl="3">
              <a:buFont typeface="Wingdings" pitchFamily="2" charset="2"/>
              <a:buChar char="§"/>
            </a:pPr>
            <a:r>
              <a:rPr dirty="0"/>
              <a:t>Body Level Four</a:t>
            </a:r>
          </a:p>
          <a:p>
            <a:pPr lvl="4">
              <a:buFont typeface="Wingdings" pitchFamily="2" charset="2"/>
              <a:buChar char="§"/>
            </a:pPr>
            <a:r>
              <a:rPr dirty="0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7539404" y="12836703"/>
            <a:ext cx="463267" cy="46743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100" b="0" i="0" u="none" strike="noStrike" cap="none" spc="0" baseline="0">
                <a:solidFill>
                  <a:srgbClr val="51595E"/>
                </a:solidFill>
                <a:uFillTx/>
                <a:latin typeface="Avenir" panose="02000503020000020003" pitchFamily="2" charset="0"/>
                <a:ea typeface="+mn-ea"/>
                <a:cs typeface="+mj-cs"/>
                <a:sym typeface="Helvetica Light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</p:sldLayoutIdLst>
  <p:transition spd="med"/>
  <p:txStyles>
    <p:titleStyle>
      <a:lvl1pPr marL="0" marR="0" indent="0" algn="ctr" defTabSz="6161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50" b="0" i="0" u="none" strike="noStrike" cap="none" spc="0" baseline="0">
          <a:solidFill>
            <a:schemeClr val="tx2"/>
          </a:solidFill>
          <a:uFillTx/>
          <a:latin typeface="Avenir Heavy"/>
          <a:ea typeface="+mj-ea"/>
          <a:cs typeface="+mj-cs"/>
          <a:sym typeface="Avenir Medium"/>
        </a:defRPr>
      </a:lvl1pPr>
      <a:lvl2pPr marL="0" marR="0" indent="171442" algn="ctr" defTabSz="6161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2pPr>
      <a:lvl3pPr marL="0" marR="0" indent="342884" algn="ctr" defTabSz="6161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3pPr>
      <a:lvl4pPr marL="0" marR="0" indent="514325" algn="ctr" defTabSz="6161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4pPr>
      <a:lvl5pPr marL="0" marR="0" indent="685766" algn="ctr" defTabSz="6161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5pPr>
      <a:lvl6pPr marL="0" marR="0" indent="857207" algn="ctr" defTabSz="6161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6pPr>
      <a:lvl7pPr marL="0" marR="0" indent="1028649" algn="ctr" defTabSz="6161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7pPr>
      <a:lvl8pPr marL="0" marR="0" indent="1200090" algn="ctr" defTabSz="6161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8pPr>
      <a:lvl9pPr marL="0" marR="0" indent="1371532" algn="ctr" defTabSz="6161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3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venir Medium"/>
        </a:defRPr>
      </a:lvl9pPr>
    </p:titleStyle>
    <p:bodyStyle>
      <a:lvl1pPr marL="462998" marR="0" indent="-462998" algn="l" defTabSz="616118" rtl="0" latinLnBrk="0">
        <a:lnSpc>
          <a:spcPct val="100000"/>
        </a:lnSpc>
        <a:spcBef>
          <a:spcPts val="4425"/>
        </a:spcBef>
        <a:spcAft>
          <a:spcPts val="0"/>
        </a:spcAft>
        <a:buClrTx/>
        <a:buSzPct val="75000"/>
        <a:buFontTx/>
        <a:buChar char="•"/>
        <a:tabLst/>
        <a:defRPr sz="3750" b="0" i="0" u="none" strike="noStrike" cap="none" spc="0" baseline="0" dirty="0">
          <a:solidFill>
            <a:srgbClr val="51595E"/>
          </a:solidFill>
          <a:uFillTx/>
          <a:latin typeface="Avenir" panose="02000503020000020003" pitchFamily="2" charset="0"/>
          <a:ea typeface="+mn-ea"/>
          <a:cs typeface="+mj-cs"/>
          <a:sym typeface="Helvetica Light"/>
        </a:defRPr>
      </a:lvl1pPr>
      <a:lvl2pPr marL="796356" marR="0" indent="-462998" algn="l" defTabSz="616118" rtl="0" latinLnBrk="0">
        <a:lnSpc>
          <a:spcPct val="100000"/>
        </a:lnSpc>
        <a:spcBef>
          <a:spcPts val="4425"/>
        </a:spcBef>
        <a:spcAft>
          <a:spcPts val="0"/>
        </a:spcAft>
        <a:buClrTx/>
        <a:buSzPct val="75000"/>
        <a:buFontTx/>
        <a:buChar char="•"/>
        <a:tabLst/>
        <a:defRPr sz="3750" b="0" i="0" u="none" strike="noStrike" cap="none" spc="0" baseline="0" dirty="0">
          <a:solidFill>
            <a:srgbClr val="51595E"/>
          </a:solidFill>
          <a:uFillTx/>
          <a:latin typeface="Avenir" panose="02000503020000020003" pitchFamily="2" charset="0"/>
          <a:ea typeface="+mn-ea"/>
          <a:cs typeface="+mj-cs"/>
          <a:sym typeface="Helvetica Light"/>
        </a:defRPr>
      </a:lvl2pPr>
      <a:lvl3pPr marL="1129715" marR="0" indent="-462998" algn="l" defTabSz="616118" rtl="0" latinLnBrk="0">
        <a:lnSpc>
          <a:spcPct val="100000"/>
        </a:lnSpc>
        <a:spcBef>
          <a:spcPts val="4425"/>
        </a:spcBef>
        <a:spcAft>
          <a:spcPts val="0"/>
        </a:spcAft>
        <a:buClrTx/>
        <a:buSzPct val="75000"/>
        <a:buFontTx/>
        <a:buChar char="•"/>
        <a:tabLst/>
        <a:defRPr sz="3750" b="0" i="0" u="none" strike="noStrike" cap="none" spc="0" baseline="0" dirty="0">
          <a:solidFill>
            <a:srgbClr val="51595E"/>
          </a:solidFill>
          <a:uFillTx/>
          <a:latin typeface="Avenir" panose="02000503020000020003" pitchFamily="2" charset="0"/>
          <a:ea typeface="+mn-ea"/>
          <a:cs typeface="+mj-cs"/>
          <a:sym typeface="Helvetica Light"/>
        </a:defRPr>
      </a:lvl3pPr>
      <a:lvl4pPr marL="1463074" marR="0" indent="-462998" algn="l" defTabSz="616118" rtl="0" latinLnBrk="0">
        <a:lnSpc>
          <a:spcPct val="100000"/>
        </a:lnSpc>
        <a:spcBef>
          <a:spcPts val="4425"/>
        </a:spcBef>
        <a:spcAft>
          <a:spcPts val="0"/>
        </a:spcAft>
        <a:buClrTx/>
        <a:buSzPct val="75000"/>
        <a:buFontTx/>
        <a:buChar char="•"/>
        <a:tabLst/>
        <a:defRPr sz="3750" b="0" i="0" u="none" strike="noStrike" cap="none" spc="0" baseline="0" dirty="0">
          <a:solidFill>
            <a:srgbClr val="51595E"/>
          </a:solidFill>
          <a:uFillTx/>
          <a:latin typeface="Avenir" panose="02000503020000020003" pitchFamily="2" charset="0"/>
          <a:ea typeface="+mn-ea"/>
          <a:cs typeface="+mj-cs"/>
          <a:sym typeface="Helvetica Light"/>
        </a:defRPr>
      </a:lvl4pPr>
      <a:lvl5pPr marL="1796431" marR="0" indent="-462998" algn="l" defTabSz="616118" rtl="0" latinLnBrk="0">
        <a:lnSpc>
          <a:spcPct val="100000"/>
        </a:lnSpc>
        <a:spcBef>
          <a:spcPts val="4425"/>
        </a:spcBef>
        <a:spcAft>
          <a:spcPts val="0"/>
        </a:spcAft>
        <a:buClrTx/>
        <a:buSzPct val="75000"/>
        <a:buFontTx/>
        <a:buChar char="•"/>
        <a:tabLst/>
        <a:defRPr sz="3750" b="0" i="0" u="none" strike="noStrike" cap="none" spc="0" baseline="0" dirty="0">
          <a:solidFill>
            <a:srgbClr val="51595E"/>
          </a:solidFill>
          <a:uFillTx/>
          <a:latin typeface="Avenir" panose="02000503020000020003" pitchFamily="2" charset="0"/>
          <a:ea typeface="+mn-ea"/>
          <a:cs typeface="+mj-cs"/>
          <a:sym typeface="Helvetica Light"/>
        </a:defRPr>
      </a:lvl5pPr>
      <a:lvl6pPr marL="2129790" marR="0" indent="-462998" algn="l" defTabSz="616118" rtl="0" latinLnBrk="0">
        <a:lnSpc>
          <a:spcPct val="100000"/>
        </a:lnSpc>
        <a:spcBef>
          <a:spcPts val="4425"/>
        </a:spcBef>
        <a:spcAft>
          <a:spcPts val="0"/>
        </a:spcAft>
        <a:buClrTx/>
        <a:buSzPct val="75000"/>
        <a:buFontTx/>
        <a:buChar char="•"/>
        <a:tabLst/>
        <a:defRPr sz="375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2463148" marR="0" indent="-462998" algn="l" defTabSz="616118" rtl="0" latinLnBrk="0">
        <a:lnSpc>
          <a:spcPct val="100000"/>
        </a:lnSpc>
        <a:spcBef>
          <a:spcPts val="4425"/>
        </a:spcBef>
        <a:spcAft>
          <a:spcPts val="0"/>
        </a:spcAft>
        <a:buClrTx/>
        <a:buSzPct val="75000"/>
        <a:buFontTx/>
        <a:buChar char="•"/>
        <a:tabLst/>
        <a:defRPr sz="375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2796506" marR="0" indent="-462998" algn="l" defTabSz="616118" rtl="0" latinLnBrk="0">
        <a:lnSpc>
          <a:spcPct val="100000"/>
        </a:lnSpc>
        <a:spcBef>
          <a:spcPts val="4425"/>
        </a:spcBef>
        <a:spcAft>
          <a:spcPts val="0"/>
        </a:spcAft>
        <a:buClrTx/>
        <a:buSzPct val="75000"/>
        <a:buFontTx/>
        <a:buChar char="•"/>
        <a:tabLst/>
        <a:defRPr sz="375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3129865" marR="0" indent="-462998" algn="l" defTabSz="616118" rtl="0" latinLnBrk="0">
        <a:lnSpc>
          <a:spcPct val="100000"/>
        </a:lnSpc>
        <a:spcBef>
          <a:spcPts val="4425"/>
        </a:spcBef>
        <a:spcAft>
          <a:spcPts val="0"/>
        </a:spcAft>
        <a:buClrTx/>
        <a:buSzPct val="75000"/>
        <a:buFontTx/>
        <a:buChar char="•"/>
        <a:tabLst/>
        <a:defRPr sz="375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6161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171442" algn="ctr" defTabSz="6161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342884" algn="ctr" defTabSz="6161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514325" algn="ctr" defTabSz="6161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685766" algn="ctr" defTabSz="6161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857207" algn="ctr" defTabSz="6161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028649" algn="ctr" defTabSz="6161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200090" algn="ctr" defTabSz="6161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371532" algn="ctr" defTabSz="61611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A8CC-DFA9-724B-A2E5-8E201558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67F7-9DFD-5A4F-A609-E7F6886C7580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013798" y="5984542"/>
            <a:ext cx="8277821" cy="882933"/>
          </a:xfrm>
        </p:spPr>
        <p:txBody>
          <a:bodyPr/>
          <a:lstStyle/>
          <a:p>
            <a:endParaRPr lang="en-US"/>
          </a:p>
        </p:txBody>
      </p:sp>
      <p:sp>
        <p:nvSpPr>
          <p:cNvPr id="158" name="@"/>
          <p:cNvSpPr txBox="1"/>
          <p:nvPr/>
        </p:nvSpPr>
        <p:spPr>
          <a:xfrm>
            <a:off x="8699447" y="9388942"/>
            <a:ext cx="108267" cy="800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3578" tIns="53578" rIns="53578" bIns="53578" anchor="ctr">
            <a:spAutoFit/>
          </a:bodyPr>
          <a:lstStyle>
            <a:lvl1pPr>
              <a:defRPr sz="60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lvl1pPr>
          </a:lstStyle>
          <a:p>
            <a:endParaRPr sz="4500" dirty="0">
              <a:solidFill>
                <a:schemeClr val="tx2"/>
              </a:solidFill>
            </a:endParaRPr>
          </a:p>
        </p:txBody>
      </p:sp>
      <p:sp>
        <p:nvSpPr>
          <p:cNvPr id="160" name="Noam Ross…"/>
          <p:cNvSpPr txBox="1"/>
          <p:nvPr/>
        </p:nvSpPr>
        <p:spPr>
          <a:xfrm>
            <a:off x="2792187" y="7443974"/>
            <a:ext cx="12556672" cy="920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3578" tIns="53578" rIns="53578" bIns="53578" anchor="ctr">
            <a:spAutoFit/>
          </a:bodyPr>
          <a:lstStyle/>
          <a:p>
            <a:pPr>
              <a:lnSpc>
                <a:spcPct val="114000"/>
              </a:lnSpc>
              <a:defRPr sz="6400">
                <a:solidFill>
                  <a:srgbClr val="7A7A7A"/>
                </a:solidFill>
                <a:latin typeface="+mj-lt"/>
                <a:ea typeface="+mj-ea"/>
                <a:cs typeface="+mj-cs"/>
                <a:sym typeface="Avenir Medium"/>
              </a:defRPr>
            </a:pPr>
            <a:endParaRPr sz="4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19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53E904-DAD4-1C42-BA11-69DE130D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800B66-D667-754C-8BAE-3834D4803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8263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1A4F-55E3-C442-AB7E-2BC6CC19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FB51-8A17-7B42-9C06-6D052D7DC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84BAA-1E1B-584F-986D-EB66E10537F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250684" y="4536582"/>
            <a:ext cx="5746730" cy="634414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601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Medium"/>
        <a:ea typeface="Avenir Medium"/>
        <a:cs typeface="Avenir Medium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12700">
          <a:miter lim="400000"/>
        </a:ln>
        <a:extLst>
          <a:ext uri="{C572A759-6A51-4108-AA02-DFA0A04FC94B}">
            <ma14:wrappingTextBoxFlag xmlns="" xmlns:m="http://schemas.openxmlformats.org/officeDocument/2006/math" xmlns:a14="http://schemas.microsoft.com/office/drawing/2010/main" xmlns:ma14="http://schemas.microsoft.com/office/mac/drawingml/2011/main" xmlns:p="http://schemas.openxmlformats.org/presentationml/2006/main" xmlns:r="http://schemas.openxmlformats.org/officeDocument/2006/relationships" val="1"/>
          </a:ext>
        </a:extLst>
      </a:spPr>
      <a:bodyPr lIns="71437" tIns="71437" rIns="71437" bIns="71437" anchor="b">
        <a:normAutofit/>
      </a:bodyPr>
      <a:lstStyle>
        <a:defPPr algn="l" hangingPunct="1">
          <a:defRPr sz="6600" dirty="0">
            <a:solidFill>
              <a:srgbClr val="1E778B"/>
            </a:solidFill>
            <a:latin typeface="Avenir Medium" panose="02000503020000020003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coHealthAlliancePPT16x9_avenirpotx" id="{56DE6D22-10F4-A34A-86EE-45620880CCD6}" vid="{DFFB6C8D-776F-5442-885E-8FD024A4C0D0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venir Medium"/>
        <a:ea typeface="Avenir Medium"/>
        <a:cs typeface="Avenir Medium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6815</TotalTime>
  <Words>0</Words>
  <Application>Microsoft Macintosh PowerPoint</Application>
  <PresentationFormat>Custom</PresentationFormat>
  <Paragraphs>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Avenir</vt:lpstr>
      <vt:lpstr>Avenir Heavy</vt:lpstr>
      <vt:lpstr>Avenir Medium</vt:lpstr>
      <vt:lpstr>Helvetica Light</vt:lpstr>
      <vt:lpstr>Helvetica Neue</vt:lpstr>
      <vt:lpstr>Wingdings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Modern Data Package</dc:title>
  <cp:lastModifiedBy>Collin Schwantes</cp:lastModifiedBy>
  <cp:revision>156</cp:revision>
  <cp:lastPrinted>2020-10-19T17:31:04Z</cp:lastPrinted>
  <dcterms:modified xsi:type="dcterms:W3CDTF">2021-07-12T17:12:47Z</dcterms:modified>
</cp:coreProperties>
</file>