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1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1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5200" algn="l" defTabSz="91408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2240" algn="l" defTabSz="91408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199280" algn="l" defTabSz="91408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6320" algn="l" defTabSz="91408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721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1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02421" y="2036763"/>
            <a:ext cx="6875362" cy="2387600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02422" y="4528014"/>
            <a:ext cx="6875361" cy="1655762"/>
          </a:xfrm>
        </p:spPr>
        <p:txBody>
          <a:bodyPr/>
          <a:lstStyle>
            <a:lvl1pPr marL="0" indent="0" algn="l">
              <a:buNone/>
              <a:defRPr sz="1800"/>
            </a:lvl1pPr>
            <a:lvl2pPr marL="342854" indent="0" algn="ctr">
              <a:buNone/>
              <a:defRPr sz="1500"/>
            </a:lvl2pPr>
            <a:lvl3pPr marL="685708" indent="0" algn="ctr">
              <a:buNone/>
              <a:defRPr sz="1350"/>
            </a:lvl3pPr>
            <a:lvl4pPr marL="1028562" indent="0" algn="ctr">
              <a:buNone/>
              <a:defRPr sz="1200"/>
            </a:lvl4pPr>
            <a:lvl5pPr marL="1371417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6" indent="0" algn="ctr">
              <a:buNone/>
              <a:defRPr sz="1200"/>
            </a:lvl7pPr>
            <a:lvl8pPr marL="2399980" indent="0" algn="ctr">
              <a:buNone/>
              <a:defRPr sz="1200"/>
            </a:lvl8pPr>
            <a:lvl9pPr marL="27428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002420" y="635635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8883-ED81-8A43-8C4C-E912FBE83FFD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29665" y="6356355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63381" y="6358204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838-819E-804E-A2B7-1243A9F1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734312" y="162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8FDB3766-7BD0-3D4B-A9DB-B63CFB85DBE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32655" y="-1335862"/>
            <a:ext cx="82296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262F-6D2D-AF4E-A27B-7973DAA7FF06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3ABA-7DE1-9F4C-BB47-ED9989A8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69AF-0625-A341-A22A-11E19A4D63C1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A387-48EB-5B49-A7D6-5EAD737A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9"/>
            <a:ext cx="7886700" cy="3780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834C-3610-5A4C-B9A2-17A9DDE50563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421-F757-0248-A848-E4A19D8DB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42603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12232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B772-149F-1442-BE8E-5DDCEFE1A1DE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06D3-3682-4F48-A347-37C33187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3809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4E0D-795B-6A4E-856E-C33D76C6B924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FF33-7999-664D-A16D-A7631894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4" indent="0">
              <a:buNone/>
              <a:defRPr sz="1500" b="1"/>
            </a:lvl2pPr>
            <a:lvl3pPr marL="685708" indent="0">
              <a:buNone/>
              <a:defRPr sz="1350" b="1"/>
            </a:lvl3pPr>
            <a:lvl4pPr marL="1028562" indent="0">
              <a:buNone/>
              <a:defRPr sz="1200" b="1"/>
            </a:lvl4pPr>
            <a:lvl5pPr marL="1371417" indent="0">
              <a:buNone/>
              <a:defRPr sz="1200" b="1"/>
            </a:lvl5pPr>
            <a:lvl6pPr marL="1714272" indent="0">
              <a:buNone/>
              <a:defRPr sz="1200" b="1"/>
            </a:lvl6pPr>
            <a:lvl7pPr marL="2057126" indent="0">
              <a:buNone/>
              <a:defRPr sz="1200" b="1"/>
            </a:lvl7pPr>
            <a:lvl8pPr marL="2399980" indent="0">
              <a:buNone/>
              <a:defRPr sz="1200" b="1"/>
            </a:lvl8pPr>
            <a:lvl9pPr marL="27428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036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4" indent="0">
              <a:buNone/>
              <a:defRPr sz="1500" b="1"/>
            </a:lvl2pPr>
            <a:lvl3pPr marL="685708" indent="0">
              <a:buNone/>
              <a:defRPr sz="1350" b="1"/>
            </a:lvl3pPr>
            <a:lvl4pPr marL="1028562" indent="0">
              <a:buNone/>
              <a:defRPr sz="1200" b="1"/>
            </a:lvl4pPr>
            <a:lvl5pPr marL="1371417" indent="0">
              <a:buNone/>
              <a:defRPr sz="1200" b="1"/>
            </a:lvl5pPr>
            <a:lvl6pPr marL="1714272" indent="0">
              <a:buNone/>
              <a:defRPr sz="1200" b="1"/>
            </a:lvl6pPr>
            <a:lvl7pPr marL="2057126" indent="0">
              <a:buNone/>
              <a:defRPr sz="1200" b="1"/>
            </a:lvl7pPr>
            <a:lvl8pPr marL="2399980" indent="0">
              <a:buNone/>
              <a:defRPr sz="1200" b="1"/>
            </a:lvl8pPr>
            <a:lvl9pPr marL="27428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5C87-2633-AF40-A1FF-1FC17EE873B5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167F-C30D-394E-8704-047EF7DD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6672-0240-A944-9C42-8FFE6DBC9F57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9B90-1681-B245-BEF6-686188B25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E1B-FEA3-574A-A1BC-363AF69C0E25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6D8-276C-8548-97E8-7D7D9F06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518452"/>
          </a:xfrm>
        </p:spPr>
        <p:txBody>
          <a:bodyPr/>
          <a:lstStyle>
            <a:lvl1pPr marL="0" indent="0">
              <a:buNone/>
              <a:defRPr sz="1200"/>
            </a:lvl1pPr>
            <a:lvl2pPr marL="342854" indent="0">
              <a:buNone/>
              <a:defRPr sz="1050"/>
            </a:lvl2pPr>
            <a:lvl3pPr marL="685708" indent="0">
              <a:buNone/>
              <a:defRPr sz="900"/>
            </a:lvl3pPr>
            <a:lvl4pPr marL="1028562" indent="0">
              <a:buNone/>
              <a:defRPr sz="750"/>
            </a:lvl4pPr>
            <a:lvl5pPr marL="1371417" indent="0">
              <a:buNone/>
              <a:defRPr sz="750"/>
            </a:lvl5pPr>
            <a:lvl6pPr marL="1714272" indent="0">
              <a:buNone/>
              <a:defRPr sz="750"/>
            </a:lvl6pPr>
            <a:lvl7pPr marL="2057126" indent="0">
              <a:buNone/>
              <a:defRPr sz="750"/>
            </a:lvl7pPr>
            <a:lvl8pPr marL="2399980" indent="0">
              <a:buNone/>
              <a:defRPr sz="750"/>
            </a:lvl8pPr>
            <a:lvl9pPr marL="27428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68BB-DE37-A94F-9BB1-587641A2280D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0CC3-5722-4A46-8F36-999031F8C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54" indent="0">
              <a:buNone/>
              <a:defRPr sz="2100"/>
            </a:lvl2pPr>
            <a:lvl3pPr marL="685708" indent="0">
              <a:buNone/>
              <a:defRPr sz="1800"/>
            </a:lvl3pPr>
            <a:lvl4pPr marL="1028562" indent="0">
              <a:buNone/>
              <a:defRPr sz="1500"/>
            </a:lvl4pPr>
            <a:lvl5pPr marL="1371417" indent="0">
              <a:buNone/>
              <a:defRPr sz="1500"/>
            </a:lvl5pPr>
            <a:lvl6pPr marL="1714272" indent="0">
              <a:buNone/>
              <a:defRPr sz="1500"/>
            </a:lvl6pPr>
            <a:lvl7pPr marL="2057126" indent="0">
              <a:buNone/>
              <a:defRPr sz="1500"/>
            </a:lvl7pPr>
            <a:lvl8pPr marL="2399980" indent="0">
              <a:buNone/>
              <a:defRPr sz="1500"/>
            </a:lvl8pPr>
            <a:lvl9pPr marL="2742834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54" indent="0">
              <a:buNone/>
              <a:defRPr sz="1050"/>
            </a:lvl2pPr>
            <a:lvl3pPr marL="685708" indent="0">
              <a:buNone/>
              <a:defRPr sz="900"/>
            </a:lvl3pPr>
            <a:lvl4pPr marL="1028562" indent="0">
              <a:buNone/>
              <a:defRPr sz="750"/>
            </a:lvl4pPr>
            <a:lvl5pPr marL="1371417" indent="0">
              <a:buNone/>
              <a:defRPr sz="750"/>
            </a:lvl5pPr>
            <a:lvl6pPr marL="1714272" indent="0">
              <a:buNone/>
              <a:defRPr sz="750"/>
            </a:lvl6pPr>
            <a:lvl7pPr marL="2057126" indent="0">
              <a:buNone/>
              <a:defRPr sz="750"/>
            </a:lvl7pPr>
            <a:lvl8pPr marL="2399980" indent="0">
              <a:buNone/>
              <a:defRPr sz="750"/>
            </a:lvl8pPr>
            <a:lvl9pPr marL="27428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FF1D-1C75-9841-BF91-CDE4E1069074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7322-84EA-F149-B401-526E1F738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7"/>
            <a:ext cx="78867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5909F8-E5F4-9E41-A8C0-CA1B137C1383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C8ED1-A0FC-7A42-AB98-6D6FEAE78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40" y="5657850"/>
            <a:ext cx="1819656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le Placeholder 7"/>
          <p:cNvSpPr>
            <a:spLocks noGrp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charset="0"/>
        </a:defRPr>
      </a:lvl5pPr>
      <a:lvl6pPr marL="3428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charset="0"/>
        </a:defRPr>
      </a:lvl6pPr>
      <a:lvl7pPr marL="68570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charset="0"/>
        </a:defRPr>
      </a:lvl7pPr>
      <a:lvl8pPr marL="10285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charset="0"/>
        </a:defRPr>
      </a:lvl8pPr>
      <a:lvl9pPr marL="137141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charset="0"/>
        </a:defRPr>
      </a:lvl9pPr>
    </p:titleStyle>
    <p:bodyStyle>
      <a:lvl1pPr marL="171427" indent="-171427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514282" indent="-171427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857136" indent="-171427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199990" indent="-171427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1542844" indent="-171427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1885698" indent="-171427" algn="l" defTabSz="6857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2" indent="-171427" algn="l" defTabSz="6857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7" indent="-171427" algn="l" defTabSz="6857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1" indent="-171427" algn="l" defTabSz="6857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8" algn="l" defTabSz="6857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2" algn="l" defTabSz="6857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7" algn="l" defTabSz="6857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2" algn="l" defTabSz="6857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6" algn="l" defTabSz="6857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0" algn="l" defTabSz="6857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4" algn="l" defTabSz="6857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1657730" y="2384960"/>
            <a:ext cx="5014259" cy="1790467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2000587" y="4252807"/>
            <a:ext cx="4671404" cy="124166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Health Alliance Avenir">
  <a:themeElements>
    <a:clrScheme name="EcoHealth Allia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A70B"/>
      </a:accent1>
      <a:accent2>
        <a:srgbClr val="3000B2"/>
      </a:accent2>
      <a:accent3>
        <a:srgbClr val="A01283"/>
      </a:accent3>
      <a:accent4>
        <a:srgbClr val="006CB2"/>
      </a:accent4>
      <a:accent5>
        <a:srgbClr val="B20043"/>
      </a:accent5>
      <a:accent6>
        <a:srgbClr val="0078B2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0" id="{2591EDF2-9776-2948-9D79-10EBE8ABA5D0}" vid="{60514B06-E92A-6542-8049-383C4DE97A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EcoHealth Alliance</Template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EcoHealth Alliance Avenir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Schwantes</dc:creator>
  <cp:lastModifiedBy>Collin Schwantes</cp:lastModifiedBy>
  <cp:revision>7</cp:revision>
  <dcterms:created xsi:type="dcterms:W3CDTF">2021-07-08T19:13:18Z</dcterms:created>
  <dcterms:modified xsi:type="dcterms:W3CDTF">2021-07-12T19:16:52Z</dcterms:modified>
</cp:coreProperties>
</file>