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4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400"/>
    <a:srgbClr val="62AE00"/>
    <a:srgbClr val="63AD00"/>
    <a:srgbClr val="62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6"/>
    <p:restoredTop sz="95462" autoAdjust="0"/>
  </p:normalViewPr>
  <p:slideViewPr>
    <p:cSldViewPr snapToGrid="0" snapToObjects="1" showGuides="1">
      <p:cViewPr varScale="1">
        <p:scale>
          <a:sx n="218" d="100"/>
          <a:sy n="218" d="100"/>
        </p:scale>
        <p:origin x="1200" y="200"/>
      </p:cViewPr>
      <p:guideLst>
        <p:guide orient="horz" pos="3168"/>
        <p:guide pos="40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FE457-05EC-42A5-9F2D-73E998270F1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13902-EEF2-4D11-9C54-286BA67A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13902-EEF2-4D11-9C54-286BA67A0E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rgbClr val="84B400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3000" b="0" cap="none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Avenir Book" charset="0"/>
                <a:ea typeface="Avenir Book" charset="0"/>
                <a:cs typeface="Avenir Book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rgbClr val="84B400"/>
          </a:solidFill>
          <a:latin typeface="Avenir Book" charset="0"/>
          <a:ea typeface="Avenir Book" charset="0"/>
          <a:cs typeface="Avenir Book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528" y="2319097"/>
            <a:ext cx="5825202" cy="1234727"/>
          </a:xfrm>
        </p:spPr>
        <p:txBody>
          <a:bodyPr/>
          <a:lstStyle/>
          <a:p>
            <a:endParaRPr lang="en-US" sz="3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56007" y="4228662"/>
            <a:ext cx="5825202" cy="822674"/>
          </a:xfrm>
        </p:spPr>
        <p:txBody>
          <a:bodyPr/>
          <a:lstStyle/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54876-35AD-6F41-9269-1D96CC8CF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8" y="1119177"/>
            <a:ext cx="5964174" cy="153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19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7CECA2-A2FD-E148-9AC3-1C36FF792C3E}" vid="{5E4F097B-984A-EA44-A0FE-3995D337EA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</Words>
  <Application>Microsoft Macintosh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Ross</dc:creator>
  <cp:lastModifiedBy>Noam Ross</cp:lastModifiedBy>
  <cp:revision>6</cp:revision>
  <cp:lastPrinted>2017-01-24T22:18:06Z</cp:lastPrinted>
  <dcterms:created xsi:type="dcterms:W3CDTF">2018-10-22T15:36:06Z</dcterms:created>
  <dcterms:modified xsi:type="dcterms:W3CDTF">2018-10-22T18:02:28Z</dcterms:modified>
</cp:coreProperties>
</file>