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9749"/>
    <p:restoredTop sz="94613"/>
  </p:normalViewPr>
  <p:slideViewPr>
    <p:cSldViewPr snapToGrid="0" snapToObjects="1">
      <p:cViewPr varScale="1">
        <p:scale>
          <a:sx n="129" d="100"/>
          <a:sy n="129" d="100"/>
        </p:scale>
        <p:origin x="21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-50710" y="-208341"/>
            <a:ext cx="2068698" cy="7146986"/>
            <a:chOff x="-6503" y="-208341"/>
            <a:chExt cx="1759589" cy="7146986"/>
          </a:xfrm>
        </p:grpSpPr>
        <p:sp>
          <p:nvSpPr>
            <p:cNvPr id="4" name="Rectangle 3"/>
            <p:cNvSpPr/>
            <p:nvPr/>
          </p:nvSpPr>
          <p:spPr>
            <a:xfrm>
              <a:off x="-6503" y="-93860"/>
              <a:ext cx="1759352" cy="6997780"/>
            </a:xfrm>
            <a:prstGeom prst="rect">
              <a:avLst/>
            </a:prstGeom>
            <a:solidFill>
              <a:srgbClr val="64A7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pic>
          <p:nvPicPr>
            <p:cNvPr id="5" name="Picture 9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157" t="-867" r="43168" b="867"/>
            <a:stretch/>
          </p:blipFill>
          <p:spPr bwMode="auto">
            <a:xfrm>
              <a:off x="5071" y="-208341"/>
              <a:ext cx="1748015" cy="71469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6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06528" y="142875"/>
            <a:ext cx="5359045" cy="189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2669894" y="2036763"/>
            <a:ext cx="9167149" cy="2387600"/>
          </a:xfrm>
          <a:prstGeom prst="rect">
            <a:avLst/>
          </a:prstGeo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2669894" y="4528014"/>
            <a:ext cx="9167148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 userDrawn="1">
            <p:ph type="dt" sz="half" idx="10"/>
          </p:nvPr>
        </p:nvSpPr>
        <p:spPr>
          <a:xfrm>
            <a:off x="2669893" y="6356351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5F8883-ED81-8A43-8C4C-E912FBE83FFD}" type="datetimeFigureOut">
              <a:rPr lang="en-US"/>
              <a:pPr>
                <a:defRPr/>
              </a:pPr>
              <a:t>7/8/21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5772887" y="6356351"/>
            <a:ext cx="411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>
            <a:off x="10617841" y="6358200"/>
            <a:ext cx="12192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E3F838-819E-804E-A2B7-1243A9F14E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2979079" y="162045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425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BA262F-6D2D-AF4E-A27B-7973DAA7FF06}" type="datetimeFigureOut">
              <a:rPr lang="en-US"/>
              <a:pPr>
                <a:defRPr/>
              </a:pPr>
              <a:t>7/8/21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0F3ABA-7DE1-9F4C-BB47-ED9989A87C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180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3469AF-0625-A341-A22A-11E19A4D63C1}" type="datetimeFigureOut">
              <a:rPr lang="en-US"/>
              <a:pPr>
                <a:defRPr/>
              </a:pPr>
              <a:t>7/8/21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F3A387-48EB-5B49-A7D6-5EAD737A5F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620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10834C-3610-5A4C-B9A2-17A9DDE50563}" type="datetimeFigureOut">
              <a:rPr lang="en-US"/>
              <a:pPr>
                <a:defRPr/>
              </a:pPr>
              <a:t>7/8/21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FD9421-F757-0248-A848-E4A19D8DB6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A205BC4B-9ADB-F841-9257-6FFB7F7E0B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8200" y="1825625"/>
            <a:ext cx="10515600" cy="3725862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383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D8B772-149F-1442-BE8E-5DDCEFE1A1DE}" type="datetimeFigureOut">
              <a:rPr lang="en-US"/>
              <a:pPr>
                <a:defRPr/>
              </a:pPr>
              <a:t>7/8/21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7106D3-3682-4F48-A347-37C33187D1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995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C54E0D-795B-6A4E-856E-C33D76C6B924}" type="datetimeFigureOut">
              <a:rPr lang="en-US"/>
              <a:pPr>
                <a:defRPr/>
              </a:pPr>
              <a:t>7/8/21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1CFF33-7999-664D-A16D-A763189400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716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FF5C87-2633-AF40-A1FF-1FC17EE873B5}" type="datetimeFigureOut">
              <a:rPr lang="en-US"/>
              <a:pPr>
                <a:defRPr/>
              </a:pPr>
              <a:t>7/8/21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A6167F-C30D-394E-8704-047EF7DD4C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600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2F6672-0240-A944-9C42-8FFE6DBC9F57}" type="datetimeFigureOut">
              <a:rPr lang="en-US"/>
              <a:pPr>
                <a:defRPr/>
              </a:pPr>
              <a:t>7/8/21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E19B90-1681-B245-BEF6-686188B25A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356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A87E1B-FEA3-574A-A1BC-363AF69C0E25}" type="datetimeFigureOut">
              <a:rPr lang="en-US"/>
              <a:pPr>
                <a:defRPr/>
              </a:pPr>
              <a:t>7/8/21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4186D8-276C-8548-97E8-7D7D9F06D7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055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8B68BB-DE37-A94F-9BB1-587641A2280D}" type="datetimeFigureOut">
              <a:rPr lang="en-US"/>
              <a:pPr>
                <a:defRPr/>
              </a:pPr>
              <a:t>7/8/21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A70CC3-5722-4A46-8F36-999031F8C4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627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CFFF1D-1C75-9841-BF91-CDE4E1069074}" type="datetimeFigureOut">
              <a:rPr lang="en-US"/>
              <a:pPr>
                <a:defRPr/>
              </a:pPr>
              <a:t>7/8/21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827322-84EA-F149-B401-526E1F738F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600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CE5909F8-E5F4-9E41-A8C0-CA1B137C1383}" type="datetimeFigureOut">
              <a:rPr lang="en-US"/>
              <a:pPr>
                <a:defRPr/>
              </a:pPr>
              <a:t>7/8/21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3F4C8ED1-A0FC-7A42-AB98-6D6FEAE784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0" name="Picture 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55119" y="5657850"/>
            <a:ext cx="1819291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Title Placeholder 7"/>
          <p:cNvSpPr>
            <a:spLocks noGrp="1"/>
          </p:cNvSpPr>
          <p:nvPr>
            <p:ph type="title"/>
          </p:nvPr>
        </p:nvSpPr>
        <p:spPr bwMode="auto">
          <a:xfrm>
            <a:off x="838200" y="365126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Title 1"/>
          <p:cNvSpPr>
            <a:spLocks noGrp="1"/>
          </p:cNvSpPr>
          <p:nvPr>
            <p:ph type="ctrTitle"/>
          </p:nvPr>
        </p:nvSpPr>
        <p:spPr>
          <a:xfrm>
            <a:off x="2209800" y="2036763"/>
            <a:ext cx="6686550" cy="2387600"/>
          </a:xfrm>
        </p:spPr>
        <p:txBody>
          <a:bodyPr/>
          <a:lstStyle/>
          <a:p>
            <a:endParaRPr lang="en-US" altLang="en-US"/>
          </a:p>
        </p:txBody>
      </p:sp>
      <p:sp>
        <p:nvSpPr>
          <p:cNvPr id="3074" name="Subtitle 2"/>
          <p:cNvSpPr>
            <a:spLocks noGrp="1"/>
          </p:cNvSpPr>
          <p:nvPr>
            <p:ph type="subTitle" idx="1"/>
          </p:nvPr>
        </p:nvSpPr>
        <p:spPr>
          <a:xfrm>
            <a:off x="2667000" y="4527551"/>
            <a:ext cx="6229350" cy="1655763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coHealth Alliance">
  <a:themeElements>
    <a:clrScheme name="EcoHealth Allian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64A70B"/>
      </a:accent1>
      <a:accent2>
        <a:srgbClr val="3000B2"/>
      </a:accent2>
      <a:accent3>
        <a:srgbClr val="A01283"/>
      </a:accent3>
      <a:accent4>
        <a:srgbClr val="006CB2"/>
      </a:accent4>
      <a:accent5>
        <a:srgbClr val="B20043"/>
      </a:accent5>
      <a:accent6>
        <a:srgbClr val="0078B2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0" id="{2591EDF2-9776-2948-9D79-10EBE8ABA5D0}" vid="{60514B06-E92A-6542-8049-383C4DE97A9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EcoHealth Alliance</Template>
  <TotalTime>1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EcoHealth Alliance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Collin Schwantes</dc:creator>
  <cp:lastModifiedBy>Collin Schwantes</cp:lastModifiedBy>
  <cp:revision>1</cp:revision>
  <dcterms:created xsi:type="dcterms:W3CDTF">2021-07-08T19:13:18Z</dcterms:created>
  <dcterms:modified xsi:type="dcterms:W3CDTF">2021-07-08T19:14:49Z</dcterms:modified>
</cp:coreProperties>
</file>