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6503" y="-208341"/>
            <a:ext cx="1759589" cy="7146986"/>
            <a:chOff x="-6503" y="-208341"/>
            <a:chExt cx="1759589" cy="7146986"/>
          </a:xfrm>
        </p:grpSpPr>
        <p:sp>
          <p:nvSpPr>
            <p:cNvPr id="4" name="Rectangle 3"/>
            <p:cNvSpPr/>
            <p:nvPr/>
          </p:nvSpPr>
          <p:spPr>
            <a:xfrm>
              <a:off x="-6503" y="-93860"/>
              <a:ext cx="1759352" cy="6997780"/>
            </a:xfrm>
            <a:prstGeom prst="rect">
              <a:avLst/>
            </a:prstGeom>
            <a:solidFill>
              <a:srgbClr val="64A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-867" r="43168" b="867"/>
            <a:stretch/>
          </p:blipFill>
          <p:spPr bwMode="auto">
            <a:xfrm>
              <a:off x="5071" y="-208341"/>
              <a:ext cx="1748015" cy="714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36" y="142875"/>
            <a:ext cx="535904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02420" y="2036763"/>
            <a:ext cx="687536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02420" y="4528014"/>
            <a:ext cx="687536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00242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29665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63381" y="6358199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73430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392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685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1143000" y="4527550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HealthAlliancePPT4x3" id="{F8503D6F-9830-C343-BDF0-F9FBF1011ACA}" vid="{1D0544DD-E0C2-B14D-9B3F-E14F35BFDB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1</cp:revision>
  <dcterms:created xsi:type="dcterms:W3CDTF">2021-07-08T15:24:18Z</dcterms:created>
  <dcterms:modified xsi:type="dcterms:W3CDTF">2021-07-08T15:26:09Z</dcterms:modified>
</cp:coreProperties>
</file>