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50710" y="-208341"/>
            <a:ext cx="2068698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6528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669894" y="2036763"/>
            <a:ext cx="9167149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69894" y="4528014"/>
            <a:ext cx="916714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669893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772887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17841" y="63582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7907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119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2209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2667000" y="4527551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0" id="{2591EDF2-9776-2948-9D79-10EBE8ABA5D0}" vid="{60514B06-E92A-6542-8049-383C4DE97A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1</cp:revision>
  <dcterms:created xsi:type="dcterms:W3CDTF">2021-07-15T00:44:14Z</dcterms:created>
  <dcterms:modified xsi:type="dcterms:W3CDTF">2021-07-15T00:44:42Z</dcterms:modified>
</cp:coreProperties>
</file>