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023FA93-C6FC-194B-AB6D-1E7321C9E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92769" y="-873008"/>
            <a:ext cx="7967770" cy="8128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894" y="2036763"/>
            <a:ext cx="91671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894" y="4528014"/>
            <a:ext cx="916714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893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2887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7841" y="63582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907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19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7000" y="4527551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3</cp:revision>
  <dcterms:created xsi:type="dcterms:W3CDTF">2021-07-15T00:44:14Z</dcterms:created>
  <dcterms:modified xsi:type="dcterms:W3CDTF">2021-07-15T14:21:15Z</dcterms:modified>
</cp:coreProperties>
</file>