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DE611-9392-DF49-9C67-2650F49043B6}" v="528" dt="2022-05-03T01:59:48.164"/>
    <p1510:client id="{1919C333-B5B1-400D-A305-A6D69ABB33A4}" v="599" vWet="600" dt="2022-05-03T01:11:19.271"/>
    <p1510:client id="{241BC834-3ACE-0457-2BEF-E03E8597DDE1}" v="1086" dt="2022-05-06T06:00:05.515"/>
    <p1510:client id="{3C79AC0B-7852-88AF-F9B9-896AC1F5298A}" v="8" dt="2022-05-10T00:46:55.333"/>
    <p1510:client id="{5C3313D8-FB57-46D2-B42A-65D4C44A2A1C}" v="310" dt="2022-05-06T05:05:28.754"/>
    <p1510:client id="{6BA3B0EF-B16D-0CA8-7412-73176A156A88}" v="4" dt="2022-05-03T00:37:27.444"/>
    <p1510:client id="{6CFD0393-5F24-4A93-81AF-9E605AAA2124}" v="37" dt="2022-05-03T01:56:48.435"/>
    <p1510:client id="{93D4CD3B-D09D-8F3F-640F-775658FCB71C}" v="653" dt="2022-05-05T03:38:00.593"/>
    <p1510:client id="{98BB2A44-D1D7-DED2-85A9-5C1C10DBEBB4}" v="17" dt="2022-05-03T01:56:53.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uki Uda" userId="S::cqt0375@autuni.ac.nz::18d40907-40b0-4f40-934d-e732941b132e" providerId="AD" clId="Web-{6BA3B0EF-B16D-0CA8-7412-73176A156A88}"/>
    <pc:docChg chg="addSld delSld modSld">
      <pc:chgData name="Haruki Uda" userId="S::cqt0375@autuni.ac.nz::18d40907-40b0-4f40-934d-e732941b132e" providerId="AD" clId="Web-{6BA3B0EF-B16D-0CA8-7412-73176A156A88}" dt="2022-05-03T00:37:27.444" v="3"/>
      <pc:docMkLst>
        <pc:docMk/>
      </pc:docMkLst>
      <pc:sldChg chg="addSp">
        <pc:chgData name="Haruki Uda" userId="S::cqt0375@autuni.ac.nz::18d40907-40b0-4f40-934d-e732941b132e" providerId="AD" clId="Web-{6BA3B0EF-B16D-0CA8-7412-73176A156A88}" dt="2022-05-03T00:36:50.490" v="1"/>
        <pc:sldMkLst>
          <pc:docMk/>
          <pc:sldMk cId="3201646479" sldId="256"/>
        </pc:sldMkLst>
        <pc:spChg chg="add">
          <ac:chgData name="Haruki Uda" userId="S::cqt0375@autuni.ac.nz::18d40907-40b0-4f40-934d-e732941b132e" providerId="AD" clId="Web-{6BA3B0EF-B16D-0CA8-7412-73176A156A88}" dt="2022-05-03T00:36:50.490" v="1"/>
          <ac:spMkLst>
            <pc:docMk/>
            <pc:sldMk cId="3201646479" sldId="256"/>
            <ac:spMk id="4" creationId="{9EE9C4C3-FF3B-C65C-AF9A-856232B34EE9}"/>
          </ac:spMkLst>
        </pc:spChg>
      </pc:sldChg>
      <pc:sldChg chg="new del">
        <pc:chgData name="Haruki Uda" userId="S::cqt0375@autuni.ac.nz::18d40907-40b0-4f40-934d-e732941b132e" providerId="AD" clId="Web-{6BA3B0EF-B16D-0CA8-7412-73176A156A88}" dt="2022-05-03T00:37:27.444" v="3"/>
        <pc:sldMkLst>
          <pc:docMk/>
          <pc:sldMk cId="574912500" sldId="257"/>
        </pc:sldMkLst>
      </pc:sldChg>
      <pc:sldChg chg="del">
        <pc:chgData name="Haruki Uda" userId="S::cqt0375@autuni.ac.nz::18d40907-40b0-4f40-934d-e732941b132e" providerId="AD" clId="Web-{6BA3B0EF-B16D-0CA8-7412-73176A156A88}" dt="2022-05-03T00:36:35.239" v="0"/>
        <pc:sldMkLst>
          <pc:docMk/>
          <pc:sldMk cId="3377626522" sldId="257"/>
        </pc:sldMkLst>
      </pc:sldChg>
    </pc:docChg>
  </pc:docChgLst>
  <pc:docChgLst>
    <pc:chgData name="Haruki Uda" userId="S::cqt0375@autuni.ac.nz::18d40907-40b0-4f40-934d-e732941b132e" providerId="AD" clId="Web-{241BC834-3ACE-0457-2BEF-E03E8597DDE1}"/>
    <pc:docChg chg="delSld modSld addMainMaster delMainMaster">
      <pc:chgData name="Haruki Uda" userId="S::cqt0375@autuni.ac.nz::18d40907-40b0-4f40-934d-e732941b132e" providerId="AD" clId="Web-{241BC834-3ACE-0457-2BEF-E03E8597DDE1}" dt="2022-05-06T05:59:49.609" v="587" actId="20577"/>
      <pc:docMkLst>
        <pc:docMk/>
      </pc:docMkLst>
      <pc:sldChg chg="addSp modSp mod modClrScheme chgLayout">
        <pc:chgData name="Haruki Uda" userId="S::cqt0375@autuni.ac.nz::18d40907-40b0-4f40-934d-e732941b132e" providerId="AD" clId="Web-{241BC834-3ACE-0457-2BEF-E03E8597DDE1}" dt="2022-05-06T05:59:49.609" v="587" actId="20577"/>
        <pc:sldMkLst>
          <pc:docMk/>
          <pc:sldMk cId="3201646479" sldId="256"/>
        </pc:sldMkLst>
        <pc:spChg chg="add mod">
          <ac:chgData name="Haruki Uda" userId="S::cqt0375@autuni.ac.nz::18d40907-40b0-4f40-934d-e732941b132e" providerId="AD" clId="Web-{241BC834-3ACE-0457-2BEF-E03E8597DDE1}" dt="2022-05-06T05:01:27.331" v="492" actId="1076"/>
          <ac:spMkLst>
            <pc:docMk/>
            <pc:sldMk cId="3201646479" sldId="256"/>
            <ac:spMk id="2" creationId="{2697CAE9-1AA3-913F-D07F-FAE817D73C49}"/>
          </ac:spMkLst>
        </pc:spChg>
        <pc:spChg chg="mod">
          <ac:chgData name="Haruki Uda" userId="S::cqt0375@autuni.ac.nz::18d40907-40b0-4f40-934d-e732941b132e" providerId="AD" clId="Web-{241BC834-3ACE-0457-2BEF-E03E8597DDE1}" dt="2022-05-06T04:54:30.836" v="210" actId="1076"/>
          <ac:spMkLst>
            <pc:docMk/>
            <pc:sldMk cId="3201646479" sldId="256"/>
            <ac:spMk id="4" creationId="{9EE9C4C3-FF3B-C65C-AF9A-856232B34EE9}"/>
          </ac:spMkLst>
        </pc:spChg>
        <pc:spChg chg="mod">
          <ac:chgData name="Haruki Uda" userId="S::cqt0375@autuni.ac.nz::18d40907-40b0-4f40-934d-e732941b132e" providerId="AD" clId="Web-{241BC834-3ACE-0457-2BEF-E03E8597DDE1}" dt="2022-05-06T04:55:40.056" v="215" actId="20577"/>
          <ac:spMkLst>
            <pc:docMk/>
            <pc:sldMk cId="3201646479" sldId="256"/>
            <ac:spMk id="9" creationId="{18863E29-B09C-DC89-3831-AB5D99330911}"/>
          </ac:spMkLst>
        </pc:spChg>
        <pc:spChg chg="mod">
          <ac:chgData name="Haruki Uda" userId="S::cqt0375@autuni.ac.nz::18d40907-40b0-4f40-934d-e732941b132e" providerId="AD" clId="Web-{241BC834-3ACE-0457-2BEF-E03E8597DDE1}" dt="2022-05-06T04:50:26.892" v="131" actId="1076"/>
          <ac:spMkLst>
            <pc:docMk/>
            <pc:sldMk cId="3201646479" sldId="256"/>
            <ac:spMk id="10" creationId="{F21A82A6-5EF0-0B5E-01ED-A7B0F59F8B1B}"/>
          </ac:spMkLst>
        </pc:spChg>
        <pc:spChg chg="mod">
          <ac:chgData name="Haruki Uda" userId="S::cqt0375@autuni.ac.nz::18d40907-40b0-4f40-934d-e732941b132e" providerId="AD" clId="Web-{241BC834-3ACE-0457-2BEF-E03E8597DDE1}" dt="2022-05-06T04:51:21.956" v="153" actId="20577"/>
          <ac:spMkLst>
            <pc:docMk/>
            <pc:sldMk cId="3201646479" sldId="256"/>
            <ac:spMk id="11" creationId="{11FA2BB1-10D5-6801-07BD-1BBDECE7846C}"/>
          </ac:spMkLst>
        </pc:spChg>
        <pc:spChg chg="mod">
          <ac:chgData name="Haruki Uda" userId="S::cqt0375@autuni.ac.nz::18d40907-40b0-4f40-934d-e732941b132e" providerId="AD" clId="Web-{241BC834-3ACE-0457-2BEF-E03E8597DDE1}" dt="2022-05-06T05:00:55.939" v="482" actId="14100"/>
          <ac:spMkLst>
            <pc:docMk/>
            <pc:sldMk cId="3201646479" sldId="256"/>
            <ac:spMk id="12" creationId="{F073ABCB-C442-0177-BFBF-12612AE1ABBB}"/>
          </ac:spMkLst>
        </pc:spChg>
        <pc:spChg chg="mod">
          <ac:chgData name="Haruki Uda" userId="S::cqt0375@autuni.ac.nz::18d40907-40b0-4f40-934d-e732941b132e" providerId="AD" clId="Web-{241BC834-3ACE-0457-2BEF-E03E8597DDE1}" dt="2022-05-06T05:59:49.609" v="587" actId="20577"/>
          <ac:spMkLst>
            <pc:docMk/>
            <pc:sldMk cId="3201646479" sldId="256"/>
            <ac:spMk id="13" creationId="{BBA2436B-A9C1-DDC7-7187-66BAC73E82C6}"/>
          </ac:spMkLst>
        </pc:spChg>
      </pc:sldChg>
      <pc:sldChg chg="del mod modClrScheme chgLayout">
        <pc:chgData name="Haruki Uda" userId="S::cqt0375@autuni.ac.nz::18d40907-40b0-4f40-934d-e732941b132e" providerId="AD" clId="Web-{241BC834-3ACE-0457-2BEF-E03E8597DDE1}" dt="2022-05-06T05:40:13.136" v="584"/>
        <pc:sldMkLst>
          <pc:docMk/>
          <pc:sldMk cId="1085534439" sldId="257"/>
        </pc:sldMkLst>
      </pc:sldChg>
      <pc:sldMasterChg chg="del delSldLayout">
        <pc:chgData name="Haruki Uda" userId="S::cqt0375@autuni.ac.nz::18d40907-40b0-4f40-934d-e732941b132e" providerId="AD" clId="Web-{241BC834-3ACE-0457-2BEF-E03E8597DDE1}" dt="2022-05-06T04:52:42.458" v="167"/>
        <pc:sldMasterMkLst>
          <pc:docMk/>
          <pc:sldMasterMk cId="3572185692" sldId="2147483648"/>
        </pc:sldMasterMkLst>
        <pc:sldLayoutChg chg="del">
          <pc:chgData name="Haruki Uda" userId="S::cqt0375@autuni.ac.nz::18d40907-40b0-4f40-934d-e732941b132e" providerId="AD" clId="Web-{241BC834-3ACE-0457-2BEF-E03E8597DDE1}" dt="2022-05-06T04:52:42.458" v="167"/>
          <pc:sldLayoutMkLst>
            <pc:docMk/>
            <pc:sldMasterMk cId="3572185692" sldId="2147483648"/>
            <pc:sldLayoutMk cId="2429837232" sldId="2147483649"/>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1043249563" sldId="2147483650"/>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1317106756" sldId="2147483651"/>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2673318002" sldId="2147483652"/>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2827747687" sldId="2147483653"/>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3873979009" sldId="2147483654"/>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1352659295" sldId="2147483655"/>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415037022" sldId="2147483656"/>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3046155352" sldId="2147483657"/>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2992284761" sldId="2147483658"/>
          </pc:sldLayoutMkLst>
        </pc:sldLayoutChg>
        <pc:sldLayoutChg chg="del">
          <pc:chgData name="Haruki Uda" userId="S::cqt0375@autuni.ac.nz::18d40907-40b0-4f40-934d-e732941b132e" providerId="AD" clId="Web-{241BC834-3ACE-0457-2BEF-E03E8597DDE1}" dt="2022-05-06T04:52:42.458" v="167"/>
          <pc:sldLayoutMkLst>
            <pc:docMk/>
            <pc:sldMasterMk cId="3572185692" sldId="2147483648"/>
            <pc:sldLayoutMk cId="1548459205" sldId="2147483659"/>
          </pc:sldLayoutMkLst>
        </pc:sldLayoutChg>
      </pc:sldMasterChg>
      <pc:sldMasterChg chg="add del addSldLayout delSldLayout modSldLayout">
        <pc:chgData name="Haruki Uda" userId="S::cqt0375@autuni.ac.nz::18d40907-40b0-4f40-934d-e732941b132e" providerId="AD" clId="Web-{241BC834-3ACE-0457-2BEF-E03E8597DDE1}" dt="2022-05-06T04:52:46.286" v="168"/>
        <pc:sldMasterMkLst>
          <pc:docMk/>
          <pc:sldMasterMk cId="1672958383" sldId="2147483660"/>
        </pc:sldMasterMkLst>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3646953369" sldId="2147483661"/>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1694146593" sldId="2147483662"/>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2210053585" sldId="2147483663"/>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912016107" sldId="2147483664"/>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573871859" sldId="2147483665"/>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2805632288" sldId="2147483666"/>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3427220302" sldId="2147483667"/>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4198658912" sldId="2147483668"/>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4106579517" sldId="2147483669"/>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4053465864" sldId="2147483670"/>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1940225199" sldId="2147483671"/>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2373323783" sldId="2147483672"/>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2512362096" sldId="2147483673"/>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793255781" sldId="2147483674"/>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3306692852" sldId="2147483675"/>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2408425006" sldId="2147483676"/>
          </pc:sldLayoutMkLst>
        </pc:sldLayoutChg>
        <pc:sldLayoutChg chg="add del mod replId">
          <pc:chgData name="Haruki Uda" userId="S::cqt0375@autuni.ac.nz::18d40907-40b0-4f40-934d-e732941b132e" providerId="AD" clId="Web-{241BC834-3ACE-0457-2BEF-E03E8597DDE1}" dt="2022-05-06T04:52:46.286" v="168"/>
          <pc:sldLayoutMkLst>
            <pc:docMk/>
            <pc:sldMasterMk cId="1672958383" sldId="2147483660"/>
            <pc:sldLayoutMk cId="3136537295" sldId="2147483677"/>
          </pc:sldLayoutMkLst>
        </pc:sldLayoutChg>
      </pc:sldMasterChg>
      <pc:sldMasterChg chg="add del addSldLayout delSldLayout modSldLayout">
        <pc:chgData name="Haruki Uda" userId="S::cqt0375@autuni.ac.nz::18d40907-40b0-4f40-934d-e732941b132e" providerId="AD" clId="Web-{241BC834-3ACE-0457-2BEF-E03E8597DDE1}" dt="2022-05-06T04:52:56.787" v="169"/>
        <pc:sldMasterMkLst>
          <pc:docMk/>
          <pc:sldMasterMk cId="2858750722" sldId="2147483678"/>
        </pc:sldMasterMkLst>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4082461166" sldId="2147483679"/>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112149976" sldId="2147483680"/>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390405409" sldId="2147483681"/>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61820056" sldId="2147483682"/>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471603623" sldId="2147483683"/>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575034931" sldId="2147483684"/>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4106862362" sldId="2147483685"/>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2521378391" sldId="2147483686"/>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339639651" sldId="2147483687"/>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459563791" sldId="2147483688"/>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2296966168" sldId="2147483689"/>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425904608" sldId="2147483690"/>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136252471" sldId="2147483691"/>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3211961475" sldId="2147483692"/>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1457839440" sldId="2147483693"/>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3095812084" sldId="2147483694"/>
          </pc:sldLayoutMkLst>
        </pc:sldLayoutChg>
        <pc:sldLayoutChg chg="add del mod replId">
          <pc:chgData name="Haruki Uda" userId="S::cqt0375@autuni.ac.nz::18d40907-40b0-4f40-934d-e732941b132e" providerId="AD" clId="Web-{241BC834-3ACE-0457-2BEF-E03E8597DDE1}" dt="2022-05-06T04:52:56.787" v="169"/>
          <pc:sldLayoutMkLst>
            <pc:docMk/>
            <pc:sldMasterMk cId="2858750722" sldId="2147483678"/>
            <pc:sldLayoutMk cId="4100559274" sldId="2147483695"/>
          </pc:sldLayoutMkLst>
        </pc:sldLayoutChg>
      </pc:sldMasterChg>
      <pc:sldMasterChg chg="add del addSldLayout delSldLayout modSldLayout">
        <pc:chgData name="Haruki Uda" userId="S::cqt0375@autuni.ac.nz::18d40907-40b0-4f40-934d-e732941b132e" providerId="AD" clId="Web-{241BC834-3ACE-0457-2BEF-E03E8597DDE1}" dt="2022-05-06T04:53:05.990" v="170"/>
        <pc:sldMasterMkLst>
          <pc:docMk/>
          <pc:sldMasterMk cId="96782103" sldId="2147483696"/>
        </pc:sldMasterMkLst>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3252364147" sldId="2147483697"/>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3253895955" sldId="2147483698"/>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901644308" sldId="2147483699"/>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3867223639" sldId="2147483700"/>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334512388" sldId="2147483701"/>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1547191975" sldId="2147483702"/>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3971977306" sldId="2147483703"/>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946619916" sldId="2147483704"/>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862708356" sldId="2147483705"/>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1874607402" sldId="2147483706"/>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832081862" sldId="2147483707"/>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822253071" sldId="2147483708"/>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193547485" sldId="2147483709"/>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764545537" sldId="2147483710"/>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282818603" sldId="2147483711"/>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1173155323" sldId="2147483712"/>
          </pc:sldLayoutMkLst>
        </pc:sldLayoutChg>
        <pc:sldLayoutChg chg="add del mod replId">
          <pc:chgData name="Haruki Uda" userId="S::cqt0375@autuni.ac.nz::18d40907-40b0-4f40-934d-e732941b132e" providerId="AD" clId="Web-{241BC834-3ACE-0457-2BEF-E03E8597DDE1}" dt="2022-05-06T04:53:05.990" v="170"/>
          <pc:sldLayoutMkLst>
            <pc:docMk/>
            <pc:sldMasterMk cId="96782103" sldId="2147483696"/>
            <pc:sldLayoutMk cId="350752891" sldId="2147483713"/>
          </pc:sldLayoutMkLst>
        </pc:sldLayoutChg>
      </pc:sldMasterChg>
      <pc:sldMasterChg chg="add del addSldLayout delSldLayout modSldLayout">
        <pc:chgData name="Haruki Uda" userId="S::cqt0375@autuni.ac.nz::18d40907-40b0-4f40-934d-e732941b132e" providerId="AD" clId="Web-{241BC834-3ACE-0457-2BEF-E03E8597DDE1}" dt="2022-05-06T04:53:10.021" v="171"/>
        <pc:sldMasterMkLst>
          <pc:docMk/>
          <pc:sldMasterMk cId="1609165212" sldId="2147483714"/>
        </pc:sldMasterMkLst>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2559997492" sldId="2147483715"/>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3809866153" sldId="2147483716"/>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1841300199" sldId="2147483717"/>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1596768164" sldId="2147483718"/>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1053984612" sldId="2147483719"/>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347021968" sldId="2147483720"/>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1129565096" sldId="2147483721"/>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2086373525" sldId="2147483722"/>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992373088" sldId="2147483723"/>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3025870943" sldId="2147483724"/>
          </pc:sldLayoutMkLst>
        </pc:sldLayoutChg>
        <pc:sldLayoutChg chg="add del mod replId">
          <pc:chgData name="Haruki Uda" userId="S::cqt0375@autuni.ac.nz::18d40907-40b0-4f40-934d-e732941b132e" providerId="AD" clId="Web-{241BC834-3ACE-0457-2BEF-E03E8597DDE1}" dt="2022-05-06T04:53:10.021" v="171"/>
          <pc:sldLayoutMkLst>
            <pc:docMk/>
            <pc:sldMasterMk cId="1609165212" sldId="2147483714"/>
            <pc:sldLayoutMk cId="67019083" sldId="2147483725"/>
          </pc:sldLayoutMkLst>
        </pc:sldLayoutChg>
      </pc:sldMasterChg>
      <pc:sldMasterChg chg="add del addSldLayout delSldLayout modSldLayout">
        <pc:chgData name="Haruki Uda" userId="S::cqt0375@autuni.ac.nz::18d40907-40b0-4f40-934d-e732941b132e" providerId="AD" clId="Web-{241BC834-3ACE-0457-2BEF-E03E8597DDE1}" dt="2022-05-06T04:53:15.522" v="172"/>
        <pc:sldMasterMkLst>
          <pc:docMk/>
          <pc:sldMasterMk cId="2580517302" sldId="2147483726"/>
        </pc:sldMasterMkLst>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3842206005" sldId="2147483727"/>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583047710" sldId="2147483728"/>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2294221142" sldId="2147483729"/>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194158720" sldId="2147483730"/>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1884603080" sldId="2147483731"/>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2354027034" sldId="2147483732"/>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3925862016" sldId="2147483733"/>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1196388466" sldId="2147483734"/>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1018942666" sldId="2147483735"/>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2097344796" sldId="2147483736"/>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4156648509" sldId="2147483737"/>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4001143245" sldId="2147483738"/>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3090769451" sldId="2147483739"/>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3566428349" sldId="2147483740"/>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19903199" sldId="2147483741"/>
          </pc:sldLayoutMkLst>
        </pc:sldLayoutChg>
        <pc:sldLayoutChg chg="add del mod replId">
          <pc:chgData name="Haruki Uda" userId="S::cqt0375@autuni.ac.nz::18d40907-40b0-4f40-934d-e732941b132e" providerId="AD" clId="Web-{241BC834-3ACE-0457-2BEF-E03E8597DDE1}" dt="2022-05-06T04:53:15.522" v="172"/>
          <pc:sldLayoutMkLst>
            <pc:docMk/>
            <pc:sldMasterMk cId="2580517302" sldId="2147483726"/>
            <pc:sldLayoutMk cId="208505598" sldId="2147483742"/>
          </pc:sldLayoutMkLst>
        </pc:sldLayoutChg>
      </pc:sldMasterChg>
      <pc:sldMasterChg chg="add addSldLayout modSldLayout">
        <pc:chgData name="Haruki Uda" userId="S::cqt0375@autuni.ac.nz::18d40907-40b0-4f40-934d-e732941b132e" providerId="AD" clId="Web-{241BC834-3ACE-0457-2BEF-E03E8597DDE1}" dt="2022-05-06T04:53:15.522" v="172"/>
        <pc:sldMasterMkLst>
          <pc:docMk/>
          <pc:sldMasterMk cId="2690440050" sldId="2147483743"/>
        </pc:sldMasterMkLst>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874418190" sldId="2147483744"/>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2440953487" sldId="2147483745"/>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2859574914" sldId="2147483746"/>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3212083273" sldId="2147483747"/>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1940283684" sldId="2147483748"/>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748182513" sldId="2147483749"/>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2541589742" sldId="2147483750"/>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2919469597" sldId="2147483751"/>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1538141065" sldId="2147483752"/>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223539487" sldId="2147483753"/>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3301002140" sldId="2147483754"/>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1770804897" sldId="2147483755"/>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1232857555" sldId="2147483756"/>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33776506" sldId="2147483757"/>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3457552760" sldId="2147483758"/>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2791386309" sldId="2147483759"/>
          </pc:sldLayoutMkLst>
        </pc:sldLayoutChg>
        <pc:sldLayoutChg chg="add mod replId">
          <pc:chgData name="Haruki Uda" userId="S::cqt0375@autuni.ac.nz::18d40907-40b0-4f40-934d-e732941b132e" providerId="AD" clId="Web-{241BC834-3ACE-0457-2BEF-E03E8597DDE1}" dt="2022-05-06T04:53:15.522" v="172"/>
          <pc:sldLayoutMkLst>
            <pc:docMk/>
            <pc:sldMasterMk cId="2690440050" sldId="2147483743"/>
            <pc:sldLayoutMk cId="2506548699" sldId="2147483760"/>
          </pc:sldLayoutMkLst>
        </pc:sldLayoutChg>
      </pc:sldMasterChg>
    </pc:docChg>
  </pc:docChgLst>
  <pc:docChgLst>
    <pc:chgData name="Haruki Uda" userId="18d40907-40b0-4f40-934d-e732941b132e" providerId="ADAL" clId="{7F694349-9B27-3F48-AC8B-93A9EADE7EE4}"/>
    <pc:docChg chg="addSld">
      <pc:chgData name="Haruki Uda" userId="18d40907-40b0-4f40-934d-e732941b132e" providerId="ADAL" clId="{7F694349-9B27-3F48-AC8B-93A9EADE7EE4}" dt="2022-05-03T00:34:28.461" v="0" actId="680"/>
      <pc:docMkLst>
        <pc:docMk/>
      </pc:docMkLst>
      <pc:sldChg chg="new">
        <pc:chgData name="Haruki Uda" userId="18d40907-40b0-4f40-934d-e732941b132e" providerId="ADAL" clId="{7F694349-9B27-3F48-AC8B-93A9EADE7EE4}" dt="2022-05-03T00:34:28.461" v="0" actId="680"/>
        <pc:sldMkLst>
          <pc:docMk/>
          <pc:sldMk cId="3377626522" sldId="257"/>
        </pc:sldMkLst>
      </pc:sldChg>
    </pc:docChg>
  </pc:docChgLst>
  <pc:docChgLst>
    <pc:chgData name="Preston Bishell" userId="26905296-88f1-48f2-a910-95a320e10135" providerId="ADAL" clId="{074DE611-9392-DF49-9C67-2650F49043B6}"/>
    <pc:docChg chg="undo custSel addSld delSld modSld">
      <pc:chgData name="Preston Bishell" userId="26905296-88f1-48f2-a910-95a320e10135" providerId="ADAL" clId="{074DE611-9392-DF49-9C67-2650F49043B6}" dt="2022-05-03T01:59:48.165" v="533" actId="20577"/>
      <pc:docMkLst>
        <pc:docMk/>
      </pc:docMkLst>
      <pc:sldChg chg="addSp delSp modSp mod">
        <pc:chgData name="Preston Bishell" userId="26905296-88f1-48f2-a910-95a320e10135" providerId="ADAL" clId="{074DE611-9392-DF49-9C67-2650F49043B6}" dt="2022-05-03T01:59:48.165" v="533" actId="20577"/>
        <pc:sldMkLst>
          <pc:docMk/>
          <pc:sldMk cId="3201646479" sldId="256"/>
        </pc:sldMkLst>
        <pc:spChg chg="del mod">
          <ac:chgData name="Preston Bishell" userId="26905296-88f1-48f2-a910-95a320e10135" providerId="ADAL" clId="{074DE611-9392-DF49-9C67-2650F49043B6}" dt="2022-05-03T00:37:59.496" v="7" actId="478"/>
          <ac:spMkLst>
            <pc:docMk/>
            <pc:sldMk cId="3201646479" sldId="256"/>
            <ac:spMk id="2" creationId="{69E887FC-037A-33EA-A9BE-6B0D1395FA50}"/>
          </ac:spMkLst>
        </pc:spChg>
        <pc:spChg chg="del mod">
          <ac:chgData name="Preston Bishell" userId="26905296-88f1-48f2-a910-95a320e10135" providerId="ADAL" clId="{074DE611-9392-DF49-9C67-2650F49043B6}" dt="2022-05-03T00:38:01.084" v="8" actId="478"/>
          <ac:spMkLst>
            <pc:docMk/>
            <pc:sldMk cId="3201646479" sldId="256"/>
            <ac:spMk id="3" creationId="{3729E18B-DA56-D9E9-8FF8-D353DC92E7EF}"/>
          </ac:spMkLst>
        </pc:spChg>
        <pc:spChg chg="mod">
          <ac:chgData name="Preston Bishell" userId="26905296-88f1-48f2-a910-95a320e10135" providerId="ADAL" clId="{074DE611-9392-DF49-9C67-2650F49043B6}" dt="2022-05-03T01:59:48.165" v="533" actId="20577"/>
          <ac:spMkLst>
            <pc:docMk/>
            <pc:sldMk cId="3201646479" sldId="256"/>
            <ac:spMk id="4" creationId="{9EE9C4C3-FF3B-C65C-AF9A-856232B34EE9}"/>
          </ac:spMkLst>
        </pc:spChg>
        <pc:spChg chg="add del mod">
          <ac:chgData name="Preston Bishell" userId="26905296-88f1-48f2-a910-95a320e10135" providerId="ADAL" clId="{074DE611-9392-DF49-9C67-2650F49043B6}" dt="2022-05-03T00:38:03.252" v="9" actId="478"/>
          <ac:spMkLst>
            <pc:docMk/>
            <pc:sldMk cId="3201646479" sldId="256"/>
            <ac:spMk id="6" creationId="{D022CF65-7945-4E6F-EB4E-46F21148CDF9}"/>
          </ac:spMkLst>
        </pc:spChg>
        <pc:spChg chg="add del mod">
          <ac:chgData name="Preston Bishell" userId="26905296-88f1-48f2-a910-95a320e10135" providerId="ADAL" clId="{074DE611-9392-DF49-9C67-2650F49043B6}" dt="2022-05-03T00:38:04.462" v="10" actId="478"/>
          <ac:spMkLst>
            <pc:docMk/>
            <pc:sldMk cId="3201646479" sldId="256"/>
            <ac:spMk id="8" creationId="{44FF67BC-F136-BBBF-DF75-4146F4BF0317}"/>
          </ac:spMkLst>
        </pc:spChg>
        <pc:spChg chg="add mod">
          <ac:chgData name="Preston Bishell" userId="26905296-88f1-48f2-a910-95a320e10135" providerId="ADAL" clId="{074DE611-9392-DF49-9C67-2650F49043B6}" dt="2022-05-03T01:49:30.236" v="311" actId="33524"/>
          <ac:spMkLst>
            <pc:docMk/>
            <pc:sldMk cId="3201646479" sldId="256"/>
            <ac:spMk id="9" creationId="{18863E29-B09C-DC89-3831-AB5D99330911}"/>
          </ac:spMkLst>
        </pc:spChg>
        <pc:spChg chg="add mod">
          <ac:chgData name="Preston Bishell" userId="26905296-88f1-48f2-a910-95a320e10135" providerId="ADAL" clId="{074DE611-9392-DF49-9C67-2650F49043B6}" dt="2022-05-03T01:41:12.692" v="259" actId="1076"/>
          <ac:spMkLst>
            <pc:docMk/>
            <pc:sldMk cId="3201646479" sldId="256"/>
            <ac:spMk id="10" creationId="{F21A82A6-5EF0-0B5E-01ED-A7B0F59F8B1B}"/>
          </ac:spMkLst>
        </pc:spChg>
        <pc:spChg chg="add mod">
          <ac:chgData name="Preston Bishell" userId="26905296-88f1-48f2-a910-95a320e10135" providerId="ADAL" clId="{074DE611-9392-DF49-9C67-2650F49043B6}" dt="2022-05-03T01:41:08.246" v="258" actId="1076"/>
          <ac:spMkLst>
            <pc:docMk/>
            <pc:sldMk cId="3201646479" sldId="256"/>
            <ac:spMk id="11" creationId="{11FA2BB1-10D5-6801-07BD-1BBDECE7846C}"/>
          </ac:spMkLst>
        </pc:spChg>
        <pc:spChg chg="add mod">
          <ac:chgData name="Preston Bishell" userId="26905296-88f1-48f2-a910-95a320e10135" providerId="ADAL" clId="{074DE611-9392-DF49-9C67-2650F49043B6}" dt="2022-05-03T01:49:15.163" v="310" actId="20577"/>
          <ac:spMkLst>
            <pc:docMk/>
            <pc:sldMk cId="3201646479" sldId="256"/>
            <ac:spMk id="12" creationId="{F073ABCB-C442-0177-BFBF-12612AE1ABBB}"/>
          </ac:spMkLst>
        </pc:spChg>
        <pc:spChg chg="add mod">
          <ac:chgData name="Preston Bishell" userId="26905296-88f1-48f2-a910-95a320e10135" providerId="ADAL" clId="{074DE611-9392-DF49-9C67-2650F49043B6}" dt="2022-05-03T01:56:06.883" v="487" actId="313"/>
          <ac:spMkLst>
            <pc:docMk/>
            <pc:sldMk cId="3201646479" sldId="256"/>
            <ac:spMk id="13" creationId="{BBA2436B-A9C1-DDC7-7187-66BAC73E82C6}"/>
          </ac:spMkLst>
        </pc:spChg>
        <pc:graphicFrameChg chg="add del">
          <ac:chgData name="Preston Bishell" userId="26905296-88f1-48f2-a910-95a320e10135" providerId="ADAL" clId="{074DE611-9392-DF49-9C67-2650F49043B6}" dt="2022-05-03T01:08:05.858" v="222" actId="478"/>
          <ac:graphicFrameMkLst>
            <pc:docMk/>
            <pc:sldMk cId="3201646479" sldId="256"/>
            <ac:graphicFrameMk id="2" creationId="{D2BADEE0-8FD3-FBD7-D026-7A401AC73A77}"/>
          </ac:graphicFrameMkLst>
        </pc:graphicFrameChg>
      </pc:sldChg>
      <pc:sldChg chg="addSp delSp modSp new mod">
        <pc:chgData name="Preston Bishell" userId="26905296-88f1-48f2-a910-95a320e10135" providerId="ADAL" clId="{074DE611-9392-DF49-9C67-2650F49043B6}" dt="2022-05-03T00:54:33.251" v="184" actId="14100"/>
        <pc:sldMkLst>
          <pc:docMk/>
          <pc:sldMk cId="1085534439" sldId="257"/>
        </pc:sldMkLst>
        <pc:spChg chg="del">
          <ac:chgData name="Preston Bishell" userId="26905296-88f1-48f2-a910-95a320e10135" providerId="ADAL" clId="{074DE611-9392-DF49-9C67-2650F49043B6}" dt="2022-05-03T00:53:34.113" v="171" actId="478"/>
          <ac:spMkLst>
            <pc:docMk/>
            <pc:sldMk cId="1085534439" sldId="257"/>
            <ac:spMk id="2" creationId="{353EE02F-5806-709D-3685-501273093615}"/>
          </ac:spMkLst>
        </pc:spChg>
        <pc:spChg chg="del">
          <ac:chgData name="Preston Bishell" userId="26905296-88f1-48f2-a910-95a320e10135" providerId="ADAL" clId="{074DE611-9392-DF49-9C67-2650F49043B6}" dt="2022-05-03T00:53:33.324" v="170" actId="478"/>
          <ac:spMkLst>
            <pc:docMk/>
            <pc:sldMk cId="1085534439" sldId="257"/>
            <ac:spMk id="3" creationId="{10CF01CC-2BA0-C1B9-56F9-D469D853E968}"/>
          </ac:spMkLst>
        </pc:spChg>
        <pc:picChg chg="add mod">
          <ac:chgData name="Preston Bishell" userId="26905296-88f1-48f2-a910-95a320e10135" providerId="ADAL" clId="{074DE611-9392-DF49-9C67-2650F49043B6}" dt="2022-05-03T00:54:33.251" v="184" actId="14100"/>
          <ac:picMkLst>
            <pc:docMk/>
            <pc:sldMk cId="1085534439" sldId="257"/>
            <ac:picMk id="1026" creationId="{DA88B2BB-ACF3-A7B5-6943-1456A5E9EB2E}"/>
          </ac:picMkLst>
        </pc:picChg>
      </pc:sldChg>
      <pc:sldChg chg="new del">
        <pc:chgData name="Preston Bishell" userId="26905296-88f1-48f2-a910-95a320e10135" providerId="ADAL" clId="{074DE611-9392-DF49-9C67-2650F49043B6}" dt="2022-05-03T00:35:17.340" v="6" actId="2696"/>
        <pc:sldMkLst>
          <pc:docMk/>
          <pc:sldMk cId="567614930" sldId="258"/>
        </pc:sldMkLst>
      </pc:sldChg>
    </pc:docChg>
  </pc:docChgLst>
  <pc:docChgLst>
    <pc:chgData name="Jonathan James Downes" userId="S::xtm3414@autuni.ac.nz::56fb7378-eab8-4392-9bd7-c9c45b7d2d7c" providerId="AD" clId="Web-{5C3313D8-FB57-46D2-B42A-65D4C44A2A1C}"/>
    <pc:docChg chg="modSld">
      <pc:chgData name="Jonathan James Downes" userId="S::xtm3414@autuni.ac.nz::56fb7378-eab8-4392-9bd7-c9c45b7d2d7c" providerId="AD" clId="Web-{5C3313D8-FB57-46D2-B42A-65D4C44A2A1C}" dt="2022-05-06T05:05:28.754" v="152" actId="20577"/>
      <pc:docMkLst>
        <pc:docMk/>
      </pc:docMkLst>
      <pc:sldChg chg="modSp">
        <pc:chgData name="Jonathan James Downes" userId="S::xtm3414@autuni.ac.nz::56fb7378-eab8-4392-9bd7-c9c45b7d2d7c" providerId="AD" clId="Web-{5C3313D8-FB57-46D2-B42A-65D4C44A2A1C}" dt="2022-05-06T05:05:28.754" v="152" actId="20577"/>
        <pc:sldMkLst>
          <pc:docMk/>
          <pc:sldMk cId="3201646479" sldId="256"/>
        </pc:sldMkLst>
        <pc:spChg chg="mod">
          <ac:chgData name="Jonathan James Downes" userId="S::xtm3414@autuni.ac.nz::56fb7378-eab8-4392-9bd7-c9c45b7d2d7c" providerId="AD" clId="Web-{5C3313D8-FB57-46D2-B42A-65D4C44A2A1C}" dt="2022-05-06T04:56:51.755" v="88" actId="20577"/>
          <ac:spMkLst>
            <pc:docMk/>
            <pc:sldMk cId="3201646479" sldId="256"/>
            <ac:spMk id="12" creationId="{F073ABCB-C442-0177-BFBF-12612AE1ABBB}"/>
          </ac:spMkLst>
        </pc:spChg>
        <pc:spChg chg="mod">
          <ac:chgData name="Jonathan James Downes" userId="S::xtm3414@autuni.ac.nz::56fb7378-eab8-4392-9bd7-c9c45b7d2d7c" providerId="AD" clId="Web-{5C3313D8-FB57-46D2-B42A-65D4C44A2A1C}" dt="2022-05-06T05:05:28.754" v="152" actId="20577"/>
          <ac:spMkLst>
            <pc:docMk/>
            <pc:sldMk cId="3201646479" sldId="256"/>
            <ac:spMk id="13" creationId="{BBA2436B-A9C1-DDC7-7187-66BAC73E82C6}"/>
          </ac:spMkLst>
        </pc:spChg>
      </pc:sldChg>
    </pc:docChg>
  </pc:docChgLst>
  <pc:docChgLst>
    <pc:chgData name="Haruki Uda" userId="S::cqt0375@autuni.ac.nz::18d40907-40b0-4f40-934d-e732941b132e" providerId="AD" clId="Web-{3C79AC0B-7852-88AF-F9B9-896AC1F5298A}"/>
    <pc:docChg chg="modSld">
      <pc:chgData name="Haruki Uda" userId="S::cqt0375@autuni.ac.nz::18d40907-40b0-4f40-934d-e732941b132e" providerId="AD" clId="Web-{3C79AC0B-7852-88AF-F9B9-896AC1F5298A}" dt="2022-05-10T00:46:54.552" v="5" actId="20577"/>
      <pc:docMkLst>
        <pc:docMk/>
      </pc:docMkLst>
      <pc:sldChg chg="modSp">
        <pc:chgData name="Haruki Uda" userId="S::cqt0375@autuni.ac.nz::18d40907-40b0-4f40-934d-e732941b132e" providerId="AD" clId="Web-{3C79AC0B-7852-88AF-F9B9-896AC1F5298A}" dt="2022-05-10T00:46:54.552" v="5" actId="20577"/>
        <pc:sldMkLst>
          <pc:docMk/>
          <pc:sldMk cId="3201646479" sldId="256"/>
        </pc:sldMkLst>
        <pc:spChg chg="mod">
          <ac:chgData name="Haruki Uda" userId="S::cqt0375@autuni.ac.nz::18d40907-40b0-4f40-934d-e732941b132e" providerId="AD" clId="Web-{3C79AC0B-7852-88AF-F9B9-896AC1F5298A}" dt="2022-05-10T00:18:10.318" v="1" actId="1076"/>
          <ac:spMkLst>
            <pc:docMk/>
            <pc:sldMk cId="3201646479" sldId="256"/>
            <ac:spMk id="2" creationId="{2697CAE9-1AA3-913F-D07F-FAE817D73C49}"/>
          </ac:spMkLst>
        </pc:spChg>
        <pc:spChg chg="mod">
          <ac:chgData name="Haruki Uda" userId="S::cqt0375@autuni.ac.nz::18d40907-40b0-4f40-934d-e732941b132e" providerId="AD" clId="Web-{3C79AC0B-7852-88AF-F9B9-896AC1F5298A}" dt="2022-05-10T00:46:54.552" v="5" actId="20577"/>
          <ac:spMkLst>
            <pc:docMk/>
            <pc:sldMk cId="3201646479" sldId="256"/>
            <ac:spMk id="13" creationId="{BBA2436B-A9C1-DDC7-7187-66BAC73E82C6}"/>
          </ac:spMkLst>
        </pc:spChg>
      </pc:sldChg>
    </pc:docChg>
  </pc:docChgLst>
  <pc:docChgLst>
    <pc:chgData name="Jonathan James Downes" userId="S::xtm3414@autuni.ac.nz::56fb7378-eab8-4392-9bd7-c9c45b7d2d7c" providerId="AD" clId="Web-{1919C333-B5B1-400D-A305-A6D69ABB33A4}"/>
    <pc:docChg chg="modSld">
      <pc:chgData name="Jonathan James Downes" userId="S::xtm3414@autuni.ac.nz::56fb7378-eab8-4392-9bd7-c9c45b7d2d7c" providerId="AD" clId="Web-{1919C333-B5B1-400D-A305-A6D69ABB33A4}" dt="2022-05-03T01:03:21.635" v="284" actId="20577"/>
      <pc:docMkLst>
        <pc:docMk/>
      </pc:docMkLst>
      <pc:sldChg chg="modSp">
        <pc:chgData name="Jonathan James Downes" userId="S::xtm3414@autuni.ac.nz::56fb7378-eab8-4392-9bd7-c9c45b7d2d7c" providerId="AD" clId="Web-{1919C333-B5B1-400D-A305-A6D69ABB33A4}" dt="2022-05-03T01:03:21.635" v="284" actId="20577"/>
        <pc:sldMkLst>
          <pc:docMk/>
          <pc:sldMk cId="3201646479" sldId="256"/>
        </pc:sldMkLst>
        <pc:spChg chg="mod">
          <ac:chgData name="Jonathan James Downes" userId="S::xtm3414@autuni.ac.nz::56fb7378-eab8-4392-9bd7-c9c45b7d2d7c" providerId="AD" clId="Web-{1919C333-B5B1-400D-A305-A6D69ABB33A4}" dt="2022-05-03T01:03:21.635" v="284" actId="20577"/>
          <ac:spMkLst>
            <pc:docMk/>
            <pc:sldMk cId="3201646479" sldId="256"/>
            <ac:spMk id="9" creationId="{18863E29-B09C-DC89-3831-AB5D99330911}"/>
          </ac:spMkLst>
        </pc:spChg>
        <pc:spChg chg="mod">
          <ac:chgData name="Jonathan James Downes" userId="S::xtm3414@autuni.ac.nz::56fb7378-eab8-4392-9bd7-c9c45b7d2d7c" providerId="AD" clId="Web-{1919C333-B5B1-400D-A305-A6D69ABB33A4}" dt="2022-05-03T00:59:32.380" v="282" actId="1076"/>
          <ac:spMkLst>
            <pc:docMk/>
            <pc:sldMk cId="3201646479" sldId="256"/>
            <ac:spMk id="10" creationId="{F21A82A6-5EF0-0B5E-01ED-A7B0F59F8B1B}"/>
          </ac:spMkLst>
        </pc:spChg>
      </pc:sldChg>
    </pc:docChg>
  </pc:docChgLst>
  <pc:docChgLst>
    <pc:chgData name="Haruki Uda" userId="S::cqt0375@autuni.ac.nz::18d40907-40b0-4f40-934d-e732941b132e" providerId="AD" clId="Web-{98BB2A44-D1D7-DED2-85A9-5C1C10DBEBB4}"/>
    <pc:docChg chg="modSld">
      <pc:chgData name="Haruki Uda" userId="S::cqt0375@autuni.ac.nz::18d40907-40b0-4f40-934d-e732941b132e" providerId="AD" clId="Web-{98BB2A44-D1D7-DED2-85A9-5C1C10DBEBB4}" dt="2022-05-03T01:56:52.963" v="7" actId="20577"/>
      <pc:docMkLst>
        <pc:docMk/>
      </pc:docMkLst>
      <pc:sldChg chg="modSp">
        <pc:chgData name="Haruki Uda" userId="S::cqt0375@autuni.ac.nz::18d40907-40b0-4f40-934d-e732941b132e" providerId="AD" clId="Web-{98BB2A44-D1D7-DED2-85A9-5C1C10DBEBB4}" dt="2022-05-03T01:56:52.963" v="7" actId="20577"/>
        <pc:sldMkLst>
          <pc:docMk/>
          <pc:sldMk cId="3201646479" sldId="256"/>
        </pc:sldMkLst>
        <pc:spChg chg="mod">
          <ac:chgData name="Haruki Uda" userId="S::cqt0375@autuni.ac.nz::18d40907-40b0-4f40-934d-e732941b132e" providerId="AD" clId="Web-{98BB2A44-D1D7-DED2-85A9-5C1C10DBEBB4}" dt="2022-05-03T01:56:52.963" v="7" actId="20577"/>
          <ac:spMkLst>
            <pc:docMk/>
            <pc:sldMk cId="3201646479" sldId="256"/>
            <ac:spMk id="13" creationId="{BBA2436B-A9C1-DDC7-7187-66BAC73E82C6}"/>
          </ac:spMkLst>
        </pc:spChg>
      </pc:sldChg>
    </pc:docChg>
  </pc:docChgLst>
  <pc:docChgLst>
    <pc:chgData name="Haruki Uda" userId="S::cqt0375@autuni.ac.nz::18d40907-40b0-4f40-934d-e732941b132e" providerId="AD" clId="Web-{93D4CD3B-D09D-8F3F-640F-775658FCB71C}"/>
    <pc:docChg chg="modSld">
      <pc:chgData name="Haruki Uda" userId="S::cqt0375@autuni.ac.nz::18d40907-40b0-4f40-934d-e732941b132e" providerId="AD" clId="Web-{93D4CD3B-D09D-8F3F-640F-775658FCB71C}" dt="2022-05-05T03:38:00.593" v="339" actId="20577"/>
      <pc:docMkLst>
        <pc:docMk/>
      </pc:docMkLst>
      <pc:sldChg chg="modSp">
        <pc:chgData name="Haruki Uda" userId="S::cqt0375@autuni.ac.nz::18d40907-40b0-4f40-934d-e732941b132e" providerId="AD" clId="Web-{93D4CD3B-D09D-8F3F-640F-775658FCB71C}" dt="2022-05-05T03:38:00.593" v="339" actId="20577"/>
        <pc:sldMkLst>
          <pc:docMk/>
          <pc:sldMk cId="3201646479" sldId="256"/>
        </pc:sldMkLst>
        <pc:spChg chg="mod">
          <ac:chgData name="Haruki Uda" userId="S::cqt0375@autuni.ac.nz::18d40907-40b0-4f40-934d-e732941b132e" providerId="AD" clId="Web-{93D4CD3B-D09D-8F3F-640F-775658FCB71C}" dt="2022-05-05T03:31:48.881" v="205" actId="1076"/>
          <ac:spMkLst>
            <pc:docMk/>
            <pc:sldMk cId="3201646479" sldId="256"/>
            <ac:spMk id="10" creationId="{F21A82A6-5EF0-0B5E-01ED-A7B0F59F8B1B}"/>
          </ac:spMkLst>
        </pc:spChg>
        <pc:spChg chg="mod">
          <ac:chgData name="Haruki Uda" userId="S::cqt0375@autuni.ac.nz::18d40907-40b0-4f40-934d-e732941b132e" providerId="AD" clId="Web-{93D4CD3B-D09D-8F3F-640F-775658FCB71C}" dt="2022-05-05T03:38:00.593" v="339" actId="20577"/>
          <ac:spMkLst>
            <pc:docMk/>
            <pc:sldMk cId="3201646479" sldId="256"/>
            <ac:spMk id="11" creationId="{11FA2BB1-10D5-6801-07BD-1BBDECE7846C}"/>
          </ac:spMkLst>
        </pc:spChg>
        <pc:spChg chg="mod">
          <ac:chgData name="Haruki Uda" userId="S::cqt0375@autuni.ac.nz::18d40907-40b0-4f40-934d-e732941b132e" providerId="AD" clId="Web-{93D4CD3B-D09D-8F3F-640F-775658FCB71C}" dt="2022-05-05T03:31:54.240" v="206" actId="1076"/>
          <ac:spMkLst>
            <pc:docMk/>
            <pc:sldMk cId="3201646479" sldId="256"/>
            <ac:spMk id="12" creationId="{F073ABCB-C442-0177-BFBF-12612AE1ABBB}"/>
          </ac:spMkLst>
        </pc:spChg>
      </pc:sldChg>
    </pc:docChg>
  </pc:docChgLst>
  <pc:docChgLst>
    <pc:chgData name="Jonathan James Downes" userId="S::xtm3414@autuni.ac.nz::56fb7378-eab8-4392-9bd7-c9c45b7d2d7c" providerId="AD" clId="Web-{6CFD0393-5F24-4A93-81AF-9E605AAA2124}"/>
    <pc:docChg chg="modSld">
      <pc:chgData name="Jonathan James Downes" userId="S::xtm3414@autuni.ac.nz::56fb7378-eab8-4392-9bd7-c9c45b7d2d7c" providerId="AD" clId="Web-{6CFD0393-5F24-4A93-81AF-9E605AAA2124}" dt="2022-05-03T01:56:40.841" v="18" actId="20577"/>
      <pc:docMkLst>
        <pc:docMk/>
      </pc:docMkLst>
      <pc:sldChg chg="modSp">
        <pc:chgData name="Jonathan James Downes" userId="S::xtm3414@autuni.ac.nz::56fb7378-eab8-4392-9bd7-c9c45b7d2d7c" providerId="AD" clId="Web-{6CFD0393-5F24-4A93-81AF-9E605AAA2124}" dt="2022-05-03T01:56:40.841" v="18" actId="20577"/>
        <pc:sldMkLst>
          <pc:docMk/>
          <pc:sldMk cId="3201646479" sldId="256"/>
        </pc:sldMkLst>
        <pc:spChg chg="mod">
          <ac:chgData name="Jonathan James Downes" userId="S::xtm3414@autuni.ac.nz::56fb7378-eab8-4392-9bd7-c9c45b7d2d7c" providerId="AD" clId="Web-{6CFD0393-5F24-4A93-81AF-9E605AAA2124}" dt="2022-05-03T01:53:29.321" v="1" actId="1076"/>
          <ac:spMkLst>
            <pc:docMk/>
            <pc:sldMk cId="3201646479" sldId="256"/>
            <ac:spMk id="10" creationId="{F21A82A6-5EF0-0B5E-01ED-A7B0F59F8B1B}"/>
          </ac:spMkLst>
        </pc:spChg>
        <pc:spChg chg="mod">
          <ac:chgData name="Jonathan James Downes" userId="S::xtm3414@autuni.ac.nz::56fb7378-eab8-4392-9bd7-c9c45b7d2d7c" providerId="AD" clId="Web-{6CFD0393-5F24-4A93-81AF-9E605AAA2124}" dt="2022-05-03T01:56:40.841" v="18" actId="20577"/>
          <ac:spMkLst>
            <pc:docMk/>
            <pc:sldMk cId="3201646479" sldId="256"/>
            <ac:spMk id="13" creationId="{BBA2436B-A9C1-DDC7-7187-66BAC73E82C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4418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53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1002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080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32857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76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7552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791386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654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095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5957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1208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028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4818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158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946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814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9044005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E9C4C3-FF3B-C65C-AF9A-856232B34EE9}"/>
              </a:ext>
            </a:extLst>
          </p:cNvPr>
          <p:cNvSpPr txBox="1"/>
          <p:nvPr/>
        </p:nvSpPr>
        <p:spPr>
          <a:xfrm>
            <a:off x="754119" y="88564"/>
            <a:ext cx="106746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Dubai Medium"/>
                <a:cs typeface="Dubai Medium"/>
              </a:rPr>
              <a:t>The ethical implications of Human Computer Interaction: </a:t>
            </a:r>
            <a:br>
              <a:rPr lang="en-US" sz="2400">
                <a:latin typeface="Dubai Medium"/>
                <a:cs typeface="Dubai Medium"/>
              </a:rPr>
            </a:br>
            <a:r>
              <a:rPr lang="en-US" sz="2400">
                <a:latin typeface="Dubai Medium"/>
                <a:cs typeface="Dubai Medium"/>
              </a:rPr>
              <a:t>the implications of Brain Computer Interfaces on data privacy and user safety</a:t>
            </a:r>
          </a:p>
        </p:txBody>
      </p:sp>
      <p:sp>
        <p:nvSpPr>
          <p:cNvPr id="9" name="TextBox 8">
            <a:extLst>
              <a:ext uri="{FF2B5EF4-FFF2-40B4-BE49-F238E27FC236}">
                <a16:creationId xmlns:a16="http://schemas.microsoft.com/office/drawing/2014/main" id="{18863E29-B09C-DC89-3831-AB5D99330911}"/>
              </a:ext>
            </a:extLst>
          </p:cNvPr>
          <p:cNvSpPr txBox="1"/>
          <p:nvPr/>
        </p:nvSpPr>
        <p:spPr>
          <a:xfrm>
            <a:off x="509251" y="828281"/>
            <a:ext cx="5491342" cy="2277547"/>
          </a:xfrm>
          <a:prstGeom prst="rect">
            <a:avLst/>
          </a:prstGeom>
          <a:noFill/>
        </p:spPr>
        <p:txBody>
          <a:bodyPr wrap="square" lIns="91440" tIns="45720" rIns="91440" bIns="45720" rtlCol="0" anchor="t">
            <a:spAutoFit/>
          </a:bodyPr>
          <a:lstStyle/>
          <a:p>
            <a:r>
              <a:rPr lang="en-NZ" sz="1600">
                <a:latin typeface="Dubai Medium"/>
                <a:cs typeface="Dubai Medium"/>
              </a:rPr>
              <a:t>Definition:</a:t>
            </a:r>
          </a:p>
          <a:p>
            <a:r>
              <a:rPr lang="en-NZ" sz="1400">
                <a:ea typeface="Calibri"/>
                <a:cs typeface="Calibri"/>
              </a:rPr>
              <a:t>From Keyboard to Mouse to Touchscreen, the way we interact with technology is constantly evolving. The next step is Brain Computer Interfaces (BCI). A BCI is an AI/Computer-based system that analyses the user's brain activity and translates them to commands that can be used within a computer. These signals are able to directly interact with computer systems, opening a new range of opportunities The introduction of this new technology raises questions on how data privacy and user safety is considered.</a:t>
            </a:r>
          </a:p>
          <a:p>
            <a:endParaRPr lang="en-US" sz="1400">
              <a:ea typeface="Calibri" panose="020F0502020204030204"/>
              <a:cs typeface="Calibri" panose="020F0502020204030204"/>
            </a:endParaRPr>
          </a:p>
        </p:txBody>
      </p:sp>
      <p:sp>
        <p:nvSpPr>
          <p:cNvPr id="10" name="TextBox 9">
            <a:extLst>
              <a:ext uri="{FF2B5EF4-FFF2-40B4-BE49-F238E27FC236}">
                <a16:creationId xmlns:a16="http://schemas.microsoft.com/office/drawing/2014/main" id="{F21A82A6-5EF0-0B5E-01ED-A7B0F59F8B1B}"/>
              </a:ext>
            </a:extLst>
          </p:cNvPr>
          <p:cNvSpPr txBox="1"/>
          <p:nvPr/>
        </p:nvSpPr>
        <p:spPr>
          <a:xfrm>
            <a:off x="506647" y="2967980"/>
            <a:ext cx="5487044" cy="1846659"/>
          </a:xfrm>
          <a:prstGeom prst="rect">
            <a:avLst/>
          </a:prstGeom>
          <a:noFill/>
        </p:spPr>
        <p:txBody>
          <a:bodyPr wrap="square" lIns="91440" tIns="45720" rIns="91440" bIns="45720" rtlCol="0" anchor="t">
            <a:spAutoFit/>
          </a:bodyPr>
          <a:lstStyle/>
          <a:p>
            <a:r>
              <a:rPr lang="en-NZ" sz="1600">
                <a:latin typeface="Dubai Medium"/>
                <a:cs typeface="Dubai Medium"/>
              </a:rPr>
              <a:t>Justification: </a:t>
            </a:r>
          </a:p>
          <a:p>
            <a:r>
              <a:rPr lang="en-NZ" sz="1400"/>
              <a:t>How it came to be, why did you choose it?</a:t>
            </a:r>
            <a:endParaRPr lang="en-NZ" sz="1400">
              <a:cs typeface="Calibri"/>
            </a:endParaRPr>
          </a:p>
          <a:p>
            <a:r>
              <a:rPr lang="en-NZ" sz="1400">
                <a:cs typeface="Calibri"/>
              </a:rPr>
              <a:t>With the introduction of the </a:t>
            </a:r>
            <a:r>
              <a:rPr lang="en-NZ" sz="1400" err="1">
                <a:cs typeface="Calibri"/>
              </a:rPr>
              <a:t>Neuralink</a:t>
            </a:r>
            <a:r>
              <a:rPr lang="en-NZ" sz="1400">
                <a:cs typeface="Calibri"/>
              </a:rPr>
              <a:t> by Elon Musk, the way we interact with computers are about to change just like how Douglas Engelbart introduced the mouse and how Steve Jobs created an innovation in the way we use phones. We must realize the importance in researching the ethical implications of the </a:t>
            </a:r>
            <a:r>
              <a:rPr lang="en-NZ" sz="1400" err="1">
                <a:cs typeface="Calibri"/>
              </a:rPr>
              <a:t>Neuralink</a:t>
            </a:r>
            <a:r>
              <a:rPr lang="en-NZ" sz="1400">
                <a:cs typeface="Calibri"/>
              </a:rPr>
              <a:t> as this device is nothing like a regular mouse and keyboard. </a:t>
            </a:r>
          </a:p>
        </p:txBody>
      </p:sp>
      <p:sp>
        <p:nvSpPr>
          <p:cNvPr id="11" name="TextBox 10">
            <a:extLst>
              <a:ext uri="{FF2B5EF4-FFF2-40B4-BE49-F238E27FC236}">
                <a16:creationId xmlns:a16="http://schemas.microsoft.com/office/drawing/2014/main" id="{11FA2BB1-10D5-6801-07BD-1BBDECE7846C}"/>
              </a:ext>
            </a:extLst>
          </p:cNvPr>
          <p:cNvSpPr txBox="1"/>
          <p:nvPr/>
        </p:nvSpPr>
        <p:spPr>
          <a:xfrm>
            <a:off x="504842" y="4906614"/>
            <a:ext cx="5491342" cy="1200329"/>
          </a:xfrm>
          <a:prstGeom prst="rect">
            <a:avLst/>
          </a:prstGeom>
          <a:noFill/>
        </p:spPr>
        <p:txBody>
          <a:bodyPr wrap="square" lIns="91440" tIns="45720" rIns="91440" bIns="45720" rtlCol="0" anchor="t">
            <a:spAutoFit/>
          </a:bodyPr>
          <a:lstStyle/>
          <a:p>
            <a:r>
              <a:rPr lang="en-NZ" sz="1600">
                <a:latin typeface="Dubai Medium"/>
                <a:cs typeface="Dubai Medium"/>
              </a:rPr>
              <a:t>Importance:</a:t>
            </a:r>
          </a:p>
          <a:p>
            <a:r>
              <a:rPr lang="en-NZ" sz="1400"/>
              <a:t>Why is it important?</a:t>
            </a:r>
            <a:endParaRPr lang="en-US" sz="1400"/>
          </a:p>
          <a:p>
            <a:r>
              <a:rPr lang="en-NZ" sz="1400">
                <a:cs typeface="Calibri"/>
              </a:rPr>
              <a:t>A Brain Computer Interface is nothing like other devices we use to interact with a computer. It connects to the user's brain to interact with a computer. </a:t>
            </a:r>
          </a:p>
        </p:txBody>
      </p:sp>
      <p:sp>
        <p:nvSpPr>
          <p:cNvPr id="12" name="TextBox 11">
            <a:extLst>
              <a:ext uri="{FF2B5EF4-FFF2-40B4-BE49-F238E27FC236}">
                <a16:creationId xmlns:a16="http://schemas.microsoft.com/office/drawing/2014/main" id="{F073ABCB-C442-0177-BFBF-12612AE1ABBB}"/>
              </a:ext>
            </a:extLst>
          </p:cNvPr>
          <p:cNvSpPr txBox="1"/>
          <p:nvPr/>
        </p:nvSpPr>
        <p:spPr>
          <a:xfrm>
            <a:off x="6450675" y="916815"/>
            <a:ext cx="5105683" cy="2739211"/>
          </a:xfrm>
          <a:prstGeom prst="rect">
            <a:avLst/>
          </a:prstGeom>
          <a:noFill/>
        </p:spPr>
        <p:txBody>
          <a:bodyPr wrap="square" lIns="91440" tIns="45720" rIns="91440" bIns="45720" rtlCol="0" anchor="t">
            <a:spAutoFit/>
          </a:bodyPr>
          <a:lstStyle/>
          <a:p>
            <a:r>
              <a:rPr lang="en-NZ" sz="1600">
                <a:latin typeface="Dubai Medium"/>
                <a:cs typeface="Dubai Medium"/>
              </a:rPr>
              <a:t>Opportunities:</a:t>
            </a:r>
            <a:endParaRPr lang="en-US" sz="1600">
              <a:latin typeface="Dubai Medium"/>
              <a:cs typeface="Dubai Medium"/>
            </a:endParaRPr>
          </a:p>
          <a:p>
            <a:r>
              <a:rPr lang="en-NZ" sz="1400">
                <a:ea typeface="Calibri" panose="020F0502020204030204"/>
                <a:cs typeface="Calibri" panose="020F0502020204030204"/>
              </a:rPr>
              <a:t>- Provides opportunity for disabled people to interact with computer systems and technology which may fill in their disabilities. </a:t>
            </a:r>
            <a:endParaRPr lang="en-NZ" sz="1400"/>
          </a:p>
          <a:p>
            <a:r>
              <a:rPr lang="en-NZ" sz="1400">
                <a:cs typeface="Calibri"/>
              </a:rPr>
              <a:t>- Vastly increases the efficiency and ease in which you can interact with a computer / machine.</a:t>
            </a:r>
          </a:p>
          <a:p>
            <a:endParaRPr lang="en-NZ" sz="1400"/>
          </a:p>
          <a:p>
            <a:r>
              <a:rPr lang="en-NZ" sz="1600">
                <a:latin typeface="Dubai Medium"/>
                <a:cs typeface="Dubai Medium"/>
              </a:rPr>
              <a:t>Risk:</a:t>
            </a:r>
            <a:endParaRPr lang="en-NZ" sz="1600">
              <a:latin typeface="Dubai Medium"/>
              <a:ea typeface="Calibri" panose="020F0502020204030204"/>
              <a:cs typeface="Dubai Medium"/>
            </a:endParaRPr>
          </a:p>
          <a:p>
            <a:r>
              <a:rPr lang="en-NZ" sz="1400"/>
              <a:t>- Regulation – Law</a:t>
            </a:r>
            <a:endParaRPr lang="en-NZ" sz="1400">
              <a:ea typeface="Calibri" panose="020F0502020204030204"/>
              <a:cs typeface="Calibri" panose="020F0502020204030204"/>
            </a:endParaRPr>
          </a:p>
          <a:p>
            <a:r>
              <a:rPr lang="en-NZ" sz="1400"/>
              <a:t>- Accessibility – How accessible is it to us?</a:t>
            </a:r>
            <a:endParaRPr lang="en-NZ" sz="1400">
              <a:ea typeface="Calibri" panose="020F0502020204030204"/>
              <a:cs typeface="Calibri" panose="020F0502020204030204"/>
            </a:endParaRPr>
          </a:p>
          <a:p>
            <a:r>
              <a:rPr lang="en-NZ" sz="1400"/>
              <a:t>- User Safety – Is the technology safe?</a:t>
            </a:r>
            <a:endParaRPr lang="en-NZ" sz="1400">
              <a:ea typeface="Calibri" panose="020F0502020204030204"/>
              <a:cs typeface="Calibri" panose="020F0502020204030204"/>
            </a:endParaRPr>
          </a:p>
          <a:p>
            <a:r>
              <a:rPr lang="en-NZ" sz="1400"/>
              <a:t>- Privacy – How is data utilized in this technology?</a:t>
            </a:r>
            <a:endParaRPr lang="en-NZ" sz="1400">
              <a:ea typeface="Calibri" panose="020F0502020204030204"/>
              <a:cs typeface="Calibri" panose="020F0502020204030204"/>
            </a:endParaRPr>
          </a:p>
        </p:txBody>
      </p:sp>
      <p:sp>
        <p:nvSpPr>
          <p:cNvPr id="13" name="TextBox 12">
            <a:extLst>
              <a:ext uri="{FF2B5EF4-FFF2-40B4-BE49-F238E27FC236}">
                <a16:creationId xmlns:a16="http://schemas.microsoft.com/office/drawing/2014/main" id="{BBA2436B-A9C1-DDC7-7187-66BAC73E82C6}"/>
              </a:ext>
            </a:extLst>
          </p:cNvPr>
          <p:cNvSpPr txBox="1"/>
          <p:nvPr/>
        </p:nvSpPr>
        <p:spPr>
          <a:xfrm>
            <a:off x="6446624" y="3892006"/>
            <a:ext cx="5682331" cy="2708434"/>
          </a:xfrm>
          <a:prstGeom prst="rect">
            <a:avLst/>
          </a:prstGeom>
          <a:noFill/>
        </p:spPr>
        <p:txBody>
          <a:bodyPr wrap="square" lIns="91440" tIns="45720" rIns="91440" bIns="45720" rtlCol="0" anchor="t">
            <a:spAutoFit/>
          </a:bodyPr>
          <a:lstStyle/>
          <a:p>
            <a:r>
              <a:rPr lang="en-NZ" sz="1600">
                <a:latin typeface="Dubai Medium"/>
                <a:cs typeface="Dubai Medium"/>
              </a:rPr>
              <a:t>Team roles and responsibilities.</a:t>
            </a:r>
          </a:p>
          <a:p>
            <a:r>
              <a:rPr lang="en-NZ" sz="1400"/>
              <a:t>Who did what? Researching, referencing, HTML layout, team leader etc </a:t>
            </a:r>
            <a:endParaRPr lang="en-NZ" sz="1400">
              <a:cs typeface="Calibri"/>
            </a:endParaRPr>
          </a:p>
          <a:p>
            <a:endParaRPr lang="en-NZ" sz="1400"/>
          </a:p>
          <a:p>
            <a:r>
              <a:rPr lang="en-NZ" sz="1400" b="1"/>
              <a:t>Preston</a:t>
            </a:r>
            <a:r>
              <a:rPr lang="en-NZ" sz="1400"/>
              <a:t>: Researching how accessible the technology is. Main HTML design.</a:t>
            </a:r>
            <a:endParaRPr lang="en-NZ" sz="1400">
              <a:cs typeface="Calibri" panose="020F0502020204030204"/>
            </a:endParaRPr>
          </a:p>
          <a:p>
            <a:r>
              <a:rPr lang="en-NZ" sz="1400" b="1">
                <a:cs typeface="Calibri" panose="020F0502020204030204"/>
              </a:rPr>
              <a:t>Jonathan</a:t>
            </a:r>
            <a:r>
              <a:rPr lang="en-NZ" sz="1400">
                <a:cs typeface="Calibri" panose="020F0502020204030204"/>
              </a:rPr>
              <a:t>: Researching the privacy risks and the opportunities BCI provide.</a:t>
            </a:r>
            <a:endParaRPr lang="en-NZ" sz="1400"/>
          </a:p>
          <a:p>
            <a:r>
              <a:rPr lang="en-NZ" sz="1400" b="1">
                <a:cs typeface="Calibri" panose="020F0502020204030204"/>
              </a:rPr>
              <a:t>Haruki</a:t>
            </a:r>
            <a:r>
              <a:rPr lang="en-NZ" sz="1400">
                <a:cs typeface="Calibri" panose="020F0502020204030204"/>
              </a:rPr>
              <a:t>: Research aspects on user safety when using BCI. Also investigate law and regulation regarding the technology. Team Leader – will take care in keeping the team together and keeping things on track for submission. </a:t>
            </a:r>
          </a:p>
          <a:p>
            <a:endParaRPr lang="en-NZ" sz="1400">
              <a:cs typeface="Calibri" panose="020F0502020204030204"/>
            </a:endParaRPr>
          </a:p>
          <a:p>
            <a:r>
              <a:rPr lang="en-NZ" sz="1400">
                <a:cs typeface="Calibri" panose="020F0502020204030204"/>
              </a:rPr>
              <a:t>Everybody will contribute to everything, but each person will have a main role in which they focus on. </a:t>
            </a:r>
          </a:p>
        </p:txBody>
      </p:sp>
      <p:sp>
        <p:nvSpPr>
          <p:cNvPr id="2" name="TextBox 1">
            <a:extLst>
              <a:ext uri="{FF2B5EF4-FFF2-40B4-BE49-F238E27FC236}">
                <a16:creationId xmlns:a16="http://schemas.microsoft.com/office/drawing/2014/main" id="{2697CAE9-1AA3-913F-D07F-FAE817D73C49}"/>
              </a:ext>
            </a:extLst>
          </p:cNvPr>
          <p:cNvSpPr txBox="1"/>
          <p:nvPr/>
        </p:nvSpPr>
        <p:spPr>
          <a:xfrm>
            <a:off x="-56000" y="6117369"/>
            <a:ext cx="528319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Dubai Medium"/>
                <a:ea typeface="Calibri"/>
                <a:cs typeface="Calibri"/>
              </a:rPr>
              <a:t>Group/Team</a:t>
            </a:r>
            <a:r>
              <a:rPr lang="en-US" sz="1400">
                <a:ea typeface="Calibri"/>
                <a:cs typeface="Calibri"/>
              </a:rPr>
              <a:t>: 1601</a:t>
            </a:r>
            <a:endParaRPr lang="en-US">
              <a:cs typeface="Calibri" panose="020F0502020204030204"/>
            </a:endParaRPr>
          </a:p>
          <a:p>
            <a:r>
              <a:rPr lang="en-US" sz="1400">
                <a:latin typeface="Dubai Medium"/>
                <a:ea typeface="Calibri"/>
                <a:cs typeface="Calibri"/>
              </a:rPr>
              <a:t>Members</a:t>
            </a:r>
            <a:r>
              <a:rPr lang="en-US" sz="1400">
                <a:ea typeface="Calibri"/>
                <a:cs typeface="Calibri"/>
              </a:rPr>
              <a:t>: </a:t>
            </a:r>
          </a:p>
          <a:p>
            <a:r>
              <a:rPr lang="en-US" sz="1400">
                <a:ea typeface="Calibri"/>
                <a:cs typeface="Calibri"/>
              </a:rPr>
              <a:t>Preston (</a:t>
            </a:r>
            <a:r>
              <a:rPr lang="en-US" sz="1400">
                <a:ea typeface="+mn-lt"/>
                <a:cs typeface="+mn-lt"/>
              </a:rPr>
              <a:t>21153907)</a:t>
            </a:r>
            <a:r>
              <a:rPr lang="en-US" sz="1400">
                <a:ea typeface="Calibri"/>
                <a:cs typeface="Calibri"/>
              </a:rPr>
              <a:t>, Jonathan (</a:t>
            </a:r>
            <a:r>
              <a:rPr lang="en-US" sz="1400">
                <a:ea typeface="+mn-lt"/>
                <a:cs typeface="+mn-lt"/>
              </a:rPr>
              <a:t>21146965)</a:t>
            </a:r>
            <a:r>
              <a:rPr lang="en-US" sz="1400">
                <a:ea typeface="Calibri"/>
                <a:cs typeface="Calibri"/>
              </a:rPr>
              <a:t>, Haruki (</a:t>
            </a:r>
            <a:r>
              <a:rPr lang="en-US" sz="1400">
                <a:ea typeface="+mn-lt"/>
                <a:cs typeface="+mn-lt"/>
              </a:rPr>
              <a:t>21147270)</a:t>
            </a:r>
            <a:endParaRPr lang="en-US" sz="1400">
              <a:cs typeface="Calibri" panose="020F0502020204030204"/>
            </a:endParaRPr>
          </a:p>
        </p:txBody>
      </p:sp>
    </p:spTree>
    <p:extLst>
      <p:ext uri="{BB962C8B-B14F-4D97-AF65-F5344CB8AC3E}">
        <p14:creationId xmlns:p14="http://schemas.microsoft.com/office/powerpoint/2010/main" val="3201646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Celestial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Preston Bishell</dc:creator>
  <cp:revision>1</cp:revision>
  <dcterms:created xsi:type="dcterms:W3CDTF">2022-05-03T00:29:51Z</dcterms:created>
  <dcterms:modified xsi:type="dcterms:W3CDTF">2022-05-10T00:46:57Z</dcterms:modified>
</cp:coreProperties>
</file>