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4953000" cy="1752600"/>
          </a:xfrm>
        </p:spPr>
        <p:txBody>
          <a:bodyPr/>
          <a:lstStyle/>
          <a:p>
            <a:r>
              <a:rPr lang="en-US" dirty="0"/>
              <a:t>COJAN </a:t>
            </a:r>
            <a:r>
              <a:rPr lang="en-US" dirty="0" err="1" smtClean="0"/>
              <a:t>Eugen-Nicolae</a:t>
            </a:r>
            <a:r>
              <a:rPr lang="en-US" dirty="0" smtClean="0"/>
              <a:t> 341C5</a:t>
            </a:r>
          </a:p>
          <a:p>
            <a:r>
              <a:rPr lang="en-US" dirty="0"/>
              <a:t>CHIRVASE </a:t>
            </a:r>
            <a:r>
              <a:rPr lang="en-US" dirty="0" err="1"/>
              <a:t>Alexandru-Ioan</a:t>
            </a:r>
            <a:r>
              <a:rPr lang="en-US" dirty="0"/>
              <a:t> </a:t>
            </a:r>
            <a:r>
              <a:rPr lang="en-US" dirty="0" smtClean="0"/>
              <a:t>341C5</a:t>
            </a:r>
          </a:p>
          <a:p>
            <a:r>
              <a:rPr lang="en-US" dirty="0"/>
              <a:t>DAN Adrian-Robert </a:t>
            </a:r>
            <a:r>
              <a:rPr lang="en-US" dirty="0" smtClean="0"/>
              <a:t>341C5</a:t>
            </a:r>
          </a:p>
          <a:p>
            <a:r>
              <a:rPr lang="en-US" dirty="0"/>
              <a:t>DELIU </a:t>
            </a:r>
            <a:r>
              <a:rPr lang="en-US" dirty="0" err="1"/>
              <a:t>Cosmin-Dragoș</a:t>
            </a:r>
            <a:r>
              <a:rPr lang="en-US" dirty="0"/>
              <a:t> 341C4</a:t>
            </a:r>
          </a:p>
        </p:txBody>
      </p:sp>
    </p:spTree>
    <p:extLst>
      <p:ext uri="{BB962C8B-B14F-4D97-AF65-F5344CB8AC3E}">
        <p14:creationId xmlns:p14="http://schemas.microsoft.com/office/powerpoint/2010/main" val="293139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Cum fun</a:t>
            </a:r>
            <a:r>
              <a:rPr lang="ro-RO" dirty="0"/>
              <a:t>cționează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Ce se întamplă în cazul în care nu recunoaște comanda?</a:t>
            </a:r>
          </a:p>
          <a:p>
            <a:endParaRPr lang="ro-RO" dirty="0"/>
          </a:p>
          <a:p>
            <a:r>
              <a:rPr lang="ro-RO" dirty="0" smtClean="0"/>
              <a:t>Caută textul folosind motorul de căutare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9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Cum fun</a:t>
            </a:r>
            <a:r>
              <a:rPr lang="ro-RO" dirty="0"/>
              <a:t>cționează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90483"/>
            <a:ext cx="2432446" cy="4324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190483"/>
            <a:ext cx="2438399" cy="43058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33800" y="4343401"/>
            <a:ext cx="1676400" cy="761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Concluzie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Obiectivul final este acela de a ajuta utilizatorul,</a:t>
            </a:r>
          </a:p>
          <a:p>
            <a:pPr marL="109728" indent="0">
              <a:buNone/>
            </a:pPr>
            <a:r>
              <a:rPr lang="ro-RO" dirty="0" smtClean="0"/>
              <a:t>de a îi servi drept </a:t>
            </a:r>
            <a:r>
              <a:rPr lang="en-US" dirty="0" smtClean="0"/>
              <a:t>“</a:t>
            </a:r>
            <a:r>
              <a:rPr lang="en-US" dirty="0" err="1" smtClean="0"/>
              <a:t>Asistent</a:t>
            </a:r>
            <a:r>
              <a:rPr lang="en-US" dirty="0" smtClean="0"/>
              <a:t>”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err="1" smtClean="0"/>
              <a:t>Reducere</a:t>
            </a:r>
            <a:r>
              <a:rPr lang="ro-RO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ro-RO" dirty="0" smtClean="0"/>
              <a:t>ărului de tastări pentru executarea unei acțiuni prin comandă vocală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2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Întrebări?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506663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138351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asistent</a:t>
            </a:r>
            <a:r>
              <a:rPr lang="en-US" dirty="0" smtClean="0"/>
              <a:t> vocal?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1" y="3276600"/>
            <a:ext cx="69627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2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Solutie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 – Esteban Voice Assistant</a:t>
            </a:r>
          </a:p>
          <a:p>
            <a:endParaRPr lang="en-US" dirty="0"/>
          </a:p>
          <a:p>
            <a:r>
              <a:rPr lang="en-US" dirty="0" err="1" smtClean="0"/>
              <a:t>Asistent</a:t>
            </a:r>
            <a:r>
              <a:rPr lang="en-US" dirty="0" smtClean="0"/>
              <a:t> vocal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telefoane</a:t>
            </a:r>
            <a:r>
              <a:rPr lang="en-US" dirty="0" smtClean="0"/>
              <a:t> cu </a:t>
            </a:r>
            <a:r>
              <a:rPr lang="en-US" dirty="0" err="1" smtClean="0"/>
              <a:t>sisteme</a:t>
            </a:r>
            <a:r>
              <a:rPr lang="en-US" dirty="0" smtClean="0"/>
              <a:t> de </a:t>
            </a:r>
            <a:r>
              <a:rPr lang="en-US" dirty="0" err="1" smtClean="0"/>
              <a:t>operare</a:t>
            </a:r>
            <a:r>
              <a:rPr lang="en-US" dirty="0" smtClean="0"/>
              <a:t>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6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Interfață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77" y="2249488"/>
            <a:ext cx="2432446" cy="4324350"/>
          </a:xfrm>
        </p:spPr>
      </p:pic>
    </p:spTree>
    <p:extLst>
      <p:ext uri="{BB962C8B-B14F-4D97-AF65-F5344CB8AC3E}">
        <p14:creationId xmlns:p14="http://schemas.microsoft.com/office/powerpoint/2010/main" val="153525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Cum fun</a:t>
            </a:r>
            <a:r>
              <a:rPr lang="ro-RO" dirty="0"/>
              <a:t>cționează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ro-RO" dirty="0"/>
          </a:p>
          <a:p>
            <a:r>
              <a:rPr lang="ro-RO" dirty="0" smtClean="0"/>
              <a:t>La apăsarea pălăriei se activează modulul de voice recognition</a:t>
            </a:r>
          </a:p>
          <a:p>
            <a:endParaRPr lang="ro-RO" dirty="0" smtClean="0"/>
          </a:p>
          <a:p>
            <a:r>
              <a:rPr lang="ro-RO" dirty="0" smtClean="0"/>
              <a:t>În cazul în care nu a detectat niciun sunet, se poate apăsa pe microfon pentru a încerca iar</a:t>
            </a:r>
            <a:endParaRPr lang="ro-RO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8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Cum fun</a:t>
            </a:r>
            <a:r>
              <a:rPr lang="ro-RO" dirty="0" smtClean="0"/>
              <a:t>cționează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77" y="2249488"/>
            <a:ext cx="2432446" cy="4324350"/>
          </a:xfrm>
        </p:spPr>
      </p:pic>
    </p:spTree>
    <p:extLst>
      <p:ext uri="{BB962C8B-B14F-4D97-AF65-F5344CB8AC3E}">
        <p14:creationId xmlns:p14="http://schemas.microsoft.com/office/powerpoint/2010/main" val="162393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Cum fun</a:t>
            </a:r>
            <a:r>
              <a:rPr lang="ro-RO" dirty="0"/>
              <a:t>cționează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 smtClean="0"/>
              <a:t>După înregistrarea sunetului, acesta este transformat în text folosind o librărie         speech-to-text</a:t>
            </a:r>
          </a:p>
          <a:p>
            <a:pPr algn="just"/>
            <a:endParaRPr lang="ro-RO" dirty="0"/>
          </a:p>
          <a:p>
            <a:pPr algn="just"/>
            <a:r>
              <a:rPr lang="ro-RO" dirty="0" smtClean="0"/>
              <a:t>Textul este parsat și dacă comanda este recunoscută, se execută comanda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8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Cum fun</a:t>
            </a:r>
            <a:r>
              <a:rPr lang="ro-RO" dirty="0"/>
              <a:t>cționează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77" y="2249488"/>
            <a:ext cx="2432446" cy="4324350"/>
          </a:xfrm>
        </p:spPr>
      </p:pic>
    </p:spTree>
    <p:extLst>
      <p:ext uri="{BB962C8B-B14F-4D97-AF65-F5344CB8AC3E}">
        <p14:creationId xmlns:p14="http://schemas.microsoft.com/office/powerpoint/2010/main" val="427492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Cum fun</a:t>
            </a:r>
            <a:r>
              <a:rPr lang="ro-RO" dirty="0"/>
              <a:t>cționează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77" y="2249488"/>
            <a:ext cx="2432446" cy="4324350"/>
          </a:xfrm>
        </p:spPr>
      </p:pic>
    </p:spTree>
    <p:extLst>
      <p:ext uri="{BB962C8B-B14F-4D97-AF65-F5344CB8AC3E}">
        <p14:creationId xmlns:p14="http://schemas.microsoft.com/office/powerpoint/2010/main" val="3371505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</TotalTime>
  <Words>161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EVA</vt:lpstr>
      <vt:lpstr>Introducere</vt:lpstr>
      <vt:lpstr>Solutie</vt:lpstr>
      <vt:lpstr>Interfață</vt:lpstr>
      <vt:lpstr>Cum funcționează</vt:lpstr>
      <vt:lpstr>Cum funcționează</vt:lpstr>
      <vt:lpstr>Cum funcționează</vt:lpstr>
      <vt:lpstr>Cum funcționează</vt:lpstr>
      <vt:lpstr>Cum funcționează</vt:lpstr>
      <vt:lpstr>Cum funcționează</vt:lpstr>
      <vt:lpstr>Cum funcționează</vt:lpstr>
      <vt:lpstr>Concluzie</vt:lpstr>
      <vt:lpstr>Întrebări?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Nwish</dc:creator>
  <cp:lastModifiedBy>Nwish</cp:lastModifiedBy>
  <cp:revision>9</cp:revision>
  <dcterms:created xsi:type="dcterms:W3CDTF">2006-08-16T00:00:00Z</dcterms:created>
  <dcterms:modified xsi:type="dcterms:W3CDTF">2017-12-14T18:09:09Z</dcterms:modified>
</cp:coreProperties>
</file>