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73" r:id="rId6"/>
    <p:sldId id="260" r:id="rId7"/>
    <p:sldId id="270" r:id="rId8"/>
    <p:sldId id="262" r:id="rId9"/>
    <p:sldId id="263" r:id="rId10"/>
    <p:sldId id="261" r:id="rId11"/>
    <p:sldId id="264" r:id="rId12"/>
    <p:sldId id="271" r:id="rId13"/>
    <p:sldId id="272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872CF-3F1B-4C72-B89B-4B37F1D0C502}" v="1230" dt="2022-04-25T20:00:40.303"/>
    <p1510:client id="{44740F14-F797-4BC9-ADE6-339D3BC0670A}" v="141" dt="2022-04-27T20:11:57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6623" autoAdjust="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6FE795F-4C8B-41B8-B1FC-DA2C8C54D5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0486EB-A8A7-44B8-B66E-2BC304ABB4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E72C7-43AE-4063-8FF7-89B1CFBE603A}" type="datetime1">
              <a:rPr lang="ru-RU" smtClean="0"/>
              <a:t>27.04.2022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C88724-E17E-417B-8FFA-E811B36E16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E36B77-194C-4616-B4E2-D58277D186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9E41-7236-410B-A8BF-26404AAA8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3428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89729-063C-4E5A-A6EB-08E659FC9C39}" type="datetime1">
              <a:rPr lang="ru-RU" smtClean="0"/>
              <a:pPr/>
              <a:t>27.04.2022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</a:t>
            </a:r>
            <a:r>
              <a:rPr lang="ru-RU" noProof="0" dirty="0"/>
              <a:t>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E874E-7096-4673-9972-7BF10055676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4575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E874E-7096-4673-9972-7BF10055676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22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1526528-FE90-4551-AAFF-E7B0546E5E6C}" type="datetime1">
              <a:rPr lang="ru-RU" noProof="0" smtClean="0"/>
              <a:t>27.04.2022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7" name="Группа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Полилиния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Полилиния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92D585-557E-40E5-91A7-3068D1C4D495}" type="datetime1">
              <a:rPr lang="ru-RU" noProof="0" smtClean="0"/>
              <a:t>27.04.2022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C14AD-AFE4-45C3-8300-83EB1F50D5BD}" type="datetime1">
              <a:rPr lang="ru-RU" noProof="0" smtClean="0"/>
              <a:t>27.04.2022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D0793B-D8B2-44DA-B50B-E62A8467DA85}" type="datetime1">
              <a:rPr lang="ru-RU" noProof="0" smtClean="0"/>
              <a:t>27.04.2022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5D3B2C5E-6CCC-4B51-868B-E07ACEDCDD31}" type="datetime1">
              <a:rPr lang="ru-RU" noProof="0" smtClean="0"/>
              <a:t>27.04.2022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олилиния 6" title="Отметки-уголки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71E91C-0F49-48F0-B5B1-1A6AE31DC29B}" type="datetime1">
              <a:rPr lang="ru-RU" noProof="0" smtClean="0"/>
              <a:t>27.04.2022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3EF8D-1E82-475D-8839-20F57F18DA02}" type="datetime1">
              <a:rPr lang="ru-RU" noProof="0" smtClean="0"/>
              <a:t>27.04.2022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0EA6B1-10AD-4D4D-98B2-80AD45261879}" type="datetime1">
              <a:rPr lang="ru-RU" noProof="0" smtClean="0"/>
              <a:t>27.04.2022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1A2D6F-2CE5-4A0F-BFB2-983EE60FF2C8}" type="datetime1">
              <a:rPr lang="ru-RU" noProof="0" smtClean="0"/>
              <a:t>27.04.2022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 title="Фоновая фигура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BB4E7A4-6B0E-46A8-8F2B-B31F2DDF0EC5}" type="datetime1">
              <a:rPr lang="ru-RU" noProof="0" smtClean="0"/>
              <a:t>27.04.2022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Прямоугольник 8" title="Разделительная линия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 title="Фоновая фигура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268C5FC2-3389-49C5-B85D-6172CE8B509C}" type="datetime1">
              <a:rPr lang="ru-RU" noProof="0" smtClean="0"/>
              <a:t>27.04.2022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Прямоугольник 8" title="Разделительная линия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C0D4A05A-3BE0-446A-A2EC-DE420FC44F6C}" type="datetime1">
              <a:rPr lang="ru-RU" noProof="0" smtClean="0"/>
              <a:t>27.04.2022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Прямоугольник 8" title="Боковая панель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8" y="1143685"/>
            <a:ext cx="8361229" cy="2909071"/>
          </a:xfrm>
        </p:spPr>
        <p:txBody>
          <a:bodyPr rtlCol="0"/>
          <a:lstStyle/>
          <a:p>
            <a:r>
              <a:rPr lang="ru-RU" dirty="0"/>
              <a:t>Веб проект </a:t>
            </a:r>
            <a:r>
              <a:rPr lang="ru-RU" dirty="0" err="1"/>
              <a:t>EcolStudy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/>
              <a:t>Кузьмин Дмитрий</a:t>
            </a:r>
          </a:p>
          <a:p>
            <a:pPr algn="l"/>
            <a:r>
              <a:rPr lang="ru-RU" dirty="0" err="1"/>
              <a:t>Белоног</a:t>
            </a:r>
            <a:r>
              <a:rPr lang="ru-RU" dirty="0"/>
              <a:t> Максим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9F2D3-331C-3585-1DCE-A7F4D469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5493"/>
            <a:ext cx="9601200" cy="1007208"/>
          </a:xfrm>
        </p:spPr>
        <p:txBody>
          <a:bodyPr/>
          <a:lstStyle/>
          <a:p>
            <a:pPr algn="ctr"/>
            <a:r>
              <a:rPr lang="ru-RU" dirty="0"/>
              <a:t>Страница уроков</a:t>
            </a:r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6EBD001-6387-4E30-9ECE-2A16D67C3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420" y="1543539"/>
            <a:ext cx="9834098" cy="4753707"/>
          </a:xfrm>
        </p:spPr>
      </p:pic>
    </p:spTree>
    <p:extLst>
      <p:ext uri="{BB962C8B-B14F-4D97-AF65-F5344CB8AC3E}">
        <p14:creationId xmlns:p14="http://schemas.microsoft.com/office/powerpoint/2010/main" val="189635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4D88E-6B36-DA40-945F-974DA0A0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215" y="304800"/>
            <a:ext cx="9601200" cy="1202593"/>
          </a:xfrm>
        </p:spPr>
        <p:txBody>
          <a:bodyPr/>
          <a:lstStyle/>
          <a:p>
            <a:pPr algn="ctr"/>
            <a:r>
              <a:rPr lang="ru-RU" dirty="0"/>
              <a:t>Профиль пользователя</a:t>
            </a:r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06C25CF-30D9-C60D-3755-B9A27295B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774" y="1611924"/>
            <a:ext cx="10168543" cy="4763476"/>
          </a:xfrm>
        </p:spPr>
      </p:pic>
    </p:spTree>
    <p:extLst>
      <p:ext uri="{BB962C8B-B14F-4D97-AF65-F5344CB8AC3E}">
        <p14:creationId xmlns:p14="http://schemas.microsoft.com/office/powerpoint/2010/main" val="43021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DD3AF-A17D-99B7-8E85-326F6E6A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6646"/>
            <a:ext cx="9601200" cy="714131"/>
          </a:xfrm>
        </p:spPr>
        <p:txBody>
          <a:bodyPr/>
          <a:lstStyle/>
          <a:p>
            <a:pPr algn="ctr"/>
            <a:r>
              <a:rPr lang="ru-RU" dirty="0"/>
              <a:t>API (код)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6AC8A07-9D60-2FA2-7E9C-35DF7FA58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491" y="937846"/>
            <a:ext cx="7579726" cy="4323862"/>
          </a:xfr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08023D7-AB9E-880C-8BD1-D2A49C60E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216" y="936869"/>
            <a:ext cx="2956413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8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DD3AF-A17D-99B7-8E85-326F6E6A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523" y="187569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API (мини-документация)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4BEC186-65A8-A154-23BE-6F7BB836B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670" y="1436077"/>
            <a:ext cx="10237367" cy="4861168"/>
          </a:xfrm>
        </p:spPr>
      </p:pic>
    </p:spTree>
    <p:extLst>
      <p:ext uri="{BB962C8B-B14F-4D97-AF65-F5344CB8AC3E}">
        <p14:creationId xmlns:p14="http://schemas.microsoft.com/office/powerpoint/2010/main" val="2247236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A6E79-298F-FA81-91EA-8042674E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6416"/>
            <a:ext cx="9601200" cy="821592"/>
          </a:xfrm>
        </p:spPr>
        <p:txBody>
          <a:bodyPr/>
          <a:lstStyle/>
          <a:p>
            <a:pPr algn="ctr"/>
            <a:r>
              <a:rPr lang="ru-RU" dirty="0"/>
              <a:t>Телеграмм БОТ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5415BF2-50C5-C008-9E62-A295A1C6B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286" y="976924"/>
            <a:ext cx="3952059" cy="5613399"/>
          </a:xfrm>
        </p:spPr>
      </p:pic>
    </p:spTree>
    <p:extLst>
      <p:ext uri="{BB962C8B-B14F-4D97-AF65-F5344CB8AC3E}">
        <p14:creationId xmlns:p14="http://schemas.microsoft.com/office/powerpoint/2010/main" val="79192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17ED1-E3FD-3B76-96D9-3FB7FB9A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Команды для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5C3C5-8158-5F8C-9A1D-DB4810A8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/</a:t>
            </a:r>
            <a:r>
              <a:rPr lang="ru-RU" dirty="0" err="1"/>
              <a:t>login</a:t>
            </a:r>
            <a:r>
              <a:rPr lang="ru-RU" dirty="0"/>
              <a:t> - войти в созданный аккаунт на сайте </a:t>
            </a:r>
            <a:endParaRPr lang="ru-RU"/>
          </a:p>
          <a:p>
            <a:pPr marL="0" indent="0">
              <a:buNone/>
            </a:pPr>
            <a:r>
              <a:rPr lang="ru-RU" dirty="0"/>
              <a:t>/</a:t>
            </a:r>
            <a:r>
              <a:rPr lang="ru-RU" dirty="0" err="1"/>
              <a:t>get_info</a:t>
            </a:r>
            <a:r>
              <a:rPr lang="ru-RU" dirty="0"/>
              <a:t> - получить информацию об Экологии</a:t>
            </a:r>
          </a:p>
          <a:p>
            <a:pPr marL="0" indent="0">
              <a:buNone/>
            </a:pPr>
            <a:r>
              <a:rPr lang="ru-RU" dirty="0"/>
              <a:t>/</a:t>
            </a:r>
            <a:r>
              <a:rPr lang="ru-RU" dirty="0" err="1"/>
              <a:t>account_actions</a:t>
            </a:r>
            <a:r>
              <a:rPr lang="ru-RU" dirty="0"/>
              <a:t> - просмотреть список действия с аккаунтом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/</a:t>
            </a:r>
            <a:r>
              <a:rPr lang="ru-RU" dirty="0" err="1"/>
              <a:t>add_admin</a:t>
            </a:r>
            <a:r>
              <a:rPr lang="ru-RU" dirty="0"/>
              <a:t> - возможность для создателя добавить нового админа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017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161CD-7EA2-72EE-3ECE-32FAB2AE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69" y="99646"/>
            <a:ext cx="9601200" cy="811824"/>
          </a:xfrm>
        </p:spPr>
        <p:txBody>
          <a:bodyPr/>
          <a:lstStyle/>
          <a:p>
            <a:pPr algn="ctr"/>
            <a:r>
              <a:rPr lang="ru-RU" dirty="0"/>
              <a:t>Примеры использования команд 1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5D3F95F-8754-7E16-8636-37DAF6CD0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070" y="1045308"/>
            <a:ext cx="3942801" cy="5505938"/>
          </a:xfr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A5FE743-C1BD-2B01-A01B-9C8E68184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246" y="913466"/>
            <a:ext cx="6133123" cy="494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97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5C8A9-AA51-5D0B-D948-ACAC01A3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369" y="158262"/>
            <a:ext cx="9601200" cy="860670"/>
          </a:xfrm>
        </p:spPr>
        <p:txBody>
          <a:bodyPr/>
          <a:lstStyle/>
          <a:p>
            <a:pPr algn="ctr"/>
            <a:r>
              <a:rPr lang="ru-RU" dirty="0"/>
              <a:t>Пример использования команд 2</a:t>
            </a:r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4338E07-6B1C-B8CE-4415-39AC77C5A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446" y="1283921"/>
            <a:ext cx="5713046" cy="4432788"/>
          </a:xfrm>
        </p:spPr>
      </p:pic>
    </p:spTree>
    <p:extLst>
      <p:ext uri="{BB962C8B-B14F-4D97-AF65-F5344CB8AC3E}">
        <p14:creationId xmlns:p14="http://schemas.microsoft.com/office/powerpoint/2010/main" val="3263832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0E4C7-9340-C314-B207-6A743A0B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62" y="2385646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202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88164-84FB-DDCB-9705-D21EC44B7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19724"/>
            <a:ext cx="9601200" cy="1231900"/>
          </a:xfrm>
        </p:spPr>
        <p:txBody>
          <a:bodyPr/>
          <a:lstStyle/>
          <a:p>
            <a:pPr algn="ctr"/>
            <a:r>
              <a:rPr lang="ru-RU" dirty="0"/>
              <a:t>Постановка основных задач: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29788-B291-5B68-44A0-98BE5B676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924"/>
            <a:ext cx="9601200" cy="4382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ru-RU" dirty="0"/>
              <a:t>Цель проекта: создать удобное, красивое, многофункциональное веб-приложение 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383540" indent="-383540"/>
            <a:r>
              <a:rPr lang="ru-RU" dirty="0"/>
              <a:t>Задачи проекта:</a:t>
            </a:r>
          </a:p>
          <a:p>
            <a:pPr marL="457200" indent="-457200">
              <a:buAutoNum type="arabicPeriod"/>
            </a:pPr>
            <a:r>
              <a:rPr lang="ru-RU" dirty="0"/>
              <a:t>Создать веб-приложение</a:t>
            </a:r>
          </a:p>
          <a:p>
            <a:pPr marL="457200" indent="-457200">
              <a:buAutoNum type="arabicPeriod"/>
            </a:pPr>
            <a:r>
              <a:rPr lang="ru-RU" dirty="0"/>
              <a:t>Создать API для веб-приложения</a:t>
            </a:r>
          </a:p>
          <a:p>
            <a:pPr marL="457200" indent="-457200">
              <a:buAutoNum type="arabicPeriod"/>
            </a:pPr>
            <a:r>
              <a:rPr lang="ru-RU" dirty="0"/>
              <a:t>Создать телеграмм-бота, основой которого будет обращение к API</a:t>
            </a:r>
          </a:p>
        </p:txBody>
      </p:sp>
    </p:spTree>
    <p:extLst>
      <p:ext uri="{BB962C8B-B14F-4D97-AF65-F5344CB8AC3E}">
        <p14:creationId xmlns:p14="http://schemas.microsoft.com/office/powerpoint/2010/main" val="134571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9721F-B318-C4E7-69E7-CD545938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Технологии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D13432-78B1-6D05-6EBF-F24916BA2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1462"/>
            <a:ext cx="9601200" cy="50077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ru-RU" dirty="0"/>
              <a:t>Языки программирования:</a:t>
            </a:r>
          </a:p>
          <a:p>
            <a:pPr marL="457200" indent="-457200">
              <a:buAutoNum type="arabicPeriod"/>
            </a:pPr>
            <a:r>
              <a:rPr lang="ru-RU" dirty="0">
                <a:ea typeface="+mn-lt"/>
                <a:cs typeface="+mn-lt"/>
              </a:rPr>
              <a:t>Python - для написание серверной части приложения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ru-RU" dirty="0">
                <a:ea typeface="+mn-lt"/>
                <a:cs typeface="+mn-lt"/>
              </a:rPr>
              <a:t>JavaScript - для отдельных задач функциональности </a:t>
            </a:r>
            <a:r>
              <a:rPr lang="ru-RU" dirty="0" err="1">
                <a:ea typeface="+mn-lt"/>
                <a:cs typeface="+mn-lt"/>
              </a:rPr>
              <a:t>фронтенда</a:t>
            </a:r>
            <a:endParaRPr lang="en-US" dirty="0" err="1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ru-RU" dirty="0" err="1">
                <a:ea typeface="+mn-lt"/>
                <a:cs typeface="+mn-lt"/>
              </a:rPr>
              <a:t>Html</a:t>
            </a:r>
            <a:r>
              <a:rPr lang="ru-RU" dirty="0">
                <a:ea typeface="+mn-lt"/>
                <a:cs typeface="+mn-lt"/>
              </a:rPr>
              <a:t> + </a:t>
            </a:r>
            <a:r>
              <a:rPr lang="ru-RU" dirty="0" err="1">
                <a:ea typeface="+mn-lt"/>
                <a:cs typeface="+mn-lt"/>
              </a:rPr>
              <a:t>Css</a:t>
            </a:r>
            <a:r>
              <a:rPr lang="ru-RU" dirty="0">
                <a:ea typeface="+mn-lt"/>
                <a:cs typeface="+mn-lt"/>
              </a:rPr>
              <a:t> - для создания </a:t>
            </a:r>
            <a:r>
              <a:rPr lang="ru-RU" dirty="0" err="1">
                <a:ea typeface="+mn-lt"/>
                <a:cs typeface="+mn-lt"/>
              </a:rPr>
              <a:t>скилета</a:t>
            </a:r>
            <a:r>
              <a:rPr lang="ru-RU" dirty="0">
                <a:ea typeface="+mn-lt"/>
                <a:cs typeface="+mn-lt"/>
              </a:rPr>
              <a:t> и стилей веб-приложения</a:t>
            </a:r>
            <a:endParaRPr lang="en-US" dirty="0">
              <a:ea typeface="+mn-lt"/>
              <a:cs typeface="+mn-lt"/>
            </a:endParaRPr>
          </a:p>
          <a:p>
            <a:pPr marL="383540" indent="-383540"/>
            <a:endParaRPr lang="ru-RU" dirty="0">
              <a:ea typeface="+mn-lt"/>
              <a:cs typeface="+mn-lt"/>
            </a:endParaRPr>
          </a:p>
          <a:p>
            <a:pPr marL="383540" indent="-383540"/>
            <a:r>
              <a:rPr lang="ru-RU" dirty="0" err="1">
                <a:ea typeface="+mn-lt"/>
                <a:cs typeface="+mn-lt"/>
              </a:rPr>
              <a:t>Бибилиотеки</a:t>
            </a:r>
            <a:r>
              <a:rPr lang="ru-RU" dirty="0">
                <a:ea typeface="+mn-lt"/>
                <a:cs typeface="+mn-lt"/>
              </a:rPr>
              <a:t> + фреймворки:</a:t>
            </a:r>
            <a:endParaRPr lang="ru-RU" dirty="0"/>
          </a:p>
          <a:p>
            <a:pPr marL="457200" indent="-457200">
              <a:buAutoNum type="arabicPeriod"/>
            </a:pPr>
            <a:r>
              <a:rPr lang="ru-RU" dirty="0" err="1"/>
              <a:t>Flask</a:t>
            </a:r>
            <a:r>
              <a:rPr lang="ru-RU" dirty="0"/>
              <a:t> - фреймворк для создания приложения</a:t>
            </a:r>
          </a:p>
          <a:p>
            <a:pPr marL="457200" indent="-457200">
              <a:buAutoNum type="arabicPeriod"/>
            </a:pPr>
            <a:r>
              <a:rPr lang="ru-RU" dirty="0" err="1"/>
              <a:t>Aiogramm</a:t>
            </a:r>
            <a:r>
              <a:rPr lang="ru-RU" dirty="0"/>
              <a:t> - фреймворк для создания телеграмм бота</a:t>
            </a:r>
          </a:p>
          <a:p>
            <a:pPr marL="457200" indent="-457200">
              <a:buAutoNum type="arabicPeriod"/>
            </a:pPr>
            <a:r>
              <a:rPr lang="ru-RU" dirty="0" err="1"/>
              <a:t>Requests</a:t>
            </a:r>
            <a:r>
              <a:rPr lang="ru-RU" dirty="0"/>
              <a:t> - </a:t>
            </a:r>
            <a:r>
              <a:rPr lang="ru-RU" dirty="0" err="1"/>
              <a:t>библиотка</a:t>
            </a:r>
            <a:r>
              <a:rPr lang="ru-RU" dirty="0"/>
              <a:t> для обращения к сторонним </a:t>
            </a:r>
            <a:r>
              <a:rPr lang="ru-RU" dirty="0" err="1"/>
              <a:t>url</a:t>
            </a:r>
            <a:r>
              <a:rPr lang="ru-RU" dirty="0"/>
              <a:t> адресам</a:t>
            </a:r>
          </a:p>
          <a:p>
            <a:pPr marL="457200" indent="-457200">
              <a:buAutoNum type="arabicPeriod"/>
            </a:pPr>
            <a:r>
              <a:rPr lang="ru-RU" dirty="0" err="1"/>
              <a:t>Json</a:t>
            </a:r>
            <a:r>
              <a:rPr lang="ru-RU" dirty="0"/>
              <a:t> - </a:t>
            </a:r>
            <a:r>
              <a:rPr lang="ru-RU" dirty="0" err="1"/>
              <a:t>библиотка</a:t>
            </a:r>
            <a:r>
              <a:rPr lang="ru-RU" dirty="0"/>
              <a:t> для работы с форматом файлов </a:t>
            </a:r>
            <a:r>
              <a:rPr lang="ru-RU" dirty="0" err="1"/>
              <a:t>json</a:t>
            </a:r>
          </a:p>
          <a:p>
            <a:pPr marL="457200" indent="-457200">
              <a:buAutoNum type="arabicPeriod"/>
            </a:pPr>
            <a:r>
              <a:rPr lang="ru-RU" dirty="0" err="1"/>
              <a:t>Logging</a:t>
            </a:r>
            <a:r>
              <a:rPr lang="ru-RU" dirty="0"/>
              <a:t> - </a:t>
            </a:r>
            <a:r>
              <a:rPr lang="ru-RU" dirty="0" err="1"/>
              <a:t>бибилиотка</a:t>
            </a:r>
            <a:r>
              <a:rPr lang="ru-RU" dirty="0"/>
              <a:t> для ведения логирования в телеграмм боте</a:t>
            </a:r>
          </a:p>
          <a:p>
            <a:pPr marL="383540" indent="-38354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833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6B6C6-4E3A-53EA-B787-D439DF45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1131"/>
          </a:xfrm>
        </p:spPr>
        <p:txBody>
          <a:bodyPr/>
          <a:lstStyle/>
          <a:p>
            <a:pPr algn="ctr"/>
            <a:r>
              <a:rPr lang="ru-RU" dirty="0"/>
              <a:t>Начало разработки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AE6A463B-68AE-F2D0-4583-2FF347B19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578" y="1406769"/>
            <a:ext cx="10675705" cy="5183553"/>
          </a:xfrm>
        </p:spPr>
      </p:pic>
    </p:spTree>
    <p:extLst>
      <p:ext uri="{BB962C8B-B14F-4D97-AF65-F5344CB8AC3E}">
        <p14:creationId xmlns:p14="http://schemas.microsoft.com/office/powerpoint/2010/main" val="196036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9589F-F1BA-5992-230C-2F281231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8031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Страница-лэндинг (часть 2)</a:t>
            </a:r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2CAF1C7-9E7F-8B0B-15C0-24218A703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764" y="1299308"/>
            <a:ext cx="10449949" cy="4890476"/>
          </a:xfrm>
        </p:spPr>
      </p:pic>
    </p:spTree>
    <p:extLst>
      <p:ext uri="{BB962C8B-B14F-4D97-AF65-F5344CB8AC3E}">
        <p14:creationId xmlns:p14="http://schemas.microsoft.com/office/powerpoint/2010/main" val="334455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FE80F-E26D-5E9E-D6FD-96F37040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6647"/>
            <a:ext cx="9601200" cy="743438"/>
          </a:xfrm>
        </p:spPr>
        <p:txBody>
          <a:bodyPr/>
          <a:lstStyle/>
          <a:p>
            <a:pPr algn="ctr"/>
            <a:r>
              <a:rPr lang="ru-RU" dirty="0"/>
              <a:t>Авторизация 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7217030-1011-C897-377B-FC0DD44A5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526" y="1146628"/>
            <a:ext cx="3372059" cy="5217607"/>
          </a:xfr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00B17BFD-22F1-2A77-0057-9641C260B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623" y="1151652"/>
            <a:ext cx="3310439" cy="522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6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08345-6AA8-58D9-7A2C-92B40116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58262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Регистрация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A2D6F8D-A9C5-6577-9A4C-EE6781D0C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9897" y="898770"/>
            <a:ext cx="3387682" cy="5515707"/>
          </a:xfr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0C057DD-BC65-1C62-4C8F-D9827932F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62" y="873370"/>
            <a:ext cx="3082705" cy="557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9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BE03E-B166-0B71-2391-9DF0BDFA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831" y="509954"/>
            <a:ext cx="4804508" cy="1485900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Страница создания статьи (новости)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F8FC99E-DB63-5731-29E0-341EE8CB9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578" y="107462"/>
            <a:ext cx="4648476" cy="3200400"/>
          </a:xfr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EF27C6D-30FF-AA1B-4132-36E46B6E9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477" y="2651267"/>
            <a:ext cx="8282353" cy="394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B9ABA-09C3-C7CD-9E49-AFEEE2AD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5724"/>
            <a:ext cx="9601200" cy="1016977"/>
          </a:xfrm>
        </p:spPr>
        <p:txBody>
          <a:bodyPr/>
          <a:lstStyle/>
          <a:p>
            <a:pPr algn="ctr"/>
            <a:r>
              <a:rPr lang="ru-RU" dirty="0"/>
              <a:t>Показ статей</a:t>
            </a:r>
            <a:endParaRPr lang="ru-RU"/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8B8F32B0-427A-5B6B-857B-487F8AD30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458" y="1572847"/>
            <a:ext cx="9447639" cy="4870938"/>
          </a:xfrm>
        </p:spPr>
      </p:pic>
    </p:spTree>
    <p:extLst>
      <p:ext uri="{BB962C8B-B14F-4D97-AF65-F5344CB8AC3E}">
        <p14:creationId xmlns:p14="http://schemas.microsoft.com/office/powerpoint/2010/main" val="1577326793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1</Words>
  <Application>Microsoft Office PowerPoint</Application>
  <PresentationFormat>Широкоэкранный</PresentationFormat>
  <Paragraphs>1</Paragraphs>
  <Slides>18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Обрезка</vt:lpstr>
      <vt:lpstr>Веб проект EcolStudy</vt:lpstr>
      <vt:lpstr>Постановка основных задач:</vt:lpstr>
      <vt:lpstr>Технологии</vt:lpstr>
      <vt:lpstr>Начало разработки</vt:lpstr>
      <vt:lpstr>Страница-лэндинг (часть 2)</vt:lpstr>
      <vt:lpstr>Авторизация </vt:lpstr>
      <vt:lpstr>Регистрация</vt:lpstr>
      <vt:lpstr>Страница создания статьи (новости)</vt:lpstr>
      <vt:lpstr>Показ статей</vt:lpstr>
      <vt:lpstr>Страница уроков</vt:lpstr>
      <vt:lpstr>Профиль пользователя</vt:lpstr>
      <vt:lpstr>API (код)</vt:lpstr>
      <vt:lpstr>API (мини-документация)</vt:lpstr>
      <vt:lpstr>Телеграмм БОТ</vt:lpstr>
      <vt:lpstr>Команды для бота</vt:lpstr>
      <vt:lpstr>Примеры использования команд 1</vt:lpstr>
      <vt:lpstr>Пример использования команд 2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247</cp:revision>
  <dcterms:created xsi:type="dcterms:W3CDTF">2022-04-25T19:20:31Z</dcterms:created>
  <dcterms:modified xsi:type="dcterms:W3CDTF">2022-04-27T20:12:05Z</dcterms:modified>
</cp:coreProperties>
</file>