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70" r:id="rId7"/>
    <p:sldId id="259" r:id="rId8"/>
    <p:sldId id="260" r:id="rId9"/>
    <p:sldId id="263" r:id="rId10"/>
    <p:sldId id="281" r:id="rId11"/>
    <p:sldId id="266" r:id="rId12"/>
    <p:sldId id="267" r:id="rId13"/>
    <p:sldId id="282" r:id="rId14"/>
    <p:sldId id="268" r:id="rId15"/>
    <p:sldId id="275" r:id="rId16"/>
    <p:sldId id="276" r:id="rId17"/>
  </p:sldIdLst>
  <p:sldSz cx="12192000" cy="6858000"/>
  <p:notesSz cx="6858000" cy="9144000"/>
  <p:embeddedFontLst>
    <p:embeddedFont>
      <p:font typeface="Ubuntu Condensed" panose="020B0506030602030204"/>
      <p:regular r:id="rId21"/>
    </p:embeddedFont>
    <p:embeddedFont>
      <p:font typeface="DM Sans"/>
      <p:regular r:id="rId22"/>
    </p:embeddedFont>
    <p:embeddedFont>
      <p:font typeface="Poppins" panose="00000500000000000000"/>
      <p:regular r:id="rId23"/>
      <p:bold r:id="rId24"/>
      <p:boldItalic r:id="rId25"/>
    </p:embeddedFont>
    <p:embeddedFont>
      <p:font typeface="Homemade Apple" panose="0200000000000000000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72"/>
        <p:guide pos="384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font" Target="fonts/font6.fntdata"/><Relationship Id="rId25" Type="http://schemas.openxmlformats.org/officeDocument/2006/relationships/font" Target="fonts/font5.fntdata"/><Relationship Id="rId24" Type="http://schemas.openxmlformats.org/officeDocument/2006/relationships/font" Target="fonts/font4.fntdata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073618e60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073618e60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11c3728c19_0_1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11c3728c19_0_1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11c3728c19_0_1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11c3728c19_0_1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1c3728c19_0_12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1c3728c19_0_1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a073618e60_0_69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a073618e60_0_69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a073618e60_0_7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a073618e60_0_7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073618e60_0_2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a073618e60_0_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073618e60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a073618e60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a073618e60_0_17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a073618e60_0_17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073618e60_0_10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073618e60_0_10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073618e60_0_10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073618e60_0_10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11c3728c19_0_9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11c3728c19_0_9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instagram.com/slidesmania/" TargetMode="External"/><Relationship Id="rId8" Type="http://schemas.openxmlformats.org/officeDocument/2006/relationships/image" Target="../media/image3.png"/><Relationship Id="rId7" Type="http://schemas.openxmlformats.org/officeDocument/2006/relationships/hyperlink" Target="https://www.pinterest.com/slidesmania/" TargetMode="External"/><Relationship Id="rId6" Type="http://schemas.openxmlformats.org/officeDocument/2006/relationships/image" Target="../media/image2.png"/><Relationship Id="rId5" Type="http://schemas.openxmlformats.org/officeDocument/2006/relationships/hyperlink" Target="https://twitter.com/SlidesManiaSM/" TargetMode="External"/><Relationship Id="rId4" Type="http://schemas.openxmlformats.org/officeDocument/2006/relationships/image" Target="../media/image1.png"/><Relationship Id="rId3" Type="http://schemas.openxmlformats.org/officeDocument/2006/relationships/hyperlink" Target="https://www.facebook.com/SlidesManiaSM/" TargetMode="External"/><Relationship Id="rId2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title"/>
          </p:nvPr>
        </p:nvSpPr>
        <p:spPr>
          <a:xfrm>
            <a:off x="1821900" y="1508375"/>
            <a:ext cx="8548200" cy="220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12" name="Google Shape;12;p2"/>
          <p:cNvSpPr txBox="1"/>
          <p:nvPr>
            <p:ph type="subTitle" idx="1"/>
          </p:nvPr>
        </p:nvSpPr>
        <p:spPr>
          <a:xfrm>
            <a:off x="414650" y="3785375"/>
            <a:ext cx="113799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 flipH="1">
            <a:off x="-23996" y="4520850"/>
            <a:ext cx="12239996" cy="2183698"/>
          </a:xfrm>
          <a:custGeom>
            <a:avLst/>
            <a:gdLst/>
            <a:ahLst/>
            <a:cxnLst/>
            <a:rect l="l" t="t" r="r" b="b"/>
            <a:pathLst>
              <a:path w="12239996" h="2183698" extrusionOk="0">
                <a:moveTo>
                  <a:pt x="10801280" y="1872976"/>
                </a:moveTo>
                <a:lnTo>
                  <a:pt x="10801352" y="1872993"/>
                </a:lnTo>
                <a:lnTo>
                  <a:pt x="10801206" y="1872993"/>
                </a:lnTo>
                <a:close/>
                <a:moveTo>
                  <a:pt x="6854314" y="1872976"/>
                </a:moveTo>
                <a:lnTo>
                  <a:pt x="6854387" y="1872993"/>
                </a:lnTo>
                <a:lnTo>
                  <a:pt x="6854240" y="1872993"/>
                </a:lnTo>
                <a:close/>
                <a:moveTo>
                  <a:pt x="2953527" y="1872976"/>
                </a:moveTo>
                <a:lnTo>
                  <a:pt x="2953599" y="1872993"/>
                </a:lnTo>
                <a:lnTo>
                  <a:pt x="2953453" y="1872993"/>
                </a:lnTo>
                <a:close/>
                <a:moveTo>
                  <a:pt x="2748143" y="1572853"/>
                </a:moveTo>
                <a:lnTo>
                  <a:pt x="2764183" y="1658677"/>
                </a:lnTo>
                <a:cubicBezTo>
                  <a:pt x="2812405" y="1920950"/>
                  <a:pt x="2860980" y="2174499"/>
                  <a:pt x="2953747" y="2174499"/>
                </a:cubicBezTo>
                <a:cubicBezTo>
                  <a:pt x="3047220" y="2174499"/>
                  <a:pt x="3094765" y="1920950"/>
                  <a:pt x="3141905" y="1658677"/>
                </a:cubicBezTo>
                <a:lnTo>
                  <a:pt x="3155900" y="1582114"/>
                </a:lnTo>
                <a:lnTo>
                  <a:pt x="3154697" y="1587920"/>
                </a:lnTo>
                <a:cubicBezTo>
                  <a:pt x="3105465" y="1833989"/>
                  <a:pt x="3054928" y="2080068"/>
                  <a:pt x="2953671" y="2080104"/>
                </a:cubicBezTo>
                <a:cubicBezTo>
                  <a:pt x="2852305" y="2080104"/>
                  <a:pt x="2801202" y="1834118"/>
                  <a:pt x="2751350" y="1588131"/>
                </a:cubicBezTo>
                <a:close/>
                <a:moveTo>
                  <a:pt x="10595859" y="1572671"/>
                </a:moveTo>
                <a:lnTo>
                  <a:pt x="10611933" y="1658677"/>
                </a:lnTo>
                <a:cubicBezTo>
                  <a:pt x="10660155" y="1920950"/>
                  <a:pt x="10708730" y="2174499"/>
                  <a:pt x="10801498" y="2174499"/>
                </a:cubicBezTo>
                <a:cubicBezTo>
                  <a:pt x="10894971" y="2174499"/>
                  <a:pt x="10942516" y="1920950"/>
                  <a:pt x="10989655" y="1658677"/>
                </a:cubicBezTo>
                <a:lnTo>
                  <a:pt x="11003622" y="1582271"/>
                </a:lnTo>
                <a:lnTo>
                  <a:pt x="11002451" y="1587920"/>
                </a:lnTo>
                <a:cubicBezTo>
                  <a:pt x="10953219" y="1833989"/>
                  <a:pt x="10902682" y="2080068"/>
                  <a:pt x="10801426" y="2080104"/>
                </a:cubicBezTo>
                <a:cubicBezTo>
                  <a:pt x="10700059" y="2080104"/>
                  <a:pt x="10648957" y="1834118"/>
                  <a:pt x="10599104" y="1588131"/>
                </a:cubicBezTo>
                <a:close/>
                <a:moveTo>
                  <a:pt x="6648891" y="1572663"/>
                </a:moveTo>
                <a:lnTo>
                  <a:pt x="6664967" y="1658677"/>
                </a:lnTo>
                <a:cubicBezTo>
                  <a:pt x="6713189" y="1920950"/>
                  <a:pt x="6761764" y="2174499"/>
                  <a:pt x="6854532" y="2174499"/>
                </a:cubicBezTo>
                <a:cubicBezTo>
                  <a:pt x="6948005" y="2174499"/>
                  <a:pt x="6995550" y="1920950"/>
                  <a:pt x="7042689" y="1658677"/>
                </a:cubicBezTo>
                <a:lnTo>
                  <a:pt x="7056656" y="1582271"/>
                </a:lnTo>
                <a:lnTo>
                  <a:pt x="7055485" y="1587920"/>
                </a:lnTo>
                <a:cubicBezTo>
                  <a:pt x="7006253" y="1833989"/>
                  <a:pt x="6955716" y="2080068"/>
                  <a:pt x="6854460" y="2080104"/>
                </a:cubicBezTo>
                <a:cubicBezTo>
                  <a:pt x="6753094" y="2080104"/>
                  <a:pt x="6701991" y="1834118"/>
                  <a:pt x="6652138" y="1588131"/>
                </a:cubicBezTo>
                <a:close/>
                <a:moveTo>
                  <a:pt x="11023668" y="1440923"/>
                </a:moveTo>
                <a:lnTo>
                  <a:pt x="11020364" y="1454429"/>
                </a:lnTo>
                <a:cubicBezTo>
                  <a:pt x="10964547" y="1698248"/>
                  <a:pt x="10915015" y="1976908"/>
                  <a:pt x="10801060" y="1976949"/>
                </a:cubicBezTo>
                <a:lnTo>
                  <a:pt x="10801425" y="1976584"/>
                </a:lnTo>
                <a:cubicBezTo>
                  <a:pt x="10687553" y="1976584"/>
                  <a:pt x="10637110" y="1698011"/>
                  <a:pt x="10580466" y="1454260"/>
                </a:cubicBezTo>
                <a:lnTo>
                  <a:pt x="10577733" y="1443245"/>
                </a:lnTo>
                <a:lnTo>
                  <a:pt x="10606660" y="1579407"/>
                </a:lnTo>
                <a:cubicBezTo>
                  <a:pt x="10656494" y="1825412"/>
                  <a:pt x="10705060" y="2071417"/>
                  <a:pt x="10801426" y="2071417"/>
                </a:cubicBezTo>
                <a:cubicBezTo>
                  <a:pt x="10897462" y="2071417"/>
                  <a:pt x="10945389" y="1825357"/>
                  <a:pt x="10994621" y="1579279"/>
                </a:cubicBezTo>
                <a:close/>
                <a:moveTo>
                  <a:pt x="3175915" y="1440923"/>
                </a:moveTo>
                <a:lnTo>
                  <a:pt x="3172611" y="1454429"/>
                </a:lnTo>
                <a:cubicBezTo>
                  <a:pt x="3116793" y="1698248"/>
                  <a:pt x="3067261" y="1976908"/>
                  <a:pt x="2953305" y="1976949"/>
                </a:cubicBezTo>
                <a:lnTo>
                  <a:pt x="2953671" y="1976584"/>
                </a:lnTo>
                <a:cubicBezTo>
                  <a:pt x="2839799" y="1976584"/>
                  <a:pt x="2789356" y="1698011"/>
                  <a:pt x="2732712" y="1454260"/>
                </a:cubicBezTo>
                <a:lnTo>
                  <a:pt x="2729980" y="1443249"/>
                </a:lnTo>
                <a:lnTo>
                  <a:pt x="2758906" y="1579407"/>
                </a:lnTo>
                <a:cubicBezTo>
                  <a:pt x="2808740" y="1825412"/>
                  <a:pt x="2857306" y="2071417"/>
                  <a:pt x="2953671" y="2071417"/>
                </a:cubicBezTo>
                <a:cubicBezTo>
                  <a:pt x="3049708" y="2071417"/>
                  <a:pt x="3097636" y="1825357"/>
                  <a:pt x="3146868" y="1579279"/>
                </a:cubicBezTo>
                <a:close/>
                <a:moveTo>
                  <a:pt x="7076705" y="1440915"/>
                </a:moveTo>
                <a:lnTo>
                  <a:pt x="7073399" y="1454429"/>
                </a:lnTo>
                <a:cubicBezTo>
                  <a:pt x="7017581" y="1698248"/>
                  <a:pt x="6968049" y="1976908"/>
                  <a:pt x="6854094" y="1976949"/>
                </a:cubicBezTo>
                <a:lnTo>
                  <a:pt x="6854459" y="1976584"/>
                </a:lnTo>
                <a:cubicBezTo>
                  <a:pt x="6740587" y="1976584"/>
                  <a:pt x="6690144" y="1698011"/>
                  <a:pt x="6633501" y="1454260"/>
                </a:cubicBezTo>
                <a:lnTo>
                  <a:pt x="6630767" y="1443244"/>
                </a:lnTo>
                <a:lnTo>
                  <a:pt x="6659694" y="1579407"/>
                </a:lnTo>
                <a:cubicBezTo>
                  <a:pt x="6709529" y="1825412"/>
                  <a:pt x="6758095" y="2071417"/>
                  <a:pt x="6854460" y="2071417"/>
                </a:cubicBezTo>
                <a:cubicBezTo>
                  <a:pt x="6950497" y="2071417"/>
                  <a:pt x="6998424" y="1825357"/>
                  <a:pt x="7047656" y="1579279"/>
                </a:cubicBezTo>
                <a:close/>
                <a:moveTo>
                  <a:pt x="6609438" y="1325880"/>
                </a:moveTo>
                <a:lnTo>
                  <a:pt x="6618278" y="1357474"/>
                </a:lnTo>
                <a:lnTo>
                  <a:pt x="6621974" y="1371339"/>
                </a:lnTo>
                <a:lnTo>
                  <a:pt x="6645061" y="1466251"/>
                </a:lnTo>
                <a:cubicBezTo>
                  <a:pt x="6700346" y="1704877"/>
                  <a:pt x="6748694" y="1968189"/>
                  <a:pt x="6854094" y="1968189"/>
                </a:cubicBezTo>
                <a:cubicBezTo>
                  <a:pt x="6950460" y="1968189"/>
                  <a:pt x="6998369" y="1748027"/>
                  <a:pt x="7047510" y="1527856"/>
                </a:cubicBezTo>
                <a:lnTo>
                  <a:pt x="7082764" y="1377305"/>
                </a:lnTo>
                <a:lnTo>
                  <a:pt x="7078424" y="1392636"/>
                </a:lnTo>
                <a:cubicBezTo>
                  <a:pt x="7070685" y="1421771"/>
                  <a:pt x="7063153" y="1451519"/>
                  <a:pt x="7055659" y="1481108"/>
                </a:cubicBezTo>
                <a:cubicBezTo>
                  <a:pt x="7010944" y="1657412"/>
                  <a:pt x="6968632" y="1825165"/>
                  <a:pt x="6890185" y="1864398"/>
                </a:cubicBezTo>
                <a:lnTo>
                  <a:pt x="6854314" y="1872976"/>
                </a:lnTo>
                <a:lnTo>
                  <a:pt x="6818663" y="1864269"/>
                </a:lnTo>
                <a:cubicBezTo>
                  <a:pt x="6741976" y="1825264"/>
                  <a:pt x="6697707" y="1661470"/>
                  <a:pt x="6654967" y="1495101"/>
                </a:cubicBezTo>
                <a:lnTo>
                  <a:pt x="6621974" y="1371339"/>
                </a:lnTo>
                <a:lnTo>
                  <a:pt x="6620756" y="1366333"/>
                </a:lnTo>
                <a:lnTo>
                  <a:pt x="6618278" y="1357474"/>
                </a:lnTo>
                <a:lnTo>
                  <a:pt x="6611593" y="1332398"/>
                </a:lnTo>
                <a:close/>
                <a:moveTo>
                  <a:pt x="10556401" y="1325873"/>
                </a:moveTo>
                <a:lnTo>
                  <a:pt x="10565273" y="1357582"/>
                </a:lnTo>
                <a:lnTo>
                  <a:pt x="10568925" y="1371283"/>
                </a:lnTo>
                <a:lnTo>
                  <a:pt x="10592026" y="1466251"/>
                </a:lnTo>
                <a:cubicBezTo>
                  <a:pt x="10647312" y="1704877"/>
                  <a:pt x="10695660" y="1968189"/>
                  <a:pt x="10801060" y="1968189"/>
                </a:cubicBezTo>
                <a:cubicBezTo>
                  <a:pt x="10897425" y="1968189"/>
                  <a:pt x="10945334" y="1748027"/>
                  <a:pt x="10994475" y="1527856"/>
                </a:cubicBezTo>
                <a:lnTo>
                  <a:pt x="11029732" y="1377295"/>
                </a:lnTo>
                <a:lnTo>
                  <a:pt x="11025389" y="1392636"/>
                </a:lnTo>
                <a:cubicBezTo>
                  <a:pt x="11017650" y="1421771"/>
                  <a:pt x="11010118" y="1451519"/>
                  <a:pt x="11002624" y="1481108"/>
                </a:cubicBezTo>
                <a:cubicBezTo>
                  <a:pt x="10957910" y="1657412"/>
                  <a:pt x="10915598" y="1825165"/>
                  <a:pt x="10837151" y="1864398"/>
                </a:cubicBezTo>
                <a:lnTo>
                  <a:pt x="10801280" y="1872976"/>
                </a:lnTo>
                <a:lnTo>
                  <a:pt x="10765628" y="1864269"/>
                </a:lnTo>
                <a:cubicBezTo>
                  <a:pt x="10688941" y="1825264"/>
                  <a:pt x="10644673" y="1661470"/>
                  <a:pt x="10601933" y="1495101"/>
                </a:cubicBezTo>
                <a:lnTo>
                  <a:pt x="10568925" y="1371283"/>
                </a:lnTo>
                <a:lnTo>
                  <a:pt x="10567721" y="1366333"/>
                </a:lnTo>
                <a:lnTo>
                  <a:pt x="10565273" y="1357582"/>
                </a:lnTo>
                <a:lnTo>
                  <a:pt x="10558559" y="1332398"/>
                </a:lnTo>
                <a:close/>
                <a:moveTo>
                  <a:pt x="2708643" y="1325859"/>
                </a:moveTo>
                <a:lnTo>
                  <a:pt x="2717520" y="1357586"/>
                </a:lnTo>
                <a:lnTo>
                  <a:pt x="2721171" y="1371280"/>
                </a:lnTo>
                <a:lnTo>
                  <a:pt x="2744272" y="1466251"/>
                </a:lnTo>
                <a:cubicBezTo>
                  <a:pt x="2799557" y="1704877"/>
                  <a:pt x="2847906" y="1968189"/>
                  <a:pt x="2953305" y="1968189"/>
                </a:cubicBezTo>
                <a:cubicBezTo>
                  <a:pt x="3049671" y="1968189"/>
                  <a:pt x="3097580" y="1748027"/>
                  <a:pt x="3146721" y="1527856"/>
                </a:cubicBezTo>
                <a:lnTo>
                  <a:pt x="3181974" y="1377313"/>
                </a:lnTo>
                <a:lnTo>
                  <a:pt x="3177636" y="1392636"/>
                </a:lnTo>
                <a:cubicBezTo>
                  <a:pt x="3169897" y="1421771"/>
                  <a:pt x="3162365" y="1451519"/>
                  <a:pt x="3154871" y="1481108"/>
                </a:cubicBezTo>
                <a:cubicBezTo>
                  <a:pt x="3110156" y="1657412"/>
                  <a:pt x="3067845" y="1825165"/>
                  <a:pt x="2989398" y="1864398"/>
                </a:cubicBezTo>
                <a:lnTo>
                  <a:pt x="2953527" y="1872976"/>
                </a:lnTo>
                <a:lnTo>
                  <a:pt x="2917875" y="1864269"/>
                </a:lnTo>
                <a:cubicBezTo>
                  <a:pt x="2841188" y="1825264"/>
                  <a:pt x="2796919" y="1661470"/>
                  <a:pt x="2754179" y="1495101"/>
                </a:cubicBezTo>
                <a:lnTo>
                  <a:pt x="2721171" y="1371280"/>
                </a:lnTo>
                <a:lnTo>
                  <a:pt x="2719967" y="1366333"/>
                </a:lnTo>
                <a:lnTo>
                  <a:pt x="2717520" y="1357586"/>
                </a:lnTo>
                <a:lnTo>
                  <a:pt x="2710805" y="1332398"/>
                </a:lnTo>
                <a:close/>
                <a:moveTo>
                  <a:pt x="9421027" y="1311852"/>
                </a:moveTo>
                <a:lnTo>
                  <a:pt x="9418282" y="1317770"/>
                </a:lnTo>
                <a:cubicBezTo>
                  <a:pt x="9368794" y="1428435"/>
                  <a:pt x="9318348" y="1539109"/>
                  <a:pt x="9217822" y="1539145"/>
                </a:cubicBezTo>
                <a:cubicBezTo>
                  <a:pt x="9117368" y="1539145"/>
                  <a:pt x="9066667" y="1428562"/>
                  <a:pt x="9016924" y="1317979"/>
                </a:cubicBezTo>
                <a:lnTo>
                  <a:pt x="9014199" y="1312138"/>
                </a:lnTo>
                <a:lnTo>
                  <a:pt x="9022081" y="1329950"/>
                </a:lnTo>
                <a:cubicBezTo>
                  <a:pt x="9072087" y="1452826"/>
                  <a:pt x="9120840" y="1576305"/>
                  <a:pt x="9217822" y="1576305"/>
                </a:cubicBezTo>
                <a:cubicBezTo>
                  <a:pt x="9314621" y="1576305"/>
                  <a:pt x="9363190" y="1452826"/>
                  <a:pt x="9413040" y="1329950"/>
                </a:cubicBezTo>
                <a:close/>
                <a:moveTo>
                  <a:pt x="5474103" y="1311764"/>
                </a:moveTo>
                <a:lnTo>
                  <a:pt x="5471316" y="1317770"/>
                </a:lnTo>
                <a:cubicBezTo>
                  <a:pt x="5421829" y="1428435"/>
                  <a:pt x="5371383" y="1539109"/>
                  <a:pt x="5270856" y="1539145"/>
                </a:cubicBezTo>
                <a:cubicBezTo>
                  <a:pt x="5170403" y="1539145"/>
                  <a:pt x="5119702" y="1428562"/>
                  <a:pt x="5069959" y="1317979"/>
                </a:cubicBezTo>
                <a:lnTo>
                  <a:pt x="5067263" y="1312200"/>
                </a:lnTo>
                <a:lnTo>
                  <a:pt x="5075118" y="1329950"/>
                </a:lnTo>
                <a:cubicBezTo>
                  <a:pt x="5125124" y="1452826"/>
                  <a:pt x="5173876" y="1576305"/>
                  <a:pt x="5270859" y="1576305"/>
                </a:cubicBezTo>
                <a:cubicBezTo>
                  <a:pt x="5367658" y="1576305"/>
                  <a:pt x="5416226" y="1452826"/>
                  <a:pt x="5466077" y="1329950"/>
                </a:cubicBezTo>
                <a:close/>
                <a:moveTo>
                  <a:pt x="1573351" y="1311683"/>
                </a:moveTo>
                <a:lnTo>
                  <a:pt x="1570527" y="1317770"/>
                </a:lnTo>
                <a:cubicBezTo>
                  <a:pt x="1521039" y="1428435"/>
                  <a:pt x="1470594" y="1539109"/>
                  <a:pt x="1370067" y="1539145"/>
                </a:cubicBezTo>
                <a:cubicBezTo>
                  <a:pt x="1269614" y="1539145"/>
                  <a:pt x="1218912" y="1428562"/>
                  <a:pt x="1169169" y="1317979"/>
                </a:cubicBezTo>
                <a:lnTo>
                  <a:pt x="1166498" y="1312253"/>
                </a:lnTo>
                <a:lnTo>
                  <a:pt x="1174330" y="1329950"/>
                </a:lnTo>
                <a:cubicBezTo>
                  <a:pt x="1224336" y="1452826"/>
                  <a:pt x="1273088" y="1576305"/>
                  <a:pt x="1370071" y="1576305"/>
                </a:cubicBezTo>
                <a:cubicBezTo>
                  <a:pt x="1466870" y="1576305"/>
                  <a:pt x="1515439" y="1452826"/>
                  <a:pt x="1565289" y="1329950"/>
                </a:cubicBezTo>
                <a:close/>
                <a:moveTo>
                  <a:pt x="11803900" y="1291754"/>
                </a:moveTo>
                <a:lnTo>
                  <a:pt x="11792300" y="1316747"/>
                </a:lnTo>
                <a:cubicBezTo>
                  <a:pt x="11742795" y="1427412"/>
                  <a:pt x="11692331" y="1538086"/>
                  <a:pt x="11591768" y="1538122"/>
                </a:cubicBezTo>
                <a:cubicBezTo>
                  <a:pt x="11491278" y="1538122"/>
                  <a:pt x="11440576" y="1427540"/>
                  <a:pt x="11390833" y="1316957"/>
                </a:cubicBezTo>
                <a:lnTo>
                  <a:pt x="11384623" y="1303647"/>
                </a:lnTo>
                <a:lnTo>
                  <a:pt x="11396071" y="1329512"/>
                </a:lnTo>
                <a:cubicBezTo>
                  <a:pt x="11446087" y="1452387"/>
                  <a:pt x="11494857" y="1575866"/>
                  <a:pt x="11591913" y="1575866"/>
                </a:cubicBezTo>
                <a:cubicBezTo>
                  <a:pt x="11688969" y="1575866"/>
                  <a:pt x="11737481" y="1452387"/>
                  <a:pt x="11787258" y="1329512"/>
                </a:cubicBezTo>
                <a:close/>
                <a:moveTo>
                  <a:pt x="3962901" y="1276436"/>
                </a:moveTo>
                <a:lnTo>
                  <a:pt x="3935240" y="1337470"/>
                </a:lnTo>
                <a:cubicBezTo>
                  <a:pt x="3888536" y="1440814"/>
                  <a:pt x="3838291" y="1538088"/>
                  <a:pt x="3744013" y="1538122"/>
                </a:cubicBezTo>
                <a:cubicBezTo>
                  <a:pt x="3643523" y="1538122"/>
                  <a:pt x="3592822" y="1427540"/>
                  <a:pt x="3543078" y="1316957"/>
                </a:cubicBezTo>
                <a:lnTo>
                  <a:pt x="3536957" y="1303838"/>
                </a:lnTo>
                <a:lnTo>
                  <a:pt x="3548321" y="1329512"/>
                </a:lnTo>
                <a:cubicBezTo>
                  <a:pt x="3598337" y="1452387"/>
                  <a:pt x="3647107" y="1575866"/>
                  <a:pt x="3744161" y="1575866"/>
                </a:cubicBezTo>
                <a:cubicBezTo>
                  <a:pt x="3841217" y="1575866"/>
                  <a:pt x="3889730" y="1452387"/>
                  <a:pt x="3939507" y="1329512"/>
                </a:cubicBezTo>
                <a:close/>
                <a:moveTo>
                  <a:pt x="7103750" y="1275694"/>
                </a:moveTo>
                <a:lnTo>
                  <a:pt x="7102125" y="1279602"/>
                </a:lnTo>
                <a:cubicBezTo>
                  <a:pt x="7032062" y="1479007"/>
                  <a:pt x="6986638" y="1769059"/>
                  <a:pt x="6854313" y="1769107"/>
                </a:cubicBezTo>
                <a:lnTo>
                  <a:pt x="6854313" y="1769472"/>
                </a:lnTo>
                <a:cubicBezTo>
                  <a:pt x="6721797" y="1769472"/>
                  <a:pt x="6675365" y="1479531"/>
                  <a:pt x="6604548" y="1280196"/>
                </a:cubicBezTo>
                <a:lnTo>
                  <a:pt x="6603612" y="1277967"/>
                </a:lnTo>
                <a:lnTo>
                  <a:pt x="6621099" y="1333193"/>
                </a:lnTo>
                <a:cubicBezTo>
                  <a:pt x="6687932" y="1560782"/>
                  <a:pt x="6733702" y="1864233"/>
                  <a:pt x="6854387" y="1864233"/>
                </a:cubicBezTo>
                <a:cubicBezTo>
                  <a:pt x="6974844" y="1864233"/>
                  <a:pt x="7019701" y="1560696"/>
                  <a:pt x="7085793" y="1333026"/>
                </a:cubicBezTo>
                <a:close/>
                <a:moveTo>
                  <a:pt x="3202963" y="1275692"/>
                </a:moveTo>
                <a:lnTo>
                  <a:pt x="3201337" y="1279602"/>
                </a:lnTo>
                <a:cubicBezTo>
                  <a:pt x="3131274" y="1479007"/>
                  <a:pt x="3085850" y="1769059"/>
                  <a:pt x="2953525" y="1769107"/>
                </a:cubicBezTo>
                <a:lnTo>
                  <a:pt x="2953525" y="1769472"/>
                </a:lnTo>
                <a:cubicBezTo>
                  <a:pt x="2821010" y="1769472"/>
                  <a:pt x="2774577" y="1479531"/>
                  <a:pt x="2703761" y="1280196"/>
                </a:cubicBezTo>
                <a:lnTo>
                  <a:pt x="2702820" y="1277956"/>
                </a:lnTo>
                <a:lnTo>
                  <a:pt x="2720310" y="1333193"/>
                </a:lnTo>
                <a:cubicBezTo>
                  <a:pt x="2787144" y="1560782"/>
                  <a:pt x="2832914" y="1864233"/>
                  <a:pt x="2953599" y="1864233"/>
                </a:cubicBezTo>
                <a:cubicBezTo>
                  <a:pt x="3074056" y="1864233"/>
                  <a:pt x="3118913" y="1560696"/>
                  <a:pt x="3185005" y="1333026"/>
                </a:cubicBezTo>
                <a:close/>
                <a:moveTo>
                  <a:pt x="11050717" y="1275690"/>
                </a:moveTo>
                <a:lnTo>
                  <a:pt x="11049090" y="1279602"/>
                </a:lnTo>
                <a:cubicBezTo>
                  <a:pt x="10979027" y="1479007"/>
                  <a:pt x="10933603" y="1769059"/>
                  <a:pt x="10801279" y="1769107"/>
                </a:cubicBezTo>
                <a:lnTo>
                  <a:pt x="10801279" y="1769472"/>
                </a:lnTo>
                <a:cubicBezTo>
                  <a:pt x="10668763" y="1769472"/>
                  <a:pt x="10622330" y="1479531"/>
                  <a:pt x="10551514" y="1280196"/>
                </a:cubicBezTo>
                <a:lnTo>
                  <a:pt x="10550577" y="1277965"/>
                </a:lnTo>
                <a:lnTo>
                  <a:pt x="10568064" y="1333193"/>
                </a:lnTo>
                <a:cubicBezTo>
                  <a:pt x="10634897" y="1560782"/>
                  <a:pt x="10680668" y="1864233"/>
                  <a:pt x="10801352" y="1864233"/>
                </a:cubicBezTo>
                <a:cubicBezTo>
                  <a:pt x="10921809" y="1864233"/>
                  <a:pt x="10966667" y="1560696"/>
                  <a:pt x="11032759" y="1333026"/>
                </a:cubicBezTo>
                <a:close/>
                <a:moveTo>
                  <a:pt x="7864913" y="1273737"/>
                </a:moveTo>
                <a:lnTo>
                  <a:pt x="7836029" y="1337470"/>
                </a:lnTo>
                <a:cubicBezTo>
                  <a:pt x="7789325" y="1440814"/>
                  <a:pt x="7739080" y="1538088"/>
                  <a:pt x="7644802" y="1538122"/>
                </a:cubicBezTo>
                <a:cubicBezTo>
                  <a:pt x="7544312" y="1538122"/>
                  <a:pt x="7493610" y="1427540"/>
                  <a:pt x="7443867" y="1316957"/>
                </a:cubicBezTo>
                <a:lnTo>
                  <a:pt x="7437670" y="1303676"/>
                </a:lnTo>
                <a:lnTo>
                  <a:pt x="7449106" y="1329512"/>
                </a:lnTo>
                <a:cubicBezTo>
                  <a:pt x="7499122" y="1452387"/>
                  <a:pt x="7547892" y="1575866"/>
                  <a:pt x="7644947" y="1575866"/>
                </a:cubicBezTo>
                <a:cubicBezTo>
                  <a:pt x="7742437" y="1575866"/>
                  <a:pt x="7790948" y="1451282"/>
                  <a:pt x="7840960" y="1327866"/>
                </a:cubicBezTo>
                <a:close/>
                <a:moveTo>
                  <a:pt x="1157601" y="1272450"/>
                </a:moveTo>
                <a:lnTo>
                  <a:pt x="1174919" y="1309219"/>
                </a:lnTo>
                <a:cubicBezTo>
                  <a:pt x="1224662" y="1419802"/>
                  <a:pt x="1273446" y="1530384"/>
                  <a:pt x="1370067" y="1530384"/>
                </a:cubicBezTo>
                <a:cubicBezTo>
                  <a:pt x="1466725" y="1530384"/>
                  <a:pt x="1515254" y="1419747"/>
                  <a:pt x="1564751" y="1309100"/>
                </a:cubicBezTo>
                <a:lnTo>
                  <a:pt x="1581586" y="1273168"/>
                </a:lnTo>
                <a:lnTo>
                  <a:pt x="1561071" y="1313096"/>
                </a:lnTo>
                <a:cubicBezTo>
                  <a:pt x="1514528" y="1405567"/>
                  <a:pt x="1464482" y="1492607"/>
                  <a:pt x="1370067" y="1492641"/>
                </a:cubicBezTo>
                <a:cubicBezTo>
                  <a:pt x="1275790" y="1492641"/>
                  <a:pt x="1225512" y="1405683"/>
                  <a:pt x="1178714" y="1313291"/>
                </a:cubicBezTo>
                <a:close/>
                <a:moveTo>
                  <a:pt x="5058388" y="1272446"/>
                </a:moveTo>
                <a:lnTo>
                  <a:pt x="5075708" y="1309219"/>
                </a:lnTo>
                <a:cubicBezTo>
                  <a:pt x="5125451" y="1419802"/>
                  <a:pt x="5174235" y="1530384"/>
                  <a:pt x="5270856" y="1530384"/>
                </a:cubicBezTo>
                <a:cubicBezTo>
                  <a:pt x="5367514" y="1530384"/>
                  <a:pt x="5416043" y="1419747"/>
                  <a:pt x="5465540" y="1309100"/>
                </a:cubicBezTo>
                <a:lnTo>
                  <a:pt x="5482364" y="1273191"/>
                </a:lnTo>
                <a:lnTo>
                  <a:pt x="5461860" y="1313096"/>
                </a:lnTo>
                <a:cubicBezTo>
                  <a:pt x="5415317" y="1405567"/>
                  <a:pt x="5365271" y="1492607"/>
                  <a:pt x="5270856" y="1492641"/>
                </a:cubicBezTo>
                <a:cubicBezTo>
                  <a:pt x="5176579" y="1492641"/>
                  <a:pt x="5126301" y="1405683"/>
                  <a:pt x="5079503" y="1313291"/>
                </a:cubicBezTo>
                <a:close/>
                <a:moveTo>
                  <a:pt x="9005352" y="1272444"/>
                </a:moveTo>
                <a:lnTo>
                  <a:pt x="9022673" y="1309219"/>
                </a:lnTo>
                <a:cubicBezTo>
                  <a:pt x="9072416" y="1419802"/>
                  <a:pt x="9121201" y="1530384"/>
                  <a:pt x="9217822" y="1530384"/>
                </a:cubicBezTo>
                <a:cubicBezTo>
                  <a:pt x="9314480" y="1530384"/>
                  <a:pt x="9363009" y="1419747"/>
                  <a:pt x="9412505" y="1309100"/>
                </a:cubicBezTo>
                <a:lnTo>
                  <a:pt x="9429342" y="1273164"/>
                </a:lnTo>
                <a:lnTo>
                  <a:pt x="9408825" y="1313096"/>
                </a:lnTo>
                <a:cubicBezTo>
                  <a:pt x="9362282" y="1405567"/>
                  <a:pt x="9312236" y="1492607"/>
                  <a:pt x="9217822" y="1492641"/>
                </a:cubicBezTo>
                <a:cubicBezTo>
                  <a:pt x="9123544" y="1492641"/>
                  <a:pt x="9073266" y="1405683"/>
                  <a:pt x="9026468" y="1313291"/>
                </a:cubicBezTo>
                <a:close/>
                <a:moveTo>
                  <a:pt x="3955453" y="1271594"/>
                </a:moveTo>
                <a:lnTo>
                  <a:pt x="3952057" y="1277642"/>
                </a:lnTo>
                <a:cubicBezTo>
                  <a:pt x="3899962" y="1381754"/>
                  <a:pt x="3849903" y="1491907"/>
                  <a:pt x="3743648" y="1491984"/>
                </a:cubicBezTo>
                <a:cubicBezTo>
                  <a:pt x="3649370" y="1491984"/>
                  <a:pt x="3599076" y="1405027"/>
                  <a:pt x="3552261" y="1312634"/>
                </a:cubicBezTo>
                <a:lnTo>
                  <a:pt x="3537204" y="1283519"/>
                </a:lnTo>
                <a:lnTo>
                  <a:pt x="3548828" y="1308197"/>
                </a:lnTo>
                <a:cubicBezTo>
                  <a:pt x="3598571" y="1418779"/>
                  <a:pt x="3647356" y="1529362"/>
                  <a:pt x="3744013" y="1529362"/>
                </a:cubicBezTo>
                <a:cubicBezTo>
                  <a:pt x="3849772" y="1529362"/>
                  <a:pt x="3897934" y="1397008"/>
                  <a:pt x="3952761" y="1277050"/>
                </a:cubicBezTo>
                <a:close/>
                <a:moveTo>
                  <a:pt x="7858754" y="1267123"/>
                </a:moveTo>
                <a:lnTo>
                  <a:pt x="7852845" y="1277642"/>
                </a:lnTo>
                <a:cubicBezTo>
                  <a:pt x="7800751" y="1381754"/>
                  <a:pt x="7750691" y="1491907"/>
                  <a:pt x="7644436" y="1491984"/>
                </a:cubicBezTo>
                <a:cubicBezTo>
                  <a:pt x="7550158" y="1491984"/>
                  <a:pt x="7499865" y="1405027"/>
                  <a:pt x="7453050" y="1312634"/>
                </a:cubicBezTo>
                <a:lnTo>
                  <a:pt x="7437988" y="1283510"/>
                </a:lnTo>
                <a:lnTo>
                  <a:pt x="7449616" y="1308197"/>
                </a:lnTo>
                <a:cubicBezTo>
                  <a:pt x="7499359" y="1418779"/>
                  <a:pt x="7548144" y="1529362"/>
                  <a:pt x="7644802" y="1529362"/>
                </a:cubicBezTo>
                <a:cubicBezTo>
                  <a:pt x="7741496" y="1529362"/>
                  <a:pt x="7790043" y="1418725"/>
                  <a:pt x="7839558" y="1308078"/>
                </a:cubicBezTo>
                <a:close/>
                <a:moveTo>
                  <a:pt x="1967879" y="1262031"/>
                </a:moveTo>
                <a:lnTo>
                  <a:pt x="2016276" y="1340271"/>
                </a:lnTo>
                <a:cubicBezTo>
                  <a:pt x="2052732" y="1391410"/>
                  <a:pt x="2096097" y="1429858"/>
                  <a:pt x="2161143" y="1429858"/>
                </a:cubicBezTo>
                <a:cubicBezTo>
                  <a:pt x="2226141" y="1429858"/>
                  <a:pt x="2269432" y="1391361"/>
                  <a:pt x="2305812" y="1340156"/>
                </a:cubicBezTo>
                <a:lnTo>
                  <a:pt x="2352395" y="1264586"/>
                </a:lnTo>
                <a:lnTo>
                  <a:pt x="2323189" y="1308322"/>
                </a:lnTo>
                <a:cubicBezTo>
                  <a:pt x="2283447" y="1362884"/>
                  <a:pt x="2236343" y="1406543"/>
                  <a:pt x="2161139" y="1406570"/>
                </a:cubicBezTo>
                <a:cubicBezTo>
                  <a:pt x="2085909" y="1406570"/>
                  <a:pt x="2038756" y="1362959"/>
                  <a:pt x="1998954" y="1308446"/>
                </a:cubicBezTo>
                <a:close/>
                <a:moveTo>
                  <a:pt x="5868642" y="1261992"/>
                </a:moveTo>
                <a:lnTo>
                  <a:pt x="5917063" y="1340271"/>
                </a:lnTo>
                <a:cubicBezTo>
                  <a:pt x="5953518" y="1391410"/>
                  <a:pt x="5996883" y="1429858"/>
                  <a:pt x="6061929" y="1429858"/>
                </a:cubicBezTo>
                <a:cubicBezTo>
                  <a:pt x="6126926" y="1429858"/>
                  <a:pt x="6170218" y="1391361"/>
                  <a:pt x="6206596" y="1340156"/>
                </a:cubicBezTo>
                <a:lnTo>
                  <a:pt x="6253125" y="1264674"/>
                </a:lnTo>
                <a:lnTo>
                  <a:pt x="6223978" y="1308322"/>
                </a:lnTo>
                <a:cubicBezTo>
                  <a:pt x="6184236" y="1362884"/>
                  <a:pt x="6137132" y="1406543"/>
                  <a:pt x="6061928" y="1406570"/>
                </a:cubicBezTo>
                <a:cubicBezTo>
                  <a:pt x="5986698" y="1406570"/>
                  <a:pt x="5939545" y="1362959"/>
                  <a:pt x="5899743" y="1308446"/>
                </a:cubicBezTo>
                <a:close/>
                <a:moveTo>
                  <a:pt x="9815586" y="1261960"/>
                </a:moveTo>
                <a:lnTo>
                  <a:pt x="9864027" y="1340271"/>
                </a:lnTo>
                <a:cubicBezTo>
                  <a:pt x="9900482" y="1391410"/>
                  <a:pt x="9943847" y="1429858"/>
                  <a:pt x="10008893" y="1429858"/>
                </a:cubicBezTo>
                <a:cubicBezTo>
                  <a:pt x="10073890" y="1429858"/>
                  <a:pt x="10117181" y="1391361"/>
                  <a:pt x="10153560" y="1340156"/>
                </a:cubicBezTo>
                <a:lnTo>
                  <a:pt x="10200075" y="1264698"/>
                </a:lnTo>
                <a:lnTo>
                  <a:pt x="10170943" y="1308322"/>
                </a:lnTo>
                <a:cubicBezTo>
                  <a:pt x="10131202" y="1362884"/>
                  <a:pt x="10084097" y="1406543"/>
                  <a:pt x="10008894" y="1406570"/>
                </a:cubicBezTo>
                <a:cubicBezTo>
                  <a:pt x="9933663" y="1406570"/>
                  <a:pt x="9886511" y="1362959"/>
                  <a:pt x="9846709" y="1308446"/>
                </a:cubicBezTo>
                <a:close/>
                <a:moveTo>
                  <a:pt x="11811799" y="1254150"/>
                </a:moveTo>
                <a:lnTo>
                  <a:pt x="11810274" y="1256934"/>
                </a:lnTo>
                <a:cubicBezTo>
                  <a:pt x="11754141" y="1366578"/>
                  <a:pt x="11704740" y="1491902"/>
                  <a:pt x="11591402" y="1491984"/>
                </a:cubicBezTo>
                <a:cubicBezTo>
                  <a:pt x="11497124" y="1491984"/>
                  <a:pt x="11446830" y="1405027"/>
                  <a:pt x="11400015" y="1312634"/>
                </a:cubicBezTo>
                <a:lnTo>
                  <a:pt x="11384958" y="1283519"/>
                </a:lnTo>
                <a:lnTo>
                  <a:pt x="11396582" y="1308197"/>
                </a:lnTo>
                <a:cubicBezTo>
                  <a:pt x="11446325" y="1418779"/>
                  <a:pt x="11495110" y="1529362"/>
                  <a:pt x="11591768" y="1529362"/>
                </a:cubicBezTo>
                <a:cubicBezTo>
                  <a:pt x="11688462" y="1529362"/>
                  <a:pt x="11737009" y="1418725"/>
                  <a:pt x="11786524" y="1308078"/>
                </a:cubicBezTo>
                <a:close/>
                <a:moveTo>
                  <a:pt x="3210886" y="1231474"/>
                </a:moveTo>
                <a:lnTo>
                  <a:pt x="3200955" y="1251660"/>
                </a:lnTo>
                <a:cubicBezTo>
                  <a:pt x="3130885" y="1420394"/>
                  <a:pt x="3085730" y="1665832"/>
                  <a:pt x="2953453" y="1665880"/>
                </a:cubicBezTo>
                <a:cubicBezTo>
                  <a:pt x="2821177" y="1665880"/>
                  <a:pt x="2774701" y="1420647"/>
                  <a:pt x="2703826" y="1252049"/>
                </a:cubicBezTo>
                <a:lnTo>
                  <a:pt x="2697588" y="1239496"/>
                </a:lnTo>
                <a:lnTo>
                  <a:pt x="2699254" y="1243251"/>
                </a:lnTo>
                <a:cubicBezTo>
                  <a:pt x="2778452" y="1442134"/>
                  <a:pt x="2820872" y="1760346"/>
                  <a:pt x="2953525" y="1760346"/>
                </a:cubicBezTo>
                <a:cubicBezTo>
                  <a:pt x="3086028" y="1760346"/>
                  <a:pt x="3127366" y="1442030"/>
                  <a:pt x="3205784" y="1243083"/>
                </a:cubicBezTo>
                <a:close/>
                <a:moveTo>
                  <a:pt x="7111680" y="1231463"/>
                </a:moveTo>
                <a:lnTo>
                  <a:pt x="7101743" y="1251660"/>
                </a:lnTo>
                <a:cubicBezTo>
                  <a:pt x="7031673" y="1420394"/>
                  <a:pt x="6986518" y="1665832"/>
                  <a:pt x="6854241" y="1665880"/>
                </a:cubicBezTo>
                <a:cubicBezTo>
                  <a:pt x="6721965" y="1665880"/>
                  <a:pt x="6675489" y="1420647"/>
                  <a:pt x="6604614" y="1252049"/>
                </a:cubicBezTo>
                <a:lnTo>
                  <a:pt x="6598375" y="1239496"/>
                </a:lnTo>
                <a:lnTo>
                  <a:pt x="6600042" y="1243251"/>
                </a:lnTo>
                <a:cubicBezTo>
                  <a:pt x="6679241" y="1442134"/>
                  <a:pt x="6721661" y="1760346"/>
                  <a:pt x="6854313" y="1760346"/>
                </a:cubicBezTo>
                <a:cubicBezTo>
                  <a:pt x="6986816" y="1760346"/>
                  <a:pt x="7028154" y="1442030"/>
                  <a:pt x="7106573" y="1243083"/>
                </a:cubicBezTo>
                <a:close/>
                <a:moveTo>
                  <a:pt x="11058646" y="1231460"/>
                </a:moveTo>
                <a:lnTo>
                  <a:pt x="11048708" y="1251660"/>
                </a:lnTo>
                <a:cubicBezTo>
                  <a:pt x="10978638" y="1420394"/>
                  <a:pt x="10933483" y="1665832"/>
                  <a:pt x="10801206" y="1665880"/>
                </a:cubicBezTo>
                <a:cubicBezTo>
                  <a:pt x="10668929" y="1665880"/>
                  <a:pt x="10622453" y="1420647"/>
                  <a:pt x="10551579" y="1252049"/>
                </a:cubicBezTo>
                <a:lnTo>
                  <a:pt x="10545349" y="1239512"/>
                </a:lnTo>
                <a:lnTo>
                  <a:pt x="10547007" y="1243251"/>
                </a:lnTo>
                <a:cubicBezTo>
                  <a:pt x="10626207" y="1442134"/>
                  <a:pt x="10668627" y="1760346"/>
                  <a:pt x="10801279" y="1760346"/>
                </a:cubicBezTo>
                <a:cubicBezTo>
                  <a:pt x="10933782" y="1760346"/>
                  <a:pt x="10975120" y="1442030"/>
                  <a:pt x="11053538" y="1243083"/>
                </a:cubicBezTo>
                <a:close/>
                <a:moveTo>
                  <a:pt x="2365138" y="1229626"/>
                </a:moveTo>
                <a:lnTo>
                  <a:pt x="2351718" y="1247905"/>
                </a:lnTo>
                <a:cubicBezTo>
                  <a:pt x="2305160" y="1312719"/>
                  <a:pt x="2255246" y="1373765"/>
                  <a:pt x="2161140" y="1373936"/>
                </a:cubicBezTo>
                <a:cubicBezTo>
                  <a:pt x="2067306" y="1373936"/>
                  <a:pt x="2017169" y="1312981"/>
                  <a:pt x="1970364" y="1248216"/>
                </a:cubicBezTo>
                <a:lnTo>
                  <a:pt x="1957374" y="1230621"/>
                </a:lnTo>
                <a:lnTo>
                  <a:pt x="1965516" y="1242785"/>
                </a:lnTo>
                <a:cubicBezTo>
                  <a:pt x="2015094" y="1320297"/>
                  <a:pt x="2063898" y="1397809"/>
                  <a:pt x="2161139" y="1397809"/>
                </a:cubicBezTo>
                <a:cubicBezTo>
                  <a:pt x="2258198" y="1397809"/>
                  <a:pt x="2306929" y="1320224"/>
                  <a:pt x="2356453" y="1242630"/>
                </a:cubicBezTo>
                <a:close/>
                <a:moveTo>
                  <a:pt x="10212896" y="1229621"/>
                </a:moveTo>
                <a:lnTo>
                  <a:pt x="10199472" y="1247905"/>
                </a:lnTo>
                <a:cubicBezTo>
                  <a:pt x="10152914" y="1312719"/>
                  <a:pt x="10103000" y="1373765"/>
                  <a:pt x="10008894" y="1373936"/>
                </a:cubicBezTo>
                <a:cubicBezTo>
                  <a:pt x="9915061" y="1373936"/>
                  <a:pt x="9864923" y="1312981"/>
                  <a:pt x="9818118" y="1248216"/>
                </a:cubicBezTo>
                <a:lnTo>
                  <a:pt x="9805135" y="1230631"/>
                </a:lnTo>
                <a:lnTo>
                  <a:pt x="9813270" y="1242785"/>
                </a:lnTo>
                <a:cubicBezTo>
                  <a:pt x="9862849" y="1320297"/>
                  <a:pt x="9911653" y="1397809"/>
                  <a:pt x="10008894" y="1397809"/>
                </a:cubicBezTo>
                <a:cubicBezTo>
                  <a:pt x="10105953" y="1397809"/>
                  <a:pt x="10154683" y="1320224"/>
                  <a:pt x="10204207" y="1242630"/>
                </a:cubicBezTo>
                <a:close/>
                <a:moveTo>
                  <a:pt x="6265930" y="1229621"/>
                </a:moveTo>
                <a:lnTo>
                  <a:pt x="6252506" y="1247905"/>
                </a:lnTo>
                <a:cubicBezTo>
                  <a:pt x="6205949" y="1312719"/>
                  <a:pt x="6156035" y="1373765"/>
                  <a:pt x="6061929" y="1373936"/>
                </a:cubicBezTo>
                <a:cubicBezTo>
                  <a:pt x="5968095" y="1373936"/>
                  <a:pt x="5917958" y="1312981"/>
                  <a:pt x="5871153" y="1248216"/>
                </a:cubicBezTo>
                <a:lnTo>
                  <a:pt x="5858163" y="1230621"/>
                </a:lnTo>
                <a:lnTo>
                  <a:pt x="5866305" y="1242785"/>
                </a:lnTo>
                <a:cubicBezTo>
                  <a:pt x="5915884" y="1320297"/>
                  <a:pt x="5964687" y="1397809"/>
                  <a:pt x="6061928" y="1397809"/>
                </a:cubicBezTo>
                <a:cubicBezTo>
                  <a:pt x="6158987" y="1397809"/>
                  <a:pt x="6207717" y="1320224"/>
                  <a:pt x="6257241" y="1242630"/>
                </a:cubicBezTo>
                <a:close/>
                <a:moveTo>
                  <a:pt x="4660195" y="1227645"/>
                </a:moveTo>
                <a:lnTo>
                  <a:pt x="4641041" y="1248144"/>
                </a:lnTo>
                <a:cubicBezTo>
                  <a:pt x="4601395" y="1287063"/>
                  <a:pt x="4554441" y="1318207"/>
                  <a:pt x="4479347" y="1318234"/>
                </a:cubicBezTo>
                <a:cubicBezTo>
                  <a:pt x="4413784" y="1318234"/>
                  <a:pt x="4369616" y="1294434"/>
                  <a:pt x="4332980" y="1262453"/>
                </a:cubicBezTo>
                <a:lnTo>
                  <a:pt x="4300506" y="1230455"/>
                </a:lnTo>
                <a:lnTo>
                  <a:pt x="4304218" y="1234965"/>
                </a:lnTo>
                <a:cubicBezTo>
                  <a:pt x="4347581" y="1286568"/>
                  <a:pt x="4395497" y="1331887"/>
                  <a:pt x="4479348" y="1331887"/>
                </a:cubicBezTo>
                <a:cubicBezTo>
                  <a:pt x="4561612" y="1331887"/>
                  <a:pt x="4609170" y="1288347"/>
                  <a:pt x="4651717" y="1237998"/>
                </a:cubicBezTo>
                <a:close/>
                <a:moveTo>
                  <a:pt x="397069" y="1227146"/>
                </a:moveTo>
                <a:lnTo>
                  <a:pt x="406092" y="1238116"/>
                </a:lnTo>
                <a:cubicBezTo>
                  <a:pt x="448766" y="1288399"/>
                  <a:pt x="496421" y="1331887"/>
                  <a:pt x="578561" y="1331887"/>
                </a:cubicBezTo>
                <a:cubicBezTo>
                  <a:pt x="660824" y="1331887"/>
                  <a:pt x="708382" y="1288347"/>
                  <a:pt x="750929" y="1237998"/>
                </a:cubicBezTo>
                <a:lnTo>
                  <a:pt x="759418" y="1227632"/>
                </a:lnTo>
                <a:lnTo>
                  <a:pt x="740252" y="1248144"/>
                </a:lnTo>
                <a:cubicBezTo>
                  <a:pt x="700606" y="1287063"/>
                  <a:pt x="653651" y="1318207"/>
                  <a:pt x="578557" y="1318234"/>
                </a:cubicBezTo>
                <a:cubicBezTo>
                  <a:pt x="503628" y="1318234"/>
                  <a:pt x="456643" y="1287148"/>
                  <a:pt x="416910" y="1248291"/>
                </a:cubicBezTo>
                <a:close/>
                <a:moveTo>
                  <a:pt x="8991232" y="1227066"/>
                </a:moveTo>
                <a:lnTo>
                  <a:pt x="9022125" y="1285930"/>
                </a:lnTo>
                <a:cubicBezTo>
                  <a:pt x="9071722" y="1384869"/>
                  <a:pt x="9120434" y="1483808"/>
                  <a:pt x="9217457" y="1483808"/>
                </a:cubicBezTo>
                <a:cubicBezTo>
                  <a:pt x="9314406" y="1483808"/>
                  <a:pt x="9362936" y="1384815"/>
                  <a:pt x="9412368" y="1285812"/>
                </a:cubicBezTo>
                <a:lnTo>
                  <a:pt x="9440087" y="1232797"/>
                </a:lnTo>
                <a:lnTo>
                  <a:pt x="9436480" y="1238598"/>
                </a:lnTo>
                <a:cubicBezTo>
                  <a:pt x="9380247" y="1335359"/>
                  <a:pt x="9330759" y="1445952"/>
                  <a:pt x="9217749" y="1445993"/>
                </a:cubicBezTo>
                <a:cubicBezTo>
                  <a:pt x="9105026" y="1445993"/>
                  <a:pt x="9055155" y="1335511"/>
                  <a:pt x="8998597" y="1238839"/>
                </a:cubicBezTo>
                <a:close/>
                <a:moveTo>
                  <a:pt x="1143474" y="1227059"/>
                </a:moveTo>
                <a:lnTo>
                  <a:pt x="1174371" y="1285930"/>
                </a:lnTo>
                <a:cubicBezTo>
                  <a:pt x="1223968" y="1384869"/>
                  <a:pt x="1272680" y="1483808"/>
                  <a:pt x="1369703" y="1483808"/>
                </a:cubicBezTo>
                <a:cubicBezTo>
                  <a:pt x="1466652" y="1483808"/>
                  <a:pt x="1515182" y="1384815"/>
                  <a:pt x="1564614" y="1285812"/>
                </a:cubicBezTo>
                <a:lnTo>
                  <a:pt x="1592333" y="1232798"/>
                </a:lnTo>
                <a:lnTo>
                  <a:pt x="1588726" y="1238598"/>
                </a:lnTo>
                <a:cubicBezTo>
                  <a:pt x="1532493" y="1335359"/>
                  <a:pt x="1483005" y="1445952"/>
                  <a:pt x="1369995" y="1445993"/>
                </a:cubicBezTo>
                <a:cubicBezTo>
                  <a:pt x="1257272" y="1445993"/>
                  <a:pt x="1207401" y="1335511"/>
                  <a:pt x="1150844" y="1238839"/>
                </a:cubicBezTo>
                <a:close/>
                <a:moveTo>
                  <a:pt x="5044262" y="1227057"/>
                </a:moveTo>
                <a:lnTo>
                  <a:pt x="5075160" y="1285930"/>
                </a:lnTo>
                <a:cubicBezTo>
                  <a:pt x="5124757" y="1384869"/>
                  <a:pt x="5173469" y="1483808"/>
                  <a:pt x="5270491" y="1483808"/>
                </a:cubicBezTo>
                <a:cubicBezTo>
                  <a:pt x="5367441" y="1483808"/>
                  <a:pt x="5415971" y="1384815"/>
                  <a:pt x="5465403" y="1285812"/>
                </a:cubicBezTo>
                <a:lnTo>
                  <a:pt x="5493119" y="1232801"/>
                </a:lnTo>
                <a:lnTo>
                  <a:pt x="5489516" y="1238598"/>
                </a:lnTo>
                <a:cubicBezTo>
                  <a:pt x="5433282" y="1335359"/>
                  <a:pt x="5383794" y="1445952"/>
                  <a:pt x="5270783" y="1445993"/>
                </a:cubicBezTo>
                <a:cubicBezTo>
                  <a:pt x="5158061" y="1445993"/>
                  <a:pt x="5108190" y="1335511"/>
                  <a:pt x="5051633" y="1238839"/>
                </a:cubicBezTo>
                <a:close/>
                <a:moveTo>
                  <a:pt x="8244193" y="1226474"/>
                </a:moveTo>
                <a:lnTo>
                  <a:pt x="8251182" y="1234965"/>
                </a:lnTo>
                <a:cubicBezTo>
                  <a:pt x="8294546" y="1286568"/>
                  <a:pt x="8342461" y="1331887"/>
                  <a:pt x="8426312" y="1331887"/>
                </a:cubicBezTo>
                <a:cubicBezTo>
                  <a:pt x="8508575" y="1331887"/>
                  <a:pt x="8556133" y="1288347"/>
                  <a:pt x="8598680" y="1237998"/>
                </a:cubicBezTo>
                <a:lnTo>
                  <a:pt x="8607149" y="1227657"/>
                </a:lnTo>
                <a:lnTo>
                  <a:pt x="8588006" y="1248144"/>
                </a:lnTo>
                <a:cubicBezTo>
                  <a:pt x="8548360" y="1287063"/>
                  <a:pt x="8501406" y="1318207"/>
                  <a:pt x="8426312" y="1318234"/>
                </a:cubicBezTo>
                <a:cubicBezTo>
                  <a:pt x="8351383" y="1318234"/>
                  <a:pt x="8304398" y="1287148"/>
                  <a:pt x="8264665" y="1248291"/>
                </a:cubicBezTo>
                <a:close/>
                <a:moveTo>
                  <a:pt x="11363866" y="1224165"/>
                </a:moveTo>
                <a:lnTo>
                  <a:pt x="11395998" y="1285346"/>
                </a:lnTo>
                <a:cubicBezTo>
                  <a:pt x="11445632" y="1384285"/>
                  <a:pt x="11494380" y="1483223"/>
                  <a:pt x="11591402" y="1483223"/>
                </a:cubicBezTo>
                <a:cubicBezTo>
                  <a:pt x="11688388" y="1483223"/>
                  <a:pt x="11736917" y="1384212"/>
                  <a:pt x="11786350" y="1285191"/>
                </a:cubicBezTo>
                <a:lnTo>
                  <a:pt x="11814952" y="1230477"/>
                </a:lnTo>
                <a:lnTo>
                  <a:pt x="11810463" y="1237693"/>
                </a:lnTo>
                <a:cubicBezTo>
                  <a:pt x="11754202" y="1334434"/>
                  <a:pt x="11704672" y="1445003"/>
                  <a:pt x="11591621" y="1445043"/>
                </a:cubicBezTo>
                <a:cubicBezTo>
                  <a:pt x="11478775" y="1445043"/>
                  <a:pt x="11428966" y="1334561"/>
                  <a:pt x="11372447" y="1237889"/>
                </a:cubicBezTo>
                <a:close/>
                <a:moveTo>
                  <a:pt x="7416899" y="1224163"/>
                </a:moveTo>
                <a:lnTo>
                  <a:pt x="7449032" y="1285346"/>
                </a:lnTo>
                <a:cubicBezTo>
                  <a:pt x="7498666" y="1384285"/>
                  <a:pt x="7547414" y="1483223"/>
                  <a:pt x="7644436" y="1483223"/>
                </a:cubicBezTo>
                <a:cubicBezTo>
                  <a:pt x="7741422" y="1483223"/>
                  <a:pt x="7789951" y="1384212"/>
                  <a:pt x="7839384" y="1285191"/>
                </a:cubicBezTo>
                <a:lnTo>
                  <a:pt x="7866249" y="1233800"/>
                </a:lnTo>
                <a:lnTo>
                  <a:pt x="7817871" y="1316867"/>
                </a:lnTo>
                <a:cubicBezTo>
                  <a:pt x="7775748" y="1386218"/>
                  <a:pt x="7727088" y="1445013"/>
                  <a:pt x="7644655" y="1445043"/>
                </a:cubicBezTo>
                <a:cubicBezTo>
                  <a:pt x="7531809" y="1445043"/>
                  <a:pt x="7482000" y="1334561"/>
                  <a:pt x="7425481" y="1237889"/>
                </a:cubicBezTo>
                <a:close/>
                <a:moveTo>
                  <a:pt x="3516109" y="1224159"/>
                </a:moveTo>
                <a:lnTo>
                  <a:pt x="3548244" y="1285346"/>
                </a:lnTo>
                <a:cubicBezTo>
                  <a:pt x="3597877" y="1384285"/>
                  <a:pt x="3646626" y="1483223"/>
                  <a:pt x="3743648" y="1483223"/>
                </a:cubicBezTo>
                <a:cubicBezTo>
                  <a:pt x="3849726" y="1483223"/>
                  <a:pt x="3897836" y="1364777"/>
                  <a:pt x="3952563" y="1257423"/>
                </a:cubicBezTo>
                <a:lnTo>
                  <a:pt x="3969954" y="1225824"/>
                </a:lnTo>
                <a:lnTo>
                  <a:pt x="3966235" y="1231666"/>
                </a:lnTo>
                <a:cubicBezTo>
                  <a:pt x="3908484" y="1329779"/>
                  <a:pt x="3859274" y="1445002"/>
                  <a:pt x="3743867" y="1445043"/>
                </a:cubicBezTo>
                <a:cubicBezTo>
                  <a:pt x="3631021" y="1445043"/>
                  <a:pt x="3581212" y="1334561"/>
                  <a:pt x="3524693" y="1237889"/>
                </a:cubicBezTo>
                <a:close/>
                <a:moveTo>
                  <a:pt x="768105" y="1205512"/>
                </a:moveTo>
                <a:lnTo>
                  <a:pt x="719287" y="1249010"/>
                </a:lnTo>
                <a:cubicBezTo>
                  <a:pt x="683775" y="1275604"/>
                  <a:pt x="640798" y="1294946"/>
                  <a:pt x="578265" y="1294946"/>
                </a:cubicBezTo>
                <a:cubicBezTo>
                  <a:pt x="515778" y="1294946"/>
                  <a:pt x="472783" y="1275626"/>
                  <a:pt x="437237" y="1249060"/>
                </a:cubicBezTo>
                <a:lnTo>
                  <a:pt x="391030" y="1207981"/>
                </a:lnTo>
                <a:lnTo>
                  <a:pt x="420451" y="1239531"/>
                </a:lnTo>
                <a:cubicBezTo>
                  <a:pt x="459712" y="1278388"/>
                  <a:pt x="505517" y="1309474"/>
                  <a:pt x="578557" y="1309474"/>
                </a:cubicBezTo>
                <a:cubicBezTo>
                  <a:pt x="651707" y="1309474"/>
                  <a:pt x="697447" y="1278347"/>
                  <a:pt x="736607" y="1239435"/>
                </a:cubicBezTo>
                <a:close/>
                <a:moveTo>
                  <a:pt x="8987051" y="1203565"/>
                </a:moveTo>
                <a:lnTo>
                  <a:pt x="9022253" y="1262643"/>
                </a:lnTo>
                <a:cubicBezTo>
                  <a:pt x="9071960" y="1349938"/>
                  <a:pt x="9120836" y="1437232"/>
                  <a:pt x="9217749" y="1437232"/>
                </a:cubicBezTo>
                <a:cubicBezTo>
                  <a:pt x="9314808" y="1437232"/>
                  <a:pt x="9363392" y="1349865"/>
                  <a:pt x="9412825" y="1262497"/>
                </a:cubicBezTo>
                <a:lnTo>
                  <a:pt x="9446399" y="1205816"/>
                </a:lnTo>
                <a:lnTo>
                  <a:pt x="9436412" y="1219719"/>
                </a:lnTo>
                <a:cubicBezTo>
                  <a:pt x="9380104" y="1303577"/>
                  <a:pt x="9330585" y="1399414"/>
                  <a:pt x="9217822" y="1399414"/>
                </a:cubicBezTo>
                <a:cubicBezTo>
                  <a:pt x="9105181" y="1399414"/>
                  <a:pt x="9055393" y="1303669"/>
                  <a:pt x="8998839" y="1219893"/>
                </a:cubicBezTo>
                <a:close/>
                <a:moveTo>
                  <a:pt x="1139297" y="1203565"/>
                </a:moveTo>
                <a:lnTo>
                  <a:pt x="1174499" y="1262643"/>
                </a:lnTo>
                <a:cubicBezTo>
                  <a:pt x="1224206" y="1349938"/>
                  <a:pt x="1273082" y="1437232"/>
                  <a:pt x="1369995" y="1437232"/>
                </a:cubicBezTo>
                <a:cubicBezTo>
                  <a:pt x="1467053" y="1437232"/>
                  <a:pt x="1515638" y="1349865"/>
                  <a:pt x="1565071" y="1262497"/>
                </a:cubicBezTo>
                <a:lnTo>
                  <a:pt x="1598644" y="1205817"/>
                </a:lnTo>
                <a:lnTo>
                  <a:pt x="1588658" y="1219719"/>
                </a:lnTo>
                <a:cubicBezTo>
                  <a:pt x="1532351" y="1303577"/>
                  <a:pt x="1482831" y="1399414"/>
                  <a:pt x="1370068" y="1399414"/>
                </a:cubicBezTo>
                <a:cubicBezTo>
                  <a:pt x="1257427" y="1399414"/>
                  <a:pt x="1207639" y="1303669"/>
                  <a:pt x="1151085" y="1219893"/>
                </a:cubicBezTo>
                <a:close/>
                <a:moveTo>
                  <a:pt x="5040083" y="1203562"/>
                </a:moveTo>
                <a:lnTo>
                  <a:pt x="5075288" y="1262643"/>
                </a:lnTo>
                <a:cubicBezTo>
                  <a:pt x="5124994" y="1349938"/>
                  <a:pt x="5173870" y="1437232"/>
                  <a:pt x="5270783" y="1437232"/>
                </a:cubicBezTo>
                <a:cubicBezTo>
                  <a:pt x="5367842" y="1437232"/>
                  <a:pt x="5416426" y="1349865"/>
                  <a:pt x="5465860" y="1262497"/>
                </a:cubicBezTo>
                <a:lnTo>
                  <a:pt x="5499433" y="1205818"/>
                </a:lnTo>
                <a:lnTo>
                  <a:pt x="5489447" y="1219719"/>
                </a:lnTo>
                <a:cubicBezTo>
                  <a:pt x="5433139" y="1303577"/>
                  <a:pt x="5383620" y="1399414"/>
                  <a:pt x="5270857" y="1399414"/>
                </a:cubicBezTo>
                <a:cubicBezTo>
                  <a:pt x="5158216" y="1399414"/>
                  <a:pt x="5108428" y="1303669"/>
                  <a:pt x="5051874" y="1219893"/>
                </a:cubicBezTo>
                <a:close/>
                <a:moveTo>
                  <a:pt x="8233196" y="1202810"/>
                </a:moveTo>
                <a:lnTo>
                  <a:pt x="8249026" y="1219563"/>
                </a:lnTo>
                <a:cubicBezTo>
                  <a:pt x="8292956" y="1267163"/>
                  <a:pt x="8341098" y="1309474"/>
                  <a:pt x="8426312" y="1309474"/>
                </a:cubicBezTo>
                <a:cubicBezTo>
                  <a:pt x="8499462" y="1309474"/>
                  <a:pt x="8545201" y="1278347"/>
                  <a:pt x="8584361" y="1239435"/>
                </a:cubicBezTo>
                <a:lnTo>
                  <a:pt x="8615862" y="1205509"/>
                </a:lnTo>
                <a:lnTo>
                  <a:pt x="8567041" y="1249010"/>
                </a:lnTo>
                <a:cubicBezTo>
                  <a:pt x="8531529" y="1275604"/>
                  <a:pt x="8488553" y="1294946"/>
                  <a:pt x="8426020" y="1294946"/>
                </a:cubicBezTo>
                <a:cubicBezTo>
                  <a:pt x="8332290" y="1294946"/>
                  <a:pt x="8282415" y="1251475"/>
                  <a:pt x="8235756" y="1205288"/>
                </a:cubicBezTo>
                <a:close/>
                <a:moveTo>
                  <a:pt x="11822222" y="1201783"/>
                </a:moveTo>
                <a:lnTo>
                  <a:pt x="11810198" y="1218528"/>
                </a:lnTo>
                <a:cubicBezTo>
                  <a:pt x="11753929" y="1302374"/>
                  <a:pt x="11704476" y="1398206"/>
                  <a:pt x="11591548" y="1398247"/>
                </a:cubicBezTo>
                <a:cubicBezTo>
                  <a:pt x="11478908" y="1398247"/>
                  <a:pt x="11429119" y="1302479"/>
                  <a:pt x="11372552" y="1218682"/>
                </a:cubicBezTo>
                <a:lnTo>
                  <a:pt x="11360750" y="1202335"/>
                </a:lnTo>
                <a:lnTo>
                  <a:pt x="11396116" y="1261694"/>
                </a:lnTo>
                <a:cubicBezTo>
                  <a:pt x="11445814" y="1348989"/>
                  <a:pt x="11494672" y="1436283"/>
                  <a:pt x="11591621" y="1436283"/>
                </a:cubicBezTo>
                <a:cubicBezTo>
                  <a:pt x="11688753" y="1436283"/>
                  <a:pt x="11737355" y="1348934"/>
                  <a:pt x="11786797" y="1261576"/>
                </a:cubicBezTo>
                <a:close/>
                <a:moveTo>
                  <a:pt x="7875389" y="1201560"/>
                </a:moveTo>
                <a:lnTo>
                  <a:pt x="7866758" y="1213305"/>
                </a:lnTo>
                <a:cubicBezTo>
                  <a:pt x="7808996" y="1298339"/>
                  <a:pt x="7759863" y="1398205"/>
                  <a:pt x="7644582" y="1398247"/>
                </a:cubicBezTo>
                <a:cubicBezTo>
                  <a:pt x="7531942" y="1398247"/>
                  <a:pt x="7482153" y="1302479"/>
                  <a:pt x="7425587" y="1218682"/>
                </a:cubicBezTo>
                <a:lnTo>
                  <a:pt x="7413782" y="1202332"/>
                </a:lnTo>
                <a:lnTo>
                  <a:pt x="7449150" y="1261694"/>
                </a:lnTo>
                <a:cubicBezTo>
                  <a:pt x="7498848" y="1348989"/>
                  <a:pt x="7547706" y="1436283"/>
                  <a:pt x="7644655" y="1436283"/>
                </a:cubicBezTo>
                <a:cubicBezTo>
                  <a:pt x="7741787" y="1436283"/>
                  <a:pt x="7790390" y="1348934"/>
                  <a:pt x="7839832" y="1261576"/>
                </a:cubicBezTo>
                <a:close/>
                <a:moveTo>
                  <a:pt x="4283304" y="1199713"/>
                </a:moveTo>
                <a:lnTo>
                  <a:pt x="4302060" y="1219563"/>
                </a:lnTo>
                <a:cubicBezTo>
                  <a:pt x="4345990" y="1267163"/>
                  <a:pt x="4394133" y="1309474"/>
                  <a:pt x="4479347" y="1309474"/>
                </a:cubicBezTo>
                <a:cubicBezTo>
                  <a:pt x="4552497" y="1309474"/>
                  <a:pt x="4598236" y="1278347"/>
                  <a:pt x="4637396" y="1239435"/>
                </a:cubicBezTo>
                <a:lnTo>
                  <a:pt x="4668897" y="1205509"/>
                </a:lnTo>
                <a:lnTo>
                  <a:pt x="4620076" y="1249010"/>
                </a:lnTo>
                <a:cubicBezTo>
                  <a:pt x="4584564" y="1275604"/>
                  <a:pt x="4541587" y="1294946"/>
                  <a:pt x="4479054" y="1294946"/>
                </a:cubicBezTo>
                <a:cubicBezTo>
                  <a:pt x="4413443" y="1294946"/>
                  <a:pt x="4369322" y="1273646"/>
                  <a:pt x="4332749" y="1245023"/>
                </a:cubicBezTo>
                <a:close/>
                <a:moveTo>
                  <a:pt x="3978305" y="1196519"/>
                </a:moveTo>
                <a:lnTo>
                  <a:pt x="3965970" y="1213305"/>
                </a:lnTo>
                <a:cubicBezTo>
                  <a:pt x="3908207" y="1298339"/>
                  <a:pt x="3859075" y="1398205"/>
                  <a:pt x="3743795" y="1398247"/>
                </a:cubicBezTo>
                <a:cubicBezTo>
                  <a:pt x="3631154" y="1398247"/>
                  <a:pt x="3581365" y="1302479"/>
                  <a:pt x="3524799" y="1218682"/>
                </a:cubicBezTo>
                <a:lnTo>
                  <a:pt x="3512993" y="1202330"/>
                </a:lnTo>
                <a:lnTo>
                  <a:pt x="3548362" y="1261694"/>
                </a:lnTo>
                <a:cubicBezTo>
                  <a:pt x="3598060" y="1348989"/>
                  <a:pt x="3646918" y="1436283"/>
                  <a:pt x="3743867" y="1436283"/>
                </a:cubicBezTo>
                <a:cubicBezTo>
                  <a:pt x="3850105" y="1436283"/>
                  <a:pt x="3898288" y="1331788"/>
                  <a:pt x="3953012" y="1237078"/>
                </a:cubicBezTo>
                <a:close/>
                <a:moveTo>
                  <a:pt x="9789377" y="1195190"/>
                </a:moveTo>
                <a:lnTo>
                  <a:pt x="9812804" y="1226468"/>
                </a:lnTo>
                <a:cubicBezTo>
                  <a:pt x="9862465" y="1295822"/>
                  <a:pt x="9911396" y="1365176"/>
                  <a:pt x="10008528" y="1365176"/>
                </a:cubicBezTo>
                <a:cubicBezTo>
                  <a:pt x="10105952" y="1365176"/>
                  <a:pt x="10154609" y="1295822"/>
                  <a:pt x="10204006" y="1226468"/>
                </a:cubicBezTo>
                <a:lnTo>
                  <a:pt x="10223502" y="1200309"/>
                </a:lnTo>
                <a:lnTo>
                  <a:pt x="10170579" y="1263689"/>
                </a:lnTo>
                <a:cubicBezTo>
                  <a:pt x="10130886" y="1306769"/>
                  <a:pt x="10083888" y="1341232"/>
                  <a:pt x="10008821" y="1341232"/>
                </a:cubicBezTo>
                <a:cubicBezTo>
                  <a:pt x="9896344" y="1341232"/>
                  <a:pt x="9846720" y="1263781"/>
                  <a:pt x="9790200" y="1196012"/>
                </a:cubicBezTo>
                <a:close/>
                <a:moveTo>
                  <a:pt x="5842412" y="1195190"/>
                </a:moveTo>
                <a:lnTo>
                  <a:pt x="5865839" y="1226468"/>
                </a:lnTo>
                <a:cubicBezTo>
                  <a:pt x="5915500" y="1295822"/>
                  <a:pt x="5964431" y="1365176"/>
                  <a:pt x="6061562" y="1365176"/>
                </a:cubicBezTo>
                <a:cubicBezTo>
                  <a:pt x="6158986" y="1365176"/>
                  <a:pt x="6207644" y="1295822"/>
                  <a:pt x="6257040" y="1226468"/>
                </a:cubicBezTo>
                <a:lnTo>
                  <a:pt x="6276535" y="1200311"/>
                </a:lnTo>
                <a:lnTo>
                  <a:pt x="6223613" y="1263689"/>
                </a:lnTo>
                <a:cubicBezTo>
                  <a:pt x="6183920" y="1306769"/>
                  <a:pt x="6136922" y="1341232"/>
                  <a:pt x="6061855" y="1341232"/>
                </a:cubicBezTo>
                <a:cubicBezTo>
                  <a:pt x="5949379" y="1341232"/>
                  <a:pt x="5899755" y="1263781"/>
                  <a:pt x="5843236" y="1196012"/>
                </a:cubicBezTo>
                <a:close/>
                <a:moveTo>
                  <a:pt x="1941622" y="1195189"/>
                </a:moveTo>
                <a:lnTo>
                  <a:pt x="1965050" y="1226468"/>
                </a:lnTo>
                <a:cubicBezTo>
                  <a:pt x="2014711" y="1295822"/>
                  <a:pt x="2063642" y="1365176"/>
                  <a:pt x="2160774" y="1365176"/>
                </a:cubicBezTo>
                <a:cubicBezTo>
                  <a:pt x="2258199" y="1365176"/>
                  <a:pt x="2306856" y="1295822"/>
                  <a:pt x="2356252" y="1226468"/>
                </a:cubicBezTo>
                <a:lnTo>
                  <a:pt x="2375753" y="1200303"/>
                </a:lnTo>
                <a:lnTo>
                  <a:pt x="2322824" y="1263689"/>
                </a:lnTo>
                <a:cubicBezTo>
                  <a:pt x="2283132" y="1306769"/>
                  <a:pt x="2236133" y="1341232"/>
                  <a:pt x="2161067" y="1341232"/>
                </a:cubicBezTo>
                <a:cubicBezTo>
                  <a:pt x="2048590" y="1341232"/>
                  <a:pt x="1998966" y="1263781"/>
                  <a:pt x="1942447" y="1196012"/>
                </a:cubicBezTo>
                <a:close/>
                <a:moveTo>
                  <a:pt x="11343128" y="1191055"/>
                </a:moveTo>
                <a:lnTo>
                  <a:pt x="11343581" y="1191722"/>
                </a:lnTo>
                <a:lnTo>
                  <a:pt x="11343305" y="1191280"/>
                </a:lnTo>
                <a:close/>
                <a:moveTo>
                  <a:pt x="7396160" y="1191052"/>
                </a:moveTo>
                <a:lnTo>
                  <a:pt x="7396621" y="1191730"/>
                </a:lnTo>
                <a:lnTo>
                  <a:pt x="7396339" y="1191280"/>
                </a:lnTo>
                <a:close/>
                <a:moveTo>
                  <a:pt x="3495369" y="1191049"/>
                </a:moveTo>
                <a:lnTo>
                  <a:pt x="3495836" y="1191736"/>
                </a:lnTo>
                <a:lnTo>
                  <a:pt x="3495551" y="1191280"/>
                </a:lnTo>
                <a:close/>
                <a:moveTo>
                  <a:pt x="1139873" y="1189150"/>
                </a:moveTo>
                <a:lnTo>
                  <a:pt x="1174381" y="1239390"/>
                </a:lnTo>
                <a:cubicBezTo>
                  <a:pt x="1224060" y="1315059"/>
                  <a:pt x="1272973" y="1390727"/>
                  <a:pt x="1370068" y="1390727"/>
                </a:cubicBezTo>
                <a:cubicBezTo>
                  <a:pt x="1467236" y="1390727"/>
                  <a:pt x="1515894" y="1315004"/>
                  <a:pt x="1565336" y="1239280"/>
                </a:cubicBezTo>
                <a:lnTo>
                  <a:pt x="1599515" y="1189260"/>
                </a:lnTo>
                <a:lnTo>
                  <a:pt x="1588413" y="1200899"/>
                </a:lnTo>
                <a:cubicBezTo>
                  <a:pt x="1532065" y="1271849"/>
                  <a:pt x="1482595" y="1352945"/>
                  <a:pt x="1369995" y="1352986"/>
                </a:cubicBezTo>
                <a:cubicBezTo>
                  <a:pt x="1257601" y="1352986"/>
                  <a:pt x="1207897" y="1271978"/>
                  <a:pt x="1151318" y="1201096"/>
                </a:cubicBezTo>
                <a:close/>
                <a:moveTo>
                  <a:pt x="8987625" y="1189148"/>
                </a:moveTo>
                <a:lnTo>
                  <a:pt x="9022134" y="1239390"/>
                </a:lnTo>
                <a:cubicBezTo>
                  <a:pt x="9071814" y="1315059"/>
                  <a:pt x="9120726" y="1390727"/>
                  <a:pt x="9217822" y="1390727"/>
                </a:cubicBezTo>
                <a:cubicBezTo>
                  <a:pt x="9314990" y="1390727"/>
                  <a:pt x="9363647" y="1315004"/>
                  <a:pt x="9413089" y="1239280"/>
                </a:cubicBezTo>
                <a:lnTo>
                  <a:pt x="9447266" y="1189263"/>
                </a:lnTo>
                <a:lnTo>
                  <a:pt x="9436167" y="1200899"/>
                </a:lnTo>
                <a:cubicBezTo>
                  <a:pt x="9379819" y="1271849"/>
                  <a:pt x="9330349" y="1352945"/>
                  <a:pt x="9217749" y="1352986"/>
                </a:cubicBezTo>
                <a:cubicBezTo>
                  <a:pt x="9105355" y="1352986"/>
                  <a:pt x="9055651" y="1271978"/>
                  <a:pt x="8999073" y="1201096"/>
                </a:cubicBezTo>
                <a:close/>
                <a:moveTo>
                  <a:pt x="5040660" y="1189148"/>
                </a:moveTo>
                <a:lnTo>
                  <a:pt x="5075169" y="1239390"/>
                </a:lnTo>
                <a:cubicBezTo>
                  <a:pt x="5124848" y="1315059"/>
                  <a:pt x="5173761" y="1390727"/>
                  <a:pt x="5270857" y="1390727"/>
                </a:cubicBezTo>
                <a:cubicBezTo>
                  <a:pt x="5368025" y="1390727"/>
                  <a:pt x="5416681" y="1315004"/>
                  <a:pt x="5466124" y="1239280"/>
                </a:cubicBezTo>
                <a:lnTo>
                  <a:pt x="5500301" y="1189264"/>
                </a:lnTo>
                <a:lnTo>
                  <a:pt x="5489201" y="1200899"/>
                </a:lnTo>
                <a:cubicBezTo>
                  <a:pt x="5432853" y="1271849"/>
                  <a:pt x="5383383" y="1352945"/>
                  <a:pt x="5270783" y="1352986"/>
                </a:cubicBezTo>
                <a:cubicBezTo>
                  <a:pt x="5158389" y="1352986"/>
                  <a:pt x="5108686" y="1271978"/>
                  <a:pt x="5052107" y="1201096"/>
                </a:cubicBezTo>
                <a:close/>
                <a:moveTo>
                  <a:pt x="11822260" y="1186277"/>
                </a:moveTo>
                <a:lnTo>
                  <a:pt x="11772568" y="1247679"/>
                </a:lnTo>
                <a:cubicBezTo>
                  <a:pt x="11728449" y="1302867"/>
                  <a:pt x="11679085" y="1351931"/>
                  <a:pt x="11591475" y="1351963"/>
                </a:cubicBezTo>
                <a:cubicBezTo>
                  <a:pt x="11478834" y="1351963"/>
                  <a:pt x="11429231" y="1270955"/>
                  <a:pt x="11372722" y="1200073"/>
                </a:cubicBezTo>
                <a:lnTo>
                  <a:pt x="11361767" y="1188632"/>
                </a:lnTo>
                <a:lnTo>
                  <a:pt x="11395824" y="1238186"/>
                </a:lnTo>
                <a:cubicBezTo>
                  <a:pt x="11445522" y="1313837"/>
                  <a:pt x="11494453" y="1389487"/>
                  <a:pt x="11591548" y="1389487"/>
                </a:cubicBezTo>
                <a:cubicBezTo>
                  <a:pt x="11688790" y="1389487"/>
                  <a:pt x="11737447" y="1313764"/>
                  <a:pt x="11786888" y="1238040"/>
                </a:cubicBezTo>
                <a:close/>
                <a:moveTo>
                  <a:pt x="380828" y="1186028"/>
                </a:moveTo>
                <a:lnTo>
                  <a:pt x="382122" y="1187265"/>
                </a:lnTo>
                <a:cubicBezTo>
                  <a:pt x="431619" y="1236726"/>
                  <a:pt x="480550" y="1286186"/>
                  <a:pt x="578265" y="1286186"/>
                </a:cubicBezTo>
                <a:cubicBezTo>
                  <a:pt x="651580" y="1286186"/>
                  <a:pt x="697370" y="1258334"/>
                  <a:pt x="736527" y="1223515"/>
                </a:cubicBezTo>
                <a:lnTo>
                  <a:pt x="771033" y="1190244"/>
                </a:lnTo>
                <a:lnTo>
                  <a:pt x="768569" y="1192354"/>
                </a:lnTo>
                <a:cubicBezTo>
                  <a:pt x="722018" y="1233148"/>
                  <a:pt x="672288" y="1271552"/>
                  <a:pt x="578557" y="1271586"/>
                </a:cubicBezTo>
                <a:cubicBezTo>
                  <a:pt x="484861" y="1271586"/>
                  <a:pt x="435053" y="1233248"/>
                  <a:pt x="388424" y="1192515"/>
                </a:cubicBezTo>
                <a:close/>
                <a:moveTo>
                  <a:pt x="6580509" y="1183517"/>
                </a:moveTo>
                <a:lnTo>
                  <a:pt x="6620629" y="1267861"/>
                </a:lnTo>
                <a:cubicBezTo>
                  <a:pt x="6687518" y="1434686"/>
                  <a:pt x="6733693" y="1657120"/>
                  <a:pt x="6854241" y="1657120"/>
                </a:cubicBezTo>
                <a:cubicBezTo>
                  <a:pt x="6975063" y="1657120"/>
                  <a:pt x="7020142" y="1434515"/>
                  <a:pt x="7086154" y="1267543"/>
                </a:cubicBezTo>
                <a:lnTo>
                  <a:pt x="7125444" y="1183928"/>
                </a:lnTo>
                <a:lnTo>
                  <a:pt x="7101695" y="1223353"/>
                </a:lnTo>
                <a:cubicBezTo>
                  <a:pt x="7031480" y="1361414"/>
                  <a:pt x="6986158" y="1562239"/>
                  <a:pt x="6854313" y="1562287"/>
                </a:cubicBezTo>
                <a:lnTo>
                  <a:pt x="6854240" y="1562287"/>
                </a:lnTo>
                <a:cubicBezTo>
                  <a:pt x="6722251" y="1562287"/>
                  <a:pt x="6675811" y="1361573"/>
                  <a:pt x="6604865" y="1223582"/>
                </a:cubicBezTo>
                <a:close/>
                <a:moveTo>
                  <a:pt x="10527474" y="1183515"/>
                </a:moveTo>
                <a:lnTo>
                  <a:pt x="10567595" y="1267861"/>
                </a:lnTo>
                <a:cubicBezTo>
                  <a:pt x="10634484" y="1434686"/>
                  <a:pt x="10680658" y="1657120"/>
                  <a:pt x="10801206" y="1657120"/>
                </a:cubicBezTo>
                <a:cubicBezTo>
                  <a:pt x="10922028" y="1657120"/>
                  <a:pt x="10967108" y="1434515"/>
                  <a:pt x="11033120" y="1267543"/>
                </a:cubicBezTo>
                <a:lnTo>
                  <a:pt x="11072411" y="1183926"/>
                </a:lnTo>
                <a:lnTo>
                  <a:pt x="11048661" y="1223353"/>
                </a:lnTo>
                <a:cubicBezTo>
                  <a:pt x="10978446" y="1361414"/>
                  <a:pt x="10933125" y="1562239"/>
                  <a:pt x="10801279" y="1562287"/>
                </a:cubicBezTo>
                <a:lnTo>
                  <a:pt x="10801206" y="1562287"/>
                </a:lnTo>
                <a:cubicBezTo>
                  <a:pt x="10669217" y="1562287"/>
                  <a:pt x="10622777" y="1361573"/>
                  <a:pt x="10551831" y="1223582"/>
                </a:cubicBezTo>
                <a:close/>
                <a:moveTo>
                  <a:pt x="2679718" y="1183512"/>
                </a:moveTo>
                <a:lnTo>
                  <a:pt x="2719841" y="1267861"/>
                </a:lnTo>
                <a:cubicBezTo>
                  <a:pt x="2786730" y="1434686"/>
                  <a:pt x="2832905" y="1657120"/>
                  <a:pt x="2953453" y="1657120"/>
                </a:cubicBezTo>
                <a:cubicBezTo>
                  <a:pt x="3074275" y="1657120"/>
                  <a:pt x="3119355" y="1434515"/>
                  <a:pt x="3185366" y="1267543"/>
                </a:cubicBezTo>
                <a:lnTo>
                  <a:pt x="3224658" y="1183925"/>
                </a:lnTo>
                <a:lnTo>
                  <a:pt x="3200907" y="1223353"/>
                </a:lnTo>
                <a:cubicBezTo>
                  <a:pt x="3130692" y="1361414"/>
                  <a:pt x="3085371" y="1562239"/>
                  <a:pt x="2953526" y="1562287"/>
                </a:cubicBezTo>
                <a:lnTo>
                  <a:pt x="2953452" y="1562287"/>
                </a:lnTo>
                <a:cubicBezTo>
                  <a:pt x="2821463" y="1562287"/>
                  <a:pt x="2775023" y="1361573"/>
                  <a:pt x="2704078" y="1223582"/>
                </a:cubicBezTo>
                <a:close/>
                <a:moveTo>
                  <a:pt x="7878321" y="1183443"/>
                </a:moveTo>
                <a:lnTo>
                  <a:pt x="7866434" y="1195457"/>
                </a:lnTo>
                <a:cubicBezTo>
                  <a:pt x="7808601" y="1267413"/>
                  <a:pt x="7759497" y="1351921"/>
                  <a:pt x="7644509" y="1351963"/>
                </a:cubicBezTo>
                <a:cubicBezTo>
                  <a:pt x="7531869" y="1351963"/>
                  <a:pt x="7482265" y="1270955"/>
                  <a:pt x="7425756" y="1200073"/>
                </a:cubicBezTo>
                <a:lnTo>
                  <a:pt x="7414803" y="1188633"/>
                </a:lnTo>
                <a:lnTo>
                  <a:pt x="7448858" y="1238186"/>
                </a:lnTo>
                <a:cubicBezTo>
                  <a:pt x="7498556" y="1313837"/>
                  <a:pt x="7547487" y="1389487"/>
                  <a:pt x="7644582" y="1389487"/>
                </a:cubicBezTo>
                <a:cubicBezTo>
                  <a:pt x="7729669" y="1389487"/>
                  <a:pt x="7777558" y="1331511"/>
                  <a:pt x="7821322" y="1266288"/>
                </a:cubicBezTo>
                <a:close/>
                <a:moveTo>
                  <a:pt x="5840745" y="1180394"/>
                </a:moveTo>
                <a:lnTo>
                  <a:pt x="5865967" y="1210117"/>
                </a:lnTo>
                <a:cubicBezTo>
                  <a:pt x="5915610" y="1271295"/>
                  <a:pt x="5964577" y="1332472"/>
                  <a:pt x="6061855" y="1332472"/>
                </a:cubicBezTo>
                <a:cubicBezTo>
                  <a:pt x="6159243" y="1332472"/>
                  <a:pt x="6208064" y="1271222"/>
                  <a:pt x="6257561" y="1209962"/>
                </a:cubicBezTo>
                <a:lnTo>
                  <a:pt x="6282408" y="1180558"/>
                </a:lnTo>
                <a:lnTo>
                  <a:pt x="6280043" y="1182614"/>
                </a:lnTo>
                <a:cubicBezTo>
                  <a:pt x="6223766" y="1241417"/>
                  <a:pt x="6174537" y="1308630"/>
                  <a:pt x="6061855" y="1308671"/>
                </a:cubicBezTo>
                <a:cubicBezTo>
                  <a:pt x="5949461" y="1308671"/>
                  <a:pt x="5900011" y="1241546"/>
                  <a:pt x="5843537" y="1182811"/>
                </a:cubicBezTo>
                <a:close/>
                <a:moveTo>
                  <a:pt x="1939955" y="1180393"/>
                </a:moveTo>
                <a:lnTo>
                  <a:pt x="1965178" y="1210117"/>
                </a:lnTo>
                <a:cubicBezTo>
                  <a:pt x="2014821" y="1271295"/>
                  <a:pt x="2063789" y="1332472"/>
                  <a:pt x="2161067" y="1332472"/>
                </a:cubicBezTo>
                <a:cubicBezTo>
                  <a:pt x="2258454" y="1332472"/>
                  <a:pt x="2307276" y="1271222"/>
                  <a:pt x="2356773" y="1209962"/>
                </a:cubicBezTo>
                <a:lnTo>
                  <a:pt x="2381621" y="1180558"/>
                </a:lnTo>
                <a:lnTo>
                  <a:pt x="2379254" y="1182614"/>
                </a:lnTo>
                <a:cubicBezTo>
                  <a:pt x="2322978" y="1241417"/>
                  <a:pt x="2273749" y="1308630"/>
                  <a:pt x="2161067" y="1308671"/>
                </a:cubicBezTo>
                <a:cubicBezTo>
                  <a:pt x="2048672" y="1308671"/>
                  <a:pt x="1999222" y="1241546"/>
                  <a:pt x="1942749" y="1182811"/>
                </a:cubicBezTo>
                <a:close/>
                <a:moveTo>
                  <a:pt x="9787708" y="1180392"/>
                </a:moveTo>
                <a:lnTo>
                  <a:pt x="9812932" y="1210117"/>
                </a:lnTo>
                <a:cubicBezTo>
                  <a:pt x="9862575" y="1271295"/>
                  <a:pt x="9911542" y="1332472"/>
                  <a:pt x="10008821" y="1332472"/>
                </a:cubicBezTo>
                <a:cubicBezTo>
                  <a:pt x="10106208" y="1332472"/>
                  <a:pt x="10155030" y="1271222"/>
                  <a:pt x="10204526" y="1209962"/>
                </a:cubicBezTo>
                <a:lnTo>
                  <a:pt x="10229376" y="1180557"/>
                </a:lnTo>
                <a:lnTo>
                  <a:pt x="10227008" y="1182614"/>
                </a:lnTo>
                <a:cubicBezTo>
                  <a:pt x="10170731" y="1241417"/>
                  <a:pt x="10121503" y="1308630"/>
                  <a:pt x="10008821" y="1308671"/>
                </a:cubicBezTo>
                <a:cubicBezTo>
                  <a:pt x="9896426" y="1308671"/>
                  <a:pt x="9846976" y="1241546"/>
                  <a:pt x="9790503" y="1182811"/>
                </a:cubicBezTo>
                <a:close/>
                <a:moveTo>
                  <a:pt x="4273727" y="1179317"/>
                </a:moveTo>
                <a:lnTo>
                  <a:pt x="4301542" y="1205716"/>
                </a:lnTo>
                <a:cubicBezTo>
                  <a:pt x="4345403" y="1248318"/>
                  <a:pt x="4393554" y="1286186"/>
                  <a:pt x="4479054" y="1286186"/>
                </a:cubicBezTo>
                <a:cubicBezTo>
                  <a:pt x="4552369" y="1286186"/>
                  <a:pt x="4598160" y="1258334"/>
                  <a:pt x="4637316" y="1223515"/>
                </a:cubicBezTo>
                <a:lnTo>
                  <a:pt x="4671822" y="1190244"/>
                </a:lnTo>
                <a:lnTo>
                  <a:pt x="4669358" y="1192354"/>
                </a:lnTo>
                <a:cubicBezTo>
                  <a:pt x="4622807" y="1233148"/>
                  <a:pt x="4573077" y="1271552"/>
                  <a:pt x="4479346" y="1271586"/>
                </a:cubicBezTo>
                <a:cubicBezTo>
                  <a:pt x="4380966" y="1271586"/>
                  <a:pt x="4330972" y="1229319"/>
                  <a:pt x="4282238" y="1186391"/>
                </a:cubicBezTo>
                <a:close/>
                <a:moveTo>
                  <a:pt x="8967785" y="1177422"/>
                </a:moveTo>
                <a:lnTo>
                  <a:pt x="8973989" y="1185474"/>
                </a:lnTo>
                <a:lnTo>
                  <a:pt x="8969676" y="1179500"/>
                </a:lnTo>
                <a:close/>
                <a:moveTo>
                  <a:pt x="1120030" y="1177421"/>
                </a:moveTo>
                <a:lnTo>
                  <a:pt x="1126236" y="1185475"/>
                </a:lnTo>
                <a:lnTo>
                  <a:pt x="1121922" y="1179500"/>
                </a:lnTo>
                <a:close/>
                <a:moveTo>
                  <a:pt x="5020818" y="1177419"/>
                </a:moveTo>
                <a:lnTo>
                  <a:pt x="5027030" y="1185482"/>
                </a:lnTo>
                <a:lnTo>
                  <a:pt x="5022712" y="1179500"/>
                </a:lnTo>
                <a:close/>
                <a:moveTo>
                  <a:pt x="3981698" y="1177389"/>
                </a:moveTo>
                <a:lnTo>
                  <a:pt x="3924814" y="1247679"/>
                </a:lnTo>
                <a:cubicBezTo>
                  <a:pt x="3880695" y="1302867"/>
                  <a:pt x="3831330" y="1351931"/>
                  <a:pt x="3743721" y="1351963"/>
                </a:cubicBezTo>
                <a:cubicBezTo>
                  <a:pt x="3631081" y="1351963"/>
                  <a:pt x="3581477" y="1270955"/>
                  <a:pt x="3524968" y="1200073"/>
                </a:cubicBezTo>
                <a:lnTo>
                  <a:pt x="3514014" y="1188632"/>
                </a:lnTo>
                <a:lnTo>
                  <a:pt x="3548070" y="1238186"/>
                </a:lnTo>
                <a:cubicBezTo>
                  <a:pt x="3597768" y="1313837"/>
                  <a:pt x="3646699" y="1389487"/>
                  <a:pt x="3743795" y="1389487"/>
                </a:cubicBezTo>
                <a:cubicBezTo>
                  <a:pt x="3828881" y="1389487"/>
                  <a:pt x="3876769" y="1331511"/>
                  <a:pt x="3920534" y="1266288"/>
                </a:cubicBezTo>
                <a:close/>
                <a:moveTo>
                  <a:pt x="11341163" y="1175842"/>
                </a:moveTo>
                <a:lnTo>
                  <a:pt x="11348429" y="1185271"/>
                </a:lnTo>
                <a:lnTo>
                  <a:pt x="11343381" y="1178280"/>
                </a:lnTo>
                <a:close/>
                <a:moveTo>
                  <a:pt x="7394195" y="1175840"/>
                </a:moveTo>
                <a:lnTo>
                  <a:pt x="7401470" y="1185279"/>
                </a:lnTo>
                <a:lnTo>
                  <a:pt x="7396416" y="1178280"/>
                </a:lnTo>
                <a:close/>
                <a:moveTo>
                  <a:pt x="3493406" y="1175838"/>
                </a:moveTo>
                <a:lnTo>
                  <a:pt x="3500686" y="1185285"/>
                </a:lnTo>
                <a:lnTo>
                  <a:pt x="3495628" y="1178280"/>
                </a:lnTo>
                <a:close/>
                <a:moveTo>
                  <a:pt x="11841868" y="1175189"/>
                </a:moveTo>
                <a:lnTo>
                  <a:pt x="11839226" y="1178104"/>
                </a:lnTo>
                <a:lnTo>
                  <a:pt x="11833331" y="1186313"/>
                </a:lnTo>
                <a:close/>
                <a:moveTo>
                  <a:pt x="8214107" y="1173067"/>
                </a:moveTo>
                <a:lnTo>
                  <a:pt x="8248508" y="1205716"/>
                </a:lnTo>
                <a:cubicBezTo>
                  <a:pt x="8292369" y="1248318"/>
                  <a:pt x="8340519" y="1286186"/>
                  <a:pt x="8426020" y="1286186"/>
                </a:cubicBezTo>
                <a:cubicBezTo>
                  <a:pt x="8499334" y="1286186"/>
                  <a:pt x="8545125" y="1258334"/>
                  <a:pt x="8584281" y="1223515"/>
                </a:cubicBezTo>
                <a:lnTo>
                  <a:pt x="8618786" y="1190245"/>
                </a:lnTo>
                <a:lnTo>
                  <a:pt x="8616324" y="1192354"/>
                </a:lnTo>
                <a:cubicBezTo>
                  <a:pt x="8569773" y="1233148"/>
                  <a:pt x="8520043" y="1271552"/>
                  <a:pt x="8426312" y="1271586"/>
                </a:cubicBezTo>
                <a:cubicBezTo>
                  <a:pt x="8351356" y="1271586"/>
                  <a:pt x="8304487" y="1247050"/>
                  <a:pt x="8264864" y="1216380"/>
                </a:cubicBezTo>
                <a:close/>
                <a:moveTo>
                  <a:pt x="7897829" y="1171375"/>
                </a:moveTo>
                <a:lnTo>
                  <a:pt x="7896705" y="1172554"/>
                </a:lnTo>
                <a:lnTo>
                  <a:pt x="7891751" y="1179296"/>
                </a:lnTo>
                <a:close/>
                <a:moveTo>
                  <a:pt x="784044" y="1167567"/>
                </a:moveTo>
                <a:lnTo>
                  <a:pt x="739845" y="1200384"/>
                </a:lnTo>
                <a:cubicBezTo>
                  <a:pt x="700301" y="1227023"/>
                  <a:pt x="653515" y="1248342"/>
                  <a:pt x="578558" y="1248369"/>
                </a:cubicBezTo>
                <a:cubicBezTo>
                  <a:pt x="503573" y="1248369"/>
                  <a:pt x="456760" y="1227098"/>
                  <a:pt x="417193" y="1200508"/>
                </a:cubicBezTo>
                <a:lnTo>
                  <a:pt x="372875" y="1167678"/>
                </a:lnTo>
                <a:lnTo>
                  <a:pt x="382250" y="1175586"/>
                </a:lnTo>
                <a:cubicBezTo>
                  <a:pt x="431729" y="1219206"/>
                  <a:pt x="480696" y="1262825"/>
                  <a:pt x="578557" y="1262825"/>
                </a:cubicBezTo>
                <a:cubicBezTo>
                  <a:pt x="676383" y="1262825"/>
                  <a:pt x="725278" y="1219151"/>
                  <a:pt x="774701" y="1175467"/>
                </a:cubicBezTo>
                <a:close/>
                <a:moveTo>
                  <a:pt x="4272142" y="1167133"/>
                </a:moveTo>
                <a:lnTo>
                  <a:pt x="4301667" y="1191858"/>
                </a:lnTo>
                <a:cubicBezTo>
                  <a:pt x="4345524" y="1229429"/>
                  <a:pt x="4393718" y="1262825"/>
                  <a:pt x="4479346" y="1262825"/>
                </a:cubicBezTo>
                <a:cubicBezTo>
                  <a:pt x="4577172" y="1262825"/>
                  <a:pt x="4626066" y="1219151"/>
                  <a:pt x="4675490" y="1175467"/>
                </a:cubicBezTo>
                <a:lnTo>
                  <a:pt x="4684834" y="1167566"/>
                </a:lnTo>
                <a:lnTo>
                  <a:pt x="4640634" y="1200384"/>
                </a:lnTo>
                <a:cubicBezTo>
                  <a:pt x="4601091" y="1227023"/>
                  <a:pt x="4554304" y="1248342"/>
                  <a:pt x="4479347" y="1248369"/>
                </a:cubicBezTo>
                <a:cubicBezTo>
                  <a:pt x="4380931" y="1248369"/>
                  <a:pt x="4331041" y="1211726"/>
                  <a:pt x="4282372" y="1174510"/>
                </a:cubicBezTo>
                <a:close/>
                <a:moveTo>
                  <a:pt x="9785481" y="1165840"/>
                </a:moveTo>
                <a:lnTo>
                  <a:pt x="9812750" y="1193689"/>
                </a:lnTo>
                <a:cubicBezTo>
                  <a:pt x="9862320" y="1246617"/>
                  <a:pt x="9911287" y="1299545"/>
                  <a:pt x="10008821" y="1299545"/>
                </a:cubicBezTo>
                <a:cubicBezTo>
                  <a:pt x="10106500" y="1299545"/>
                  <a:pt x="10155303" y="1246453"/>
                  <a:pt x="10204718" y="1193352"/>
                </a:cubicBezTo>
                <a:lnTo>
                  <a:pt x="10230740" y="1166610"/>
                </a:lnTo>
                <a:lnTo>
                  <a:pt x="10226762" y="1169531"/>
                </a:lnTo>
                <a:cubicBezTo>
                  <a:pt x="10170472" y="1219280"/>
                  <a:pt x="10121337" y="1276144"/>
                  <a:pt x="10008820" y="1276185"/>
                </a:cubicBezTo>
                <a:cubicBezTo>
                  <a:pt x="9896344" y="1276185"/>
                  <a:pt x="9847113" y="1219385"/>
                  <a:pt x="9790729" y="1169685"/>
                </a:cubicBezTo>
                <a:close/>
                <a:moveTo>
                  <a:pt x="5838515" y="1165839"/>
                </a:moveTo>
                <a:lnTo>
                  <a:pt x="5865784" y="1193689"/>
                </a:lnTo>
                <a:cubicBezTo>
                  <a:pt x="5915354" y="1246617"/>
                  <a:pt x="5964322" y="1299545"/>
                  <a:pt x="6061855" y="1299545"/>
                </a:cubicBezTo>
                <a:cubicBezTo>
                  <a:pt x="6159535" y="1299545"/>
                  <a:pt x="6208338" y="1246453"/>
                  <a:pt x="6257752" y="1193352"/>
                </a:cubicBezTo>
                <a:lnTo>
                  <a:pt x="6283775" y="1166609"/>
                </a:lnTo>
                <a:lnTo>
                  <a:pt x="6279796" y="1169531"/>
                </a:lnTo>
                <a:cubicBezTo>
                  <a:pt x="6223506" y="1219280"/>
                  <a:pt x="6174372" y="1276144"/>
                  <a:pt x="6061854" y="1276185"/>
                </a:cubicBezTo>
                <a:cubicBezTo>
                  <a:pt x="5949379" y="1276185"/>
                  <a:pt x="5900147" y="1219385"/>
                  <a:pt x="5843764" y="1169685"/>
                </a:cubicBezTo>
                <a:close/>
                <a:moveTo>
                  <a:pt x="1937726" y="1165839"/>
                </a:moveTo>
                <a:lnTo>
                  <a:pt x="1964996" y="1193689"/>
                </a:lnTo>
                <a:cubicBezTo>
                  <a:pt x="2014566" y="1246617"/>
                  <a:pt x="2063533" y="1299545"/>
                  <a:pt x="2161067" y="1299545"/>
                </a:cubicBezTo>
                <a:cubicBezTo>
                  <a:pt x="2258746" y="1299545"/>
                  <a:pt x="2307549" y="1246453"/>
                  <a:pt x="2356964" y="1193352"/>
                </a:cubicBezTo>
                <a:lnTo>
                  <a:pt x="2382986" y="1166610"/>
                </a:lnTo>
                <a:lnTo>
                  <a:pt x="2379009" y="1169531"/>
                </a:lnTo>
                <a:cubicBezTo>
                  <a:pt x="2322718" y="1219280"/>
                  <a:pt x="2273584" y="1276144"/>
                  <a:pt x="2161067" y="1276185"/>
                </a:cubicBezTo>
                <a:cubicBezTo>
                  <a:pt x="2048591" y="1276185"/>
                  <a:pt x="1999359" y="1219385"/>
                  <a:pt x="1942975" y="1169685"/>
                </a:cubicBezTo>
                <a:close/>
                <a:moveTo>
                  <a:pt x="8213382" y="1162337"/>
                </a:moveTo>
                <a:lnTo>
                  <a:pt x="8248632" y="1191858"/>
                </a:lnTo>
                <a:cubicBezTo>
                  <a:pt x="8292489" y="1229429"/>
                  <a:pt x="8340683" y="1262825"/>
                  <a:pt x="8426312" y="1262825"/>
                </a:cubicBezTo>
                <a:cubicBezTo>
                  <a:pt x="8524138" y="1262825"/>
                  <a:pt x="8573032" y="1219151"/>
                  <a:pt x="8622456" y="1175467"/>
                </a:cubicBezTo>
                <a:lnTo>
                  <a:pt x="8631803" y="1167563"/>
                </a:lnTo>
                <a:lnTo>
                  <a:pt x="8587599" y="1200384"/>
                </a:lnTo>
                <a:cubicBezTo>
                  <a:pt x="8548055" y="1227023"/>
                  <a:pt x="8501269" y="1248342"/>
                  <a:pt x="8426312" y="1248369"/>
                </a:cubicBezTo>
                <a:cubicBezTo>
                  <a:pt x="8349766" y="1248369"/>
                  <a:pt x="8302576" y="1226202"/>
                  <a:pt x="8262483" y="1198840"/>
                </a:cubicBezTo>
                <a:close/>
                <a:moveTo>
                  <a:pt x="11842872" y="1162105"/>
                </a:moveTo>
                <a:lnTo>
                  <a:pt x="11838937" y="1165670"/>
                </a:lnTo>
                <a:lnTo>
                  <a:pt x="11830565" y="1176014"/>
                </a:lnTo>
                <a:close/>
                <a:moveTo>
                  <a:pt x="7139954" y="1160212"/>
                </a:moveTo>
                <a:lnTo>
                  <a:pt x="7139392" y="1160772"/>
                </a:lnTo>
                <a:lnTo>
                  <a:pt x="7137980" y="1163117"/>
                </a:lnTo>
                <a:close/>
                <a:moveTo>
                  <a:pt x="11086921" y="1160211"/>
                </a:moveTo>
                <a:lnTo>
                  <a:pt x="11086358" y="1160772"/>
                </a:lnTo>
                <a:lnTo>
                  <a:pt x="11084943" y="1163122"/>
                </a:lnTo>
                <a:close/>
                <a:moveTo>
                  <a:pt x="3239168" y="1160211"/>
                </a:moveTo>
                <a:lnTo>
                  <a:pt x="3238604" y="1160772"/>
                </a:lnTo>
                <a:lnTo>
                  <a:pt x="3237189" y="1163122"/>
                </a:lnTo>
                <a:close/>
                <a:moveTo>
                  <a:pt x="6565868" y="1160068"/>
                </a:moveTo>
                <a:lnTo>
                  <a:pt x="6569270" y="1165030"/>
                </a:lnTo>
                <a:lnTo>
                  <a:pt x="6566841" y="1161033"/>
                </a:lnTo>
                <a:close/>
                <a:moveTo>
                  <a:pt x="10512833" y="1160067"/>
                </a:moveTo>
                <a:lnTo>
                  <a:pt x="10516239" y="1165034"/>
                </a:lnTo>
                <a:lnTo>
                  <a:pt x="10513807" y="1161033"/>
                </a:lnTo>
                <a:close/>
                <a:moveTo>
                  <a:pt x="2665078" y="1160066"/>
                </a:moveTo>
                <a:lnTo>
                  <a:pt x="2668489" y="1165039"/>
                </a:lnTo>
                <a:lnTo>
                  <a:pt x="2666053" y="1161033"/>
                </a:lnTo>
                <a:close/>
                <a:moveTo>
                  <a:pt x="2388982" y="1149919"/>
                </a:moveTo>
                <a:lnTo>
                  <a:pt x="2378803" y="1156038"/>
                </a:lnTo>
                <a:cubicBezTo>
                  <a:pt x="2322597" y="1196752"/>
                  <a:pt x="2273699" y="1243292"/>
                  <a:pt x="2161140" y="1243333"/>
                </a:cubicBezTo>
                <a:cubicBezTo>
                  <a:pt x="2048745" y="1243333"/>
                  <a:pt x="1999619" y="1196858"/>
                  <a:pt x="1943247" y="1156192"/>
                </a:cubicBezTo>
                <a:lnTo>
                  <a:pt x="1932841" y="1149956"/>
                </a:lnTo>
                <a:lnTo>
                  <a:pt x="1964832" y="1177703"/>
                </a:lnTo>
                <a:cubicBezTo>
                  <a:pt x="2014310" y="1222564"/>
                  <a:pt x="2063241" y="1267424"/>
                  <a:pt x="2161067" y="1267424"/>
                </a:cubicBezTo>
                <a:cubicBezTo>
                  <a:pt x="2258929" y="1267424"/>
                  <a:pt x="2307787" y="1222509"/>
                  <a:pt x="2357184" y="1177584"/>
                </a:cubicBezTo>
                <a:close/>
                <a:moveTo>
                  <a:pt x="10236736" y="1149918"/>
                </a:moveTo>
                <a:lnTo>
                  <a:pt x="10226556" y="1156038"/>
                </a:lnTo>
                <a:cubicBezTo>
                  <a:pt x="10170350" y="1196752"/>
                  <a:pt x="10121453" y="1243292"/>
                  <a:pt x="10008894" y="1243333"/>
                </a:cubicBezTo>
                <a:cubicBezTo>
                  <a:pt x="9896499" y="1243333"/>
                  <a:pt x="9847372" y="1196858"/>
                  <a:pt x="9791000" y="1156192"/>
                </a:cubicBezTo>
                <a:lnTo>
                  <a:pt x="9780597" y="1149958"/>
                </a:lnTo>
                <a:lnTo>
                  <a:pt x="9812586" y="1177703"/>
                </a:lnTo>
                <a:cubicBezTo>
                  <a:pt x="9862064" y="1222564"/>
                  <a:pt x="9910995" y="1267424"/>
                  <a:pt x="10008820" y="1267424"/>
                </a:cubicBezTo>
                <a:cubicBezTo>
                  <a:pt x="10106683" y="1267424"/>
                  <a:pt x="10155541" y="1222509"/>
                  <a:pt x="10204937" y="1177584"/>
                </a:cubicBezTo>
                <a:close/>
                <a:moveTo>
                  <a:pt x="6289771" y="1149918"/>
                </a:moveTo>
                <a:lnTo>
                  <a:pt x="6279590" y="1156038"/>
                </a:lnTo>
                <a:cubicBezTo>
                  <a:pt x="6223384" y="1196752"/>
                  <a:pt x="6174487" y="1243292"/>
                  <a:pt x="6061929" y="1243333"/>
                </a:cubicBezTo>
                <a:cubicBezTo>
                  <a:pt x="5949535" y="1243333"/>
                  <a:pt x="5900408" y="1196858"/>
                  <a:pt x="5844036" y="1156192"/>
                </a:cubicBezTo>
                <a:lnTo>
                  <a:pt x="5833630" y="1149956"/>
                </a:lnTo>
                <a:lnTo>
                  <a:pt x="5865621" y="1177703"/>
                </a:lnTo>
                <a:cubicBezTo>
                  <a:pt x="5915099" y="1222564"/>
                  <a:pt x="5964030" y="1267424"/>
                  <a:pt x="6061854" y="1267424"/>
                </a:cubicBezTo>
                <a:cubicBezTo>
                  <a:pt x="6159717" y="1267424"/>
                  <a:pt x="6208575" y="1222509"/>
                  <a:pt x="6257971" y="1177584"/>
                </a:cubicBezTo>
                <a:close/>
                <a:moveTo>
                  <a:pt x="1111355" y="1145750"/>
                </a:moveTo>
                <a:lnTo>
                  <a:pt x="1135959" y="1169208"/>
                </a:lnTo>
                <a:cubicBezTo>
                  <a:pt x="1202331" y="1244215"/>
                  <a:pt x="1248535" y="1344225"/>
                  <a:pt x="1369995" y="1344225"/>
                </a:cubicBezTo>
                <a:cubicBezTo>
                  <a:pt x="1491547" y="1344225"/>
                  <a:pt x="1537385" y="1244130"/>
                  <a:pt x="1603542" y="1169058"/>
                </a:cubicBezTo>
                <a:lnTo>
                  <a:pt x="1627266" y="1146364"/>
                </a:lnTo>
                <a:lnTo>
                  <a:pt x="1617277" y="1153761"/>
                </a:lnTo>
                <a:cubicBezTo>
                  <a:pt x="1546521" y="1215861"/>
                  <a:pt x="1501195" y="1306189"/>
                  <a:pt x="1370068" y="1306189"/>
                </a:cubicBezTo>
                <a:cubicBezTo>
                  <a:pt x="1238941" y="1306189"/>
                  <a:pt x="1193426" y="1215987"/>
                  <a:pt x="1122499" y="1153973"/>
                </a:cubicBezTo>
                <a:close/>
                <a:moveTo>
                  <a:pt x="5012143" y="1145750"/>
                </a:moveTo>
                <a:lnTo>
                  <a:pt x="5036748" y="1169208"/>
                </a:lnTo>
                <a:cubicBezTo>
                  <a:pt x="5103119" y="1244215"/>
                  <a:pt x="5149323" y="1344225"/>
                  <a:pt x="5270783" y="1344225"/>
                </a:cubicBezTo>
                <a:cubicBezTo>
                  <a:pt x="5392335" y="1344225"/>
                  <a:pt x="5438174" y="1244130"/>
                  <a:pt x="5504331" y="1169058"/>
                </a:cubicBezTo>
                <a:lnTo>
                  <a:pt x="5528053" y="1146365"/>
                </a:lnTo>
                <a:lnTo>
                  <a:pt x="5518066" y="1153761"/>
                </a:lnTo>
                <a:cubicBezTo>
                  <a:pt x="5447310" y="1215861"/>
                  <a:pt x="5401983" y="1306189"/>
                  <a:pt x="5270856" y="1306189"/>
                </a:cubicBezTo>
                <a:cubicBezTo>
                  <a:pt x="5139730" y="1306189"/>
                  <a:pt x="5094215" y="1215987"/>
                  <a:pt x="5023288" y="1153973"/>
                </a:cubicBezTo>
                <a:close/>
                <a:moveTo>
                  <a:pt x="8959108" y="1145749"/>
                </a:moveTo>
                <a:lnTo>
                  <a:pt x="8983712" y="1169208"/>
                </a:lnTo>
                <a:cubicBezTo>
                  <a:pt x="9050085" y="1244215"/>
                  <a:pt x="9096288" y="1344225"/>
                  <a:pt x="9217749" y="1344225"/>
                </a:cubicBezTo>
                <a:cubicBezTo>
                  <a:pt x="9339300" y="1344225"/>
                  <a:pt x="9385139" y="1244130"/>
                  <a:pt x="9451296" y="1169058"/>
                </a:cubicBezTo>
                <a:lnTo>
                  <a:pt x="9475019" y="1146365"/>
                </a:lnTo>
                <a:lnTo>
                  <a:pt x="9465031" y="1153761"/>
                </a:lnTo>
                <a:cubicBezTo>
                  <a:pt x="9394275" y="1215861"/>
                  <a:pt x="9348948" y="1306189"/>
                  <a:pt x="9217821" y="1306189"/>
                </a:cubicBezTo>
                <a:cubicBezTo>
                  <a:pt x="9086695" y="1306189"/>
                  <a:pt x="9041180" y="1215987"/>
                  <a:pt x="8970253" y="1153973"/>
                </a:cubicBezTo>
                <a:close/>
                <a:moveTo>
                  <a:pt x="7386821" y="1145726"/>
                </a:moveTo>
                <a:lnTo>
                  <a:pt x="7410386" y="1168185"/>
                </a:lnTo>
                <a:cubicBezTo>
                  <a:pt x="7476783" y="1243193"/>
                  <a:pt x="7523003" y="1343203"/>
                  <a:pt x="7644509" y="1343203"/>
                </a:cubicBezTo>
                <a:cubicBezTo>
                  <a:pt x="7766152" y="1343203"/>
                  <a:pt x="7811940" y="1243108"/>
                  <a:pt x="7878081" y="1168018"/>
                </a:cubicBezTo>
                <a:lnTo>
                  <a:pt x="7900468" y="1146594"/>
                </a:lnTo>
                <a:lnTo>
                  <a:pt x="7891793" y="1153015"/>
                </a:lnTo>
                <a:cubicBezTo>
                  <a:pt x="7821027" y="1215099"/>
                  <a:pt x="7775731" y="1305411"/>
                  <a:pt x="7644509" y="1305459"/>
                </a:cubicBezTo>
                <a:cubicBezTo>
                  <a:pt x="7513334" y="1305459"/>
                  <a:pt x="7467866" y="1215226"/>
                  <a:pt x="7396935" y="1153190"/>
                </a:cubicBezTo>
                <a:close/>
                <a:moveTo>
                  <a:pt x="11333786" y="1145726"/>
                </a:moveTo>
                <a:lnTo>
                  <a:pt x="11357351" y="1168185"/>
                </a:lnTo>
                <a:cubicBezTo>
                  <a:pt x="11423748" y="1243193"/>
                  <a:pt x="11469969" y="1343203"/>
                  <a:pt x="11591475" y="1343203"/>
                </a:cubicBezTo>
                <a:cubicBezTo>
                  <a:pt x="11713118" y="1343203"/>
                  <a:pt x="11758905" y="1243108"/>
                  <a:pt x="11825047" y="1168018"/>
                </a:cubicBezTo>
                <a:lnTo>
                  <a:pt x="11847433" y="1146595"/>
                </a:lnTo>
                <a:lnTo>
                  <a:pt x="11838759" y="1153015"/>
                </a:lnTo>
                <a:cubicBezTo>
                  <a:pt x="11767993" y="1215099"/>
                  <a:pt x="11722697" y="1305411"/>
                  <a:pt x="11591474" y="1305459"/>
                </a:cubicBezTo>
                <a:cubicBezTo>
                  <a:pt x="11460300" y="1305459"/>
                  <a:pt x="11414831" y="1215226"/>
                  <a:pt x="11343900" y="1153190"/>
                </a:cubicBezTo>
                <a:close/>
                <a:moveTo>
                  <a:pt x="3486033" y="1145726"/>
                </a:moveTo>
                <a:lnTo>
                  <a:pt x="3509598" y="1168185"/>
                </a:lnTo>
                <a:cubicBezTo>
                  <a:pt x="3575994" y="1243193"/>
                  <a:pt x="3622215" y="1343203"/>
                  <a:pt x="3743721" y="1343203"/>
                </a:cubicBezTo>
                <a:cubicBezTo>
                  <a:pt x="3871447" y="1343203"/>
                  <a:pt x="3915541" y="1232848"/>
                  <a:pt x="3987379" y="1156958"/>
                </a:cubicBezTo>
                <a:lnTo>
                  <a:pt x="3995903" y="1149390"/>
                </a:lnTo>
                <a:lnTo>
                  <a:pt x="3991006" y="1153015"/>
                </a:lnTo>
                <a:cubicBezTo>
                  <a:pt x="3920240" y="1215099"/>
                  <a:pt x="3874944" y="1305411"/>
                  <a:pt x="3743722" y="1305459"/>
                </a:cubicBezTo>
                <a:cubicBezTo>
                  <a:pt x="3612546" y="1305459"/>
                  <a:pt x="3567078" y="1215226"/>
                  <a:pt x="3496147" y="1153190"/>
                </a:cubicBezTo>
                <a:close/>
                <a:moveTo>
                  <a:pt x="4705586" y="1144578"/>
                </a:moveTo>
                <a:lnTo>
                  <a:pt x="4696925" y="1149108"/>
                </a:lnTo>
                <a:cubicBezTo>
                  <a:pt x="4640585" y="1184608"/>
                  <a:pt x="4591577" y="1225187"/>
                  <a:pt x="4479346" y="1225228"/>
                </a:cubicBezTo>
                <a:cubicBezTo>
                  <a:pt x="4413951" y="1225228"/>
                  <a:pt x="4369998" y="1211450"/>
                  <a:pt x="4333526" y="1192935"/>
                </a:cubicBezTo>
                <a:lnTo>
                  <a:pt x="4266509" y="1152622"/>
                </a:lnTo>
                <a:lnTo>
                  <a:pt x="4301538" y="1178084"/>
                </a:lnTo>
                <a:cubicBezTo>
                  <a:pt x="4345358" y="1210656"/>
                  <a:pt x="4393558" y="1239609"/>
                  <a:pt x="4479347" y="1239609"/>
                </a:cubicBezTo>
                <a:cubicBezTo>
                  <a:pt x="4577428" y="1239609"/>
                  <a:pt x="4626359" y="1201738"/>
                  <a:pt x="4675746" y="1163858"/>
                </a:cubicBezTo>
                <a:close/>
                <a:moveTo>
                  <a:pt x="8652554" y="1144576"/>
                </a:moveTo>
                <a:lnTo>
                  <a:pt x="8643890" y="1149108"/>
                </a:lnTo>
                <a:cubicBezTo>
                  <a:pt x="8587550" y="1184608"/>
                  <a:pt x="8538542" y="1225187"/>
                  <a:pt x="8426312" y="1225228"/>
                </a:cubicBezTo>
                <a:cubicBezTo>
                  <a:pt x="8351575" y="1225228"/>
                  <a:pt x="8304843" y="1207232"/>
                  <a:pt x="8265278" y="1184736"/>
                </a:cubicBezTo>
                <a:lnTo>
                  <a:pt x="8210207" y="1150247"/>
                </a:lnTo>
                <a:lnTo>
                  <a:pt x="8248504" y="1178084"/>
                </a:lnTo>
                <a:cubicBezTo>
                  <a:pt x="8292323" y="1210656"/>
                  <a:pt x="8340524" y="1239609"/>
                  <a:pt x="8426312" y="1239609"/>
                </a:cubicBezTo>
                <a:cubicBezTo>
                  <a:pt x="8524393" y="1239609"/>
                  <a:pt x="8573324" y="1201738"/>
                  <a:pt x="8622711" y="1163858"/>
                </a:cubicBezTo>
                <a:close/>
                <a:moveTo>
                  <a:pt x="804801" y="1144575"/>
                </a:moveTo>
                <a:lnTo>
                  <a:pt x="796136" y="1149108"/>
                </a:lnTo>
                <a:cubicBezTo>
                  <a:pt x="739796" y="1184608"/>
                  <a:pt x="690788" y="1225187"/>
                  <a:pt x="578558" y="1225228"/>
                </a:cubicBezTo>
                <a:cubicBezTo>
                  <a:pt x="466452" y="1225228"/>
                  <a:pt x="417359" y="1184736"/>
                  <a:pt x="360948" y="1149305"/>
                </a:cubicBezTo>
                <a:lnTo>
                  <a:pt x="352682" y="1144994"/>
                </a:lnTo>
                <a:lnTo>
                  <a:pt x="382141" y="1163977"/>
                </a:lnTo>
                <a:cubicBezTo>
                  <a:pt x="431565" y="1201793"/>
                  <a:pt x="480514" y="1239609"/>
                  <a:pt x="578558" y="1239609"/>
                </a:cubicBezTo>
                <a:cubicBezTo>
                  <a:pt x="676639" y="1239609"/>
                  <a:pt x="725570" y="1201738"/>
                  <a:pt x="774957" y="1163858"/>
                </a:cubicBezTo>
                <a:close/>
                <a:moveTo>
                  <a:pt x="3243657" y="1141897"/>
                </a:moveTo>
                <a:lnTo>
                  <a:pt x="3238075" y="1146213"/>
                </a:lnTo>
                <a:cubicBezTo>
                  <a:pt x="3142665" y="1245851"/>
                  <a:pt x="3107003" y="1458420"/>
                  <a:pt x="2953015" y="1458476"/>
                </a:cubicBezTo>
                <a:lnTo>
                  <a:pt x="2953381" y="1458695"/>
                </a:lnTo>
                <a:cubicBezTo>
                  <a:pt x="2799338" y="1458695"/>
                  <a:pt x="2762549" y="1246226"/>
                  <a:pt x="2666516" y="1146630"/>
                </a:cubicBezTo>
                <a:lnTo>
                  <a:pt x="2662065" y="1143209"/>
                </a:lnTo>
                <a:lnTo>
                  <a:pt x="2676349" y="1160290"/>
                </a:lnTo>
                <a:cubicBezTo>
                  <a:pt x="2770938" y="1291369"/>
                  <a:pt x="2808540" y="1553527"/>
                  <a:pt x="2953526" y="1553527"/>
                </a:cubicBezTo>
                <a:cubicBezTo>
                  <a:pt x="3098512" y="1553527"/>
                  <a:pt x="3134759" y="1291246"/>
                  <a:pt x="3228577" y="1160074"/>
                </a:cubicBezTo>
                <a:close/>
                <a:moveTo>
                  <a:pt x="11091411" y="1141897"/>
                </a:moveTo>
                <a:lnTo>
                  <a:pt x="11085828" y="1146213"/>
                </a:lnTo>
                <a:cubicBezTo>
                  <a:pt x="10990419" y="1245851"/>
                  <a:pt x="10954756" y="1458420"/>
                  <a:pt x="10800768" y="1458476"/>
                </a:cubicBezTo>
                <a:lnTo>
                  <a:pt x="10801133" y="1458695"/>
                </a:lnTo>
                <a:cubicBezTo>
                  <a:pt x="10647090" y="1458695"/>
                  <a:pt x="10610302" y="1246226"/>
                  <a:pt x="10514269" y="1146630"/>
                </a:cubicBezTo>
                <a:lnTo>
                  <a:pt x="10509817" y="1143208"/>
                </a:lnTo>
                <a:lnTo>
                  <a:pt x="10524102" y="1160290"/>
                </a:lnTo>
                <a:cubicBezTo>
                  <a:pt x="10618691" y="1291369"/>
                  <a:pt x="10656293" y="1553527"/>
                  <a:pt x="10801279" y="1553527"/>
                </a:cubicBezTo>
                <a:cubicBezTo>
                  <a:pt x="10946265" y="1553527"/>
                  <a:pt x="10982512" y="1291246"/>
                  <a:pt x="11076331" y="1160074"/>
                </a:cubicBezTo>
                <a:close/>
                <a:moveTo>
                  <a:pt x="7144446" y="1141896"/>
                </a:moveTo>
                <a:lnTo>
                  <a:pt x="7138863" y="1146213"/>
                </a:lnTo>
                <a:cubicBezTo>
                  <a:pt x="7043452" y="1245851"/>
                  <a:pt x="7007791" y="1458420"/>
                  <a:pt x="6853803" y="1458476"/>
                </a:cubicBezTo>
                <a:lnTo>
                  <a:pt x="6854167" y="1458695"/>
                </a:lnTo>
                <a:cubicBezTo>
                  <a:pt x="6700124" y="1458695"/>
                  <a:pt x="6663336" y="1246226"/>
                  <a:pt x="6567303" y="1146630"/>
                </a:cubicBezTo>
                <a:lnTo>
                  <a:pt x="6562852" y="1143209"/>
                </a:lnTo>
                <a:lnTo>
                  <a:pt x="6577136" y="1160290"/>
                </a:lnTo>
                <a:cubicBezTo>
                  <a:pt x="6671725" y="1291369"/>
                  <a:pt x="6709327" y="1553527"/>
                  <a:pt x="6854313" y="1553527"/>
                </a:cubicBezTo>
                <a:cubicBezTo>
                  <a:pt x="6999300" y="1553527"/>
                  <a:pt x="7035546" y="1291246"/>
                  <a:pt x="7129365" y="1160074"/>
                </a:cubicBezTo>
                <a:close/>
                <a:moveTo>
                  <a:pt x="809894" y="1133342"/>
                </a:moveTo>
                <a:lnTo>
                  <a:pt x="778370" y="1148646"/>
                </a:lnTo>
                <a:cubicBezTo>
                  <a:pt x="729311" y="1174709"/>
                  <a:pt x="678574" y="1201647"/>
                  <a:pt x="578558" y="1201647"/>
                </a:cubicBezTo>
                <a:cubicBezTo>
                  <a:pt x="466986" y="1201647"/>
                  <a:pt x="417595" y="1168524"/>
                  <a:pt x="360951" y="1139540"/>
                </a:cubicBezTo>
                <a:lnTo>
                  <a:pt x="348664" y="1134313"/>
                </a:lnTo>
                <a:lnTo>
                  <a:pt x="381986" y="1152480"/>
                </a:lnTo>
                <a:cubicBezTo>
                  <a:pt x="431455" y="1184474"/>
                  <a:pt x="480513" y="1216468"/>
                  <a:pt x="578558" y="1216468"/>
                </a:cubicBezTo>
                <a:cubicBezTo>
                  <a:pt x="676712" y="1216468"/>
                  <a:pt x="725716" y="1184420"/>
                  <a:pt x="775122" y="1152362"/>
                </a:cubicBezTo>
                <a:close/>
                <a:moveTo>
                  <a:pt x="8657651" y="1133340"/>
                </a:moveTo>
                <a:lnTo>
                  <a:pt x="8626124" y="1148646"/>
                </a:lnTo>
                <a:cubicBezTo>
                  <a:pt x="8577065" y="1174709"/>
                  <a:pt x="8526328" y="1201647"/>
                  <a:pt x="8426312" y="1201647"/>
                </a:cubicBezTo>
                <a:cubicBezTo>
                  <a:pt x="8361229" y="1201647"/>
                  <a:pt x="8317304" y="1190376"/>
                  <a:pt x="8280755" y="1175230"/>
                </a:cubicBezTo>
                <a:lnTo>
                  <a:pt x="8207637" y="1139382"/>
                </a:lnTo>
                <a:lnTo>
                  <a:pt x="8248368" y="1164415"/>
                </a:lnTo>
                <a:cubicBezTo>
                  <a:pt x="8292239" y="1191973"/>
                  <a:pt x="8340523" y="1216468"/>
                  <a:pt x="8426312" y="1216468"/>
                </a:cubicBezTo>
                <a:cubicBezTo>
                  <a:pt x="8524466" y="1216468"/>
                  <a:pt x="8573470" y="1184420"/>
                  <a:pt x="8622876" y="1152362"/>
                </a:cubicBezTo>
                <a:close/>
                <a:moveTo>
                  <a:pt x="4710686" y="1133340"/>
                </a:moveTo>
                <a:lnTo>
                  <a:pt x="4679158" y="1148646"/>
                </a:lnTo>
                <a:cubicBezTo>
                  <a:pt x="4630100" y="1174709"/>
                  <a:pt x="4579363" y="1201647"/>
                  <a:pt x="4479347" y="1201647"/>
                </a:cubicBezTo>
                <a:cubicBezTo>
                  <a:pt x="4414263" y="1201647"/>
                  <a:pt x="4370338" y="1190376"/>
                  <a:pt x="4333790" y="1175230"/>
                </a:cubicBezTo>
                <a:lnTo>
                  <a:pt x="4260671" y="1139382"/>
                </a:lnTo>
                <a:lnTo>
                  <a:pt x="4301403" y="1164415"/>
                </a:lnTo>
                <a:cubicBezTo>
                  <a:pt x="4345273" y="1191973"/>
                  <a:pt x="4393558" y="1216468"/>
                  <a:pt x="4479346" y="1216468"/>
                </a:cubicBezTo>
                <a:cubicBezTo>
                  <a:pt x="4577500" y="1216468"/>
                  <a:pt x="4626504" y="1184420"/>
                  <a:pt x="4675910" y="1152362"/>
                </a:cubicBezTo>
                <a:close/>
                <a:moveTo>
                  <a:pt x="9478717" y="1132914"/>
                </a:moveTo>
                <a:lnTo>
                  <a:pt x="9464635" y="1141017"/>
                </a:lnTo>
                <a:cubicBezTo>
                  <a:pt x="9393909" y="1189311"/>
                  <a:pt x="9349069" y="1259565"/>
                  <a:pt x="9217895" y="1259613"/>
                </a:cubicBezTo>
                <a:cubicBezTo>
                  <a:pt x="9086816" y="1259613"/>
                  <a:pt x="9041632" y="1189470"/>
                  <a:pt x="8970741" y="1141247"/>
                </a:cubicBezTo>
                <a:lnTo>
                  <a:pt x="8956721" y="1133204"/>
                </a:lnTo>
                <a:lnTo>
                  <a:pt x="8983653" y="1154251"/>
                </a:lnTo>
                <a:cubicBezTo>
                  <a:pt x="9049894" y="1215613"/>
                  <a:pt x="9096024" y="1297428"/>
                  <a:pt x="9217895" y="1297428"/>
                </a:cubicBezTo>
                <a:cubicBezTo>
                  <a:pt x="9339720" y="1297428"/>
                  <a:pt x="9385604" y="1215527"/>
                  <a:pt x="9451686" y="1154101"/>
                </a:cubicBezTo>
                <a:close/>
                <a:moveTo>
                  <a:pt x="5531753" y="1132914"/>
                </a:moveTo>
                <a:lnTo>
                  <a:pt x="5517670" y="1141017"/>
                </a:lnTo>
                <a:cubicBezTo>
                  <a:pt x="5446944" y="1189311"/>
                  <a:pt x="5402104" y="1259565"/>
                  <a:pt x="5270930" y="1259613"/>
                </a:cubicBezTo>
                <a:cubicBezTo>
                  <a:pt x="5139851" y="1259613"/>
                  <a:pt x="5094667" y="1189470"/>
                  <a:pt x="5023776" y="1141247"/>
                </a:cubicBezTo>
                <a:lnTo>
                  <a:pt x="5009756" y="1133204"/>
                </a:lnTo>
                <a:lnTo>
                  <a:pt x="5036688" y="1154251"/>
                </a:lnTo>
                <a:cubicBezTo>
                  <a:pt x="5102929" y="1215613"/>
                  <a:pt x="5149059" y="1297428"/>
                  <a:pt x="5270930" y="1297428"/>
                </a:cubicBezTo>
                <a:cubicBezTo>
                  <a:pt x="5392755" y="1297428"/>
                  <a:pt x="5438639" y="1215527"/>
                  <a:pt x="5504721" y="1154101"/>
                </a:cubicBezTo>
                <a:close/>
                <a:moveTo>
                  <a:pt x="1630964" y="1132914"/>
                </a:moveTo>
                <a:lnTo>
                  <a:pt x="1616881" y="1141017"/>
                </a:lnTo>
                <a:cubicBezTo>
                  <a:pt x="1546156" y="1189311"/>
                  <a:pt x="1501316" y="1259565"/>
                  <a:pt x="1370141" y="1259613"/>
                </a:cubicBezTo>
                <a:cubicBezTo>
                  <a:pt x="1239062" y="1259613"/>
                  <a:pt x="1193879" y="1189470"/>
                  <a:pt x="1122987" y="1141247"/>
                </a:cubicBezTo>
                <a:lnTo>
                  <a:pt x="1108966" y="1133203"/>
                </a:lnTo>
                <a:lnTo>
                  <a:pt x="1135899" y="1154251"/>
                </a:lnTo>
                <a:cubicBezTo>
                  <a:pt x="1202140" y="1215613"/>
                  <a:pt x="1248270" y="1297428"/>
                  <a:pt x="1370141" y="1297428"/>
                </a:cubicBezTo>
                <a:cubicBezTo>
                  <a:pt x="1491966" y="1297428"/>
                  <a:pt x="1537850" y="1215527"/>
                  <a:pt x="1603932" y="1154101"/>
                </a:cubicBezTo>
                <a:close/>
                <a:moveTo>
                  <a:pt x="4005168" y="1131593"/>
                </a:moveTo>
                <a:lnTo>
                  <a:pt x="3990334" y="1140122"/>
                </a:lnTo>
                <a:cubicBezTo>
                  <a:pt x="3919582" y="1188394"/>
                  <a:pt x="3874726" y="1258616"/>
                  <a:pt x="3743503" y="1258664"/>
                </a:cubicBezTo>
                <a:cubicBezTo>
                  <a:pt x="3612377" y="1258664"/>
                  <a:pt x="3567207" y="1188521"/>
                  <a:pt x="3496290" y="1140298"/>
                </a:cubicBezTo>
                <a:lnTo>
                  <a:pt x="3482536" y="1132411"/>
                </a:lnTo>
                <a:lnTo>
                  <a:pt x="3509468" y="1153470"/>
                </a:lnTo>
                <a:cubicBezTo>
                  <a:pt x="3575675" y="1214854"/>
                  <a:pt x="3621714" y="1296698"/>
                  <a:pt x="3743722" y="1296698"/>
                </a:cubicBezTo>
                <a:cubicBezTo>
                  <a:pt x="3871734" y="1296698"/>
                  <a:pt x="3915927" y="1206402"/>
                  <a:pt x="3987696" y="1144303"/>
                </a:cubicBezTo>
                <a:close/>
                <a:moveTo>
                  <a:pt x="7905957" y="1131592"/>
                </a:moveTo>
                <a:lnTo>
                  <a:pt x="7891122" y="1140122"/>
                </a:lnTo>
                <a:cubicBezTo>
                  <a:pt x="7820370" y="1188394"/>
                  <a:pt x="7775513" y="1258616"/>
                  <a:pt x="7644290" y="1258664"/>
                </a:cubicBezTo>
                <a:cubicBezTo>
                  <a:pt x="7513164" y="1258664"/>
                  <a:pt x="7467995" y="1188521"/>
                  <a:pt x="7397078" y="1140298"/>
                </a:cubicBezTo>
                <a:lnTo>
                  <a:pt x="7383325" y="1132412"/>
                </a:lnTo>
                <a:lnTo>
                  <a:pt x="7410256" y="1153470"/>
                </a:lnTo>
                <a:cubicBezTo>
                  <a:pt x="7476463" y="1214854"/>
                  <a:pt x="7522501" y="1296698"/>
                  <a:pt x="7644509" y="1296698"/>
                </a:cubicBezTo>
                <a:cubicBezTo>
                  <a:pt x="7772522" y="1296698"/>
                  <a:pt x="7816714" y="1206402"/>
                  <a:pt x="7888484" y="1144303"/>
                </a:cubicBezTo>
                <a:close/>
                <a:moveTo>
                  <a:pt x="11853697" y="1131147"/>
                </a:moveTo>
                <a:lnTo>
                  <a:pt x="11838087" y="1140122"/>
                </a:lnTo>
                <a:cubicBezTo>
                  <a:pt x="11767335" y="1188394"/>
                  <a:pt x="11722478" y="1258616"/>
                  <a:pt x="11591256" y="1258664"/>
                </a:cubicBezTo>
                <a:cubicBezTo>
                  <a:pt x="11460129" y="1258664"/>
                  <a:pt x="11414960" y="1188521"/>
                  <a:pt x="11344043" y="1140298"/>
                </a:cubicBezTo>
                <a:lnTo>
                  <a:pt x="11330290" y="1132412"/>
                </a:lnTo>
                <a:lnTo>
                  <a:pt x="11357221" y="1153470"/>
                </a:lnTo>
                <a:cubicBezTo>
                  <a:pt x="11423429" y="1214854"/>
                  <a:pt x="11469467" y="1296698"/>
                  <a:pt x="11591474" y="1296698"/>
                </a:cubicBezTo>
                <a:cubicBezTo>
                  <a:pt x="11713391" y="1296698"/>
                  <a:pt x="11759281" y="1214797"/>
                  <a:pt x="11825372" y="1153353"/>
                </a:cubicBezTo>
                <a:close/>
                <a:moveTo>
                  <a:pt x="4259354" y="1129262"/>
                </a:moveTo>
                <a:lnTo>
                  <a:pt x="4283695" y="1141053"/>
                </a:lnTo>
                <a:cubicBezTo>
                  <a:pt x="4331879" y="1166532"/>
                  <a:pt x="4381741" y="1192887"/>
                  <a:pt x="4479492" y="1192887"/>
                </a:cubicBezTo>
                <a:cubicBezTo>
                  <a:pt x="4577063" y="1192887"/>
                  <a:pt x="4626341" y="1166679"/>
                  <a:pt x="4676029" y="1140461"/>
                </a:cubicBezTo>
                <a:lnTo>
                  <a:pt x="4698382" y="1130501"/>
                </a:lnTo>
                <a:lnTo>
                  <a:pt x="4678940" y="1137186"/>
                </a:lnTo>
                <a:cubicBezTo>
                  <a:pt x="4629444" y="1157408"/>
                  <a:pt x="4578779" y="1178141"/>
                  <a:pt x="4479055" y="1178141"/>
                </a:cubicBezTo>
                <a:cubicBezTo>
                  <a:pt x="4414377" y="1178141"/>
                  <a:pt x="4370538" y="1169377"/>
                  <a:pt x="4333943" y="1157601"/>
                </a:cubicBezTo>
                <a:close/>
                <a:moveTo>
                  <a:pt x="357448" y="1128720"/>
                </a:moveTo>
                <a:lnTo>
                  <a:pt x="382908" y="1141053"/>
                </a:lnTo>
                <a:cubicBezTo>
                  <a:pt x="431090" y="1166532"/>
                  <a:pt x="480952" y="1192887"/>
                  <a:pt x="578704" y="1192887"/>
                </a:cubicBezTo>
                <a:cubicBezTo>
                  <a:pt x="676274" y="1192887"/>
                  <a:pt x="725552" y="1166679"/>
                  <a:pt x="775240" y="1140461"/>
                </a:cubicBezTo>
                <a:lnTo>
                  <a:pt x="797592" y="1130502"/>
                </a:lnTo>
                <a:lnTo>
                  <a:pt x="778151" y="1137186"/>
                </a:lnTo>
                <a:cubicBezTo>
                  <a:pt x="728655" y="1157408"/>
                  <a:pt x="677990" y="1178141"/>
                  <a:pt x="578266" y="1178141"/>
                </a:cubicBezTo>
                <a:cubicBezTo>
                  <a:pt x="467391" y="1178141"/>
                  <a:pt x="417752" y="1152386"/>
                  <a:pt x="360874" y="1129850"/>
                </a:cubicBezTo>
                <a:close/>
                <a:moveTo>
                  <a:pt x="8200989" y="1127331"/>
                </a:moveTo>
                <a:lnTo>
                  <a:pt x="8230661" y="1141053"/>
                </a:lnTo>
                <a:cubicBezTo>
                  <a:pt x="8278844" y="1166532"/>
                  <a:pt x="8328706" y="1192887"/>
                  <a:pt x="8426458" y="1192887"/>
                </a:cubicBezTo>
                <a:cubicBezTo>
                  <a:pt x="8524028" y="1192887"/>
                  <a:pt x="8573305" y="1166679"/>
                  <a:pt x="8622994" y="1140461"/>
                </a:cubicBezTo>
                <a:lnTo>
                  <a:pt x="8645345" y="1130502"/>
                </a:lnTo>
                <a:lnTo>
                  <a:pt x="8625905" y="1137186"/>
                </a:lnTo>
                <a:cubicBezTo>
                  <a:pt x="8576409" y="1157408"/>
                  <a:pt x="8525744" y="1178141"/>
                  <a:pt x="8426020" y="1178141"/>
                </a:cubicBezTo>
                <a:cubicBezTo>
                  <a:pt x="8315145" y="1178141"/>
                  <a:pt x="8265506" y="1152386"/>
                  <a:pt x="8208628" y="1129850"/>
                </a:cubicBezTo>
                <a:close/>
                <a:moveTo>
                  <a:pt x="9755560" y="1125594"/>
                </a:moveTo>
                <a:lnTo>
                  <a:pt x="9812458" y="1161167"/>
                </a:lnTo>
                <a:cubicBezTo>
                  <a:pt x="9861918" y="1197869"/>
                  <a:pt x="9910922" y="1234572"/>
                  <a:pt x="10008966" y="1234572"/>
                </a:cubicBezTo>
                <a:cubicBezTo>
                  <a:pt x="10107193" y="1234572"/>
                  <a:pt x="10156014" y="1197815"/>
                  <a:pt x="10205301" y="1161048"/>
                </a:cubicBezTo>
                <a:lnTo>
                  <a:pt x="10257958" y="1127979"/>
                </a:lnTo>
                <a:lnTo>
                  <a:pt x="10226294" y="1142767"/>
                </a:lnTo>
                <a:cubicBezTo>
                  <a:pt x="10170016" y="1174446"/>
                  <a:pt x="10121134" y="1210660"/>
                  <a:pt x="10008821" y="1210701"/>
                </a:cubicBezTo>
                <a:cubicBezTo>
                  <a:pt x="9878125" y="1210701"/>
                  <a:pt x="9833135" y="1161497"/>
                  <a:pt x="9762168" y="1127669"/>
                </a:cubicBezTo>
                <a:close/>
                <a:moveTo>
                  <a:pt x="5808594" y="1125594"/>
                </a:moveTo>
                <a:lnTo>
                  <a:pt x="5865492" y="1161167"/>
                </a:lnTo>
                <a:cubicBezTo>
                  <a:pt x="5914953" y="1197869"/>
                  <a:pt x="5963956" y="1234572"/>
                  <a:pt x="6062001" y="1234572"/>
                </a:cubicBezTo>
                <a:cubicBezTo>
                  <a:pt x="6160228" y="1234572"/>
                  <a:pt x="6209050" y="1197815"/>
                  <a:pt x="6258336" y="1161048"/>
                </a:cubicBezTo>
                <a:lnTo>
                  <a:pt x="6310993" y="1127979"/>
                </a:lnTo>
                <a:lnTo>
                  <a:pt x="6279328" y="1142767"/>
                </a:lnTo>
                <a:cubicBezTo>
                  <a:pt x="6223050" y="1174446"/>
                  <a:pt x="6174168" y="1210660"/>
                  <a:pt x="6061856" y="1210701"/>
                </a:cubicBezTo>
                <a:cubicBezTo>
                  <a:pt x="5931161" y="1210701"/>
                  <a:pt x="5886171" y="1161497"/>
                  <a:pt x="5815203" y="1127669"/>
                </a:cubicBezTo>
                <a:close/>
                <a:moveTo>
                  <a:pt x="1907805" y="1125593"/>
                </a:moveTo>
                <a:lnTo>
                  <a:pt x="1964704" y="1161167"/>
                </a:lnTo>
                <a:cubicBezTo>
                  <a:pt x="2014165" y="1197869"/>
                  <a:pt x="2063169" y="1234572"/>
                  <a:pt x="2161214" y="1234572"/>
                </a:cubicBezTo>
                <a:cubicBezTo>
                  <a:pt x="2259440" y="1234572"/>
                  <a:pt x="2308262" y="1197815"/>
                  <a:pt x="2357548" y="1161048"/>
                </a:cubicBezTo>
                <a:lnTo>
                  <a:pt x="2410206" y="1127978"/>
                </a:lnTo>
                <a:lnTo>
                  <a:pt x="2378540" y="1142767"/>
                </a:lnTo>
                <a:cubicBezTo>
                  <a:pt x="2322262" y="1174446"/>
                  <a:pt x="2273380" y="1210660"/>
                  <a:pt x="2161068" y="1210701"/>
                </a:cubicBezTo>
                <a:cubicBezTo>
                  <a:pt x="2030372" y="1210701"/>
                  <a:pt x="1985382" y="1161497"/>
                  <a:pt x="1914414" y="1127669"/>
                </a:cubicBezTo>
                <a:close/>
                <a:moveTo>
                  <a:pt x="1109483" y="1123506"/>
                </a:moveTo>
                <a:lnTo>
                  <a:pt x="1135391" y="1139296"/>
                </a:lnTo>
                <a:cubicBezTo>
                  <a:pt x="1201428" y="1187012"/>
                  <a:pt x="1247404" y="1250633"/>
                  <a:pt x="1369776" y="1250633"/>
                </a:cubicBezTo>
                <a:cubicBezTo>
                  <a:pt x="1492241" y="1250633"/>
                  <a:pt x="1537937" y="1186926"/>
                  <a:pt x="1603805" y="1139146"/>
                </a:cubicBezTo>
                <a:lnTo>
                  <a:pt x="1627938" y="1124390"/>
                </a:lnTo>
                <a:lnTo>
                  <a:pt x="1587528" y="1143668"/>
                </a:lnTo>
                <a:cubicBezTo>
                  <a:pt x="1531290" y="1176006"/>
                  <a:pt x="1482453" y="1212964"/>
                  <a:pt x="1370141" y="1212964"/>
                </a:cubicBezTo>
                <a:cubicBezTo>
                  <a:pt x="1258035" y="1212964"/>
                  <a:pt x="1208965" y="1176144"/>
                  <a:pt x="1152548" y="1143927"/>
                </a:cubicBezTo>
                <a:close/>
                <a:moveTo>
                  <a:pt x="8957234" y="1123505"/>
                </a:moveTo>
                <a:lnTo>
                  <a:pt x="8983144" y="1139296"/>
                </a:lnTo>
                <a:cubicBezTo>
                  <a:pt x="9049181" y="1187012"/>
                  <a:pt x="9095157" y="1250633"/>
                  <a:pt x="9217530" y="1250633"/>
                </a:cubicBezTo>
                <a:cubicBezTo>
                  <a:pt x="9339994" y="1250633"/>
                  <a:pt x="9385690" y="1186926"/>
                  <a:pt x="9451559" y="1139146"/>
                </a:cubicBezTo>
                <a:lnTo>
                  <a:pt x="9475695" y="1124388"/>
                </a:lnTo>
                <a:lnTo>
                  <a:pt x="9435281" y="1143668"/>
                </a:lnTo>
                <a:cubicBezTo>
                  <a:pt x="9379043" y="1176006"/>
                  <a:pt x="9330207" y="1212964"/>
                  <a:pt x="9217895" y="1212964"/>
                </a:cubicBezTo>
                <a:cubicBezTo>
                  <a:pt x="9105788" y="1212964"/>
                  <a:pt x="9056718" y="1176144"/>
                  <a:pt x="9000302" y="1143927"/>
                </a:cubicBezTo>
                <a:close/>
                <a:moveTo>
                  <a:pt x="5010268" y="1123505"/>
                </a:moveTo>
                <a:lnTo>
                  <a:pt x="5036179" y="1139296"/>
                </a:lnTo>
                <a:cubicBezTo>
                  <a:pt x="5102216" y="1187012"/>
                  <a:pt x="5148192" y="1250633"/>
                  <a:pt x="5270565" y="1250633"/>
                </a:cubicBezTo>
                <a:cubicBezTo>
                  <a:pt x="5393029" y="1250633"/>
                  <a:pt x="5438726" y="1186926"/>
                  <a:pt x="5504594" y="1139146"/>
                </a:cubicBezTo>
                <a:lnTo>
                  <a:pt x="5528727" y="1124389"/>
                </a:lnTo>
                <a:lnTo>
                  <a:pt x="5488316" y="1143668"/>
                </a:lnTo>
                <a:cubicBezTo>
                  <a:pt x="5432078" y="1176006"/>
                  <a:pt x="5383242" y="1212964"/>
                  <a:pt x="5270930" y="1212964"/>
                </a:cubicBezTo>
                <a:cubicBezTo>
                  <a:pt x="5158823" y="1212964"/>
                  <a:pt x="5109753" y="1176144"/>
                  <a:pt x="5053337" y="1143927"/>
                </a:cubicBezTo>
                <a:close/>
                <a:moveTo>
                  <a:pt x="4697749" y="1121063"/>
                </a:moveTo>
                <a:lnTo>
                  <a:pt x="4678576" y="1125797"/>
                </a:lnTo>
                <a:cubicBezTo>
                  <a:pt x="4614310" y="1146464"/>
                  <a:pt x="4547059" y="1156334"/>
                  <a:pt x="4479566" y="1154998"/>
                </a:cubicBezTo>
                <a:cubicBezTo>
                  <a:pt x="4405814" y="1154998"/>
                  <a:pt x="4359237" y="1146785"/>
                  <a:pt x="4319530" y="1136519"/>
                </a:cubicBezTo>
                <a:lnTo>
                  <a:pt x="4260434" y="1121201"/>
                </a:lnTo>
                <a:lnTo>
                  <a:pt x="4283186" y="1129009"/>
                </a:lnTo>
                <a:cubicBezTo>
                  <a:pt x="4331440" y="1148866"/>
                  <a:pt x="4381376" y="1169380"/>
                  <a:pt x="4479273" y="1169380"/>
                </a:cubicBezTo>
                <a:cubicBezTo>
                  <a:pt x="4576662" y="1169380"/>
                  <a:pt x="4626195" y="1148976"/>
                  <a:pt x="4676057" y="1128571"/>
                </a:cubicBezTo>
                <a:close/>
                <a:moveTo>
                  <a:pt x="796962" y="1121063"/>
                </a:moveTo>
                <a:lnTo>
                  <a:pt x="777787" y="1125797"/>
                </a:lnTo>
                <a:cubicBezTo>
                  <a:pt x="713521" y="1146464"/>
                  <a:pt x="646270" y="1156334"/>
                  <a:pt x="578777" y="1154998"/>
                </a:cubicBezTo>
                <a:cubicBezTo>
                  <a:pt x="505025" y="1154998"/>
                  <a:pt x="458448" y="1146785"/>
                  <a:pt x="418741" y="1136519"/>
                </a:cubicBezTo>
                <a:lnTo>
                  <a:pt x="359641" y="1121199"/>
                </a:lnTo>
                <a:lnTo>
                  <a:pt x="382397" y="1129009"/>
                </a:lnTo>
                <a:cubicBezTo>
                  <a:pt x="430652" y="1148866"/>
                  <a:pt x="480587" y="1169380"/>
                  <a:pt x="578485" y="1169380"/>
                </a:cubicBezTo>
                <a:cubicBezTo>
                  <a:pt x="675873" y="1169380"/>
                  <a:pt x="725406" y="1148976"/>
                  <a:pt x="775268" y="1128571"/>
                </a:cubicBezTo>
                <a:close/>
                <a:moveTo>
                  <a:pt x="8644716" y="1121063"/>
                </a:moveTo>
                <a:lnTo>
                  <a:pt x="8625540" y="1125797"/>
                </a:lnTo>
                <a:cubicBezTo>
                  <a:pt x="8561275" y="1146464"/>
                  <a:pt x="8494024" y="1156334"/>
                  <a:pt x="8426531" y="1154998"/>
                </a:cubicBezTo>
                <a:cubicBezTo>
                  <a:pt x="8352779" y="1154998"/>
                  <a:pt x="8306202" y="1146785"/>
                  <a:pt x="8266495" y="1136519"/>
                </a:cubicBezTo>
                <a:lnTo>
                  <a:pt x="8211198" y="1122185"/>
                </a:lnTo>
                <a:lnTo>
                  <a:pt x="8230151" y="1129009"/>
                </a:lnTo>
                <a:cubicBezTo>
                  <a:pt x="8278406" y="1148866"/>
                  <a:pt x="8328341" y="1169380"/>
                  <a:pt x="8426239" y="1169380"/>
                </a:cubicBezTo>
                <a:cubicBezTo>
                  <a:pt x="8523627" y="1169380"/>
                  <a:pt x="8573160" y="1148976"/>
                  <a:pt x="8623022" y="1128571"/>
                </a:cubicBezTo>
                <a:close/>
                <a:moveTo>
                  <a:pt x="11327876" y="1120954"/>
                </a:moveTo>
                <a:lnTo>
                  <a:pt x="11356784" y="1138565"/>
                </a:lnTo>
                <a:cubicBezTo>
                  <a:pt x="11422845" y="1186282"/>
                  <a:pt x="11468837" y="1249904"/>
                  <a:pt x="11591256" y="1249904"/>
                </a:cubicBezTo>
                <a:cubicBezTo>
                  <a:pt x="11713766" y="1249904"/>
                  <a:pt x="11759507" y="1186196"/>
                  <a:pt x="11825403" y="1138416"/>
                </a:cubicBezTo>
                <a:lnTo>
                  <a:pt x="11850128" y="1123302"/>
                </a:lnTo>
                <a:lnTo>
                  <a:pt x="11809416" y="1142719"/>
                </a:lnTo>
                <a:cubicBezTo>
                  <a:pt x="11753157" y="1175057"/>
                  <a:pt x="11704298" y="1212015"/>
                  <a:pt x="11591986" y="1212015"/>
                </a:cubicBezTo>
                <a:cubicBezTo>
                  <a:pt x="11479920" y="1212015"/>
                  <a:pt x="11430822" y="1175195"/>
                  <a:pt x="11374359" y="1142978"/>
                </a:cubicBezTo>
                <a:close/>
                <a:moveTo>
                  <a:pt x="7380907" y="1120952"/>
                </a:moveTo>
                <a:lnTo>
                  <a:pt x="7409818" y="1138565"/>
                </a:lnTo>
                <a:cubicBezTo>
                  <a:pt x="7475879" y="1186282"/>
                  <a:pt x="7521871" y="1249904"/>
                  <a:pt x="7644290" y="1249904"/>
                </a:cubicBezTo>
                <a:cubicBezTo>
                  <a:pt x="7766800" y="1249904"/>
                  <a:pt x="7812542" y="1186196"/>
                  <a:pt x="7878438" y="1138416"/>
                </a:cubicBezTo>
                <a:lnTo>
                  <a:pt x="7902875" y="1123478"/>
                </a:lnTo>
                <a:lnTo>
                  <a:pt x="7891523" y="1127127"/>
                </a:lnTo>
                <a:cubicBezTo>
                  <a:pt x="7820715" y="1161711"/>
                  <a:pt x="7776051" y="1212015"/>
                  <a:pt x="7645020" y="1212015"/>
                </a:cubicBezTo>
                <a:cubicBezTo>
                  <a:pt x="7532954" y="1212015"/>
                  <a:pt x="7483856" y="1175195"/>
                  <a:pt x="7427394" y="1142978"/>
                </a:cubicBezTo>
                <a:close/>
                <a:moveTo>
                  <a:pt x="3480120" y="1120952"/>
                </a:moveTo>
                <a:lnTo>
                  <a:pt x="3509030" y="1138565"/>
                </a:lnTo>
                <a:cubicBezTo>
                  <a:pt x="3575092" y="1186282"/>
                  <a:pt x="3621084" y="1249904"/>
                  <a:pt x="3743503" y="1249904"/>
                </a:cubicBezTo>
                <a:cubicBezTo>
                  <a:pt x="3872138" y="1249904"/>
                  <a:pt x="3916137" y="1179667"/>
                  <a:pt x="3987697" y="1131378"/>
                </a:cubicBezTo>
                <a:lnTo>
                  <a:pt x="4001026" y="1123819"/>
                </a:lnTo>
                <a:lnTo>
                  <a:pt x="3990736" y="1127127"/>
                </a:lnTo>
                <a:cubicBezTo>
                  <a:pt x="3919928" y="1161711"/>
                  <a:pt x="3875263" y="1212015"/>
                  <a:pt x="3744233" y="1212015"/>
                </a:cubicBezTo>
                <a:cubicBezTo>
                  <a:pt x="3632167" y="1212015"/>
                  <a:pt x="3583069" y="1175195"/>
                  <a:pt x="3526607" y="1142978"/>
                </a:cubicBezTo>
                <a:close/>
                <a:moveTo>
                  <a:pt x="2641997" y="1117569"/>
                </a:moveTo>
                <a:lnTo>
                  <a:pt x="2675767" y="1143886"/>
                </a:lnTo>
                <a:cubicBezTo>
                  <a:pt x="2770072" y="1245829"/>
                  <a:pt x="2807153" y="1449716"/>
                  <a:pt x="2953015" y="1449716"/>
                </a:cubicBezTo>
                <a:cubicBezTo>
                  <a:pt x="3098604" y="1449716"/>
                  <a:pt x="3134714" y="1245748"/>
                  <a:pt x="3228457" y="1143732"/>
                </a:cubicBezTo>
                <a:lnTo>
                  <a:pt x="3256206" y="1121990"/>
                </a:lnTo>
                <a:lnTo>
                  <a:pt x="3238635" y="1131672"/>
                </a:lnTo>
                <a:cubicBezTo>
                  <a:pt x="3142991" y="1202863"/>
                  <a:pt x="3107246" y="1354737"/>
                  <a:pt x="2953818" y="1354737"/>
                </a:cubicBezTo>
                <a:lnTo>
                  <a:pt x="2953307" y="1355102"/>
                </a:lnTo>
                <a:cubicBezTo>
                  <a:pt x="2852270" y="1355102"/>
                  <a:pt x="2801021" y="1288450"/>
                  <a:pt x="2751451" y="1223695"/>
                </a:cubicBezTo>
                <a:cubicBezTo>
                  <a:pt x="2723075" y="1186737"/>
                  <a:pt x="2695577" y="1150933"/>
                  <a:pt x="2659732" y="1126680"/>
                </a:cubicBezTo>
                <a:close/>
                <a:moveTo>
                  <a:pt x="10489749" y="1117569"/>
                </a:moveTo>
                <a:lnTo>
                  <a:pt x="10523519" y="1143886"/>
                </a:lnTo>
                <a:cubicBezTo>
                  <a:pt x="10617825" y="1245829"/>
                  <a:pt x="10654906" y="1449716"/>
                  <a:pt x="10800768" y="1449716"/>
                </a:cubicBezTo>
                <a:cubicBezTo>
                  <a:pt x="10946356" y="1449716"/>
                  <a:pt x="10982466" y="1245748"/>
                  <a:pt x="11076210" y="1143732"/>
                </a:cubicBezTo>
                <a:lnTo>
                  <a:pt x="11103957" y="1121991"/>
                </a:lnTo>
                <a:lnTo>
                  <a:pt x="11086389" y="1131672"/>
                </a:lnTo>
                <a:cubicBezTo>
                  <a:pt x="10990745" y="1202863"/>
                  <a:pt x="10954999" y="1354737"/>
                  <a:pt x="10801571" y="1354737"/>
                </a:cubicBezTo>
                <a:lnTo>
                  <a:pt x="10801060" y="1355102"/>
                </a:lnTo>
                <a:cubicBezTo>
                  <a:pt x="10700023" y="1355102"/>
                  <a:pt x="10648774" y="1288450"/>
                  <a:pt x="10599204" y="1223695"/>
                </a:cubicBezTo>
                <a:cubicBezTo>
                  <a:pt x="10570828" y="1186737"/>
                  <a:pt x="10543330" y="1150933"/>
                  <a:pt x="10507484" y="1126680"/>
                </a:cubicBezTo>
                <a:close/>
                <a:moveTo>
                  <a:pt x="6542784" y="1117569"/>
                </a:moveTo>
                <a:lnTo>
                  <a:pt x="6576554" y="1143886"/>
                </a:lnTo>
                <a:cubicBezTo>
                  <a:pt x="6670859" y="1245829"/>
                  <a:pt x="6707941" y="1449716"/>
                  <a:pt x="6853803" y="1449716"/>
                </a:cubicBezTo>
                <a:cubicBezTo>
                  <a:pt x="6999391" y="1449716"/>
                  <a:pt x="7035501" y="1245748"/>
                  <a:pt x="7129245" y="1143732"/>
                </a:cubicBezTo>
                <a:lnTo>
                  <a:pt x="7156992" y="1121991"/>
                </a:lnTo>
                <a:lnTo>
                  <a:pt x="7139423" y="1131672"/>
                </a:lnTo>
                <a:cubicBezTo>
                  <a:pt x="7043779" y="1202863"/>
                  <a:pt x="7008033" y="1354737"/>
                  <a:pt x="6854605" y="1354737"/>
                </a:cubicBezTo>
                <a:lnTo>
                  <a:pt x="6854094" y="1355102"/>
                </a:lnTo>
                <a:cubicBezTo>
                  <a:pt x="6753057" y="1355102"/>
                  <a:pt x="6701808" y="1288450"/>
                  <a:pt x="6652238" y="1223695"/>
                </a:cubicBezTo>
                <a:cubicBezTo>
                  <a:pt x="6623862" y="1186737"/>
                  <a:pt x="6596364" y="1150933"/>
                  <a:pt x="6560519" y="1126680"/>
                </a:cubicBezTo>
                <a:close/>
                <a:moveTo>
                  <a:pt x="9754376" y="1116710"/>
                </a:moveTo>
                <a:lnTo>
                  <a:pt x="9811746" y="1144632"/>
                </a:lnTo>
                <a:cubicBezTo>
                  <a:pt x="9861207" y="1173177"/>
                  <a:pt x="9910302" y="1201721"/>
                  <a:pt x="10008456" y="1201721"/>
                </a:cubicBezTo>
                <a:cubicBezTo>
                  <a:pt x="10106756" y="1201721"/>
                  <a:pt x="10155778" y="1173122"/>
                  <a:pt x="10205156" y="1144513"/>
                </a:cubicBezTo>
                <a:lnTo>
                  <a:pt x="10257911" y="1118740"/>
                </a:lnTo>
                <a:lnTo>
                  <a:pt x="10226374" y="1129195"/>
                </a:lnTo>
                <a:cubicBezTo>
                  <a:pt x="10169538" y="1151832"/>
                  <a:pt x="10119900" y="1177703"/>
                  <a:pt x="10008821" y="1177703"/>
                </a:cubicBezTo>
                <a:cubicBezTo>
                  <a:pt x="9879467" y="1177703"/>
                  <a:pt x="9833523" y="1142585"/>
                  <a:pt x="9762112" y="1118441"/>
                </a:cubicBezTo>
                <a:close/>
                <a:moveTo>
                  <a:pt x="5807410" y="1116709"/>
                </a:moveTo>
                <a:lnTo>
                  <a:pt x="5864781" y="1144632"/>
                </a:lnTo>
                <a:cubicBezTo>
                  <a:pt x="5914241" y="1173177"/>
                  <a:pt x="5963337" y="1201721"/>
                  <a:pt x="6061491" y="1201721"/>
                </a:cubicBezTo>
                <a:cubicBezTo>
                  <a:pt x="6159790" y="1201721"/>
                  <a:pt x="6208812" y="1173122"/>
                  <a:pt x="6258190" y="1144513"/>
                </a:cubicBezTo>
                <a:lnTo>
                  <a:pt x="6310946" y="1118740"/>
                </a:lnTo>
                <a:lnTo>
                  <a:pt x="6279408" y="1129195"/>
                </a:lnTo>
                <a:cubicBezTo>
                  <a:pt x="6222572" y="1151832"/>
                  <a:pt x="6172935" y="1177703"/>
                  <a:pt x="6061855" y="1177703"/>
                </a:cubicBezTo>
                <a:cubicBezTo>
                  <a:pt x="5932501" y="1177703"/>
                  <a:pt x="5886558" y="1142585"/>
                  <a:pt x="5815148" y="1118441"/>
                </a:cubicBezTo>
                <a:close/>
                <a:moveTo>
                  <a:pt x="1906621" y="1116709"/>
                </a:moveTo>
                <a:lnTo>
                  <a:pt x="1963993" y="1144632"/>
                </a:lnTo>
                <a:cubicBezTo>
                  <a:pt x="2013453" y="1173177"/>
                  <a:pt x="2062548" y="1201721"/>
                  <a:pt x="2160703" y="1201721"/>
                </a:cubicBezTo>
                <a:cubicBezTo>
                  <a:pt x="2259003" y="1201721"/>
                  <a:pt x="2308025" y="1173122"/>
                  <a:pt x="2357403" y="1144513"/>
                </a:cubicBezTo>
                <a:lnTo>
                  <a:pt x="2410159" y="1118740"/>
                </a:lnTo>
                <a:lnTo>
                  <a:pt x="2378621" y="1129195"/>
                </a:lnTo>
                <a:cubicBezTo>
                  <a:pt x="2321784" y="1151832"/>
                  <a:pt x="2272147" y="1177703"/>
                  <a:pt x="2161068" y="1177703"/>
                </a:cubicBezTo>
                <a:cubicBezTo>
                  <a:pt x="2031713" y="1177703"/>
                  <a:pt x="1985770" y="1142585"/>
                  <a:pt x="1914359" y="1118441"/>
                </a:cubicBezTo>
                <a:close/>
                <a:moveTo>
                  <a:pt x="7380840" y="1111649"/>
                </a:moveTo>
                <a:lnTo>
                  <a:pt x="7448256" y="1145070"/>
                </a:lnTo>
                <a:cubicBezTo>
                  <a:pt x="7497734" y="1174162"/>
                  <a:pt x="7546830" y="1203254"/>
                  <a:pt x="7645020" y="1203254"/>
                </a:cubicBezTo>
                <a:cubicBezTo>
                  <a:pt x="7743357" y="1203254"/>
                  <a:pt x="7792288" y="1174053"/>
                  <a:pt x="7841602" y="1144851"/>
                </a:cubicBezTo>
                <a:lnTo>
                  <a:pt x="7907470" y="1111989"/>
                </a:lnTo>
                <a:lnTo>
                  <a:pt x="7805480" y="1143748"/>
                </a:lnTo>
                <a:cubicBezTo>
                  <a:pt x="7765860" y="1156041"/>
                  <a:pt x="7719238" y="1165876"/>
                  <a:pt x="7645020" y="1165876"/>
                </a:cubicBezTo>
                <a:cubicBezTo>
                  <a:pt x="7571104" y="1165876"/>
                  <a:pt x="7524485" y="1156072"/>
                  <a:pt x="7484775" y="1143817"/>
                </a:cubicBezTo>
                <a:close/>
                <a:moveTo>
                  <a:pt x="11327805" y="1111648"/>
                </a:moveTo>
                <a:lnTo>
                  <a:pt x="11395222" y="1145070"/>
                </a:lnTo>
                <a:cubicBezTo>
                  <a:pt x="11444700" y="1174162"/>
                  <a:pt x="11493795" y="1203254"/>
                  <a:pt x="11591986" y="1203254"/>
                </a:cubicBezTo>
                <a:cubicBezTo>
                  <a:pt x="11690322" y="1203254"/>
                  <a:pt x="11739253" y="1174053"/>
                  <a:pt x="11788567" y="1144851"/>
                </a:cubicBezTo>
                <a:lnTo>
                  <a:pt x="11854436" y="1111989"/>
                </a:lnTo>
                <a:lnTo>
                  <a:pt x="11752446" y="1143748"/>
                </a:lnTo>
                <a:cubicBezTo>
                  <a:pt x="11712826" y="1156041"/>
                  <a:pt x="11666204" y="1165876"/>
                  <a:pt x="11591986" y="1165876"/>
                </a:cubicBezTo>
                <a:cubicBezTo>
                  <a:pt x="11518070" y="1165876"/>
                  <a:pt x="11471451" y="1156072"/>
                  <a:pt x="11431741" y="1143817"/>
                </a:cubicBezTo>
                <a:close/>
                <a:moveTo>
                  <a:pt x="5537175" y="1111105"/>
                </a:moveTo>
                <a:lnTo>
                  <a:pt x="5430714" y="1144276"/>
                </a:lnTo>
                <a:cubicBezTo>
                  <a:pt x="5391107" y="1156581"/>
                  <a:pt x="5344508" y="1166433"/>
                  <a:pt x="5270346" y="1166460"/>
                </a:cubicBezTo>
                <a:cubicBezTo>
                  <a:pt x="5196429" y="1166460"/>
                  <a:pt x="5149811" y="1156646"/>
                  <a:pt x="5110106" y="1144378"/>
                </a:cubicBezTo>
                <a:lnTo>
                  <a:pt x="5006053" y="1112132"/>
                </a:lnTo>
                <a:lnTo>
                  <a:pt x="5074385" y="1146020"/>
                </a:lnTo>
                <a:cubicBezTo>
                  <a:pt x="5123846" y="1175112"/>
                  <a:pt x="5172921" y="1204204"/>
                  <a:pt x="5271075" y="1204204"/>
                </a:cubicBezTo>
                <a:cubicBezTo>
                  <a:pt x="5369412" y="1204204"/>
                  <a:pt x="5418343" y="1175003"/>
                  <a:pt x="5467648" y="1145801"/>
                </a:cubicBezTo>
                <a:close/>
                <a:moveTo>
                  <a:pt x="1636386" y="1111105"/>
                </a:moveTo>
                <a:lnTo>
                  <a:pt x="1529926" y="1144276"/>
                </a:lnTo>
                <a:cubicBezTo>
                  <a:pt x="1490319" y="1156581"/>
                  <a:pt x="1443721" y="1166433"/>
                  <a:pt x="1369558" y="1166460"/>
                </a:cubicBezTo>
                <a:cubicBezTo>
                  <a:pt x="1295641" y="1166460"/>
                  <a:pt x="1249022" y="1156646"/>
                  <a:pt x="1209316" y="1144378"/>
                </a:cubicBezTo>
                <a:lnTo>
                  <a:pt x="1105265" y="1112132"/>
                </a:lnTo>
                <a:lnTo>
                  <a:pt x="1173596" y="1146020"/>
                </a:lnTo>
                <a:cubicBezTo>
                  <a:pt x="1223056" y="1175112"/>
                  <a:pt x="1272133" y="1204204"/>
                  <a:pt x="1370287" y="1204204"/>
                </a:cubicBezTo>
                <a:cubicBezTo>
                  <a:pt x="1468624" y="1204204"/>
                  <a:pt x="1517555" y="1175003"/>
                  <a:pt x="1566860" y="1145801"/>
                </a:cubicBezTo>
                <a:close/>
                <a:moveTo>
                  <a:pt x="9484141" y="1111104"/>
                </a:moveTo>
                <a:lnTo>
                  <a:pt x="9377678" y="1144276"/>
                </a:lnTo>
                <a:cubicBezTo>
                  <a:pt x="9338071" y="1156581"/>
                  <a:pt x="9291473" y="1166433"/>
                  <a:pt x="9217311" y="1166460"/>
                </a:cubicBezTo>
                <a:cubicBezTo>
                  <a:pt x="9143394" y="1166460"/>
                  <a:pt x="9096776" y="1156646"/>
                  <a:pt x="9057070" y="1144378"/>
                </a:cubicBezTo>
                <a:lnTo>
                  <a:pt x="8953018" y="1112132"/>
                </a:lnTo>
                <a:lnTo>
                  <a:pt x="9021349" y="1146020"/>
                </a:lnTo>
                <a:cubicBezTo>
                  <a:pt x="9070810" y="1175112"/>
                  <a:pt x="9119886" y="1204204"/>
                  <a:pt x="9218040" y="1204204"/>
                </a:cubicBezTo>
                <a:cubicBezTo>
                  <a:pt x="9316377" y="1204204"/>
                  <a:pt x="9365308" y="1175003"/>
                  <a:pt x="9414613" y="1145801"/>
                </a:cubicBezTo>
                <a:close/>
                <a:moveTo>
                  <a:pt x="10254801" y="1111102"/>
                </a:moveTo>
                <a:lnTo>
                  <a:pt x="10169088" y="1129807"/>
                </a:lnTo>
                <a:cubicBezTo>
                  <a:pt x="10129507" y="1138429"/>
                  <a:pt x="10082956" y="1145335"/>
                  <a:pt x="10008821" y="1145362"/>
                </a:cubicBezTo>
                <a:cubicBezTo>
                  <a:pt x="9941656" y="1146515"/>
                  <a:pt x="9874668" y="1138229"/>
                  <a:pt x="9809811" y="1120759"/>
                </a:cubicBezTo>
                <a:lnTo>
                  <a:pt x="9764105" y="1111637"/>
                </a:lnTo>
                <a:lnTo>
                  <a:pt x="9813023" y="1128425"/>
                </a:lnTo>
                <a:cubicBezTo>
                  <a:pt x="9861279" y="1148355"/>
                  <a:pt x="9911214" y="1168869"/>
                  <a:pt x="10009113" y="1168869"/>
                </a:cubicBezTo>
                <a:cubicBezTo>
                  <a:pt x="10034883" y="1165292"/>
                  <a:pt x="10084671" y="1178287"/>
                  <a:pt x="10205420" y="1128352"/>
                </a:cubicBezTo>
                <a:close/>
                <a:moveTo>
                  <a:pt x="6307836" y="1111102"/>
                </a:moveTo>
                <a:lnTo>
                  <a:pt x="6222122" y="1129807"/>
                </a:lnTo>
                <a:cubicBezTo>
                  <a:pt x="6182541" y="1138429"/>
                  <a:pt x="6135991" y="1145335"/>
                  <a:pt x="6061855" y="1145362"/>
                </a:cubicBezTo>
                <a:cubicBezTo>
                  <a:pt x="5994690" y="1146515"/>
                  <a:pt x="5927702" y="1138229"/>
                  <a:pt x="5862846" y="1120759"/>
                </a:cubicBezTo>
                <a:lnTo>
                  <a:pt x="5817139" y="1111637"/>
                </a:lnTo>
                <a:lnTo>
                  <a:pt x="5866059" y="1128425"/>
                </a:lnTo>
                <a:cubicBezTo>
                  <a:pt x="5914314" y="1148355"/>
                  <a:pt x="5964248" y="1168869"/>
                  <a:pt x="6062147" y="1168869"/>
                </a:cubicBezTo>
                <a:cubicBezTo>
                  <a:pt x="6087917" y="1165292"/>
                  <a:pt x="6137705" y="1178287"/>
                  <a:pt x="6258454" y="1128352"/>
                </a:cubicBezTo>
                <a:close/>
                <a:moveTo>
                  <a:pt x="2407050" y="1111102"/>
                </a:moveTo>
                <a:lnTo>
                  <a:pt x="2321335" y="1129807"/>
                </a:lnTo>
                <a:cubicBezTo>
                  <a:pt x="2281754" y="1138429"/>
                  <a:pt x="2235204" y="1145335"/>
                  <a:pt x="2161068" y="1145362"/>
                </a:cubicBezTo>
                <a:cubicBezTo>
                  <a:pt x="2093903" y="1146515"/>
                  <a:pt x="2026914" y="1138229"/>
                  <a:pt x="1962059" y="1120759"/>
                </a:cubicBezTo>
                <a:lnTo>
                  <a:pt x="1916351" y="1111636"/>
                </a:lnTo>
                <a:lnTo>
                  <a:pt x="1965270" y="1128425"/>
                </a:lnTo>
                <a:cubicBezTo>
                  <a:pt x="2013525" y="1148355"/>
                  <a:pt x="2063460" y="1168869"/>
                  <a:pt x="2161360" y="1168869"/>
                </a:cubicBezTo>
                <a:cubicBezTo>
                  <a:pt x="2187130" y="1165292"/>
                  <a:pt x="2236918" y="1178287"/>
                  <a:pt x="2357668" y="1128352"/>
                </a:cubicBezTo>
                <a:close/>
                <a:moveTo>
                  <a:pt x="3258907" y="1110944"/>
                </a:moveTo>
                <a:lnTo>
                  <a:pt x="3238148" y="1117769"/>
                </a:lnTo>
                <a:cubicBezTo>
                  <a:pt x="3142099" y="1160479"/>
                  <a:pt x="3107001" y="1251599"/>
                  <a:pt x="2953965" y="1251655"/>
                </a:cubicBezTo>
                <a:lnTo>
                  <a:pt x="2953161" y="1251582"/>
                </a:lnTo>
                <a:cubicBezTo>
                  <a:pt x="2800348" y="1251582"/>
                  <a:pt x="2763891" y="1160561"/>
                  <a:pt x="2667290" y="1117894"/>
                </a:cubicBezTo>
                <a:lnTo>
                  <a:pt x="2646733" y="1111168"/>
                </a:lnTo>
                <a:lnTo>
                  <a:pt x="2676087" y="1127565"/>
                </a:lnTo>
                <a:cubicBezTo>
                  <a:pt x="2770203" y="1200394"/>
                  <a:pt x="2808011" y="1346050"/>
                  <a:pt x="2953818" y="1346050"/>
                </a:cubicBezTo>
                <a:cubicBezTo>
                  <a:pt x="3099735" y="1346050"/>
                  <a:pt x="3136008" y="1200311"/>
                  <a:pt x="3229568" y="1127411"/>
                </a:cubicBezTo>
                <a:close/>
                <a:moveTo>
                  <a:pt x="7159696" y="1110943"/>
                </a:moveTo>
                <a:lnTo>
                  <a:pt x="7138936" y="1117769"/>
                </a:lnTo>
                <a:cubicBezTo>
                  <a:pt x="7042886" y="1160479"/>
                  <a:pt x="7007788" y="1251599"/>
                  <a:pt x="6854751" y="1251655"/>
                </a:cubicBezTo>
                <a:lnTo>
                  <a:pt x="6853948" y="1251582"/>
                </a:lnTo>
                <a:cubicBezTo>
                  <a:pt x="6701135" y="1251582"/>
                  <a:pt x="6664677" y="1160561"/>
                  <a:pt x="6568076" y="1117894"/>
                </a:cubicBezTo>
                <a:lnTo>
                  <a:pt x="6547521" y="1111169"/>
                </a:lnTo>
                <a:lnTo>
                  <a:pt x="6576874" y="1127565"/>
                </a:lnTo>
                <a:cubicBezTo>
                  <a:pt x="6670991" y="1200394"/>
                  <a:pt x="6708798" y="1346050"/>
                  <a:pt x="6854605" y="1346050"/>
                </a:cubicBezTo>
                <a:cubicBezTo>
                  <a:pt x="7000521" y="1346050"/>
                  <a:pt x="7036796" y="1200311"/>
                  <a:pt x="7130355" y="1127411"/>
                </a:cubicBezTo>
                <a:close/>
                <a:moveTo>
                  <a:pt x="11106662" y="1110943"/>
                </a:moveTo>
                <a:lnTo>
                  <a:pt x="11085901" y="1117769"/>
                </a:lnTo>
                <a:cubicBezTo>
                  <a:pt x="10989852" y="1160479"/>
                  <a:pt x="10954754" y="1251599"/>
                  <a:pt x="10801717" y="1251655"/>
                </a:cubicBezTo>
                <a:lnTo>
                  <a:pt x="10800914" y="1251582"/>
                </a:lnTo>
                <a:cubicBezTo>
                  <a:pt x="10648100" y="1251582"/>
                  <a:pt x="10611643" y="1160561"/>
                  <a:pt x="10515042" y="1117894"/>
                </a:cubicBezTo>
                <a:lnTo>
                  <a:pt x="10494487" y="1111169"/>
                </a:lnTo>
                <a:lnTo>
                  <a:pt x="10523840" y="1127565"/>
                </a:lnTo>
                <a:cubicBezTo>
                  <a:pt x="10617957" y="1200394"/>
                  <a:pt x="10655764" y="1346050"/>
                  <a:pt x="10801571" y="1346050"/>
                </a:cubicBezTo>
                <a:cubicBezTo>
                  <a:pt x="10947487" y="1346050"/>
                  <a:pt x="10983762" y="1200311"/>
                  <a:pt x="11077321" y="1127411"/>
                </a:cubicBezTo>
                <a:close/>
                <a:moveTo>
                  <a:pt x="4702821" y="1110612"/>
                </a:moveTo>
                <a:lnTo>
                  <a:pt x="4677700" y="1114116"/>
                </a:lnTo>
                <a:cubicBezTo>
                  <a:pt x="4557535" y="1135360"/>
                  <a:pt x="4477377" y="1131710"/>
                  <a:pt x="4478764" y="1131710"/>
                </a:cubicBezTo>
                <a:cubicBezTo>
                  <a:pt x="4404847" y="1131710"/>
                  <a:pt x="4358371" y="1126813"/>
                  <a:pt x="4318815" y="1120692"/>
                </a:cubicBezTo>
                <a:lnTo>
                  <a:pt x="4262812" y="1112009"/>
                </a:lnTo>
                <a:lnTo>
                  <a:pt x="4283403" y="1117036"/>
                </a:lnTo>
                <a:cubicBezTo>
                  <a:pt x="4346822" y="1137566"/>
                  <a:pt x="4413214" y="1147435"/>
                  <a:pt x="4479858" y="1146238"/>
                </a:cubicBezTo>
                <a:cubicBezTo>
                  <a:pt x="4577501" y="1146238"/>
                  <a:pt x="4627089" y="1131638"/>
                  <a:pt x="4676914" y="1117037"/>
                </a:cubicBezTo>
                <a:close/>
                <a:moveTo>
                  <a:pt x="802032" y="1110612"/>
                </a:moveTo>
                <a:lnTo>
                  <a:pt x="776912" y="1114116"/>
                </a:lnTo>
                <a:cubicBezTo>
                  <a:pt x="656747" y="1135360"/>
                  <a:pt x="576589" y="1131710"/>
                  <a:pt x="577975" y="1131710"/>
                </a:cubicBezTo>
                <a:cubicBezTo>
                  <a:pt x="504058" y="1131710"/>
                  <a:pt x="457583" y="1126813"/>
                  <a:pt x="418026" y="1120692"/>
                </a:cubicBezTo>
                <a:lnTo>
                  <a:pt x="362022" y="1112009"/>
                </a:lnTo>
                <a:lnTo>
                  <a:pt x="382615" y="1117036"/>
                </a:lnTo>
                <a:cubicBezTo>
                  <a:pt x="446034" y="1137566"/>
                  <a:pt x="512424" y="1147435"/>
                  <a:pt x="579069" y="1146238"/>
                </a:cubicBezTo>
                <a:cubicBezTo>
                  <a:pt x="676712" y="1146238"/>
                  <a:pt x="726300" y="1131638"/>
                  <a:pt x="776126" y="1117037"/>
                </a:cubicBezTo>
                <a:close/>
                <a:moveTo>
                  <a:pt x="8649787" y="1110612"/>
                </a:moveTo>
                <a:lnTo>
                  <a:pt x="8624664" y="1114116"/>
                </a:lnTo>
                <a:cubicBezTo>
                  <a:pt x="8504499" y="1135360"/>
                  <a:pt x="8424341" y="1131710"/>
                  <a:pt x="8425728" y="1131710"/>
                </a:cubicBezTo>
                <a:cubicBezTo>
                  <a:pt x="8351812" y="1131710"/>
                  <a:pt x="8305337" y="1126813"/>
                  <a:pt x="8265780" y="1120692"/>
                </a:cubicBezTo>
                <a:lnTo>
                  <a:pt x="8209777" y="1112009"/>
                </a:lnTo>
                <a:lnTo>
                  <a:pt x="8230369" y="1117036"/>
                </a:lnTo>
                <a:cubicBezTo>
                  <a:pt x="8293788" y="1137566"/>
                  <a:pt x="8360178" y="1147435"/>
                  <a:pt x="8426823" y="1146238"/>
                </a:cubicBezTo>
                <a:cubicBezTo>
                  <a:pt x="8524466" y="1146238"/>
                  <a:pt x="8574054" y="1131638"/>
                  <a:pt x="8623879" y="1117037"/>
                </a:cubicBezTo>
                <a:close/>
                <a:moveTo>
                  <a:pt x="4025647" y="1106631"/>
                </a:moveTo>
                <a:lnTo>
                  <a:pt x="4023134" y="1106866"/>
                </a:lnTo>
                <a:cubicBezTo>
                  <a:pt x="3930722" y="1126536"/>
                  <a:pt x="3892668" y="1165876"/>
                  <a:pt x="3744233" y="1165876"/>
                </a:cubicBezTo>
                <a:cubicBezTo>
                  <a:pt x="3670316" y="1165876"/>
                  <a:pt x="3623697" y="1156072"/>
                  <a:pt x="3583987" y="1143817"/>
                </a:cubicBezTo>
                <a:lnTo>
                  <a:pt x="3480051" y="1111648"/>
                </a:lnTo>
                <a:lnTo>
                  <a:pt x="3547468" y="1145070"/>
                </a:lnTo>
                <a:cubicBezTo>
                  <a:pt x="3596946" y="1174162"/>
                  <a:pt x="3646043" y="1203254"/>
                  <a:pt x="3744233" y="1203254"/>
                </a:cubicBezTo>
                <a:cubicBezTo>
                  <a:pt x="3873300" y="1203254"/>
                  <a:pt x="3917257" y="1152950"/>
                  <a:pt x="3988678" y="1118365"/>
                </a:cubicBezTo>
                <a:close/>
                <a:moveTo>
                  <a:pt x="11106442" y="1101993"/>
                </a:moveTo>
                <a:lnTo>
                  <a:pt x="11078952" y="1103892"/>
                </a:lnTo>
                <a:cubicBezTo>
                  <a:pt x="10986454" y="1118474"/>
                  <a:pt x="10949495" y="1147644"/>
                  <a:pt x="10800841" y="1147698"/>
                </a:cubicBezTo>
                <a:lnTo>
                  <a:pt x="10800694" y="1147990"/>
                </a:lnTo>
                <a:cubicBezTo>
                  <a:pt x="10676587" y="1147990"/>
                  <a:pt x="10632274" y="1128480"/>
                  <a:pt x="10566918" y="1113250"/>
                </a:cubicBezTo>
                <a:lnTo>
                  <a:pt x="10501278" y="1104599"/>
                </a:lnTo>
                <a:lnTo>
                  <a:pt x="10514092" y="1107963"/>
                </a:lnTo>
                <a:cubicBezTo>
                  <a:pt x="10618109" y="1151298"/>
                  <a:pt x="10649147" y="1242895"/>
                  <a:pt x="10801498" y="1242895"/>
                </a:cubicBezTo>
                <a:cubicBezTo>
                  <a:pt x="10948565" y="1242895"/>
                  <a:pt x="10984592" y="1155428"/>
                  <a:pt x="11077741" y="1111694"/>
                </a:cubicBezTo>
                <a:close/>
                <a:moveTo>
                  <a:pt x="7159476" y="1101993"/>
                </a:moveTo>
                <a:lnTo>
                  <a:pt x="7131987" y="1103892"/>
                </a:lnTo>
                <a:cubicBezTo>
                  <a:pt x="7039488" y="1118474"/>
                  <a:pt x="7002530" y="1147644"/>
                  <a:pt x="6853875" y="1147698"/>
                </a:cubicBezTo>
                <a:lnTo>
                  <a:pt x="6853729" y="1147990"/>
                </a:lnTo>
                <a:cubicBezTo>
                  <a:pt x="6729622" y="1147990"/>
                  <a:pt x="6685309" y="1128480"/>
                  <a:pt x="6619952" y="1113250"/>
                </a:cubicBezTo>
                <a:lnTo>
                  <a:pt x="6554313" y="1104599"/>
                </a:lnTo>
                <a:lnTo>
                  <a:pt x="6567126" y="1107963"/>
                </a:lnTo>
                <a:cubicBezTo>
                  <a:pt x="6671144" y="1151298"/>
                  <a:pt x="6702182" y="1242895"/>
                  <a:pt x="6854532" y="1242895"/>
                </a:cubicBezTo>
                <a:cubicBezTo>
                  <a:pt x="7001599" y="1242895"/>
                  <a:pt x="7037627" y="1155428"/>
                  <a:pt x="7130775" y="1111694"/>
                </a:cubicBezTo>
                <a:close/>
                <a:moveTo>
                  <a:pt x="3258690" y="1101992"/>
                </a:moveTo>
                <a:lnTo>
                  <a:pt x="3231200" y="1103892"/>
                </a:lnTo>
                <a:cubicBezTo>
                  <a:pt x="3138702" y="1118474"/>
                  <a:pt x="3101743" y="1147644"/>
                  <a:pt x="2953089" y="1147698"/>
                </a:cubicBezTo>
                <a:lnTo>
                  <a:pt x="2952943" y="1147990"/>
                </a:lnTo>
                <a:cubicBezTo>
                  <a:pt x="2828836" y="1147990"/>
                  <a:pt x="2784522" y="1128480"/>
                  <a:pt x="2719166" y="1113250"/>
                </a:cubicBezTo>
                <a:lnTo>
                  <a:pt x="2653526" y="1104599"/>
                </a:lnTo>
                <a:lnTo>
                  <a:pt x="2666340" y="1107963"/>
                </a:lnTo>
                <a:cubicBezTo>
                  <a:pt x="2770357" y="1151298"/>
                  <a:pt x="2801395" y="1242895"/>
                  <a:pt x="2953746" y="1242895"/>
                </a:cubicBezTo>
                <a:cubicBezTo>
                  <a:pt x="3100813" y="1242895"/>
                  <a:pt x="3136840" y="1155428"/>
                  <a:pt x="3229988" y="1111694"/>
                </a:cubicBezTo>
                <a:close/>
                <a:moveTo>
                  <a:pt x="9756732" y="1100802"/>
                </a:moveTo>
                <a:lnTo>
                  <a:pt x="9812440" y="1112291"/>
                </a:lnTo>
                <a:cubicBezTo>
                  <a:pt x="9941569" y="1145362"/>
                  <a:pt x="10076948" y="1145362"/>
                  <a:pt x="10206077" y="1112291"/>
                </a:cubicBezTo>
                <a:lnTo>
                  <a:pt x="10257845" y="1101186"/>
                </a:lnTo>
                <a:lnTo>
                  <a:pt x="10206880" y="1104188"/>
                </a:lnTo>
                <a:cubicBezTo>
                  <a:pt x="10100988" y="1112948"/>
                  <a:pt x="10020638" y="1114009"/>
                  <a:pt x="9950442" y="1111913"/>
                </a:cubicBezTo>
                <a:close/>
                <a:moveTo>
                  <a:pt x="5809767" y="1100802"/>
                </a:moveTo>
                <a:lnTo>
                  <a:pt x="5865475" y="1112291"/>
                </a:lnTo>
                <a:cubicBezTo>
                  <a:pt x="5994603" y="1145362"/>
                  <a:pt x="6129982" y="1145362"/>
                  <a:pt x="6259111" y="1112291"/>
                </a:cubicBezTo>
                <a:lnTo>
                  <a:pt x="6310879" y="1101186"/>
                </a:lnTo>
                <a:lnTo>
                  <a:pt x="6259914" y="1104188"/>
                </a:lnTo>
                <a:cubicBezTo>
                  <a:pt x="6154022" y="1112948"/>
                  <a:pt x="6073673" y="1114009"/>
                  <a:pt x="6003477" y="1111913"/>
                </a:cubicBezTo>
                <a:close/>
                <a:moveTo>
                  <a:pt x="1908978" y="1100801"/>
                </a:moveTo>
                <a:lnTo>
                  <a:pt x="1964686" y="1112291"/>
                </a:lnTo>
                <a:cubicBezTo>
                  <a:pt x="2093816" y="1145362"/>
                  <a:pt x="2229195" y="1145362"/>
                  <a:pt x="2358325" y="1112291"/>
                </a:cubicBezTo>
                <a:lnTo>
                  <a:pt x="2410093" y="1101186"/>
                </a:lnTo>
                <a:lnTo>
                  <a:pt x="2359128" y="1104188"/>
                </a:lnTo>
                <a:cubicBezTo>
                  <a:pt x="2253236" y="1112948"/>
                  <a:pt x="2172886" y="1114009"/>
                  <a:pt x="2102691" y="1111913"/>
                </a:cubicBezTo>
                <a:close/>
                <a:moveTo>
                  <a:pt x="8196346" y="1100738"/>
                </a:moveTo>
                <a:lnTo>
                  <a:pt x="8229348" y="1105575"/>
                </a:lnTo>
                <a:cubicBezTo>
                  <a:pt x="8348198" y="1126527"/>
                  <a:pt x="8427918" y="1122949"/>
                  <a:pt x="8426458" y="1122949"/>
                </a:cubicBezTo>
                <a:cubicBezTo>
                  <a:pt x="8525013" y="1122949"/>
                  <a:pt x="8574474" y="1114207"/>
                  <a:pt x="8624016" y="1105456"/>
                </a:cubicBezTo>
                <a:lnTo>
                  <a:pt x="8651071" y="1101410"/>
                </a:lnTo>
                <a:lnTo>
                  <a:pt x="8624007" y="1102217"/>
                </a:lnTo>
                <a:cubicBezTo>
                  <a:pt x="8518526" y="1108459"/>
                  <a:pt x="8438258" y="1109219"/>
                  <a:pt x="8368016" y="1107730"/>
                </a:cubicBezTo>
                <a:close/>
                <a:moveTo>
                  <a:pt x="348592" y="1100738"/>
                </a:moveTo>
                <a:lnTo>
                  <a:pt x="381595" y="1105575"/>
                </a:lnTo>
                <a:cubicBezTo>
                  <a:pt x="500445" y="1126527"/>
                  <a:pt x="580166" y="1122949"/>
                  <a:pt x="578706" y="1122949"/>
                </a:cubicBezTo>
                <a:cubicBezTo>
                  <a:pt x="677260" y="1122949"/>
                  <a:pt x="726721" y="1114207"/>
                  <a:pt x="776263" y="1105456"/>
                </a:cubicBezTo>
                <a:lnTo>
                  <a:pt x="803318" y="1101410"/>
                </a:lnTo>
                <a:lnTo>
                  <a:pt x="776254" y="1102217"/>
                </a:lnTo>
                <a:cubicBezTo>
                  <a:pt x="670772" y="1108459"/>
                  <a:pt x="590504" y="1109219"/>
                  <a:pt x="520263" y="1107730"/>
                </a:cubicBezTo>
                <a:close/>
                <a:moveTo>
                  <a:pt x="4249376" y="1100737"/>
                </a:moveTo>
                <a:lnTo>
                  <a:pt x="4282383" y="1105575"/>
                </a:lnTo>
                <a:cubicBezTo>
                  <a:pt x="4401233" y="1126527"/>
                  <a:pt x="4480955" y="1122949"/>
                  <a:pt x="4479492" y="1122949"/>
                </a:cubicBezTo>
                <a:cubicBezTo>
                  <a:pt x="4578049" y="1122949"/>
                  <a:pt x="4627509" y="1114207"/>
                  <a:pt x="4677051" y="1105456"/>
                </a:cubicBezTo>
                <a:lnTo>
                  <a:pt x="4704106" y="1101410"/>
                </a:lnTo>
                <a:lnTo>
                  <a:pt x="4677043" y="1102217"/>
                </a:lnTo>
                <a:cubicBezTo>
                  <a:pt x="4571561" y="1108459"/>
                  <a:pt x="4491293" y="1109219"/>
                  <a:pt x="4421052" y="1107730"/>
                </a:cubicBezTo>
                <a:close/>
                <a:moveTo>
                  <a:pt x="5542427" y="1100485"/>
                </a:moveTo>
                <a:lnTo>
                  <a:pt x="5429999" y="1112177"/>
                </a:lnTo>
                <a:cubicBezTo>
                  <a:pt x="5390351" y="1116296"/>
                  <a:pt x="5343824" y="1119591"/>
                  <a:pt x="5269907" y="1119591"/>
                </a:cubicBezTo>
                <a:cubicBezTo>
                  <a:pt x="5153649" y="1119591"/>
                  <a:pt x="5096505" y="1109864"/>
                  <a:pt x="5022889" y="1102828"/>
                </a:cubicBezTo>
                <a:lnTo>
                  <a:pt x="5001751" y="1101712"/>
                </a:lnTo>
                <a:lnTo>
                  <a:pt x="5074549" y="1123095"/>
                </a:lnTo>
                <a:cubicBezTo>
                  <a:pt x="5137078" y="1147406"/>
                  <a:pt x="5203781" y="1159160"/>
                  <a:pt x="5270857" y="1157700"/>
                </a:cubicBezTo>
                <a:cubicBezTo>
                  <a:pt x="5296482" y="1154633"/>
                  <a:pt x="5346635" y="1165656"/>
                  <a:pt x="5467311" y="1122949"/>
                </a:cubicBezTo>
                <a:close/>
                <a:moveTo>
                  <a:pt x="1641639" y="1100485"/>
                </a:moveTo>
                <a:lnTo>
                  <a:pt x="1529211" y="1112177"/>
                </a:lnTo>
                <a:cubicBezTo>
                  <a:pt x="1489563" y="1116296"/>
                  <a:pt x="1443036" y="1119591"/>
                  <a:pt x="1369120" y="1119591"/>
                </a:cubicBezTo>
                <a:cubicBezTo>
                  <a:pt x="1252861" y="1119591"/>
                  <a:pt x="1195717" y="1109864"/>
                  <a:pt x="1122102" y="1102828"/>
                </a:cubicBezTo>
                <a:lnTo>
                  <a:pt x="1100963" y="1101712"/>
                </a:lnTo>
                <a:lnTo>
                  <a:pt x="1173762" y="1123095"/>
                </a:lnTo>
                <a:cubicBezTo>
                  <a:pt x="1236289" y="1147406"/>
                  <a:pt x="1302993" y="1159160"/>
                  <a:pt x="1370069" y="1157700"/>
                </a:cubicBezTo>
                <a:cubicBezTo>
                  <a:pt x="1395694" y="1154633"/>
                  <a:pt x="1445847" y="1165656"/>
                  <a:pt x="1566522" y="1122949"/>
                </a:cubicBezTo>
                <a:close/>
                <a:moveTo>
                  <a:pt x="9489392" y="1100484"/>
                </a:moveTo>
                <a:lnTo>
                  <a:pt x="9376963" y="1112177"/>
                </a:lnTo>
                <a:cubicBezTo>
                  <a:pt x="9337315" y="1116296"/>
                  <a:pt x="9290789" y="1119591"/>
                  <a:pt x="9216872" y="1119591"/>
                </a:cubicBezTo>
                <a:cubicBezTo>
                  <a:pt x="9100614" y="1119591"/>
                  <a:pt x="9043470" y="1109864"/>
                  <a:pt x="8969854" y="1102828"/>
                </a:cubicBezTo>
                <a:lnTo>
                  <a:pt x="8948716" y="1101712"/>
                </a:lnTo>
                <a:lnTo>
                  <a:pt x="9021514" y="1123095"/>
                </a:lnTo>
                <a:cubicBezTo>
                  <a:pt x="9084042" y="1147406"/>
                  <a:pt x="9150746" y="1159160"/>
                  <a:pt x="9217822" y="1157700"/>
                </a:cubicBezTo>
                <a:cubicBezTo>
                  <a:pt x="9243446" y="1154633"/>
                  <a:pt x="9293600" y="1165656"/>
                  <a:pt x="9414276" y="1122949"/>
                </a:cubicBezTo>
                <a:close/>
                <a:moveTo>
                  <a:pt x="11870817" y="1099260"/>
                </a:moveTo>
                <a:lnTo>
                  <a:pt x="11869947" y="1099287"/>
                </a:lnTo>
                <a:cubicBezTo>
                  <a:pt x="11777233" y="1105840"/>
                  <a:pt x="11739618" y="1118954"/>
                  <a:pt x="11591620" y="1119008"/>
                </a:cubicBezTo>
                <a:cubicBezTo>
                  <a:pt x="11517621" y="1119036"/>
                  <a:pt x="11471074" y="1115778"/>
                  <a:pt x="11431460" y="1111695"/>
                </a:cubicBezTo>
                <a:lnTo>
                  <a:pt x="11319877" y="1100153"/>
                </a:lnTo>
                <a:lnTo>
                  <a:pt x="11394565" y="1122293"/>
                </a:lnTo>
                <a:cubicBezTo>
                  <a:pt x="11444390" y="1139741"/>
                  <a:pt x="11494015" y="1157189"/>
                  <a:pt x="11591767" y="1157189"/>
                </a:cubicBezTo>
                <a:cubicBezTo>
                  <a:pt x="11617464" y="1154122"/>
                  <a:pt x="11667618" y="1165146"/>
                  <a:pt x="11788293" y="1122439"/>
                </a:cubicBezTo>
                <a:close/>
                <a:moveTo>
                  <a:pt x="7923851" y="1099260"/>
                </a:moveTo>
                <a:lnTo>
                  <a:pt x="7922981" y="1099287"/>
                </a:lnTo>
                <a:cubicBezTo>
                  <a:pt x="7830267" y="1105840"/>
                  <a:pt x="7792652" y="1118953"/>
                  <a:pt x="7644655" y="1119008"/>
                </a:cubicBezTo>
                <a:cubicBezTo>
                  <a:pt x="7570656" y="1119036"/>
                  <a:pt x="7524109" y="1115778"/>
                  <a:pt x="7484494" y="1111695"/>
                </a:cubicBezTo>
                <a:lnTo>
                  <a:pt x="7372911" y="1100153"/>
                </a:lnTo>
                <a:lnTo>
                  <a:pt x="7447599" y="1122293"/>
                </a:lnTo>
                <a:cubicBezTo>
                  <a:pt x="7497424" y="1139741"/>
                  <a:pt x="7547049" y="1157189"/>
                  <a:pt x="7644801" y="1157189"/>
                </a:cubicBezTo>
                <a:cubicBezTo>
                  <a:pt x="7670498" y="1154122"/>
                  <a:pt x="7720653" y="1165146"/>
                  <a:pt x="7841327" y="1122439"/>
                </a:cubicBezTo>
                <a:close/>
                <a:moveTo>
                  <a:pt x="4023065" y="1099260"/>
                </a:moveTo>
                <a:lnTo>
                  <a:pt x="4022195" y="1099287"/>
                </a:lnTo>
                <a:cubicBezTo>
                  <a:pt x="3929481" y="1105840"/>
                  <a:pt x="3891865" y="1118953"/>
                  <a:pt x="3743869" y="1119008"/>
                </a:cubicBezTo>
                <a:cubicBezTo>
                  <a:pt x="3669871" y="1119036"/>
                  <a:pt x="3623324" y="1115778"/>
                  <a:pt x="3583708" y="1111695"/>
                </a:cubicBezTo>
                <a:lnTo>
                  <a:pt x="3472125" y="1100153"/>
                </a:lnTo>
                <a:lnTo>
                  <a:pt x="3546812" y="1122293"/>
                </a:lnTo>
                <a:cubicBezTo>
                  <a:pt x="3596638" y="1139741"/>
                  <a:pt x="3646262" y="1157189"/>
                  <a:pt x="3744014" y="1157189"/>
                </a:cubicBezTo>
                <a:cubicBezTo>
                  <a:pt x="3769711" y="1154122"/>
                  <a:pt x="3819866" y="1165146"/>
                  <a:pt x="3940541" y="1122439"/>
                </a:cubicBezTo>
                <a:close/>
                <a:moveTo>
                  <a:pt x="11388067" y="1098093"/>
                </a:moveTo>
                <a:lnTo>
                  <a:pt x="11466164" y="1105256"/>
                </a:lnTo>
                <a:cubicBezTo>
                  <a:pt x="11552874" y="1112292"/>
                  <a:pt x="11648272" y="1115175"/>
                  <a:pt x="11788878" y="1098566"/>
                </a:cubicBezTo>
                <a:lnTo>
                  <a:pt x="11796907" y="1098093"/>
                </a:lnTo>
                <a:close/>
                <a:moveTo>
                  <a:pt x="10528545" y="1098093"/>
                </a:moveTo>
                <a:lnTo>
                  <a:pt x="10603730" y="1113241"/>
                </a:lnTo>
                <a:cubicBezTo>
                  <a:pt x="10722361" y="1144121"/>
                  <a:pt x="10802374" y="1139084"/>
                  <a:pt x="10800841" y="1138938"/>
                </a:cubicBezTo>
                <a:cubicBezTo>
                  <a:pt x="10898776" y="1138938"/>
                  <a:pt x="10948054" y="1125980"/>
                  <a:pt x="10997551" y="1113013"/>
                </a:cubicBezTo>
                <a:lnTo>
                  <a:pt x="11064890" y="1098093"/>
                </a:lnTo>
                <a:close/>
                <a:moveTo>
                  <a:pt x="9857867" y="1098093"/>
                </a:moveTo>
                <a:lnTo>
                  <a:pt x="9947175" y="1102908"/>
                </a:lnTo>
                <a:cubicBezTo>
                  <a:pt x="9989259" y="1103949"/>
                  <a:pt x="10028292" y="1103750"/>
                  <a:pt x="10064920" y="1102810"/>
                </a:cubicBezTo>
                <a:lnTo>
                  <a:pt x="10152514" y="1098093"/>
                </a:lnTo>
                <a:close/>
                <a:moveTo>
                  <a:pt x="9007169" y="1098093"/>
                </a:moveTo>
                <a:lnTo>
                  <a:pt x="9019980" y="1099224"/>
                </a:lnTo>
                <a:cubicBezTo>
                  <a:pt x="9197854" y="1120103"/>
                  <a:pt x="9294585" y="1110868"/>
                  <a:pt x="9397375" y="1100574"/>
                </a:cubicBezTo>
                <a:lnTo>
                  <a:pt x="9430769" y="1098093"/>
                </a:lnTo>
                <a:close/>
                <a:moveTo>
                  <a:pt x="8429507" y="1098093"/>
                </a:moveTo>
                <a:lnTo>
                  <a:pt x="8466818" y="1098926"/>
                </a:lnTo>
                <a:lnTo>
                  <a:pt x="8490163" y="1098093"/>
                </a:lnTo>
                <a:close/>
                <a:moveTo>
                  <a:pt x="7441101" y="1098093"/>
                </a:moveTo>
                <a:lnTo>
                  <a:pt x="7519198" y="1105256"/>
                </a:lnTo>
                <a:cubicBezTo>
                  <a:pt x="7605908" y="1112292"/>
                  <a:pt x="7701306" y="1115175"/>
                  <a:pt x="7841912" y="1098566"/>
                </a:cubicBezTo>
                <a:lnTo>
                  <a:pt x="7849942" y="1098093"/>
                </a:lnTo>
                <a:lnTo>
                  <a:pt x="7643132" y="1098093"/>
                </a:lnTo>
                <a:close/>
                <a:moveTo>
                  <a:pt x="6581579" y="1098093"/>
                </a:moveTo>
                <a:lnTo>
                  <a:pt x="6656764" y="1113241"/>
                </a:lnTo>
                <a:cubicBezTo>
                  <a:pt x="6775395" y="1144121"/>
                  <a:pt x="6855408" y="1139084"/>
                  <a:pt x="6853875" y="1138938"/>
                </a:cubicBezTo>
                <a:cubicBezTo>
                  <a:pt x="6951810" y="1138938"/>
                  <a:pt x="7001088" y="1125980"/>
                  <a:pt x="7050585" y="1113013"/>
                </a:cubicBezTo>
                <a:lnTo>
                  <a:pt x="7117925" y="1098093"/>
                </a:lnTo>
                <a:close/>
                <a:moveTo>
                  <a:pt x="5910902" y="1098093"/>
                </a:moveTo>
                <a:lnTo>
                  <a:pt x="6000210" y="1102908"/>
                </a:lnTo>
                <a:cubicBezTo>
                  <a:pt x="6042293" y="1103949"/>
                  <a:pt x="6081327" y="1103750"/>
                  <a:pt x="6117954" y="1102810"/>
                </a:cubicBezTo>
                <a:lnTo>
                  <a:pt x="6205549" y="1098093"/>
                </a:lnTo>
                <a:close/>
                <a:moveTo>
                  <a:pt x="5060206" y="1098093"/>
                </a:moveTo>
                <a:lnTo>
                  <a:pt x="5073017" y="1099224"/>
                </a:lnTo>
                <a:cubicBezTo>
                  <a:pt x="5250890" y="1120103"/>
                  <a:pt x="5347621" y="1110868"/>
                  <a:pt x="5450410" y="1100574"/>
                </a:cubicBezTo>
                <a:lnTo>
                  <a:pt x="5483805" y="1098093"/>
                </a:lnTo>
                <a:close/>
                <a:moveTo>
                  <a:pt x="4482543" y="1098093"/>
                </a:moveTo>
                <a:lnTo>
                  <a:pt x="4519854" y="1098926"/>
                </a:lnTo>
                <a:lnTo>
                  <a:pt x="4543199" y="1098093"/>
                </a:lnTo>
                <a:close/>
                <a:moveTo>
                  <a:pt x="3540315" y="1098093"/>
                </a:moveTo>
                <a:lnTo>
                  <a:pt x="3618412" y="1105256"/>
                </a:lnTo>
                <a:cubicBezTo>
                  <a:pt x="3705121" y="1112292"/>
                  <a:pt x="3800520" y="1115175"/>
                  <a:pt x="3941125" y="1098566"/>
                </a:cubicBezTo>
                <a:lnTo>
                  <a:pt x="3949156" y="1098093"/>
                </a:lnTo>
                <a:lnTo>
                  <a:pt x="3799081" y="1098093"/>
                </a:lnTo>
                <a:close/>
                <a:moveTo>
                  <a:pt x="2680793" y="1098093"/>
                </a:moveTo>
                <a:lnTo>
                  <a:pt x="2755978" y="1113241"/>
                </a:lnTo>
                <a:cubicBezTo>
                  <a:pt x="2874609" y="1144121"/>
                  <a:pt x="2954622" y="1139084"/>
                  <a:pt x="2953089" y="1138938"/>
                </a:cubicBezTo>
                <a:cubicBezTo>
                  <a:pt x="3051024" y="1138938"/>
                  <a:pt x="3100302" y="1125980"/>
                  <a:pt x="3149798" y="1113013"/>
                </a:cubicBezTo>
                <a:lnTo>
                  <a:pt x="3217138" y="1098093"/>
                </a:lnTo>
                <a:close/>
                <a:moveTo>
                  <a:pt x="2010114" y="1098093"/>
                </a:moveTo>
                <a:lnTo>
                  <a:pt x="2099423" y="1102908"/>
                </a:lnTo>
                <a:cubicBezTo>
                  <a:pt x="2141506" y="1103949"/>
                  <a:pt x="2180539" y="1103750"/>
                  <a:pt x="2217167" y="1102810"/>
                </a:cubicBezTo>
                <a:lnTo>
                  <a:pt x="2304762" y="1098093"/>
                </a:lnTo>
                <a:close/>
                <a:moveTo>
                  <a:pt x="1159417" y="1098093"/>
                </a:moveTo>
                <a:lnTo>
                  <a:pt x="1172228" y="1099224"/>
                </a:lnTo>
                <a:cubicBezTo>
                  <a:pt x="1350102" y="1120103"/>
                  <a:pt x="1446833" y="1110868"/>
                  <a:pt x="1549622" y="1100574"/>
                </a:cubicBezTo>
                <a:lnTo>
                  <a:pt x="1583016" y="1098093"/>
                </a:lnTo>
                <a:close/>
                <a:moveTo>
                  <a:pt x="581754" y="1098093"/>
                </a:moveTo>
                <a:lnTo>
                  <a:pt x="619065" y="1098926"/>
                </a:lnTo>
                <a:lnTo>
                  <a:pt x="642410" y="1098093"/>
                </a:lnTo>
                <a:close/>
                <a:moveTo>
                  <a:pt x="9993405" y="1079672"/>
                </a:moveTo>
                <a:lnTo>
                  <a:pt x="9894082" y="1084368"/>
                </a:lnTo>
                <a:lnTo>
                  <a:pt x="10146995" y="1084368"/>
                </a:lnTo>
                <a:lnTo>
                  <a:pt x="10133967" y="1083527"/>
                </a:lnTo>
                <a:cubicBezTo>
                  <a:pt x="10090849" y="1081063"/>
                  <a:pt x="10045573" y="1079329"/>
                  <a:pt x="9993405" y="1079672"/>
                </a:cubicBezTo>
                <a:close/>
                <a:moveTo>
                  <a:pt x="6046440" y="1079672"/>
                </a:moveTo>
                <a:lnTo>
                  <a:pt x="5947117" y="1084368"/>
                </a:lnTo>
                <a:lnTo>
                  <a:pt x="6200029" y="1084368"/>
                </a:lnTo>
                <a:lnTo>
                  <a:pt x="6187002" y="1083527"/>
                </a:lnTo>
                <a:cubicBezTo>
                  <a:pt x="6143884" y="1081063"/>
                  <a:pt x="6098608" y="1079329"/>
                  <a:pt x="6046440" y="1079672"/>
                </a:cubicBezTo>
                <a:close/>
                <a:moveTo>
                  <a:pt x="2145653" y="1079672"/>
                </a:moveTo>
                <a:lnTo>
                  <a:pt x="2046329" y="1084368"/>
                </a:lnTo>
                <a:lnTo>
                  <a:pt x="2299243" y="1084368"/>
                </a:lnTo>
                <a:lnTo>
                  <a:pt x="2286216" y="1083527"/>
                </a:lnTo>
                <a:cubicBezTo>
                  <a:pt x="2243098" y="1081063"/>
                  <a:pt x="2197821" y="1079329"/>
                  <a:pt x="2145653" y="1079672"/>
                </a:cubicBezTo>
                <a:close/>
                <a:moveTo>
                  <a:pt x="9218333" y="1073234"/>
                </a:moveTo>
                <a:cubicBezTo>
                  <a:pt x="9158342" y="1073234"/>
                  <a:pt x="9114394" y="1075698"/>
                  <a:pt x="9076414" y="1079054"/>
                </a:cubicBezTo>
                <a:lnTo>
                  <a:pt x="9025943" y="1084368"/>
                </a:lnTo>
                <a:lnTo>
                  <a:pt x="9410341" y="1084368"/>
                </a:lnTo>
                <a:lnTo>
                  <a:pt x="9359367" y="1079372"/>
                </a:lnTo>
                <a:cubicBezTo>
                  <a:pt x="9318727" y="1075857"/>
                  <a:pt x="9274108" y="1073234"/>
                  <a:pt x="9218333" y="1073234"/>
                </a:cubicBezTo>
                <a:close/>
                <a:moveTo>
                  <a:pt x="5271369" y="1073234"/>
                </a:moveTo>
                <a:cubicBezTo>
                  <a:pt x="5211378" y="1073234"/>
                  <a:pt x="5167430" y="1075698"/>
                  <a:pt x="5129449" y="1079054"/>
                </a:cubicBezTo>
                <a:lnTo>
                  <a:pt x="5078979" y="1084368"/>
                </a:lnTo>
                <a:lnTo>
                  <a:pt x="5463377" y="1084368"/>
                </a:lnTo>
                <a:lnTo>
                  <a:pt x="5412404" y="1079372"/>
                </a:lnTo>
                <a:cubicBezTo>
                  <a:pt x="5371763" y="1075857"/>
                  <a:pt x="5327143" y="1073234"/>
                  <a:pt x="5271369" y="1073234"/>
                </a:cubicBezTo>
                <a:close/>
                <a:moveTo>
                  <a:pt x="1370581" y="1073234"/>
                </a:moveTo>
                <a:cubicBezTo>
                  <a:pt x="1310590" y="1073234"/>
                  <a:pt x="1266641" y="1075698"/>
                  <a:pt x="1228662" y="1079054"/>
                </a:cubicBezTo>
                <a:lnTo>
                  <a:pt x="1178190" y="1084368"/>
                </a:lnTo>
                <a:lnTo>
                  <a:pt x="1562588" y="1084368"/>
                </a:lnTo>
                <a:lnTo>
                  <a:pt x="1511615" y="1079372"/>
                </a:lnTo>
                <a:cubicBezTo>
                  <a:pt x="1470974" y="1075857"/>
                  <a:pt x="1426356" y="1073234"/>
                  <a:pt x="1370581" y="1073234"/>
                </a:cubicBezTo>
                <a:close/>
                <a:moveTo>
                  <a:pt x="7589383" y="1073024"/>
                </a:moveTo>
                <a:lnTo>
                  <a:pt x="7447762" y="1084368"/>
                </a:lnTo>
                <a:lnTo>
                  <a:pt x="7643132" y="1084368"/>
                </a:lnTo>
                <a:lnTo>
                  <a:pt x="7835851" y="1084368"/>
                </a:lnTo>
                <a:lnTo>
                  <a:pt x="7703226" y="1073327"/>
                </a:lnTo>
                <a:cubicBezTo>
                  <a:pt x="7668583" y="1071823"/>
                  <a:pt x="7631335" y="1071450"/>
                  <a:pt x="7589383" y="1073024"/>
                </a:cubicBezTo>
                <a:close/>
                <a:moveTo>
                  <a:pt x="3688597" y="1073024"/>
                </a:moveTo>
                <a:lnTo>
                  <a:pt x="3546977" y="1084368"/>
                </a:lnTo>
                <a:lnTo>
                  <a:pt x="3799081" y="1084368"/>
                </a:lnTo>
                <a:lnTo>
                  <a:pt x="3935064" y="1084368"/>
                </a:lnTo>
                <a:lnTo>
                  <a:pt x="3802439" y="1073327"/>
                </a:lnTo>
                <a:cubicBezTo>
                  <a:pt x="3767797" y="1071823"/>
                  <a:pt x="3730549" y="1071450"/>
                  <a:pt x="3688597" y="1073024"/>
                </a:cubicBezTo>
                <a:close/>
                <a:moveTo>
                  <a:pt x="11576811" y="1072069"/>
                </a:moveTo>
                <a:lnTo>
                  <a:pt x="11394809" y="1084368"/>
                </a:lnTo>
                <a:lnTo>
                  <a:pt x="11789249" y="1084368"/>
                </a:lnTo>
                <a:lnTo>
                  <a:pt x="11716623" y="1077605"/>
                </a:lnTo>
                <a:cubicBezTo>
                  <a:pt x="11673824" y="1074069"/>
                  <a:pt x="11628876" y="1071580"/>
                  <a:pt x="11576811" y="1072069"/>
                </a:cubicBezTo>
                <a:close/>
                <a:moveTo>
                  <a:pt x="8426896" y="1061846"/>
                </a:moveTo>
                <a:cubicBezTo>
                  <a:pt x="8328852" y="1061846"/>
                  <a:pt x="8279027" y="1070570"/>
                  <a:pt x="8229020" y="1079302"/>
                </a:cubicBezTo>
                <a:lnTo>
                  <a:pt x="8198159" y="1083869"/>
                </a:lnTo>
                <a:lnTo>
                  <a:pt x="8369532" y="1076697"/>
                </a:lnTo>
                <a:cubicBezTo>
                  <a:pt x="8438397" y="1075170"/>
                  <a:pt x="8517440" y="1075898"/>
                  <a:pt x="8623934" y="1082140"/>
                </a:cubicBezTo>
                <a:lnTo>
                  <a:pt x="8649907" y="1083107"/>
                </a:lnTo>
                <a:lnTo>
                  <a:pt x="8623989" y="1079257"/>
                </a:lnTo>
                <a:cubicBezTo>
                  <a:pt x="8574401" y="1070551"/>
                  <a:pt x="8524941" y="1061846"/>
                  <a:pt x="8426896" y="1061846"/>
                </a:cubicBezTo>
                <a:close/>
                <a:moveTo>
                  <a:pt x="4479931" y="1061846"/>
                </a:moveTo>
                <a:cubicBezTo>
                  <a:pt x="4406398" y="1061846"/>
                  <a:pt x="4359989" y="1066753"/>
                  <a:pt x="4320283" y="1072890"/>
                </a:cubicBezTo>
                <a:lnTo>
                  <a:pt x="4248363" y="1083988"/>
                </a:lnTo>
                <a:lnTo>
                  <a:pt x="4422567" y="1076697"/>
                </a:lnTo>
                <a:cubicBezTo>
                  <a:pt x="4491432" y="1075170"/>
                  <a:pt x="4570475" y="1075898"/>
                  <a:pt x="4676968" y="1082140"/>
                </a:cubicBezTo>
                <a:lnTo>
                  <a:pt x="4702942" y="1083108"/>
                </a:lnTo>
                <a:lnTo>
                  <a:pt x="4677024" y="1079257"/>
                </a:lnTo>
                <a:cubicBezTo>
                  <a:pt x="4627436" y="1070551"/>
                  <a:pt x="4577976" y="1061846"/>
                  <a:pt x="4479931" y="1061846"/>
                </a:cubicBezTo>
                <a:close/>
                <a:moveTo>
                  <a:pt x="579143" y="1061846"/>
                </a:moveTo>
                <a:cubicBezTo>
                  <a:pt x="481099" y="1061846"/>
                  <a:pt x="431274" y="1070570"/>
                  <a:pt x="381266" y="1079302"/>
                </a:cubicBezTo>
                <a:lnTo>
                  <a:pt x="351447" y="1083715"/>
                </a:lnTo>
                <a:lnTo>
                  <a:pt x="455666" y="1078855"/>
                </a:lnTo>
                <a:cubicBezTo>
                  <a:pt x="540999" y="1075296"/>
                  <a:pt x="634188" y="1073818"/>
                  <a:pt x="776181" y="1082140"/>
                </a:cubicBezTo>
                <a:lnTo>
                  <a:pt x="802155" y="1083108"/>
                </a:lnTo>
                <a:lnTo>
                  <a:pt x="776237" y="1079257"/>
                </a:lnTo>
                <a:cubicBezTo>
                  <a:pt x="726649" y="1070551"/>
                  <a:pt x="677188" y="1061846"/>
                  <a:pt x="579143" y="1061846"/>
                </a:cubicBezTo>
                <a:close/>
                <a:moveTo>
                  <a:pt x="10008893" y="1047463"/>
                </a:moveTo>
                <a:cubicBezTo>
                  <a:pt x="9911068" y="1047463"/>
                  <a:pt x="9861407" y="1059728"/>
                  <a:pt x="9811554" y="1071993"/>
                </a:cubicBezTo>
                <a:lnTo>
                  <a:pt x="9760181" y="1082693"/>
                </a:lnTo>
                <a:lnTo>
                  <a:pt x="9861636" y="1076246"/>
                </a:lnTo>
                <a:cubicBezTo>
                  <a:pt x="9907692" y="1073485"/>
                  <a:pt x="9955856" y="1071336"/>
                  <a:pt x="10009405" y="1071336"/>
                </a:cubicBezTo>
                <a:cubicBezTo>
                  <a:pt x="10107449" y="1071336"/>
                  <a:pt x="10157073" y="1075388"/>
                  <a:pt x="10206652" y="1079439"/>
                </a:cubicBezTo>
                <a:lnTo>
                  <a:pt x="10257680" y="1082976"/>
                </a:lnTo>
                <a:lnTo>
                  <a:pt x="10205639" y="1071847"/>
                </a:lnTo>
                <a:cubicBezTo>
                  <a:pt x="10087738" y="1042645"/>
                  <a:pt x="10007506" y="1047391"/>
                  <a:pt x="10008893" y="1047463"/>
                </a:cubicBezTo>
                <a:close/>
                <a:moveTo>
                  <a:pt x="6061929" y="1047463"/>
                </a:moveTo>
                <a:cubicBezTo>
                  <a:pt x="5964103" y="1047463"/>
                  <a:pt x="5914442" y="1059728"/>
                  <a:pt x="5864589" y="1071993"/>
                </a:cubicBezTo>
                <a:lnTo>
                  <a:pt x="5813216" y="1082693"/>
                </a:lnTo>
                <a:lnTo>
                  <a:pt x="5914671" y="1076246"/>
                </a:lnTo>
                <a:cubicBezTo>
                  <a:pt x="5960727" y="1073485"/>
                  <a:pt x="6008891" y="1071336"/>
                  <a:pt x="6062439" y="1071336"/>
                </a:cubicBezTo>
                <a:cubicBezTo>
                  <a:pt x="6160483" y="1071336"/>
                  <a:pt x="6210108" y="1075388"/>
                  <a:pt x="6259686" y="1079439"/>
                </a:cubicBezTo>
                <a:lnTo>
                  <a:pt x="6310714" y="1082976"/>
                </a:lnTo>
                <a:lnTo>
                  <a:pt x="6258673" y="1071847"/>
                </a:lnTo>
                <a:cubicBezTo>
                  <a:pt x="6140772" y="1042645"/>
                  <a:pt x="6060541" y="1047391"/>
                  <a:pt x="6061929" y="1047463"/>
                </a:cubicBezTo>
                <a:close/>
                <a:moveTo>
                  <a:pt x="2161142" y="1047463"/>
                </a:moveTo>
                <a:cubicBezTo>
                  <a:pt x="2063316" y="1047463"/>
                  <a:pt x="2013654" y="1059728"/>
                  <a:pt x="1963801" y="1071993"/>
                </a:cubicBezTo>
                <a:lnTo>
                  <a:pt x="1912429" y="1082693"/>
                </a:lnTo>
                <a:lnTo>
                  <a:pt x="2013882" y="1076246"/>
                </a:lnTo>
                <a:cubicBezTo>
                  <a:pt x="2059939" y="1073485"/>
                  <a:pt x="2108104" y="1071336"/>
                  <a:pt x="2161653" y="1071336"/>
                </a:cubicBezTo>
                <a:cubicBezTo>
                  <a:pt x="2259697" y="1071336"/>
                  <a:pt x="2309321" y="1075388"/>
                  <a:pt x="2358900" y="1079439"/>
                </a:cubicBezTo>
                <a:lnTo>
                  <a:pt x="2409927" y="1082976"/>
                </a:lnTo>
                <a:lnTo>
                  <a:pt x="2357887" y="1071847"/>
                </a:lnTo>
                <a:cubicBezTo>
                  <a:pt x="2239986" y="1042645"/>
                  <a:pt x="2159754" y="1047391"/>
                  <a:pt x="2161142" y="1047463"/>
                </a:cubicBezTo>
                <a:close/>
                <a:moveTo>
                  <a:pt x="10801279" y="1044398"/>
                </a:moveTo>
                <a:cubicBezTo>
                  <a:pt x="10703272" y="1044398"/>
                  <a:pt x="10653501" y="1057374"/>
                  <a:pt x="10603539" y="1070350"/>
                </a:cubicBezTo>
                <a:lnTo>
                  <a:pt x="10539792" y="1084368"/>
                </a:lnTo>
                <a:lnTo>
                  <a:pt x="11070163" y="1084368"/>
                </a:lnTo>
                <a:lnTo>
                  <a:pt x="11043881" y="1081182"/>
                </a:lnTo>
                <a:cubicBezTo>
                  <a:pt x="10972565" y="1065587"/>
                  <a:pt x="10919217" y="1044398"/>
                  <a:pt x="10801279" y="1044398"/>
                </a:cubicBezTo>
                <a:close/>
                <a:moveTo>
                  <a:pt x="6854313" y="1044398"/>
                </a:moveTo>
                <a:cubicBezTo>
                  <a:pt x="6756306" y="1044398"/>
                  <a:pt x="6706535" y="1057374"/>
                  <a:pt x="6656573" y="1070350"/>
                </a:cubicBezTo>
                <a:lnTo>
                  <a:pt x="6592827" y="1084368"/>
                </a:lnTo>
                <a:lnTo>
                  <a:pt x="7123198" y="1084368"/>
                </a:lnTo>
                <a:lnTo>
                  <a:pt x="7096915" y="1081182"/>
                </a:lnTo>
                <a:cubicBezTo>
                  <a:pt x="7025599" y="1065587"/>
                  <a:pt x="6972251" y="1044398"/>
                  <a:pt x="6854313" y="1044398"/>
                </a:cubicBezTo>
                <a:close/>
                <a:moveTo>
                  <a:pt x="2953527" y="1044398"/>
                </a:moveTo>
                <a:cubicBezTo>
                  <a:pt x="2855519" y="1044398"/>
                  <a:pt x="2805749" y="1057374"/>
                  <a:pt x="2755787" y="1070350"/>
                </a:cubicBezTo>
                <a:lnTo>
                  <a:pt x="2692040" y="1084368"/>
                </a:lnTo>
                <a:lnTo>
                  <a:pt x="3222411" y="1084368"/>
                </a:lnTo>
                <a:lnTo>
                  <a:pt x="3196129" y="1081182"/>
                </a:lnTo>
                <a:cubicBezTo>
                  <a:pt x="3124813" y="1065587"/>
                  <a:pt x="3071465" y="1044398"/>
                  <a:pt x="2953527" y="1044398"/>
                </a:cubicBezTo>
                <a:close/>
                <a:moveTo>
                  <a:pt x="8425874" y="1038703"/>
                </a:moveTo>
                <a:cubicBezTo>
                  <a:pt x="8400322" y="1041186"/>
                  <a:pt x="8350096" y="1032060"/>
                  <a:pt x="8228764" y="1067905"/>
                </a:cubicBezTo>
                <a:lnTo>
                  <a:pt x="8202770" y="1073912"/>
                </a:lnTo>
                <a:lnTo>
                  <a:pt x="8265579" y="1064131"/>
                </a:lnTo>
                <a:cubicBezTo>
                  <a:pt x="8305164" y="1057974"/>
                  <a:pt x="8351711" y="1053039"/>
                  <a:pt x="8425874" y="1053011"/>
                </a:cubicBezTo>
                <a:cubicBezTo>
                  <a:pt x="8492483" y="1052201"/>
                  <a:pt x="8559004" y="1058071"/>
                  <a:pt x="8624445" y="1070533"/>
                </a:cubicBezTo>
                <a:lnTo>
                  <a:pt x="8644866" y="1073437"/>
                </a:lnTo>
                <a:lnTo>
                  <a:pt x="8622328" y="1067905"/>
                </a:lnTo>
                <a:cubicBezTo>
                  <a:pt x="8558916" y="1047333"/>
                  <a:pt x="8492527" y="1037462"/>
                  <a:pt x="8425874" y="1038703"/>
                </a:cubicBezTo>
                <a:close/>
                <a:moveTo>
                  <a:pt x="4478910" y="1038703"/>
                </a:moveTo>
                <a:cubicBezTo>
                  <a:pt x="4453358" y="1041186"/>
                  <a:pt x="4403132" y="1032060"/>
                  <a:pt x="4281799" y="1067905"/>
                </a:cubicBezTo>
                <a:lnTo>
                  <a:pt x="4255805" y="1073912"/>
                </a:lnTo>
                <a:lnTo>
                  <a:pt x="4318613" y="1064131"/>
                </a:lnTo>
                <a:cubicBezTo>
                  <a:pt x="4358199" y="1057974"/>
                  <a:pt x="4404746" y="1053039"/>
                  <a:pt x="4478909" y="1053011"/>
                </a:cubicBezTo>
                <a:cubicBezTo>
                  <a:pt x="4545518" y="1052201"/>
                  <a:pt x="4612040" y="1058071"/>
                  <a:pt x="4677480" y="1070533"/>
                </a:cubicBezTo>
                <a:lnTo>
                  <a:pt x="4697902" y="1073437"/>
                </a:lnTo>
                <a:lnTo>
                  <a:pt x="4675363" y="1067905"/>
                </a:lnTo>
                <a:cubicBezTo>
                  <a:pt x="4611952" y="1047333"/>
                  <a:pt x="4545562" y="1037462"/>
                  <a:pt x="4478910" y="1038703"/>
                </a:cubicBezTo>
                <a:close/>
                <a:moveTo>
                  <a:pt x="578122" y="1038703"/>
                </a:moveTo>
                <a:cubicBezTo>
                  <a:pt x="552570" y="1041186"/>
                  <a:pt x="502343" y="1032060"/>
                  <a:pt x="381011" y="1067905"/>
                </a:cubicBezTo>
                <a:lnTo>
                  <a:pt x="350723" y="1074904"/>
                </a:lnTo>
                <a:lnTo>
                  <a:pt x="379797" y="1070560"/>
                </a:lnTo>
                <a:cubicBezTo>
                  <a:pt x="429449" y="1061808"/>
                  <a:pt x="479237" y="1053048"/>
                  <a:pt x="578121" y="1053011"/>
                </a:cubicBezTo>
                <a:cubicBezTo>
                  <a:pt x="644730" y="1052201"/>
                  <a:pt x="711252" y="1058071"/>
                  <a:pt x="776692" y="1070533"/>
                </a:cubicBezTo>
                <a:lnTo>
                  <a:pt x="797114" y="1073437"/>
                </a:lnTo>
                <a:lnTo>
                  <a:pt x="774575" y="1067905"/>
                </a:lnTo>
                <a:cubicBezTo>
                  <a:pt x="711164" y="1047333"/>
                  <a:pt x="644774" y="1037462"/>
                  <a:pt x="578122" y="1038703"/>
                </a:cubicBezTo>
                <a:close/>
                <a:moveTo>
                  <a:pt x="9217749" y="1026731"/>
                </a:moveTo>
                <a:cubicBezTo>
                  <a:pt x="9119851" y="1026731"/>
                  <a:pt x="9070317" y="1044215"/>
                  <a:pt x="9020538" y="1061699"/>
                </a:cubicBezTo>
                <a:lnTo>
                  <a:pt x="8956036" y="1080860"/>
                </a:lnTo>
                <a:lnTo>
                  <a:pt x="9054585" y="1073726"/>
                </a:lnTo>
                <a:cubicBezTo>
                  <a:pt x="9156718" y="1064126"/>
                  <a:pt x="9247243" y="1056333"/>
                  <a:pt x="9415590" y="1076154"/>
                </a:cubicBezTo>
                <a:lnTo>
                  <a:pt x="9478780" y="1080542"/>
                </a:lnTo>
                <a:lnTo>
                  <a:pt x="9413838" y="1061407"/>
                </a:lnTo>
                <a:cubicBezTo>
                  <a:pt x="9351397" y="1037053"/>
                  <a:pt x="9284759" y="1025270"/>
                  <a:pt x="9217749" y="1026731"/>
                </a:cubicBezTo>
                <a:close/>
                <a:moveTo>
                  <a:pt x="5270784" y="1026731"/>
                </a:moveTo>
                <a:cubicBezTo>
                  <a:pt x="5172886" y="1026731"/>
                  <a:pt x="5123353" y="1044215"/>
                  <a:pt x="5073574" y="1061699"/>
                </a:cubicBezTo>
                <a:lnTo>
                  <a:pt x="5009072" y="1080860"/>
                </a:lnTo>
                <a:lnTo>
                  <a:pt x="5107621" y="1073726"/>
                </a:lnTo>
                <a:cubicBezTo>
                  <a:pt x="5209752" y="1064126"/>
                  <a:pt x="5300278" y="1056333"/>
                  <a:pt x="5468625" y="1076154"/>
                </a:cubicBezTo>
                <a:lnTo>
                  <a:pt x="5531815" y="1080542"/>
                </a:lnTo>
                <a:lnTo>
                  <a:pt x="5466874" y="1061407"/>
                </a:lnTo>
                <a:cubicBezTo>
                  <a:pt x="5404434" y="1037053"/>
                  <a:pt x="5337795" y="1025270"/>
                  <a:pt x="5270784" y="1026731"/>
                </a:cubicBezTo>
                <a:close/>
                <a:moveTo>
                  <a:pt x="1369996" y="1026731"/>
                </a:moveTo>
                <a:cubicBezTo>
                  <a:pt x="1272098" y="1026731"/>
                  <a:pt x="1222564" y="1044215"/>
                  <a:pt x="1172785" y="1061699"/>
                </a:cubicBezTo>
                <a:lnTo>
                  <a:pt x="1108283" y="1080860"/>
                </a:lnTo>
                <a:lnTo>
                  <a:pt x="1206832" y="1073726"/>
                </a:lnTo>
                <a:cubicBezTo>
                  <a:pt x="1308965" y="1064126"/>
                  <a:pt x="1399490" y="1056333"/>
                  <a:pt x="1567837" y="1076154"/>
                </a:cubicBezTo>
                <a:lnTo>
                  <a:pt x="1631027" y="1080542"/>
                </a:lnTo>
                <a:lnTo>
                  <a:pt x="1566085" y="1061407"/>
                </a:lnTo>
                <a:cubicBezTo>
                  <a:pt x="1503645" y="1037053"/>
                  <a:pt x="1437006" y="1025270"/>
                  <a:pt x="1369996" y="1026731"/>
                </a:cubicBezTo>
                <a:close/>
                <a:moveTo>
                  <a:pt x="11591694" y="1026292"/>
                </a:moveTo>
                <a:cubicBezTo>
                  <a:pt x="11493795" y="1026292"/>
                  <a:pt x="11444262" y="1043777"/>
                  <a:pt x="11394474" y="1061261"/>
                </a:cubicBezTo>
                <a:lnTo>
                  <a:pt x="11325778" y="1081663"/>
                </a:lnTo>
                <a:lnTo>
                  <a:pt x="11434650" y="1071821"/>
                </a:lnTo>
                <a:cubicBezTo>
                  <a:pt x="11483671" y="1067512"/>
                  <a:pt x="11535408" y="1064035"/>
                  <a:pt x="11592351" y="1064035"/>
                </a:cubicBezTo>
                <a:cubicBezTo>
                  <a:pt x="11690907" y="1064035"/>
                  <a:pt x="11740403" y="1069820"/>
                  <a:pt x="11789891" y="1075606"/>
                </a:cubicBezTo>
                <a:lnTo>
                  <a:pt x="11860907" y="1082636"/>
                </a:lnTo>
                <a:lnTo>
                  <a:pt x="11788705" y="1061188"/>
                </a:lnTo>
                <a:cubicBezTo>
                  <a:pt x="11738998" y="1043740"/>
                  <a:pt x="11689483" y="1026292"/>
                  <a:pt x="11591694" y="1026292"/>
                </a:cubicBezTo>
                <a:close/>
                <a:moveTo>
                  <a:pt x="7644728" y="1026292"/>
                </a:moveTo>
                <a:cubicBezTo>
                  <a:pt x="7546830" y="1026292"/>
                  <a:pt x="7497296" y="1043777"/>
                  <a:pt x="7447508" y="1061261"/>
                </a:cubicBezTo>
                <a:lnTo>
                  <a:pt x="7378812" y="1081663"/>
                </a:lnTo>
                <a:lnTo>
                  <a:pt x="7487684" y="1071821"/>
                </a:lnTo>
                <a:cubicBezTo>
                  <a:pt x="7536705" y="1067512"/>
                  <a:pt x="7588442" y="1064035"/>
                  <a:pt x="7645385" y="1064035"/>
                </a:cubicBezTo>
                <a:cubicBezTo>
                  <a:pt x="7743941" y="1064035"/>
                  <a:pt x="7793438" y="1069820"/>
                  <a:pt x="7842926" y="1075606"/>
                </a:cubicBezTo>
                <a:lnTo>
                  <a:pt x="7914464" y="1082688"/>
                </a:lnTo>
                <a:lnTo>
                  <a:pt x="7803738" y="1048374"/>
                </a:lnTo>
                <a:cubicBezTo>
                  <a:pt x="7764258" y="1036106"/>
                  <a:pt x="7718070" y="1026292"/>
                  <a:pt x="7644728" y="1026292"/>
                </a:cubicBezTo>
                <a:close/>
                <a:moveTo>
                  <a:pt x="3743941" y="1026292"/>
                </a:moveTo>
                <a:cubicBezTo>
                  <a:pt x="3646043" y="1026292"/>
                  <a:pt x="3596511" y="1043777"/>
                  <a:pt x="3546722" y="1061261"/>
                </a:cubicBezTo>
                <a:lnTo>
                  <a:pt x="3478026" y="1081663"/>
                </a:lnTo>
                <a:lnTo>
                  <a:pt x="3586898" y="1071821"/>
                </a:lnTo>
                <a:cubicBezTo>
                  <a:pt x="3635919" y="1067512"/>
                  <a:pt x="3687656" y="1064035"/>
                  <a:pt x="3744599" y="1064035"/>
                </a:cubicBezTo>
                <a:cubicBezTo>
                  <a:pt x="3818515" y="1064035"/>
                  <a:pt x="3864836" y="1067289"/>
                  <a:pt x="3904255" y="1071357"/>
                </a:cubicBezTo>
                <a:lnTo>
                  <a:pt x="4013497" y="1082632"/>
                </a:lnTo>
                <a:lnTo>
                  <a:pt x="3902950" y="1048374"/>
                </a:lnTo>
                <a:cubicBezTo>
                  <a:pt x="3863470" y="1036106"/>
                  <a:pt x="3817283" y="1026292"/>
                  <a:pt x="3743941" y="1026292"/>
                </a:cubicBezTo>
                <a:close/>
                <a:moveTo>
                  <a:pt x="8425874" y="1015121"/>
                </a:moveTo>
                <a:cubicBezTo>
                  <a:pt x="8400322" y="1018698"/>
                  <a:pt x="8350388" y="1005850"/>
                  <a:pt x="8229566" y="1055566"/>
                </a:cubicBezTo>
                <a:lnTo>
                  <a:pt x="8209764" y="1062485"/>
                </a:lnTo>
                <a:lnTo>
                  <a:pt x="8265470" y="1048057"/>
                </a:lnTo>
                <a:cubicBezTo>
                  <a:pt x="8305243" y="1037791"/>
                  <a:pt x="8351930" y="1029578"/>
                  <a:pt x="8425874" y="1029578"/>
                </a:cubicBezTo>
                <a:cubicBezTo>
                  <a:pt x="8452156" y="1032133"/>
                  <a:pt x="8502309" y="1022716"/>
                  <a:pt x="8624883" y="1058780"/>
                </a:cubicBezTo>
                <a:lnTo>
                  <a:pt x="8636990" y="1061623"/>
                </a:lnTo>
                <a:lnTo>
                  <a:pt x="8584719" y="1040899"/>
                </a:lnTo>
                <a:cubicBezTo>
                  <a:pt x="8545170" y="1026578"/>
                  <a:pt x="8498996" y="1015121"/>
                  <a:pt x="8425874" y="1015121"/>
                </a:cubicBezTo>
                <a:close/>
                <a:moveTo>
                  <a:pt x="4478909" y="1015121"/>
                </a:moveTo>
                <a:cubicBezTo>
                  <a:pt x="4453358" y="1018698"/>
                  <a:pt x="4403423" y="1005850"/>
                  <a:pt x="4282600" y="1055566"/>
                </a:cubicBezTo>
                <a:lnTo>
                  <a:pt x="4267352" y="1061305"/>
                </a:lnTo>
                <a:lnTo>
                  <a:pt x="4318505" y="1048057"/>
                </a:lnTo>
                <a:cubicBezTo>
                  <a:pt x="4358278" y="1037791"/>
                  <a:pt x="4404966" y="1029578"/>
                  <a:pt x="4478910" y="1029578"/>
                </a:cubicBezTo>
                <a:cubicBezTo>
                  <a:pt x="4505192" y="1032133"/>
                  <a:pt x="4555345" y="1022716"/>
                  <a:pt x="4677918" y="1058780"/>
                </a:cubicBezTo>
                <a:lnTo>
                  <a:pt x="4690025" y="1061623"/>
                </a:lnTo>
                <a:lnTo>
                  <a:pt x="4637754" y="1040899"/>
                </a:lnTo>
                <a:cubicBezTo>
                  <a:pt x="4598206" y="1026578"/>
                  <a:pt x="4552032" y="1015121"/>
                  <a:pt x="4478909" y="1015121"/>
                </a:cubicBezTo>
                <a:close/>
                <a:moveTo>
                  <a:pt x="578122" y="1015121"/>
                </a:moveTo>
                <a:cubicBezTo>
                  <a:pt x="552571" y="1018698"/>
                  <a:pt x="502636" y="1005850"/>
                  <a:pt x="381814" y="1055566"/>
                </a:cubicBezTo>
                <a:lnTo>
                  <a:pt x="355603" y="1064723"/>
                </a:lnTo>
                <a:lnTo>
                  <a:pt x="379496" y="1058779"/>
                </a:lnTo>
                <a:cubicBezTo>
                  <a:pt x="429394" y="1044179"/>
                  <a:pt x="479530" y="1029578"/>
                  <a:pt x="578122" y="1029578"/>
                </a:cubicBezTo>
                <a:cubicBezTo>
                  <a:pt x="604403" y="1032133"/>
                  <a:pt x="654556" y="1022716"/>
                  <a:pt x="777130" y="1058780"/>
                </a:cubicBezTo>
                <a:lnTo>
                  <a:pt x="789238" y="1061623"/>
                </a:lnTo>
                <a:lnTo>
                  <a:pt x="736967" y="1040899"/>
                </a:lnTo>
                <a:cubicBezTo>
                  <a:pt x="697419" y="1026578"/>
                  <a:pt x="651245" y="1015121"/>
                  <a:pt x="578122" y="1015121"/>
                </a:cubicBezTo>
                <a:close/>
                <a:moveTo>
                  <a:pt x="10008310" y="1014977"/>
                </a:moveTo>
                <a:cubicBezTo>
                  <a:pt x="9898749" y="1014977"/>
                  <a:pt x="9849638" y="1040825"/>
                  <a:pt x="9792516" y="1063442"/>
                </a:cubicBezTo>
                <a:lnTo>
                  <a:pt x="9763766" y="1072880"/>
                </a:lnTo>
                <a:lnTo>
                  <a:pt x="9809939" y="1063223"/>
                </a:lnTo>
                <a:cubicBezTo>
                  <a:pt x="9859782" y="1050949"/>
                  <a:pt x="9909826" y="1038666"/>
                  <a:pt x="10008455" y="1038630"/>
                </a:cubicBezTo>
                <a:cubicBezTo>
                  <a:pt x="10107011" y="1038630"/>
                  <a:pt x="10156836" y="1050858"/>
                  <a:pt x="10206497" y="1063086"/>
                </a:cubicBezTo>
                <a:lnTo>
                  <a:pt x="10257553" y="1073758"/>
                </a:lnTo>
                <a:lnTo>
                  <a:pt x="10204325" y="1055422"/>
                </a:lnTo>
                <a:cubicBezTo>
                  <a:pt x="10156070" y="1035564"/>
                  <a:pt x="10106280" y="1014977"/>
                  <a:pt x="10008310" y="1014977"/>
                </a:cubicBezTo>
                <a:close/>
                <a:moveTo>
                  <a:pt x="6061344" y="1014977"/>
                </a:moveTo>
                <a:cubicBezTo>
                  <a:pt x="5951784" y="1014977"/>
                  <a:pt x="5902673" y="1040825"/>
                  <a:pt x="5845552" y="1063442"/>
                </a:cubicBezTo>
                <a:lnTo>
                  <a:pt x="5816801" y="1072880"/>
                </a:lnTo>
                <a:lnTo>
                  <a:pt x="5862975" y="1063223"/>
                </a:lnTo>
                <a:cubicBezTo>
                  <a:pt x="5912818" y="1050949"/>
                  <a:pt x="5962861" y="1038666"/>
                  <a:pt x="6061489" y="1038630"/>
                </a:cubicBezTo>
                <a:cubicBezTo>
                  <a:pt x="6160045" y="1038630"/>
                  <a:pt x="6209870" y="1050858"/>
                  <a:pt x="6259531" y="1063086"/>
                </a:cubicBezTo>
                <a:lnTo>
                  <a:pt x="6310587" y="1073758"/>
                </a:lnTo>
                <a:lnTo>
                  <a:pt x="6257359" y="1055422"/>
                </a:lnTo>
                <a:cubicBezTo>
                  <a:pt x="6209104" y="1035564"/>
                  <a:pt x="6159315" y="1014977"/>
                  <a:pt x="6061344" y="1014977"/>
                </a:cubicBezTo>
                <a:close/>
                <a:moveTo>
                  <a:pt x="2160558" y="1014977"/>
                </a:moveTo>
                <a:cubicBezTo>
                  <a:pt x="2050996" y="1014977"/>
                  <a:pt x="2001885" y="1040825"/>
                  <a:pt x="1944763" y="1063442"/>
                </a:cubicBezTo>
                <a:lnTo>
                  <a:pt x="1916013" y="1072880"/>
                </a:lnTo>
                <a:lnTo>
                  <a:pt x="1962187" y="1063223"/>
                </a:lnTo>
                <a:cubicBezTo>
                  <a:pt x="2012030" y="1050949"/>
                  <a:pt x="2062074" y="1038666"/>
                  <a:pt x="2160703" y="1038630"/>
                </a:cubicBezTo>
                <a:cubicBezTo>
                  <a:pt x="2259258" y="1038630"/>
                  <a:pt x="2309084" y="1050858"/>
                  <a:pt x="2358745" y="1063086"/>
                </a:cubicBezTo>
                <a:lnTo>
                  <a:pt x="2409801" y="1073758"/>
                </a:lnTo>
                <a:lnTo>
                  <a:pt x="2356573" y="1055422"/>
                </a:lnTo>
                <a:cubicBezTo>
                  <a:pt x="2308318" y="1035564"/>
                  <a:pt x="2258529" y="1014977"/>
                  <a:pt x="2160558" y="1014977"/>
                </a:cubicBezTo>
                <a:close/>
                <a:moveTo>
                  <a:pt x="9773897" y="1006238"/>
                </a:moveTo>
                <a:lnTo>
                  <a:pt x="9769231" y="1011447"/>
                </a:lnTo>
                <a:lnTo>
                  <a:pt x="9770526" y="1010242"/>
                </a:lnTo>
                <a:close/>
                <a:moveTo>
                  <a:pt x="5826934" y="1006236"/>
                </a:moveTo>
                <a:lnTo>
                  <a:pt x="5822265" y="1011448"/>
                </a:lnTo>
                <a:lnTo>
                  <a:pt x="5823562" y="1010242"/>
                </a:lnTo>
                <a:close/>
                <a:moveTo>
                  <a:pt x="1926155" y="1006226"/>
                </a:moveTo>
                <a:lnTo>
                  <a:pt x="1921476" y="1011451"/>
                </a:lnTo>
                <a:lnTo>
                  <a:pt x="1922775" y="1010242"/>
                </a:lnTo>
                <a:close/>
                <a:moveTo>
                  <a:pt x="6289963" y="999038"/>
                </a:moveTo>
                <a:lnTo>
                  <a:pt x="6299340" y="1010191"/>
                </a:lnTo>
                <a:lnTo>
                  <a:pt x="6303036" y="1013630"/>
                </a:lnTo>
                <a:close/>
                <a:moveTo>
                  <a:pt x="2389170" y="999029"/>
                </a:moveTo>
                <a:lnTo>
                  <a:pt x="2398555" y="1010191"/>
                </a:lnTo>
                <a:lnTo>
                  <a:pt x="2402254" y="1013633"/>
                </a:lnTo>
                <a:close/>
                <a:moveTo>
                  <a:pt x="10236917" y="999025"/>
                </a:moveTo>
                <a:lnTo>
                  <a:pt x="10246306" y="1010191"/>
                </a:lnTo>
                <a:lnTo>
                  <a:pt x="10250006" y="1013634"/>
                </a:lnTo>
                <a:close/>
                <a:moveTo>
                  <a:pt x="5845964" y="998053"/>
                </a:moveTo>
                <a:lnTo>
                  <a:pt x="5818342" y="1025252"/>
                </a:lnTo>
                <a:lnTo>
                  <a:pt x="5824152" y="1020567"/>
                </a:lnTo>
                <a:close/>
                <a:moveTo>
                  <a:pt x="1945178" y="998051"/>
                </a:moveTo>
                <a:lnTo>
                  <a:pt x="1917553" y="1025254"/>
                </a:lnTo>
                <a:lnTo>
                  <a:pt x="1923364" y="1020567"/>
                </a:lnTo>
                <a:close/>
                <a:moveTo>
                  <a:pt x="9792945" y="998036"/>
                </a:moveTo>
                <a:lnTo>
                  <a:pt x="9765302" y="1025256"/>
                </a:lnTo>
                <a:lnTo>
                  <a:pt x="9771116" y="1020567"/>
                </a:lnTo>
                <a:close/>
                <a:moveTo>
                  <a:pt x="8426385" y="991834"/>
                </a:moveTo>
                <a:cubicBezTo>
                  <a:pt x="8401053" y="996360"/>
                  <a:pt x="8350826" y="979935"/>
                  <a:pt x="8230443" y="1043740"/>
                </a:cubicBezTo>
                <a:lnTo>
                  <a:pt x="8210021" y="1053520"/>
                </a:lnTo>
                <a:lnTo>
                  <a:pt x="8245780" y="1039589"/>
                </a:lnTo>
                <a:cubicBezTo>
                  <a:pt x="8290197" y="1022019"/>
                  <a:pt x="8339479" y="1006393"/>
                  <a:pt x="8425874" y="1006361"/>
                </a:cubicBezTo>
                <a:cubicBezTo>
                  <a:pt x="8450476" y="1009792"/>
                  <a:pt x="8502820" y="996944"/>
                  <a:pt x="8625321" y="1047462"/>
                </a:cubicBezTo>
                <a:lnTo>
                  <a:pt x="8636838" y="1051473"/>
                </a:lnTo>
                <a:lnTo>
                  <a:pt x="8585108" y="1024981"/>
                </a:lnTo>
                <a:cubicBezTo>
                  <a:pt x="8545737" y="1006566"/>
                  <a:pt x="8499700" y="991834"/>
                  <a:pt x="8426385" y="991834"/>
                </a:cubicBezTo>
                <a:close/>
                <a:moveTo>
                  <a:pt x="4479421" y="991834"/>
                </a:moveTo>
                <a:cubicBezTo>
                  <a:pt x="4454088" y="996360"/>
                  <a:pt x="4403861" y="979935"/>
                  <a:pt x="4283478" y="1043740"/>
                </a:cubicBezTo>
                <a:lnTo>
                  <a:pt x="4263058" y="1053519"/>
                </a:lnTo>
                <a:lnTo>
                  <a:pt x="4298814" y="1039589"/>
                </a:lnTo>
                <a:cubicBezTo>
                  <a:pt x="4343232" y="1022019"/>
                  <a:pt x="4392515" y="1006393"/>
                  <a:pt x="4478909" y="1006361"/>
                </a:cubicBezTo>
                <a:cubicBezTo>
                  <a:pt x="4503512" y="1009792"/>
                  <a:pt x="4555855" y="996944"/>
                  <a:pt x="4678356" y="1047462"/>
                </a:cubicBezTo>
                <a:lnTo>
                  <a:pt x="4689876" y="1051473"/>
                </a:lnTo>
                <a:lnTo>
                  <a:pt x="4638144" y="1024981"/>
                </a:lnTo>
                <a:cubicBezTo>
                  <a:pt x="4598773" y="1006566"/>
                  <a:pt x="4552735" y="991834"/>
                  <a:pt x="4479421" y="991834"/>
                </a:cubicBezTo>
                <a:close/>
                <a:moveTo>
                  <a:pt x="578633" y="991834"/>
                </a:moveTo>
                <a:cubicBezTo>
                  <a:pt x="553301" y="996360"/>
                  <a:pt x="503074" y="979935"/>
                  <a:pt x="382691" y="1043740"/>
                </a:cubicBezTo>
                <a:lnTo>
                  <a:pt x="359771" y="1053951"/>
                </a:lnTo>
                <a:lnTo>
                  <a:pt x="379195" y="1047198"/>
                </a:lnTo>
                <a:cubicBezTo>
                  <a:pt x="429120" y="1026802"/>
                  <a:pt x="479384" y="1006397"/>
                  <a:pt x="578122" y="1006361"/>
                </a:cubicBezTo>
                <a:cubicBezTo>
                  <a:pt x="602725" y="1009792"/>
                  <a:pt x="655067" y="996944"/>
                  <a:pt x="777569" y="1047462"/>
                </a:cubicBezTo>
                <a:lnTo>
                  <a:pt x="789085" y="1051472"/>
                </a:lnTo>
                <a:lnTo>
                  <a:pt x="737356" y="1024981"/>
                </a:lnTo>
                <a:cubicBezTo>
                  <a:pt x="697984" y="1006566"/>
                  <a:pt x="651947" y="991834"/>
                  <a:pt x="578633" y="991834"/>
                </a:cubicBezTo>
                <a:close/>
                <a:moveTo>
                  <a:pt x="10008382" y="982124"/>
                </a:moveTo>
                <a:cubicBezTo>
                  <a:pt x="9897754" y="982124"/>
                  <a:pt x="9849493" y="1018297"/>
                  <a:pt x="9792916" y="1049948"/>
                </a:cubicBezTo>
                <a:lnTo>
                  <a:pt x="9768034" y="1061447"/>
                </a:lnTo>
                <a:lnTo>
                  <a:pt x="9808862" y="1047391"/>
                </a:lnTo>
                <a:cubicBezTo>
                  <a:pt x="9857921" y="1027169"/>
                  <a:pt x="9908659" y="1006217"/>
                  <a:pt x="10008455" y="1006217"/>
                </a:cubicBezTo>
                <a:cubicBezTo>
                  <a:pt x="10107011" y="1006217"/>
                  <a:pt x="10157073" y="1026622"/>
                  <a:pt x="10206880" y="1047026"/>
                </a:cubicBezTo>
                <a:lnTo>
                  <a:pt x="10244839" y="1060248"/>
                </a:lnTo>
                <a:lnTo>
                  <a:pt x="10203960" y="1038629"/>
                </a:lnTo>
                <a:cubicBezTo>
                  <a:pt x="10153661" y="1009427"/>
                  <a:pt x="10106135" y="982124"/>
                  <a:pt x="10008382" y="982124"/>
                </a:cubicBezTo>
                <a:close/>
                <a:moveTo>
                  <a:pt x="6061416" y="982124"/>
                </a:moveTo>
                <a:cubicBezTo>
                  <a:pt x="5950789" y="982124"/>
                  <a:pt x="5902528" y="1018297"/>
                  <a:pt x="5845951" y="1049948"/>
                </a:cubicBezTo>
                <a:lnTo>
                  <a:pt x="5821068" y="1061447"/>
                </a:lnTo>
                <a:lnTo>
                  <a:pt x="5861897" y="1047391"/>
                </a:lnTo>
                <a:cubicBezTo>
                  <a:pt x="5910956" y="1027169"/>
                  <a:pt x="5961694" y="1006217"/>
                  <a:pt x="6061489" y="1006217"/>
                </a:cubicBezTo>
                <a:cubicBezTo>
                  <a:pt x="6160045" y="1006217"/>
                  <a:pt x="6210107" y="1026622"/>
                  <a:pt x="6259914" y="1047026"/>
                </a:cubicBezTo>
                <a:lnTo>
                  <a:pt x="6297873" y="1060248"/>
                </a:lnTo>
                <a:lnTo>
                  <a:pt x="6256994" y="1038629"/>
                </a:lnTo>
                <a:cubicBezTo>
                  <a:pt x="6206695" y="1009427"/>
                  <a:pt x="6159169" y="982124"/>
                  <a:pt x="6061416" y="982124"/>
                </a:cubicBezTo>
                <a:close/>
                <a:moveTo>
                  <a:pt x="2160631" y="982124"/>
                </a:moveTo>
                <a:cubicBezTo>
                  <a:pt x="2050002" y="982124"/>
                  <a:pt x="2001740" y="1018297"/>
                  <a:pt x="1945163" y="1049948"/>
                </a:cubicBezTo>
                <a:lnTo>
                  <a:pt x="1920280" y="1061447"/>
                </a:lnTo>
                <a:lnTo>
                  <a:pt x="1961110" y="1047391"/>
                </a:lnTo>
                <a:cubicBezTo>
                  <a:pt x="2010169" y="1027169"/>
                  <a:pt x="2060907" y="1006217"/>
                  <a:pt x="2160704" y="1006217"/>
                </a:cubicBezTo>
                <a:cubicBezTo>
                  <a:pt x="2259259" y="1006217"/>
                  <a:pt x="2309322" y="1026622"/>
                  <a:pt x="2359128" y="1047026"/>
                </a:cubicBezTo>
                <a:lnTo>
                  <a:pt x="2397089" y="1060249"/>
                </a:lnTo>
                <a:lnTo>
                  <a:pt x="2356209" y="1038629"/>
                </a:lnTo>
                <a:cubicBezTo>
                  <a:pt x="2305909" y="1009427"/>
                  <a:pt x="2258383" y="982124"/>
                  <a:pt x="2160631" y="982124"/>
                </a:cubicBezTo>
                <a:close/>
                <a:moveTo>
                  <a:pt x="9217238" y="980300"/>
                </a:moveTo>
                <a:cubicBezTo>
                  <a:pt x="9106609" y="980300"/>
                  <a:pt x="9058325" y="1017258"/>
                  <a:pt x="9001728" y="1049596"/>
                </a:cubicBezTo>
                <a:lnTo>
                  <a:pt x="8953528" y="1072348"/>
                </a:lnTo>
                <a:lnTo>
                  <a:pt x="9018767" y="1052893"/>
                </a:lnTo>
                <a:cubicBezTo>
                  <a:pt x="9068547" y="1035417"/>
                  <a:pt x="9118573" y="1017933"/>
                  <a:pt x="9217457" y="1017897"/>
                </a:cubicBezTo>
                <a:cubicBezTo>
                  <a:pt x="9316012" y="1017897"/>
                  <a:pt x="9365911" y="1035363"/>
                  <a:pt x="9415617" y="1052829"/>
                </a:cubicBezTo>
                <a:lnTo>
                  <a:pt x="9481588" y="1072516"/>
                </a:lnTo>
                <a:lnTo>
                  <a:pt x="9432385" y="1049337"/>
                </a:lnTo>
                <a:cubicBezTo>
                  <a:pt x="9375891" y="1017120"/>
                  <a:pt x="9327702" y="980300"/>
                  <a:pt x="9217238" y="980300"/>
                </a:cubicBezTo>
                <a:close/>
                <a:moveTo>
                  <a:pt x="5270274" y="980300"/>
                </a:moveTo>
                <a:cubicBezTo>
                  <a:pt x="5159645" y="980300"/>
                  <a:pt x="5111361" y="1017258"/>
                  <a:pt x="5054763" y="1049596"/>
                </a:cubicBezTo>
                <a:lnTo>
                  <a:pt x="5006563" y="1072348"/>
                </a:lnTo>
                <a:lnTo>
                  <a:pt x="5071802" y="1052893"/>
                </a:lnTo>
                <a:cubicBezTo>
                  <a:pt x="5121582" y="1035417"/>
                  <a:pt x="5171609" y="1017933"/>
                  <a:pt x="5270492" y="1017897"/>
                </a:cubicBezTo>
                <a:cubicBezTo>
                  <a:pt x="5369048" y="1017897"/>
                  <a:pt x="5418946" y="1035363"/>
                  <a:pt x="5468653" y="1052829"/>
                </a:cubicBezTo>
                <a:lnTo>
                  <a:pt x="5534625" y="1072517"/>
                </a:lnTo>
                <a:lnTo>
                  <a:pt x="5485421" y="1049337"/>
                </a:lnTo>
                <a:cubicBezTo>
                  <a:pt x="5428928" y="1017120"/>
                  <a:pt x="5380738" y="980300"/>
                  <a:pt x="5270274" y="980300"/>
                </a:cubicBezTo>
                <a:close/>
                <a:moveTo>
                  <a:pt x="1369485" y="980300"/>
                </a:moveTo>
                <a:cubicBezTo>
                  <a:pt x="1258857" y="980300"/>
                  <a:pt x="1210572" y="1017258"/>
                  <a:pt x="1153975" y="1049596"/>
                </a:cubicBezTo>
                <a:lnTo>
                  <a:pt x="1105776" y="1072348"/>
                </a:lnTo>
                <a:lnTo>
                  <a:pt x="1171014" y="1052893"/>
                </a:lnTo>
                <a:cubicBezTo>
                  <a:pt x="1220794" y="1035417"/>
                  <a:pt x="1270820" y="1017933"/>
                  <a:pt x="1369704" y="1017897"/>
                </a:cubicBezTo>
                <a:cubicBezTo>
                  <a:pt x="1468260" y="1017897"/>
                  <a:pt x="1518158" y="1035363"/>
                  <a:pt x="1567864" y="1052829"/>
                </a:cubicBezTo>
                <a:lnTo>
                  <a:pt x="1633836" y="1072517"/>
                </a:lnTo>
                <a:lnTo>
                  <a:pt x="1584633" y="1049337"/>
                </a:lnTo>
                <a:cubicBezTo>
                  <a:pt x="1528139" y="1017120"/>
                  <a:pt x="1479950" y="980300"/>
                  <a:pt x="1369485" y="980300"/>
                </a:cubicBezTo>
                <a:close/>
                <a:moveTo>
                  <a:pt x="11591182" y="979643"/>
                </a:moveTo>
                <a:cubicBezTo>
                  <a:pt x="11480554" y="979643"/>
                  <a:pt x="11432293" y="1016486"/>
                  <a:pt x="11375689" y="1048788"/>
                </a:cubicBezTo>
                <a:lnTo>
                  <a:pt x="11327656" y="1071453"/>
                </a:lnTo>
                <a:lnTo>
                  <a:pt x="11391370" y="1052720"/>
                </a:lnTo>
                <a:cubicBezTo>
                  <a:pt x="11455169" y="1027877"/>
                  <a:pt x="11523252" y="1015918"/>
                  <a:pt x="11591694" y="1017532"/>
                </a:cubicBezTo>
                <a:cubicBezTo>
                  <a:pt x="11690249" y="1017532"/>
                  <a:pt x="11740147" y="1034980"/>
                  <a:pt x="11789854" y="1052428"/>
                </a:cubicBezTo>
                <a:lnTo>
                  <a:pt x="11856735" y="1072366"/>
                </a:lnTo>
                <a:lnTo>
                  <a:pt x="11806422" y="1048680"/>
                </a:lnTo>
                <a:cubicBezTo>
                  <a:pt x="11749895" y="1016463"/>
                  <a:pt x="11701688" y="979643"/>
                  <a:pt x="11591182" y="979643"/>
                </a:cubicBezTo>
                <a:close/>
                <a:moveTo>
                  <a:pt x="7644217" y="979643"/>
                </a:moveTo>
                <a:cubicBezTo>
                  <a:pt x="7533589" y="979643"/>
                  <a:pt x="7485327" y="1016486"/>
                  <a:pt x="7428724" y="1048788"/>
                </a:cubicBezTo>
                <a:lnTo>
                  <a:pt x="7380691" y="1071453"/>
                </a:lnTo>
                <a:lnTo>
                  <a:pt x="7444405" y="1052720"/>
                </a:lnTo>
                <a:cubicBezTo>
                  <a:pt x="7508203" y="1027877"/>
                  <a:pt x="7576286" y="1015918"/>
                  <a:pt x="7644728" y="1017532"/>
                </a:cubicBezTo>
                <a:cubicBezTo>
                  <a:pt x="7792561" y="1017532"/>
                  <a:pt x="7830915" y="1056790"/>
                  <a:pt x="7923362" y="1076419"/>
                </a:cubicBezTo>
                <a:lnTo>
                  <a:pt x="7929006" y="1076947"/>
                </a:lnTo>
                <a:lnTo>
                  <a:pt x="7888741" y="1064214"/>
                </a:lnTo>
                <a:cubicBezTo>
                  <a:pt x="7817268" y="1029759"/>
                  <a:pt x="7773140" y="979643"/>
                  <a:pt x="7644217" y="979643"/>
                </a:cubicBezTo>
                <a:close/>
                <a:moveTo>
                  <a:pt x="3743430" y="979643"/>
                </a:moveTo>
                <a:cubicBezTo>
                  <a:pt x="3632803" y="979643"/>
                  <a:pt x="3584540" y="1016486"/>
                  <a:pt x="3527938" y="1048788"/>
                </a:cubicBezTo>
                <a:lnTo>
                  <a:pt x="3479905" y="1071453"/>
                </a:lnTo>
                <a:lnTo>
                  <a:pt x="3543619" y="1052720"/>
                </a:lnTo>
                <a:cubicBezTo>
                  <a:pt x="3607416" y="1027877"/>
                  <a:pt x="3675500" y="1015918"/>
                  <a:pt x="3743941" y="1017532"/>
                </a:cubicBezTo>
                <a:cubicBezTo>
                  <a:pt x="3891774" y="1017532"/>
                  <a:pt x="3930128" y="1056790"/>
                  <a:pt x="4022576" y="1076419"/>
                </a:cubicBezTo>
                <a:lnTo>
                  <a:pt x="4028219" y="1076947"/>
                </a:lnTo>
                <a:lnTo>
                  <a:pt x="3987954" y="1064214"/>
                </a:lnTo>
                <a:cubicBezTo>
                  <a:pt x="3916481" y="1029759"/>
                  <a:pt x="3872353" y="979643"/>
                  <a:pt x="3743430" y="979643"/>
                </a:cubicBezTo>
                <a:close/>
                <a:moveTo>
                  <a:pt x="8425874" y="968545"/>
                </a:moveTo>
                <a:cubicBezTo>
                  <a:pt x="8361461" y="968545"/>
                  <a:pt x="8318175" y="982331"/>
                  <a:pt x="8282041" y="1000860"/>
                </a:cubicBezTo>
                <a:lnTo>
                  <a:pt x="8216657" y="1040227"/>
                </a:lnTo>
                <a:lnTo>
                  <a:pt x="8245564" y="1025714"/>
                </a:lnTo>
                <a:cubicBezTo>
                  <a:pt x="8289871" y="1003140"/>
                  <a:pt x="8339128" y="983074"/>
                  <a:pt x="8425874" y="983074"/>
                </a:cubicBezTo>
                <a:cubicBezTo>
                  <a:pt x="8451572" y="987673"/>
                  <a:pt x="8502893" y="970882"/>
                  <a:pt x="8625686" y="1035929"/>
                </a:cubicBezTo>
                <a:lnTo>
                  <a:pt x="8631893" y="1038711"/>
                </a:lnTo>
                <a:lnTo>
                  <a:pt x="8584708" y="1009060"/>
                </a:lnTo>
                <a:cubicBezTo>
                  <a:pt x="8545468" y="986552"/>
                  <a:pt x="8499489" y="968545"/>
                  <a:pt x="8425874" y="968545"/>
                </a:cubicBezTo>
                <a:close/>
                <a:moveTo>
                  <a:pt x="4478909" y="968545"/>
                </a:moveTo>
                <a:cubicBezTo>
                  <a:pt x="4414497" y="968545"/>
                  <a:pt x="4371210" y="982331"/>
                  <a:pt x="4335077" y="1000860"/>
                </a:cubicBezTo>
                <a:lnTo>
                  <a:pt x="4269694" y="1040227"/>
                </a:lnTo>
                <a:lnTo>
                  <a:pt x="4298600" y="1025714"/>
                </a:lnTo>
                <a:cubicBezTo>
                  <a:pt x="4342907" y="1003140"/>
                  <a:pt x="4392162" y="983074"/>
                  <a:pt x="4478909" y="983074"/>
                </a:cubicBezTo>
                <a:cubicBezTo>
                  <a:pt x="4504607" y="987673"/>
                  <a:pt x="4555929" y="970882"/>
                  <a:pt x="4678721" y="1035929"/>
                </a:cubicBezTo>
                <a:lnTo>
                  <a:pt x="4684930" y="1038712"/>
                </a:lnTo>
                <a:lnTo>
                  <a:pt x="4637743" y="1009060"/>
                </a:lnTo>
                <a:cubicBezTo>
                  <a:pt x="4598504" y="986552"/>
                  <a:pt x="4552525" y="968545"/>
                  <a:pt x="4478909" y="968545"/>
                </a:cubicBezTo>
                <a:close/>
                <a:moveTo>
                  <a:pt x="578122" y="968545"/>
                </a:moveTo>
                <a:cubicBezTo>
                  <a:pt x="504506" y="968545"/>
                  <a:pt x="458486" y="986552"/>
                  <a:pt x="419200" y="1009064"/>
                </a:cubicBezTo>
                <a:lnTo>
                  <a:pt x="372297" y="1038508"/>
                </a:lnTo>
                <a:lnTo>
                  <a:pt x="379031" y="1035491"/>
                </a:lnTo>
                <a:cubicBezTo>
                  <a:pt x="428811" y="1009282"/>
                  <a:pt x="478983" y="983074"/>
                  <a:pt x="578123" y="983074"/>
                </a:cubicBezTo>
                <a:cubicBezTo>
                  <a:pt x="603820" y="987673"/>
                  <a:pt x="655141" y="970882"/>
                  <a:pt x="777934" y="1035929"/>
                </a:cubicBezTo>
                <a:lnTo>
                  <a:pt x="784141" y="1038711"/>
                </a:lnTo>
                <a:lnTo>
                  <a:pt x="736955" y="1009060"/>
                </a:lnTo>
                <a:cubicBezTo>
                  <a:pt x="697716" y="986552"/>
                  <a:pt x="651737" y="968545"/>
                  <a:pt x="578122" y="968545"/>
                </a:cubicBezTo>
                <a:close/>
                <a:moveTo>
                  <a:pt x="10008894" y="949492"/>
                </a:moveTo>
                <a:cubicBezTo>
                  <a:pt x="9898389" y="949492"/>
                  <a:pt x="9850297" y="995990"/>
                  <a:pt x="9793753" y="1036676"/>
                </a:cubicBezTo>
                <a:lnTo>
                  <a:pt x="9778477" y="1045748"/>
                </a:lnTo>
                <a:lnTo>
                  <a:pt x="9809392" y="1030562"/>
                </a:lnTo>
                <a:cubicBezTo>
                  <a:pt x="9858815" y="1001962"/>
                  <a:pt x="9908622" y="973363"/>
                  <a:pt x="10008455" y="973363"/>
                </a:cubicBezTo>
                <a:cubicBezTo>
                  <a:pt x="10108178" y="973363"/>
                  <a:pt x="10157949" y="1001926"/>
                  <a:pt x="10207345" y="1030488"/>
                </a:cubicBezTo>
                <a:lnTo>
                  <a:pt x="10243050" y="1048014"/>
                </a:lnTo>
                <a:lnTo>
                  <a:pt x="10223897" y="1036633"/>
                </a:lnTo>
                <a:cubicBezTo>
                  <a:pt x="10167434" y="995967"/>
                  <a:pt x="10119440" y="949492"/>
                  <a:pt x="10008894" y="949492"/>
                </a:cubicBezTo>
                <a:close/>
                <a:moveTo>
                  <a:pt x="6061929" y="949492"/>
                </a:moveTo>
                <a:cubicBezTo>
                  <a:pt x="5951424" y="949492"/>
                  <a:pt x="5903332" y="995990"/>
                  <a:pt x="5846788" y="1036676"/>
                </a:cubicBezTo>
                <a:lnTo>
                  <a:pt x="5831509" y="1045750"/>
                </a:lnTo>
                <a:lnTo>
                  <a:pt x="5862428" y="1030562"/>
                </a:lnTo>
                <a:cubicBezTo>
                  <a:pt x="5911851" y="1001962"/>
                  <a:pt x="5961657" y="973363"/>
                  <a:pt x="6061489" y="973363"/>
                </a:cubicBezTo>
                <a:cubicBezTo>
                  <a:pt x="6161213" y="973363"/>
                  <a:pt x="6210983" y="1001926"/>
                  <a:pt x="6260380" y="1030488"/>
                </a:cubicBezTo>
                <a:lnTo>
                  <a:pt x="6296086" y="1048015"/>
                </a:lnTo>
                <a:lnTo>
                  <a:pt x="6276931" y="1036633"/>
                </a:lnTo>
                <a:cubicBezTo>
                  <a:pt x="6220468" y="995967"/>
                  <a:pt x="6172474" y="949492"/>
                  <a:pt x="6061929" y="949492"/>
                </a:cubicBezTo>
                <a:close/>
                <a:moveTo>
                  <a:pt x="2161142" y="949492"/>
                </a:moveTo>
                <a:cubicBezTo>
                  <a:pt x="2050636" y="949492"/>
                  <a:pt x="2002544" y="995990"/>
                  <a:pt x="1946001" y="1036676"/>
                </a:cubicBezTo>
                <a:lnTo>
                  <a:pt x="1930724" y="1045749"/>
                </a:lnTo>
                <a:lnTo>
                  <a:pt x="1961639" y="1030562"/>
                </a:lnTo>
                <a:cubicBezTo>
                  <a:pt x="2011063" y="1001962"/>
                  <a:pt x="2060870" y="973363"/>
                  <a:pt x="2160703" y="973363"/>
                </a:cubicBezTo>
                <a:cubicBezTo>
                  <a:pt x="2260427" y="973363"/>
                  <a:pt x="2310198" y="1001926"/>
                  <a:pt x="2359594" y="1030488"/>
                </a:cubicBezTo>
                <a:lnTo>
                  <a:pt x="2395301" y="1048015"/>
                </a:lnTo>
                <a:lnTo>
                  <a:pt x="2376146" y="1036633"/>
                </a:lnTo>
                <a:cubicBezTo>
                  <a:pt x="2319683" y="995967"/>
                  <a:pt x="2271689" y="949492"/>
                  <a:pt x="2161142" y="949492"/>
                </a:cubicBezTo>
                <a:close/>
                <a:moveTo>
                  <a:pt x="8426020" y="945185"/>
                </a:moveTo>
                <a:cubicBezTo>
                  <a:pt x="8328560" y="945185"/>
                  <a:pt x="8281107" y="981687"/>
                  <a:pt x="8230808" y="1020014"/>
                </a:cubicBezTo>
                <a:lnTo>
                  <a:pt x="8219157" y="1028099"/>
                </a:lnTo>
                <a:lnTo>
                  <a:pt x="8245413" y="1011896"/>
                </a:lnTo>
                <a:cubicBezTo>
                  <a:pt x="8289461" y="984307"/>
                  <a:pt x="8338543" y="959784"/>
                  <a:pt x="8425801" y="959784"/>
                </a:cubicBezTo>
                <a:cubicBezTo>
                  <a:pt x="8525524" y="959784"/>
                  <a:pt x="8575350" y="991796"/>
                  <a:pt x="8624774" y="1023809"/>
                </a:cubicBezTo>
                <a:lnTo>
                  <a:pt x="8627954" y="1025558"/>
                </a:lnTo>
                <a:lnTo>
                  <a:pt x="8584313" y="993069"/>
                </a:lnTo>
                <a:cubicBezTo>
                  <a:pt x="8545211" y="966467"/>
                  <a:pt x="8499444" y="945185"/>
                  <a:pt x="8426020" y="945185"/>
                </a:cubicBezTo>
                <a:close/>
                <a:moveTo>
                  <a:pt x="4479056" y="945185"/>
                </a:moveTo>
                <a:cubicBezTo>
                  <a:pt x="4381596" y="945185"/>
                  <a:pt x="4334142" y="981687"/>
                  <a:pt x="4283844" y="1020014"/>
                </a:cubicBezTo>
                <a:lnTo>
                  <a:pt x="4272192" y="1028099"/>
                </a:lnTo>
                <a:lnTo>
                  <a:pt x="4298448" y="1011896"/>
                </a:lnTo>
                <a:cubicBezTo>
                  <a:pt x="4342496" y="984307"/>
                  <a:pt x="4391578" y="959784"/>
                  <a:pt x="4478836" y="959784"/>
                </a:cubicBezTo>
                <a:cubicBezTo>
                  <a:pt x="4578560" y="959784"/>
                  <a:pt x="4628385" y="991796"/>
                  <a:pt x="4677809" y="1023809"/>
                </a:cubicBezTo>
                <a:lnTo>
                  <a:pt x="4680992" y="1025559"/>
                </a:lnTo>
                <a:lnTo>
                  <a:pt x="4637348" y="993069"/>
                </a:lnTo>
                <a:cubicBezTo>
                  <a:pt x="4598247" y="966467"/>
                  <a:pt x="4552480" y="945185"/>
                  <a:pt x="4479056" y="945185"/>
                </a:cubicBezTo>
                <a:close/>
                <a:moveTo>
                  <a:pt x="578268" y="945185"/>
                </a:moveTo>
                <a:cubicBezTo>
                  <a:pt x="480808" y="945185"/>
                  <a:pt x="433355" y="981687"/>
                  <a:pt x="383056" y="1020014"/>
                </a:cubicBezTo>
                <a:lnTo>
                  <a:pt x="366248" y="1030854"/>
                </a:lnTo>
                <a:lnTo>
                  <a:pt x="378994" y="1023845"/>
                </a:lnTo>
                <a:cubicBezTo>
                  <a:pt x="428464" y="991815"/>
                  <a:pt x="478325" y="959784"/>
                  <a:pt x="578049" y="959784"/>
                </a:cubicBezTo>
                <a:cubicBezTo>
                  <a:pt x="677772" y="959784"/>
                  <a:pt x="727598" y="991796"/>
                  <a:pt x="777021" y="1023809"/>
                </a:cubicBezTo>
                <a:lnTo>
                  <a:pt x="780203" y="1025559"/>
                </a:lnTo>
                <a:lnTo>
                  <a:pt x="736561" y="993069"/>
                </a:lnTo>
                <a:cubicBezTo>
                  <a:pt x="697459" y="966467"/>
                  <a:pt x="651692" y="945185"/>
                  <a:pt x="578268" y="945185"/>
                </a:cubicBezTo>
                <a:close/>
                <a:moveTo>
                  <a:pt x="10801060" y="940951"/>
                </a:moveTo>
                <a:cubicBezTo>
                  <a:pt x="10647433" y="940951"/>
                  <a:pt x="10617398" y="1032691"/>
                  <a:pt x="10513885" y="1076115"/>
                </a:cubicBezTo>
                <a:lnTo>
                  <a:pt x="10494244" y="1081299"/>
                </a:lnTo>
                <a:lnTo>
                  <a:pt x="10521193" y="1079443"/>
                </a:lnTo>
                <a:cubicBezTo>
                  <a:pt x="10614252" y="1064861"/>
                  <a:pt x="10652223" y="1035691"/>
                  <a:pt x="10800987" y="1035636"/>
                </a:cubicBezTo>
                <a:cubicBezTo>
                  <a:pt x="10826831" y="1037973"/>
                  <a:pt x="10877787" y="1029650"/>
                  <a:pt x="10999559" y="1061699"/>
                </a:cubicBezTo>
                <a:cubicBezTo>
                  <a:pt x="11027127" y="1068944"/>
                  <a:pt x="11053506" y="1074415"/>
                  <a:pt x="11079009" y="1078441"/>
                </a:cubicBezTo>
                <a:lnTo>
                  <a:pt x="11104883" y="1081258"/>
                </a:lnTo>
                <a:lnTo>
                  <a:pt x="11077365" y="1071968"/>
                </a:lnTo>
                <a:cubicBezTo>
                  <a:pt x="10984195" y="1028296"/>
                  <a:pt x="10947962" y="940951"/>
                  <a:pt x="10801060" y="940951"/>
                </a:cubicBezTo>
                <a:close/>
                <a:moveTo>
                  <a:pt x="6854094" y="940951"/>
                </a:moveTo>
                <a:cubicBezTo>
                  <a:pt x="6700467" y="940951"/>
                  <a:pt x="6670432" y="1032691"/>
                  <a:pt x="6566920" y="1076115"/>
                </a:cubicBezTo>
                <a:lnTo>
                  <a:pt x="6547278" y="1081299"/>
                </a:lnTo>
                <a:lnTo>
                  <a:pt x="6574227" y="1079443"/>
                </a:lnTo>
                <a:cubicBezTo>
                  <a:pt x="6667286" y="1064861"/>
                  <a:pt x="6705257" y="1035691"/>
                  <a:pt x="6854021" y="1035636"/>
                </a:cubicBezTo>
                <a:cubicBezTo>
                  <a:pt x="6879865" y="1037973"/>
                  <a:pt x="6930821" y="1029650"/>
                  <a:pt x="7052593" y="1061699"/>
                </a:cubicBezTo>
                <a:cubicBezTo>
                  <a:pt x="7080161" y="1068944"/>
                  <a:pt x="7106541" y="1074415"/>
                  <a:pt x="7132043" y="1078441"/>
                </a:cubicBezTo>
                <a:lnTo>
                  <a:pt x="7157917" y="1081258"/>
                </a:lnTo>
                <a:lnTo>
                  <a:pt x="7130399" y="1071968"/>
                </a:lnTo>
                <a:cubicBezTo>
                  <a:pt x="7037230" y="1028296"/>
                  <a:pt x="7000997" y="940951"/>
                  <a:pt x="6854094" y="940951"/>
                </a:cubicBezTo>
                <a:close/>
                <a:moveTo>
                  <a:pt x="2953308" y="940951"/>
                </a:moveTo>
                <a:cubicBezTo>
                  <a:pt x="2799680" y="940951"/>
                  <a:pt x="2769645" y="1032691"/>
                  <a:pt x="2666133" y="1076115"/>
                </a:cubicBezTo>
                <a:lnTo>
                  <a:pt x="2646491" y="1081299"/>
                </a:lnTo>
                <a:lnTo>
                  <a:pt x="2673440" y="1079443"/>
                </a:lnTo>
                <a:cubicBezTo>
                  <a:pt x="2766500" y="1064861"/>
                  <a:pt x="2804471" y="1035691"/>
                  <a:pt x="2953235" y="1035636"/>
                </a:cubicBezTo>
                <a:cubicBezTo>
                  <a:pt x="2979078" y="1037973"/>
                  <a:pt x="3030036" y="1029650"/>
                  <a:pt x="3151806" y="1061699"/>
                </a:cubicBezTo>
                <a:cubicBezTo>
                  <a:pt x="3179374" y="1068944"/>
                  <a:pt x="3205754" y="1074415"/>
                  <a:pt x="3231256" y="1078441"/>
                </a:cubicBezTo>
                <a:lnTo>
                  <a:pt x="3257130" y="1081258"/>
                </a:lnTo>
                <a:lnTo>
                  <a:pt x="3229612" y="1071968"/>
                </a:lnTo>
                <a:cubicBezTo>
                  <a:pt x="3136443" y="1028296"/>
                  <a:pt x="3100210" y="940951"/>
                  <a:pt x="2953308" y="940951"/>
                </a:cubicBezTo>
                <a:close/>
                <a:moveTo>
                  <a:pt x="9217164" y="933503"/>
                </a:moveTo>
                <a:cubicBezTo>
                  <a:pt x="9106947" y="933503"/>
                  <a:pt x="9058726" y="985106"/>
                  <a:pt x="9002055" y="1030258"/>
                </a:cubicBezTo>
                <a:lnTo>
                  <a:pt x="8954866" y="1061302"/>
                </a:lnTo>
                <a:lnTo>
                  <a:pt x="9018137" y="1029578"/>
                </a:lnTo>
                <a:cubicBezTo>
                  <a:pt x="9067579" y="1000376"/>
                  <a:pt x="9117405" y="971175"/>
                  <a:pt x="9217238" y="971175"/>
                </a:cubicBezTo>
                <a:cubicBezTo>
                  <a:pt x="9316925" y="971175"/>
                  <a:pt x="9366641" y="1000376"/>
                  <a:pt x="9415982" y="1029578"/>
                </a:cubicBezTo>
                <a:lnTo>
                  <a:pt x="9479924" y="1061698"/>
                </a:lnTo>
                <a:lnTo>
                  <a:pt x="9432044" y="1030172"/>
                </a:lnTo>
                <a:cubicBezTo>
                  <a:pt x="9375487" y="985060"/>
                  <a:pt x="9327382" y="933503"/>
                  <a:pt x="9217164" y="933503"/>
                </a:cubicBezTo>
                <a:close/>
                <a:moveTo>
                  <a:pt x="5270200" y="933503"/>
                </a:moveTo>
                <a:cubicBezTo>
                  <a:pt x="5159983" y="933503"/>
                  <a:pt x="5111762" y="985106"/>
                  <a:pt x="5055091" y="1030258"/>
                </a:cubicBezTo>
                <a:lnTo>
                  <a:pt x="5007902" y="1061302"/>
                </a:lnTo>
                <a:lnTo>
                  <a:pt x="5071173" y="1029578"/>
                </a:lnTo>
                <a:cubicBezTo>
                  <a:pt x="5120616" y="1000376"/>
                  <a:pt x="5170441" y="971175"/>
                  <a:pt x="5270274" y="971175"/>
                </a:cubicBezTo>
                <a:cubicBezTo>
                  <a:pt x="5369960" y="971175"/>
                  <a:pt x="5419677" y="1000376"/>
                  <a:pt x="5469018" y="1029578"/>
                </a:cubicBezTo>
                <a:lnTo>
                  <a:pt x="5532959" y="1061698"/>
                </a:lnTo>
                <a:lnTo>
                  <a:pt x="5485081" y="1030172"/>
                </a:lnTo>
                <a:cubicBezTo>
                  <a:pt x="5428523" y="985060"/>
                  <a:pt x="5380418" y="933503"/>
                  <a:pt x="5270200" y="933503"/>
                </a:cubicBezTo>
                <a:close/>
                <a:moveTo>
                  <a:pt x="1369412" y="933503"/>
                </a:moveTo>
                <a:cubicBezTo>
                  <a:pt x="1259195" y="933503"/>
                  <a:pt x="1210975" y="985106"/>
                  <a:pt x="1154303" y="1030258"/>
                </a:cubicBezTo>
                <a:lnTo>
                  <a:pt x="1107117" y="1061301"/>
                </a:lnTo>
                <a:lnTo>
                  <a:pt x="1170385" y="1029578"/>
                </a:lnTo>
                <a:cubicBezTo>
                  <a:pt x="1219827" y="1000376"/>
                  <a:pt x="1269652" y="971175"/>
                  <a:pt x="1369485" y="971175"/>
                </a:cubicBezTo>
                <a:cubicBezTo>
                  <a:pt x="1469172" y="971175"/>
                  <a:pt x="1518888" y="1000376"/>
                  <a:pt x="1568229" y="1029578"/>
                </a:cubicBezTo>
                <a:lnTo>
                  <a:pt x="1632175" y="1061700"/>
                </a:lnTo>
                <a:lnTo>
                  <a:pt x="1584293" y="1030172"/>
                </a:lnTo>
                <a:cubicBezTo>
                  <a:pt x="1527735" y="985060"/>
                  <a:pt x="1479630" y="933503"/>
                  <a:pt x="1369412" y="933503"/>
                </a:cubicBezTo>
                <a:close/>
                <a:moveTo>
                  <a:pt x="11591402" y="933139"/>
                </a:moveTo>
                <a:cubicBezTo>
                  <a:pt x="11481143" y="933139"/>
                  <a:pt x="11432905" y="984741"/>
                  <a:pt x="11376212" y="1029894"/>
                </a:cubicBezTo>
                <a:lnTo>
                  <a:pt x="11329247" y="1060779"/>
                </a:lnTo>
                <a:lnTo>
                  <a:pt x="11392073" y="1029286"/>
                </a:lnTo>
                <a:cubicBezTo>
                  <a:pt x="11441524" y="1000084"/>
                  <a:pt x="11491349" y="970883"/>
                  <a:pt x="11591182" y="970883"/>
                </a:cubicBezTo>
                <a:cubicBezTo>
                  <a:pt x="11690906" y="970883"/>
                  <a:pt x="11740640" y="999975"/>
                  <a:pt x="11790009" y="1029067"/>
                </a:cubicBezTo>
                <a:lnTo>
                  <a:pt x="11853415" y="1060778"/>
                </a:lnTo>
                <a:lnTo>
                  <a:pt x="11806362" y="1029807"/>
                </a:lnTo>
                <a:cubicBezTo>
                  <a:pt x="11749783" y="984695"/>
                  <a:pt x="11701660" y="933139"/>
                  <a:pt x="11591402" y="933139"/>
                </a:cubicBezTo>
                <a:close/>
                <a:moveTo>
                  <a:pt x="7644436" y="933139"/>
                </a:moveTo>
                <a:cubicBezTo>
                  <a:pt x="7534177" y="933139"/>
                  <a:pt x="7485939" y="984741"/>
                  <a:pt x="7429246" y="1029894"/>
                </a:cubicBezTo>
                <a:lnTo>
                  <a:pt x="7382282" y="1060779"/>
                </a:lnTo>
                <a:lnTo>
                  <a:pt x="7445108" y="1029286"/>
                </a:lnTo>
                <a:cubicBezTo>
                  <a:pt x="7494559" y="1000084"/>
                  <a:pt x="7544384" y="970883"/>
                  <a:pt x="7644217" y="970883"/>
                </a:cubicBezTo>
                <a:cubicBezTo>
                  <a:pt x="7775104" y="970883"/>
                  <a:pt x="7819877" y="1020998"/>
                  <a:pt x="7890735" y="1055453"/>
                </a:cubicBezTo>
                <a:lnTo>
                  <a:pt x="7907366" y="1060777"/>
                </a:lnTo>
                <a:lnTo>
                  <a:pt x="7862944" y="1032618"/>
                </a:lnTo>
                <a:cubicBezTo>
                  <a:pt x="7804795" y="986866"/>
                  <a:pt x="7756992" y="933139"/>
                  <a:pt x="7644436" y="933139"/>
                </a:cubicBezTo>
                <a:close/>
                <a:moveTo>
                  <a:pt x="3743651" y="933139"/>
                </a:moveTo>
                <a:cubicBezTo>
                  <a:pt x="3633392" y="933139"/>
                  <a:pt x="3585153" y="984741"/>
                  <a:pt x="3528460" y="1029894"/>
                </a:cubicBezTo>
                <a:lnTo>
                  <a:pt x="3481496" y="1060779"/>
                </a:lnTo>
                <a:lnTo>
                  <a:pt x="3544322" y="1029286"/>
                </a:lnTo>
                <a:cubicBezTo>
                  <a:pt x="3593772" y="1000084"/>
                  <a:pt x="3643598" y="970883"/>
                  <a:pt x="3743430" y="970883"/>
                </a:cubicBezTo>
                <a:cubicBezTo>
                  <a:pt x="3874317" y="970883"/>
                  <a:pt x="3919091" y="1020998"/>
                  <a:pt x="3989948" y="1055453"/>
                </a:cubicBezTo>
                <a:lnTo>
                  <a:pt x="4006581" y="1060777"/>
                </a:lnTo>
                <a:lnTo>
                  <a:pt x="3962158" y="1032618"/>
                </a:lnTo>
                <a:cubicBezTo>
                  <a:pt x="3904010" y="986866"/>
                  <a:pt x="3856205" y="933139"/>
                  <a:pt x="3743651" y="933139"/>
                </a:cubicBezTo>
                <a:close/>
                <a:moveTo>
                  <a:pt x="8425801" y="922189"/>
                </a:moveTo>
                <a:cubicBezTo>
                  <a:pt x="8350820" y="922189"/>
                  <a:pt x="8304553" y="947747"/>
                  <a:pt x="8264787" y="979296"/>
                </a:cubicBezTo>
                <a:lnTo>
                  <a:pt x="8230345" y="1008842"/>
                </a:lnTo>
                <a:lnTo>
                  <a:pt x="8245191" y="998009"/>
                </a:lnTo>
                <a:cubicBezTo>
                  <a:pt x="8289239" y="965406"/>
                  <a:pt x="8338384" y="936425"/>
                  <a:pt x="8425801" y="936425"/>
                </a:cubicBezTo>
                <a:cubicBezTo>
                  <a:pt x="8475754" y="936425"/>
                  <a:pt x="8513191" y="945888"/>
                  <a:pt x="8544316" y="960081"/>
                </a:cubicBezTo>
                <a:lnTo>
                  <a:pt x="8624300" y="1011697"/>
                </a:lnTo>
                <a:lnTo>
                  <a:pt x="8584330" y="977441"/>
                </a:lnTo>
                <a:cubicBezTo>
                  <a:pt x="8545128" y="946745"/>
                  <a:pt x="8499252" y="922189"/>
                  <a:pt x="8425801" y="922189"/>
                </a:cubicBezTo>
                <a:close/>
                <a:moveTo>
                  <a:pt x="4478836" y="922189"/>
                </a:moveTo>
                <a:cubicBezTo>
                  <a:pt x="4403855" y="922189"/>
                  <a:pt x="4357588" y="947747"/>
                  <a:pt x="4317823" y="979296"/>
                </a:cubicBezTo>
                <a:lnTo>
                  <a:pt x="4283381" y="1008842"/>
                </a:lnTo>
                <a:lnTo>
                  <a:pt x="4298227" y="998009"/>
                </a:lnTo>
                <a:cubicBezTo>
                  <a:pt x="4342274" y="965406"/>
                  <a:pt x="4391419" y="936425"/>
                  <a:pt x="4478836" y="936425"/>
                </a:cubicBezTo>
                <a:cubicBezTo>
                  <a:pt x="4528789" y="936425"/>
                  <a:pt x="4566228" y="945888"/>
                  <a:pt x="4597353" y="960081"/>
                </a:cubicBezTo>
                <a:lnTo>
                  <a:pt x="4677336" y="1011698"/>
                </a:lnTo>
                <a:lnTo>
                  <a:pt x="4637366" y="977441"/>
                </a:lnTo>
                <a:cubicBezTo>
                  <a:pt x="4598165" y="946745"/>
                  <a:pt x="4552288" y="922189"/>
                  <a:pt x="4478836" y="922189"/>
                </a:cubicBezTo>
                <a:close/>
                <a:moveTo>
                  <a:pt x="578049" y="922189"/>
                </a:moveTo>
                <a:cubicBezTo>
                  <a:pt x="504598" y="922189"/>
                  <a:pt x="458702" y="946715"/>
                  <a:pt x="419478" y="977372"/>
                </a:cubicBezTo>
                <a:lnTo>
                  <a:pt x="379075" y="1011937"/>
                </a:lnTo>
                <a:lnTo>
                  <a:pt x="459492" y="960083"/>
                </a:lnTo>
                <a:cubicBezTo>
                  <a:pt x="490640" y="945888"/>
                  <a:pt x="528096" y="936425"/>
                  <a:pt x="578049" y="936425"/>
                </a:cubicBezTo>
                <a:cubicBezTo>
                  <a:pt x="628002" y="936425"/>
                  <a:pt x="665440" y="945888"/>
                  <a:pt x="696565" y="960081"/>
                </a:cubicBezTo>
                <a:lnTo>
                  <a:pt x="776550" y="1011699"/>
                </a:lnTo>
                <a:lnTo>
                  <a:pt x="736579" y="977441"/>
                </a:lnTo>
                <a:cubicBezTo>
                  <a:pt x="697377" y="946745"/>
                  <a:pt x="651500" y="922189"/>
                  <a:pt x="578049" y="922189"/>
                </a:cubicBezTo>
                <a:close/>
                <a:moveTo>
                  <a:pt x="10008602" y="916420"/>
                </a:moveTo>
                <a:cubicBezTo>
                  <a:pt x="9898425" y="916420"/>
                  <a:pt x="9850338" y="973382"/>
                  <a:pt x="9793710" y="1023224"/>
                </a:cubicBezTo>
                <a:lnTo>
                  <a:pt x="9784960" y="1029579"/>
                </a:lnTo>
                <a:lnTo>
                  <a:pt x="9809209" y="1014246"/>
                </a:lnTo>
                <a:cubicBezTo>
                  <a:pt x="9858578" y="977489"/>
                  <a:pt x="9908403" y="940732"/>
                  <a:pt x="10008455" y="940732"/>
                </a:cubicBezTo>
                <a:cubicBezTo>
                  <a:pt x="10108434" y="940732"/>
                  <a:pt x="10158277" y="977453"/>
                  <a:pt x="10207647" y="1014174"/>
                </a:cubicBezTo>
                <a:lnTo>
                  <a:pt x="10236812" y="1032603"/>
                </a:lnTo>
                <a:lnTo>
                  <a:pt x="10223511" y="1022964"/>
                </a:lnTo>
                <a:cubicBezTo>
                  <a:pt x="10166889" y="973243"/>
                  <a:pt x="10118779" y="916420"/>
                  <a:pt x="10008602" y="916420"/>
                </a:cubicBezTo>
                <a:close/>
                <a:moveTo>
                  <a:pt x="6061637" y="916420"/>
                </a:moveTo>
                <a:cubicBezTo>
                  <a:pt x="5951460" y="916420"/>
                  <a:pt x="5903373" y="973382"/>
                  <a:pt x="5846746" y="1023224"/>
                </a:cubicBezTo>
                <a:lnTo>
                  <a:pt x="5837992" y="1029581"/>
                </a:lnTo>
                <a:lnTo>
                  <a:pt x="5862244" y="1014246"/>
                </a:lnTo>
                <a:cubicBezTo>
                  <a:pt x="5911613" y="977489"/>
                  <a:pt x="5961438" y="940732"/>
                  <a:pt x="6061489" y="940732"/>
                </a:cubicBezTo>
                <a:cubicBezTo>
                  <a:pt x="6161468" y="940732"/>
                  <a:pt x="6211312" y="977453"/>
                  <a:pt x="6260681" y="1014174"/>
                </a:cubicBezTo>
                <a:lnTo>
                  <a:pt x="6289844" y="1032602"/>
                </a:lnTo>
                <a:lnTo>
                  <a:pt x="6276545" y="1022964"/>
                </a:lnTo>
                <a:cubicBezTo>
                  <a:pt x="6219923" y="973243"/>
                  <a:pt x="6171813" y="916420"/>
                  <a:pt x="6061637" y="916420"/>
                </a:cubicBezTo>
                <a:close/>
                <a:moveTo>
                  <a:pt x="2160850" y="916420"/>
                </a:moveTo>
                <a:cubicBezTo>
                  <a:pt x="2050673" y="916420"/>
                  <a:pt x="2002586" y="973382"/>
                  <a:pt x="1945958" y="1023224"/>
                </a:cubicBezTo>
                <a:lnTo>
                  <a:pt x="1937203" y="1029582"/>
                </a:lnTo>
                <a:lnTo>
                  <a:pt x="1961457" y="1014246"/>
                </a:lnTo>
                <a:cubicBezTo>
                  <a:pt x="2010826" y="977489"/>
                  <a:pt x="2060651" y="940732"/>
                  <a:pt x="2160703" y="940732"/>
                </a:cubicBezTo>
                <a:cubicBezTo>
                  <a:pt x="2260683" y="940732"/>
                  <a:pt x="2310526" y="977453"/>
                  <a:pt x="2359895" y="1014174"/>
                </a:cubicBezTo>
                <a:lnTo>
                  <a:pt x="2389052" y="1032598"/>
                </a:lnTo>
                <a:lnTo>
                  <a:pt x="2375759" y="1022964"/>
                </a:lnTo>
                <a:cubicBezTo>
                  <a:pt x="2319137" y="973243"/>
                  <a:pt x="2271027" y="916420"/>
                  <a:pt x="2160850" y="916420"/>
                </a:cubicBezTo>
                <a:close/>
                <a:moveTo>
                  <a:pt x="8425801" y="898607"/>
                </a:moveTo>
                <a:cubicBezTo>
                  <a:pt x="8350932" y="898607"/>
                  <a:pt x="8304712" y="927610"/>
                  <a:pt x="8264954" y="963411"/>
                </a:cubicBezTo>
                <a:lnTo>
                  <a:pt x="8234547" y="993004"/>
                </a:lnTo>
                <a:lnTo>
                  <a:pt x="8245019" y="984193"/>
                </a:lnTo>
                <a:cubicBezTo>
                  <a:pt x="8289119" y="946574"/>
                  <a:pt x="8338352" y="913136"/>
                  <a:pt x="8425801" y="913136"/>
                </a:cubicBezTo>
                <a:cubicBezTo>
                  <a:pt x="8500758" y="913136"/>
                  <a:pt x="8547606" y="937693"/>
                  <a:pt x="8587211" y="968389"/>
                </a:cubicBezTo>
                <a:lnTo>
                  <a:pt x="8617601" y="994052"/>
                </a:lnTo>
                <a:lnTo>
                  <a:pt x="8583894" y="961228"/>
                </a:lnTo>
                <a:cubicBezTo>
                  <a:pt x="8544828" y="926438"/>
                  <a:pt x="8499143" y="898607"/>
                  <a:pt x="8425801" y="898607"/>
                </a:cubicBezTo>
                <a:close/>
                <a:moveTo>
                  <a:pt x="4478836" y="898607"/>
                </a:moveTo>
                <a:cubicBezTo>
                  <a:pt x="4403967" y="898607"/>
                  <a:pt x="4357747" y="927610"/>
                  <a:pt x="4317990" y="963411"/>
                </a:cubicBezTo>
                <a:lnTo>
                  <a:pt x="4287586" y="993001"/>
                </a:lnTo>
                <a:lnTo>
                  <a:pt x="4298055" y="984193"/>
                </a:lnTo>
                <a:cubicBezTo>
                  <a:pt x="4342155" y="946574"/>
                  <a:pt x="4391388" y="913136"/>
                  <a:pt x="4478836" y="913136"/>
                </a:cubicBezTo>
                <a:cubicBezTo>
                  <a:pt x="4553793" y="913136"/>
                  <a:pt x="4600641" y="937693"/>
                  <a:pt x="4640246" y="968389"/>
                </a:cubicBezTo>
                <a:lnTo>
                  <a:pt x="4670640" y="994055"/>
                </a:lnTo>
                <a:lnTo>
                  <a:pt x="4636930" y="961228"/>
                </a:lnTo>
                <a:cubicBezTo>
                  <a:pt x="4597863" y="926438"/>
                  <a:pt x="4552178" y="898607"/>
                  <a:pt x="4478836" y="898607"/>
                </a:cubicBezTo>
                <a:close/>
                <a:moveTo>
                  <a:pt x="578049" y="898607"/>
                </a:moveTo>
                <a:cubicBezTo>
                  <a:pt x="504708" y="898607"/>
                  <a:pt x="458859" y="926438"/>
                  <a:pt x="419645" y="961228"/>
                </a:cubicBezTo>
                <a:lnTo>
                  <a:pt x="383304" y="996501"/>
                </a:lnTo>
                <a:lnTo>
                  <a:pt x="416577" y="968412"/>
                </a:lnTo>
                <a:cubicBezTo>
                  <a:pt x="456213" y="937703"/>
                  <a:pt x="503092" y="913136"/>
                  <a:pt x="578049" y="913136"/>
                </a:cubicBezTo>
                <a:cubicBezTo>
                  <a:pt x="653006" y="913136"/>
                  <a:pt x="699854" y="937693"/>
                  <a:pt x="739459" y="968389"/>
                </a:cubicBezTo>
                <a:lnTo>
                  <a:pt x="769851" y="994054"/>
                </a:lnTo>
                <a:lnTo>
                  <a:pt x="736142" y="961228"/>
                </a:lnTo>
                <a:cubicBezTo>
                  <a:pt x="697076" y="926438"/>
                  <a:pt x="651391" y="898607"/>
                  <a:pt x="578049" y="898607"/>
                </a:cubicBezTo>
                <a:close/>
                <a:moveTo>
                  <a:pt x="7098574" y="892347"/>
                </a:moveTo>
                <a:lnTo>
                  <a:pt x="7112390" y="931434"/>
                </a:lnTo>
                <a:lnTo>
                  <a:pt x="7118609" y="946019"/>
                </a:lnTo>
                <a:close/>
                <a:moveTo>
                  <a:pt x="11045536" y="892338"/>
                </a:moveTo>
                <a:lnTo>
                  <a:pt x="11059356" y="931434"/>
                </a:lnTo>
                <a:lnTo>
                  <a:pt x="11065576" y="946023"/>
                </a:lnTo>
                <a:close/>
                <a:moveTo>
                  <a:pt x="3197772" y="892301"/>
                </a:moveTo>
                <a:lnTo>
                  <a:pt x="3211605" y="931434"/>
                </a:lnTo>
                <a:lnTo>
                  <a:pt x="3217830" y="946036"/>
                </a:lnTo>
                <a:close/>
                <a:moveTo>
                  <a:pt x="9217676" y="886928"/>
                </a:moveTo>
                <a:cubicBezTo>
                  <a:pt x="9107992" y="886928"/>
                  <a:pt x="9059705" y="953245"/>
                  <a:pt x="9002873" y="1011285"/>
                </a:cubicBezTo>
                <a:lnTo>
                  <a:pt x="8954664" y="1051944"/>
                </a:lnTo>
                <a:lnTo>
                  <a:pt x="8980055" y="1036249"/>
                </a:lnTo>
                <a:cubicBezTo>
                  <a:pt x="9045461" y="988484"/>
                  <a:pt x="9092309" y="924788"/>
                  <a:pt x="9217238" y="924743"/>
                </a:cubicBezTo>
                <a:cubicBezTo>
                  <a:pt x="9342166" y="924743"/>
                  <a:pt x="9388871" y="988422"/>
                  <a:pt x="9454152" y="1036181"/>
                </a:cubicBezTo>
                <a:lnTo>
                  <a:pt x="9483015" y="1054049"/>
                </a:lnTo>
                <a:lnTo>
                  <a:pt x="9432327" y="1011229"/>
                </a:lnTo>
                <a:cubicBezTo>
                  <a:pt x="9375653" y="953221"/>
                  <a:pt x="9327525" y="886928"/>
                  <a:pt x="9217676" y="886928"/>
                </a:cubicBezTo>
                <a:close/>
                <a:moveTo>
                  <a:pt x="5270712" y="886928"/>
                </a:moveTo>
                <a:cubicBezTo>
                  <a:pt x="5161028" y="886928"/>
                  <a:pt x="5112741" y="953245"/>
                  <a:pt x="5055908" y="1011285"/>
                </a:cubicBezTo>
                <a:lnTo>
                  <a:pt x="5007699" y="1051945"/>
                </a:lnTo>
                <a:lnTo>
                  <a:pt x="5033093" y="1036249"/>
                </a:lnTo>
                <a:cubicBezTo>
                  <a:pt x="5098498" y="988484"/>
                  <a:pt x="5145345" y="924788"/>
                  <a:pt x="5270274" y="924743"/>
                </a:cubicBezTo>
                <a:cubicBezTo>
                  <a:pt x="5395202" y="924743"/>
                  <a:pt x="5441907" y="988422"/>
                  <a:pt x="5507188" y="1036181"/>
                </a:cubicBezTo>
                <a:lnTo>
                  <a:pt x="5536052" y="1054050"/>
                </a:lnTo>
                <a:lnTo>
                  <a:pt x="5485362" y="1011229"/>
                </a:lnTo>
                <a:cubicBezTo>
                  <a:pt x="5428688" y="953221"/>
                  <a:pt x="5380560" y="886928"/>
                  <a:pt x="5270712" y="886928"/>
                </a:cubicBezTo>
                <a:close/>
                <a:moveTo>
                  <a:pt x="1369924" y="886928"/>
                </a:moveTo>
                <a:cubicBezTo>
                  <a:pt x="1260239" y="886928"/>
                  <a:pt x="1211952" y="953245"/>
                  <a:pt x="1155120" y="1011285"/>
                </a:cubicBezTo>
                <a:lnTo>
                  <a:pt x="1106909" y="1051946"/>
                </a:lnTo>
                <a:lnTo>
                  <a:pt x="1132304" y="1036249"/>
                </a:lnTo>
                <a:cubicBezTo>
                  <a:pt x="1197709" y="988484"/>
                  <a:pt x="1244557" y="924788"/>
                  <a:pt x="1369485" y="924743"/>
                </a:cubicBezTo>
                <a:cubicBezTo>
                  <a:pt x="1494413" y="924743"/>
                  <a:pt x="1541119" y="988422"/>
                  <a:pt x="1606400" y="1036181"/>
                </a:cubicBezTo>
                <a:lnTo>
                  <a:pt x="1635265" y="1054051"/>
                </a:lnTo>
                <a:lnTo>
                  <a:pt x="1584574" y="1011229"/>
                </a:lnTo>
                <a:cubicBezTo>
                  <a:pt x="1527900" y="953221"/>
                  <a:pt x="1479772" y="886928"/>
                  <a:pt x="1369924" y="886928"/>
                </a:cubicBezTo>
                <a:close/>
                <a:moveTo>
                  <a:pt x="11591329" y="886636"/>
                </a:moveTo>
                <a:cubicBezTo>
                  <a:pt x="11481399" y="886636"/>
                  <a:pt x="11433142" y="952953"/>
                  <a:pt x="11376371" y="1010993"/>
                </a:cubicBezTo>
                <a:lnTo>
                  <a:pt x="11327104" y="1052586"/>
                </a:lnTo>
                <a:lnTo>
                  <a:pt x="11354133" y="1035885"/>
                </a:lnTo>
                <a:cubicBezTo>
                  <a:pt x="11419563" y="988119"/>
                  <a:pt x="11466428" y="924423"/>
                  <a:pt x="11591402" y="924377"/>
                </a:cubicBezTo>
                <a:cubicBezTo>
                  <a:pt x="11716376" y="924377"/>
                  <a:pt x="11763098" y="988056"/>
                  <a:pt x="11828404" y="1035816"/>
                </a:cubicBezTo>
                <a:lnTo>
                  <a:pt x="11854863" y="1052191"/>
                </a:lnTo>
                <a:lnTo>
                  <a:pt x="11806022" y="1010937"/>
                </a:lnTo>
                <a:cubicBezTo>
                  <a:pt x="11749354" y="952930"/>
                  <a:pt x="11701259" y="886636"/>
                  <a:pt x="11591329" y="886636"/>
                </a:cubicBezTo>
                <a:close/>
                <a:moveTo>
                  <a:pt x="7644363" y="886636"/>
                </a:moveTo>
                <a:cubicBezTo>
                  <a:pt x="7534433" y="886636"/>
                  <a:pt x="7486176" y="952953"/>
                  <a:pt x="7429405" y="1010993"/>
                </a:cubicBezTo>
                <a:lnTo>
                  <a:pt x="7380138" y="1052586"/>
                </a:lnTo>
                <a:lnTo>
                  <a:pt x="7407167" y="1035885"/>
                </a:lnTo>
                <a:cubicBezTo>
                  <a:pt x="7472597" y="988119"/>
                  <a:pt x="7519463" y="924423"/>
                  <a:pt x="7644436" y="924377"/>
                </a:cubicBezTo>
                <a:cubicBezTo>
                  <a:pt x="7769410" y="924377"/>
                  <a:pt x="7816133" y="988056"/>
                  <a:pt x="7881438" y="1035816"/>
                </a:cubicBezTo>
                <a:lnTo>
                  <a:pt x="7912014" y="1054738"/>
                </a:lnTo>
                <a:lnTo>
                  <a:pt x="7862610" y="1014551"/>
                </a:lnTo>
                <a:cubicBezTo>
                  <a:pt x="7804365" y="955721"/>
                  <a:pt x="7756583" y="886636"/>
                  <a:pt x="7644363" y="886636"/>
                </a:cubicBezTo>
                <a:close/>
                <a:moveTo>
                  <a:pt x="3743577" y="886636"/>
                </a:moveTo>
                <a:cubicBezTo>
                  <a:pt x="3633648" y="886636"/>
                  <a:pt x="3585390" y="952953"/>
                  <a:pt x="3528619" y="1010993"/>
                </a:cubicBezTo>
                <a:lnTo>
                  <a:pt x="3479352" y="1052586"/>
                </a:lnTo>
                <a:lnTo>
                  <a:pt x="3506382" y="1035885"/>
                </a:lnTo>
                <a:cubicBezTo>
                  <a:pt x="3571813" y="988119"/>
                  <a:pt x="3618677" y="924423"/>
                  <a:pt x="3743651" y="924377"/>
                </a:cubicBezTo>
                <a:cubicBezTo>
                  <a:pt x="3874872" y="924377"/>
                  <a:pt x="3919822" y="994583"/>
                  <a:pt x="3990599" y="1042850"/>
                </a:cubicBezTo>
                <a:lnTo>
                  <a:pt x="4011103" y="1054637"/>
                </a:lnTo>
                <a:lnTo>
                  <a:pt x="3961823" y="1014551"/>
                </a:lnTo>
                <a:cubicBezTo>
                  <a:pt x="3903579" y="955721"/>
                  <a:pt x="3855797" y="886636"/>
                  <a:pt x="3743577" y="886636"/>
                </a:cubicBezTo>
                <a:close/>
                <a:moveTo>
                  <a:pt x="10008747" y="884154"/>
                </a:moveTo>
                <a:cubicBezTo>
                  <a:pt x="9898898" y="884154"/>
                  <a:pt x="9850724" y="951326"/>
                  <a:pt x="9793958" y="1010101"/>
                </a:cubicBezTo>
                <a:lnTo>
                  <a:pt x="9764732" y="1035074"/>
                </a:lnTo>
                <a:lnTo>
                  <a:pt x="9770869" y="1030891"/>
                </a:lnTo>
                <a:cubicBezTo>
                  <a:pt x="9836334" y="978234"/>
                  <a:pt x="9883628" y="908025"/>
                  <a:pt x="10008602" y="908025"/>
                </a:cubicBezTo>
                <a:cubicBezTo>
                  <a:pt x="10133576" y="908025"/>
                  <a:pt x="10180412" y="978206"/>
                  <a:pt x="10245767" y="1030823"/>
                </a:cubicBezTo>
                <a:lnTo>
                  <a:pt x="10255724" y="1037608"/>
                </a:lnTo>
                <a:lnTo>
                  <a:pt x="10223497" y="1010057"/>
                </a:lnTo>
                <a:cubicBezTo>
                  <a:pt x="10166769" y="951302"/>
                  <a:pt x="10118595" y="884154"/>
                  <a:pt x="10008747" y="884154"/>
                </a:cubicBezTo>
                <a:close/>
                <a:moveTo>
                  <a:pt x="6061782" y="884154"/>
                </a:moveTo>
                <a:cubicBezTo>
                  <a:pt x="5951934" y="884154"/>
                  <a:pt x="5903760" y="951326"/>
                  <a:pt x="5846993" y="1010101"/>
                </a:cubicBezTo>
                <a:lnTo>
                  <a:pt x="5817769" y="1035073"/>
                </a:lnTo>
                <a:lnTo>
                  <a:pt x="5823905" y="1030891"/>
                </a:lnTo>
                <a:cubicBezTo>
                  <a:pt x="5889370" y="978234"/>
                  <a:pt x="5936663" y="908025"/>
                  <a:pt x="6061637" y="908025"/>
                </a:cubicBezTo>
                <a:cubicBezTo>
                  <a:pt x="6186610" y="908025"/>
                  <a:pt x="6233446" y="978206"/>
                  <a:pt x="6298801" y="1030823"/>
                </a:cubicBezTo>
                <a:lnTo>
                  <a:pt x="6308758" y="1037608"/>
                </a:lnTo>
                <a:lnTo>
                  <a:pt x="6276532" y="1010057"/>
                </a:lnTo>
                <a:cubicBezTo>
                  <a:pt x="6219804" y="951302"/>
                  <a:pt x="6171630" y="884154"/>
                  <a:pt x="6061782" y="884154"/>
                </a:cubicBezTo>
                <a:close/>
                <a:moveTo>
                  <a:pt x="2160997" y="884154"/>
                </a:moveTo>
                <a:cubicBezTo>
                  <a:pt x="2051147" y="884154"/>
                  <a:pt x="2002973" y="951326"/>
                  <a:pt x="1946206" y="1010101"/>
                </a:cubicBezTo>
                <a:lnTo>
                  <a:pt x="1916982" y="1035073"/>
                </a:lnTo>
                <a:lnTo>
                  <a:pt x="1923117" y="1030891"/>
                </a:lnTo>
                <a:cubicBezTo>
                  <a:pt x="1988583" y="978234"/>
                  <a:pt x="2035876" y="908025"/>
                  <a:pt x="2160850" y="908025"/>
                </a:cubicBezTo>
                <a:cubicBezTo>
                  <a:pt x="2285824" y="908025"/>
                  <a:pt x="2332661" y="978206"/>
                  <a:pt x="2398016" y="1030823"/>
                </a:cubicBezTo>
                <a:lnTo>
                  <a:pt x="2407977" y="1037612"/>
                </a:lnTo>
                <a:lnTo>
                  <a:pt x="2375747" y="1010057"/>
                </a:lnTo>
                <a:cubicBezTo>
                  <a:pt x="2319019" y="951302"/>
                  <a:pt x="2270845" y="884154"/>
                  <a:pt x="2160997" y="884154"/>
                </a:cubicBezTo>
                <a:close/>
                <a:moveTo>
                  <a:pt x="8425947" y="875246"/>
                </a:moveTo>
                <a:cubicBezTo>
                  <a:pt x="8351329" y="875246"/>
                  <a:pt x="8305137" y="907673"/>
                  <a:pt x="8265320" y="947700"/>
                </a:cubicBezTo>
                <a:lnTo>
                  <a:pt x="8241944" y="973076"/>
                </a:lnTo>
                <a:lnTo>
                  <a:pt x="8244850" y="970303"/>
                </a:lnTo>
                <a:cubicBezTo>
                  <a:pt x="8288948" y="927670"/>
                  <a:pt x="8338224" y="889774"/>
                  <a:pt x="8425801" y="889774"/>
                </a:cubicBezTo>
                <a:cubicBezTo>
                  <a:pt x="8500867" y="889774"/>
                  <a:pt x="8547774" y="917616"/>
                  <a:pt x="8587397" y="952418"/>
                </a:cubicBezTo>
                <a:lnTo>
                  <a:pt x="8612402" y="976356"/>
                </a:lnTo>
                <a:lnTo>
                  <a:pt x="8583790" y="945259"/>
                </a:lnTo>
                <a:cubicBezTo>
                  <a:pt x="8544686" y="906363"/>
                  <a:pt x="8499042" y="875246"/>
                  <a:pt x="8425947" y="875246"/>
                </a:cubicBezTo>
                <a:close/>
                <a:moveTo>
                  <a:pt x="4478983" y="875246"/>
                </a:moveTo>
                <a:cubicBezTo>
                  <a:pt x="4404367" y="875246"/>
                  <a:pt x="4358172" y="907673"/>
                  <a:pt x="4318356" y="947700"/>
                </a:cubicBezTo>
                <a:lnTo>
                  <a:pt x="4294983" y="973072"/>
                </a:lnTo>
                <a:lnTo>
                  <a:pt x="4297885" y="970303"/>
                </a:lnTo>
                <a:cubicBezTo>
                  <a:pt x="4341983" y="927670"/>
                  <a:pt x="4391259" y="889774"/>
                  <a:pt x="4478836" y="889774"/>
                </a:cubicBezTo>
                <a:cubicBezTo>
                  <a:pt x="4553903" y="889774"/>
                  <a:pt x="4600810" y="917616"/>
                  <a:pt x="4640434" y="952418"/>
                </a:cubicBezTo>
                <a:lnTo>
                  <a:pt x="4665436" y="976354"/>
                </a:lnTo>
                <a:lnTo>
                  <a:pt x="4636827" y="945259"/>
                </a:lnTo>
                <a:cubicBezTo>
                  <a:pt x="4597723" y="906363"/>
                  <a:pt x="4552078" y="875246"/>
                  <a:pt x="4478983" y="875246"/>
                </a:cubicBezTo>
                <a:close/>
                <a:moveTo>
                  <a:pt x="578195" y="875246"/>
                </a:moveTo>
                <a:cubicBezTo>
                  <a:pt x="505100" y="875246"/>
                  <a:pt x="459282" y="906363"/>
                  <a:pt x="420014" y="945259"/>
                </a:cubicBezTo>
                <a:lnTo>
                  <a:pt x="390535" y="977176"/>
                </a:lnTo>
                <a:lnTo>
                  <a:pt x="416411" y="952418"/>
                </a:lnTo>
                <a:cubicBezTo>
                  <a:pt x="456056" y="917616"/>
                  <a:pt x="502983" y="889774"/>
                  <a:pt x="578049" y="889774"/>
                </a:cubicBezTo>
                <a:cubicBezTo>
                  <a:pt x="653116" y="889774"/>
                  <a:pt x="700023" y="917616"/>
                  <a:pt x="739646" y="952418"/>
                </a:cubicBezTo>
                <a:lnTo>
                  <a:pt x="764649" y="976353"/>
                </a:lnTo>
                <a:lnTo>
                  <a:pt x="736039" y="945259"/>
                </a:lnTo>
                <a:cubicBezTo>
                  <a:pt x="696935" y="906363"/>
                  <a:pt x="651291" y="875246"/>
                  <a:pt x="578195" y="875246"/>
                </a:cubicBezTo>
                <a:close/>
                <a:moveTo>
                  <a:pt x="8426020" y="851958"/>
                </a:moveTo>
                <a:cubicBezTo>
                  <a:pt x="8351514" y="851958"/>
                  <a:pt x="8305444" y="887787"/>
                  <a:pt x="8265711" y="932013"/>
                </a:cubicBezTo>
                <a:lnTo>
                  <a:pt x="8248496" y="952695"/>
                </a:lnTo>
                <a:lnTo>
                  <a:pt x="8279269" y="922322"/>
                </a:lnTo>
                <a:cubicBezTo>
                  <a:pt x="8315893" y="890309"/>
                  <a:pt x="8360094" y="866485"/>
                  <a:pt x="8425801" y="866485"/>
                </a:cubicBezTo>
                <a:cubicBezTo>
                  <a:pt x="8500895" y="866485"/>
                  <a:pt x="8547900" y="897602"/>
                  <a:pt x="8587603" y="936498"/>
                </a:cubicBezTo>
                <a:lnTo>
                  <a:pt x="8606190" y="956349"/>
                </a:lnTo>
                <a:lnTo>
                  <a:pt x="8583685" y="929316"/>
                </a:lnTo>
                <a:cubicBezTo>
                  <a:pt x="8544602" y="886339"/>
                  <a:pt x="8499006" y="851958"/>
                  <a:pt x="8426020" y="851958"/>
                </a:cubicBezTo>
                <a:close/>
                <a:moveTo>
                  <a:pt x="4479056" y="851958"/>
                </a:moveTo>
                <a:cubicBezTo>
                  <a:pt x="4404550" y="851958"/>
                  <a:pt x="4358480" y="887787"/>
                  <a:pt x="4318747" y="932013"/>
                </a:cubicBezTo>
                <a:lnTo>
                  <a:pt x="4301533" y="952693"/>
                </a:lnTo>
                <a:lnTo>
                  <a:pt x="4332303" y="922322"/>
                </a:lnTo>
                <a:cubicBezTo>
                  <a:pt x="4368928" y="890309"/>
                  <a:pt x="4413130" y="866485"/>
                  <a:pt x="4478836" y="866485"/>
                </a:cubicBezTo>
                <a:cubicBezTo>
                  <a:pt x="4553931" y="866485"/>
                  <a:pt x="4600936" y="897602"/>
                  <a:pt x="4640638" y="936498"/>
                </a:cubicBezTo>
                <a:lnTo>
                  <a:pt x="4659223" y="956347"/>
                </a:lnTo>
                <a:lnTo>
                  <a:pt x="4636721" y="929316"/>
                </a:lnTo>
                <a:cubicBezTo>
                  <a:pt x="4597638" y="886339"/>
                  <a:pt x="4552042" y="851958"/>
                  <a:pt x="4479056" y="851958"/>
                </a:cubicBezTo>
                <a:close/>
                <a:moveTo>
                  <a:pt x="578269" y="851958"/>
                </a:moveTo>
                <a:cubicBezTo>
                  <a:pt x="505283" y="851958"/>
                  <a:pt x="459585" y="886339"/>
                  <a:pt x="420401" y="929316"/>
                </a:cubicBezTo>
                <a:lnTo>
                  <a:pt x="399365" y="954524"/>
                </a:lnTo>
                <a:lnTo>
                  <a:pt x="416245" y="936498"/>
                </a:lnTo>
                <a:cubicBezTo>
                  <a:pt x="455951" y="897602"/>
                  <a:pt x="502956" y="866485"/>
                  <a:pt x="578050" y="866485"/>
                </a:cubicBezTo>
                <a:cubicBezTo>
                  <a:pt x="653143" y="866485"/>
                  <a:pt x="700149" y="897602"/>
                  <a:pt x="739851" y="936498"/>
                </a:cubicBezTo>
                <a:lnTo>
                  <a:pt x="758434" y="956345"/>
                </a:lnTo>
                <a:lnTo>
                  <a:pt x="735933" y="929316"/>
                </a:lnTo>
                <a:cubicBezTo>
                  <a:pt x="696850" y="886339"/>
                  <a:pt x="651255" y="851958"/>
                  <a:pt x="578269" y="851958"/>
                </a:cubicBezTo>
                <a:close/>
                <a:moveTo>
                  <a:pt x="10008747" y="851521"/>
                </a:moveTo>
                <a:cubicBezTo>
                  <a:pt x="9935734" y="851521"/>
                  <a:pt x="9889967" y="885964"/>
                  <a:pt x="9850727" y="929018"/>
                </a:cubicBezTo>
                <a:lnTo>
                  <a:pt x="9794522" y="996408"/>
                </a:lnTo>
                <a:lnTo>
                  <a:pt x="9808890" y="981578"/>
                </a:lnTo>
                <a:cubicBezTo>
                  <a:pt x="9858377" y="928486"/>
                  <a:pt x="9908477" y="875394"/>
                  <a:pt x="10008602" y="875394"/>
                </a:cubicBezTo>
                <a:cubicBezTo>
                  <a:pt x="10133758" y="875394"/>
                  <a:pt x="10180748" y="958322"/>
                  <a:pt x="10246069" y="1020517"/>
                </a:cubicBezTo>
                <a:lnTo>
                  <a:pt x="10253023" y="1026125"/>
                </a:lnTo>
                <a:lnTo>
                  <a:pt x="10223279" y="996827"/>
                </a:lnTo>
                <a:cubicBezTo>
                  <a:pt x="10166459" y="929018"/>
                  <a:pt x="10118267" y="851521"/>
                  <a:pt x="10008747" y="851521"/>
                </a:cubicBezTo>
                <a:close/>
                <a:moveTo>
                  <a:pt x="6061782" y="851521"/>
                </a:moveTo>
                <a:cubicBezTo>
                  <a:pt x="5988769" y="851521"/>
                  <a:pt x="5943002" y="885964"/>
                  <a:pt x="5903764" y="929018"/>
                </a:cubicBezTo>
                <a:lnTo>
                  <a:pt x="5847563" y="996402"/>
                </a:lnTo>
                <a:lnTo>
                  <a:pt x="5861925" y="981578"/>
                </a:lnTo>
                <a:cubicBezTo>
                  <a:pt x="5911412" y="928486"/>
                  <a:pt x="5961512" y="875394"/>
                  <a:pt x="6061637" y="875394"/>
                </a:cubicBezTo>
                <a:cubicBezTo>
                  <a:pt x="6186792" y="875394"/>
                  <a:pt x="6233783" y="958322"/>
                  <a:pt x="6299103" y="1020517"/>
                </a:cubicBezTo>
                <a:lnTo>
                  <a:pt x="6306056" y="1026124"/>
                </a:lnTo>
                <a:lnTo>
                  <a:pt x="6276313" y="996827"/>
                </a:lnTo>
                <a:cubicBezTo>
                  <a:pt x="6219493" y="929018"/>
                  <a:pt x="6171301" y="851521"/>
                  <a:pt x="6061782" y="851521"/>
                </a:cubicBezTo>
                <a:close/>
                <a:moveTo>
                  <a:pt x="2160997" y="851521"/>
                </a:moveTo>
                <a:cubicBezTo>
                  <a:pt x="2087983" y="851521"/>
                  <a:pt x="2042216" y="885964"/>
                  <a:pt x="2002976" y="929018"/>
                </a:cubicBezTo>
                <a:lnTo>
                  <a:pt x="1946775" y="996403"/>
                </a:lnTo>
                <a:lnTo>
                  <a:pt x="1961138" y="981578"/>
                </a:lnTo>
                <a:cubicBezTo>
                  <a:pt x="2010626" y="928486"/>
                  <a:pt x="2060725" y="875394"/>
                  <a:pt x="2160850" y="875394"/>
                </a:cubicBezTo>
                <a:cubicBezTo>
                  <a:pt x="2286007" y="875394"/>
                  <a:pt x="2332997" y="958322"/>
                  <a:pt x="2398318" y="1020517"/>
                </a:cubicBezTo>
                <a:lnTo>
                  <a:pt x="2405275" y="1026128"/>
                </a:lnTo>
                <a:lnTo>
                  <a:pt x="2375528" y="996827"/>
                </a:lnTo>
                <a:cubicBezTo>
                  <a:pt x="2318709" y="929018"/>
                  <a:pt x="2270517" y="851521"/>
                  <a:pt x="2160997" y="851521"/>
                </a:cubicBezTo>
                <a:close/>
                <a:moveTo>
                  <a:pt x="9217238" y="840350"/>
                </a:moveTo>
                <a:cubicBezTo>
                  <a:pt x="9107677" y="840350"/>
                  <a:pt x="9059536" y="921404"/>
                  <a:pt x="9002730" y="992339"/>
                </a:cubicBezTo>
                <a:lnTo>
                  <a:pt x="8956901" y="1039563"/>
                </a:lnTo>
                <a:lnTo>
                  <a:pt x="8979626" y="1021495"/>
                </a:lnTo>
                <a:cubicBezTo>
                  <a:pt x="9045096" y="960068"/>
                  <a:pt x="9092355" y="878167"/>
                  <a:pt x="9217238" y="878167"/>
                </a:cubicBezTo>
                <a:cubicBezTo>
                  <a:pt x="9342166" y="878167"/>
                  <a:pt x="9389213" y="960039"/>
                  <a:pt x="9454555" y="1021444"/>
                </a:cubicBezTo>
                <a:lnTo>
                  <a:pt x="9478439" y="1040457"/>
                </a:lnTo>
                <a:lnTo>
                  <a:pt x="9431689" y="992283"/>
                </a:lnTo>
                <a:cubicBezTo>
                  <a:pt x="9374916" y="921381"/>
                  <a:pt x="9326799" y="840350"/>
                  <a:pt x="9217238" y="840350"/>
                </a:cubicBezTo>
                <a:close/>
                <a:moveTo>
                  <a:pt x="5270276" y="840350"/>
                </a:moveTo>
                <a:cubicBezTo>
                  <a:pt x="5160714" y="840350"/>
                  <a:pt x="5112574" y="921404"/>
                  <a:pt x="5055768" y="992339"/>
                </a:cubicBezTo>
                <a:lnTo>
                  <a:pt x="5009944" y="1039558"/>
                </a:lnTo>
                <a:lnTo>
                  <a:pt x="5032661" y="1021495"/>
                </a:lnTo>
                <a:cubicBezTo>
                  <a:pt x="5098133" y="960068"/>
                  <a:pt x="5145392" y="878167"/>
                  <a:pt x="5270274" y="878167"/>
                </a:cubicBezTo>
                <a:cubicBezTo>
                  <a:pt x="5395202" y="878167"/>
                  <a:pt x="5442249" y="960039"/>
                  <a:pt x="5507591" y="1021444"/>
                </a:cubicBezTo>
                <a:lnTo>
                  <a:pt x="5531473" y="1040455"/>
                </a:lnTo>
                <a:lnTo>
                  <a:pt x="5484725" y="992283"/>
                </a:lnTo>
                <a:cubicBezTo>
                  <a:pt x="5427953" y="921381"/>
                  <a:pt x="5379835" y="840350"/>
                  <a:pt x="5270276" y="840350"/>
                </a:cubicBezTo>
                <a:close/>
                <a:moveTo>
                  <a:pt x="1369486" y="840350"/>
                </a:moveTo>
                <a:cubicBezTo>
                  <a:pt x="1259925" y="840350"/>
                  <a:pt x="1211785" y="921404"/>
                  <a:pt x="1154979" y="992339"/>
                </a:cubicBezTo>
                <a:lnTo>
                  <a:pt x="1109155" y="1039557"/>
                </a:lnTo>
                <a:lnTo>
                  <a:pt x="1131874" y="1021495"/>
                </a:lnTo>
                <a:cubicBezTo>
                  <a:pt x="1197344" y="960068"/>
                  <a:pt x="1244602" y="878167"/>
                  <a:pt x="1369485" y="878167"/>
                </a:cubicBezTo>
                <a:cubicBezTo>
                  <a:pt x="1494414" y="878167"/>
                  <a:pt x="1541461" y="960039"/>
                  <a:pt x="1606803" y="1021444"/>
                </a:cubicBezTo>
                <a:lnTo>
                  <a:pt x="1630686" y="1040455"/>
                </a:lnTo>
                <a:lnTo>
                  <a:pt x="1583937" y="992283"/>
                </a:lnTo>
                <a:cubicBezTo>
                  <a:pt x="1527164" y="921381"/>
                  <a:pt x="1479047" y="840350"/>
                  <a:pt x="1369486" y="840350"/>
                </a:cubicBezTo>
                <a:close/>
                <a:moveTo>
                  <a:pt x="11591621" y="839766"/>
                </a:moveTo>
                <a:cubicBezTo>
                  <a:pt x="11482020" y="839766"/>
                  <a:pt x="11433838" y="920843"/>
                  <a:pt x="11377004" y="991786"/>
                </a:cubicBezTo>
                <a:lnTo>
                  <a:pt x="11330402" y="1039787"/>
                </a:lnTo>
                <a:lnTo>
                  <a:pt x="11353763" y="1021203"/>
                </a:lnTo>
                <a:cubicBezTo>
                  <a:pt x="11419158" y="959776"/>
                  <a:pt x="11466218" y="877875"/>
                  <a:pt x="11591329" y="877875"/>
                </a:cubicBezTo>
                <a:cubicBezTo>
                  <a:pt x="11716440" y="877875"/>
                  <a:pt x="11763413" y="959719"/>
                  <a:pt x="11828727" y="1021103"/>
                </a:cubicBezTo>
                <a:lnTo>
                  <a:pt x="11854355" y="1041501"/>
                </a:lnTo>
                <a:lnTo>
                  <a:pt x="11806078" y="991742"/>
                </a:lnTo>
                <a:cubicBezTo>
                  <a:pt x="11749312" y="920820"/>
                  <a:pt x="11701222" y="839766"/>
                  <a:pt x="11591621" y="839766"/>
                </a:cubicBezTo>
                <a:close/>
                <a:moveTo>
                  <a:pt x="7644655" y="839766"/>
                </a:moveTo>
                <a:cubicBezTo>
                  <a:pt x="7535054" y="839766"/>
                  <a:pt x="7486872" y="920843"/>
                  <a:pt x="7430038" y="991786"/>
                </a:cubicBezTo>
                <a:lnTo>
                  <a:pt x="7383437" y="1039787"/>
                </a:lnTo>
                <a:lnTo>
                  <a:pt x="7406798" y="1021203"/>
                </a:lnTo>
                <a:cubicBezTo>
                  <a:pt x="7472193" y="959776"/>
                  <a:pt x="7519252" y="877875"/>
                  <a:pt x="7644363" y="877875"/>
                </a:cubicBezTo>
                <a:cubicBezTo>
                  <a:pt x="7775729" y="877875"/>
                  <a:pt x="7820949" y="968108"/>
                  <a:pt x="7891708" y="1030144"/>
                </a:cubicBezTo>
                <a:lnTo>
                  <a:pt x="7912111" y="1045232"/>
                </a:lnTo>
                <a:lnTo>
                  <a:pt x="7862672" y="996161"/>
                </a:lnTo>
                <a:cubicBezTo>
                  <a:pt x="7804324" y="924232"/>
                  <a:pt x="7756541" y="839766"/>
                  <a:pt x="7644655" y="839766"/>
                </a:cubicBezTo>
                <a:close/>
                <a:moveTo>
                  <a:pt x="3743869" y="839766"/>
                </a:moveTo>
                <a:cubicBezTo>
                  <a:pt x="3634269" y="839766"/>
                  <a:pt x="3586086" y="920843"/>
                  <a:pt x="3529252" y="991786"/>
                </a:cubicBezTo>
                <a:lnTo>
                  <a:pt x="3482652" y="1039787"/>
                </a:lnTo>
                <a:lnTo>
                  <a:pt x="3506011" y="1021203"/>
                </a:lnTo>
                <a:cubicBezTo>
                  <a:pt x="3571407" y="959776"/>
                  <a:pt x="3618467" y="877875"/>
                  <a:pt x="3743577" y="877875"/>
                </a:cubicBezTo>
                <a:cubicBezTo>
                  <a:pt x="3874942" y="877875"/>
                  <a:pt x="3920162" y="968108"/>
                  <a:pt x="3990921" y="1030144"/>
                </a:cubicBezTo>
                <a:lnTo>
                  <a:pt x="4011326" y="1045233"/>
                </a:lnTo>
                <a:lnTo>
                  <a:pt x="3961886" y="996161"/>
                </a:lnTo>
                <a:cubicBezTo>
                  <a:pt x="3903537" y="924232"/>
                  <a:pt x="3855754" y="839766"/>
                  <a:pt x="3743869" y="839766"/>
                </a:cubicBezTo>
                <a:close/>
                <a:moveTo>
                  <a:pt x="10800330" y="837505"/>
                </a:moveTo>
                <a:cubicBezTo>
                  <a:pt x="10654468" y="837505"/>
                  <a:pt x="10616935" y="983202"/>
                  <a:pt x="10522835" y="1056082"/>
                </a:cubicBezTo>
                <a:lnTo>
                  <a:pt x="10493854" y="1072280"/>
                </a:lnTo>
                <a:lnTo>
                  <a:pt x="10520224" y="1063257"/>
                </a:lnTo>
                <a:cubicBezTo>
                  <a:pt x="10612472" y="1019543"/>
                  <a:pt x="10650033" y="932116"/>
                  <a:pt x="10800111" y="932116"/>
                </a:cubicBezTo>
                <a:cubicBezTo>
                  <a:pt x="10949861" y="932116"/>
                  <a:pt x="10986805" y="1019461"/>
                  <a:pt x="11078551" y="1063134"/>
                </a:cubicBezTo>
                <a:lnTo>
                  <a:pt x="11106069" y="1072586"/>
                </a:lnTo>
                <a:lnTo>
                  <a:pt x="11076470" y="1055990"/>
                </a:lnTo>
                <a:cubicBezTo>
                  <a:pt x="10982863" y="983161"/>
                  <a:pt x="10946192" y="837505"/>
                  <a:pt x="10800330" y="837505"/>
                </a:cubicBezTo>
                <a:close/>
                <a:moveTo>
                  <a:pt x="6853364" y="837505"/>
                </a:moveTo>
                <a:cubicBezTo>
                  <a:pt x="6707502" y="837505"/>
                  <a:pt x="6669969" y="983202"/>
                  <a:pt x="6575869" y="1056082"/>
                </a:cubicBezTo>
                <a:lnTo>
                  <a:pt x="6546887" y="1072281"/>
                </a:lnTo>
                <a:lnTo>
                  <a:pt x="6573258" y="1063257"/>
                </a:lnTo>
                <a:cubicBezTo>
                  <a:pt x="6665507" y="1019543"/>
                  <a:pt x="6703067" y="932116"/>
                  <a:pt x="6853145" y="932116"/>
                </a:cubicBezTo>
                <a:cubicBezTo>
                  <a:pt x="7002895" y="932116"/>
                  <a:pt x="7039839" y="1019461"/>
                  <a:pt x="7131585" y="1063134"/>
                </a:cubicBezTo>
                <a:lnTo>
                  <a:pt x="7159104" y="1072586"/>
                </a:lnTo>
                <a:lnTo>
                  <a:pt x="7129505" y="1055990"/>
                </a:lnTo>
                <a:cubicBezTo>
                  <a:pt x="7035897" y="983161"/>
                  <a:pt x="6999227" y="837505"/>
                  <a:pt x="6853364" y="837505"/>
                </a:cubicBezTo>
                <a:close/>
                <a:moveTo>
                  <a:pt x="2952579" y="837505"/>
                </a:moveTo>
                <a:cubicBezTo>
                  <a:pt x="2806716" y="837505"/>
                  <a:pt x="2769183" y="983202"/>
                  <a:pt x="2675082" y="1056082"/>
                </a:cubicBezTo>
                <a:lnTo>
                  <a:pt x="2646102" y="1072280"/>
                </a:lnTo>
                <a:lnTo>
                  <a:pt x="2672471" y="1063257"/>
                </a:lnTo>
                <a:cubicBezTo>
                  <a:pt x="2764720" y="1019543"/>
                  <a:pt x="2802280" y="932116"/>
                  <a:pt x="2952358" y="932116"/>
                </a:cubicBezTo>
                <a:cubicBezTo>
                  <a:pt x="3102108" y="932116"/>
                  <a:pt x="3139053" y="1019461"/>
                  <a:pt x="3230798" y="1063134"/>
                </a:cubicBezTo>
                <a:lnTo>
                  <a:pt x="3258318" y="1072586"/>
                </a:lnTo>
                <a:lnTo>
                  <a:pt x="3228718" y="1055990"/>
                </a:lnTo>
                <a:cubicBezTo>
                  <a:pt x="3135111" y="983161"/>
                  <a:pt x="3098441" y="837505"/>
                  <a:pt x="2952579" y="837505"/>
                </a:cubicBezTo>
                <a:close/>
                <a:moveTo>
                  <a:pt x="10008674" y="819033"/>
                </a:moveTo>
                <a:cubicBezTo>
                  <a:pt x="9935579" y="819033"/>
                  <a:pt x="9889833" y="858044"/>
                  <a:pt x="9850639" y="906809"/>
                </a:cubicBezTo>
                <a:lnTo>
                  <a:pt x="9802563" y="972190"/>
                </a:lnTo>
                <a:lnTo>
                  <a:pt x="9808397" y="965261"/>
                </a:lnTo>
                <a:cubicBezTo>
                  <a:pt x="9858067" y="904010"/>
                  <a:pt x="9908513" y="842760"/>
                  <a:pt x="10008602" y="842760"/>
                </a:cubicBezTo>
                <a:cubicBezTo>
                  <a:pt x="10108690" y="842760"/>
                  <a:pt x="10158935" y="903992"/>
                  <a:pt x="10208496" y="965224"/>
                </a:cubicBezTo>
                <a:lnTo>
                  <a:pt x="10217205" y="975582"/>
                </a:lnTo>
                <a:lnTo>
                  <a:pt x="10166656" y="906809"/>
                </a:lnTo>
                <a:cubicBezTo>
                  <a:pt x="10127485" y="858044"/>
                  <a:pt x="10081770" y="819033"/>
                  <a:pt x="10008674" y="819033"/>
                </a:cubicBezTo>
                <a:close/>
                <a:moveTo>
                  <a:pt x="6061709" y="819033"/>
                </a:moveTo>
                <a:cubicBezTo>
                  <a:pt x="5988615" y="819033"/>
                  <a:pt x="5942869" y="858044"/>
                  <a:pt x="5903675" y="906809"/>
                </a:cubicBezTo>
                <a:lnTo>
                  <a:pt x="5855598" y="972190"/>
                </a:lnTo>
                <a:lnTo>
                  <a:pt x="5861432" y="965261"/>
                </a:lnTo>
                <a:cubicBezTo>
                  <a:pt x="5911103" y="904010"/>
                  <a:pt x="5961548" y="842760"/>
                  <a:pt x="6061637" y="842760"/>
                </a:cubicBezTo>
                <a:cubicBezTo>
                  <a:pt x="6161724" y="842760"/>
                  <a:pt x="6211969" y="903992"/>
                  <a:pt x="6261530" y="965224"/>
                </a:cubicBezTo>
                <a:lnTo>
                  <a:pt x="6270234" y="975575"/>
                </a:lnTo>
                <a:lnTo>
                  <a:pt x="6219690" y="906809"/>
                </a:lnTo>
                <a:cubicBezTo>
                  <a:pt x="6180519" y="858044"/>
                  <a:pt x="6134804" y="819033"/>
                  <a:pt x="6061709" y="819033"/>
                </a:cubicBezTo>
                <a:close/>
                <a:moveTo>
                  <a:pt x="2160924" y="819033"/>
                </a:moveTo>
                <a:cubicBezTo>
                  <a:pt x="2087828" y="819033"/>
                  <a:pt x="2042081" y="858044"/>
                  <a:pt x="2002888" y="906809"/>
                </a:cubicBezTo>
                <a:lnTo>
                  <a:pt x="1954806" y="972196"/>
                </a:lnTo>
                <a:lnTo>
                  <a:pt x="1960646" y="965261"/>
                </a:lnTo>
                <a:cubicBezTo>
                  <a:pt x="2010315" y="904010"/>
                  <a:pt x="2060761" y="842760"/>
                  <a:pt x="2160851" y="842760"/>
                </a:cubicBezTo>
                <a:cubicBezTo>
                  <a:pt x="2260940" y="842760"/>
                  <a:pt x="2311184" y="903992"/>
                  <a:pt x="2360745" y="965224"/>
                </a:cubicBezTo>
                <a:lnTo>
                  <a:pt x="2369452" y="975579"/>
                </a:lnTo>
                <a:lnTo>
                  <a:pt x="2318905" y="906809"/>
                </a:lnTo>
                <a:cubicBezTo>
                  <a:pt x="2279734" y="858044"/>
                  <a:pt x="2234019" y="819033"/>
                  <a:pt x="2160924" y="819033"/>
                </a:cubicBezTo>
                <a:close/>
                <a:moveTo>
                  <a:pt x="9217238" y="793775"/>
                </a:moveTo>
                <a:cubicBezTo>
                  <a:pt x="9132216" y="793806"/>
                  <a:pt x="9084223" y="851758"/>
                  <a:pt x="9040339" y="916944"/>
                </a:cubicBezTo>
                <a:lnTo>
                  <a:pt x="8976369" y="1009627"/>
                </a:lnTo>
                <a:lnTo>
                  <a:pt x="8979318" y="1006756"/>
                </a:lnTo>
                <a:cubicBezTo>
                  <a:pt x="9044688" y="931684"/>
                  <a:pt x="9091935" y="831589"/>
                  <a:pt x="9217092" y="831589"/>
                </a:cubicBezTo>
                <a:cubicBezTo>
                  <a:pt x="9342248" y="831589"/>
                  <a:pt x="9389381" y="931656"/>
                  <a:pt x="9454701" y="1006706"/>
                </a:cubicBezTo>
                <a:lnTo>
                  <a:pt x="9459191" y="1011077"/>
                </a:lnTo>
                <a:lnTo>
                  <a:pt x="9394171" y="916854"/>
                </a:lnTo>
                <a:cubicBezTo>
                  <a:pt x="9350281" y="851673"/>
                  <a:pt x="9302260" y="793743"/>
                  <a:pt x="9217238" y="793775"/>
                </a:cubicBezTo>
                <a:close/>
                <a:moveTo>
                  <a:pt x="5270276" y="793775"/>
                </a:moveTo>
                <a:cubicBezTo>
                  <a:pt x="5185252" y="793806"/>
                  <a:pt x="5137260" y="851758"/>
                  <a:pt x="5093375" y="916944"/>
                </a:cubicBezTo>
                <a:lnTo>
                  <a:pt x="5029405" y="1009627"/>
                </a:lnTo>
                <a:lnTo>
                  <a:pt x="5032354" y="1006756"/>
                </a:lnTo>
                <a:cubicBezTo>
                  <a:pt x="5097725" y="931684"/>
                  <a:pt x="5144972" y="831589"/>
                  <a:pt x="5270129" y="831589"/>
                </a:cubicBezTo>
                <a:cubicBezTo>
                  <a:pt x="5395284" y="831589"/>
                  <a:pt x="5442417" y="931656"/>
                  <a:pt x="5507737" y="1006706"/>
                </a:cubicBezTo>
                <a:lnTo>
                  <a:pt x="5512227" y="1011077"/>
                </a:lnTo>
                <a:lnTo>
                  <a:pt x="5447208" y="916854"/>
                </a:lnTo>
                <a:cubicBezTo>
                  <a:pt x="5403317" y="851673"/>
                  <a:pt x="5355297" y="793743"/>
                  <a:pt x="5270276" y="793775"/>
                </a:cubicBezTo>
                <a:close/>
                <a:moveTo>
                  <a:pt x="1369486" y="793775"/>
                </a:moveTo>
                <a:cubicBezTo>
                  <a:pt x="1284464" y="793806"/>
                  <a:pt x="1236471" y="851758"/>
                  <a:pt x="1192587" y="916944"/>
                </a:cubicBezTo>
                <a:lnTo>
                  <a:pt x="1128618" y="1009626"/>
                </a:lnTo>
                <a:lnTo>
                  <a:pt x="1131566" y="1006756"/>
                </a:lnTo>
                <a:cubicBezTo>
                  <a:pt x="1196936" y="931684"/>
                  <a:pt x="1244183" y="831589"/>
                  <a:pt x="1369340" y="831589"/>
                </a:cubicBezTo>
                <a:cubicBezTo>
                  <a:pt x="1494496" y="831589"/>
                  <a:pt x="1541629" y="931656"/>
                  <a:pt x="1606949" y="1006706"/>
                </a:cubicBezTo>
                <a:lnTo>
                  <a:pt x="1611440" y="1011077"/>
                </a:lnTo>
                <a:lnTo>
                  <a:pt x="1546420" y="916854"/>
                </a:lnTo>
                <a:cubicBezTo>
                  <a:pt x="1502529" y="851673"/>
                  <a:pt x="1454508" y="793743"/>
                  <a:pt x="1369486" y="793775"/>
                </a:cubicBezTo>
                <a:close/>
                <a:moveTo>
                  <a:pt x="11591621" y="793556"/>
                </a:moveTo>
                <a:cubicBezTo>
                  <a:pt x="11506502" y="793556"/>
                  <a:pt x="11458498" y="851503"/>
                  <a:pt x="11414619" y="916701"/>
                </a:cubicBezTo>
                <a:lnTo>
                  <a:pt x="11351084" y="1008795"/>
                </a:lnTo>
                <a:lnTo>
                  <a:pt x="11353761" y="1006191"/>
                </a:lnTo>
                <a:cubicBezTo>
                  <a:pt x="11419155" y="931134"/>
                  <a:pt x="11466419" y="831050"/>
                  <a:pt x="11591621" y="831005"/>
                </a:cubicBezTo>
                <a:cubicBezTo>
                  <a:pt x="11716823" y="830959"/>
                  <a:pt x="11763973" y="931037"/>
                  <a:pt x="11829300" y="1006102"/>
                </a:cubicBezTo>
                <a:lnTo>
                  <a:pt x="11831818" y="1008555"/>
                </a:lnTo>
                <a:lnTo>
                  <a:pt x="11768510" y="916695"/>
                </a:lnTo>
                <a:cubicBezTo>
                  <a:pt x="11724688" y="851503"/>
                  <a:pt x="11676739" y="793556"/>
                  <a:pt x="11591621" y="793556"/>
                </a:cubicBezTo>
                <a:close/>
                <a:moveTo>
                  <a:pt x="7644655" y="793556"/>
                </a:moveTo>
                <a:cubicBezTo>
                  <a:pt x="7559537" y="793556"/>
                  <a:pt x="7511532" y="851503"/>
                  <a:pt x="7467653" y="916701"/>
                </a:cubicBezTo>
                <a:lnTo>
                  <a:pt x="7404118" y="1008795"/>
                </a:lnTo>
                <a:lnTo>
                  <a:pt x="7406795" y="1006191"/>
                </a:lnTo>
                <a:cubicBezTo>
                  <a:pt x="7472189" y="931134"/>
                  <a:pt x="7519453" y="831050"/>
                  <a:pt x="7644655" y="831005"/>
                </a:cubicBezTo>
                <a:cubicBezTo>
                  <a:pt x="7732297" y="830973"/>
                  <a:pt x="7781693" y="880002"/>
                  <a:pt x="7825850" y="935169"/>
                </a:cubicBezTo>
                <a:lnTo>
                  <a:pt x="7882253" y="1004782"/>
                </a:lnTo>
                <a:lnTo>
                  <a:pt x="7821545" y="916695"/>
                </a:lnTo>
                <a:cubicBezTo>
                  <a:pt x="7777722" y="851504"/>
                  <a:pt x="7729773" y="793556"/>
                  <a:pt x="7644655" y="793556"/>
                </a:cubicBezTo>
                <a:close/>
                <a:moveTo>
                  <a:pt x="3743869" y="793556"/>
                </a:moveTo>
                <a:cubicBezTo>
                  <a:pt x="3658752" y="793556"/>
                  <a:pt x="3610747" y="851503"/>
                  <a:pt x="3566867" y="916701"/>
                </a:cubicBezTo>
                <a:lnTo>
                  <a:pt x="3503333" y="1008794"/>
                </a:lnTo>
                <a:lnTo>
                  <a:pt x="3506009" y="1006191"/>
                </a:lnTo>
                <a:cubicBezTo>
                  <a:pt x="3571404" y="931134"/>
                  <a:pt x="3618668" y="831050"/>
                  <a:pt x="3743869" y="831005"/>
                </a:cubicBezTo>
                <a:cubicBezTo>
                  <a:pt x="3831510" y="830973"/>
                  <a:pt x="3880907" y="880002"/>
                  <a:pt x="3925063" y="935169"/>
                </a:cubicBezTo>
                <a:lnTo>
                  <a:pt x="3981466" y="1004781"/>
                </a:lnTo>
                <a:lnTo>
                  <a:pt x="3920758" y="916695"/>
                </a:lnTo>
                <a:cubicBezTo>
                  <a:pt x="3876936" y="851504"/>
                  <a:pt x="3828988" y="793556"/>
                  <a:pt x="3743869" y="793556"/>
                </a:cubicBezTo>
                <a:close/>
                <a:moveTo>
                  <a:pt x="10008674" y="786181"/>
                </a:moveTo>
                <a:cubicBezTo>
                  <a:pt x="9923524" y="786181"/>
                  <a:pt x="9875488" y="845568"/>
                  <a:pt x="9831613" y="912378"/>
                </a:cubicBezTo>
                <a:lnTo>
                  <a:pt x="9793226" y="969428"/>
                </a:lnTo>
                <a:lnTo>
                  <a:pt x="9808360" y="949053"/>
                </a:lnTo>
                <a:cubicBezTo>
                  <a:pt x="9857976" y="879699"/>
                  <a:pt x="9908367" y="810345"/>
                  <a:pt x="10008528" y="810345"/>
                </a:cubicBezTo>
                <a:cubicBezTo>
                  <a:pt x="10108690" y="810345"/>
                  <a:pt x="10158917" y="879699"/>
                  <a:pt x="10208459" y="949053"/>
                </a:cubicBezTo>
                <a:lnTo>
                  <a:pt x="10227687" y="974962"/>
                </a:lnTo>
                <a:lnTo>
                  <a:pt x="10185600" y="912378"/>
                </a:lnTo>
                <a:cubicBezTo>
                  <a:pt x="10141777" y="845568"/>
                  <a:pt x="10093825" y="786181"/>
                  <a:pt x="10008674" y="786181"/>
                </a:cubicBezTo>
                <a:close/>
                <a:moveTo>
                  <a:pt x="6061709" y="786181"/>
                </a:moveTo>
                <a:cubicBezTo>
                  <a:pt x="5976560" y="786181"/>
                  <a:pt x="5928524" y="845568"/>
                  <a:pt x="5884649" y="912378"/>
                </a:cubicBezTo>
                <a:lnTo>
                  <a:pt x="5846263" y="969425"/>
                </a:lnTo>
                <a:lnTo>
                  <a:pt x="5861395" y="949053"/>
                </a:lnTo>
                <a:cubicBezTo>
                  <a:pt x="5911011" y="879699"/>
                  <a:pt x="5961401" y="810345"/>
                  <a:pt x="6061562" y="810345"/>
                </a:cubicBezTo>
                <a:cubicBezTo>
                  <a:pt x="6161724" y="810345"/>
                  <a:pt x="6211951" y="879699"/>
                  <a:pt x="6261493" y="949053"/>
                </a:cubicBezTo>
                <a:lnTo>
                  <a:pt x="6280725" y="974966"/>
                </a:lnTo>
                <a:lnTo>
                  <a:pt x="6238635" y="912378"/>
                </a:lnTo>
                <a:cubicBezTo>
                  <a:pt x="6194812" y="845568"/>
                  <a:pt x="6146860" y="786181"/>
                  <a:pt x="6061709" y="786181"/>
                </a:cubicBezTo>
                <a:close/>
                <a:moveTo>
                  <a:pt x="2160924" y="786181"/>
                </a:moveTo>
                <a:cubicBezTo>
                  <a:pt x="2075773" y="786181"/>
                  <a:pt x="2027736" y="845568"/>
                  <a:pt x="1983862" y="912378"/>
                </a:cubicBezTo>
                <a:lnTo>
                  <a:pt x="1945479" y="969421"/>
                </a:lnTo>
                <a:lnTo>
                  <a:pt x="1960608" y="949053"/>
                </a:lnTo>
                <a:cubicBezTo>
                  <a:pt x="2010223" y="879699"/>
                  <a:pt x="2060615" y="810345"/>
                  <a:pt x="2160777" y="810345"/>
                </a:cubicBezTo>
                <a:cubicBezTo>
                  <a:pt x="2260939" y="810345"/>
                  <a:pt x="2311166" y="879699"/>
                  <a:pt x="2360708" y="949053"/>
                </a:cubicBezTo>
                <a:lnTo>
                  <a:pt x="2379939" y="974966"/>
                </a:lnTo>
                <a:lnTo>
                  <a:pt x="2337850" y="912378"/>
                </a:lnTo>
                <a:cubicBezTo>
                  <a:pt x="2294027" y="845568"/>
                  <a:pt x="2246074" y="786181"/>
                  <a:pt x="2160924" y="786181"/>
                </a:cubicBezTo>
                <a:close/>
                <a:moveTo>
                  <a:pt x="10008528" y="753329"/>
                </a:moveTo>
                <a:cubicBezTo>
                  <a:pt x="9923506" y="753329"/>
                  <a:pt x="9875569" y="819004"/>
                  <a:pt x="9831730" y="892888"/>
                </a:cubicBezTo>
                <a:lnTo>
                  <a:pt x="9811978" y="926824"/>
                </a:lnTo>
                <a:lnTo>
                  <a:pt x="9846290" y="875664"/>
                </a:lnTo>
                <a:cubicBezTo>
                  <a:pt x="9886179" y="821124"/>
                  <a:pt x="9933407" y="777493"/>
                  <a:pt x="10008528" y="777493"/>
                </a:cubicBezTo>
                <a:cubicBezTo>
                  <a:pt x="10083649" y="777493"/>
                  <a:pt x="10130713" y="821114"/>
                  <a:pt x="10170462" y="875640"/>
                </a:cubicBezTo>
                <a:lnTo>
                  <a:pt x="10207588" y="931166"/>
                </a:lnTo>
                <a:lnTo>
                  <a:pt x="10185309" y="892888"/>
                </a:lnTo>
                <a:cubicBezTo>
                  <a:pt x="10141474" y="819004"/>
                  <a:pt x="10093551" y="753329"/>
                  <a:pt x="10008528" y="753329"/>
                </a:cubicBezTo>
                <a:close/>
                <a:moveTo>
                  <a:pt x="6061562" y="753329"/>
                </a:moveTo>
                <a:cubicBezTo>
                  <a:pt x="5976541" y="753329"/>
                  <a:pt x="5928605" y="819004"/>
                  <a:pt x="5884765" y="892888"/>
                </a:cubicBezTo>
                <a:lnTo>
                  <a:pt x="5865012" y="926827"/>
                </a:lnTo>
                <a:lnTo>
                  <a:pt x="5899325" y="875664"/>
                </a:lnTo>
                <a:cubicBezTo>
                  <a:pt x="5939215" y="821124"/>
                  <a:pt x="5986442" y="777493"/>
                  <a:pt x="6061562" y="777493"/>
                </a:cubicBezTo>
                <a:cubicBezTo>
                  <a:pt x="6136683" y="777493"/>
                  <a:pt x="6183747" y="821114"/>
                  <a:pt x="6223496" y="875640"/>
                </a:cubicBezTo>
                <a:lnTo>
                  <a:pt x="6260620" y="931162"/>
                </a:lnTo>
                <a:lnTo>
                  <a:pt x="6238343" y="892888"/>
                </a:lnTo>
                <a:cubicBezTo>
                  <a:pt x="6194508" y="819004"/>
                  <a:pt x="6146585" y="753329"/>
                  <a:pt x="6061562" y="753329"/>
                </a:cubicBezTo>
                <a:close/>
                <a:moveTo>
                  <a:pt x="2160778" y="753329"/>
                </a:moveTo>
                <a:cubicBezTo>
                  <a:pt x="2075755" y="753329"/>
                  <a:pt x="2027818" y="819004"/>
                  <a:pt x="1983979" y="892888"/>
                </a:cubicBezTo>
                <a:lnTo>
                  <a:pt x="1964226" y="926825"/>
                </a:lnTo>
                <a:lnTo>
                  <a:pt x="1998539" y="875664"/>
                </a:lnTo>
                <a:cubicBezTo>
                  <a:pt x="2038427" y="821124"/>
                  <a:pt x="2085655" y="777493"/>
                  <a:pt x="2160778" y="777493"/>
                </a:cubicBezTo>
                <a:cubicBezTo>
                  <a:pt x="2235899" y="777493"/>
                  <a:pt x="2282963" y="821114"/>
                  <a:pt x="2322712" y="875640"/>
                </a:cubicBezTo>
                <a:lnTo>
                  <a:pt x="2359838" y="931166"/>
                </a:lnTo>
                <a:lnTo>
                  <a:pt x="2337559" y="892888"/>
                </a:lnTo>
                <a:cubicBezTo>
                  <a:pt x="2293724" y="819004"/>
                  <a:pt x="2245801" y="753329"/>
                  <a:pt x="2160778" y="753329"/>
                </a:cubicBezTo>
                <a:close/>
                <a:moveTo>
                  <a:pt x="9217238" y="747417"/>
                </a:moveTo>
                <a:cubicBezTo>
                  <a:pt x="9111199" y="747417"/>
                  <a:pt x="9062932" y="851912"/>
                  <a:pt x="9008067" y="946610"/>
                </a:cubicBezTo>
                <a:lnTo>
                  <a:pt x="8984530" y="984247"/>
                </a:lnTo>
                <a:lnTo>
                  <a:pt x="9017116" y="936388"/>
                </a:lnTo>
                <a:cubicBezTo>
                  <a:pt x="9066740" y="860702"/>
                  <a:pt x="9117113" y="785015"/>
                  <a:pt x="9217238" y="785015"/>
                </a:cubicBezTo>
                <a:cubicBezTo>
                  <a:pt x="9342394" y="785015"/>
                  <a:pt x="9389784" y="903275"/>
                  <a:pt x="9455136" y="991971"/>
                </a:cubicBezTo>
                <a:lnTo>
                  <a:pt x="9456023" y="992991"/>
                </a:lnTo>
                <a:lnTo>
                  <a:pt x="9426824" y="946402"/>
                </a:lnTo>
                <a:cubicBezTo>
                  <a:pt x="9371849" y="851803"/>
                  <a:pt x="9323277" y="747417"/>
                  <a:pt x="9217238" y="747417"/>
                </a:cubicBezTo>
                <a:close/>
                <a:moveTo>
                  <a:pt x="5270276" y="747417"/>
                </a:moveTo>
                <a:cubicBezTo>
                  <a:pt x="5164237" y="747417"/>
                  <a:pt x="5115970" y="851912"/>
                  <a:pt x="5061104" y="946610"/>
                </a:cubicBezTo>
                <a:lnTo>
                  <a:pt x="5037567" y="984246"/>
                </a:lnTo>
                <a:lnTo>
                  <a:pt x="5070151" y="936388"/>
                </a:lnTo>
                <a:cubicBezTo>
                  <a:pt x="5119777" y="860702"/>
                  <a:pt x="5170149" y="785015"/>
                  <a:pt x="5270276" y="785015"/>
                </a:cubicBezTo>
                <a:cubicBezTo>
                  <a:pt x="5395430" y="785015"/>
                  <a:pt x="5442821" y="903275"/>
                  <a:pt x="5508172" y="991971"/>
                </a:cubicBezTo>
                <a:lnTo>
                  <a:pt x="5509059" y="992991"/>
                </a:lnTo>
                <a:lnTo>
                  <a:pt x="5479861" y="946402"/>
                </a:lnTo>
                <a:cubicBezTo>
                  <a:pt x="5424886" y="851803"/>
                  <a:pt x="5376314" y="747417"/>
                  <a:pt x="5270276" y="747417"/>
                </a:cubicBezTo>
                <a:close/>
                <a:moveTo>
                  <a:pt x="1369486" y="747417"/>
                </a:moveTo>
                <a:cubicBezTo>
                  <a:pt x="1263448" y="747417"/>
                  <a:pt x="1215181" y="851912"/>
                  <a:pt x="1160316" y="946610"/>
                </a:cubicBezTo>
                <a:lnTo>
                  <a:pt x="1136782" y="984243"/>
                </a:lnTo>
                <a:lnTo>
                  <a:pt x="1169364" y="936388"/>
                </a:lnTo>
                <a:cubicBezTo>
                  <a:pt x="1218988" y="860702"/>
                  <a:pt x="1269361" y="785015"/>
                  <a:pt x="1369486" y="785015"/>
                </a:cubicBezTo>
                <a:cubicBezTo>
                  <a:pt x="1494642" y="785015"/>
                  <a:pt x="1542032" y="903275"/>
                  <a:pt x="1607384" y="991971"/>
                </a:cubicBezTo>
                <a:lnTo>
                  <a:pt x="1608269" y="992988"/>
                </a:lnTo>
                <a:lnTo>
                  <a:pt x="1579072" y="946402"/>
                </a:lnTo>
                <a:cubicBezTo>
                  <a:pt x="1524097" y="851803"/>
                  <a:pt x="1475525" y="747417"/>
                  <a:pt x="1369486" y="747417"/>
                </a:cubicBezTo>
                <a:close/>
                <a:moveTo>
                  <a:pt x="11591548" y="746979"/>
                </a:moveTo>
                <a:cubicBezTo>
                  <a:pt x="11485469" y="746979"/>
                  <a:pt x="11437119" y="851474"/>
                  <a:pt x="11382222" y="946172"/>
                </a:cubicBezTo>
                <a:lnTo>
                  <a:pt x="11356301" y="987607"/>
                </a:lnTo>
                <a:lnTo>
                  <a:pt x="11391289" y="936205"/>
                </a:lnTo>
                <a:cubicBezTo>
                  <a:pt x="11440923" y="860500"/>
                  <a:pt x="11491350" y="784795"/>
                  <a:pt x="11591621" y="784795"/>
                </a:cubicBezTo>
                <a:cubicBezTo>
                  <a:pt x="11716960" y="784795"/>
                  <a:pt x="11764161" y="903056"/>
                  <a:pt x="11829454" y="991752"/>
                </a:cubicBezTo>
                <a:lnTo>
                  <a:pt x="11829606" y="991928"/>
                </a:lnTo>
                <a:lnTo>
                  <a:pt x="11800951" y="946131"/>
                </a:lnTo>
                <a:cubicBezTo>
                  <a:pt x="11746042" y="851452"/>
                  <a:pt x="11697626" y="746979"/>
                  <a:pt x="11591548" y="746979"/>
                </a:cubicBezTo>
                <a:close/>
                <a:moveTo>
                  <a:pt x="7644582" y="746979"/>
                </a:moveTo>
                <a:cubicBezTo>
                  <a:pt x="7538504" y="746979"/>
                  <a:pt x="7490153" y="851474"/>
                  <a:pt x="7435256" y="946172"/>
                </a:cubicBezTo>
                <a:lnTo>
                  <a:pt x="7409336" y="987606"/>
                </a:lnTo>
                <a:lnTo>
                  <a:pt x="7444323" y="936205"/>
                </a:lnTo>
                <a:cubicBezTo>
                  <a:pt x="7493957" y="860500"/>
                  <a:pt x="7544384" y="784795"/>
                  <a:pt x="7644655" y="784795"/>
                </a:cubicBezTo>
                <a:cubicBezTo>
                  <a:pt x="7732393" y="784795"/>
                  <a:pt x="7781843" y="842743"/>
                  <a:pt x="7826012" y="907934"/>
                </a:cubicBezTo>
                <a:lnTo>
                  <a:pt x="7868781" y="970320"/>
                </a:lnTo>
                <a:lnTo>
                  <a:pt x="7813019" y="875071"/>
                </a:lnTo>
                <a:cubicBezTo>
                  <a:pt x="7771265" y="805745"/>
                  <a:pt x="7724141" y="746979"/>
                  <a:pt x="7644582" y="746979"/>
                </a:cubicBezTo>
                <a:close/>
                <a:moveTo>
                  <a:pt x="3743798" y="746979"/>
                </a:moveTo>
                <a:cubicBezTo>
                  <a:pt x="3637720" y="746979"/>
                  <a:pt x="3589368" y="851474"/>
                  <a:pt x="3534471" y="946172"/>
                </a:cubicBezTo>
                <a:lnTo>
                  <a:pt x="3508555" y="987599"/>
                </a:lnTo>
                <a:lnTo>
                  <a:pt x="3543537" y="936205"/>
                </a:lnTo>
                <a:cubicBezTo>
                  <a:pt x="3593172" y="860500"/>
                  <a:pt x="3643598" y="784795"/>
                  <a:pt x="3743869" y="784795"/>
                </a:cubicBezTo>
                <a:cubicBezTo>
                  <a:pt x="3831607" y="784795"/>
                  <a:pt x="3881057" y="842743"/>
                  <a:pt x="3925226" y="907934"/>
                </a:cubicBezTo>
                <a:lnTo>
                  <a:pt x="3971896" y="976011"/>
                </a:lnTo>
                <a:lnTo>
                  <a:pt x="3953199" y="946131"/>
                </a:lnTo>
                <a:cubicBezTo>
                  <a:pt x="3898291" y="851452"/>
                  <a:pt x="3849875" y="746979"/>
                  <a:pt x="3743798" y="746979"/>
                </a:cubicBezTo>
                <a:close/>
                <a:moveTo>
                  <a:pt x="10800476" y="733692"/>
                </a:moveTo>
                <a:cubicBezTo>
                  <a:pt x="10651799" y="733692"/>
                  <a:pt x="10616268" y="946247"/>
                  <a:pt x="10517515" y="1045915"/>
                </a:cubicBezTo>
                <a:lnTo>
                  <a:pt x="10502184" y="1057356"/>
                </a:lnTo>
                <a:lnTo>
                  <a:pt x="10519632" y="1047353"/>
                </a:lnTo>
                <a:cubicBezTo>
                  <a:pt x="10611596" y="974483"/>
                  <a:pt x="10650197" y="828743"/>
                  <a:pt x="10800330" y="828743"/>
                </a:cubicBezTo>
                <a:cubicBezTo>
                  <a:pt x="10950353" y="828743"/>
                  <a:pt x="10988064" y="974400"/>
                  <a:pt x="11079591" y="1047228"/>
                </a:cubicBezTo>
                <a:lnTo>
                  <a:pt x="11098536" y="1058122"/>
                </a:lnTo>
                <a:lnTo>
                  <a:pt x="11082094" y="1045819"/>
                </a:lnTo>
                <a:cubicBezTo>
                  <a:pt x="10983805" y="946204"/>
                  <a:pt x="10949377" y="733692"/>
                  <a:pt x="10800476" y="733692"/>
                </a:cubicBezTo>
                <a:close/>
                <a:moveTo>
                  <a:pt x="6853510" y="733692"/>
                </a:moveTo>
                <a:cubicBezTo>
                  <a:pt x="6704833" y="733692"/>
                  <a:pt x="6669302" y="946247"/>
                  <a:pt x="6570550" y="1045915"/>
                </a:cubicBezTo>
                <a:lnTo>
                  <a:pt x="6555219" y="1057356"/>
                </a:lnTo>
                <a:lnTo>
                  <a:pt x="6572666" y="1047353"/>
                </a:lnTo>
                <a:cubicBezTo>
                  <a:pt x="6664631" y="974483"/>
                  <a:pt x="6703232" y="828743"/>
                  <a:pt x="6853364" y="828743"/>
                </a:cubicBezTo>
                <a:cubicBezTo>
                  <a:pt x="7003388" y="828743"/>
                  <a:pt x="7041099" y="974400"/>
                  <a:pt x="7132625" y="1047228"/>
                </a:cubicBezTo>
                <a:lnTo>
                  <a:pt x="7151569" y="1058121"/>
                </a:lnTo>
                <a:lnTo>
                  <a:pt x="7135128" y="1045819"/>
                </a:lnTo>
                <a:cubicBezTo>
                  <a:pt x="7036839" y="946204"/>
                  <a:pt x="7002411" y="733692"/>
                  <a:pt x="6853510" y="733692"/>
                </a:cubicBezTo>
                <a:close/>
                <a:moveTo>
                  <a:pt x="2952725" y="733692"/>
                </a:moveTo>
                <a:cubicBezTo>
                  <a:pt x="2804047" y="733692"/>
                  <a:pt x="2768516" y="946247"/>
                  <a:pt x="2669764" y="1045915"/>
                </a:cubicBezTo>
                <a:lnTo>
                  <a:pt x="2654435" y="1057354"/>
                </a:lnTo>
                <a:lnTo>
                  <a:pt x="2671879" y="1047353"/>
                </a:lnTo>
                <a:cubicBezTo>
                  <a:pt x="2763844" y="974483"/>
                  <a:pt x="2802445" y="828743"/>
                  <a:pt x="2952579" y="828743"/>
                </a:cubicBezTo>
                <a:cubicBezTo>
                  <a:pt x="3102602" y="828743"/>
                  <a:pt x="3140312" y="974400"/>
                  <a:pt x="3231839" y="1047228"/>
                </a:cubicBezTo>
                <a:lnTo>
                  <a:pt x="3250785" y="1058122"/>
                </a:lnTo>
                <a:lnTo>
                  <a:pt x="3234341" y="1045819"/>
                </a:lnTo>
                <a:cubicBezTo>
                  <a:pt x="3136053" y="946204"/>
                  <a:pt x="3101625" y="733692"/>
                  <a:pt x="2952725" y="733692"/>
                </a:cubicBezTo>
                <a:close/>
                <a:moveTo>
                  <a:pt x="9217238" y="700547"/>
                </a:moveTo>
                <a:cubicBezTo>
                  <a:pt x="9110960" y="700547"/>
                  <a:pt x="9062737" y="818972"/>
                  <a:pt x="9007949" y="926294"/>
                </a:cubicBezTo>
                <a:lnTo>
                  <a:pt x="8990865" y="957299"/>
                </a:lnTo>
                <a:lnTo>
                  <a:pt x="9016869" y="913100"/>
                </a:lnTo>
                <a:cubicBezTo>
                  <a:pt x="9066357" y="825769"/>
                  <a:pt x="9116675" y="738438"/>
                  <a:pt x="9217238" y="738438"/>
                </a:cubicBezTo>
                <a:cubicBezTo>
                  <a:pt x="9317801" y="738438"/>
                  <a:pt x="9368210" y="825769"/>
                  <a:pt x="9417725" y="913100"/>
                </a:cubicBezTo>
                <a:lnTo>
                  <a:pt x="9448153" y="964809"/>
                </a:lnTo>
                <a:lnTo>
                  <a:pt x="9426882" y="926252"/>
                </a:lnTo>
                <a:cubicBezTo>
                  <a:pt x="9372000" y="818950"/>
                  <a:pt x="9323515" y="700547"/>
                  <a:pt x="9217238" y="700547"/>
                </a:cubicBezTo>
                <a:close/>
                <a:moveTo>
                  <a:pt x="5270276" y="700547"/>
                </a:moveTo>
                <a:cubicBezTo>
                  <a:pt x="5163998" y="700547"/>
                  <a:pt x="5115775" y="818972"/>
                  <a:pt x="5060986" y="926294"/>
                </a:cubicBezTo>
                <a:lnTo>
                  <a:pt x="5043904" y="957294"/>
                </a:lnTo>
                <a:lnTo>
                  <a:pt x="5069906" y="913100"/>
                </a:lnTo>
                <a:cubicBezTo>
                  <a:pt x="5119394" y="825769"/>
                  <a:pt x="5169711" y="738438"/>
                  <a:pt x="5270276" y="738438"/>
                </a:cubicBezTo>
                <a:cubicBezTo>
                  <a:pt x="5370838" y="738438"/>
                  <a:pt x="5421247" y="825769"/>
                  <a:pt x="5470762" y="913100"/>
                </a:cubicBezTo>
                <a:lnTo>
                  <a:pt x="5501191" y="964813"/>
                </a:lnTo>
                <a:lnTo>
                  <a:pt x="5479919" y="926252"/>
                </a:lnTo>
                <a:cubicBezTo>
                  <a:pt x="5425038" y="818950"/>
                  <a:pt x="5376553" y="700547"/>
                  <a:pt x="5270276" y="700547"/>
                </a:cubicBezTo>
                <a:close/>
                <a:moveTo>
                  <a:pt x="1369486" y="700547"/>
                </a:moveTo>
                <a:cubicBezTo>
                  <a:pt x="1263208" y="700547"/>
                  <a:pt x="1214986" y="818972"/>
                  <a:pt x="1160198" y="926294"/>
                </a:cubicBezTo>
                <a:lnTo>
                  <a:pt x="1143109" y="957307"/>
                </a:lnTo>
                <a:lnTo>
                  <a:pt x="1169118" y="913100"/>
                </a:lnTo>
                <a:cubicBezTo>
                  <a:pt x="1218605" y="825769"/>
                  <a:pt x="1268923" y="738438"/>
                  <a:pt x="1369486" y="738438"/>
                </a:cubicBezTo>
                <a:cubicBezTo>
                  <a:pt x="1470049" y="738438"/>
                  <a:pt x="1520458" y="825769"/>
                  <a:pt x="1569973" y="913100"/>
                </a:cubicBezTo>
                <a:lnTo>
                  <a:pt x="1600407" y="964821"/>
                </a:lnTo>
                <a:lnTo>
                  <a:pt x="1579131" y="926252"/>
                </a:lnTo>
                <a:cubicBezTo>
                  <a:pt x="1524249" y="818950"/>
                  <a:pt x="1475764" y="700547"/>
                  <a:pt x="1369486" y="700547"/>
                </a:cubicBezTo>
                <a:close/>
                <a:moveTo>
                  <a:pt x="11591548" y="700474"/>
                </a:moveTo>
                <a:cubicBezTo>
                  <a:pt x="11485390" y="700474"/>
                  <a:pt x="11437243" y="818877"/>
                  <a:pt x="11382440" y="926179"/>
                </a:cubicBezTo>
                <a:lnTo>
                  <a:pt x="11369554" y="949547"/>
                </a:lnTo>
                <a:lnTo>
                  <a:pt x="11391116" y="912953"/>
                </a:lnTo>
                <a:cubicBezTo>
                  <a:pt x="11440685" y="825622"/>
                  <a:pt x="11491094" y="738291"/>
                  <a:pt x="11591548" y="738291"/>
                </a:cubicBezTo>
                <a:cubicBezTo>
                  <a:pt x="11692001" y="738291"/>
                  <a:pt x="11742447" y="825622"/>
                  <a:pt x="11792026" y="912944"/>
                </a:cubicBezTo>
                <a:lnTo>
                  <a:pt x="11813945" y="950138"/>
                </a:lnTo>
                <a:lnTo>
                  <a:pt x="11800733" y="926179"/>
                </a:lnTo>
                <a:cubicBezTo>
                  <a:pt x="11745918" y="818877"/>
                  <a:pt x="11697706" y="700474"/>
                  <a:pt x="11591548" y="700474"/>
                </a:cubicBezTo>
                <a:close/>
                <a:moveTo>
                  <a:pt x="7644582" y="700474"/>
                </a:moveTo>
                <a:cubicBezTo>
                  <a:pt x="7538424" y="700474"/>
                  <a:pt x="7490277" y="818877"/>
                  <a:pt x="7435474" y="926179"/>
                </a:cubicBezTo>
                <a:lnTo>
                  <a:pt x="7422595" y="949535"/>
                </a:lnTo>
                <a:lnTo>
                  <a:pt x="7444150" y="912953"/>
                </a:lnTo>
                <a:cubicBezTo>
                  <a:pt x="7493719" y="825622"/>
                  <a:pt x="7544129" y="738291"/>
                  <a:pt x="7644582" y="738291"/>
                </a:cubicBezTo>
                <a:cubicBezTo>
                  <a:pt x="7738758" y="738291"/>
                  <a:pt x="7788981" y="815047"/>
                  <a:pt x="7835742" y="896592"/>
                </a:cubicBezTo>
                <a:lnTo>
                  <a:pt x="7868628" y="953753"/>
                </a:lnTo>
                <a:lnTo>
                  <a:pt x="7812886" y="845645"/>
                </a:lnTo>
                <a:cubicBezTo>
                  <a:pt x="7771225" y="767076"/>
                  <a:pt x="7724201" y="700474"/>
                  <a:pt x="7644582" y="700474"/>
                </a:cubicBezTo>
                <a:close/>
                <a:moveTo>
                  <a:pt x="3743798" y="700474"/>
                </a:moveTo>
                <a:cubicBezTo>
                  <a:pt x="3637640" y="700474"/>
                  <a:pt x="3589493" y="818877"/>
                  <a:pt x="3534689" y="926179"/>
                </a:cubicBezTo>
                <a:lnTo>
                  <a:pt x="3521809" y="949537"/>
                </a:lnTo>
                <a:lnTo>
                  <a:pt x="3543365" y="912953"/>
                </a:lnTo>
                <a:cubicBezTo>
                  <a:pt x="3592935" y="825622"/>
                  <a:pt x="3643344" y="738291"/>
                  <a:pt x="3743798" y="738291"/>
                </a:cubicBezTo>
                <a:cubicBezTo>
                  <a:pt x="3861516" y="738291"/>
                  <a:pt x="3910560" y="858222"/>
                  <a:pt x="3970011" y="957525"/>
                </a:cubicBezTo>
                <a:lnTo>
                  <a:pt x="3971446" y="959664"/>
                </a:lnTo>
                <a:lnTo>
                  <a:pt x="3952981" y="926179"/>
                </a:lnTo>
                <a:cubicBezTo>
                  <a:pt x="3898167" y="818877"/>
                  <a:pt x="3849956" y="700474"/>
                  <a:pt x="3743798" y="700474"/>
                </a:cubicBezTo>
                <a:close/>
                <a:moveTo>
                  <a:pt x="11591548" y="653971"/>
                </a:moveTo>
                <a:cubicBezTo>
                  <a:pt x="11506940" y="653971"/>
                  <a:pt x="11459097" y="738664"/>
                  <a:pt x="11415202" y="833943"/>
                </a:cubicBezTo>
                <a:lnTo>
                  <a:pt x="11383404" y="904249"/>
                </a:lnTo>
                <a:lnTo>
                  <a:pt x="11390951" y="889701"/>
                </a:lnTo>
                <a:cubicBezTo>
                  <a:pt x="11440430" y="790707"/>
                  <a:pt x="11490802" y="691714"/>
                  <a:pt x="11591548" y="691714"/>
                </a:cubicBezTo>
                <a:cubicBezTo>
                  <a:pt x="11692293" y="691714"/>
                  <a:pt x="11742684" y="790689"/>
                  <a:pt x="11792163" y="889664"/>
                </a:cubicBezTo>
                <a:lnTo>
                  <a:pt x="11799344" y="903505"/>
                </a:lnTo>
                <a:lnTo>
                  <a:pt x="11767888" y="833943"/>
                </a:lnTo>
                <a:cubicBezTo>
                  <a:pt x="11723998" y="738664"/>
                  <a:pt x="11676155" y="653971"/>
                  <a:pt x="11591548" y="653971"/>
                </a:cubicBezTo>
                <a:close/>
                <a:moveTo>
                  <a:pt x="9217311" y="653971"/>
                </a:moveTo>
                <a:cubicBezTo>
                  <a:pt x="9132735" y="653971"/>
                  <a:pt x="9084910" y="738678"/>
                  <a:pt x="9041031" y="833973"/>
                </a:cubicBezTo>
                <a:lnTo>
                  <a:pt x="9009950" y="902729"/>
                </a:lnTo>
                <a:lnTo>
                  <a:pt x="9016678" y="889774"/>
                </a:lnTo>
                <a:cubicBezTo>
                  <a:pt x="9066211" y="790780"/>
                  <a:pt x="9116639" y="691787"/>
                  <a:pt x="9217238" y="691787"/>
                </a:cubicBezTo>
                <a:cubicBezTo>
                  <a:pt x="9317838" y="691787"/>
                  <a:pt x="9368210" y="790780"/>
                  <a:pt x="9417698" y="889774"/>
                </a:cubicBezTo>
                <a:lnTo>
                  <a:pt x="9433460" y="920152"/>
                </a:lnTo>
                <a:lnTo>
                  <a:pt x="9426569" y="906230"/>
                </a:lnTo>
                <a:cubicBezTo>
                  <a:pt x="9371545" y="786303"/>
                  <a:pt x="9323030" y="653971"/>
                  <a:pt x="9217311" y="653971"/>
                </a:cubicBezTo>
                <a:close/>
                <a:moveTo>
                  <a:pt x="7644582" y="653971"/>
                </a:moveTo>
                <a:cubicBezTo>
                  <a:pt x="7559975" y="653971"/>
                  <a:pt x="7512132" y="738664"/>
                  <a:pt x="7468236" y="833943"/>
                </a:cubicBezTo>
                <a:lnTo>
                  <a:pt x="7436437" y="904252"/>
                </a:lnTo>
                <a:lnTo>
                  <a:pt x="7443985" y="889701"/>
                </a:lnTo>
                <a:cubicBezTo>
                  <a:pt x="7493464" y="790707"/>
                  <a:pt x="7543837" y="691714"/>
                  <a:pt x="7644582" y="691714"/>
                </a:cubicBezTo>
                <a:cubicBezTo>
                  <a:pt x="7739031" y="691714"/>
                  <a:pt x="7789223" y="778704"/>
                  <a:pt x="7835897" y="871130"/>
                </a:cubicBezTo>
                <a:lnTo>
                  <a:pt x="7853164" y="905219"/>
                </a:lnTo>
                <a:lnTo>
                  <a:pt x="7821510" y="835220"/>
                </a:lnTo>
                <a:cubicBezTo>
                  <a:pt x="7777459" y="739422"/>
                  <a:pt x="7729567" y="653971"/>
                  <a:pt x="7644582" y="653971"/>
                </a:cubicBezTo>
                <a:close/>
                <a:moveTo>
                  <a:pt x="5270347" y="653971"/>
                </a:moveTo>
                <a:cubicBezTo>
                  <a:pt x="5185774" y="653971"/>
                  <a:pt x="5137947" y="738678"/>
                  <a:pt x="5094068" y="833973"/>
                </a:cubicBezTo>
                <a:lnTo>
                  <a:pt x="5062988" y="902726"/>
                </a:lnTo>
                <a:lnTo>
                  <a:pt x="5069714" y="889774"/>
                </a:lnTo>
                <a:cubicBezTo>
                  <a:pt x="5119249" y="790780"/>
                  <a:pt x="5169675" y="691787"/>
                  <a:pt x="5270276" y="691787"/>
                </a:cubicBezTo>
                <a:cubicBezTo>
                  <a:pt x="5370874" y="691787"/>
                  <a:pt x="5421247" y="790780"/>
                  <a:pt x="5470734" y="889774"/>
                </a:cubicBezTo>
                <a:lnTo>
                  <a:pt x="5486512" y="920182"/>
                </a:lnTo>
                <a:lnTo>
                  <a:pt x="5479606" y="906230"/>
                </a:lnTo>
                <a:cubicBezTo>
                  <a:pt x="5424582" y="786303"/>
                  <a:pt x="5376067" y="653971"/>
                  <a:pt x="5270347" y="653971"/>
                </a:cubicBezTo>
                <a:close/>
                <a:moveTo>
                  <a:pt x="3743798" y="653971"/>
                </a:moveTo>
                <a:cubicBezTo>
                  <a:pt x="3659190" y="653971"/>
                  <a:pt x="3611348" y="738664"/>
                  <a:pt x="3567452" y="833943"/>
                </a:cubicBezTo>
                <a:lnTo>
                  <a:pt x="3535657" y="904241"/>
                </a:lnTo>
                <a:lnTo>
                  <a:pt x="3543200" y="889701"/>
                </a:lnTo>
                <a:cubicBezTo>
                  <a:pt x="3592679" y="790707"/>
                  <a:pt x="3643052" y="691714"/>
                  <a:pt x="3743798" y="691714"/>
                </a:cubicBezTo>
                <a:cubicBezTo>
                  <a:pt x="3838246" y="691714"/>
                  <a:pt x="3888439" y="778704"/>
                  <a:pt x="3935113" y="871130"/>
                </a:cubicBezTo>
                <a:lnTo>
                  <a:pt x="3952277" y="905018"/>
                </a:lnTo>
                <a:lnTo>
                  <a:pt x="3920137" y="833943"/>
                </a:lnTo>
                <a:cubicBezTo>
                  <a:pt x="3876247" y="738664"/>
                  <a:pt x="3828404" y="653971"/>
                  <a:pt x="3743798" y="653971"/>
                </a:cubicBezTo>
                <a:close/>
                <a:moveTo>
                  <a:pt x="1369559" y="653971"/>
                </a:moveTo>
                <a:cubicBezTo>
                  <a:pt x="1284984" y="653971"/>
                  <a:pt x="1237159" y="738678"/>
                  <a:pt x="1193280" y="833973"/>
                </a:cubicBezTo>
                <a:lnTo>
                  <a:pt x="1162202" y="902722"/>
                </a:lnTo>
                <a:lnTo>
                  <a:pt x="1168926" y="889774"/>
                </a:lnTo>
                <a:cubicBezTo>
                  <a:pt x="1218459" y="790780"/>
                  <a:pt x="1268887" y="691787"/>
                  <a:pt x="1369486" y="691787"/>
                </a:cubicBezTo>
                <a:cubicBezTo>
                  <a:pt x="1470086" y="691787"/>
                  <a:pt x="1520458" y="790780"/>
                  <a:pt x="1569946" y="889774"/>
                </a:cubicBezTo>
                <a:lnTo>
                  <a:pt x="1585723" y="920181"/>
                </a:lnTo>
                <a:lnTo>
                  <a:pt x="1578818" y="906230"/>
                </a:lnTo>
                <a:cubicBezTo>
                  <a:pt x="1523794" y="786303"/>
                  <a:pt x="1475279" y="653971"/>
                  <a:pt x="1369559" y="653971"/>
                </a:cubicBezTo>
                <a:close/>
                <a:moveTo>
                  <a:pt x="10800403" y="630173"/>
                </a:moveTo>
                <a:cubicBezTo>
                  <a:pt x="10652341" y="630229"/>
                  <a:pt x="10616740" y="903479"/>
                  <a:pt x="10517953" y="1031562"/>
                </a:cubicBezTo>
                <a:lnTo>
                  <a:pt x="10513330" y="1035994"/>
                </a:lnTo>
                <a:lnTo>
                  <a:pt x="10519593" y="1030955"/>
                </a:lnTo>
                <a:cubicBezTo>
                  <a:pt x="10611291" y="928967"/>
                  <a:pt x="10649686" y="724985"/>
                  <a:pt x="10800476" y="724930"/>
                </a:cubicBezTo>
                <a:cubicBezTo>
                  <a:pt x="10951485" y="724930"/>
                  <a:pt x="10988744" y="928858"/>
                  <a:pt x="11079983" y="1030822"/>
                </a:cubicBezTo>
                <a:lnTo>
                  <a:pt x="11088167" y="1037425"/>
                </a:lnTo>
                <a:lnTo>
                  <a:pt x="11081975" y="1031480"/>
                </a:lnTo>
                <a:cubicBezTo>
                  <a:pt x="10983424" y="903383"/>
                  <a:pt x="10948465" y="630116"/>
                  <a:pt x="10800403" y="630173"/>
                </a:cubicBezTo>
                <a:close/>
                <a:moveTo>
                  <a:pt x="6853437" y="630173"/>
                </a:moveTo>
                <a:cubicBezTo>
                  <a:pt x="6705374" y="630229"/>
                  <a:pt x="6669775" y="903479"/>
                  <a:pt x="6570988" y="1031562"/>
                </a:cubicBezTo>
                <a:lnTo>
                  <a:pt x="6566367" y="1035991"/>
                </a:lnTo>
                <a:lnTo>
                  <a:pt x="6572627" y="1030955"/>
                </a:lnTo>
                <a:cubicBezTo>
                  <a:pt x="6664325" y="928967"/>
                  <a:pt x="6702721" y="724985"/>
                  <a:pt x="6853510" y="724930"/>
                </a:cubicBezTo>
                <a:cubicBezTo>
                  <a:pt x="7004519" y="724930"/>
                  <a:pt x="7041778" y="928858"/>
                  <a:pt x="7133018" y="1030822"/>
                </a:cubicBezTo>
                <a:lnTo>
                  <a:pt x="7141202" y="1037426"/>
                </a:lnTo>
                <a:lnTo>
                  <a:pt x="7135010" y="1031480"/>
                </a:lnTo>
                <a:cubicBezTo>
                  <a:pt x="7036459" y="903383"/>
                  <a:pt x="7001499" y="630116"/>
                  <a:pt x="6853437" y="630173"/>
                </a:cubicBezTo>
                <a:close/>
                <a:moveTo>
                  <a:pt x="2952651" y="630173"/>
                </a:moveTo>
                <a:cubicBezTo>
                  <a:pt x="2804589" y="630229"/>
                  <a:pt x="2768988" y="903479"/>
                  <a:pt x="2670202" y="1031562"/>
                </a:cubicBezTo>
                <a:lnTo>
                  <a:pt x="2665577" y="1035995"/>
                </a:lnTo>
                <a:lnTo>
                  <a:pt x="2671842" y="1030955"/>
                </a:lnTo>
                <a:cubicBezTo>
                  <a:pt x="2763539" y="928967"/>
                  <a:pt x="2801935" y="724985"/>
                  <a:pt x="2952725" y="724930"/>
                </a:cubicBezTo>
                <a:cubicBezTo>
                  <a:pt x="3103733" y="724930"/>
                  <a:pt x="3140992" y="928858"/>
                  <a:pt x="3232231" y="1030822"/>
                </a:cubicBezTo>
                <a:lnTo>
                  <a:pt x="3240417" y="1037428"/>
                </a:lnTo>
                <a:lnTo>
                  <a:pt x="3234223" y="1031480"/>
                </a:lnTo>
                <a:cubicBezTo>
                  <a:pt x="3135672" y="903383"/>
                  <a:pt x="3100713" y="630116"/>
                  <a:pt x="2952651" y="630173"/>
                </a:cubicBezTo>
                <a:close/>
                <a:moveTo>
                  <a:pt x="11591474" y="607321"/>
                </a:moveTo>
                <a:cubicBezTo>
                  <a:pt x="11506932" y="607321"/>
                  <a:pt x="11459083" y="700943"/>
                  <a:pt x="11415173" y="806268"/>
                </a:cubicBezTo>
                <a:lnTo>
                  <a:pt x="11391085" y="865118"/>
                </a:lnTo>
                <a:lnTo>
                  <a:pt x="11428719" y="785213"/>
                </a:lnTo>
                <a:cubicBezTo>
                  <a:pt x="11468699" y="707433"/>
                  <a:pt x="11516126" y="645210"/>
                  <a:pt x="11591548" y="645210"/>
                </a:cubicBezTo>
                <a:cubicBezTo>
                  <a:pt x="11692111" y="645210"/>
                  <a:pt x="11742703" y="755829"/>
                  <a:pt x="11792327" y="866449"/>
                </a:cubicBezTo>
                <a:lnTo>
                  <a:pt x="11792394" y="866591"/>
                </a:lnTo>
                <a:lnTo>
                  <a:pt x="11767713" y="806268"/>
                </a:lnTo>
                <a:cubicBezTo>
                  <a:pt x="11723825" y="700943"/>
                  <a:pt x="11676018" y="607321"/>
                  <a:pt x="11591474" y="607321"/>
                </a:cubicBezTo>
                <a:close/>
                <a:moveTo>
                  <a:pt x="9217164" y="607321"/>
                </a:moveTo>
                <a:cubicBezTo>
                  <a:pt x="9132653" y="607321"/>
                  <a:pt x="9084822" y="700943"/>
                  <a:pt x="9040922" y="806268"/>
                </a:cubicBezTo>
                <a:lnTo>
                  <a:pt x="9015042" y="869510"/>
                </a:lnTo>
                <a:lnTo>
                  <a:pt x="9016449" y="866485"/>
                </a:lnTo>
                <a:cubicBezTo>
                  <a:pt x="9066065" y="755848"/>
                  <a:pt x="9116638" y="645210"/>
                  <a:pt x="9217164" y="645210"/>
                </a:cubicBezTo>
                <a:cubicBezTo>
                  <a:pt x="9317691" y="645210"/>
                  <a:pt x="9368265" y="755848"/>
                  <a:pt x="9417880" y="866485"/>
                </a:cubicBezTo>
                <a:lnTo>
                  <a:pt x="9419999" y="871041"/>
                </a:lnTo>
                <a:lnTo>
                  <a:pt x="9393478" y="806268"/>
                </a:lnTo>
                <a:cubicBezTo>
                  <a:pt x="9349549" y="700943"/>
                  <a:pt x="9301675" y="607321"/>
                  <a:pt x="9217164" y="607321"/>
                </a:cubicBezTo>
                <a:close/>
                <a:moveTo>
                  <a:pt x="7644509" y="607321"/>
                </a:moveTo>
                <a:cubicBezTo>
                  <a:pt x="7559966" y="607321"/>
                  <a:pt x="7512117" y="700943"/>
                  <a:pt x="7468207" y="806268"/>
                </a:cubicBezTo>
                <a:lnTo>
                  <a:pt x="7444121" y="865115"/>
                </a:lnTo>
                <a:lnTo>
                  <a:pt x="7481753" y="785213"/>
                </a:lnTo>
                <a:cubicBezTo>
                  <a:pt x="7521734" y="707433"/>
                  <a:pt x="7569160" y="645210"/>
                  <a:pt x="7644582" y="645210"/>
                </a:cubicBezTo>
                <a:cubicBezTo>
                  <a:pt x="7738860" y="645210"/>
                  <a:pt x="7789218" y="742434"/>
                  <a:pt x="7836034" y="845734"/>
                </a:cubicBezTo>
                <a:lnTo>
                  <a:pt x="7844776" y="864971"/>
                </a:lnTo>
                <a:lnTo>
                  <a:pt x="7821335" y="807679"/>
                </a:lnTo>
                <a:cubicBezTo>
                  <a:pt x="7777286" y="701781"/>
                  <a:pt x="7729430" y="607321"/>
                  <a:pt x="7644509" y="607321"/>
                </a:cubicBezTo>
                <a:close/>
                <a:moveTo>
                  <a:pt x="5270202" y="607321"/>
                </a:moveTo>
                <a:cubicBezTo>
                  <a:pt x="5185690" y="607321"/>
                  <a:pt x="5137860" y="700943"/>
                  <a:pt x="5093959" y="806268"/>
                </a:cubicBezTo>
                <a:lnTo>
                  <a:pt x="5068079" y="869513"/>
                </a:lnTo>
                <a:lnTo>
                  <a:pt x="5069486" y="866485"/>
                </a:lnTo>
                <a:cubicBezTo>
                  <a:pt x="5119102" y="755848"/>
                  <a:pt x="5169675" y="645210"/>
                  <a:pt x="5270202" y="645210"/>
                </a:cubicBezTo>
                <a:cubicBezTo>
                  <a:pt x="5370728" y="645210"/>
                  <a:pt x="5421302" y="755848"/>
                  <a:pt x="5470917" y="866485"/>
                </a:cubicBezTo>
                <a:lnTo>
                  <a:pt x="5473037" y="871045"/>
                </a:lnTo>
                <a:lnTo>
                  <a:pt x="5446515" y="806268"/>
                </a:lnTo>
                <a:cubicBezTo>
                  <a:pt x="5402586" y="700943"/>
                  <a:pt x="5354712" y="607321"/>
                  <a:pt x="5270202" y="607321"/>
                </a:cubicBezTo>
                <a:close/>
                <a:moveTo>
                  <a:pt x="3743724" y="607321"/>
                </a:moveTo>
                <a:cubicBezTo>
                  <a:pt x="3659181" y="607321"/>
                  <a:pt x="3611333" y="700943"/>
                  <a:pt x="3567423" y="806268"/>
                </a:cubicBezTo>
                <a:lnTo>
                  <a:pt x="3543338" y="865112"/>
                </a:lnTo>
                <a:lnTo>
                  <a:pt x="3580969" y="785213"/>
                </a:lnTo>
                <a:cubicBezTo>
                  <a:pt x="3620950" y="707433"/>
                  <a:pt x="3668376" y="645210"/>
                  <a:pt x="3743798" y="645210"/>
                </a:cubicBezTo>
                <a:cubicBezTo>
                  <a:pt x="3838074" y="645210"/>
                  <a:pt x="3888432" y="742434"/>
                  <a:pt x="3935248" y="845734"/>
                </a:cubicBezTo>
                <a:lnTo>
                  <a:pt x="3943887" y="864744"/>
                </a:lnTo>
                <a:lnTo>
                  <a:pt x="3919961" y="806268"/>
                </a:lnTo>
                <a:cubicBezTo>
                  <a:pt x="3876075" y="700943"/>
                  <a:pt x="3828267" y="607321"/>
                  <a:pt x="3743724" y="607321"/>
                </a:cubicBezTo>
                <a:close/>
                <a:moveTo>
                  <a:pt x="1369413" y="607321"/>
                </a:moveTo>
                <a:cubicBezTo>
                  <a:pt x="1284902" y="607321"/>
                  <a:pt x="1237071" y="700943"/>
                  <a:pt x="1193171" y="806268"/>
                </a:cubicBezTo>
                <a:lnTo>
                  <a:pt x="1167294" y="869504"/>
                </a:lnTo>
                <a:lnTo>
                  <a:pt x="1168698" y="866485"/>
                </a:lnTo>
                <a:cubicBezTo>
                  <a:pt x="1218313" y="755848"/>
                  <a:pt x="1268887" y="645210"/>
                  <a:pt x="1369413" y="645210"/>
                </a:cubicBezTo>
                <a:cubicBezTo>
                  <a:pt x="1469940" y="645210"/>
                  <a:pt x="1520513" y="755848"/>
                  <a:pt x="1570129" y="866485"/>
                </a:cubicBezTo>
                <a:lnTo>
                  <a:pt x="1572250" y="871045"/>
                </a:lnTo>
                <a:lnTo>
                  <a:pt x="1545727" y="806268"/>
                </a:lnTo>
                <a:cubicBezTo>
                  <a:pt x="1501798" y="700943"/>
                  <a:pt x="1453925" y="607321"/>
                  <a:pt x="1369413" y="607321"/>
                </a:cubicBezTo>
                <a:close/>
                <a:moveTo>
                  <a:pt x="10800622" y="526579"/>
                </a:moveTo>
                <a:cubicBezTo>
                  <a:pt x="10673951" y="526579"/>
                  <a:pt x="10629747" y="771812"/>
                  <a:pt x="10557297" y="940410"/>
                </a:cubicBezTo>
                <a:lnTo>
                  <a:pt x="10519926" y="1013470"/>
                </a:lnTo>
                <a:lnTo>
                  <a:pt x="10561321" y="940106"/>
                </a:lnTo>
                <a:cubicBezTo>
                  <a:pt x="10626756" y="803522"/>
                  <a:pt x="10674654" y="621411"/>
                  <a:pt x="10800403" y="621411"/>
                </a:cubicBezTo>
                <a:cubicBezTo>
                  <a:pt x="10951302" y="621411"/>
                  <a:pt x="10989314" y="883610"/>
                  <a:pt x="11080444" y="1014710"/>
                </a:cubicBezTo>
                <a:lnTo>
                  <a:pt x="11081903" y="1016523"/>
                </a:lnTo>
                <a:lnTo>
                  <a:pt x="11043142" y="940410"/>
                </a:lnTo>
                <a:cubicBezTo>
                  <a:pt x="10971057" y="771812"/>
                  <a:pt x="10927293" y="526579"/>
                  <a:pt x="10800622" y="526579"/>
                </a:cubicBezTo>
                <a:close/>
                <a:moveTo>
                  <a:pt x="6853656" y="526579"/>
                </a:moveTo>
                <a:cubicBezTo>
                  <a:pt x="6726985" y="526579"/>
                  <a:pt x="6682782" y="771812"/>
                  <a:pt x="6610332" y="940410"/>
                </a:cubicBezTo>
                <a:lnTo>
                  <a:pt x="6572962" y="1013466"/>
                </a:lnTo>
                <a:lnTo>
                  <a:pt x="6614355" y="940106"/>
                </a:lnTo>
                <a:cubicBezTo>
                  <a:pt x="6679791" y="803522"/>
                  <a:pt x="6727688" y="621411"/>
                  <a:pt x="6853437" y="621411"/>
                </a:cubicBezTo>
                <a:cubicBezTo>
                  <a:pt x="7004337" y="621411"/>
                  <a:pt x="7042349" y="883610"/>
                  <a:pt x="7133478" y="1014710"/>
                </a:cubicBezTo>
                <a:lnTo>
                  <a:pt x="7134937" y="1016523"/>
                </a:lnTo>
                <a:lnTo>
                  <a:pt x="7096177" y="940410"/>
                </a:lnTo>
                <a:cubicBezTo>
                  <a:pt x="7024091" y="771812"/>
                  <a:pt x="6980328" y="526579"/>
                  <a:pt x="6853656" y="526579"/>
                </a:cubicBezTo>
                <a:close/>
                <a:moveTo>
                  <a:pt x="2952870" y="526579"/>
                </a:moveTo>
                <a:cubicBezTo>
                  <a:pt x="2826200" y="526579"/>
                  <a:pt x="2781997" y="771812"/>
                  <a:pt x="2709546" y="940410"/>
                </a:cubicBezTo>
                <a:lnTo>
                  <a:pt x="2672176" y="1013466"/>
                </a:lnTo>
                <a:lnTo>
                  <a:pt x="2713569" y="940106"/>
                </a:lnTo>
                <a:cubicBezTo>
                  <a:pt x="2779004" y="803522"/>
                  <a:pt x="2826901" y="621411"/>
                  <a:pt x="2952651" y="621411"/>
                </a:cubicBezTo>
                <a:cubicBezTo>
                  <a:pt x="3103550" y="621411"/>
                  <a:pt x="3141563" y="883610"/>
                  <a:pt x="3232692" y="1014710"/>
                </a:cubicBezTo>
                <a:lnTo>
                  <a:pt x="3234154" y="1016527"/>
                </a:lnTo>
                <a:lnTo>
                  <a:pt x="3195392" y="940410"/>
                </a:lnTo>
                <a:cubicBezTo>
                  <a:pt x="3123306" y="771812"/>
                  <a:pt x="3079542" y="526579"/>
                  <a:pt x="2952870" y="526579"/>
                </a:cubicBezTo>
                <a:close/>
                <a:moveTo>
                  <a:pt x="10800622" y="422988"/>
                </a:moveTo>
                <a:cubicBezTo>
                  <a:pt x="10674190" y="422988"/>
                  <a:pt x="10629912" y="712992"/>
                  <a:pt x="10557423" y="912370"/>
                </a:cubicBezTo>
                <a:lnTo>
                  <a:pt x="10530270" y="975119"/>
                </a:lnTo>
                <a:lnTo>
                  <a:pt x="10561526" y="907327"/>
                </a:lnTo>
                <a:cubicBezTo>
                  <a:pt x="10626861" y="740394"/>
                  <a:pt x="10674645" y="517817"/>
                  <a:pt x="10800622" y="517817"/>
                </a:cubicBezTo>
                <a:cubicBezTo>
                  <a:pt x="10926599" y="517817"/>
                  <a:pt x="10974012" y="740251"/>
                  <a:pt x="11038999" y="907077"/>
                </a:cubicBezTo>
                <a:lnTo>
                  <a:pt x="11073891" y="983077"/>
                </a:lnTo>
                <a:lnTo>
                  <a:pt x="11043447" y="912402"/>
                </a:lnTo>
                <a:cubicBezTo>
                  <a:pt x="10971269" y="713024"/>
                  <a:pt x="10927054" y="422988"/>
                  <a:pt x="10800622" y="422988"/>
                </a:cubicBezTo>
                <a:close/>
                <a:moveTo>
                  <a:pt x="6853656" y="422988"/>
                </a:moveTo>
                <a:cubicBezTo>
                  <a:pt x="6727225" y="422988"/>
                  <a:pt x="6682947" y="712992"/>
                  <a:pt x="6610458" y="912370"/>
                </a:cubicBezTo>
                <a:lnTo>
                  <a:pt x="6583311" y="975104"/>
                </a:lnTo>
                <a:lnTo>
                  <a:pt x="6614560" y="907327"/>
                </a:lnTo>
                <a:cubicBezTo>
                  <a:pt x="6679895" y="740394"/>
                  <a:pt x="6727679" y="517817"/>
                  <a:pt x="6853656" y="517817"/>
                </a:cubicBezTo>
                <a:cubicBezTo>
                  <a:pt x="6979634" y="517817"/>
                  <a:pt x="7027047" y="740251"/>
                  <a:pt x="7092033" y="907077"/>
                </a:cubicBezTo>
                <a:lnTo>
                  <a:pt x="7126914" y="983053"/>
                </a:lnTo>
                <a:lnTo>
                  <a:pt x="7096481" y="912402"/>
                </a:lnTo>
                <a:cubicBezTo>
                  <a:pt x="7024303" y="713024"/>
                  <a:pt x="6980088" y="422988"/>
                  <a:pt x="6853656" y="422988"/>
                </a:cubicBezTo>
                <a:close/>
                <a:moveTo>
                  <a:pt x="2952870" y="422988"/>
                </a:moveTo>
                <a:cubicBezTo>
                  <a:pt x="2826439" y="422988"/>
                  <a:pt x="2782161" y="712992"/>
                  <a:pt x="2709672" y="912370"/>
                </a:cubicBezTo>
                <a:lnTo>
                  <a:pt x="2682536" y="975082"/>
                </a:lnTo>
                <a:lnTo>
                  <a:pt x="2713774" y="907327"/>
                </a:lnTo>
                <a:cubicBezTo>
                  <a:pt x="2779110" y="740394"/>
                  <a:pt x="2826893" y="517817"/>
                  <a:pt x="2952870" y="517817"/>
                </a:cubicBezTo>
                <a:cubicBezTo>
                  <a:pt x="3078847" y="517817"/>
                  <a:pt x="3126261" y="740251"/>
                  <a:pt x="3191248" y="907077"/>
                </a:cubicBezTo>
                <a:lnTo>
                  <a:pt x="3226143" y="983084"/>
                </a:lnTo>
                <a:lnTo>
                  <a:pt x="3195696" y="912402"/>
                </a:lnTo>
                <a:cubicBezTo>
                  <a:pt x="3123518" y="713024"/>
                  <a:pt x="3079302" y="422988"/>
                  <a:pt x="2952870" y="422988"/>
                </a:cubicBezTo>
                <a:close/>
                <a:moveTo>
                  <a:pt x="10800549" y="319468"/>
                </a:moveTo>
                <a:cubicBezTo>
                  <a:pt x="10689377" y="319509"/>
                  <a:pt x="10641969" y="575695"/>
                  <a:pt x="10583451" y="793846"/>
                </a:cubicBezTo>
                <a:lnTo>
                  <a:pt x="10558141" y="881834"/>
                </a:lnTo>
                <a:lnTo>
                  <a:pt x="10555630" y="889079"/>
                </a:lnTo>
                <a:lnTo>
                  <a:pt x="10531619" y="953249"/>
                </a:lnTo>
                <a:lnTo>
                  <a:pt x="10540935" y="931490"/>
                </a:lnTo>
                <a:lnTo>
                  <a:pt x="10555630" y="889079"/>
                </a:lnTo>
                <a:lnTo>
                  <a:pt x="10557474" y="884152"/>
                </a:lnTo>
                <a:lnTo>
                  <a:pt x="10558141" y="881834"/>
                </a:lnTo>
                <a:lnTo>
                  <a:pt x="10568428" y="852144"/>
                </a:lnTo>
                <a:cubicBezTo>
                  <a:pt x="10630185" y="657937"/>
                  <a:pt x="10679237" y="414226"/>
                  <a:pt x="10800622" y="414226"/>
                </a:cubicBezTo>
                <a:cubicBezTo>
                  <a:pt x="10926736" y="414226"/>
                  <a:pt x="10974286" y="677269"/>
                  <a:pt x="11039249" y="874551"/>
                </a:cubicBezTo>
                <a:lnTo>
                  <a:pt x="11041824" y="881836"/>
                </a:lnTo>
                <a:lnTo>
                  <a:pt x="11008368" y="762363"/>
                </a:lnTo>
                <a:cubicBezTo>
                  <a:pt x="10953858" y="551783"/>
                  <a:pt x="10906428" y="319428"/>
                  <a:pt x="10800549" y="319468"/>
                </a:cubicBezTo>
                <a:close/>
                <a:moveTo>
                  <a:pt x="6853583" y="319468"/>
                </a:moveTo>
                <a:cubicBezTo>
                  <a:pt x="6742411" y="319509"/>
                  <a:pt x="6695004" y="575695"/>
                  <a:pt x="6636486" y="793846"/>
                </a:cubicBezTo>
                <a:lnTo>
                  <a:pt x="6611178" y="881825"/>
                </a:lnTo>
                <a:lnTo>
                  <a:pt x="6608658" y="889098"/>
                </a:lnTo>
                <a:lnTo>
                  <a:pt x="6584653" y="953250"/>
                </a:lnTo>
                <a:lnTo>
                  <a:pt x="6593969" y="931490"/>
                </a:lnTo>
                <a:lnTo>
                  <a:pt x="6608658" y="889098"/>
                </a:lnTo>
                <a:lnTo>
                  <a:pt x="6610509" y="884152"/>
                </a:lnTo>
                <a:lnTo>
                  <a:pt x="6611178" y="881825"/>
                </a:lnTo>
                <a:lnTo>
                  <a:pt x="6621463" y="852144"/>
                </a:lnTo>
                <a:cubicBezTo>
                  <a:pt x="6683220" y="657937"/>
                  <a:pt x="6732271" y="414226"/>
                  <a:pt x="6853656" y="414226"/>
                </a:cubicBezTo>
                <a:cubicBezTo>
                  <a:pt x="6979771" y="414226"/>
                  <a:pt x="7027320" y="677269"/>
                  <a:pt x="7092283" y="874551"/>
                </a:cubicBezTo>
                <a:lnTo>
                  <a:pt x="7094857" y="881833"/>
                </a:lnTo>
                <a:lnTo>
                  <a:pt x="7061402" y="762363"/>
                </a:lnTo>
                <a:cubicBezTo>
                  <a:pt x="7006893" y="551783"/>
                  <a:pt x="6959462" y="319428"/>
                  <a:pt x="6853583" y="319468"/>
                </a:cubicBezTo>
                <a:close/>
                <a:moveTo>
                  <a:pt x="2952798" y="319468"/>
                </a:moveTo>
                <a:cubicBezTo>
                  <a:pt x="2841626" y="319509"/>
                  <a:pt x="2794218" y="575695"/>
                  <a:pt x="2735701" y="793846"/>
                </a:cubicBezTo>
                <a:lnTo>
                  <a:pt x="2710393" y="881825"/>
                </a:lnTo>
                <a:lnTo>
                  <a:pt x="2707873" y="889098"/>
                </a:lnTo>
                <a:lnTo>
                  <a:pt x="2683868" y="953250"/>
                </a:lnTo>
                <a:lnTo>
                  <a:pt x="2693184" y="931490"/>
                </a:lnTo>
                <a:lnTo>
                  <a:pt x="2707873" y="889098"/>
                </a:lnTo>
                <a:lnTo>
                  <a:pt x="2709723" y="884152"/>
                </a:lnTo>
                <a:lnTo>
                  <a:pt x="2710393" y="881825"/>
                </a:lnTo>
                <a:lnTo>
                  <a:pt x="2720677" y="852144"/>
                </a:lnTo>
                <a:cubicBezTo>
                  <a:pt x="2782435" y="657937"/>
                  <a:pt x="2831486" y="414226"/>
                  <a:pt x="2952870" y="414226"/>
                </a:cubicBezTo>
                <a:cubicBezTo>
                  <a:pt x="3078985" y="414226"/>
                  <a:pt x="3126534" y="677269"/>
                  <a:pt x="3191498" y="874551"/>
                </a:cubicBezTo>
                <a:lnTo>
                  <a:pt x="3194076" y="881845"/>
                </a:lnTo>
                <a:lnTo>
                  <a:pt x="3160618" y="762363"/>
                </a:lnTo>
                <a:cubicBezTo>
                  <a:pt x="3106109" y="551783"/>
                  <a:pt x="3058678" y="319428"/>
                  <a:pt x="2952798" y="319468"/>
                </a:cubicBezTo>
                <a:close/>
                <a:moveTo>
                  <a:pt x="10800476" y="215873"/>
                </a:moveTo>
                <a:cubicBezTo>
                  <a:pt x="10695196" y="215913"/>
                  <a:pt x="10647164" y="479265"/>
                  <a:pt x="10592140" y="717919"/>
                </a:cubicBezTo>
                <a:lnTo>
                  <a:pt x="10565775" y="823731"/>
                </a:lnTo>
                <a:lnTo>
                  <a:pt x="10598775" y="699160"/>
                </a:lnTo>
                <a:cubicBezTo>
                  <a:pt x="10648445" y="504897"/>
                  <a:pt x="10699329" y="310633"/>
                  <a:pt x="10800549" y="310633"/>
                </a:cubicBezTo>
                <a:cubicBezTo>
                  <a:pt x="10927074" y="310633"/>
                  <a:pt x="10974378" y="614141"/>
                  <a:pt x="11039207" y="841773"/>
                </a:cubicBezTo>
                <a:lnTo>
                  <a:pt x="11040820" y="847049"/>
                </a:lnTo>
                <a:lnTo>
                  <a:pt x="11008710" y="717828"/>
                </a:lnTo>
                <a:cubicBezTo>
                  <a:pt x="10953810" y="479170"/>
                  <a:pt x="10905756" y="215833"/>
                  <a:pt x="10800476" y="215873"/>
                </a:cubicBezTo>
                <a:close/>
                <a:moveTo>
                  <a:pt x="6853511" y="215873"/>
                </a:moveTo>
                <a:cubicBezTo>
                  <a:pt x="6748231" y="215913"/>
                  <a:pt x="6700198" y="479265"/>
                  <a:pt x="6645175" y="717919"/>
                </a:cubicBezTo>
                <a:lnTo>
                  <a:pt x="6618813" y="823719"/>
                </a:lnTo>
                <a:lnTo>
                  <a:pt x="6651810" y="699160"/>
                </a:lnTo>
                <a:cubicBezTo>
                  <a:pt x="6701480" y="504897"/>
                  <a:pt x="6752363" y="310633"/>
                  <a:pt x="6853583" y="310633"/>
                </a:cubicBezTo>
                <a:cubicBezTo>
                  <a:pt x="6980108" y="310633"/>
                  <a:pt x="7027413" y="614141"/>
                  <a:pt x="7092241" y="841773"/>
                </a:cubicBezTo>
                <a:lnTo>
                  <a:pt x="7093854" y="847046"/>
                </a:lnTo>
                <a:lnTo>
                  <a:pt x="7061745" y="717828"/>
                </a:lnTo>
                <a:cubicBezTo>
                  <a:pt x="7006845" y="479170"/>
                  <a:pt x="6958791" y="215833"/>
                  <a:pt x="6853511" y="215873"/>
                </a:cubicBezTo>
                <a:close/>
                <a:moveTo>
                  <a:pt x="2952725" y="215873"/>
                </a:moveTo>
                <a:cubicBezTo>
                  <a:pt x="2847446" y="215913"/>
                  <a:pt x="2799413" y="479265"/>
                  <a:pt x="2744390" y="717919"/>
                </a:cubicBezTo>
                <a:lnTo>
                  <a:pt x="2718033" y="823698"/>
                </a:lnTo>
                <a:lnTo>
                  <a:pt x="2751024" y="699160"/>
                </a:lnTo>
                <a:cubicBezTo>
                  <a:pt x="2800695" y="504897"/>
                  <a:pt x="2851578" y="310633"/>
                  <a:pt x="2952798" y="310633"/>
                </a:cubicBezTo>
                <a:cubicBezTo>
                  <a:pt x="3079324" y="310633"/>
                  <a:pt x="3126628" y="614141"/>
                  <a:pt x="3191456" y="841773"/>
                </a:cubicBezTo>
                <a:lnTo>
                  <a:pt x="3193070" y="847052"/>
                </a:lnTo>
                <a:lnTo>
                  <a:pt x="3160960" y="717828"/>
                </a:lnTo>
                <a:cubicBezTo>
                  <a:pt x="3106060" y="479170"/>
                  <a:pt x="3058005" y="215833"/>
                  <a:pt x="2952725" y="215873"/>
                </a:cubicBezTo>
                <a:close/>
                <a:moveTo>
                  <a:pt x="10800403" y="112281"/>
                </a:moveTo>
                <a:cubicBezTo>
                  <a:pt x="10695003" y="112281"/>
                  <a:pt x="10647025" y="406618"/>
                  <a:pt x="10592065" y="673361"/>
                </a:cubicBezTo>
                <a:lnTo>
                  <a:pt x="10580966" y="723198"/>
                </a:lnTo>
                <a:lnTo>
                  <a:pt x="10598657" y="647473"/>
                </a:lnTo>
                <a:cubicBezTo>
                  <a:pt x="10648299" y="427329"/>
                  <a:pt x="10699183" y="207185"/>
                  <a:pt x="10800476" y="207185"/>
                </a:cubicBezTo>
                <a:cubicBezTo>
                  <a:pt x="10901769" y="207185"/>
                  <a:pt x="10952415" y="427311"/>
                  <a:pt x="11001821" y="647436"/>
                </a:cubicBezTo>
                <a:lnTo>
                  <a:pt x="11016573" y="710873"/>
                </a:lnTo>
                <a:lnTo>
                  <a:pt x="11008247" y="673361"/>
                </a:lnTo>
                <a:cubicBezTo>
                  <a:pt x="10953496" y="406618"/>
                  <a:pt x="10905803" y="112281"/>
                  <a:pt x="10800403" y="112281"/>
                </a:cubicBezTo>
                <a:close/>
                <a:moveTo>
                  <a:pt x="6853437" y="112281"/>
                </a:moveTo>
                <a:cubicBezTo>
                  <a:pt x="6748038" y="112281"/>
                  <a:pt x="6700060" y="406618"/>
                  <a:pt x="6645100" y="673361"/>
                </a:cubicBezTo>
                <a:lnTo>
                  <a:pt x="6634013" y="723145"/>
                </a:lnTo>
                <a:lnTo>
                  <a:pt x="6651691" y="647473"/>
                </a:lnTo>
                <a:cubicBezTo>
                  <a:pt x="6701334" y="427329"/>
                  <a:pt x="6752218" y="207185"/>
                  <a:pt x="6853511" y="207185"/>
                </a:cubicBezTo>
                <a:cubicBezTo>
                  <a:pt x="6954804" y="207185"/>
                  <a:pt x="7005450" y="427311"/>
                  <a:pt x="7054855" y="647436"/>
                </a:cubicBezTo>
                <a:lnTo>
                  <a:pt x="7069601" y="710845"/>
                </a:lnTo>
                <a:lnTo>
                  <a:pt x="7061282" y="673361"/>
                </a:lnTo>
                <a:cubicBezTo>
                  <a:pt x="7006530" y="406618"/>
                  <a:pt x="6958837" y="112281"/>
                  <a:pt x="6853437" y="112281"/>
                </a:cubicBezTo>
                <a:close/>
                <a:moveTo>
                  <a:pt x="2952653" y="112281"/>
                </a:moveTo>
                <a:cubicBezTo>
                  <a:pt x="2847253" y="112281"/>
                  <a:pt x="2799275" y="406618"/>
                  <a:pt x="2744315" y="673361"/>
                </a:cubicBezTo>
                <a:lnTo>
                  <a:pt x="2733237" y="723107"/>
                </a:lnTo>
                <a:lnTo>
                  <a:pt x="2750906" y="647473"/>
                </a:lnTo>
                <a:cubicBezTo>
                  <a:pt x="2800548" y="427329"/>
                  <a:pt x="2851432" y="207185"/>
                  <a:pt x="2952725" y="207185"/>
                </a:cubicBezTo>
                <a:cubicBezTo>
                  <a:pt x="3054019" y="207185"/>
                  <a:pt x="3104665" y="427311"/>
                  <a:pt x="3154070" y="647436"/>
                </a:cubicBezTo>
                <a:lnTo>
                  <a:pt x="3168833" y="710917"/>
                </a:lnTo>
                <a:lnTo>
                  <a:pt x="3160497" y="673361"/>
                </a:lnTo>
                <a:cubicBezTo>
                  <a:pt x="3105746" y="406618"/>
                  <a:pt x="3058052" y="112281"/>
                  <a:pt x="2952653" y="112281"/>
                </a:cubicBezTo>
                <a:close/>
                <a:moveTo>
                  <a:pt x="10800403" y="8688"/>
                </a:moveTo>
                <a:cubicBezTo>
                  <a:pt x="10709650" y="8688"/>
                  <a:pt x="10661742" y="247698"/>
                  <a:pt x="10615452" y="501645"/>
                </a:cubicBezTo>
                <a:lnTo>
                  <a:pt x="10594924" y="612758"/>
                </a:lnTo>
                <a:lnTo>
                  <a:pt x="10598510" y="595603"/>
                </a:lnTo>
                <a:cubicBezTo>
                  <a:pt x="10648171" y="349561"/>
                  <a:pt x="10699110" y="103519"/>
                  <a:pt x="10800403" y="103519"/>
                </a:cubicBezTo>
                <a:cubicBezTo>
                  <a:pt x="10901696" y="103519"/>
                  <a:pt x="10952361" y="349561"/>
                  <a:pt x="11001784" y="595603"/>
                </a:cubicBezTo>
                <a:lnTo>
                  <a:pt x="11006778" y="619595"/>
                </a:lnTo>
                <a:lnTo>
                  <a:pt x="10984926" y="501645"/>
                </a:lnTo>
                <a:cubicBezTo>
                  <a:pt x="10938501" y="247698"/>
                  <a:pt x="10890506" y="8688"/>
                  <a:pt x="10800403" y="8688"/>
                </a:cubicBezTo>
                <a:close/>
                <a:moveTo>
                  <a:pt x="6853437" y="8688"/>
                </a:moveTo>
                <a:cubicBezTo>
                  <a:pt x="6762684" y="8688"/>
                  <a:pt x="6714776" y="247698"/>
                  <a:pt x="6668486" y="501645"/>
                </a:cubicBezTo>
                <a:lnTo>
                  <a:pt x="6647955" y="612777"/>
                </a:lnTo>
                <a:lnTo>
                  <a:pt x="6651545" y="595603"/>
                </a:lnTo>
                <a:cubicBezTo>
                  <a:pt x="6701206" y="349561"/>
                  <a:pt x="6752144" y="103519"/>
                  <a:pt x="6853437" y="103519"/>
                </a:cubicBezTo>
                <a:cubicBezTo>
                  <a:pt x="6954730" y="103519"/>
                  <a:pt x="7005395" y="349561"/>
                  <a:pt x="7054819" y="595603"/>
                </a:cubicBezTo>
                <a:lnTo>
                  <a:pt x="7059815" y="619611"/>
                </a:lnTo>
                <a:lnTo>
                  <a:pt x="7037960" y="501645"/>
                </a:lnTo>
                <a:cubicBezTo>
                  <a:pt x="6991536" y="247698"/>
                  <a:pt x="6943540" y="8688"/>
                  <a:pt x="6853437" y="8688"/>
                </a:cubicBezTo>
                <a:close/>
                <a:moveTo>
                  <a:pt x="2952653" y="8688"/>
                </a:moveTo>
                <a:cubicBezTo>
                  <a:pt x="2861900" y="8688"/>
                  <a:pt x="2813992" y="247698"/>
                  <a:pt x="2767702" y="501645"/>
                </a:cubicBezTo>
                <a:lnTo>
                  <a:pt x="2747173" y="612762"/>
                </a:lnTo>
                <a:lnTo>
                  <a:pt x="2750760" y="595603"/>
                </a:lnTo>
                <a:cubicBezTo>
                  <a:pt x="2800421" y="349561"/>
                  <a:pt x="2851360" y="103519"/>
                  <a:pt x="2952653" y="103519"/>
                </a:cubicBezTo>
                <a:cubicBezTo>
                  <a:pt x="3053946" y="103519"/>
                  <a:pt x="3104610" y="349561"/>
                  <a:pt x="3154034" y="595603"/>
                </a:cubicBezTo>
                <a:lnTo>
                  <a:pt x="3159032" y="619617"/>
                </a:lnTo>
                <a:lnTo>
                  <a:pt x="3137176" y="501645"/>
                </a:lnTo>
                <a:cubicBezTo>
                  <a:pt x="3090752" y="247698"/>
                  <a:pt x="3042756" y="8688"/>
                  <a:pt x="2952653" y="8688"/>
                </a:cubicBezTo>
                <a:close/>
                <a:moveTo>
                  <a:pt x="2952944" y="0"/>
                </a:moveTo>
                <a:cubicBezTo>
                  <a:pt x="3142801" y="0"/>
                  <a:pt x="3155245" y="956040"/>
                  <a:pt x="3314382" y="1075545"/>
                </a:cubicBezTo>
                <a:lnTo>
                  <a:pt x="3338851" y="1084368"/>
                </a:lnTo>
                <a:lnTo>
                  <a:pt x="3364080" y="1084368"/>
                </a:lnTo>
                <a:lnTo>
                  <a:pt x="3387246" y="1079697"/>
                </a:lnTo>
                <a:lnTo>
                  <a:pt x="3410416" y="1067981"/>
                </a:lnTo>
                <a:cubicBezTo>
                  <a:pt x="3543954" y="976473"/>
                  <a:pt x="3567374" y="598634"/>
                  <a:pt x="3744016" y="598634"/>
                </a:cubicBezTo>
                <a:cubicBezTo>
                  <a:pt x="3920659" y="598634"/>
                  <a:pt x="3943289" y="976473"/>
                  <a:pt x="4077379" y="1067981"/>
                </a:cubicBezTo>
                <a:lnTo>
                  <a:pt x="4100722" y="1079731"/>
                </a:lnTo>
                <a:lnTo>
                  <a:pt x="4115057" y="1082615"/>
                </a:lnTo>
                <a:lnTo>
                  <a:pt x="4148072" y="1077252"/>
                </a:lnTo>
                <a:cubicBezTo>
                  <a:pt x="4281408" y="1030441"/>
                  <a:pt x="4303965" y="843197"/>
                  <a:pt x="4479056" y="843197"/>
                </a:cubicBezTo>
                <a:cubicBezTo>
                  <a:pt x="4654149" y="843197"/>
                  <a:pt x="4676761" y="1030441"/>
                  <a:pt x="4810114" y="1077252"/>
                </a:cubicBezTo>
                <a:lnTo>
                  <a:pt x="4853922" y="1084368"/>
                </a:lnTo>
                <a:lnTo>
                  <a:pt x="4891364" y="1084368"/>
                </a:lnTo>
                <a:lnTo>
                  <a:pt x="4913523" y="1079903"/>
                </a:lnTo>
                <a:lnTo>
                  <a:pt x="4937168" y="1067981"/>
                </a:lnTo>
                <a:cubicBezTo>
                  <a:pt x="5071050" y="976473"/>
                  <a:pt x="5093851" y="598634"/>
                  <a:pt x="5270494" y="598634"/>
                </a:cubicBezTo>
                <a:cubicBezTo>
                  <a:pt x="5447136" y="598634"/>
                  <a:pt x="5469655" y="976473"/>
                  <a:pt x="5603715" y="1067981"/>
                </a:cubicBezTo>
                <a:lnTo>
                  <a:pt x="5627732" y="1080072"/>
                </a:lnTo>
                <a:lnTo>
                  <a:pt x="5649044" y="1084368"/>
                </a:lnTo>
                <a:lnTo>
                  <a:pt x="5682249" y="1084368"/>
                </a:lnTo>
                <a:lnTo>
                  <a:pt x="5712611" y="1078074"/>
                </a:lnTo>
                <a:lnTo>
                  <a:pt x="5751564" y="1059680"/>
                </a:lnTo>
                <a:lnTo>
                  <a:pt x="5755831" y="1056735"/>
                </a:lnTo>
                <a:lnTo>
                  <a:pt x="5797838" y="1014994"/>
                </a:lnTo>
                <a:cubicBezTo>
                  <a:pt x="5877928" y="914275"/>
                  <a:pt x="5920645" y="744642"/>
                  <a:pt x="6061855" y="744642"/>
                </a:cubicBezTo>
                <a:cubicBezTo>
                  <a:pt x="6203066" y="744642"/>
                  <a:pt x="6245277" y="914275"/>
                  <a:pt x="6325448" y="1014994"/>
                </a:cubicBezTo>
                <a:lnTo>
                  <a:pt x="6368740" y="1057920"/>
                </a:lnTo>
                <a:lnTo>
                  <a:pt x="6370159" y="1058896"/>
                </a:lnTo>
                <a:lnTo>
                  <a:pt x="6411151" y="1078172"/>
                </a:lnTo>
                <a:lnTo>
                  <a:pt x="6441210" y="1084368"/>
                </a:lnTo>
                <a:lnTo>
                  <a:pt x="6467119" y="1084368"/>
                </a:lnTo>
                <a:lnTo>
                  <a:pt x="6491844" y="1075545"/>
                </a:lnTo>
                <a:cubicBezTo>
                  <a:pt x="6652486" y="956040"/>
                  <a:pt x="6662573" y="0"/>
                  <a:pt x="6853729" y="0"/>
                </a:cubicBezTo>
                <a:cubicBezTo>
                  <a:pt x="7043586" y="0"/>
                  <a:pt x="7056029" y="956040"/>
                  <a:pt x="7215167" y="1075545"/>
                </a:cubicBezTo>
                <a:lnTo>
                  <a:pt x="7239636" y="1084368"/>
                </a:lnTo>
                <a:lnTo>
                  <a:pt x="7264865" y="1084368"/>
                </a:lnTo>
                <a:lnTo>
                  <a:pt x="7288032" y="1079697"/>
                </a:lnTo>
                <a:lnTo>
                  <a:pt x="7311202" y="1067981"/>
                </a:lnTo>
                <a:cubicBezTo>
                  <a:pt x="7444739" y="976473"/>
                  <a:pt x="7468159" y="598634"/>
                  <a:pt x="7644801" y="598634"/>
                </a:cubicBezTo>
                <a:cubicBezTo>
                  <a:pt x="7821444" y="598634"/>
                  <a:pt x="7844075" y="976473"/>
                  <a:pt x="7978165" y="1067981"/>
                </a:cubicBezTo>
                <a:lnTo>
                  <a:pt x="8001507" y="1079731"/>
                </a:lnTo>
                <a:lnTo>
                  <a:pt x="8024555" y="1084368"/>
                </a:lnTo>
                <a:lnTo>
                  <a:pt x="8051225" y="1084368"/>
                </a:lnTo>
                <a:lnTo>
                  <a:pt x="8095034" y="1077252"/>
                </a:lnTo>
                <a:cubicBezTo>
                  <a:pt x="8228372" y="1030441"/>
                  <a:pt x="8250929" y="843197"/>
                  <a:pt x="8426020" y="843197"/>
                </a:cubicBezTo>
                <a:cubicBezTo>
                  <a:pt x="8601111" y="843197"/>
                  <a:pt x="8623724" y="1030441"/>
                  <a:pt x="8757077" y="1077252"/>
                </a:cubicBezTo>
                <a:lnTo>
                  <a:pt x="8800885" y="1084368"/>
                </a:lnTo>
                <a:lnTo>
                  <a:pt x="8838328" y="1084368"/>
                </a:lnTo>
                <a:lnTo>
                  <a:pt x="8860485" y="1079904"/>
                </a:lnTo>
                <a:lnTo>
                  <a:pt x="8884132" y="1067981"/>
                </a:lnTo>
                <a:cubicBezTo>
                  <a:pt x="9018014" y="976473"/>
                  <a:pt x="9040813" y="598634"/>
                  <a:pt x="9217457" y="598634"/>
                </a:cubicBezTo>
                <a:cubicBezTo>
                  <a:pt x="9394100" y="598634"/>
                  <a:pt x="9416618" y="976473"/>
                  <a:pt x="9550679" y="1067981"/>
                </a:cubicBezTo>
                <a:lnTo>
                  <a:pt x="9574695" y="1080072"/>
                </a:lnTo>
                <a:lnTo>
                  <a:pt x="9596008" y="1084368"/>
                </a:lnTo>
                <a:lnTo>
                  <a:pt x="9629214" y="1084368"/>
                </a:lnTo>
                <a:lnTo>
                  <a:pt x="9659573" y="1078074"/>
                </a:lnTo>
                <a:lnTo>
                  <a:pt x="9698530" y="1059679"/>
                </a:lnTo>
                <a:lnTo>
                  <a:pt x="9702794" y="1056736"/>
                </a:lnTo>
                <a:lnTo>
                  <a:pt x="9744801" y="1014994"/>
                </a:lnTo>
                <a:cubicBezTo>
                  <a:pt x="9824892" y="914275"/>
                  <a:pt x="9867609" y="744642"/>
                  <a:pt x="10008821" y="744642"/>
                </a:cubicBezTo>
                <a:cubicBezTo>
                  <a:pt x="10150032" y="744642"/>
                  <a:pt x="10192243" y="914275"/>
                  <a:pt x="10272414" y="1014994"/>
                </a:cubicBezTo>
                <a:lnTo>
                  <a:pt x="10315706" y="1057920"/>
                </a:lnTo>
                <a:lnTo>
                  <a:pt x="10317125" y="1058896"/>
                </a:lnTo>
                <a:lnTo>
                  <a:pt x="10358117" y="1078172"/>
                </a:lnTo>
                <a:lnTo>
                  <a:pt x="10388176" y="1084368"/>
                </a:lnTo>
                <a:lnTo>
                  <a:pt x="10414084" y="1084368"/>
                </a:lnTo>
                <a:lnTo>
                  <a:pt x="10438810" y="1075545"/>
                </a:lnTo>
                <a:cubicBezTo>
                  <a:pt x="10599452" y="956040"/>
                  <a:pt x="10609539" y="0"/>
                  <a:pt x="10800695" y="0"/>
                </a:cubicBezTo>
                <a:cubicBezTo>
                  <a:pt x="10990551" y="0"/>
                  <a:pt x="11002994" y="956040"/>
                  <a:pt x="11162132" y="1075545"/>
                </a:cubicBezTo>
                <a:lnTo>
                  <a:pt x="11186602" y="1084368"/>
                </a:lnTo>
                <a:lnTo>
                  <a:pt x="11211830" y="1084368"/>
                </a:lnTo>
                <a:lnTo>
                  <a:pt x="11234996" y="1079697"/>
                </a:lnTo>
                <a:lnTo>
                  <a:pt x="11258167" y="1067981"/>
                </a:lnTo>
                <a:cubicBezTo>
                  <a:pt x="11391703" y="976473"/>
                  <a:pt x="11415124" y="598634"/>
                  <a:pt x="11591767" y="598634"/>
                </a:cubicBezTo>
                <a:cubicBezTo>
                  <a:pt x="11768410" y="598634"/>
                  <a:pt x="11791040" y="976473"/>
                  <a:pt x="11925129" y="1067981"/>
                </a:cubicBezTo>
                <a:lnTo>
                  <a:pt x="11948473" y="1079731"/>
                </a:lnTo>
                <a:lnTo>
                  <a:pt x="11971518" y="1084368"/>
                </a:lnTo>
                <a:lnTo>
                  <a:pt x="12239996" y="1084368"/>
                </a:lnTo>
                <a:lnTo>
                  <a:pt x="12239996" y="1098093"/>
                </a:lnTo>
                <a:lnTo>
                  <a:pt x="11973336" y="1098093"/>
                </a:lnTo>
                <a:lnTo>
                  <a:pt x="11949389" y="1102917"/>
                </a:lnTo>
                <a:lnTo>
                  <a:pt x="11924873" y="1115281"/>
                </a:lnTo>
                <a:cubicBezTo>
                  <a:pt x="11791048" y="1206789"/>
                  <a:pt x="11768684" y="1584628"/>
                  <a:pt x="11591913" y="1584628"/>
                </a:cubicBezTo>
                <a:cubicBezTo>
                  <a:pt x="11415142" y="1584628"/>
                  <a:pt x="11392213" y="1206789"/>
                  <a:pt x="11258153" y="1115281"/>
                </a:cubicBezTo>
                <a:lnTo>
                  <a:pt x="11234694" y="1103468"/>
                </a:lnTo>
                <a:lnTo>
                  <a:pt x="11208014" y="1098093"/>
                </a:lnTo>
                <a:lnTo>
                  <a:pt x="11188887" y="1098093"/>
                </a:lnTo>
                <a:lnTo>
                  <a:pt x="11186744" y="1098717"/>
                </a:lnTo>
                <a:lnTo>
                  <a:pt x="11161628" y="1107717"/>
                </a:lnTo>
                <a:cubicBezTo>
                  <a:pt x="11001723" y="1227222"/>
                  <a:pt x="10992724" y="2183261"/>
                  <a:pt x="10801498" y="2183261"/>
                </a:cubicBezTo>
                <a:lnTo>
                  <a:pt x="10801498" y="2183698"/>
                </a:lnTo>
                <a:cubicBezTo>
                  <a:pt x="10611711" y="2183698"/>
                  <a:pt x="10597539" y="1227659"/>
                  <a:pt x="10438185" y="1108154"/>
                </a:cubicBezTo>
                <a:lnTo>
                  <a:pt x="10410488" y="1098174"/>
                </a:lnTo>
                <a:lnTo>
                  <a:pt x="10410240" y="1098093"/>
                </a:lnTo>
                <a:lnTo>
                  <a:pt x="10394920" y="1098093"/>
                </a:lnTo>
                <a:lnTo>
                  <a:pt x="10357079" y="1105917"/>
                </a:lnTo>
                <a:lnTo>
                  <a:pt x="10318876" y="1123914"/>
                </a:lnTo>
                <a:lnTo>
                  <a:pt x="10313989" y="1127285"/>
                </a:lnTo>
                <a:lnTo>
                  <a:pt x="10277401" y="1162502"/>
                </a:lnTo>
                <a:cubicBezTo>
                  <a:pt x="10194002" y="1262283"/>
                  <a:pt x="10152994" y="1439057"/>
                  <a:pt x="10008893" y="1439057"/>
                </a:cubicBezTo>
                <a:cubicBezTo>
                  <a:pt x="9865002" y="1439057"/>
                  <a:pt x="9823602" y="1262283"/>
                  <a:pt x="9739992" y="1162502"/>
                </a:cubicBezTo>
                <a:lnTo>
                  <a:pt x="9704120" y="1128042"/>
                </a:lnTo>
                <a:lnTo>
                  <a:pt x="9697434" y="1123442"/>
                </a:lnTo>
                <a:lnTo>
                  <a:pt x="9661237" y="1106404"/>
                </a:lnTo>
                <a:lnTo>
                  <a:pt x="9620960" y="1098093"/>
                </a:lnTo>
                <a:lnTo>
                  <a:pt x="9605272" y="1098093"/>
                </a:lnTo>
                <a:lnTo>
                  <a:pt x="9572480" y="1104709"/>
                </a:lnTo>
                <a:lnTo>
                  <a:pt x="9550656" y="1115718"/>
                </a:lnTo>
                <a:cubicBezTo>
                  <a:pt x="9416870" y="1207226"/>
                  <a:pt x="9394465" y="1585065"/>
                  <a:pt x="9217822" y="1585065"/>
                </a:cubicBezTo>
                <a:cubicBezTo>
                  <a:pt x="9041115" y="1585065"/>
                  <a:pt x="9018195" y="1207226"/>
                  <a:pt x="8884185" y="1115718"/>
                </a:cubicBezTo>
                <a:lnTo>
                  <a:pt x="8864470" y="1105786"/>
                </a:lnTo>
                <a:lnTo>
                  <a:pt x="8863007" y="1105106"/>
                </a:lnTo>
                <a:lnTo>
                  <a:pt x="8828201" y="1098093"/>
                </a:lnTo>
                <a:lnTo>
                  <a:pt x="8813056" y="1098093"/>
                </a:lnTo>
                <a:lnTo>
                  <a:pt x="8765596" y="1105061"/>
                </a:lnTo>
                <a:lnTo>
                  <a:pt x="8757041" y="1106450"/>
                </a:lnTo>
                <a:cubicBezTo>
                  <a:pt x="8623705" y="1153276"/>
                  <a:pt x="8601722" y="1340584"/>
                  <a:pt x="8426312" y="1340648"/>
                </a:cubicBezTo>
                <a:cubicBezTo>
                  <a:pt x="8251349" y="1340648"/>
                  <a:pt x="8228584" y="1153572"/>
                  <a:pt x="8095241" y="1106802"/>
                </a:cubicBezTo>
                <a:lnTo>
                  <a:pt x="8086071" y="1105314"/>
                </a:lnTo>
                <a:lnTo>
                  <a:pt x="8036866" y="1098093"/>
                </a:lnTo>
                <a:lnTo>
                  <a:pt x="8026369" y="1098093"/>
                </a:lnTo>
                <a:lnTo>
                  <a:pt x="8002425" y="1102917"/>
                </a:lnTo>
                <a:lnTo>
                  <a:pt x="7978332" y="1115067"/>
                </a:lnTo>
                <a:lnTo>
                  <a:pt x="7977873" y="1115317"/>
                </a:lnTo>
                <a:lnTo>
                  <a:pt x="7932428" y="1161721"/>
                </a:lnTo>
                <a:cubicBezTo>
                  <a:pt x="7836079" y="1295345"/>
                  <a:pt x="7799622" y="1584628"/>
                  <a:pt x="7644947" y="1584628"/>
                </a:cubicBezTo>
                <a:cubicBezTo>
                  <a:pt x="7468176" y="1584628"/>
                  <a:pt x="7445248" y="1206789"/>
                  <a:pt x="7311188" y="1115281"/>
                </a:cubicBezTo>
                <a:lnTo>
                  <a:pt x="7287727" y="1103468"/>
                </a:lnTo>
                <a:lnTo>
                  <a:pt x="7261049" y="1098093"/>
                </a:lnTo>
                <a:lnTo>
                  <a:pt x="7241921" y="1098093"/>
                </a:lnTo>
                <a:lnTo>
                  <a:pt x="7239781" y="1098717"/>
                </a:lnTo>
                <a:lnTo>
                  <a:pt x="7214662" y="1107717"/>
                </a:lnTo>
                <a:cubicBezTo>
                  <a:pt x="7054757" y="1227222"/>
                  <a:pt x="7045758" y="2183261"/>
                  <a:pt x="6854532" y="2183261"/>
                </a:cubicBezTo>
                <a:lnTo>
                  <a:pt x="6854532" y="2183698"/>
                </a:lnTo>
                <a:cubicBezTo>
                  <a:pt x="6664745" y="2183698"/>
                  <a:pt x="6650573" y="1227659"/>
                  <a:pt x="6491219" y="1108154"/>
                </a:cubicBezTo>
                <a:lnTo>
                  <a:pt x="6463518" y="1098173"/>
                </a:lnTo>
                <a:lnTo>
                  <a:pt x="6463274" y="1098093"/>
                </a:lnTo>
                <a:lnTo>
                  <a:pt x="6447954" y="1098093"/>
                </a:lnTo>
                <a:lnTo>
                  <a:pt x="6410113" y="1105917"/>
                </a:lnTo>
                <a:lnTo>
                  <a:pt x="6371910" y="1123914"/>
                </a:lnTo>
                <a:lnTo>
                  <a:pt x="6367024" y="1127284"/>
                </a:lnTo>
                <a:lnTo>
                  <a:pt x="6330436" y="1162502"/>
                </a:lnTo>
                <a:cubicBezTo>
                  <a:pt x="6247037" y="1262283"/>
                  <a:pt x="6206029" y="1439057"/>
                  <a:pt x="6061929" y="1439057"/>
                </a:cubicBezTo>
                <a:cubicBezTo>
                  <a:pt x="5918037" y="1439057"/>
                  <a:pt x="5876637" y="1262283"/>
                  <a:pt x="5793028" y="1162502"/>
                </a:cubicBezTo>
                <a:lnTo>
                  <a:pt x="5757160" y="1128046"/>
                </a:lnTo>
                <a:lnTo>
                  <a:pt x="5750465" y="1123439"/>
                </a:lnTo>
                <a:lnTo>
                  <a:pt x="5714275" y="1106405"/>
                </a:lnTo>
                <a:lnTo>
                  <a:pt x="5673995" y="1098093"/>
                </a:lnTo>
                <a:lnTo>
                  <a:pt x="5658307" y="1098093"/>
                </a:lnTo>
                <a:lnTo>
                  <a:pt x="5625517" y="1104708"/>
                </a:lnTo>
                <a:lnTo>
                  <a:pt x="5603692" y="1115718"/>
                </a:lnTo>
                <a:cubicBezTo>
                  <a:pt x="5469907" y="1207226"/>
                  <a:pt x="5447501" y="1585065"/>
                  <a:pt x="5270859" y="1585065"/>
                </a:cubicBezTo>
                <a:cubicBezTo>
                  <a:pt x="5094151" y="1585065"/>
                  <a:pt x="5071231" y="1207226"/>
                  <a:pt x="4937221" y="1115718"/>
                </a:cubicBezTo>
                <a:lnTo>
                  <a:pt x="4917501" y="1105785"/>
                </a:lnTo>
                <a:lnTo>
                  <a:pt x="4916044" y="1105106"/>
                </a:lnTo>
                <a:lnTo>
                  <a:pt x="4881235" y="1098093"/>
                </a:lnTo>
                <a:lnTo>
                  <a:pt x="4866092" y="1098093"/>
                </a:lnTo>
                <a:lnTo>
                  <a:pt x="4818633" y="1105061"/>
                </a:lnTo>
                <a:lnTo>
                  <a:pt x="4810077" y="1106450"/>
                </a:lnTo>
                <a:cubicBezTo>
                  <a:pt x="4676741" y="1153276"/>
                  <a:pt x="4654758" y="1340584"/>
                  <a:pt x="4479348" y="1340648"/>
                </a:cubicBezTo>
                <a:cubicBezTo>
                  <a:pt x="4304384" y="1340648"/>
                  <a:pt x="4281620" y="1153572"/>
                  <a:pt x="4148279" y="1106802"/>
                </a:cubicBezTo>
                <a:lnTo>
                  <a:pt x="4139160" y="1105322"/>
                </a:lnTo>
                <a:lnTo>
                  <a:pt x="4110544" y="1101123"/>
                </a:lnTo>
                <a:lnTo>
                  <a:pt x="4101641" y="1102916"/>
                </a:lnTo>
                <a:lnTo>
                  <a:pt x="4077498" y="1115091"/>
                </a:lnTo>
                <a:lnTo>
                  <a:pt x="4077091" y="1115313"/>
                </a:lnTo>
                <a:lnTo>
                  <a:pt x="4031643" y="1161721"/>
                </a:lnTo>
                <a:cubicBezTo>
                  <a:pt x="3935294" y="1295345"/>
                  <a:pt x="3898836" y="1584628"/>
                  <a:pt x="3744161" y="1584628"/>
                </a:cubicBezTo>
                <a:cubicBezTo>
                  <a:pt x="3567392" y="1584628"/>
                  <a:pt x="3544464" y="1206789"/>
                  <a:pt x="3410403" y="1115281"/>
                </a:cubicBezTo>
                <a:lnTo>
                  <a:pt x="3386945" y="1103469"/>
                </a:lnTo>
                <a:lnTo>
                  <a:pt x="3360261" y="1098093"/>
                </a:lnTo>
                <a:lnTo>
                  <a:pt x="3341133" y="1098093"/>
                </a:lnTo>
                <a:lnTo>
                  <a:pt x="3339009" y="1098712"/>
                </a:lnTo>
                <a:lnTo>
                  <a:pt x="3313878" y="1107717"/>
                </a:lnTo>
                <a:cubicBezTo>
                  <a:pt x="3153973" y="1227222"/>
                  <a:pt x="3144973" y="2183261"/>
                  <a:pt x="2953747" y="2183261"/>
                </a:cubicBezTo>
                <a:lnTo>
                  <a:pt x="2953747" y="2183698"/>
                </a:lnTo>
                <a:cubicBezTo>
                  <a:pt x="2763960" y="2183698"/>
                  <a:pt x="2749788" y="1227659"/>
                  <a:pt x="2590435" y="1108154"/>
                </a:cubicBezTo>
                <a:lnTo>
                  <a:pt x="2562779" y="1098189"/>
                </a:lnTo>
                <a:lnTo>
                  <a:pt x="2562485" y="1098093"/>
                </a:lnTo>
                <a:lnTo>
                  <a:pt x="2547166" y="1098093"/>
                </a:lnTo>
                <a:lnTo>
                  <a:pt x="2509334" y="1105915"/>
                </a:lnTo>
                <a:lnTo>
                  <a:pt x="2471112" y="1123921"/>
                </a:lnTo>
                <a:lnTo>
                  <a:pt x="2466250" y="1127274"/>
                </a:lnTo>
                <a:lnTo>
                  <a:pt x="2429651" y="1162502"/>
                </a:lnTo>
                <a:cubicBezTo>
                  <a:pt x="2346252" y="1262283"/>
                  <a:pt x="2305244" y="1439057"/>
                  <a:pt x="2161143" y="1439057"/>
                </a:cubicBezTo>
                <a:cubicBezTo>
                  <a:pt x="2017251" y="1439057"/>
                  <a:pt x="1975851" y="1262283"/>
                  <a:pt x="1892241" y="1162502"/>
                </a:cubicBezTo>
                <a:lnTo>
                  <a:pt x="1856378" y="1128051"/>
                </a:lnTo>
                <a:lnTo>
                  <a:pt x="1849671" y="1123436"/>
                </a:lnTo>
                <a:lnTo>
                  <a:pt x="1813491" y="1106406"/>
                </a:lnTo>
                <a:lnTo>
                  <a:pt x="1773205" y="1098093"/>
                </a:lnTo>
                <a:lnTo>
                  <a:pt x="1757519" y="1098093"/>
                </a:lnTo>
                <a:lnTo>
                  <a:pt x="1724732" y="1104708"/>
                </a:lnTo>
                <a:lnTo>
                  <a:pt x="1702906" y="1115718"/>
                </a:lnTo>
                <a:cubicBezTo>
                  <a:pt x="1569119" y="1207226"/>
                  <a:pt x="1546713" y="1585065"/>
                  <a:pt x="1370071" y="1585065"/>
                </a:cubicBezTo>
                <a:cubicBezTo>
                  <a:pt x="1193364" y="1585065"/>
                  <a:pt x="1170443" y="1207226"/>
                  <a:pt x="1036434" y="1115718"/>
                </a:cubicBezTo>
                <a:lnTo>
                  <a:pt x="1016741" y="1105798"/>
                </a:lnTo>
                <a:lnTo>
                  <a:pt x="1015254" y="1105106"/>
                </a:lnTo>
                <a:lnTo>
                  <a:pt x="980447" y="1098093"/>
                </a:lnTo>
                <a:lnTo>
                  <a:pt x="965303" y="1098093"/>
                </a:lnTo>
                <a:lnTo>
                  <a:pt x="917873" y="1105057"/>
                </a:lnTo>
                <a:lnTo>
                  <a:pt x="909290" y="1106450"/>
                </a:lnTo>
                <a:cubicBezTo>
                  <a:pt x="775954" y="1153276"/>
                  <a:pt x="753972" y="1340584"/>
                  <a:pt x="578561" y="1340648"/>
                </a:cubicBezTo>
                <a:cubicBezTo>
                  <a:pt x="403598" y="1340648"/>
                  <a:pt x="380834" y="1153572"/>
                  <a:pt x="247490" y="1106802"/>
                </a:cubicBezTo>
                <a:lnTo>
                  <a:pt x="238355" y="1105320"/>
                </a:lnTo>
                <a:lnTo>
                  <a:pt x="189111" y="1098093"/>
                </a:lnTo>
                <a:lnTo>
                  <a:pt x="0" y="1098093"/>
                </a:lnTo>
                <a:lnTo>
                  <a:pt x="0" y="1084368"/>
                </a:lnTo>
                <a:lnTo>
                  <a:pt x="203476" y="1084368"/>
                </a:lnTo>
                <a:lnTo>
                  <a:pt x="247282" y="1077252"/>
                </a:lnTo>
                <a:cubicBezTo>
                  <a:pt x="380621" y="1030441"/>
                  <a:pt x="403178" y="843197"/>
                  <a:pt x="578269" y="843197"/>
                </a:cubicBezTo>
                <a:cubicBezTo>
                  <a:pt x="753360" y="843197"/>
                  <a:pt x="775973" y="1030441"/>
                  <a:pt x="909326" y="1077252"/>
                </a:cubicBezTo>
                <a:lnTo>
                  <a:pt x="953135" y="1084368"/>
                </a:lnTo>
                <a:lnTo>
                  <a:pt x="990577" y="1084368"/>
                </a:lnTo>
                <a:lnTo>
                  <a:pt x="1012735" y="1079903"/>
                </a:lnTo>
                <a:lnTo>
                  <a:pt x="1036381" y="1067981"/>
                </a:lnTo>
                <a:cubicBezTo>
                  <a:pt x="1170263" y="976473"/>
                  <a:pt x="1193063" y="598634"/>
                  <a:pt x="1369705" y="598634"/>
                </a:cubicBezTo>
                <a:cubicBezTo>
                  <a:pt x="1546348" y="598634"/>
                  <a:pt x="1568866" y="976473"/>
                  <a:pt x="1702927" y="1067981"/>
                </a:cubicBezTo>
                <a:lnTo>
                  <a:pt x="1726944" y="1080072"/>
                </a:lnTo>
                <a:lnTo>
                  <a:pt x="1748256" y="1084368"/>
                </a:lnTo>
                <a:lnTo>
                  <a:pt x="1781462" y="1084368"/>
                </a:lnTo>
                <a:lnTo>
                  <a:pt x="1811823" y="1078074"/>
                </a:lnTo>
                <a:lnTo>
                  <a:pt x="1850777" y="1059679"/>
                </a:lnTo>
                <a:lnTo>
                  <a:pt x="1855044" y="1056735"/>
                </a:lnTo>
                <a:lnTo>
                  <a:pt x="1897050" y="1014994"/>
                </a:lnTo>
                <a:cubicBezTo>
                  <a:pt x="1977141" y="914275"/>
                  <a:pt x="2019858" y="744642"/>
                  <a:pt x="2161071" y="744642"/>
                </a:cubicBezTo>
                <a:cubicBezTo>
                  <a:pt x="2302282" y="744642"/>
                  <a:pt x="2344493" y="914275"/>
                  <a:pt x="2424664" y="1014994"/>
                </a:cubicBezTo>
                <a:lnTo>
                  <a:pt x="2467956" y="1057920"/>
                </a:lnTo>
                <a:lnTo>
                  <a:pt x="2469374" y="1058896"/>
                </a:lnTo>
                <a:lnTo>
                  <a:pt x="2510366" y="1078172"/>
                </a:lnTo>
                <a:lnTo>
                  <a:pt x="2540425" y="1084368"/>
                </a:lnTo>
                <a:lnTo>
                  <a:pt x="2566334" y="1084368"/>
                </a:lnTo>
                <a:lnTo>
                  <a:pt x="2591059" y="1075545"/>
                </a:lnTo>
                <a:cubicBezTo>
                  <a:pt x="2751701" y="956040"/>
                  <a:pt x="2761789" y="0"/>
                  <a:pt x="295294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Big Title">
  <p:cSld name="CUSTOM_7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type="title"/>
          </p:nvPr>
        </p:nvSpPr>
        <p:spPr>
          <a:xfrm>
            <a:off x="548250" y="1001475"/>
            <a:ext cx="11095500" cy="4720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68" name="Google Shape;68;p11"/>
          <p:cNvSpPr/>
          <p:nvPr/>
        </p:nvSpPr>
        <p:spPr>
          <a:xfrm>
            <a:off x="0" y="5349240"/>
            <a:ext cx="12168434" cy="1532045"/>
          </a:xfrm>
          <a:custGeom>
            <a:avLst/>
            <a:gdLst/>
            <a:ahLst/>
            <a:cxnLst/>
            <a:rect l="l" t="t" r="r" b="b"/>
            <a:pathLst>
              <a:path w="12168434" h="1532045" extrusionOk="0">
                <a:moveTo>
                  <a:pt x="8387356" y="1479869"/>
                </a:moveTo>
                <a:cubicBezTo>
                  <a:pt x="8297843" y="1479869"/>
                  <a:pt x="8230386" y="1482830"/>
                  <a:pt x="8173910" y="1487273"/>
                </a:cubicBezTo>
                <a:lnTo>
                  <a:pt x="8106076" y="1494761"/>
                </a:lnTo>
                <a:lnTo>
                  <a:pt x="8387357" y="1488519"/>
                </a:lnTo>
                <a:lnTo>
                  <a:pt x="8668736" y="1494764"/>
                </a:lnTo>
                <a:lnTo>
                  <a:pt x="8600847" y="1487273"/>
                </a:lnTo>
                <a:cubicBezTo>
                  <a:pt x="8544347" y="1482830"/>
                  <a:pt x="8476869" y="1479869"/>
                  <a:pt x="8387356" y="1479869"/>
                </a:cubicBezTo>
                <a:close/>
                <a:moveTo>
                  <a:pt x="2332504" y="1479869"/>
                </a:moveTo>
                <a:cubicBezTo>
                  <a:pt x="2242991" y="1479869"/>
                  <a:pt x="2175533" y="1482830"/>
                  <a:pt x="2119057" y="1487273"/>
                </a:cubicBezTo>
                <a:lnTo>
                  <a:pt x="2051223" y="1494761"/>
                </a:lnTo>
                <a:lnTo>
                  <a:pt x="2332503" y="1488519"/>
                </a:lnTo>
                <a:lnTo>
                  <a:pt x="2613883" y="1494764"/>
                </a:lnTo>
                <a:lnTo>
                  <a:pt x="2545995" y="1487273"/>
                </a:lnTo>
                <a:cubicBezTo>
                  <a:pt x="2489494" y="1482830"/>
                  <a:pt x="2422016" y="1479869"/>
                  <a:pt x="2332504" y="1479869"/>
                </a:cubicBezTo>
                <a:close/>
                <a:moveTo>
                  <a:pt x="11284935" y="1478421"/>
                </a:moveTo>
                <a:cubicBezTo>
                  <a:pt x="11195368" y="1478421"/>
                  <a:pt x="11127843" y="1481473"/>
                  <a:pt x="11071295" y="1486051"/>
                </a:cubicBezTo>
                <a:lnTo>
                  <a:pt x="10955258" y="1499233"/>
                </a:lnTo>
                <a:lnTo>
                  <a:pt x="11614132" y="1499233"/>
                </a:lnTo>
                <a:lnTo>
                  <a:pt x="11498404" y="1486051"/>
                </a:lnTo>
                <a:cubicBezTo>
                  <a:pt x="11441960" y="1481473"/>
                  <a:pt x="11374502" y="1478421"/>
                  <a:pt x="11284935" y="1478421"/>
                </a:cubicBezTo>
                <a:close/>
                <a:moveTo>
                  <a:pt x="5230082" y="1478421"/>
                </a:moveTo>
                <a:cubicBezTo>
                  <a:pt x="5140515" y="1478421"/>
                  <a:pt x="5072990" y="1481473"/>
                  <a:pt x="5016442" y="1486051"/>
                </a:cubicBezTo>
                <a:lnTo>
                  <a:pt x="4900405" y="1499233"/>
                </a:lnTo>
                <a:lnTo>
                  <a:pt x="5559279" y="1499233"/>
                </a:lnTo>
                <a:lnTo>
                  <a:pt x="5443550" y="1486051"/>
                </a:lnTo>
                <a:cubicBezTo>
                  <a:pt x="5387107" y="1481473"/>
                  <a:pt x="5319649" y="1478421"/>
                  <a:pt x="5230082" y="1478421"/>
                </a:cubicBezTo>
                <a:close/>
                <a:moveTo>
                  <a:pt x="6938944" y="1460566"/>
                </a:moveTo>
                <a:cubicBezTo>
                  <a:pt x="6818499" y="1460566"/>
                  <a:pt x="6698053" y="1471688"/>
                  <a:pt x="6580084" y="1493932"/>
                </a:cubicBezTo>
                <a:lnTo>
                  <a:pt x="6543381" y="1499233"/>
                </a:lnTo>
                <a:lnTo>
                  <a:pt x="7332960" y="1499233"/>
                </a:lnTo>
                <a:lnTo>
                  <a:pt x="7297802" y="1493932"/>
                </a:lnTo>
                <a:cubicBezTo>
                  <a:pt x="7179834" y="1471688"/>
                  <a:pt x="7059389" y="1460566"/>
                  <a:pt x="6938944" y="1460566"/>
                </a:cubicBezTo>
                <a:close/>
                <a:moveTo>
                  <a:pt x="884090" y="1460566"/>
                </a:moveTo>
                <a:cubicBezTo>
                  <a:pt x="763645" y="1460566"/>
                  <a:pt x="643199" y="1471688"/>
                  <a:pt x="525230" y="1493932"/>
                </a:cubicBezTo>
                <a:lnTo>
                  <a:pt x="488528" y="1499233"/>
                </a:lnTo>
                <a:lnTo>
                  <a:pt x="1278106" y="1499233"/>
                </a:lnTo>
                <a:lnTo>
                  <a:pt x="1242948" y="1493932"/>
                </a:lnTo>
                <a:cubicBezTo>
                  <a:pt x="1124980" y="1471688"/>
                  <a:pt x="1004535" y="1460566"/>
                  <a:pt x="884090" y="1460566"/>
                </a:cubicBezTo>
                <a:close/>
                <a:moveTo>
                  <a:pt x="8387356" y="1448250"/>
                </a:moveTo>
                <a:cubicBezTo>
                  <a:pt x="8297709" y="1448250"/>
                  <a:pt x="8230325" y="1453188"/>
                  <a:pt x="8174001" y="1460594"/>
                </a:cubicBezTo>
                <a:lnTo>
                  <a:pt x="8112716" y="1471917"/>
                </a:lnTo>
                <a:lnTo>
                  <a:pt x="8204672" y="1462722"/>
                </a:lnTo>
                <a:cubicBezTo>
                  <a:pt x="8326248" y="1454647"/>
                  <a:pt x="8448465" y="1454647"/>
                  <a:pt x="8570040" y="1462722"/>
                </a:cubicBezTo>
                <a:lnTo>
                  <a:pt x="8661829" y="1471900"/>
                </a:lnTo>
                <a:lnTo>
                  <a:pt x="8600667" y="1460594"/>
                </a:lnTo>
                <a:cubicBezTo>
                  <a:pt x="8544368" y="1453188"/>
                  <a:pt x="8477004" y="1448250"/>
                  <a:pt x="8387356" y="1448250"/>
                </a:cubicBezTo>
                <a:close/>
                <a:moveTo>
                  <a:pt x="2332504" y="1448250"/>
                </a:moveTo>
                <a:cubicBezTo>
                  <a:pt x="2242856" y="1448250"/>
                  <a:pt x="2175472" y="1453188"/>
                  <a:pt x="2119148" y="1460594"/>
                </a:cubicBezTo>
                <a:lnTo>
                  <a:pt x="2057864" y="1471917"/>
                </a:lnTo>
                <a:lnTo>
                  <a:pt x="2149819" y="1462722"/>
                </a:lnTo>
                <a:cubicBezTo>
                  <a:pt x="2271394" y="1454647"/>
                  <a:pt x="2393612" y="1454647"/>
                  <a:pt x="2515188" y="1462722"/>
                </a:cubicBezTo>
                <a:lnTo>
                  <a:pt x="2606975" y="1471900"/>
                </a:lnTo>
                <a:lnTo>
                  <a:pt x="2545813" y="1460594"/>
                </a:lnTo>
                <a:cubicBezTo>
                  <a:pt x="2489515" y="1453188"/>
                  <a:pt x="2422151" y="1448250"/>
                  <a:pt x="2332504" y="1448250"/>
                </a:cubicBezTo>
                <a:close/>
                <a:moveTo>
                  <a:pt x="8387356" y="1416462"/>
                </a:moveTo>
                <a:cubicBezTo>
                  <a:pt x="8297844" y="1416462"/>
                  <a:pt x="8230675" y="1423386"/>
                  <a:pt x="8174561" y="1433773"/>
                </a:cubicBezTo>
                <a:lnTo>
                  <a:pt x="8129207" y="1445567"/>
                </a:lnTo>
                <a:lnTo>
                  <a:pt x="8171321" y="1437838"/>
                </a:lnTo>
                <a:cubicBezTo>
                  <a:pt x="8228266" y="1430432"/>
                  <a:pt x="8296551" y="1425494"/>
                  <a:pt x="8387356" y="1425494"/>
                </a:cubicBezTo>
                <a:cubicBezTo>
                  <a:pt x="8478161" y="1425494"/>
                  <a:pt x="8546413" y="1430432"/>
                  <a:pt x="8603316" y="1437838"/>
                </a:cubicBezTo>
                <a:lnTo>
                  <a:pt x="8646008" y="1445679"/>
                </a:lnTo>
                <a:lnTo>
                  <a:pt x="8600196" y="1433773"/>
                </a:lnTo>
                <a:cubicBezTo>
                  <a:pt x="8544057" y="1423386"/>
                  <a:pt x="8476869" y="1416462"/>
                  <a:pt x="8387356" y="1416462"/>
                </a:cubicBezTo>
                <a:close/>
                <a:moveTo>
                  <a:pt x="2332504" y="1416462"/>
                </a:moveTo>
                <a:cubicBezTo>
                  <a:pt x="2242991" y="1416462"/>
                  <a:pt x="2175822" y="1423386"/>
                  <a:pt x="2119708" y="1433773"/>
                </a:cubicBezTo>
                <a:lnTo>
                  <a:pt x="2074355" y="1445566"/>
                </a:lnTo>
                <a:lnTo>
                  <a:pt x="2116468" y="1437838"/>
                </a:lnTo>
                <a:cubicBezTo>
                  <a:pt x="2173413" y="1430432"/>
                  <a:pt x="2241698" y="1425494"/>
                  <a:pt x="2332504" y="1425494"/>
                </a:cubicBezTo>
                <a:cubicBezTo>
                  <a:pt x="2423309" y="1425494"/>
                  <a:pt x="2491561" y="1430432"/>
                  <a:pt x="2548463" y="1437838"/>
                </a:cubicBezTo>
                <a:lnTo>
                  <a:pt x="2591156" y="1445679"/>
                </a:lnTo>
                <a:lnTo>
                  <a:pt x="2545344" y="1433773"/>
                </a:lnTo>
                <a:cubicBezTo>
                  <a:pt x="2489205" y="1423386"/>
                  <a:pt x="2422017" y="1416462"/>
                  <a:pt x="2332504" y="1416462"/>
                </a:cubicBezTo>
                <a:close/>
                <a:moveTo>
                  <a:pt x="9835715" y="1407939"/>
                </a:moveTo>
                <a:cubicBezTo>
                  <a:pt x="9656636" y="1407939"/>
                  <a:pt x="9566934" y="1437768"/>
                  <a:pt x="9476331" y="1467597"/>
                </a:cubicBezTo>
                <a:lnTo>
                  <a:pt x="9362280" y="1499233"/>
                </a:lnTo>
                <a:lnTo>
                  <a:pt x="10309188" y="1499233"/>
                </a:lnTo>
                <a:lnTo>
                  <a:pt x="10195113" y="1467597"/>
                </a:lnTo>
                <a:cubicBezTo>
                  <a:pt x="10104496" y="1437768"/>
                  <a:pt x="10014795" y="1407939"/>
                  <a:pt x="9835715" y="1407939"/>
                </a:cubicBezTo>
                <a:close/>
                <a:moveTo>
                  <a:pt x="3780861" y="1407939"/>
                </a:moveTo>
                <a:cubicBezTo>
                  <a:pt x="3601782" y="1407939"/>
                  <a:pt x="3512081" y="1437768"/>
                  <a:pt x="3421478" y="1467597"/>
                </a:cubicBezTo>
                <a:lnTo>
                  <a:pt x="3307427" y="1499233"/>
                </a:lnTo>
                <a:lnTo>
                  <a:pt x="4254335" y="1499233"/>
                </a:lnTo>
                <a:lnTo>
                  <a:pt x="4140259" y="1467597"/>
                </a:lnTo>
                <a:cubicBezTo>
                  <a:pt x="4049642" y="1437768"/>
                  <a:pt x="3959941" y="1407939"/>
                  <a:pt x="3780861" y="1407939"/>
                </a:cubicBezTo>
                <a:close/>
                <a:moveTo>
                  <a:pt x="8387356" y="1385097"/>
                </a:moveTo>
                <a:cubicBezTo>
                  <a:pt x="8298086" y="1385097"/>
                  <a:pt x="8231039" y="1393982"/>
                  <a:pt x="8174970" y="1407309"/>
                </a:cubicBezTo>
                <a:lnTo>
                  <a:pt x="8141312" y="1418535"/>
                </a:lnTo>
                <a:lnTo>
                  <a:pt x="8170458" y="1411017"/>
                </a:lnTo>
                <a:cubicBezTo>
                  <a:pt x="8227438" y="1400630"/>
                  <a:pt x="8295959" y="1393706"/>
                  <a:pt x="8387356" y="1393706"/>
                </a:cubicBezTo>
                <a:cubicBezTo>
                  <a:pt x="8478753" y="1393706"/>
                  <a:pt x="8547335" y="1400630"/>
                  <a:pt x="8604391" y="1411017"/>
                </a:cubicBezTo>
                <a:lnTo>
                  <a:pt x="8632330" y="1418213"/>
                </a:lnTo>
                <a:lnTo>
                  <a:pt x="8599666" y="1407309"/>
                </a:lnTo>
                <a:cubicBezTo>
                  <a:pt x="8543640" y="1393982"/>
                  <a:pt x="8476627" y="1385097"/>
                  <a:pt x="8387356" y="1385097"/>
                </a:cubicBezTo>
                <a:close/>
                <a:moveTo>
                  <a:pt x="2332504" y="1385097"/>
                </a:moveTo>
                <a:cubicBezTo>
                  <a:pt x="2243233" y="1385097"/>
                  <a:pt x="2176186" y="1393982"/>
                  <a:pt x="2120118" y="1407309"/>
                </a:cubicBezTo>
                <a:lnTo>
                  <a:pt x="2086459" y="1418535"/>
                </a:lnTo>
                <a:lnTo>
                  <a:pt x="2115605" y="1411017"/>
                </a:lnTo>
                <a:cubicBezTo>
                  <a:pt x="2172585" y="1400630"/>
                  <a:pt x="2241106" y="1393706"/>
                  <a:pt x="2332504" y="1393706"/>
                </a:cubicBezTo>
                <a:cubicBezTo>
                  <a:pt x="2423901" y="1393706"/>
                  <a:pt x="2492483" y="1400630"/>
                  <a:pt x="2549539" y="1411017"/>
                </a:cubicBezTo>
                <a:lnTo>
                  <a:pt x="2577480" y="1418213"/>
                </a:lnTo>
                <a:lnTo>
                  <a:pt x="2544815" y="1407309"/>
                </a:lnTo>
                <a:cubicBezTo>
                  <a:pt x="2488788" y="1393982"/>
                  <a:pt x="2421775" y="1385097"/>
                  <a:pt x="2332504" y="1385097"/>
                </a:cubicBezTo>
                <a:close/>
                <a:moveTo>
                  <a:pt x="11284935" y="1380751"/>
                </a:moveTo>
                <a:cubicBezTo>
                  <a:pt x="11106609" y="1380751"/>
                  <a:pt x="11016881" y="1417377"/>
                  <a:pt x="10925982" y="1454003"/>
                </a:cubicBezTo>
                <a:lnTo>
                  <a:pt x="10817134" y="1490930"/>
                </a:lnTo>
                <a:lnTo>
                  <a:pt x="10920099" y="1479955"/>
                </a:lnTo>
                <a:cubicBezTo>
                  <a:pt x="11161313" y="1446545"/>
                  <a:pt x="11408019" y="1446545"/>
                  <a:pt x="11649233" y="1479955"/>
                </a:cubicBezTo>
                <a:lnTo>
                  <a:pt x="11752068" y="1490958"/>
                </a:lnTo>
                <a:lnTo>
                  <a:pt x="11643445" y="1454003"/>
                </a:lnTo>
                <a:cubicBezTo>
                  <a:pt x="11552801" y="1417377"/>
                  <a:pt x="11463261" y="1380751"/>
                  <a:pt x="11284935" y="1380751"/>
                </a:cubicBezTo>
                <a:close/>
                <a:moveTo>
                  <a:pt x="5230082" y="1380751"/>
                </a:moveTo>
                <a:cubicBezTo>
                  <a:pt x="5051757" y="1380751"/>
                  <a:pt x="4962028" y="1417377"/>
                  <a:pt x="4871129" y="1454003"/>
                </a:cubicBezTo>
                <a:lnTo>
                  <a:pt x="4762281" y="1490930"/>
                </a:lnTo>
                <a:lnTo>
                  <a:pt x="4865247" y="1479955"/>
                </a:lnTo>
                <a:cubicBezTo>
                  <a:pt x="5106460" y="1446545"/>
                  <a:pt x="5353165" y="1446545"/>
                  <a:pt x="5594379" y="1479955"/>
                </a:cubicBezTo>
                <a:lnTo>
                  <a:pt x="5697215" y="1490958"/>
                </a:lnTo>
                <a:lnTo>
                  <a:pt x="5588591" y="1454003"/>
                </a:lnTo>
                <a:cubicBezTo>
                  <a:pt x="5497948" y="1417377"/>
                  <a:pt x="5408408" y="1380751"/>
                  <a:pt x="5230082" y="1380751"/>
                </a:cubicBezTo>
                <a:close/>
                <a:moveTo>
                  <a:pt x="8359249" y="1353307"/>
                </a:moveTo>
                <a:cubicBezTo>
                  <a:pt x="8227120" y="1353307"/>
                  <a:pt x="8144509" y="1377277"/>
                  <a:pt x="8073267" y="1407239"/>
                </a:cubicBezTo>
                <a:lnTo>
                  <a:pt x="8000348" y="1440613"/>
                </a:lnTo>
                <a:lnTo>
                  <a:pt x="8022036" y="1433377"/>
                </a:lnTo>
                <a:cubicBezTo>
                  <a:pt x="8112788" y="1397817"/>
                  <a:pt x="8204616" y="1362256"/>
                  <a:pt x="8387356" y="1362256"/>
                </a:cubicBezTo>
                <a:cubicBezTo>
                  <a:pt x="8433041" y="1362256"/>
                  <a:pt x="8473039" y="1364478"/>
                  <a:pt x="8508756" y="1368368"/>
                </a:cubicBezTo>
                <a:lnTo>
                  <a:pt x="8538967" y="1373454"/>
                </a:lnTo>
                <a:lnTo>
                  <a:pt x="8525073" y="1369037"/>
                </a:lnTo>
                <a:cubicBezTo>
                  <a:pt x="8478998" y="1359299"/>
                  <a:pt x="8425313" y="1353307"/>
                  <a:pt x="8359249" y="1353307"/>
                </a:cubicBezTo>
                <a:close/>
                <a:moveTo>
                  <a:pt x="2304396" y="1353307"/>
                </a:moveTo>
                <a:cubicBezTo>
                  <a:pt x="2172267" y="1353307"/>
                  <a:pt x="2089656" y="1377277"/>
                  <a:pt x="2018414" y="1407239"/>
                </a:cubicBezTo>
                <a:lnTo>
                  <a:pt x="1945495" y="1440614"/>
                </a:lnTo>
                <a:lnTo>
                  <a:pt x="1967183" y="1433377"/>
                </a:lnTo>
                <a:cubicBezTo>
                  <a:pt x="2057935" y="1397817"/>
                  <a:pt x="2149763" y="1362256"/>
                  <a:pt x="2332504" y="1362256"/>
                </a:cubicBezTo>
                <a:cubicBezTo>
                  <a:pt x="2378189" y="1362256"/>
                  <a:pt x="2418187" y="1364478"/>
                  <a:pt x="2453904" y="1368368"/>
                </a:cubicBezTo>
                <a:lnTo>
                  <a:pt x="2484114" y="1373454"/>
                </a:lnTo>
                <a:lnTo>
                  <a:pt x="2470221" y="1369037"/>
                </a:lnTo>
                <a:cubicBezTo>
                  <a:pt x="2424146" y="1359299"/>
                  <a:pt x="2370461" y="1353307"/>
                  <a:pt x="2304396" y="1353307"/>
                </a:cubicBezTo>
                <a:close/>
                <a:moveTo>
                  <a:pt x="6938890" y="1328849"/>
                </a:moveTo>
                <a:cubicBezTo>
                  <a:pt x="6739788" y="1328849"/>
                  <a:pt x="6651590" y="1391626"/>
                  <a:pt x="6547249" y="1446556"/>
                </a:cubicBezTo>
                <a:lnTo>
                  <a:pt x="6443223" y="1491737"/>
                </a:lnTo>
                <a:lnTo>
                  <a:pt x="6574984" y="1471432"/>
                </a:lnTo>
                <a:cubicBezTo>
                  <a:pt x="6666287" y="1454899"/>
                  <a:pt x="6758195" y="1438365"/>
                  <a:pt x="6938890" y="1438365"/>
                </a:cubicBezTo>
                <a:cubicBezTo>
                  <a:pt x="7172727" y="1438365"/>
                  <a:pt x="7240784" y="1461802"/>
                  <a:pt x="7352049" y="1480796"/>
                </a:cubicBezTo>
                <a:lnTo>
                  <a:pt x="7426590" y="1487963"/>
                </a:lnTo>
                <a:lnTo>
                  <a:pt x="7331221" y="1446556"/>
                </a:lnTo>
                <a:cubicBezTo>
                  <a:pt x="7226701" y="1391626"/>
                  <a:pt x="7137992" y="1328849"/>
                  <a:pt x="6938890" y="1328849"/>
                </a:cubicBezTo>
                <a:close/>
                <a:moveTo>
                  <a:pt x="884036" y="1328849"/>
                </a:moveTo>
                <a:cubicBezTo>
                  <a:pt x="684934" y="1328849"/>
                  <a:pt x="596736" y="1391626"/>
                  <a:pt x="492395" y="1446556"/>
                </a:cubicBezTo>
                <a:lnTo>
                  <a:pt x="388369" y="1491737"/>
                </a:lnTo>
                <a:lnTo>
                  <a:pt x="520129" y="1471432"/>
                </a:lnTo>
                <a:cubicBezTo>
                  <a:pt x="611432" y="1454899"/>
                  <a:pt x="703341" y="1438365"/>
                  <a:pt x="884036" y="1438365"/>
                </a:cubicBezTo>
                <a:cubicBezTo>
                  <a:pt x="1117873" y="1438365"/>
                  <a:pt x="1185930" y="1461802"/>
                  <a:pt x="1297195" y="1480796"/>
                </a:cubicBezTo>
                <a:lnTo>
                  <a:pt x="1371736" y="1487963"/>
                </a:lnTo>
                <a:lnTo>
                  <a:pt x="1276368" y="1446556"/>
                </a:lnTo>
                <a:cubicBezTo>
                  <a:pt x="1171848" y="1391626"/>
                  <a:pt x="1083139" y="1328849"/>
                  <a:pt x="884036" y="1328849"/>
                </a:cubicBezTo>
                <a:close/>
                <a:moveTo>
                  <a:pt x="8358604" y="1323733"/>
                </a:moveTo>
                <a:cubicBezTo>
                  <a:pt x="8227687" y="1323733"/>
                  <a:pt x="8145515" y="1351777"/>
                  <a:pt x="8074298" y="1386833"/>
                </a:cubicBezTo>
                <a:lnTo>
                  <a:pt x="8074082" y="1386949"/>
                </a:lnTo>
                <a:lnTo>
                  <a:pt x="8135185" y="1365569"/>
                </a:lnTo>
                <a:cubicBezTo>
                  <a:pt x="8193981" y="1348982"/>
                  <a:pt x="8265026" y="1337711"/>
                  <a:pt x="8359249" y="1337711"/>
                </a:cubicBezTo>
                <a:cubicBezTo>
                  <a:pt x="8452127" y="1337711"/>
                  <a:pt x="8521806" y="1348364"/>
                  <a:pt x="8579586" y="1364344"/>
                </a:cubicBezTo>
                <a:lnTo>
                  <a:pt x="8620346" y="1378401"/>
                </a:lnTo>
                <a:lnTo>
                  <a:pt x="8523155" y="1342137"/>
                </a:lnTo>
                <a:cubicBezTo>
                  <a:pt x="8477339" y="1330744"/>
                  <a:pt x="8424063" y="1323733"/>
                  <a:pt x="8358604" y="1323733"/>
                </a:cubicBezTo>
                <a:close/>
                <a:moveTo>
                  <a:pt x="2303752" y="1323733"/>
                </a:moveTo>
                <a:cubicBezTo>
                  <a:pt x="2172835" y="1323733"/>
                  <a:pt x="2090663" y="1351777"/>
                  <a:pt x="2019445" y="1386833"/>
                </a:cubicBezTo>
                <a:lnTo>
                  <a:pt x="2019230" y="1386948"/>
                </a:lnTo>
                <a:lnTo>
                  <a:pt x="2080331" y="1365569"/>
                </a:lnTo>
                <a:cubicBezTo>
                  <a:pt x="2139128" y="1348982"/>
                  <a:pt x="2210173" y="1337711"/>
                  <a:pt x="2304396" y="1337711"/>
                </a:cubicBezTo>
                <a:cubicBezTo>
                  <a:pt x="2397274" y="1337711"/>
                  <a:pt x="2466953" y="1348364"/>
                  <a:pt x="2524733" y="1364344"/>
                </a:cubicBezTo>
                <a:lnTo>
                  <a:pt x="2565500" y="1378403"/>
                </a:lnTo>
                <a:lnTo>
                  <a:pt x="2468304" y="1342137"/>
                </a:lnTo>
                <a:cubicBezTo>
                  <a:pt x="2422488" y="1330744"/>
                  <a:pt x="2369211" y="1323733"/>
                  <a:pt x="2303752" y="1323733"/>
                </a:cubicBezTo>
                <a:close/>
                <a:moveTo>
                  <a:pt x="11284935" y="1283081"/>
                </a:moveTo>
                <a:cubicBezTo>
                  <a:pt x="11086136" y="1283081"/>
                  <a:pt x="10997901" y="1360339"/>
                  <a:pt x="10893334" y="1427940"/>
                </a:cubicBezTo>
                <a:lnTo>
                  <a:pt x="10829361" y="1462050"/>
                </a:lnTo>
                <a:lnTo>
                  <a:pt x="10919158" y="1431205"/>
                </a:lnTo>
                <a:cubicBezTo>
                  <a:pt x="11010016" y="1394558"/>
                  <a:pt x="11101979" y="1357911"/>
                  <a:pt x="11284935" y="1357911"/>
                </a:cubicBezTo>
                <a:cubicBezTo>
                  <a:pt x="11467892" y="1357911"/>
                  <a:pt x="11559640" y="1394558"/>
                  <a:pt x="11650229" y="1431205"/>
                </a:cubicBezTo>
                <a:lnTo>
                  <a:pt x="11739003" y="1461787"/>
                </a:lnTo>
                <a:lnTo>
                  <a:pt x="11675880" y="1427940"/>
                </a:lnTo>
                <a:cubicBezTo>
                  <a:pt x="11572069" y="1360339"/>
                  <a:pt x="11484704" y="1283081"/>
                  <a:pt x="11284935" y="1283081"/>
                </a:cubicBezTo>
                <a:close/>
                <a:moveTo>
                  <a:pt x="5230082" y="1283081"/>
                </a:moveTo>
                <a:cubicBezTo>
                  <a:pt x="5031283" y="1283081"/>
                  <a:pt x="4943048" y="1360339"/>
                  <a:pt x="4838481" y="1427940"/>
                </a:cubicBezTo>
                <a:lnTo>
                  <a:pt x="4774507" y="1462050"/>
                </a:lnTo>
                <a:lnTo>
                  <a:pt x="4864304" y="1431205"/>
                </a:lnTo>
                <a:cubicBezTo>
                  <a:pt x="4955164" y="1394558"/>
                  <a:pt x="5047126" y="1357911"/>
                  <a:pt x="5230082" y="1357911"/>
                </a:cubicBezTo>
                <a:cubicBezTo>
                  <a:pt x="5413039" y="1357911"/>
                  <a:pt x="5504786" y="1394558"/>
                  <a:pt x="5595376" y="1431205"/>
                </a:cubicBezTo>
                <a:lnTo>
                  <a:pt x="5684150" y="1461787"/>
                </a:lnTo>
                <a:lnTo>
                  <a:pt x="5621026" y="1427940"/>
                </a:lnTo>
                <a:cubicBezTo>
                  <a:pt x="5517216" y="1360339"/>
                  <a:pt x="5429851" y="1283081"/>
                  <a:pt x="5230082" y="1283081"/>
                </a:cubicBezTo>
                <a:close/>
                <a:moveTo>
                  <a:pt x="6938890" y="1196576"/>
                </a:moveTo>
                <a:cubicBezTo>
                  <a:pt x="6707523" y="1196576"/>
                  <a:pt x="6627156" y="1338987"/>
                  <a:pt x="6494762" y="1436895"/>
                </a:cubicBezTo>
                <a:lnTo>
                  <a:pt x="6458060" y="1460360"/>
                </a:lnTo>
                <a:lnTo>
                  <a:pt x="6503273" y="1441722"/>
                </a:lnTo>
                <a:cubicBezTo>
                  <a:pt x="6622844" y="1383595"/>
                  <a:pt x="6709589" y="1306092"/>
                  <a:pt x="6938890" y="1306092"/>
                </a:cubicBezTo>
                <a:cubicBezTo>
                  <a:pt x="7168191" y="1306092"/>
                  <a:pt x="7255483" y="1383595"/>
                  <a:pt x="7375149" y="1441722"/>
                </a:cubicBezTo>
                <a:lnTo>
                  <a:pt x="7418803" y="1459719"/>
                </a:lnTo>
                <a:lnTo>
                  <a:pt x="7383097" y="1436895"/>
                </a:lnTo>
                <a:cubicBezTo>
                  <a:pt x="7250671" y="1338987"/>
                  <a:pt x="7170258" y="1196576"/>
                  <a:pt x="6938890" y="1196576"/>
                </a:cubicBezTo>
                <a:close/>
                <a:moveTo>
                  <a:pt x="884036" y="1196576"/>
                </a:moveTo>
                <a:cubicBezTo>
                  <a:pt x="652670" y="1196576"/>
                  <a:pt x="572302" y="1338987"/>
                  <a:pt x="439908" y="1436895"/>
                </a:cubicBezTo>
                <a:lnTo>
                  <a:pt x="403206" y="1460360"/>
                </a:lnTo>
                <a:lnTo>
                  <a:pt x="448419" y="1441722"/>
                </a:lnTo>
                <a:cubicBezTo>
                  <a:pt x="567990" y="1383595"/>
                  <a:pt x="654735" y="1306092"/>
                  <a:pt x="884036" y="1306092"/>
                </a:cubicBezTo>
                <a:cubicBezTo>
                  <a:pt x="1113338" y="1306092"/>
                  <a:pt x="1200629" y="1383595"/>
                  <a:pt x="1320295" y="1441722"/>
                </a:cubicBezTo>
                <a:lnTo>
                  <a:pt x="1363949" y="1459719"/>
                </a:lnTo>
                <a:lnTo>
                  <a:pt x="1328243" y="1436895"/>
                </a:lnTo>
                <a:cubicBezTo>
                  <a:pt x="1195817" y="1338987"/>
                  <a:pt x="1115404" y="1196576"/>
                  <a:pt x="884036" y="1196576"/>
                </a:cubicBezTo>
                <a:close/>
                <a:moveTo>
                  <a:pt x="11284935" y="1185328"/>
                </a:moveTo>
                <a:cubicBezTo>
                  <a:pt x="11087105" y="1185328"/>
                  <a:pt x="10999396" y="1293516"/>
                  <a:pt x="10894740" y="1388181"/>
                </a:cubicBezTo>
                <a:lnTo>
                  <a:pt x="10849684" y="1426033"/>
                </a:lnTo>
                <a:lnTo>
                  <a:pt x="10917259" y="1382369"/>
                </a:lnTo>
                <a:cubicBezTo>
                  <a:pt x="11008374" y="1321304"/>
                  <a:pt x="11101225" y="1260240"/>
                  <a:pt x="11284935" y="1260240"/>
                </a:cubicBezTo>
                <a:cubicBezTo>
                  <a:pt x="11514572" y="1260240"/>
                  <a:pt x="11601107" y="1355653"/>
                  <a:pt x="11720420" y="1427214"/>
                </a:cubicBezTo>
                <a:lnTo>
                  <a:pt x="11721788" y="1427909"/>
                </a:lnTo>
                <a:lnTo>
                  <a:pt x="11674632" y="1388181"/>
                </a:lnTo>
                <a:cubicBezTo>
                  <a:pt x="11570270" y="1293516"/>
                  <a:pt x="11482765" y="1185328"/>
                  <a:pt x="11284935" y="1185328"/>
                </a:cubicBezTo>
                <a:close/>
                <a:moveTo>
                  <a:pt x="5230082" y="1185328"/>
                </a:moveTo>
                <a:cubicBezTo>
                  <a:pt x="5032253" y="1185328"/>
                  <a:pt x="4944543" y="1293516"/>
                  <a:pt x="4839887" y="1388181"/>
                </a:cubicBezTo>
                <a:lnTo>
                  <a:pt x="4794831" y="1426032"/>
                </a:lnTo>
                <a:lnTo>
                  <a:pt x="4862407" y="1382369"/>
                </a:lnTo>
                <a:cubicBezTo>
                  <a:pt x="4953521" y="1321304"/>
                  <a:pt x="5046372" y="1260240"/>
                  <a:pt x="5230082" y="1260240"/>
                </a:cubicBezTo>
                <a:cubicBezTo>
                  <a:pt x="5459720" y="1260240"/>
                  <a:pt x="5546255" y="1355653"/>
                  <a:pt x="5665568" y="1427214"/>
                </a:cubicBezTo>
                <a:lnTo>
                  <a:pt x="5666933" y="1427908"/>
                </a:lnTo>
                <a:lnTo>
                  <a:pt x="5619779" y="1388181"/>
                </a:lnTo>
                <a:cubicBezTo>
                  <a:pt x="5515417" y="1293516"/>
                  <a:pt x="5427912" y="1185328"/>
                  <a:pt x="5230082" y="1185328"/>
                </a:cubicBezTo>
                <a:close/>
                <a:moveTo>
                  <a:pt x="9835715" y="1169305"/>
                </a:moveTo>
                <a:cubicBezTo>
                  <a:pt x="9571457" y="1169305"/>
                  <a:pt x="9504968" y="1370652"/>
                  <a:pt x="9331690" y="1471326"/>
                </a:cubicBezTo>
                <a:lnTo>
                  <a:pt x="9287171" y="1489946"/>
                </a:lnTo>
                <a:lnTo>
                  <a:pt x="9348318" y="1480610"/>
                </a:lnTo>
                <a:cubicBezTo>
                  <a:pt x="9387188" y="1471517"/>
                  <a:pt x="9424548" y="1459841"/>
                  <a:pt x="9468079" y="1445438"/>
                </a:cubicBezTo>
                <a:cubicBezTo>
                  <a:pt x="9558427" y="1415694"/>
                  <a:pt x="9651790" y="1384927"/>
                  <a:pt x="9835715" y="1384927"/>
                </a:cubicBezTo>
                <a:cubicBezTo>
                  <a:pt x="10109827" y="1384927"/>
                  <a:pt x="10178717" y="1452043"/>
                  <a:pt x="10347129" y="1485600"/>
                </a:cubicBezTo>
                <a:lnTo>
                  <a:pt x="10388453" y="1491548"/>
                </a:lnTo>
                <a:lnTo>
                  <a:pt x="10340149" y="1471326"/>
                </a:lnTo>
                <a:cubicBezTo>
                  <a:pt x="10166946" y="1370652"/>
                  <a:pt x="10099974" y="1169305"/>
                  <a:pt x="9835715" y="1169305"/>
                </a:cubicBezTo>
                <a:close/>
                <a:moveTo>
                  <a:pt x="3780861" y="1169305"/>
                </a:moveTo>
                <a:cubicBezTo>
                  <a:pt x="3516604" y="1169305"/>
                  <a:pt x="3450116" y="1370652"/>
                  <a:pt x="3276838" y="1471326"/>
                </a:cubicBezTo>
                <a:lnTo>
                  <a:pt x="3232318" y="1489946"/>
                </a:lnTo>
                <a:lnTo>
                  <a:pt x="3293464" y="1480610"/>
                </a:lnTo>
                <a:cubicBezTo>
                  <a:pt x="3332335" y="1471517"/>
                  <a:pt x="3369695" y="1459841"/>
                  <a:pt x="3413226" y="1445438"/>
                </a:cubicBezTo>
                <a:cubicBezTo>
                  <a:pt x="3503573" y="1415694"/>
                  <a:pt x="3596936" y="1384927"/>
                  <a:pt x="3780861" y="1384927"/>
                </a:cubicBezTo>
                <a:cubicBezTo>
                  <a:pt x="4054973" y="1384927"/>
                  <a:pt x="4123864" y="1452043"/>
                  <a:pt x="4292276" y="1485600"/>
                </a:cubicBezTo>
                <a:lnTo>
                  <a:pt x="4333599" y="1491548"/>
                </a:lnTo>
                <a:lnTo>
                  <a:pt x="4285295" y="1471326"/>
                </a:lnTo>
                <a:cubicBezTo>
                  <a:pt x="4112093" y="1370652"/>
                  <a:pt x="4045120" y="1169305"/>
                  <a:pt x="3780861" y="1169305"/>
                </a:cubicBezTo>
                <a:close/>
                <a:moveTo>
                  <a:pt x="11284935" y="1087658"/>
                </a:moveTo>
                <a:cubicBezTo>
                  <a:pt x="11142320" y="1087658"/>
                  <a:pt x="11057145" y="1160208"/>
                  <a:pt x="10981411" y="1246362"/>
                </a:cubicBezTo>
                <a:lnTo>
                  <a:pt x="10877781" y="1367994"/>
                </a:lnTo>
                <a:lnTo>
                  <a:pt x="10915805" y="1333536"/>
                </a:lnTo>
                <a:cubicBezTo>
                  <a:pt x="11006866" y="1248054"/>
                  <a:pt x="11100148" y="1162573"/>
                  <a:pt x="11284935" y="1162573"/>
                </a:cubicBezTo>
                <a:cubicBezTo>
                  <a:pt x="11469722" y="1162573"/>
                  <a:pt x="11562735" y="1248054"/>
                  <a:pt x="11653500" y="1333536"/>
                </a:cubicBezTo>
                <a:lnTo>
                  <a:pt x="11664775" y="1343786"/>
                </a:lnTo>
                <a:lnTo>
                  <a:pt x="11638821" y="1307149"/>
                </a:lnTo>
                <a:lnTo>
                  <a:pt x="11570213" y="1226749"/>
                </a:lnTo>
                <a:cubicBezTo>
                  <a:pt x="11499009" y="1149476"/>
                  <a:pt x="11416580" y="1087658"/>
                  <a:pt x="11284935" y="1087658"/>
                </a:cubicBezTo>
                <a:close/>
                <a:moveTo>
                  <a:pt x="5230082" y="1087658"/>
                </a:moveTo>
                <a:cubicBezTo>
                  <a:pt x="5087468" y="1087658"/>
                  <a:pt x="5002292" y="1160208"/>
                  <a:pt x="4926558" y="1246362"/>
                </a:cubicBezTo>
                <a:lnTo>
                  <a:pt x="4822930" y="1367992"/>
                </a:lnTo>
                <a:lnTo>
                  <a:pt x="4860952" y="1333536"/>
                </a:lnTo>
                <a:cubicBezTo>
                  <a:pt x="4952013" y="1248054"/>
                  <a:pt x="5045295" y="1162573"/>
                  <a:pt x="5230082" y="1162573"/>
                </a:cubicBezTo>
                <a:cubicBezTo>
                  <a:pt x="5414869" y="1162573"/>
                  <a:pt x="5507882" y="1248054"/>
                  <a:pt x="5598646" y="1333536"/>
                </a:cubicBezTo>
                <a:lnTo>
                  <a:pt x="5609922" y="1343788"/>
                </a:lnTo>
                <a:lnTo>
                  <a:pt x="5583968" y="1307147"/>
                </a:lnTo>
                <a:lnTo>
                  <a:pt x="5515361" y="1226749"/>
                </a:lnTo>
                <a:cubicBezTo>
                  <a:pt x="5444157" y="1149476"/>
                  <a:pt x="5361727" y="1087658"/>
                  <a:pt x="5230082" y="1087658"/>
                </a:cubicBezTo>
                <a:close/>
                <a:moveTo>
                  <a:pt x="6938890" y="1064306"/>
                </a:moveTo>
                <a:cubicBezTo>
                  <a:pt x="6724902" y="1064306"/>
                  <a:pt x="6640993" y="1236217"/>
                  <a:pt x="6523878" y="1370522"/>
                </a:cubicBezTo>
                <a:lnTo>
                  <a:pt x="6481645" y="1413414"/>
                </a:lnTo>
                <a:lnTo>
                  <a:pt x="6501257" y="1399870"/>
                </a:lnTo>
                <a:cubicBezTo>
                  <a:pt x="6620396" y="1302991"/>
                  <a:pt x="6707840" y="1173820"/>
                  <a:pt x="6938890" y="1173820"/>
                </a:cubicBezTo>
                <a:cubicBezTo>
                  <a:pt x="7169941" y="1173820"/>
                  <a:pt x="7257427" y="1302991"/>
                  <a:pt x="7376597" y="1399870"/>
                </a:cubicBezTo>
                <a:lnTo>
                  <a:pt x="7396223" y="1413420"/>
                </a:lnTo>
                <a:lnTo>
                  <a:pt x="7353973" y="1370522"/>
                </a:lnTo>
                <a:cubicBezTo>
                  <a:pt x="7236827" y="1236217"/>
                  <a:pt x="7152878" y="1064306"/>
                  <a:pt x="6938890" y="1064306"/>
                </a:cubicBezTo>
                <a:close/>
                <a:moveTo>
                  <a:pt x="884037" y="1064306"/>
                </a:moveTo>
                <a:cubicBezTo>
                  <a:pt x="670048" y="1064306"/>
                  <a:pt x="586140" y="1236217"/>
                  <a:pt x="469024" y="1370522"/>
                </a:cubicBezTo>
                <a:lnTo>
                  <a:pt x="426792" y="1413413"/>
                </a:lnTo>
                <a:lnTo>
                  <a:pt x="446403" y="1399870"/>
                </a:lnTo>
                <a:cubicBezTo>
                  <a:pt x="565542" y="1302991"/>
                  <a:pt x="652985" y="1173820"/>
                  <a:pt x="884036" y="1173820"/>
                </a:cubicBezTo>
                <a:cubicBezTo>
                  <a:pt x="1115087" y="1173820"/>
                  <a:pt x="1202573" y="1302991"/>
                  <a:pt x="1321743" y="1399870"/>
                </a:cubicBezTo>
                <a:lnTo>
                  <a:pt x="1341370" y="1413420"/>
                </a:lnTo>
                <a:lnTo>
                  <a:pt x="1299120" y="1370522"/>
                </a:lnTo>
                <a:cubicBezTo>
                  <a:pt x="1181973" y="1236217"/>
                  <a:pt x="1098024" y="1064306"/>
                  <a:pt x="884037" y="1064306"/>
                </a:cubicBezTo>
                <a:close/>
                <a:moveTo>
                  <a:pt x="11256182" y="996890"/>
                </a:moveTo>
                <a:cubicBezTo>
                  <a:pt x="11011811" y="996890"/>
                  <a:pt x="10939595" y="1263186"/>
                  <a:pt x="10782447" y="1417139"/>
                </a:cubicBezTo>
                <a:lnTo>
                  <a:pt x="10720967" y="1465785"/>
                </a:lnTo>
                <a:lnTo>
                  <a:pt x="10725130" y="1463931"/>
                </a:lnTo>
                <a:cubicBezTo>
                  <a:pt x="10924510" y="1355105"/>
                  <a:pt x="10983694" y="1064903"/>
                  <a:pt x="11284935" y="1064903"/>
                </a:cubicBezTo>
                <a:cubicBezTo>
                  <a:pt x="11377625" y="1064903"/>
                  <a:pt x="11447257" y="1092378"/>
                  <a:pt x="11505051" y="1133590"/>
                </a:cubicBezTo>
                <a:lnTo>
                  <a:pt x="11525846" y="1152070"/>
                </a:lnTo>
                <a:lnTo>
                  <a:pt x="11495341" y="1113819"/>
                </a:lnTo>
                <a:cubicBezTo>
                  <a:pt x="11433843" y="1045801"/>
                  <a:pt x="11360912" y="996890"/>
                  <a:pt x="11256182" y="996890"/>
                </a:cubicBezTo>
                <a:close/>
                <a:moveTo>
                  <a:pt x="5201330" y="996890"/>
                </a:moveTo>
                <a:cubicBezTo>
                  <a:pt x="4956959" y="996890"/>
                  <a:pt x="4884742" y="1263186"/>
                  <a:pt x="4727593" y="1417139"/>
                </a:cubicBezTo>
                <a:lnTo>
                  <a:pt x="4666114" y="1465785"/>
                </a:lnTo>
                <a:lnTo>
                  <a:pt x="4670277" y="1463931"/>
                </a:lnTo>
                <a:cubicBezTo>
                  <a:pt x="4869657" y="1355105"/>
                  <a:pt x="4928841" y="1064903"/>
                  <a:pt x="5230082" y="1064903"/>
                </a:cubicBezTo>
                <a:cubicBezTo>
                  <a:pt x="5322772" y="1064903"/>
                  <a:pt x="5392404" y="1092378"/>
                  <a:pt x="5450199" y="1133590"/>
                </a:cubicBezTo>
                <a:lnTo>
                  <a:pt x="5470992" y="1152070"/>
                </a:lnTo>
                <a:lnTo>
                  <a:pt x="5440488" y="1113819"/>
                </a:lnTo>
                <a:cubicBezTo>
                  <a:pt x="5378989" y="1045801"/>
                  <a:pt x="5306060" y="996890"/>
                  <a:pt x="5201330" y="996890"/>
                </a:cubicBezTo>
                <a:close/>
                <a:moveTo>
                  <a:pt x="6938890" y="932034"/>
                </a:moveTo>
                <a:cubicBezTo>
                  <a:pt x="6725755" y="932034"/>
                  <a:pt x="6642260" y="1153062"/>
                  <a:pt x="6524971" y="1325740"/>
                </a:cubicBezTo>
                <a:lnTo>
                  <a:pt x="6504724" y="1352121"/>
                </a:lnTo>
                <a:lnTo>
                  <a:pt x="6568845" y="1273026"/>
                </a:lnTo>
                <a:cubicBezTo>
                  <a:pt x="6659502" y="1157289"/>
                  <a:pt x="6752811" y="1041552"/>
                  <a:pt x="6938890" y="1041552"/>
                </a:cubicBezTo>
                <a:cubicBezTo>
                  <a:pt x="7124969" y="1041552"/>
                  <a:pt x="7218332" y="1157289"/>
                  <a:pt x="7309029" y="1273026"/>
                </a:cubicBezTo>
                <a:lnTo>
                  <a:pt x="7327557" y="1295871"/>
                </a:lnTo>
                <a:lnTo>
                  <a:pt x="7284108" y="1217097"/>
                </a:lnTo>
                <a:lnTo>
                  <a:pt x="7284027" y="1216938"/>
                </a:lnTo>
                <a:lnTo>
                  <a:pt x="7223208" y="1120365"/>
                </a:lnTo>
                <a:cubicBezTo>
                  <a:pt x="7152131" y="1015737"/>
                  <a:pt x="7070050" y="932034"/>
                  <a:pt x="6938890" y="932034"/>
                </a:cubicBezTo>
                <a:close/>
                <a:moveTo>
                  <a:pt x="884037" y="932034"/>
                </a:moveTo>
                <a:cubicBezTo>
                  <a:pt x="670902" y="932034"/>
                  <a:pt x="587406" y="1153062"/>
                  <a:pt x="470118" y="1325740"/>
                </a:cubicBezTo>
                <a:lnTo>
                  <a:pt x="449870" y="1352121"/>
                </a:lnTo>
                <a:lnTo>
                  <a:pt x="513991" y="1273026"/>
                </a:lnTo>
                <a:cubicBezTo>
                  <a:pt x="604648" y="1157289"/>
                  <a:pt x="697957" y="1041552"/>
                  <a:pt x="884037" y="1041552"/>
                </a:cubicBezTo>
                <a:cubicBezTo>
                  <a:pt x="1070116" y="1041552"/>
                  <a:pt x="1163478" y="1157289"/>
                  <a:pt x="1254176" y="1273026"/>
                </a:cubicBezTo>
                <a:lnTo>
                  <a:pt x="1272704" y="1295873"/>
                </a:lnTo>
                <a:lnTo>
                  <a:pt x="1229254" y="1217097"/>
                </a:lnTo>
                <a:lnTo>
                  <a:pt x="1229172" y="1216936"/>
                </a:lnTo>
                <a:lnTo>
                  <a:pt x="1168355" y="1120365"/>
                </a:lnTo>
                <a:cubicBezTo>
                  <a:pt x="1097278" y="1015737"/>
                  <a:pt x="1015197" y="932034"/>
                  <a:pt x="884037" y="932034"/>
                </a:cubicBezTo>
                <a:close/>
                <a:moveTo>
                  <a:pt x="9835715" y="930671"/>
                </a:moveTo>
                <a:cubicBezTo>
                  <a:pt x="9587058" y="930671"/>
                  <a:pt x="9514908" y="1232203"/>
                  <a:pt x="9359627" y="1406527"/>
                </a:cubicBezTo>
                <a:lnTo>
                  <a:pt x="9305658" y="1455483"/>
                </a:lnTo>
                <a:lnTo>
                  <a:pt x="9321453" y="1448570"/>
                </a:lnTo>
                <a:cubicBezTo>
                  <a:pt x="9487786" y="1347896"/>
                  <a:pt x="9557323" y="1146549"/>
                  <a:pt x="9835715" y="1146549"/>
                </a:cubicBezTo>
                <a:cubicBezTo>
                  <a:pt x="10114107" y="1146549"/>
                  <a:pt x="10184129" y="1347896"/>
                  <a:pt x="10350386" y="1448570"/>
                </a:cubicBezTo>
                <a:lnTo>
                  <a:pt x="10365669" y="1455265"/>
                </a:lnTo>
                <a:lnTo>
                  <a:pt x="10311937" y="1406527"/>
                </a:lnTo>
                <a:cubicBezTo>
                  <a:pt x="10156631" y="1232203"/>
                  <a:pt x="10084373" y="930671"/>
                  <a:pt x="9835715" y="930671"/>
                </a:cubicBezTo>
                <a:close/>
                <a:moveTo>
                  <a:pt x="3780862" y="930671"/>
                </a:moveTo>
                <a:cubicBezTo>
                  <a:pt x="3532205" y="930671"/>
                  <a:pt x="3460055" y="1232203"/>
                  <a:pt x="3304774" y="1406527"/>
                </a:cubicBezTo>
                <a:lnTo>
                  <a:pt x="3250805" y="1455483"/>
                </a:lnTo>
                <a:lnTo>
                  <a:pt x="3266600" y="1448570"/>
                </a:lnTo>
                <a:cubicBezTo>
                  <a:pt x="3432933" y="1347896"/>
                  <a:pt x="3502470" y="1146549"/>
                  <a:pt x="3780861" y="1146549"/>
                </a:cubicBezTo>
                <a:cubicBezTo>
                  <a:pt x="4059253" y="1146549"/>
                  <a:pt x="4129275" y="1347896"/>
                  <a:pt x="4295532" y="1448570"/>
                </a:cubicBezTo>
                <a:lnTo>
                  <a:pt x="4310816" y="1455266"/>
                </a:lnTo>
                <a:lnTo>
                  <a:pt x="4257083" y="1406527"/>
                </a:lnTo>
                <a:cubicBezTo>
                  <a:pt x="4101778" y="1232203"/>
                  <a:pt x="4029520" y="930671"/>
                  <a:pt x="3780862" y="930671"/>
                </a:cubicBezTo>
                <a:close/>
                <a:moveTo>
                  <a:pt x="11256185" y="906466"/>
                </a:moveTo>
                <a:cubicBezTo>
                  <a:pt x="11107310" y="906466"/>
                  <a:pt x="11022867" y="1024505"/>
                  <a:pt x="10943079" y="1157300"/>
                </a:cubicBezTo>
                <a:lnTo>
                  <a:pt x="10937681" y="1166378"/>
                </a:lnTo>
                <a:lnTo>
                  <a:pt x="10951089" y="1147998"/>
                </a:lnTo>
                <a:cubicBezTo>
                  <a:pt x="11025264" y="1055385"/>
                  <a:pt x="11114442" y="981294"/>
                  <a:pt x="11256182" y="981294"/>
                </a:cubicBezTo>
                <a:cubicBezTo>
                  <a:pt x="11397922" y="981294"/>
                  <a:pt x="11486797" y="1055385"/>
                  <a:pt x="11560645" y="1147998"/>
                </a:cubicBezTo>
                <a:lnTo>
                  <a:pt x="11576899" y="1170383"/>
                </a:lnTo>
                <a:lnTo>
                  <a:pt x="11569175" y="1157300"/>
                </a:lnTo>
                <a:cubicBezTo>
                  <a:pt x="11489916" y="1024505"/>
                  <a:pt x="11405813" y="906466"/>
                  <a:pt x="11256185" y="906466"/>
                </a:cubicBezTo>
                <a:close/>
                <a:moveTo>
                  <a:pt x="5201332" y="906466"/>
                </a:moveTo>
                <a:cubicBezTo>
                  <a:pt x="5052458" y="906466"/>
                  <a:pt x="4968014" y="1024505"/>
                  <a:pt x="4888226" y="1157300"/>
                </a:cubicBezTo>
                <a:lnTo>
                  <a:pt x="4882829" y="1166377"/>
                </a:lnTo>
                <a:lnTo>
                  <a:pt x="4896237" y="1147998"/>
                </a:lnTo>
                <a:cubicBezTo>
                  <a:pt x="4970412" y="1055385"/>
                  <a:pt x="5059589" y="981294"/>
                  <a:pt x="5201330" y="981294"/>
                </a:cubicBezTo>
                <a:cubicBezTo>
                  <a:pt x="5343069" y="981294"/>
                  <a:pt x="5431944" y="1055385"/>
                  <a:pt x="5505792" y="1147998"/>
                </a:cubicBezTo>
                <a:lnTo>
                  <a:pt x="5522048" y="1170385"/>
                </a:lnTo>
                <a:lnTo>
                  <a:pt x="5514322" y="1157300"/>
                </a:lnTo>
                <a:cubicBezTo>
                  <a:pt x="5435064" y="1024505"/>
                  <a:pt x="5350960" y="906466"/>
                  <a:pt x="5201332" y="906466"/>
                </a:cubicBezTo>
                <a:close/>
                <a:moveTo>
                  <a:pt x="6910783" y="810415"/>
                </a:moveTo>
                <a:cubicBezTo>
                  <a:pt x="6649511" y="810415"/>
                  <a:pt x="6586761" y="1228564"/>
                  <a:pt x="6401003" y="1424571"/>
                </a:cubicBezTo>
                <a:lnTo>
                  <a:pt x="6362786" y="1459647"/>
                </a:lnTo>
                <a:lnTo>
                  <a:pt x="6379431" y="1449569"/>
                </a:lnTo>
                <a:cubicBezTo>
                  <a:pt x="6577902" y="1302217"/>
                  <a:pt x="6635199" y="909280"/>
                  <a:pt x="6938890" y="909280"/>
                </a:cubicBezTo>
                <a:cubicBezTo>
                  <a:pt x="7032334" y="909280"/>
                  <a:pt x="7102456" y="946481"/>
                  <a:pt x="7160545" y="1002283"/>
                </a:cubicBezTo>
                <a:lnTo>
                  <a:pt x="7188684" y="1036015"/>
                </a:lnTo>
                <a:lnTo>
                  <a:pt x="7163287" y="990422"/>
                </a:lnTo>
                <a:cubicBezTo>
                  <a:pt x="7099090" y="887218"/>
                  <a:pt x="7023499" y="810415"/>
                  <a:pt x="6910783" y="810415"/>
                </a:cubicBezTo>
                <a:close/>
                <a:moveTo>
                  <a:pt x="855930" y="810415"/>
                </a:moveTo>
                <a:cubicBezTo>
                  <a:pt x="594658" y="810415"/>
                  <a:pt x="531908" y="1228564"/>
                  <a:pt x="346150" y="1424571"/>
                </a:cubicBezTo>
                <a:lnTo>
                  <a:pt x="307934" y="1459645"/>
                </a:lnTo>
                <a:lnTo>
                  <a:pt x="324577" y="1449569"/>
                </a:lnTo>
                <a:cubicBezTo>
                  <a:pt x="523048" y="1302217"/>
                  <a:pt x="580345" y="909280"/>
                  <a:pt x="884037" y="909280"/>
                </a:cubicBezTo>
                <a:cubicBezTo>
                  <a:pt x="977480" y="909280"/>
                  <a:pt x="1047603" y="946481"/>
                  <a:pt x="1105692" y="1002283"/>
                </a:cubicBezTo>
                <a:lnTo>
                  <a:pt x="1133831" y="1036015"/>
                </a:lnTo>
                <a:lnTo>
                  <a:pt x="1108433" y="990422"/>
                </a:lnTo>
                <a:cubicBezTo>
                  <a:pt x="1044237" y="887218"/>
                  <a:pt x="968646" y="810415"/>
                  <a:pt x="855930" y="810415"/>
                </a:cubicBezTo>
                <a:close/>
                <a:moveTo>
                  <a:pt x="9835715" y="692039"/>
                </a:moveTo>
                <a:cubicBezTo>
                  <a:pt x="9588742" y="692039"/>
                  <a:pt x="9516861" y="1114184"/>
                  <a:pt x="9360898" y="1358237"/>
                </a:cubicBezTo>
                <a:lnTo>
                  <a:pt x="9352726" y="1369730"/>
                </a:lnTo>
                <a:lnTo>
                  <a:pt x="9395744" y="1315736"/>
                </a:lnTo>
                <a:cubicBezTo>
                  <a:pt x="9514159" y="1140955"/>
                  <a:pt x="9602040" y="907915"/>
                  <a:pt x="9835715" y="907915"/>
                </a:cubicBezTo>
                <a:cubicBezTo>
                  <a:pt x="10069391" y="907915"/>
                  <a:pt x="10157272" y="1140955"/>
                  <a:pt x="10275712" y="1315736"/>
                </a:cubicBezTo>
                <a:lnTo>
                  <a:pt x="10327580" y="1380822"/>
                </a:lnTo>
                <a:lnTo>
                  <a:pt x="10276423" y="1299029"/>
                </a:lnTo>
                <a:cubicBezTo>
                  <a:pt x="10142938" y="1051737"/>
                  <a:pt x="10063690" y="692039"/>
                  <a:pt x="9835715" y="692039"/>
                </a:cubicBezTo>
                <a:close/>
                <a:moveTo>
                  <a:pt x="3780862" y="692039"/>
                </a:moveTo>
                <a:cubicBezTo>
                  <a:pt x="3533889" y="692039"/>
                  <a:pt x="3462009" y="1114184"/>
                  <a:pt x="3306046" y="1358237"/>
                </a:cubicBezTo>
                <a:lnTo>
                  <a:pt x="3297881" y="1369721"/>
                </a:lnTo>
                <a:lnTo>
                  <a:pt x="3340892" y="1315736"/>
                </a:lnTo>
                <a:cubicBezTo>
                  <a:pt x="3459306" y="1140955"/>
                  <a:pt x="3547187" y="907915"/>
                  <a:pt x="3780862" y="907915"/>
                </a:cubicBezTo>
                <a:cubicBezTo>
                  <a:pt x="4014538" y="907915"/>
                  <a:pt x="4102419" y="1140955"/>
                  <a:pt x="4220860" y="1315736"/>
                </a:cubicBezTo>
                <a:lnTo>
                  <a:pt x="4272727" y="1380823"/>
                </a:lnTo>
                <a:lnTo>
                  <a:pt x="4221570" y="1299029"/>
                </a:lnTo>
                <a:cubicBezTo>
                  <a:pt x="4088085" y="1051737"/>
                  <a:pt x="4008837" y="692039"/>
                  <a:pt x="3780862" y="692039"/>
                </a:cubicBezTo>
                <a:close/>
                <a:moveTo>
                  <a:pt x="6910138" y="687945"/>
                </a:moveTo>
                <a:cubicBezTo>
                  <a:pt x="6760935" y="687945"/>
                  <a:pt x="6677090" y="847811"/>
                  <a:pt x="6597853" y="1027660"/>
                </a:cubicBezTo>
                <a:lnTo>
                  <a:pt x="6585944" y="1054965"/>
                </a:lnTo>
                <a:lnTo>
                  <a:pt x="6604512" y="1020440"/>
                </a:lnTo>
                <a:cubicBezTo>
                  <a:pt x="6678663" y="895048"/>
                  <a:pt x="6768155" y="794734"/>
                  <a:pt x="6910783" y="794734"/>
                </a:cubicBezTo>
                <a:cubicBezTo>
                  <a:pt x="7053412" y="794734"/>
                  <a:pt x="7142660" y="895048"/>
                  <a:pt x="7216610" y="1020440"/>
                </a:cubicBezTo>
                <a:lnTo>
                  <a:pt x="7229048" y="1043624"/>
                </a:lnTo>
                <a:lnTo>
                  <a:pt x="7222094" y="1027660"/>
                </a:lnTo>
                <a:cubicBezTo>
                  <a:pt x="7142981" y="847811"/>
                  <a:pt x="7059342" y="687945"/>
                  <a:pt x="6910138" y="687945"/>
                </a:cubicBezTo>
                <a:close/>
                <a:moveTo>
                  <a:pt x="855285" y="687945"/>
                </a:moveTo>
                <a:cubicBezTo>
                  <a:pt x="706082" y="687945"/>
                  <a:pt x="622237" y="847811"/>
                  <a:pt x="543000" y="1027660"/>
                </a:cubicBezTo>
                <a:lnTo>
                  <a:pt x="531091" y="1054964"/>
                </a:lnTo>
                <a:lnTo>
                  <a:pt x="549659" y="1020440"/>
                </a:lnTo>
                <a:cubicBezTo>
                  <a:pt x="623810" y="895048"/>
                  <a:pt x="713301" y="794734"/>
                  <a:pt x="855930" y="794734"/>
                </a:cubicBezTo>
                <a:cubicBezTo>
                  <a:pt x="998558" y="794734"/>
                  <a:pt x="1087807" y="895048"/>
                  <a:pt x="1161757" y="1020440"/>
                </a:cubicBezTo>
                <a:lnTo>
                  <a:pt x="1174196" y="1043625"/>
                </a:lnTo>
                <a:lnTo>
                  <a:pt x="1167241" y="1027660"/>
                </a:lnTo>
                <a:cubicBezTo>
                  <a:pt x="1088128" y="847811"/>
                  <a:pt x="1004489" y="687945"/>
                  <a:pt x="855285" y="687945"/>
                </a:cubicBezTo>
                <a:close/>
                <a:moveTo>
                  <a:pt x="9835715" y="453405"/>
                </a:moveTo>
                <a:cubicBezTo>
                  <a:pt x="9607740" y="453405"/>
                  <a:pt x="9529976" y="915873"/>
                  <a:pt x="9396567" y="1233821"/>
                </a:cubicBezTo>
                <a:lnTo>
                  <a:pt x="9388326" y="1251936"/>
                </a:lnTo>
                <a:lnTo>
                  <a:pt x="9394381" y="1240232"/>
                </a:lnTo>
                <a:cubicBezTo>
                  <a:pt x="9512493" y="995539"/>
                  <a:pt x="9600828" y="669283"/>
                  <a:pt x="9835715" y="669283"/>
                </a:cubicBezTo>
                <a:cubicBezTo>
                  <a:pt x="10023625" y="669283"/>
                  <a:pt x="10117849" y="878087"/>
                  <a:pt x="10208519" y="1086891"/>
                </a:cubicBezTo>
                <a:lnTo>
                  <a:pt x="10230851" y="1136704"/>
                </a:lnTo>
                <a:lnTo>
                  <a:pt x="10183199" y="983071"/>
                </a:lnTo>
                <a:lnTo>
                  <a:pt x="10181287" y="976387"/>
                </a:lnTo>
                <a:lnTo>
                  <a:pt x="10117412" y="793178"/>
                </a:lnTo>
                <a:cubicBezTo>
                  <a:pt x="10046599" y="604415"/>
                  <a:pt x="9965340" y="453405"/>
                  <a:pt x="9835715" y="453405"/>
                </a:cubicBezTo>
                <a:close/>
                <a:moveTo>
                  <a:pt x="3780862" y="453405"/>
                </a:moveTo>
                <a:cubicBezTo>
                  <a:pt x="3552887" y="453405"/>
                  <a:pt x="3475124" y="915873"/>
                  <a:pt x="3341714" y="1233821"/>
                </a:cubicBezTo>
                <a:lnTo>
                  <a:pt x="3333475" y="1251933"/>
                </a:lnTo>
                <a:lnTo>
                  <a:pt x="3339529" y="1240232"/>
                </a:lnTo>
                <a:cubicBezTo>
                  <a:pt x="3457640" y="995539"/>
                  <a:pt x="3545975" y="669283"/>
                  <a:pt x="3780862" y="669283"/>
                </a:cubicBezTo>
                <a:cubicBezTo>
                  <a:pt x="3968772" y="669283"/>
                  <a:pt x="4062996" y="878087"/>
                  <a:pt x="4153666" y="1086891"/>
                </a:cubicBezTo>
                <a:lnTo>
                  <a:pt x="4175999" y="1136706"/>
                </a:lnTo>
                <a:lnTo>
                  <a:pt x="4128346" y="983071"/>
                </a:lnTo>
                <a:lnTo>
                  <a:pt x="4126434" y="976387"/>
                </a:lnTo>
                <a:lnTo>
                  <a:pt x="4062559" y="793178"/>
                </a:lnTo>
                <a:cubicBezTo>
                  <a:pt x="3991746" y="604415"/>
                  <a:pt x="3910488" y="453405"/>
                  <a:pt x="3780862" y="453405"/>
                </a:cubicBezTo>
                <a:close/>
                <a:moveTo>
                  <a:pt x="9807285" y="237014"/>
                </a:moveTo>
                <a:cubicBezTo>
                  <a:pt x="9641774" y="237014"/>
                  <a:pt x="9546365" y="575191"/>
                  <a:pt x="9462694" y="873483"/>
                </a:cubicBezTo>
                <a:cubicBezTo>
                  <a:pt x="9387998" y="1138981"/>
                  <a:pt x="9326843" y="1336063"/>
                  <a:pt x="9241888" y="1440185"/>
                </a:cubicBezTo>
                <a:lnTo>
                  <a:pt x="9219776" y="1462812"/>
                </a:lnTo>
                <a:lnTo>
                  <a:pt x="9226849" y="1458357"/>
                </a:lnTo>
                <a:cubicBezTo>
                  <a:pt x="9464424" y="1252815"/>
                  <a:pt x="9504800" y="430649"/>
                  <a:pt x="9835715" y="430649"/>
                </a:cubicBezTo>
                <a:cubicBezTo>
                  <a:pt x="9930262" y="430649"/>
                  <a:pt x="10001206" y="497764"/>
                  <a:pt x="10059838" y="598438"/>
                </a:cubicBezTo>
                <a:lnTo>
                  <a:pt x="10086482" y="650190"/>
                </a:lnTo>
                <a:lnTo>
                  <a:pt x="10085919" y="648265"/>
                </a:lnTo>
                <a:cubicBezTo>
                  <a:pt x="10015998" y="427287"/>
                  <a:pt x="9931418" y="237014"/>
                  <a:pt x="9807285" y="237014"/>
                </a:cubicBezTo>
                <a:close/>
                <a:moveTo>
                  <a:pt x="3752433" y="237014"/>
                </a:moveTo>
                <a:cubicBezTo>
                  <a:pt x="3586921" y="237014"/>
                  <a:pt x="3491513" y="575191"/>
                  <a:pt x="3407842" y="873483"/>
                </a:cubicBezTo>
                <a:cubicBezTo>
                  <a:pt x="3333146" y="1138981"/>
                  <a:pt x="3271991" y="1336063"/>
                  <a:pt x="3187036" y="1440185"/>
                </a:cubicBezTo>
                <a:lnTo>
                  <a:pt x="3164926" y="1462811"/>
                </a:lnTo>
                <a:lnTo>
                  <a:pt x="3171996" y="1458357"/>
                </a:lnTo>
                <a:cubicBezTo>
                  <a:pt x="3409572" y="1252815"/>
                  <a:pt x="3449947" y="430649"/>
                  <a:pt x="3780862" y="430649"/>
                </a:cubicBezTo>
                <a:cubicBezTo>
                  <a:pt x="3875409" y="430649"/>
                  <a:pt x="3946353" y="497764"/>
                  <a:pt x="4004986" y="598438"/>
                </a:cubicBezTo>
                <a:lnTo>
                  <a:pt x="4031630" y="650191"/>
                </a:lnTo>
                <a:lnTo>
                  <a:pt x="4031067" y="648265"/>
                </a:lnTo>
                <a:cubicBezTo>
                  <a:pt x="3961146" y="427287"/>
                  <a:pt x="3876566" y="237014"/>
                  <a:pt x="3752433" y="237014"/>
                </a:cubicBezTo>
                <a:close/>
                <a:moveTo>
                  <a:pt x="9806963" y="17046"/>
                </a:moveTo>
                <a:cubicBezTo>
                  <a:pt x="9683798" y="17046"/>
                  <a:pt x="9599461" y="239821"/>
                  <a:pt x="9529555" y="498623"/>
                </a:cubicBezTo>
                <a:lnTo>
                  <a:pt x="9483461" y="682931"/>
                </a:lnTo>
                <a:lnTo>
                  <a:pt x="9509602" y="599338"/>
                </a:lnTo>
                <a:cubicBezTo>
                  <a:pt x="9589392" y="359580"/>
                  <a:pt x="9670014" y="221417"/>
                  <a:pt x="9807392" y="221417"/>
                </a:cubicBezTo>
                <a:cubicBezTo>
                  <a:pt x="9944771" y="221417"/>
                  <a:pt x="10025455" y="359628"/>
                  <a:pt x="10105229" y="599374"/>
                </a:cubicBezTo>
                <a:lnTo>
                  <a:pt x="10127427" y="670376"/>
                </a:lnTo>
                <a:lnTo>
                  <a:pt x="10084461" y="498623"/>
                </a:lnTo>
                <a:cubicBezTo>
                  <a:pt x="10014525" y="239821"/>
                  <a:pt x="9930127" y="17046"/>
                  <a:pt x="9806963" y="17046"/>
                </a:cubicBezTo>
                <a:close/>
                <a:moveTo>
                  <a:pt x="3752112" y="17046"/>
                </a:moveTo>
                <a:cubicBezTo>
                  <a:pt x="3628946" y="17046"/>
                  <a:pt x="3544610" y="239821"/>
                  <a:pt x="3474704" y="498623"/>
                </a:cubicBezTo>
                <a:lnTo>
                  <a:pt x="3428613" y="682914"/>
                </a:lnTo>
                <a:lnTo>
                  <a:pt x="3454750" y="599338"/>
                </a:lnTo>
                <a:cubicBezTo>
                  <a:pt x="3534540" y="359580"/>
                  <a:pt x="3615162" y="221417"/>
                  <a:pt x="3752540" y="221417"/>
                </a:cubicBezTo>
                <a:cubicBezTo>
                  <a:pt x="3889919" y="221417"/>
                  <a:pt x="3970601" y="359628"/>
                  <a:pt x="4050376" y="599374"/>
                </a:cubicBezTo>
                <a:lnTo>
                  <a:pt x="4072576" y="670382"/>
                </a:lnTo>
                <a:lnTo>
                  <a:pt x="4029609" y="498623"/>
                </a:lnTo>
                <a:cubicBezTo>
                  <a:pt x="3959673" y="239821"/>
                  <a:pt x="3875276" y="17046"/>
                  <a:pt x="3752112" y="17046"/>
                </a:cubicBezTo>
                <a:close/>
                <a:moveTo>
                  <a:pt x="3752433" y="0"/>
                </a:moveTo>
                <a:cubicBezTo>
                  <a:pt x="3937006" y="0"/>
                  <a:pt x="4019492" y="287382"/>
                  <a:pt x="4133315" y="760644"/>
                </a:cubicBezTo>
                <a:cubicBezTo>
                  <a:pt x="4188436" y="989955"/>
                  <a:pt x="4248426" y="1239343"/>
                  <a:pt x="4329567" y="1383701"/>
                </a:cubicBezTo>
                <a:lnTo>
                  <a:pt x="4349520" y="1413269"/>
                </a:lnTo>
                <a:lnTo>
                  <a:pt x="4390325" y="1458357"/>
                </a:lnTo>
                <a:cubicBezTo>
                  <a:pt x="4407237" y="1473038"/>
                  <a:pt x="4425144" y="1484574"/>
                  <a:pt x="4444223" y="1492439"/>
                </a:cubicBezTo>
                <a:lnTo>
                  <a:pt x="4478545" y="1499233"/>
                </a:lnTo>
                <a:lnTo>
                  <a:pt x="4536490" y="1499233"/>
                </a:lnTo>
                <a:lnTo>
                  <a:pt x="4536860" y="1499190"/>
                </a:lnTo>
                <a:cubicBezTo>
                  <a:pt x="4819043" y="1431438"/>
                  <a:pt x="4844578" y="889421"/>
                  <a:pt x="5201654" y="889421"/>
                </a:cubicBezTo>
                <a:cubicBezTo>
                  <a:pt x="5491777" y="889421"/>
                  <a:pt x="5561345" y="1247237"/>
                  <a:pt x="5729180" y="1417758"/>
                </a:cubicBezTo>
                <a:lnTo>
                  <a:pt x="5763236" y="1447754"/>
                </a:lnTo>
                <a:lnTo>
                  <a:pt x="5788355" y="1463931"/>
                </a:lnTo>
                <a:cubicBezTo>
                  <a:pt x="5803689" y="1472302"/>
                  <a:pt x="5819861" y="1479600"/>
                  <a:pt x="5837046" y="1485610"/>
                </a:cubicBezTo>
                <a:lnTo>
                  <a:pt x="5888382" y="1498686"/>
                </a:lnTo>
                <a:lnTo>
                  <a:pt x="5894524" y="1499233"/>
                </a:lnTo>
                <a:lnTo>
                  <a:pt x="6054853" y="1499233"/>
                </a:lnTo>
                <a:lnTo>
                  <a:pt x="6113580" y="1499233"/>
                </a:lnTo>
                <a:lnTo>
                  <a:pt x="6229873" y="1499233"/>
                </a:lnTo>
                <a:lnTo>
                  <a:pt x="6245803" y="1496736"/>
                </a:lnTo>
                <a:cubicBezTo>
                  <a:pt x="6527017" y="1404976"/>
                  <a:pt x="6551246" y="670900"/>
                  <a:pt x="6910138" y="670900"/>
                </a:cubicBezTo>
                <a:cubicBezTo>
                  <a:pt x="7203297" y="670900"/>
                  <a:pt x="7272276" y="1155505"/>
                  <a:pt x="7439230" y="1386450"/>
                </a:cubicBezTo>
                <a:lnTo>
                  <a:pt x="7474068" y="1428221"/>
                </a:lnTo>
                <a:lnTo>
                  <a:pt x="7498447" y="1449569"/>
                </a:lnTo>
                <a:cubicBezTo>
                  <a:pt x="7528985" y="1472238"/>
                  <a:pt x="7562863" y="1489095"/>
                  <a:pt x="7601493" y="1497814"/>
                </a:cubicBezTo>
                <a:lnTo>
                  <a:pt x="7614583" y="1499233"/>
                </a:lnTo>
                <a:lnTo>
                  <a:pt x="7731492" y="1499233"/>
                </a:lnTo>
                <a:lnTo>
                  <a:pt x="7748827" y="1498002"/>
                </a:lnTo>
                <a:cubicBezTo>
                  <a:pt x="7849640" y="1482466"/>
                  <a:pt x="7914351" y="1446736"/>
                  <a:pt x="7982031" y="1409470"/>
                </a:cubicBezTo>
                <a:cubicBezTo>
                  <a:pt x="8072271" y="1359784"/>
                  <a:pt x="8168649" y="1306688"/>
                  <a:pt x="8358928" y="1306688"/>
                </a:cubicBezTo>
                <a:cubicBezTo>
                  <a:pt x="8603369" y="1306688"/>
                  <a:pt x="8688462" y="1392574"/>
                  <a:pt x="8816777" y="1451621"/>
                </a:cubicBezTo>
                <a:lnTo>
                  <a:pt x="8873752" y="1473819"/>
                </a:lnTo>
                <a:lnTo>
                  <a:pt x="8892119" y="1479948"/>
                </a:lnTo>
                <a:lnTo>
                  <a:pt x="8909974" y="1484144"/>
                </a:lnTo>
                <a:lnTo>
                  <a:pt x="8986235" y="1497249"/>
                </a:lnTo>
                <a:lnTo>
                  <a:pt x="9020521" y="1499233"/>
                </a:lnTo>
                <a:lnTo>
                  <a:pt x="9118163" y="1499233"/>
                </a:lnTo>
                <a:lnTo>
                  <a:pt x="9141536" y="1488416"/>
                </a:lnTo>
                <a:cubicBezTo>
                  <a:pt x="9270867" y="1407833"/>
                  <a:pt x="9353018" y="1066392"/>
                  <a:pt x="9426513" y="760644"/>
                </a:cubicBezTo>
                <a:cubicBezTo>
                  <a:pt x="9540336" y="287382"/>
                  <a:pt x="9622715" y="0"/>
                  <a:pt x="9807286" y="0"/>
                </a:cubicBezTo>
                <a:cubicBezTo>
                  <a:pt x="9991858" y="0"/>
                  <a:pt x="10074345" y="287382"/>
                  <a:pt x="10188167" y="760644"/>
                </a:cubicBezTo>
                <a:cubicBezTo>
                  <a:pt x="10243288" y="989955"/>
                  <a:pt x="10303279" y="1239343"/>
                  <a:pt x="10384421" y="1383701"/>
                </a:cubicBezTo>
                <a:lnTo>
                  <a:pt x="10404373" y="1413269"/>
                </a:lnTo>
                <a:lnTo>
                  <a:pt x="10445178" y="1458357"/>
                </a:lnTo>
                <a:cubicBezTo>
                  <a:pt x="10462091" y="1473038"/>
                  <a:pt x="10479998" y="1484574"/>
                  <a:pt x="10499076" y="1492439"/>
                </a:cubicBezTo>
                <a:lnTo>
                  <a:pt x="10533399" y="1499233"/>
                </a:lnTo>
                <a:lnTo>
                  <a:pt x="10591343" y="1499233"/>
                </a:lnTo>
                <a:lnTo>
                  <a:pt x="10591714" y="1499190"/>
                </a:lnTo>
                <a:cubicBezTo>
                  <a:pt x="10873896" y="1431438"/>
                  <a:pt x="10899431" y="889421"/>
                  <a:pt x="11256507" y="889421"/>
                </a:cubicBezTo>
                <a:cubicBezTo>
                  <a:pt x="11546631" y="889421"/>
                  <a:pt x="11616199" y="1247237"/>
                  <a:pt x="11784034" y="1417758"/>
                </a:cubicBezTo>
                <a:lnTo>
                  <a:pt x="11818087" y="1447753"/>
                </a:lnTo>
                <a:lnTo>
                  <a:pt x="11843208" y="1463931"/>
                </a:lnTo>
                <a:cubicBezTo>
                  <a:pt x="11858542" y="1472302"/>
                  <a:pt x="11874714" y="1479600"/>
                  <a:pt x="11891900" y="1485610"/>
                </a:cubicBezTo>
                <a:lnTo>
                  <a:pt x="11943235" y="1498686"/>
                </a:lnTo>
                <a:lnTo>
                  <a:pt x="11949377" y="1499233"/>
                </a:lnTo>
                <a:lnTo>
                  <a:pt x="12168434" y="1499233"/>
                </a:lnTo>
                <a:lnTo>
                  <a:pt x="12168434" y="1532045"/>
                </a:lnTo>
                <a:lnTo>
                  <a:pt x="6113580" y="1532045"/>
                </a:lnTo>
                <a:lnTo>
                  <a:pt x="6054853" y="1532045"/>
                </a:lnTo>
                <a:lnTo>
                  <a:pt x="0" y="1532045"/>
                </a:lnTo>
                <a:lnTo>
                  <a:pt x="0" y="1499233"/>
                </a:lnTo>
                <a:lnTo>
                  <a:pt x="175019" y="1499233"/>
                </a:lnTo>
                <a:lnTo>
                  <a:pt x="190950" y="1496736"/>
                </a:lnTo>
                <a:cubicBezTo>
                  <a:pt x="472163" y="1404976"/>
                  <a:pt x="496392" y="670900"/>
                  <a:pt x="855285" y="670900"/>
                </a:cubicBezTo>
                <a:cubicBezTo>
                  <a:pt x="1148444" y="670900"/>
                  <a:pt x="1217424" y="1155505"/>
                  <a:pt x="1384377" y="1386450"/>
                </a:cubicBezTo>
                <a:lnTo>
                  <a:pt x="1419216" y="1428222"/>
                </a:lnTo>
                <a:lnTo>
                  <a:pt x="1443594" y="1449569"/>
                </a:lnTo>
                <a:cubicBezTo>
                  <a:pt x="1474132" y="1472238"/>
                  <a:pt x="1508010" y="1489095"/>
                  <a:pt x="1546640" y="1497814"/>
                </a:cubicBezTo>
                <a:lnTo>
                  <a:pt x="1559730" y="1499233"/>
                </a:lnTo>
                <a:lnTo>
                  <a:pt x="1676639" y="1499233"/>
                </a:lnTo>
                <a:lnTo>
                  <a:pt x="1693974" y="1498002"/>
                </a:lnTo>
                <a:cubicBezTo>
                  <a:pt x="1794787" y="1482466"/>
                  <a:pt x="1859498" y="1446736"/>
                  <a:pt x="1927178" y="1409470"/>
                </a:cubicBezTo>
                <a:cubicBezTo>
                  <a:pt x="2017418" y="1359784"/>
                  <a:pt x="2113796" y="1306688"/>
                  <a:pt x="2304076" y="1306688"/>
                </a:cubicBezTo>
                <a:cubicBezTo>
                  <a:pt x="2548516" y="1306688"/>
                  <a:pt x="2633609" y="1392574"/>
                  <a:pt x="2761925" y="1451621"/>
                </a:cubicBezTo>
                <a:lnTo>
                  <a:pt x="2818897" y="1473818"/>
                </a:lnTo>
                <a:lnTo>
                  <a:pt x="2837268" y="1479948"/>
                </a:lnTo>
                <a:lnTo>
                  <a:pt x="2855119" y="1484143"/>
                </a:lnTo>
                <a:lnTo>
                  <a:pt x="2931383" y="1497249"/>
                </a:lnTo>
                <a:lnTo>
                  <a:pt x="2965668" y="1499233"/>
                </a:lnTo>
                <a:lnTo>
                  <a:pt x="3063311" y="1499233"/>
                </a:lnTo>
                <a:lnTo>
                  <a:pt x="3086683" y="1488416"/>
                </a:lnTo>
                <a:cubicBezTo>
                  <a:pt x="3216014" y="1407833"/>
                  <a:pt x="3298166" y="1066392"/>
                  <a:pt x="3371661" y="760644"/>
                </a:cubicBezTo>
                <a:cubicBezTo>
                  <a:pt x="3485484" y="287382"/>
                  <a:pt x="3567862" y="0"/>
                  <a:pt x="375243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/>
        </p:txBody>
      </p:sp>
      <p:sp>
        <p:nvSpPr>
          <p:cNvPr id="71" name="Google Shape;71;p12"/>
          <p:cNvSpPr txBox="1"/>
          <p:nvPr>
            <p:ph type="subTitle" idx="2"/>
          </p:nvPr>
        </p:nvSpPr>
        <p:spPr>
          <a:xfrm>
            <a:off x="1217558" y="294796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/>
        </p:txBody>
      </p:sp>
      <p:sp>
        <p:nvSpPr>
          <p:cNvPr id="72" name="Google Shape;72;p12"/>
          <p:cNvSpPr txBox="1"/>
          <p:nvPr>
            <p:ph type="subTitle" idx="3"/>
          </p:nvPr>
        </p:nvSpPr>
        <p:spPr>
          <a:xfrm>
            <a:off x="1217558" y="409565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/>
        </p:txBody>
      </p:sp>
      <p:sp>
        <p:nvSpPr>
          <p:cNvPr id="73" name="Google Shape;73;p12"/>
          <p:cNvSpPr txBox="1"/>
          <p:nvPr>
            <p:ph type="title"/>
          </p:nvPr>
        </p:nvSpPr>
        <p:spPr>
          <a:xfrm>
            <a:off x="1217550" y="6636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4" name="Google Shape;74;p12"/>
          <p:cNvSpPr txBox="1"/>
          <p:nvPr>
            <p:ph type="body" idx="4"/>
          </p:nvPr>
        </p:nvSpPr>
        <p:spPr>
          <a:xfrm>
            <a:off x="1217550" y="2238218"/>
            <a:ext cx="97551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5" name="Google Shape;75;p12"/>
          <p:cNvSpPr txBox="1"/>
          <p:nvPr>
            <p:ph type="body" idx="5"/>
          </p:nvPr>
        </p:nvSpPr>
        <p:spPr>
          <a:xfrm>
            <a:off x="1217550" y="3374478"/>
            <a:ext cx="97551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6" name="Google Shape;76;p12"/>
          <p:cNvSpPr txBox="1"/>
          <p:nvPr>
            <p:ph type="body" idx="6"/>
          </p:nvPr>
        </p:nvSpPr>
        <p:spPr>
          <a:xfrm>
            <a:off x="1217550" y="4508938"/>
            <a:ext cx="9756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7" name="Google Shape;77;p12"/>
          <p:cNvSpPr/>
          <p:nvPr/>
        </p:nvSpPr>
        <p:spPr>
          <a:xfrm rot="10800000" flipH="1">
            <a:off x="7466" y="5485054"/>
            <a:ext cx="12175266" cy="1296746"/>
          </a:xfrm>
          <a:custGeom>
            <a:avLst/>
            <a:gdLst/>
            <a:ahLst/>
            <a:cxnLst/>
            <a:rect l="l" t="t" r="r" b="b"/>
            <a:pathLst>
              <a:path w="12175266" h="2117136" extrusionOk="0">
                <a:moveTo>
                  <a:pt x="6585323" y="958084"/>
                </a:moveTo>
                <a:lnTo>
                  <a:pt x="6569746" y="928836"/>
                </a:lnTo>
                <a:cubicBezTo>
                  <a:pt x="6417295" y="610457"/>
                  <a:pt x="6332460" y="101051"/>
                  <a:pt x="6064132" y="101051"/>
                </a:cubicBezTo>
                <a:cubicBezTo>
                  <a:pt x="5795802" y="101051"/>
                  <a:pt x="5710174" y="610457"/>
                  <a:pt x="5557331" y="928836"/>
                </a:cubicBezTo>
                <a:lnTo>
                  <a:pt x="5544310" y="953232"/>
                </a:lnTo>
                <a:lnTo>
                  <a:pt x="5549405" y="943050"/>
                </a:lnTo>
                <a:cubicBezTo>
                  <a:pt x="5710164" y="593385"/>
                  <a:pt x="5792625" y="4477"/>
                  <a:pt x="6064130" y="4477"/>
                </a:cubicBezTo>
                <a:cubicBezTo>
                  <a:pt x="6335633" y="4477"/>
                  <a:pt x="6417460" y="593385"/>
                  <a:pt x="6577817" y="943050"/>
                </a:cubicBezTo>
                <a:close/>
                <a:moveTo>
                  <a:pt x="10639772" y="958087"/>
                </a:moveTo>
                <a:lnTo>
                  <a:pt x="10624193" y="928836"/>
                </a:lnTo>
                <a:cubicBezTo>
                  <a:pt x="10471743" y="610457"/>
                  <a:pt x="10386908" y="101051"/>
                  <a:pt x="10118579" y="101051"/>
                </a:cubicBezTo>
                <a:cubicBezTo>
                  <a:pt x="9850250" y="101051"/>
                  <a:pt x="9764621" y="610457"/>
                  <a:pt x="9611779" y="928836"/>
                </a:cubicBezTo>
                <a:lnTo>
                  <a:pt x="9598749" y="953247"/>
                </a:lnTo>
                <a:lnTo>
                  <a:pt x="9603851" y="943050"/>
                </a:lnTo>
                <a:cubicBezTo>
                  <a:pt x="9764612" y="593385"/>
                  <a:pt x="9847072" y="4477"/>
                  <a:pt x="10118576" y="4477"/>
                </a:cubicBezTo>
                <a:cubicBezTo>
                  <a:pt x="10390080" y="4477"/>
                  <a:pt x="10471908" y="593385"/>
                  <a:pt x="10632265" y="943050"/>
                </a:cubicBezTo>
                <a:close/>
                <a:moveTo>
                  <a:pt x="2530884" y="958097"/>
                </a:moveTo>
                <a:lnTo>
                  <a:pt x="2515299" y="928836"/>
                </a:lnTo>
                <a:cubicBezTo>
                  <a:pt x="2362849" y="610457"/>
                  <a:pt x="2278014" y="101051"/>
                  <a:pt x="2009685" y="101051"/>
                </a:cubicBezTo>
                <a:cubicBezTo>
                  <a:pt x="1741355" y="101051"/>
                  <a:pt x="1655727" y="610457"/>
                  <a:pt x="1502885" y="928836"/>
                </a:cubicBezTo>
                <a:lnTo>
                  <a:pt x="1489864" y="953230"/>
                </a:lnTo>
                <a:lnTo>
                  <a:pt x="1494958" y="943050"/>
                </a:lnTo>
                <a:cubicBezTo>
                  <a:pt x="1655718" y="593385"/>
                  <a:pt x="1738178" y="4477"/>
                  <a:pt x="2009683" y="4477"/>
                </a:cubicBezTo>
                <a:cubicBezTo>
                  <a:pt x="2281186" y="4477"/>
                  <a:pt x="2363014" y="593385"/>
                  <a:pt x="2523371" y="943050"/>
                </a:cubicBezTo>
                <a:close/>
                <a:moveTo>
                  <a:pt x="11236710" y="995544"/>
                </a:moveTo>
                <a:lnTo>
                  <a:pt x="11306935" y="902785"/>
                </a:lnTo>
                <a:cubicBezTo>
                  <a:pt x="11399094" y="777722"/>
                  <a:pt x="11496210" y="659986"/>
                  <a:pt x="11677363" y="659874"/>
                </a:cubicBezTo>
                <a:cubicBezTo>
                  <a:pt x="11848712" y="659874"/>
                  <a:pt x="11945107" y="765126"/>
                  <a:pt x="12032548" y="881976"/>
                </a:cubicBezTo>
                <a:lnTo>
                  <a:pt x="12114858" y="993029"/>
                </a:lnTo>
                <a:lnTo>
                  <a:pt x="12072884" y="942044"/>
                </a:lnTo>
                <a:cubicBezTo>
                  <a:pt x="11974164" y="819446"/>
                  <a:pt x="11875232" y="694251"/>
                  <a:pt x="11677365" y="694251"/>
                </a:cubicBezTo>
                <a:cubicBezTo>
                  <a:pt x="11482617" y="694251"/>
                  <a:pt x="11384323" y="815389"/>
                  <a:pt x="11286389" y="936527"/>
                </a:cubicBezTo>
                <a:close/>
                <a:moveTo>
                  <a:pt x="3127816" y="995545"/>
                </a:moveTo>
                <a:lnTo>
                  <a:pt x="3198042" y="902785"/>
                </a:lnTo>
                <a:cubicBezTo>
                  <a:pt x="3290201" y="777722"/>
                  <a:pt x="3387317" y="659986"/>
                  <a:pt x="3568470" y="659874"/>
                </a:cubicBezTo>
                <a:cubicBezTo>
                  <a:pt x="3739819" y="659874"/>
                  <a:pt x="3836213" y="765126"/>
                  <a:pt x="3923653" y="881976"/>
                </a:cubicBezTo>
                <a:lnTo>
                  <a:pt x="4005507" y="992415"/>
                </a:lnTo>
                <a:lnTo>
                  <a:pt x="3926767" y="896198"/>
                </a:lnTo>
                <a:cubicBezTo>
                  <a:pt x="3838992" y="790104"/>
                  <a:pt x="3741605" y="694251"/>
                  <a:pt x="3568471" y="694251"/>
                </a:cubicBezTo>
                <a:cubicBezTo>
                  <a:pt x="3373723" y="694251"/>
                  <a:pt x="3275430" y="815389"/>
                  <a:pt x="3177496" y="936527"/>
                </a:cubicBezTo>
                <a:close/>
                <a:moveTo>
                  <a:pt x="7182261" y="995546"/>
                </a:moveTo>
                <a:lnTo>
                  <a:pt x="7252487" y="902785"/>
                </a:lnTo>
                <a:cubicBezTo>
                  <a:pt x="7344647" y="777722"/>
                  <a:pt x="7441763" y="659986"/>
                  <a:pt x="7622915" y="659874"/>
                </a:cubicBezTo>
                <a:cubicBezTo>
                  <a:pt x="7794265" y="659874"/>
                  <a:pt x="7890660" y="765126"/>
                  <a:pt x="7978100" y="881976"/>
                </a:cubicBezTo>
                <a:lnTo>
                  <a:pt x="8059953" y="992413"/>
                </a:lnTo>
                <a:lnTo>
                  <a:pt x="7981214" y="896198"/>
                </a:lnTo>
                <a:cubicBezTo>
                  <a:pt x="7893438" y="790104"/>
                  <a:pt x="7796050" y="694251"/>
                  <a:pt x="7622917" y="694251"/>
                </a:cubicBezTo>
                <a:cubicBezTo>
                  <a:pt x="7428169" y="694251"/>
                  <a:pt x="7329875" y="815389"/>
                  <a:pt x="7231942" y="936527"/>
                </a:cubicBezTo>
                <a:close/>
                <a:moveTo>
                  <a:pt x="1470907" y="996458"/>
                </a:moveTo>
                <a:lnTo>
                  <a:pt x="1525946" y="888699"/>
                </a:lnTo>
                <a:cubicBezTo>
                  <a:pt x="1667234" y="569597"/>
                  <a:pt x="1755913" y="105448"/>
                  <a:pt x="2009685" y="105448"/>
                </a:cubicBezTo>
                <a:cubicBezTo>
                  <a:pt x="2263456" y="105448"/>
                  <a:pt x="2351378" y="569597"/>
                  <a:pt x="2492258" y="888699"/>
                </a:cubicBezTo>
                <a:lnTo>
                  <a:pt x="2546759" y="995655"/>
                </a:lnTo>
                <a:lnTo>
                  <a:pt x="2515317" y="942836"/>
                </a:lnTo>
                <a:cubicBezTo>
                  <a:pt x="2362851" y="657970"/>
                  <a:pt x="2277958" y="202184"/>
                  <a:pt x="2009684" y="202184"/>
                </a:cubicBezTo>
                <a:cubicBezTo>
                  <a:pt x="1741410" y="202184"/>
                  <a:pt x="1655760" y="657970"/>
                  <a:pt x="1502900" y="942836"/>
                </a:cubicBezTo>
                <a:close/>
                <a:moveTo>
                  <a:pt x="5525350" y="996465"/>
                </a:moveTo>
                <a:lnTo>
                  <a:pt x="5580393" y="888699"/>
                </a:lnTo>
                <a:cubicBezTo>
                  <a:pt x="5721681" y="569597"/>
                  <a:pt x="5810361" y="105448"/>
                  <a:pt x="6064132" y="105448"/>
                </a:cubicBezTo>
                <a:cubicBezTo>
                  <a:pt x="6317902" y="105448"/>
                  <a:pt x="6405824" y="569597"/>
                  <a:pt x="6546704" y="888699"/>
                </a:cubicBezTo>
                <a:lnTo>
                  <a:pt x="6601204" y="995653"/>
                </a:lnTo>
                <a:lnTo>
                  <a:pt x="6569764" y="942836"/>
                </a:lnTo>
                <a:cubicBezTo>
                  <a:pt x="6417298" y="657970"/>
                  <a:pt x="6332405" y="202184"/>
                  <a:pt x="6064131" y="202184"/>
                </a:cubicBezTo>
                <a:cubicBezTo>
                  <a:pt x="5795856" y="202184"/>
                  <a:pt x="5710208" y="657970"/>
                  <a:pt x="5557348" y="942836"/>
                </a:cubicBezTo>
                <a:close/>
                <a:moveTo>
                  <a:pt x="9579794" y="996471"/>
                </a:moveTo>
                <a:lnTo>
                  <a:pt x="9634839" y="888699"/>
                </a:lnTo>
                <a:cubicBezTo>
                  <a:pt x="9776127" y="569597"/>
                  <a:pt x="9864807" y="105448"/>
                  <a:pt x="10118579" y="105448"/>
                </a:cubicBezTo>
                <a:cubicBezTo>
                  <a:pt x="10372350" y="105448"/>
                  <a:pt x="10460272" y="569597"/>
                  <a:pt x="10601152" y="888699"/>
                </a:cubicBezTo>
                <a:lnTo>
                  <a:pt x="10655650" y="995648"/>
                </a:lnTo>
                <a:lnTo>
                  <a:pt x="10624211" y="942836"/>
                </a:lnTo>
                <a:cubicBezTo>
                  <a:pt x="10471746" y="657970"/>
                  <a:pt x="10386852" y="202184"/>
                  <a:pt x="10118577" y="202184"/>
                </a:cubicBezTo>
                <a:cubicBezTo>
                  <a:pt x="9850303" y="202184"/>
                  <a:pt x="9764654" y="657970"/>
                  <a:pt x="9611794" y="942836"/>
                </a:cubicBezTo>
                <a:close/>
                <a:moveTo>
                  <a:pt x="5524497" y="1004708"/>
                </a:moveTo>
                <a:lnTo>
                  <a:pt x="5580375" y="906828"/>
                </a:lnTo>
                <a:cubicBezTo>
                  <a:pt x="5721681" y="621314"/>
                  <a:pt x="5810412" y="206022"/>
                  <a:pt x="6064131" y="206022"/>
                </a:cubicBezTo>
                <a:cubicBezTo>
                  <a:pt x="6317848" y="206022"/>
                  <a:pt x="6405890" y="621314"/>
                  <a:pt x="6546791" y="906828"/>
                </a:cubicBezTo>
                <a:lnTo>
                  <a:pt x="6601960" y="1003695"/>
                </a:lnTo>
                <a:lnTo>
                  <a:pt x="6569760" y="955958"/>
                </a:lnTo>
                <a:cubicBezTo>
                  <a:pt x="6417328" y="704604"/>
                  <a:pt x="6332514" y="302437"/>
                  <a:pt x="6064131" y="302437"/>
                </a:cubicBezTo>
                <a:cubicBezTo>
                  <a:pt x="5795747" y="302437"/>
                  <a:pt x="5710290" y="704604"/>
                  <a:pt x="5557457" y="955958"/>
                </a:cubicBezTo>
                <a:close/>
                <a:moveTo>
                  <a:pt x="9578942" y="1004710"/>
                </a:moveTo>
                <a:lnTo>
                  <a:pt x="9634822" y="906828"/>
                </a:lnTo>
                <a:cubicBezTo>
                  <a:pt x="9776128" y="621314"/>
                  <a:pt x="9864859" y="206022"/>
                  <a:pt x="10118577" y="206022"/>
                </a:cubicBezTo>
                <a:cubicBezTo>
                  <a:pt x="10372295" y="206022"/>
                  <a:pt x="10460338" y="621314"/>
                  <a:pt x="10601239" y="906828"/>
                </a:cubicBezTo>
                <a:lnTo>
                  <a:pt x="10656408" y="1003695"/>
                </a:lnTo>
                <a:lnTo>
                  <a:pt x="10624208" y="955958"/>
                </a:lnTo>
                <a:cubicBezTo>
                  <a:pt x="10471776" y="704604"/>
                  <a:pt x="10386961" y="302437"/>
                  <a:pt x="10118578" y="302437"/>
                </a:cubicBezTo>
                <a:cubicBezTo>
                  <a:pt x="9850194" y="302437"/>
                  <a:pt x="9764737" y="704604"/>
                  <a:pt x="9611904" y="955958"/>
                </a:cubicBezTo>
                <a:close/>
                <a:moveTo>
                  <a:pt x="1470047" y="1004710"/>
                </a:moveTo>
                <a:lnTo>
                  <a:pt x="1525928" y="906828"/>
                </a:lnTo>
                <a:cubicBezTo>
                  <a:pt x="1667234" y="621314"/>
                  <a:pt x="1755965" y="206022"/>
                  <a:pt x="2009684" y="206022"/>
                </a:cubicBezTo>
                <a:cubicBezTo>
                  <a:pt x="2263402" y="206022"/>
                  <a:pt x="2351444" y="621314"/>
                  <a:pt x="2492345" y="906828"/>
                </a:cubicBezTo>
                <a:lnTo>
                  <a:pt x="2547515" y="1003697"/>
                </a:lnTo>
                <a:lnTo>
                  <a:pt x="2515313" y="955958"/>
                </a:lnTo>
                <a:cubicBezTo>
                  <a:pt x="2362882" y="704604"/>
                  <a:pt x="2278067" y="302437"/>
                  <a:pt x="2009683" y="302437"/>
                </a:cubicBezTo>
                <a:cubicBezTo>
                  <a:pt x="1741300" y="302437"/>
                  <a:pt x="1655843" y="704604"/>
                  <a:pt x="1503009" y="955958"/>
                </a:cubicBezTo>
                <a:close/>
                <a:moveTo>
                  <a:pt x="8171660" y="1005340"/>
                </a:moveTo>
                <a:lnTo>
                  <a:pt x="8199315" y="979287"/>
                </a:lnTo>
                <a:cubicBezTo>
                  <a:pt x="8287384" y="896374"/>
                  <a:pt x="8384548" y="819926"/>
                  <a:pt x="8558431" y="819926"/>
                </a:cubicBezTo>
                <a:cubicBezTo>
                  <a:pt x="8703773" y="819926"/>
                  <a:pt x="8794859" y="872765"/>
                  <a:pt x="8872532" y="938814"/>
                </a:cubicBezTo>
                <a:lnTo>
                  <a:pt x="8942400" y="1003323"/>
                </a:lnTo>
                <a:lnTo>
                  <a:pt x="8875570" y="947511"/>
                </a:lnTo>
                <a:cubicBezTo>
                  <a:pt x="8797851" y="887815"/>
                  <a:pt x="8705214" y="839113"/>
                  <a:pt x="8558433" y="839113"/>
                </a:cubicBezTo>
                <a:cubicBezTo>
                  <a:pt x="8383231" y="839113"/>
                  <a:pt x="8286007" y="907871"/>
                  <a:pt x="8197349" y="983398"/>
                </a:cubicBezTo>
                <a:close/>
                <a:moveTo>
                  <a:pt x="4117214" y="1005340"/>
                </a:moveTo>
                <a:lnTo>
                  <a:pt x="4144868" y="979287"/>
                </a:lnTo>
                <a:cubicBezTo>
                  <a:pt x="4232938" y="896374"/>
                  <a:pt x="4330101" y="819926"/>
                  <a:pt x="4503985" y="819926"/>
                </a:cubicBezTo>
                <a:cubicBezTo>
                  <a:pt x="4649326" y="819926"/>
                  <a:pt x="4740413" y="872765"/>
                  <a:pt x="4818087" y="938814"/>
                </a:cubicBezTo>
                <a:lnTo>
                  <a:pt x="4887960" y="1003329"/>
                </a:lnTo>
                <a:lnTo>
                  <a:pt x="4821124" y="947511"/>
                </a:lnTo>
                <a:cubicBezTo>
                  <a:pt x="4743405" y="887815"/>
                  <a:pt x="4650766" y="839113"/>
                  <a:pt x="4503986" y="839113"/>
                </a:cubicBezTo>
                <a:cubicBezTo>
                  <a:pt x="4328784" y="839113"/>
                  <a:pt x="4231560" y="907871"/>
                  <a:pt x="4142903" y="983398"/>
                </a:cubicBezTo>
                <a:close/>
                <a:moveTo>
                  <a:pt x="62760" y="1005346"/>
                </a:moveTo>
                <a:lnTo>
                  <a:pt x="90421" y="979286"/>
                </a:lnTo>
                <a:cubicBezTo>
                  <a:pt x="178490" y="896374"/>
                  <a:pt x="275654" y="819926"/>
                  <a:pt x="449537" y="819926"/>
                </a:cubicBezTo>
                <a:cubicBezTo>
                  <a:pt x="594879" y="819926"/>
                  <a:pt x="685965" y="872765"/>
                  <a:pt x="763638" y="938814"/>
                </a:cubicBezTo>
                <a:lnTo>
                  <a:pt x="833509" y="1003326"/>
                </a:lnTo>
                <a:lnTo>
                  <a:pt x="766676" y="947511"/>
                </a:lnTo>
                <a:cubicBezTo>
                  <a:pt x="688957" y="887815"/>
                  <a:pt x="596320" y="839113"/>
                  <a:pt x="449539" y="839113"/>
                </a:cubicBezTo>
                <a:cubicBezTo>
                  <a:pt x="274337" y="839113"/>
                  <a:pt x="177113" y="907871"/>
                  <a:pt x="88455" y="983397"/>
                </a:cubicBezTo>
                <a:close/>
                <a:moveTo>
                  <a:pt x="11232986" y="1006495"/>
                </a:moveTo>
                <a:lnTo>
                  <a:pt x="11306866" y="918132"/>
                </a:lnTo>
                <a:cubicBezTo>
                  <a:pt x="11398972" y="804974"/>
                  <a:pt x="11496062" y="698492"/>
                  <a:pt x="11677365" y="698567"/>
                </a:cubicBezTo>
                <a:cubicBezTo>
                  <a:pt x="11873193" y="698567"/>
                  <a:pt x="11971257" y="823043"/>
                  <a:pt x="12069804" y="945316"/>
                </a:cubicBezTo>
                <a:lnTo>
                  <a:pt x="12122844" y="1005870"/>
                </a:lnTo>
                <a:lnTo>
                  <a:pt x="12072614" y="954532"/>
                </a:lnTo>
                <a:cubicBezTo>
                  <a:pt x="11973849" y="844829"/>
                  <a:pt x="11875231" y="732945"/>
                  <a:pt x="11677365" y="732945"/>
                </a:cubicBezTo>
                <a:cubicBezTo>
                  <a:pt x="11482696" y="732945"/>
                  <a:pt x="11384382" y="841331"/>
                  <a:pt x="11286418" y="949718"/>
                </a:cubicBezTo>
                <a:close/>
                <a:moveTo>
                  <a:pt x="7178534" y="1006500"/>
                </a:moveTo>
                <a:lnTo>
                  <a:pt x="7252418" y="918132"/>
                </a:lnTo>
                <a:cubicBezTo>
                  <a:pt x="7344525" y="804974"/>
                  <a:pt x="7441614" y="698492"/>
                  <a:pt x="7622917" y="698567"/>
                </a:cubicBezTo>
                <a:cubicBezTo>
                  <a:pt x="7818745" y="698567"/>
                  <a:pt x="7916809" y="823043"/>
                  <a:pt x="8015356" y="945316"/>
                </a:cubicBezTo>
                <a:lnTo>
                  <a:pt x="8068389" y="1005862"/>
                </a:lnTo>
                <a:lnTo>
                  <a:pt x="8018166" y="954533"/>
                </a:lnTo>
                <a:cubicBezTo>
                  <a:pt x="7919401" y="844829"/>
                  <a:pt x="7820783" y="732945"/>
                  <a:pt x="7622917" y="732945"/>
                </a:cubicBezTo>
                <a:cubicBezTo>
                  <a:pt x="7428248" y="732945"/>
                  <a:pt x="7329934" y="841331"/>
                  <a:pt x="7231971" y="949718"/>
                </a:cubicBezTo>
                <a:close/>
                <a:moveTo>
                  <a:pt x="3124086" y="1006503"/>
                </a:moveTo>
                <a:lnTo>
                  <a:pt x="3197973" y="918132"/>
                </a:lnTo>
                <a:cubicBezTo>
                  <a:pt x="3290080" y="804974"/>
                  <a:pt x="3387169" y="698492"/>
                  <a:pt x="3568471" y="698567"/>
                </a:cubicBezTo>
                <a:cubicBezTo>
                  <a:pt x="3764300" y="698567"/>
                  <a:pt x="3862364" y="823043"/>
                  <a:pt x="3960909" y="945316"/>
                </a:cubicBezTo>
                <a:lnTo>
                  <a:pt x="4013944" y="1005864"/>
                </a:lnTo>
                <a:lnTo>
                  <a:pt x="3963718" y="954533"/>
                </a:lnTo>
                <a:cubicBezTo>
                  <a:pt x="3864955" y="844829"/>
                  <a:pt x="3766337" y="732945"/>
                  <a:pt x="3568471" y="732945"/>
                </a:cubicBezTo>
                <a:cubicBezTo>
                  <a:pt x="3373802" y="732945"/>
                  <a:pt x="3275489" y="841331"/>
                  <a:pt x="3177525" y="949718"/>
                </a:cubicBezTo>
                <a:close/>
                <a:moveTo>
                  <a:pt x="2631979" y="1006714"/>
                </a:moveTo>
                <a:lnTo>
                  <a:pt x="2646393" y="989985"/>
                </a:lnTo>
                <a:cubicBezTo>
                  <a:pt x="2687664" y="949497"/>
                  <a:pt x="2734375" y="925941"/>
                  <a:pt x="2788676" y="925941"/>
                </a:cubicBezTo>
                <a:cubicBezTo>
                  <a:pt x="2861077" y="925941"/>
                  <a:pt x="2920055" y="944772"/>
                  <a:pt x="2970664" y="975372"/>
                </a:cubicBezTo>
                <a:lnTo>
                  <a:pt x="3003461" y="998780"/>
                </a:lnTo>
                <a:lnTo>
                  <a:pt x="2972132" y="978674"/>
                </a:lnTo>
                <a:cubicBezTo>
                  <a:pt x="2921170" y="950979"/>
                  <a:pt x="2861709" y="933936"/>
                  <a:pt x="2788679" y="933936"/>
                </a:cubicBezTo>
                <a:cubicBezTo>
                  <a:pt x="2739842" y="933936"/>
                  <a:pt x="2697085" y="950776"/>
                  <a:pt x="2658895" y="980245"/>
                </a:cubicBezTo>
                <a:close/>
                <a:moveTo>
                  <a:pt x="6686425" y="1006715"/>
                </a:moveTo>
                <a:lnTo>
                  <a:pt x="6700839" y="989985"/>
                </a:lnTo>
                <a:cubicBezTo>
                  <a:pt x="6742109" y="949497"/>
                  <a:pt x="6788822" y="925941"/>
                  <a:pt x="6843122" y="925941"/>
                </a:cubicBezTo>
                <a:cubicBezTo>
                  <a:pt x="6915523" y="925941"/>
                  <a:pt x="6974501" y="944772"/>
                  <a:pt x="7025110" y="975372"/>
                </a:cubicBezTo>
                <a:lnTo>
                  <a:pt x="7057908" y="998780"/>
                </a:lnTo>
                <a:lnTo>
                  <a:pt x="7026579" y="978674"/>
                </a:lnTo>
                <a:cubicBezTo>
                  <a:pt x="6975617" y="950979"/>
                  <a:pt x="6916156" y="933936"/>
                  <a:pt x="6843125" y="933936"/>
                </a:cubicBezTo>
                <a:cubicBezTo>
                  <a:pt x="6794288" y="933936"/>
                  <a:pt x="6751531" y="950776"/>
                  <a:pt x="6713341" y="980245"/>
                </a:cubicBezTo>
                <a:close/>
                <a:moveTo>
                  <a:pt x="10740868" y="1006719"/>
                </a:moveTo>
                <a:lnTo>
                  <a:pt x="10755286" y="989985"/>
                </a:lnTo>
                <a:cubicBezTo>
                  <a:pt x="10796557" y="949497"/>
                  <a:pt x="10843269" y="925941"/>
                  <a:pt x="10897570" y="925941"/>
                </a:cubicBezTo>
                <a:cubicBezTo>
                  <a:pt x="10969971" y="925941"/>
                  <a:pt x="11028948" y="944772"/>
                  <a:pt x="11079557" y="975372"/>
                </a:cubicBezTo>
                <a:lnTo>
                  <a:pt x="11112352" y="998777"/>
                </a:lnTo>
                <a:lnTo>
                  <a:pt x="11081027" y="978674"/>
                </a:lnTo>
                <a:cubicBezTo>
                  <a:pt x="11030064" y="950979"/>
                  <a:pt x="10970603" y="933936"/>
                  <a:pt x="10897573" y="933936"/>
                </a:cubicBezTo>
                <a:cubicBezTo>
                  <a:pt x="10848736" y="933936"/>
                  <a:pt x="10805978" y="950776"/>
                  <a:pt x="10767788" y="980245"/>
                </a:cubicBezTo>
                <a:close/>
                <a:moveTo>
                  <a:pt x="4009543" y="1007611"/>
                </a:moveTo>
                <a:lnTo>
                  <a:pt x="3963752" y="966379"/>
                </a:lnTo>
                <a:cubicBezTo>
                  <a:pt x="3865044" y="869695"/>
                  <a:pt x="3766336" y="770762"/>
                  <a:pt x="3568471" y="770762"/>
                </a:cubicBezTo>
                <a:cubicBezTo>
                  <a:pt x="3373482" y="770762"/>
                  <a:pt x="3275189" y="866397"/>
                  <a:pt x="3177314" y="962032"/>
                </a:cubicBezTo>
                <a:lnTo>
                  <a:pt x="3130547" y="1005925"/>
                </a:lnTo>
                <a:lnTo>
                  <a:pt x="3180174" y="953116"/>
                </a:lnTo>
                <a:cubicBezTo>
                  <a:pt x="3275709" y="847108"/>
                  <a:pt x="3374522" y="737262"/>
                  <a:pt x="3568471" y="737262"/>
                </a:cubicBezTo>
                <a:cubicBezTo>
                  <a:pt x="3764358" y="737262"/>
                  <a:pt x="3862392" y="848562"/>
                  <a:pt x="3960952" y="957973"/>
                </a:cubicBezTo>
                <a:close/>
                <a:moveTo>
                  <a:pt x="12118440" y="1007613"/>
                </a:moveTo>
                <a:lnTo>
                  <a:pt x="12072647" y="966379"/>
                </a:lnTo>
                <a:cubicBezTo>
                  <a:pt x="11973939" y="869695"/>
                  <a:pt x="11875231" y="770762"/>
                  <a:pt x="11677365" y="770762"/>
                </a:cubicBezTo>
                <a:cubicBezTo>
                  <a:pt x="11482377" y="770762"/>
                  <a:pt x="11384083" y="866397"/>
                  <a:pt x="11286209" y="962032"/>
                </a:cubicBezTo>
                <a:lnTo>
                  <a:pt x="11239434" y="1005932"/>
                </a:lnTo>
                <a:lnTo>
                  <a:pt x="11289067" y="953116"/>
                </a:lnTo>
                <a:cubicBezTo>
                  <a:pt x="11384603" y="847108"/>
                  <a:pt x="11483415" y="737262"/>
                  <a:pt x="11677365" y="737262"/>
                </a:cubicBezTo>
                <a:cubicBezTo>
                  <a:pt x="11873253" y="737262"/>
                  <a:pt x="11971286" y="848562"/>
                  <a:pt x="12069848" y="957973"/>
                </a:cubicBezTo>
                <a:close/>
                <a:moveTo>
                  <a:pt x="8063996" y="1007617"/>
                </a:moveTo>
                <a:lnTo>
                  <a:pt x="8018199" y="966379"/>
                </a:lnTo>
                <a:cubicBezTo>
                  <a:pt x="7919491" y="869695"/>
                  <a:pt x="7820783" y="770762"/>
                  <a:pt x="7622917" y="770762"/>
                </a:cubicBezTo>
                <a:cubicBezTo>
                  <a:pt x="7427929" y="770762"/>
                  <a:pt x="7329635" y="866397"/>
                  <a:pt x="7231761" y="962032"/>
                </a:cubicBezTo>
                <a:lnTo>
                  <a:pt x="7184986" y="1005932"/>
                </a:lnTo>
                <a:lnTo>
                  <a:pt x="7234619" y="953116"/>
                </a:lnTo>
                <a:cubicBezTo>
                  <a:pt x="7330155" y="847108"/>
                  <a:pt x="7428967" y="737262"/>
                  <a:pt x="7622917" y="737262"/>
                </a:cubicBezTo>
                <a:cubicBezTo>
                  <a:pt x="7818805" y="737262"/>
                  <a:pt x="7916838" y="848562"/>
                  <a:pt x="8015400" y="957973"/>
                </a:cubicBezTo>
                <a:close/>
                <a:moveTo>
                  <a:pt x="1387005" y="1007710"/>
                </a:moveTo>
                <a:lnTo>
                  <a:pt x="1359060" y="980245"/>
                </a:lnTo>
                <a:cubicBezTo>
                  <a:pt x="1320860" y="950776"/>
                  <a:pt x="1278119" y="933936"/>
                  <a:pt x="1229332" y="933936"/>
                </a:cubicBezTo>
                <a:cubicBezTo>
                  <a:pt x="1180545" y="933936"/>
                  <a:pt x="1137823" y="939245"/>
                  <a:pt x="1099657" y="948535"/>
                </a:cubicBezTo>
                <a:lnTo>
                  <a:pt x="999726" y="986117"/>
                </a:lnTo>
                <a:lnTo>
                  <a:pt x="1046687" y="960815"/>
                </a:lnTo>
                <a:cubicBezTo>
                  <a:pt x="1097341" y="939274"/>
                  <a:pt x="1156539" y="925941"/>
                  <a:pt x="1229330" y="925941"/>
                </a:cubicBezTo>
                <a:cubicBezTo>
                  <a:pt x="1283642" y="925941"/>
                  <a:pt x="1330389" y="949497"/>
                  <a:pt x="1371711" y="989985"/>
                </a:cubicBezTo>
                <a:close/>
                <a:moveTo>
                  <a:pt x="9495901" y="1007713"/>
                </a:moveTo>
                <a:lnTo>
                  <a:pt x="9467953" y="980245"/>
                </a:lnTo>
                <a:cubicBezTo>
                  <a:pt x="9429753" y="950776"/>
                  <a:pt x="9387012" y="933936"/>
                  <a:pt x="9338225" y="933936"/>
                </a:cubicBezTo>
                <a:cubicBezTo>
                  <a:pt x="9289438" y="933936"/>
                  <a:pt x="9246717" y="939245"/>
                  <a:pt x="9208551" y="948535"/>
                </a:cubicBezTo>
                <a:lnTo>
                  <a:pt x="9108619" y="986118"/>
                </a:lnTo>
                <a:lnTo>
                  <a:pt x="9155581" y="960815"/>
                </a:lnTo>
                <a:cubicBezTo>
                  <a:pt x="9206234" y="939274"/>
                  <a:pt x="9265433" y="925941"/>
                  <a:pt x="9338224" y="925941"/>
                </a:cubicBezTo>
                <a:cubicBezTo>
                  <a:pt x="9392536" y="925941"/>
                  <a:pt x="9439283" y="949497"/>
                  <a:pt x="9480604" y="989985"/>
                </a:cubicBezTo>
                <a:close/>
                <a:moveTo>
                  <a:pt x="5441456" y="1007713"/>
                </a:moveTo>
                <a:lnTo>
                  <a:pt x="5413507" y="980245"/>
                </a:lnTo>
                <a:cubicBezTo>
                  <a:pt x="5375307" y="950776"/>
                  <a:pt x="5332566" y="933936"/>
                  <a:pt x="5283779" y="933936"/>
                </a:cubicBezTo>
                <a:cubicBezTo>
                  <a:pt x="5234992" y="933936"/>
                  <a:pt x="5192271" y="939245"/>
                  <a:pt x="5154105" y="948535"/>
                </a:cubicBezTo>
                <a:lnTo>
                  <a:pt x="5054174" y="986118"/>
                </a:lnTo>
                <a:lnTo>
                  <a:pt x="5101135" y="960815"/>
                </a:lnTo>
                <a:cubicBezTo>
                  <a:pt x="5151787" y="939274"/>
                  <a:pt x="5210987" y="925941"/>
                  <a:pt x="5283779" y="925941"/>
                </a:cubicBezTo>
                <a:cubicBezTo>
                  <a:pt x="5338090" y="925941"/>
                  <a:pt x="5384837" y="949497"/>
                  <a:pt x="5426159" y="989985"/>
                </a:cubicBezTo>
                <a:close/>
                <a:moveTo>
                  <a:pt x="4117849" y="1010480"/>
                </a:moveTo>
                <a:lnTo>
                  <a:pt x="4144938" y="987343"/>
                </a:lnTo>
                <a:cubicBezTo>
                  <a:pt x="4233073" y="912233"/>
                  <a:pt x="4330104" y="843429"/>
                  <a:pt x="4503986" y="843429"/>
                </a:cubicBezTo>
                <a:cubicBezTo>
                  <a:pt x="4649268" y="843429"/>
                  <a:pt x="4740361" y="891209"/>
                  <a:pt x="4818062" y="950934"/>
                </a:cubicBezTo>
                <a:lnTo>
                  <a:pt x="4887267" y="1008694"/>
                </a:lnTo>
                <a:lnTo>
                  <a:pt x="4821021" y="959171"/>
                </a:lnTo>
                <a:cubicBezTo>
                  <a:pt x="4743359" y="905758"/>
                  <a:pt x="4650766" y="862138"/>
                  <a:pt x="4503985" y="862138"/>
                </a:cubicBezTo>
                <a:cubicBezTo>
                  <a:pt x="4328844" y="862138"/>
                  <a:pt x="4231454" y="923836"/>
                  <a:pt x="4142845" y="991380"/>
                </a:cubicBezTo>
                <a:close/>
                <a:moveTo>
                  <a:pt x="63397" y="1010484"/>
                </a:moveTo>
                <a:lnTo>
                  <a:pt x="90490" y="987343"/>
                </a:lnTo>
                <a:cubicBezTo>
                  <a:pt x="178627" y="912233"/>
                  <a:pt x="275656" y="843429"/>
                  <a:pt x="449539" y="843429"/>
                </a:cubicBezTo>
                <a:cubicBezTo>
                  <a:pt x="594820" y="843429"/>
                  <a:pt x="685914" y="891209"/>
                  <a:pt x="763612" y="950934"/>
                </a:cubicBezTo>
                <a:lnTo>
                  <a:pt x="832818" y="1008693"/>
                </a:lnTo>
                <a:lnTo>
                  <a:pt x="766573" y="959171"/>
                </a:lnTo>
                <a:cubicBezTo>
                  <a:pt x="688911" y="905758"/>
                  <a:pt x="596318" y="862138"/>
                  <a:pt x="449538" y="862138"/>
                </a:cubicBezTo>
                <a:cubicBezTo>
                  <a:pt x="274396" y="862138"/>
                  <a:pt x="177007" y="923836"/>
                  <a:pt x="88397" y="991380"/>
                </a:cubicBezTo>
                <a:close/>
                <a:moveTo>
                  <a:pt x="8172289" y="1010486"/>
                </a:moveTo>
                <a:lnTo>
                  <a:pt x="8199384" y="987343"/>
                </a:lnTo>
                <a:cubicBezTo>
                  <a:pt x="8287521" y="912233"/>
                  <a:pt x="8384550" y="843429"/>
                  <a:pt x="8558433" y="843429"/>
                </a:cubicBezTo>
                <a:cubicBezTo>
                  <a:pt x="8703715" y="843429"/>
                  <a:pt x="8794808" y="891209"/>
                  <a:pt x="8872506" y="950934"/>
                </a:cubicBezTo>
                <a:lnTo>
                  <a:pt x="8941709" y="1008691"/>
                </a:lnTo>
                <a:lnTo>
                  <a:pt x="8875467" y="959171"/>
                </a:lnTo>
                <a:cubicBezTo>
                  <a:pt x="8797805" y="905758"/>
                  <a:pt x="8705212" y="862138"/>
                  <a:pt x="8558432" y="862138"/>
                </a:cubicBezTo>
                <a:cubicBezTo>
                  <a:pt x="8383290" y="862138"/>
                  <a:pt x="8285901" y="923836"/>
                  <a:pt x="8197292" y="991380"/>
                </a:cubicBezTo>
                <a:close/>
                <a:moveTo>
                  <a:pt x="959465" y="1011520"/>
                </a:moveTo>
                <a:lnTo>
                  <a:pt x="976486" y="998640"/>
                </a:lnTo>
                <a:lnTo>
                  <a:pt x="993691" y="989369"/>
                </a:lnTo>
                <a:close/>
                <a:moveTo>
                  <a:pt x="5013913" y="1011521"/>
                </a:moveTo>
                <a:lnTo>
                  <a:pt x="5030933" y="998640"/>
                </a:lnTo>
                <a:lnTo>
                  <a:pt x="5048140" y="989369"/>
                </a:lnTo>
                <a:close/>
                <a:moveTo>
                  <a:pt x="9068357" y="1011522"/>
                </a:moveTo>
                <a:lnTo>
                  <a:pt x="9085380" y="998640"/>
                </a:lnTo>
                <a:lnTo>
                  <a:pt x="9102587" y="989368"/>
                </a:lnTo>
                <a:close/>
                <a:moveTo>
                  <a:pt x="10658834" y="1014322"/>
                </a:moveTo>
                <a:lnTo>
                  <a:pt x="10624025" y="969636"/>
                </a:lnTo>
                <a:cubicBezTo>
                  <a:pt x="10471460" y="751794"/>
                  <a:pt x="10386577" y="403247"/>
                  <a:pt x="10118578" y="403247"/>
                </a:cubicBezTo>
                <a:cubicBezTo>
                  <a:pt x="9850579" y="403247"/>
                  <a:pt x="9764789" y="751794"/>
                  <a:pt x="9611839" y="969636"/>
                </a:cubicBezTo>
                <a:lnTo>
                  <a:pt x="9579518" y="1011041"/>
                </a:lnTo>
                <a:lnTo>
                  <a:pt x="9635071" y="925196"/>
                </a:lnTo>
                <a:cubicBezTo>
                  <a:pt x="9776370" y="673271"/>
                  <a:pt x="9864859" y="306835"/>
                  <a:pt x="10118578" y="306835"/>
                </a:cubicBezTo>
                <a:cubicBezTo>
                  <a:pt x="10372296" y="306835"/>
                  <a:pt x="10460407" y="673271"/>
                  <a:pt x="10601309" y="925196"/>
                </a:cubicBezTo>
                <a:close/>
                <a:moveTo>
                  <a:pt x="6604386" y="1014323"/>
                </a:moveTo>
                <a:lnTo>
                  <a:pt x="6569577" y="969636"/>
                </a:lnTo>
                <a:cubicBezTo>
                  <a:pt x="6417013" y="751794"/>
                  <a:pt x="6332129" y="403247"/>
                  <a:pt x="6064131" y="403247"/>
                </a:cubicBezTo>
                <a:cubicBezTo>
                  <a:pt x="5796132" y="403247"/>
                  <a:pt x="5710342" y="751794"/>
                  <a:pt x="5557392" y="969636"/>
                </a:cubicBezTo>
                <a:lnTo>
                  <a:pt x="5525074" y="1011037"/>
                </a:lnTo>
                <a:lnTo>
                  <a:pt x="5580625" y="925196"/>
                </a:lnTo>
                <a:cubicBezTo>
                  <a:pt x="5721924" y="673271"/>
                  <a:pt x="5810413" y="306835"/>
                  <a:pt x="6064131" y="306835"/>
                </a:cubicBezTo>
                <a:cubicBezTo>
                  <a:pt x="6317848" y="306835"/>
                  <a:pt x="6405959" y="673271"/>
                  <a:pt x="6546862" y="925196"/>
                </a:cubicBezTo>
                <a:close/>
                <a:moveTo>
                  <a:pt x="2549941" y="1014324"/>
                </a:moveTo>
                <a:lnTo>
                  <a:pt x="2515130" y="969636"/>
                </a:lnTo>
                <a:cubicBezTo>
                  <a:pt x="2362566" y="751794"/>
                  <a:pt x="2277683" y="403247"/>
                  <a:pt x="2009683" y="403247"/>
                </a:cubicBezTo>
                <a:cubicBezTo>
                  <a:pt x="1741685" y="403247"/>
                  <a:pt x="1655894" y="751794"/>
                  <a:pt x="1502945" y="969636"/>
                </a:cubicBezTo>
                <a:lnTo>
                  <a:pt x="1470626" y="1011039"/>
                </a:lnTo>
                <a:lnTo>
                  <a:pt x="1526177" y="925196"/>
                </a:lnTo>
                <a:cubicBezTo>
                  <a:pt x="1667475" y="673271"/>
                  <a:pt x="1755965" y="306835"/>
                  <a:pt x="2009683" y="306835"/>
                </a:cubicBezTo>
                <a:cubicBezTo>
                  <a:pt x="2263402" y="306835"/>
                  <a:pt x="2351513" y="673271"/>
                  <a:pt x="2492415" y="925196"/>
                </a:cubicBezTo>
                <a:close/>
                <a:moveTo>
                  <a:pt x="64150" y="1015553"/>
                </a:moveTo>
                <a:lnTo>
                  <a:pt x="91984" y="994361"/>
                </a:lnTo>
                <a:cubicBezTo>
                  <a:pt x="180949" y="926839"/>
                  <a:pt x="276794" y="866535"/>
                  <a:pt x="449538" y="866535"/>
                </a:cubicBezTo>
                <a:cubicBezTo>
                  <a:pt x="594730" y="866535"/>
                  <a:pt x="685812" y="909256"/>
                  <a:pt x="763527" y="962657"/>
                </a:cubicBezTo>
                <a:lnTo>
                  <a:pt x="834294" y="1015448"/>
                </a:lnTo>
                <a:lnTo>
                  <a:pt x="766494" y="970683"/>
                </a:lnTo>
                <a:cubicBezTo>
                  <a:pt x="688835" y="923533"/>
                  <a:pt x="596258" y="885084"/>
                  <a:pt x="449537" y="885084"/>
                </a:cubicBezTo>
                <a:cubicBezTo>
                  <a:pt x="274516" y="885084"/>
                  <a:pt x="177606" y="939227"/>
                  <a:pt x="88892" y="998879"/>
                </a:cubicBezTo>
                <a:close/>
                <a:moveTo>
                  <a:pt x="8173043" y="1015554"/>
                </a:moveTo>
                <a:lnTo>
                  <a:pt x="8200878" y="994361"/>
                </a:lnTo>
                <a:cubicBezTo>
                  <a:pt x="8289843" y="926839"/>
                  <a:pt x="8385688" y="866535"/>
                  <a:pt x="8558432" y="866535"/>
                </a:cubicBezTo>
                <a:cubicBezTo>
                  <a:pt x="8703624" y="866535"/>
                  <a:pt x="8794706" y="909256"/>
                  <a:pt x="8872421" y="962657"/>
                </a:cubicBezTo>
                <a:lnTo>
                  <a:pt x="8943193" y="1015452"/>
                </a:lnTo>
                <a:lnTo>
                  <a:pt x="8875388" y="970683"/>
                </a:lnTo>
                <a:cubicBezTo>
                  <a:pt x="8797730" y="923533"/>
                  <a:pt x="8705153" y="885084"/>
                  <a:pt x="8558432" y="885084"/>
                </a:cubicBezTo>
                <a:cubicBezTo>
                  <a:pt x="8383410" y="885084"/>
                  <a:pt x="8286501" y="939227"/>
                  <a:pt x="8197787" y="998879"/>
                </a:cubicBezTo>
                <a:close/>
                <a:moveTo>
                  <a:pt x="4118592" y="1015556"/>
                </a:moveTo>
                <a:lnTo>
                  <a:pt x="4146431" y="994361"/>
                </a:lnTo>
                <a:cubicBezTo>
                  <a:pt x="4235397" y="926839"/>
                  <a:pt x="4331242" y="866535"/>
                  <a:pt x="4503985" y="866535"/>
                </a:cubicBezTo>
                <a:cubicBezTo>
                  <a:pt x="4649178" y="866535"/>
                  <a:pt x="4740260" y="909256"/>
                  <a:pt x="4817976" y="962657"/>
                </a:cubicBezTo>
                <a:lnTo>
                  <a:pt x="4888741" y="1015448"/>
                </a:lnTo>
                <a:lnTo>
                  <a:pt x="4820942" y="970683"/>
                </a:lnTo>
                <a:cubicBezTo>
                  <a:pt x="4743284" y="923533"/>
                  <a:pt x="4650707" y="885084"/>
                  <a:pt x="4503986" y="885084"/>
                </a:cubicBezTo>
                <a:cubicBezTo>
                  <a:pt x="4328963" y="885084"/>
                  <a:pt x="4232054" y="939227"/>
                  <a:pt x="4143340" y="998879"/>
                </a:cubicBezTo>
                <a:close/>
                <a:moveTo>
                  <a:pt x="10736438" y="1015892"/>
                </a:moveTo>
                <a:lnTo>
                  <a:pt x="10755132" y="996277"/>
                </a:lnTo>
                <a:cubicBezTo>
                  <a:pt x="10796441" y="959646"/>
                  <a:pt x="10843205" y="938333"/>
                  <a:pt x="10897573" y="938333"/>
                </a:cubicBezTo>
                <a:cubicBezTo>
                  <a:pt x="10970063" y="938333"/>
                  <a:pt x="11029092" y="955368"/>
                  <a:pt x="11079725" y="983050"/>
                </a:cubicBezTo>
                <a:lnTo>
                  <a:pt x="11124104" y="1011692"/>
                </a:lnTo>
                <a:lnTo>
                  <a:pt x="11082363" y="987583"/>
                </a:lnTo>
                <a:cubicBezTo>
                  <a:pt x="11031041" y="962445"/>
                  <a:pt x="10971051" y="946807"/>
                  <a:pt x="10897571" y="946807"/>
                </a:cubicBezTo>
                <a:cubicBezTo>
                  <a:pt x="10848764" y="946807"/>
                  <a:pt x="10806028" y="961874"/>
                  <a:pt x="10767852" y="988242"/>
                </a:cubicBezTo>
                <a:close/>
                <a:moveTo>
                  <a:pt x="6681990" y="1015892"/>
                </a:moveTo>
                <a:lnTo>
                  <a:pt x="6700685" y="996277"/>
                </a:lnTo>
                <a:cubicBezTo>
                  <a:pt x="6741993" y="959646"/>
                  <a:pt x="6788757" y="938333"/>
                  <a:pt x="6843125" y="938333"/>
                </a:cubicBezTo>
                <a:cubicBezTo>
                  <a:pt x="6915616" y="938333"/>
                  <a:pt x="6974644" y="955368"/>
                  <a:pt x="7025277" y="983050"/>
                </a:cubicBezTo>
                <a:lnTo>
                  <a:pt x="7069652" y="1011690"/>
                </a:lnTo>
                <a:lnTo>
                  <a:pt x="7027915" y="987583"/>
                </a:lnTo>
                <a:cubicBezTo>
                  <a:pt x="6976593" y="962445"/>
                  <a:pt x="6916604" y="946807"/>
                  <a:pt x="6843123" y="946807"/>
                </a:cubicBezTo>
                <a:cubicBezTo>
                  <a:pt x="6794316" y="946807"/>
                  <a:pt x="6751580" y="961874"/>
                  <a:pt x="6713405" y="988242"/>
                </a:cubicBezTo>
                <a:close/>
                <a:moveTo>
                  <a:pt x="2627543" y="1015892"/>
                </a:moveTo>
                <a:lnTo>
                  <a:pt x="2646238" y="996277"/>
                </a:lnTo>
                <a:cubicBezTo>
                  <a:pt x="2687547" y="959646"/>
                  <a:pt x="2734310" y="938333"/>
                  <a:pt x="2788679" y="938333"/>
                </a:cubicBezTo>
                <a:cubicBezTo>
                  <a:pt x="2861170" y="938333"/>
                  <a:pt x="2920198" y="955368"/>
                  <a:pt x="2970831" y="983050"/>
                </a:cubicBezTo>
                <a:lnTo>
                  <a:pt x="3015212" y="1011694"/>
                </a:lnTo>
                <a:lnTo>
                  <a:pt x="2973468" y="987583"/>
                </a:lnTo>
                <a:cubicBezTo>
                  <a:pt x="2922147" y="962445"/>
                  <a:pt x="2862157" y="946807"/>
                  <a:pt x="2788676" y="946807"/>
                </a:cubicBezTo>
                <a:cubicBezTo>
                  <a:pt x="2739870" y="946807"/>
                  <a:pt x="2697133" y="961874"/>
                  <a:pt x="2658958" y="988242"/>
                </a:cubicBezTo>
                <a:close/>
                <a:moveTo>
                  <a:pt x="10655356" y="1015930"/>
                </a:moveTo>
                <a:lnTo>
                  <a:pt x="10583716" y="930284"/>
                </a:lnTo>
                <a:cubicBezTo>
                  <a:pt x="10454363" y="747478"/>
                  <a:pt x="10362263" y="503736"/>
                  <a:pt x="10118578" y="503736"/>
                </a:cubicBezTo>
                <a:cubicBezTo>
                  <a:pt x="9874892" y="503736"/>
                  <a:pt x="9782043" y="747478"/>
                  <a:pt x="9652265" y="930284"/>
                </a:cubicBezTo>
                <a:lnTo>
                  <a:pt x="9581311" y="1014899"/>
                </a:lnTo>
                <a:lnTo>
                  <a:pt x="9634607" y="943481"/>
                </a:lnTo>
                <a:cubicBezTo>
                  <a:pt x="9775884" y="725145"/>
                  <a:pt x="9864755" y="407564"/>
                  <a:pt x="10118578" y="407564"/>
                </a:cubicBezTo>
                <a:cubicBezTo>
                  <a:pt x="10372401" y="407564"/>
                  <a:pt x="10460548" y="725145"/>
                  <a:pt x="10601418" y="943481"/>
                </a:cubicBezTo>
                <a:close/>
                <a:moveTo>
                  <a:pt x="6600918" y="1015942"/>
                </a:moveTo>
                <a:lnTo>
                  <a:pt x="6529268" y="930284"/>
                </a:lnTo>
                <a:cubicBezTo>
                  <a:pt x="6399916" y="747478"/>
                  <a:pt x="6307815" y="503736"/>
                  <a:pt x="6064131" y="503736"/>
                </a:cubicBezTo>
                <a:cubicBezTo>
                  <a:pt x="5820445" y="503736"/>
                  <a:pt x="5727596" y="747478"/>
                  <a:pt x="5597818" y="930284"/>
                </a:cubicBezTo>
                <a:lnTo>
                  <a:pt x="5526863" y="1014899"/>
                </a:lnTo>
                <a:lnTo>
                  <a:pt x="5580160" y="943481"/>
                </a:lnTo>
                <a:cubicBezTo>
                  <a:pt x="5721437" y="725145"/>
                  <a:pt x="5810308" y="407564"/>
                  <a:pt x="6064131" y="407564"/>
                </a:cubicBezTo>
                <a:cubicBezTo>
                  <a:pt x="6317953" y="407564"/>
                  <a:pt x="6406100" y="725145"/>
                  <a:pt x="6546971" y="943481"/>
                </a:cubicBezTo>
                <a:close/>
                <a:moveTo>
                  <a:pt x="2546472" y="1015942"/>
                </a:moveTo>
                <a:lnTo>
                  <a:pt x="2474821" y="930284"/>
                </a:lnTo>
                <a:cubicBezTo>
                  <a:pt x="2345468" y="747478"/>
                  <a:pt x="2253368" y="503736"/>
                  <a:pt x="2009683" y="503736"/>
                </a:cubicBezTo>
                <a:cubicBezTo>
                  <a:pt x="1765998" y="503736"/>
                  <a:pt x="1673148" y="747478"/>
                  <a:pt x="1543370" y="930284"/>
                </a:cubicBezTo>
                <a:lnTo>
                  <a:pt x="1472419" y="1014896"/>
                </a:lnTo>
                <a:lnTo>
                  <a:pt x="1525713" y="943481"/>
                </a:lnTo>
                <a:cubicBezTo>
                  <a:pt x="1666989" y="725145"/>
                  <a:pt x="1755859" y="407564"/>
                  <a:pt x="2009683" y="407564"/>
                </a:cubicBezTo>
                <a:cubicBezTo>
                  <a:pt x="2263507" y="407564"/>
                  <a:pt x="2351654" y="725145"/>
                  <a:pt x="2492524" y="943481"/>
                </a:cubicBezTo>
                <a:close/>
                <a:moveTo>
                  <a:pt x="5006172" y="1020646"/>
                </a:moveTo>
                <a:lnTo>
                  <a:pt x="5030539" y="1003994"/>
                </a:lnTo>
                <a:lnTo>
                  <a:pt x="5047716" y="996614"/>
                </a:lnTo>
                <a:lnTo>
                  <a:pt x="5051759" y="994275"/>
                </a:lnTo>
                <a:lnTo>
                  <a:pt x="5058204" y="992108"/>
                </a:lnTo>
                <a:lnTo>
                  <a:pt x="5140641" y="956690"/>
                </a:lnTo>
                <a:cubicBezTo>
                  <a:pt x="5182149" y="945099"/>
                  <a:pt x="5229164" y="938333"/>
                  <a:pt x="5283779" y="938333"/>
                </a:cubicBezTo>
                <a:cubicBezTo>
                  <a:pt x="5338103" y="938333"/>
                  <a:pt x="5384861" y="959646"/>
                  <a:pt x="5426193" y="996277"/>
                </a:cubicBezTo>
                <a:lnTo>
                  <a:pt x="5444775" y="1015757"/>
                </a:lnTo>
                <a:lnTo>
                  <a:pt x="5413486" y="988242"/>
                </a:lnTo>
                <a:cubicBezTo>
                  <a:pt x="5375289" y="961874"/>
                  <a:pt x="5332555" y="946807"/>
                  <a:pt x="5283778" y="946807"/>
                </a:cubicBezTo>
                <a:cubicBezTo>
                  <a:pt x="5235001" y="946807"/>
                  <a:pt x="5192283" y="951554"/>
                  <a:pt x="5154117" y="959860"/>
                </a:cubicBezTo>
                <a:lnTo>
                  <a:pt x="5058204" y="992108"/>
                </a:lnTo>
                <a:lnTo>
                  <a:pt x="5047716" y="996614"/>
                </a:lnTo>
                <a:close/>
                <a:moveTo>
                  <a:pt x="951725" y="1020646"/>
                </a:moveTo>
                <a:lnTo>
                  <a:pt x="976092" y="1003994"/>
                </a:lnTo>
                <a:lnTo>
                  <a:pt x="993269" y="996614"/>
                </a:lnTo>
                <a:lnTo>
                  <a:pt x="997312" y="994275"/>
                </a:lnTo>
                <a:lnTo>
                  <a:pt x="1003756" y="992108"/>
                </a:lnTo>
                <a:lnTo>
                  <a:pt x="1086193" y="956690"/>
                </a:lnTo>
                <a:cubicBezTo>
                  <a:pt x="1127702" y="945099"/>
                  <a:pt x="1174716" y="938333"/>
                  <a:pt x="1229332" y="938333"/>
                </a:cubicBezTo>
                <a:cubicBezTo>
                  <a:pt x="1283655" y="938333"/>
                  <a:pt x="1330413" y="959646"/>
                  <a:pt x="1371745" y="996277"/>
                </a:cubicBezTo>
                <a:lnTo>
                  <a:pt x="1390328" y="1015757"/>
                </a:lnTo>
                <a:lnTo>
                  <a:pt x="1359038" y="988242"/>
                </a:lnTo>
                <a:cubicBezTo>
                  <a:pt x="1320842" y="961874"/>
                  <a:pt x="1278107" y="946807"/>
                  <a:pt x="1229330" y="946807"/>
                </a:cubicBezTo>
                <a:cubicBezTo>
                  <a:pt x="1180553" y="946807"/>
                  <a:pt x="1137836" y="951554"/>
                  <a:pt x="1099669" y="959860"/>
                </a:cubicBezTo>
                <a:lnTo>
                  <a:pt x="1003756" y="992108"/>
                </a:lnTo>
                <a:lnTo>
                  <a:pt x="993269" y="996614"/>
                </a:lnTo>
                <a:close/>
                <a:moveTo>
                  <a:pt x="9060618" y="1020647"/>
                </a:moveTo>
                <a:lnTo>
                  <a:pt x="9084986" y="1003994"/>
                </a:lnTo>
                <a:lnTo>
                  <a:pt x="9102164" y="996613"/>
                </a:lnTo>
                <a:lnTo>
                  <a:pt x="9106207" y="994275"/>
                </a:lnTo>
                <a:lnTo>
                  <a:pt x="9112648" y="992109"/>
                </a:lnTo>
                <a:lnTo>
                  <a:pt x="9195087" y="956690"/>
                </a:lnTo>
                <a:cubicBezTo>
                  <a:pt x="9236595" y="945099"/>
                  <a:pt x="9283609" y="938333"/>
                  <a:pt x="9338225" y="938333"/>
                </a:cubicBezTo>
                <a:cubicBezTo>
                  <a:pt x="9392548" y="938333"/>
                  <a:pt x="9439307" y="959646"/>
                  <a:pt x="9480639" y="996277"/>
                </a:cubicBezTo>
                <a:lnTo>
                  <a:pt x="9499219" y="1015754"/>
                </a:lnTo>
                <a:lnTo>
                  <a:pt x="9467933" y="988242"/>
                </a:lnTo>
                <a:cubicBezTo>
                  <a:pt x="9429737" y="961874"/>
                  <a:pt x="9387002" y="946807"/>
                  <a:pt x="9338225" y="946807"/>
                </a:cubicBezTo>
                <a:cubicBezTo>
                  <a:pt x="9289448" y="946807"/>
                  <a:pt x="9246731" y="951554"/>
                  <a:pt x="9208564" y="959860"/>
                </a:cubicBezTo>
                <a:lnTo>
                  <a:pt x="9112648" y="992109"/>
                </a:lnTo>
                <a:lnTo>
                  <a:pt x="9102164" y="996613"/>
                </a:lnTo>
                <a:close/>
                <a:moveTo>
                  <a:pt x="12126611" y="1020811"/>
                </a:moveTo>
                <a:lnTo>
                  <a:pt x="12072524" y="978477"/>
                </a:lnTo>
                <a:cubicBezTo>
                  <a:pt x="11973744" y="894575"/>
                  <a:pt x="11874931" y="809133"/>
                  <a:pt x="11677364" y="809133"/>
                </a:cubicBezTo>
                <a:cubicBezTo>
                  <a:pt x="11482616" y="809133"/>
                  <a:pt x="11384362" y="892017"/>
                  <a:pt x="11286448" y="974901"/>
                </a:cubicBezTo>
                <a:lnTo>
                  <a:pt x="11236209" y="1015742"/>
                </a:lnTo>
                <a:lnTo>
                  <a:pt x="11288987" y="966150"/>
                </a:lnTo>
                <a:cubicBezTo>
                  <a:pt x="11384522" y="872453"/>
                  <a:pt x="11483255" y="775478"/>
                  <a:pt x="11677365" y="775478"/>
                </a:cubicBezTo>
                <a:cubicBezTo>
                  <a:pt x="11873431" y="775478"/>
                  <a:pt x="11971510" y="873556"/>
                  <a:pt x="12070050" y="969915"/>
                </a:cubicBezTo>
                <a:close/>
                <a:moveTo>
                  <a:pt x="8072165" y="1020812"/>
                </a:moveTo>
                <a:lnTo>
                  <a:pt x="8018076" y="978477"/>
                </a:lnTo>
                <a:cubicBezTo>
                  <a:pt x="7919296" y="894575"/>
                  <a:pt x="7820483" y="809133"/>
                  <a:pt x="7622916" y="809133"/>
                </a:cubicBezTo>
                <a:cubicBezTo>
                  <a:pt x="7428168" y="809133"/>
                  <a:pt x="7329915" y="892017"/>
                  <a:pt x="7232001" y="974901"/>
                </a:cubicBezTo>
                <a:lnTo>
                  <a:pt x="7181759" y="1015745"/>
                </a:lnTo>
                <a:lnTo>
                  <a:pt x="7234539" y="966150"/>
                </a:lnTo>
                <a:cubicBezTo>
                  <a:pt x="7330074" y="872453"/>
                  <a:pt x="7428807" y="775478"/>
                  <a:pt x="7622917" y="775478"/>
                </a:cubicBezTo>
                <a:cubicBezTo>
                  <a:pt x="7818984" y="775478"/>
                  <a:pt x="7917063" y="873556"/>
                  <a:pt x="8015603" y="969915"/>
                </a:cubicBezTo>
                <a:close/>
                <a:moveTo>
                  <a:pt x="4017719" y="1020813"/>
                </a:moveTo>
                <a:lnTo>
                  <a:pt x="3963628" y="978477"/>
                </a:lnTo>
                <a:cubicBezTo>
                  <a:pt x="3864850" y="894575"/>
                  <a:pt x="3766036" y="809133"/>
                  <a:pt x="3568470" y="809133"/>
                </a:cubicBezTo>
                <a:cubicBezTo>
                  <a:pt x="3373721" y="809133"/>
                  <a:pt x="3275468" y="892017"/>
                  <a:pt x="3177554" y="974901"/>
                </a:cubicBezTo>
                <a:lnTo>
                  <a:pt x="3127315" y="1015743"/>
                </a:lnTo>
                <a:lnTo>
                  <a:pt x="3180093" y="966150"/>
                </a:lnTo>
                <a:cubicBezTo>
                  <a:pt x="3275629" y="872453"/>
                  <a:pt x="3374360" y="775478"/>
                  <a:pt x="3568471" y="775478"/>
                </a:cubicBezTo>
                <a:cubicBezTo>
                  <a:pt x="3764537" y="775478"/>
                  <a:pt x="3862617" y="873556"/>
                  <a:pt x="3961155" y="969915"/>
                </a:cubicBezTo>
                <a:close/>
                <a:moveTo>
                  <a:pt x="1005621" y="1021238"/>
                </a:moveTo>
                <a:lnTo>
                  <a:pt x="1046163" y="1007684"/>
                </a:lnTo>
                <a:cubicBezTo>
                  <a:pt x="1097011" y="996402"/>
                  <a:pt x="1156419" y="989421"/>
                  <a:pt x="1229330" y="989421"/>
                </a:cubicBezTo>
                <a:cubicBezTo>
                  <a:pt x="1265583" y="989421"/>
                  <a:pt x="1298470" y="994905"/>
                  <a:pt x="1328626" y="1004845"/>
                </a:cubicBezTo>
                <a:lnTo>
                  <a:pt x="1355681" y="1018604"/>
                </a:lnTo>
                <a:lnTo>
                  <a:pt x="1298013" y="1003227"/>
                </a:lnTo>
                <a:cubicBezTo>
                  <a:pt x="1276500" y="999488"/>
                  <a:pt x="1253668" y="997494"/>
                  <a:pt x="1229330" y="997494"/>
                </a:cubicBezTo>
                <a:cubicBezTo>
                  <a:pt x="1180653" y="997494"/>
                  <a:pt x="1138024" y="1000008"/>
                  <a:pt x="1099934" y="1004409"/>
                </a:cubicBezTo>
                <a:close/>
                <a:moveTo>
                  <a:pt x="9114516" y="1021239"/>
                </a:moveTo>
                <a:lnTo>
                  <a:pt x="9155058" y="1007684"/>
                </a:lnTo>
                <a:cubicBezTo>
                  <a:pt x="9205906" y="996402"/>
                  <a:pt x="9265314" y="989421"/>
                  <a:pt x="9338225" y="989421"/>
                </a:cubicBezTo>
                <a:cubicBezTo>
                  <a:pt x="9374478" y="989421"/>
                  <a:pt x="9407365" y="994905"/>
                  <a:pt x="9437520" y="1004845"/>
                </a:cubicBezTo>
                <a:lnTo>
                  <a:pt x="9464576" y="1018604"/>
                </a:lnTo>
                <a:lnTo>
                  <a:pt x="9406908" y="1003227"/>
                </a:lnTo>
                <a:cubicBezTo>
                  <a:pt x="9385395" y="999488"/>
                  <a:pt x="9362563" y="997494"/>
                  <a:pt x="9338225" y="997494"/>
                </a:cubicBezTo>
                <a:cubicBezTo>
                  <a:pt x="9289548" y="997494"/>
                  <a:pt x="9246919" y="1000008"/>
                  <a:pt x="9208829" y="1004409"/>
                </a:cubicBezTo>
                <a:close/>
                <a:moveTo>
                  <a:pt x="5060068" y="1021239"/>
                </a:moveTo>
                <a:lnTo>
                  <a:pt x="5100611" y="1007684"/>
                </a:lnTo>
                <a:cubicBezTo>
                  <a:pt x="5151458" y="996402"/>
                  <a:pt x="5210867" y="989421"/>
                  <a:pt x="5283778" y="989421"/>
                </a:cubicBezTo>
                <a:cubicBezTo>
                  <a:pt x="5320032" y="989421"/>
                  <a:pt x="5352919" y="994905"/>
                  <a:pt x="5383073" y="1004845"/>
                </a:cubicBezTo>
                <a:lnTo>
                  <a:pt x="5410129" y="1018604"/>
                </a:lnTo>
                <a:lnTo>
                  <a:pt x="5352462" y="1003227"/>
                </a:lnTo>
                <a:cubicBezTo>
                  <a:pt x="5330948" y="999488"/>
                  <a:pt x="5308116" y="997494"/>
                  <a:pt x="5283778" y="997494"/>
                </a:cubicBezTo>
                <a:cubicBezTo>
                  <a:pt x="5235100" y="997494"/>
                  <a:pt x="5192472" y="1000008"/>
                  <a:pt x="5154382" y="1004409"/>
                </a:cubicBezTo>
                <a:close/>
                <a:moveTo>
                  <a:pt x="2625209" y="1022249"/>
                </a:moveTo>
                <a:lnTo>
                  <a:pt x="2646257" y="1002489"/>
                </a:lnTo>
                <a:cubicBezTo>
                  <a:pt x="2687562" y="969713"/>
                  <a:pt x="2734320" y="950644"/>
                  <a:pt x="2788676" y="950644"/>
                </a:cubicBezTo>
                <a:cubicBezTo>
                  <a:pt x="2885312" y="950644"/>
                  <a:pt x="2958033" y="977740"/>
                  <a:pt x="3018840" y="1018385"/>
                </a:cubicBezTo>
                <a:lnTo>
                  <a:pt x="3019683" y="1019084"/>
                </a:lnTo>
                <a:lnTo>
                  <a:pt x="2919033" y="976190"/>
                </a:lnTo>
                <a:cubicBezTo>
                  <a:pt x="2880620" y="965553"/>
                  <a:pt x="2837644" y="959437"/>
                  <a:pt x="2788676" y="959437"/>
                </a:cubicBezTo>
                <a:cubicBezTo>
                  <a:pt x="2739890" y="959437"/>
                  <a:pt x="2697168" y="972732"/>
                  <a:pt x="2659004" y="995997"/>
                </a:cubicBezTo>
                <a:close/>
                <a:moveTo>
                  <a:pt x="10734102" y="1022250"/>
                </a:moveTo>
                <a:lnTo>
                  <a:pt x="10755152" y="1002489"/>
                </a:lnTo>
                <a:cubicBezTo>
                  <a:pt x="10796457" y="969713"/>
                  <a:pt x="10843214" y="950644"/>
                  <a:pt x="10897571" y="950644"/>
                </a:cubicBezTo>
                <a:cubicBezTo>
                  <a:pt x="10994206" y="950644"/>
                  <a:pt x="11066927" y="977740"/>
                  <a:pt x="11127734" y="1018385"/>
                </a:cubicBezTo>
                <a:lnTo>
                  <a:pt x="11128577" y="1019084"/>
                </a:lnTo>
                <a:lnTo>
                  <a:pt x="11027927" y="976190"/>
                </a:lnTo>
                <a:cubicBezTo>
                  <a:pt x="10989514" y="965553"/>
                  <a:pt x="10946538" y="959437"/>
                  <a:pt x="10897571" y="959437"/>
                </a:cubicBezTo>
                <a:cubicBezTo>
                  <a:pt x="10848784" y="959437"/>
                  <a:pt x="10806063" y="972732"/>
                  <a:pt x="10767898" y="995997"/>
                </a:cubicBezTo>
                <a:close/>
                <a:moveTo>
                  <a:pt x="6679654" y="1022251"/>
                </a:moveTo>
                <a:lnTo>
                  <a:pt x="6700704" y="1002489"/>
                </a:lnTo>
                <a:cubicBezTo>
                  <a:pt x="6742009" y="969713"/>
                  <a:pt x="6788766" y="950644"/>
                  <a:pt x="6843123" y="950644"/>
                </a:cubicBezTo>
                <a:cubicBezTo>
                  <a:pt x="6939758" y="950644"/>
                  <a:pt x="7012479" y="977740"/>
                  <a:pt x="7073287" y="1018385"/>
                </a:cubicBezTo>
                <a:lnTo>
                  <a:pt x="7074130" y="1019084"/>
                </a:lnTo>
                <a:lnTo>
                  <a:pt x="6973479" y="976190"/>
                </a:lnTo>
                <a:cubicBezTo>
                  <a:pt x="6935066" y="965553"/>
                  <a:pt x="6892090" y="959437"/>
                  <a:pt x="6843123" y="959437"/>
                </a:cubicBezTo>
                <a:cubicBezTo>
                  <a:pt x="6794336" y="959437"/>
                  <a:pt x="6751615" y="972732"/>
                  <a:pt x="6713451" y="995997"/>
                </a:cubicBezTo>
                <a:close/>
                <a:moveTo>
                  <a:pt x="59616" y="1023902"/>
                </a:moveTo>
                <a:lnTo>
                  <a:pt x="91568" y="1002399"/>
                </a:lnTo>
                <a:cubicBezTo>
                  <a:pt x="180380" y="942860"/>
                  <a:pt x="276554" y="889481"/>
                  <a:pt x="449537" y="889481"/>
                </a:cubicBezTo>
                <a:cubicBezTo>
                  <a:pt x="594699" y="889481"/>
                  <a:pt x="685696" y="927199"/>
                  <a:pt x="763344" y="974347"/>
                </a:cubicBezTo>
                <a:lnTo>
                  <a:pt x="834945" y="1021541"/>
                </a:lnTo>
                <a:lnTo>
                  <a:pt x="766416" y="982352"/>
                </a:lnTo>
                <a:cubicBezTo>
                  <a:pt x="688761" y="941508"/>
                  <a:pt x="596198" y="908186"/>
                  <a:pt x="449537" y="908186"/>
                </a:cubicBezTo>
                <a:cubicBezTo>
                  <a:pt x="274576" y="908186"/>
                  <a:pt x="177501" y="955179"/>
                  <a:pt x="88836" y="1006837"/>
                </a:cubicBezTo>
                <a:close/>
                <a:moveTo>
                  <a:pt x="8168505" y="1023906"/>
                </a:moveTo>
                <a:lnTo>
                  <a:pt x="8200463" y="1002400"/>
                </a:lnTo>
                <a:cubicBezTo>
                  <a:pt x="8289274" y="942860"/>
                  <a:pt x="8385449" y="889481"/>
                  <a:pt x="8558432" y="889481"/>
                </a:cubicBezTo>
                <a:cubicBezTo>
                  <a:pt x="8703595" y="889481"/>
                  <a:pt x="8794591" y="927199"/>
                  <a:pt x="8872239" y="974347"/>
                </a:cubicBezTo>
                <a:lnTo>
                  <a:pt x="8943839" y="1021540"/>
                </a:lnTo>
                <a:lnTo>
                  <a:pt x="8875310" y="982352"/>
                </a:lnTo>
                <a:cubicBezTo>
                  <a:pt x="8797655" y="941508"/>
                  <a:pt x="8705092" y="908186"/>
                  <a:pt x="8558432" y="908186"/>
                </a:cubicBezTo>
                <a:cubicBezTo>
                  <a:pt x="8383470" y="908186"/>
                  <a:pt x="8286396" y="955179"/>
                  <a:pt x="8197731" y="1006838"/>
                </a:cubicBezTo>
                <a:close/>
                <a:moveTo>
                  <a:pt x="4114056" y="1023907"/>
                </a:moveTo>
                <a:lnTo>
                  <a:pt x="4146015" y="1002400"/>
                </a:lnTo>
                <a:cubicBezTo>
                  <a:pt x="4234827" y="942860"/>
                  <a:pt x="4331002" y="889481"/>
                  <a:pt x="4503986" y="889481"/>
                </a:cubicBezTo>
                <a:cubicBezTo>
                  <a:pt x="4649148" y="889481"/>
                  <a:pt x="4740144" y="927199"/>
                  <a:pt x="4817792" y="974347"/>
                </a:cubicBezTo>
                <a:lnTo>
                  <a:pt x="4889391" y="1021540"/>
                </a:lnTo>
                <a:lnTo>
                  <a:pt x="4820863" y="982352"/>
                </a:lnTo>
                <a:cubicBezTo>
                  <a:pt x="4743208" y="941508"/>
                  <a:pt x="4650645" y="908186"/>
                  <a:pt x="4503985" y="908186"/>
                </a:cubicBezTo>
                <a:cubicBezTo>
                  <a:pt x="4329023" y="908186"/>
                  <a:pt x="4231949" y="955179"/>
                  <a:pt x="4143284" y="1006838"/>
                </a:cubicBezTo>
                <a:close/>
                <a:moveTo>
                  <a:pt x="5006198" y="1024485"/>
                </a:moveTo>
                <a:lnTo>
                  <a:pt x="5030411" y="1009650"/>
                </a:lnTo>
                <a:lnTo>
                  <a:pt x="5050187" y="1002023"/>
                </a:lnTo>
                <a:lnTo>
                  <a:pt x="5051512" y="1001346"/>
                </a:lnTo>
                <a:lnTo>
                  <a:pt x="5053373" y="1000794"/>
                </a:lnTo>
                <a:lnTo>
                  <a:pt x="5140597" y="967154"/>
                </a:lnTo>
                <a:cubicBezTo>
                  <a:pt x="5182130" y="956733"/>
                  <a:pt x="5229163" y="950644"/>
                  <a:pt x="5283778" y="950644"/>
                </a:cubicBezTo>
                <a:cubicBezTo>
                  <a:pt x="5338102" y="950644"/>
                  <a:pt x="5384862" y="969713"/>
                  <a:pt x="5426197" y="1002489"/>
                </a:cubicBezTo>
                <a:lnTo>
                  <a:pt x="5446101" y="1021157"/>
                </a:lnTo>
                <a:lnTo>
                  <a:pt x="5413648" y="995997"/>
                </a:lnTo>
                <a:cubicBezTo>
                  <a:pt x="5375412" y="972732"/>
                  <a:pt x="5332626" y="959437"/>
                  <a:pt x="5283778" y="959437"/>
                </a:cubicBezTo>
                <a:cubicBezTo>
                  <a:pt x="5234930" y="959437"/>
                  <a:pt x="5192159" y="963628"/>
                  <a:pt x="5153955" y="970962"/>
                </a:cubicBezTo>
                <a:lnTo>
                  <a:pt x="5053373" y="1000794"/>
                </a:lnTo>
                <a:lnTo>
                  <a:pt x="5050187" y="1002023"/>
                </a:lnTo>
                <a:close/>
                <a:moveTo>
                  <a:pt x="951746" y="1024487"/>
                </a:moveTo>
                <a:lnTo>
                  <a:pt x="975963" y="1009650"/>
                </a:lnTo>
                <a:lnTo>
                  <a:pt x="995742" y="1002022"/>
                </a:lnTo>
                <a:lnTo>
                  <a:pt x="997066" y="1001346"/>
                </a:lnTo>
                <a:lnTo>
                  <a:pt x="998922" y="1000795"/>
                </a:lnTo>
                <a:lnTo>
                  <a:pt x="1086148" y="967154"/>
                </a:lnTo>
                <a:cubicBezTo>
                  <a:pt x="1127682" y="956733"/>
                  <a:pt x="1174715" y="950644"/>
                  <a:pt x="1229330" y="950644"/>
                </a:cubicBezTo>
                <a:cubicBezTo>
                  <a:pt x="1283654" y="950644"/>
                  <a:pt x="1330414" y="969713"/>
                  <a:pt x="1371748" y="1002489"/>
                </a:cubicBezTo>
                <a:lnTo>
                  <a:pt x="1391648" y="1021153"/>
                </a:lnTo>
                <a:lnTo>
                  <a:pt x="1359200" y="995997"/>
                </a:lnTo>
                <a:cubicBezTo>
                  <a:pt x="1320966" y="972732"/>
                  <a:pt x="1278178" y="959437"/>
                  <a:pt x="1229331" y="959437"/>
                </a:cubicBezTo>
                <a:cubicBezTo>
                  <a:pt x="1180484" y="959437"/>
                  <a:pt x="1137713" y="963628"/>
                  <a:pt x="1099506" y="970962"/>
                </a:cubicBezTo>
                <a:lnTo>
                  <a:pt x="998922" y="1000795"/>
                </a:lnTo>
                <a:lnTo>
                  <a:pt x="995742" y="1002022"/>
                </a:lnTo>
                <a:close/>
                <a:moveTo>
                  <a:pt x="9060637" y="1024488"/>
                </a:moveTo>
                <a:lnTo>
                  <a:pt x="9084857" y="1009650"/>
                </a:lnTo>
                <a:lnTo>
                  <a:pt x="9104639" y="1002020"/>
                </a:lnTo>
                <a:lnTo>
                  <a:pt x="9105960" y="1001346"/>
                </a:lnTo>
                <a:lnTo>
                  <a:pt x="9107814" y="1000796"/>
                </a:lnTo>
                <a:lnTo>
                  <a:pt x="9195042" y="967154"/>
                </a:lnTo>
                <a:cubicBezTo>
                  <a:pt x="9236576" y="956733"/>
                  <a:pt x="9283610" y="950644"/>
                  <a:pt x="9338225" y="950644"/>
                </a:cubicBezTo>
                <a:cubicBezTo>
                  <a:pt x="9392548" y="950644"/>
                  <a:pt x="9439308" y="969713"/>
                  <a:pt x="9480643" y="1002489"/>
                </a:cubicBezTo>
                <a:lnTo>
                  <a:pt x="9500544" y="1021155"/>
                </a:lnTo>
                <a:lnTo>
                  <a:pt x="9468094" y="995997"/>
                </a:lnTo>
                <a:cubicBezTo>
                  <a:pt x="9429859" y="972732"/>
                  <a:pt x="9387072" y="959437"/>
                  <a:pt x="9338225" y="959437"/>
                </a:cubicBezTo>
                <a:cubicBezTo>
                  <a:pt x="9289378" y="959437"/>
                  <a:pt x="9246607" y="963628"/>
                  <a:pt x="9208400" y="970962"/>
                </a:cubicBezTo>
                <a:lnTo>
                  <a:pt x="9107814" y="1000796"/>
                </a:lnTo>
                <a:lnTo>
                  <a:pt x="9104639" y="1002020"/>
                </a:lnTo>
                <a:close/>
                <a:moveTo>
                  <a:pt x="10736480" y="1025032"/>
                </a:moveTo>
                <a:lnTo>
                  <a:pt x="10755135" y="1009579"/>
                </a:lnTo>
                <a:cubicBezTo>
                  <a:pt x="10796441" y="980659"/>
                  <a:pt x="10843203" y="963833"/>
                  <a:pt x="10897571" y="963833"/>
                </a:cubicBezTo>
                <a:cubicBezTo>
                  <a:pt x="10945899" y="963833"/>
                  <a:pt x="10988235" y="969810"/>
                  <a:pt x="11026085" y="980270"/>
                </a:cubicBezTo>
                <a:lnTo>
                  <a:pt x="11123791" y="1021947"/>
                </a:lnTo>
                <a:lnTo>
                  <a:pt x="11027016" y="986396"/>
                </a:lnTo>
                <a:cubicBezTo>
                  <a:pt x="10988905" y="977331"/>
                  <a:pt x="10946258" y="972151"/>
                  <a:pt x="10897571" y="972151"/>
                </a:cubicBezTo>
                <a:cubicBezTo>
                  <a:pt x="10848804" y="972151"/>
                  <a:pt x="10806100" y="983673"/>
                  <a:pt x="10767951" y="1003837"/>
                </a:cubicBezTo>
                <a:close/>
                <a:moveTo>
                  <a:pt x="6682031" y="1025033"/>
                </a:moveTo>
                <a:lnTo>
                  <a:pt x="6700687" y="1009579"/>
                </a:lnTo>
                <a:cubicBezTo>
                  <a:pt x="6741993" y="980659"/>
                  <a:pt x="6788755" y="963833"/>
                  <a:pt x="6843123" y="963833"/>
                </a:cubicBezTo>
                <a:cubicBezTo>
                  <a:pt x="6891451" y="963833"/>
                  <a:pt x="6933787" y="969810"/>
                  <a:pt x="6971637" y="980270"/>
                </a:cubicBezTo>
                <a:lnTo>
                  <a:pt x="7069344" y="1021947"/>
                </a:lnTo>
                <a:lnTo>
                  <a:pt x="6972569" y="986396"/>
                </a:lnTo>
                <a:cubicBezTo>
                  <a:pt x="6934458" y="977331"/>
                  <a:pt x="6891811" y="972151"/>
                  <a:pt x="6843124" y="972151"/>
                </a:cubicBezTo>
                <a:cubicBezTo>
                  <a:pt x="6794357" y="972151"/>
                  <a:pt x="6751653" y="983673"/>
                  <a:pt x="6713504" y="1003837"/>
                </a:cubicBezTo>
                <a:close/>
                <a:moveTo>
                  <a:pt x="2627583" y="1025034"/>
                </a:moveTo>
                <a:lnTo>
                  <a:pt x="2646240" y="1009579"/>
                </a:lnTo>
                <a:cubicBezTo>
                  <a:pt x="2687546" y="980659"/>
                  <a:pt x="2734308" y="963833"/>
                  <a:pt x="2788676" y="963833"/>
                </a:cubicBezTo>
                <a:cubicBezTo>
                  <a:pt x="2837004" y="963833"/>
                  <a:pt x="2879340" y="969810"/>
                  <a:pt x="2917190" y="980270"/>
                </a:cubicBezTo>
                <a:lnTo>
                  <a:pt x="3014896" y="1021946"/>
                </a:lnTo>
                <a:lnTo>
                  <a:pt x="2918122" y="986396"/>
                </a:lnTo>
                <a:cubicBezTo>
                  <a:pt x="2880011" y="977331"/>
                  <a:pt x="2837364" y="972151"/>
                  <a:pt x="2788677" y="972151"/>
                </a:cubicBezTo>
                <a:cubicBezTo>
                  <a:pt x="2739910" y="972151"/>
                  <a:pt x="2697207" y="983673"/>
                  <a:pt x="2659057" y="1003837"/>
                </a:cubicBezTo>
                <a:close/>
                <a:moveTo>
                  <a:pt x="8073903" y="1027783"/>
                </a:moveTo>
                <a:lnTo>
                  <a:pt x="8017907" y="990765"/>
                </a:lnTo>
                <a:cubicBezTo>
                  <a:pt x="7919161" y="919825"/>
                  <a:pt x="7820483" y="847424"/>
                  <a:pt x="7622917" y="847424"/>
                </a:cubicBezTo>
                <a:cubicBezTo>
                  <a:pt x="7428209" y="847424"/>
                  <a:pt x="7330075" y="917496"/>
                  <a:pt x="7232211" y="987569"/>
                </a:cubicBezTo>
                <a:lnTo>
                  <a:pt x="7174823" y="1027023"/>
                </a:lnTo>
                <a:lnTo>
                  <a:pt x="7252165" y="963697"/>
                </a:lnTo>
                <a:cubicBezTo>
                  <a:pt x="7344206" y="886297"/>
                  <a:pt x="7441315" y="813450"/>
                  <a:pt x="7622916" y="813450"/>
                </a:cubicBezTo>
                <a:cubicBezTo>
                  <a:pt x="7818983" y="813450"/>
                  <a:pt x="7916973" y="898533"/>
                  <a:pt x="8015569" y="982221"/>
                </a:cubicBezTo>
                <a:close/>
                <a:moveTo>
                  <a:pt x="4019457" y="1027784"/>
                </a:moveTo>
                <a:lnTo>
                  <a:pt x="3963459" y="990765"/>
                </a:lnTo>
                <a:cubicBezTo>
                  <a:pt x="3864714" y="919825"/>
                  <a:pt x="3766036" y="847424"/>
                  <a:pt x="3568470" y="847424"/>
                </a:cubicBezTo>
                <a:cubicBezTo>
                  <a:pt x="3373762" y="847424"/>
                  <a:pt x="3275628" y="917496"/>
                  <a:pt x="3177764" y="987569"/>
                </a:cubicBezTo>
                <a:lnTo>
                  <a:pt x="3120377" y="1027023"/>
                </a:lnTo>
                <a:lnTo>
                  <a:pt x="3197718" y="963697"/>
                </a:lnTo>
                <a:cubicBezTo>
                  <a:pt x="3289759" y="886297"/>
                  <a:pt x="3386868" y="813450"/>
                  <a:pt x="3568470" y="813450"/>
                </a:cubicBezTo>
                <a:cubicBezTo>
                  <a:pt x="3764537" y="813450"/>
                  <a:pt x="3862526" y="898533"/>
                  <a:pt x="3961122" y="982221"/>
                </a:cubicBezTo>
                <a:close/>
                <a:moveTo>
                  <a:pt x="12128356" y="1027787"/>
                </a:moveTo>
                <a:lnTo>
                  <a:pt x="12072355" y="990765"/>
                </a:lnTo>
                <a:cubicBezTo>
                  <a:pt x="11973609" y="919825"/>
                  <a:pt x="11874931" y="847424"/>
                  <a:pt x="11677365" y="847424"/>
                </a:cubicBezTo>
                <a:cubicBezTo>
                  <a:pt x="11482656" y="847424"/>
                  <a:pt x="11384522" y="917496"/>
                  <a:pt x="11286658" y="987569"/>
                </a:cubicBezTo>
                <a:lnTo>
                  <a:pt x="11229276" y="1027019"/>
                </a:lnTo>
                <a:lnTo>
                  <a:pt x="11306612" y="963697"/>
                </a:lnTo>
                <a:cubicBezTo>
                  <a:pt x="11398654" y="886297"/>
                  <a:pt x="11495762" y="813450"/>
                  <a:pt x="11677364" y="813450"/>
                </a:cubicBezTo>
                <a:cubicBezTo>
                  <a:pt x="11873431" y="813450"/>
                  <a:pt x="11971420" y="898532"/>
                  <a:pt x="12070017" y="982221"/>
                </a:cubicBezTo>
                <a:close/>
                <a:moveTo>
                  <a:pt x="60559" y="1028527"/>
                </a:moveTo>
                <a:lnTo>
                  <a:pt x="92501" y="1009941"/>
                </a:lnTo>
                <a:cubicBezTo>
                  <a:pt x="181878" y="958147"/>
                  <a:pt x="277213" y="912503"/>
                  <a:pt x="449537" y="912503"/>
                </a:cubicBezTo>
                <a:cubicBezTo>
                  <a:pt x="594699" y="912503"/>
                  <a:pt x="685830" y="945196"/>
                  <a:pt x="763596" y="986061"/>
                </a:cubicBezTo>
                <a:lnTo>
                  <a:pt x="837490" y="1028217"/>
                </a:lnTo>
                <a:lnTo>
                  <a:pt x="766270" y="993780"/>
                </a:lnTo>
                <a:cubicBezTo>
                  <a:pt x="688641" y="959244"/>
                  <a:pt x="596139" y="931048"/>
                  <a:pt x="449537" y="931048"/>
                </a:cubicBezTo>
                <a:cubicBezTo>
                  <a:pt x="274995" y="931048"/>
                  <a:pt x="177711" y="970801"/>
                  <a:pt x="88982" y="1014489"/>
                </a:cubicBezTo>
                <a:close/>
                <a:moveTo>
                  <a:pt x="8169450" y="1028529"/>
                </a:moveTo>
                <a:lnTo>
                  <a:pt x="8201396" y="1009941"/>
                </a:lnTo>
                <a:cubicBezTo>
                  <a:pt x="8290773" y="958147"/>
                  <a:pt x="8386108" y="912503"/>
                  <a:pt x="8558432" y="912503"/>
                </a:cubicBezTo>
                <a:cubicBezTo>
                  <a:pt x="8703594" y="912503"/>
                  <a:pt x="8794725" y="945196"/>
                  <a:pt x="8872491" y="986061"/>
                </a:cubicBezTo>
                <a:lnTo>
                  <a:pt x="8946390" y="1028220"/>
                </a:lnTo>
                <a:lnTo>
                  <a:pt x="8875164" y="993780"/>
                </a:lnTo>
                <a:cubicBezTo>
                  <a:pt x="8797535" y="959244"/>
                  <a:pt x="8705033" y="931048"/>
                  <a:pt x="8558432" y="931048"/>
                </a:cubicBezTo>
                <a:cubicBezTo>
                  <a:pt x="8383890" y="931048"/>
                  <a:pt x="8286606" y="970801"/>
                  <a:pt x="8197877" y="1014489"/>
                </a:cubicBezTo>
                <a:close/>
                <a:moveTo>
                  <a:pt x="4115004" y="1028529"/>
                </a:moveTo>
                <a:lnTo>
                  <a:pt x="4146949" y="1009941"/>
                </a:lnTo>
                <a:cubicBezTo>
                  <a:pt x="4236326" y="958147"/>
                  <a:pt x="4331662" y="912503"/>
                  <a:pt x="4503985" y="912503"/>
                </a:cubicBezTo>
                <a:cubicBezTo>
                  <a:pt x="4649147" y="912503"/>
                  <a:pt x="4740278" y="945196"/>
                  <a:pt x="4818044" y="986061"/>
                </a:cubicBezTo>
                <a:lnTo>
                  <a:pt x="4891946" y="1028221"/>
                </a:lnTo>
                <a:lnTo>
                  <a:pt x="4820717" y="993780"/>
                </a:lnTo>
                <a:cubicBezTo>
                  <a:pt x="4743088" y="959244"/>
                  <a:pt x="4650585" y="931048"/>
                  <a:pt x="4503985" y="931048"/>
                </a:cubicBezTo>
                <a:cubicBezTo>
                  <a:pt x="4329444" y="931048"/>
                  <a:pt x="4232158" y="970801"/>
                  <a:pt x="4143430" y="1014489"/>
                </a:cubicBezTo>
                <a:close/>
                <a:moveTo>
                  <a:pt x="951150" y="1028980"/>
                </a:moveTo>
                <a:lnTo>
                  <a:pt x="975889" y="1015644"/>
                </a:lnTo>
                <a:cubicBezTo>
                  <a:pt x="1041132" y="985182"/>
                  <a:pt x="1120054" y="963833"/>
                  <a:pt x="1229331" y="963833"/>
                </a:cubicBezTo>
                <a:cubicBezTo>
                  <a:pt x="1283699" y="963833"/>
                  <a:pt x="1330488" y="980659"/>
                  <a:pt x="1371840" y="1009579"/>
                </a:cubicBezTo>
                <a:lnTo>
                  <a:pt x="1390993" y="1025424"/>
                </a:lnTo>
                <a:lnTo>
                  <a:pt x="1358917" y="1003837"/>
                </a:lnTo>
                <a:cubicBezTo>
                  <a:pt x="1320752" y="983673"/>
                  <a:pt x="1278057" y="972151"/>
                  <a:pt x="1229330" y="972151"/>
                </a:cubicBezTo>
                <a:cubicBezTo>
                  <a:pt x="1131876" y="972151"/>
                  <a:pt x="1058605" y="986681"/>
                  <a:pt x="997469" y="1008476"/>
                </a:cubicBezTo>
                <a:close/>
                <a:moveTo>
                  <a:pt x="5005595" y="1028982"/>
                </a:moveTo>
                <a:lnTo>
                  <a:pt x="5030337" y="1015644"/>
                </a:lnTo>
                <a:cubicBezTo>
                  <a:pt x="5095580" y="985182"/>
                  <a:pt x="5174502" y="963833"/>
                  <a:pt x="5283778" y="963833"/>
                </a:cubicBezTo>
                <a:cubicBezTo>
                  <a:pt x="5338147" y="963833"/>
                  <a:pt x="5384937" y="980659"/>
                  <a:pt x="5426288" y="1009579"/>
                </a:cubicBezTo>
                <a:lnTo>
                  <a:pt x="5445440" y="1025424"/>
                </a:lnTo>
                <a:lnTo>
                  <a:pt x="5413364" y="1003837"/>
                </a:lnTo>
                <a:cubicBezTo>
                  <a:pt x="5375200" y="983673"/>
                  <a:pt x="5332505" y="972151"/>
                  <a:pt x="5283778" y="972151"/>
                </a:cubicBezTo>
                <a:cubicBezTo>
                  <a:pt x="5186323" y="972151"/>
                  <a:pt x="5113054" y="986681"/>
                  <a:pt x="5051918" y="1008476"/>
                </a:cubicBezTo>
                <a:close/>
                <a:moveTo>
                  <a:pt x="9060040" y="1028983"/>
                </a:moveTo>
                <a:lnTo>
                  <a:pt x="9084783" y="1015644"/>
                </a:lnTo>
                <a:cubicBezTo>
                  <a:pt x="9150027" y="985182"/>
                  <a:pt x="9228949" y="963833"/>
                  <a:pt x="9338225" y="963833"/>
                </a:cubicBezTo>
                <a:cubicBezTo>
                  <a:pt x="9392593" y="963833"/>
                  <a:pt x="9439382" y="980659"/>
                  <a:pt x="9480734" y="1009579"/>
                </a:cubicBezTo>
                <a:lnTo>
                  <a:pt x="9499883" y="1025421"/>
                </a:lnTo>
                <a:lnTo>
                  <a:pt x="9467812" y="1003837"/>
                </a:lnTo>
                <a:cubicBezTo>
                  <a:pt x="9429647" y="983673"/>
                  <a:pt x="9386952" y="972151"/>
                  <a:pt x="9338225" y="972151"/>
                </a:cubicBezTo>
                <a:cubicBezTo>
                  <a:pt x="9240771" y="972151"/>
                  <a:pt x="9167500" y="986681"/>
                  <a:pt x="9106364" y="1008476"/>
                </a:cubicBezTo>
                <a:close/>
                <a:moveTo>
                  <a:pt x="6681198" y="1030040"/>
                </a:moveTo>
                <a:lnTo>
                  <a:pt x="6700609" y="1016114"/>
                </a:lnTo>
                <a:cubicBezTo>
                  <a:pt x="6741944" y="991050"/>
                  <a:pt x="6788734" y="976467"/>
                  <a:pt x="6843124" y="976467"/>
                </a:cubicBezTo>
                <a:cubicBezTo>
                  <a:pt x="6891472" y="976467"/>
                  <a:pt x="6933830" y="981647"/>
                  <a:pt x="6971703" y="990712"/>
                </a:cubicBezTo>
                <a:lnTo>
                  <a:pt x="7072527" y="1027959"/>
                </a:lnTo>
                <a:lnTo>
                  <a:pt x="6972479" y="996841"/>
                </a:lnTo>
                <a:cubicBezTo>
                  <a:pt x="6934388" y="989168"/>
                  <a:pt x="6891770" y="984784"/>
                  <a:pt x="6843123" y="984784"/>
                </a:cubicBezTo>
                <a:cubicBezTo>
                  <a:pt x="6794376" y="984784"/>
                  <a:pt x="6751689" y="994533"/>
                  <a:pt x="6713552" y="1011595"/>
                </a:cubicBezTo>
                <a:close/>
                <a:moveTo>
                  <a:pt x="10735644" y="1030041"/>
                </a:moveTo>
                <a:lnTo>
                  <a:pt x="10755057" y="1016114"/>
                </a:lnTo>
                <a:cubicBezTo>
                  <a:pt x="10796391" y="991050"/>
                  <a:pt x="10843180" y="976467"/>
                  <a:pt x="10897571" y="976467"/>
                </a:cubicBezTo>
                <a:cubicBezTo>
                  <a:pt x="10945918" y="976467"/>
                  <a:pt x="10988277" y="981647"/>
                  <a:pt x="11026150" y="990712"/>
                </a:cubicBezTo>
                <a:lnTo>
                  <a:pt x="11126971" y="1027958"/>
                </a:lnTo>
                <a:lnTo>
                  <a:pt x="11026927" y="996841"/>
                </a:lnTo>
                <a:cubicBezTo>
                  <a:pt x="10988836" y="989168"/>
                  <a:pt x="10946218" y="984784"/>
                  <a:pt x="10897571" y="984784"/>
                </a:cubicBezTo>
                <a:cubicBezTo>
                  <a:pt x="10848824" y="984784"/>
                  <a:pt x="10806137" y="994533"/>
                  <a:pt x="10768000" y="1011595"/>
                </a:cubicBezTo>
                <a:close/>
                <a:moveTo>
                  <a:pt x="2626750" y="1030041"/>
                </a:moveTo>
                <a:lnTo>
                  <a:pt x="2646163" y="1016114"/>
                </a:lnTo>
                <a:cubicBezTo>
                  <a:pt x="2687497" y="991050"/>
                  <a:pt x="2734287" y="976467"/>
                  <a:pt x="2788677" y="976467"/>
                </a:cubicBezTo>
                <a:cubicBezTo>
                  <a:pt x="2837025" y="976467"/>
                  <a:pt x="2879383" y="981647"/>
                  <a:pt x="2917256" y="990712"/>
                </a:cubicBezTo>
                <a:lnTo>
                  <a:pt x="3018077" y="1027958"/>
                </a:lnTo>
                <a:lnTo>
                  <a:pt x="2918033" y="996841"/>
                </a:lnTo>
                <a:cubicBezTo>
                  <a:pt x="2879942" y="989168"/>
                  <a:pt x="2837324" y="984784"/>
                  <a:pt x="2788677" y="984784"/>
                </a:cubicBezTo>
                <a:cubicBezTo>
                  <a:pt x="2739930" y="984784"/>
                  <a:pt x="2697242" y="994533"/>
                  <a:pt x="2659106" y="1011595"/>
                </a:cubicBezTo>
                <a:close/>
                <a:moveTo>
                  <a:pt x="11126004" y="1032585"/>
                </a:moveTo>
                <a:lnTo>
                  <a:pt x="11026857" y="1007355"/>
                </a:lnTo>
                <a:cubicBezTo>
                  <a:pt x="10988783" y="1001080"/>
                  <a:pt x="10946188" y="997494"/>
                  <a:pt x="10897571" y="997494"/>
                </a:cubicBezTo>
                <a:cubicBezTo>
                  <a:pt x="10873203" y="997494"/>
                  <a:pt x="10850350" y="999488"/>
                  <a:pt x="10828824" y="1003227"/>
                </a:cubicBezTo>
                <a:lnTo>
                  <a:pt x="10771114" y="1018611"/>
                </a:lnTo>
                <a:lnTo>
                  <a:pt x="10798180" y="1004845"/>
                </a:lnTo>
                <a:cubicBezTo>
                  <a:pt x="10828348" y="994905"/>
                  <a:pt x="10861266" y="989421"/>
                  <a:pt x="10897571" y="989421"/>
                </a:cubicBezTo>
                <a:cubicBezTo>
                  <a:pt x="10945978" y="989421"/>
                  <a:pt x="10988383" y="993800"/>
                  <a:pt x="11026291" y="1001464"/>
                </a:cubicBezTo>
                <a:close/>
                <a:moveTo>
                  <a:pt x="7071561" y="1032586"/>
                </a:moveTo>
                <a:lnTo>
                  <a:pt x="6972409" y="1007355"/>
                </a:lnTo>
                <a:cubicBezTo>
                  <a:pt x="6934335" y="1001080"/>
                  <a:pt x="6891740" y="997494"/>
                  <a:pt x="6843123" y="997494"/>
                </a:cubicBezTo>
                <a:cubicBezTo>
                  <a:pt x="6818755" y="997494"/>
                  <a:pt x="6795902" y="999488"/>
                  <a:pt x="6774376" y="1003227"/>
                </a:cubicBezTo>
                <a:lnTo>
                  <a:pt x="6716667" y="1018611"/>
                </a:lnTo>
                <a:lnTo>
                  <a:pt x="6743732" y="1004845"/>
                </a:lnTo>
                <a:cubicBezTo>
                  <a:pt x="6773900" y="994905"/>
                  <a:pt x="6806818" y="989421"/>
                  <a:pt x="6843123" y="989421"/>
                </a:cubicBezTo>
                <a:cubicBezTo>
                  <a:pt x="6891531" y="989421"/>
                  <a:pt x="6933936" y="993800"/>
                  <a:pt x="6971844" y="1001464"/>
                </a:cubicBezTo>
                <a:close/>
                <a:moveTo>
                  <a:pt x="3017116" y="1032587"/>
                </a:moveTo>
                <a:lnTo>
                  <a:pt x="2917962" y="1007355"/>
                </a:lnTo>
                <a:cubicBezTo>
                  <a:pt x="2879888" y="1001080"/>
                  <a:pt x="2837293" y="997494"/>
                  <a:pt x="2788676" y="997494"/>
                </a:cubicBezTo>
                <a:cubicBezTo>
                  <a:pt x="2764308" y="997494"/>
                  <a:pt x="2741455" y="999488"/>
                  <a:pt x="2719929" y="1003227"/>
                </a:cubicBezTo>
                <a:lnTo>
                  <a:pt x="2662221" y="1018611"/>
                </a:lnTo>
                <a:lnTo>
                  <a:pt x="2689285" y="1004845"/>
                </a:lnTo>
                <a:cubicBezTo>
                  <a:pt x="2719453" y="994905"/>
                  <a:pt x="2752372" y="989421"/>
                  <a:pt x="2788677" y="989421"/>
                </a:cubicBezTo>
                <a:cubicBezTo>
                  <a:pt x="2837084" y="989421"/>
                  <a:pt x="2879489" y="993800"/>
                  <a:pt x="2917397" y="1001464"/>
                </a:cubicBezTo>
                <a:close/>
                <a:moveTo>
                  <a:pt x="5005704" y="1032915"/>
                </a:moveTo>
                <a:lnTo>
                  <a:pt x="5030265" y="1021434"/>
                </a:lnTo>
                <a:cubicBezTo>
                  <a:pt x="5095516" y="995008"/>
                  <a:pt x="5174457" y="976467"/>
                  <a:pt x="5283778" y="976467"/>
                </a:cubicBezTo>
                <a:cubicBezTo>
                  <a:pt x="5338090" y="976467"/>
                  <a:pt x="5384851" y="991050"/>
                  <a:pt x="5426193" y="1016114"/>
                </a:cubicBezTo>
                <a:lnTo>
                  <a:pt x="5444985" y="1029590"/>
                </a:lnTo>
                <a:lnTo>
                  <a:pt x="5413385" y="1011595"/>
                </a:lnTo>
                <a:cubicBezTo>
                  <a:pt x="5375216" y="994533"/>
                  <a:pt x="5332515" y="984784"/>
                  <a:pt x="5283778" y="984784"/>
                </a:cubicBezTo>
                <a:cubicBezTo>
                  <a:pt x="5186305" y="984784"/>
                  <a:pt x="5113048" y="997096"/>
                  <a:pt x="5051939" y="1015563"/>
                </a:cubicBezTo>
                <a:close/>
                <a:moveTo>
                  <a:pt x="951257" y="1032915"/>
                </a:moveTo>
                <a:lnTo>
                  <a:pt x="975816" y="1021434"/>
                </a:lnTo>
                <a:cubicBezTo>
                  <a:pt x="1041068" y="995008"/>
                  <a:pt x="1120009" y="976467"/>
                  <a:pt x="1229330" y="976467"/>
                </a:cubicBezTo>
                <a:cubicBezTo>
                  <a:pt x="1283642" y="976467"/>
                  <a:pt x="1330402" y="991050"/>
                  <a:pt x="1371744" y="1016114"/>
                </a:cubicBezTo>
                <a:lnTo>
                  <a:pt x="1390536" y="1029589"/>
                </a:lnTo>
                <a:lnTo>
                  <a:pt x="1358937" y="1011595"/>
                </a:lnTo>
                <a:cubicBezTo>
                  <a:pt x="1320768" y="994533"/>
                  <a:pt x="1278067" y="984784"/>
                  <a:pt x="1229330" y="984784"/>
                </a:cubicBezTo>
                <a:cubicBezTo>
                  <a:pt x="1131856" y="984784"/>
                  <a:pt x="1058601" y="997096"/>
                  <a:pt x="997492" y="1015563"/>
                </a:cubicBezTo>
                <a:close/>
                <a:moveTo>
                  <a:pt x="9060150" y="1032916"/>
                </a:moveTo>
                <a:lnTo>
                  <a:pt x="9084711" y="1021434"/>
                </a:lnTo>
                <a:cubicBezTo>
                  <a:pt x="9149963" y="995008"/>
                  <a:pt x="9228904" y="976467"/>
                  <a:pt x="9338225" y="976467"/>
                </a:cubicBezTo>
                <a:cubicBezTo>
                  <a:pt x="9392537" y="976467"/>
                  <a:pt x="9439297" y="991050"/>
                  <a:pt x="9480638" y="1016114"/>
                </a:cubicBezTo>
                <a:lnTo>
                  <a:pt x="9499432" y="1029590"/>
                </a:lnTo>
                <a:lnTo>
                  <a:pt x="9467831" y="1011595"/>
                </a:lnTo>
                <a:cubicBezTo>
                  <a:pt x="9429663" y="994533"/>
                  <a:pt x="9386962" y="984784"/>
                  <a:pt x="9338225" y="984784"/>
                </a:cubicBezTo>
                <a:cubicBezTo>
                  <a:pt x="9240751" y="984784"/>
                  <a:pt x="9167495" y="997096"/>
                  <a:pt x="9106387" y="1015563"/>
                </a:cubicBezTo>
                <a:close/>
                <a:moveTo>
                  <a:pt x="6610887" y="1034402"/>
                </a:moveTo>
                <a:lnTo>
                  <a:pt x="6528742" y="954109"/>
                </a:lnTo>
                <a:cubicBezTo>
                  <a:pt x="6399291" y="804538"/>
                  <a:pt x="6307116" y="605111"/>
                  <a:pt x="6063730" y="605111"/>
                </a:cubicBezTo>
                <a:cubicBezTo>
                  <a:pt x="5820345" y="605111"/>
                  <a:pt x="5727389" y="804538"/>
                  <a:pt x="5597509" y="954109"/>
                </a:cubicBezTo>
                <a:lnTo>
                  <a:pt x="5522526" y="1027222"/>
                </a:lnTo>
                <a:lnTo>
                  <a:pt x="5580177" y="961847"/>
                </a:lnTo>
                <a:cubicBezTo>
                  <a:pt x="5721435" y="777098"/>
                  <a:pt x="5810254" y="508373"/>
                  <a:pt x="6064131" y="508373"/>
                </a:cubicBezTo>
                <a:cubicBezTo>
                  <a:pt x="6318006" y="508373"/>
                  <a:pt x="6406205" y="777098"/>
                  <a:pt x="6547060" y="961847"/>
                </a:cubicBezTo>
                <a:close/>
                <a:moveTo>
                  <a:pt x="10665337" y="1034405"/>
                </a:moveTo>
                <a:lnTo>
                  <a:pt x="10583189" y="954109"/>
                </a:lnTo>
                <a:cubicBezTo>
                  <a:pt x="10453739" y="804538"/>
                  <a:pt x="10361564" y="605111"/>
                  <a:pt x="10118178" y="605111"/>
                </a:cubicBezTo>
                <a:cubicBezTo>
                  <a:pt x="9874792" y="605111"/>
                  <a:pt x="9781836" y="804538"/>
                  <a:pt x="9651956" y="954109"/>
                </a:cubicBezTo>
                <a:lnTo>
                  <a:pt x="9576972" y="1027222"/>
                </a:lnTo>
                <a:lnTo>
                  <a:pt x="9634624" y="961847"/>
                </a:lnTo>
                <a:cubicBezTo>
                  <a:pt x="9775882" y="777098"/>
                  <a:pt x="9864702" y="508373"/>
                  <a:pt x="10118578" y="508373"/>
                </a:cubicBezTo>
                <a:cubicBezTo>
                  <a:pt x="10372454" y="508373"/>
                  <a:pt x="10460653" y="777098"/>
                  <a:pt x="10601507" y="961847"/>
                </a:cubicBezTo>
                <a:close/>
                <a:moveTo>
                  <a:pt x="2556445" y="1034407"/>
                </a:moveTo>
                <a:lnTo>
                  <a:pt x="2474295" y="954109"/>
                </a:lnTo>
                <a:cubicBezTo>
                  <a:pt x="2344844" y="804538"/>
                  <a:pt x="2252669" y="605111"/>
                  <a:pt x="2009283" y="605111"/>
                </a:cubicBezTo>
                <a:cubicBezTo>
                  <a:pt x="1765897" y="605111"/>
                  <a:pt x="1672941" y="804538"/>
                  <a:pt x="1543061" y="954109"/>
                </a:cubicBezTo>
                <a:lnTo>
                  <a:pt x="1468082" y="1027217"/>
                </a:lnTo>
                <a:lnTo>
                  <a:pt x="1525730" y="961847"/>
                </a:lnTo>
                <a:cubicBezTo>
                  <a:pt x="1666988" y="777098"/>
                  <a:pt x="1755807" y="508373"/>
                  <a:pt x="2009683" y="508373"/>
                </a:cubicBezTo>
                <a:cubicBezTo>
                  <a:pt x="2263560" y="508373"/>
                  <a:pt x="2351758" y="777098"/>
                  <a:pt x="2492613" y="961847"/>
                </a:cubicBezTo>
                <a:close/>
                <a:moveTo>
                  <a:pt x="6613100" y="1036355"/>
                </a:moveTo>
                <a:lnTo>
                  <a:pt x="6612393" y="1035874"/>
                </a:lnTo>
                <a:lnTo>
                  <a:pt x="6611707" y="1035204"/>
                </a:lnTo>
                <a:close/>
                <a:moveTo>
                  <a:pt x="10667550" y="1036357"/>
                </a:moveTo>
                <a:lnTo>
                  <a:pt x="10666841" y="1035874"/>
                </a:lnTo>
                <a:lnTo>
                  <a:pt x="10666153" y="1035202"/>
                </a:lnTo>
                <a:close/>
                <a:moveTo>
                  <a:pt x="2558658" y="1036358"/>
                </a:moveTo>
                <a:lnTo>
                  <a:pt x="2557946" y="1035874"/>
                </a:lnTo>
                <a:lnTo>
                  <a:pt x="2557256" y="1035200"/>
                </a:lnTo>
                <a:close/>
                <a:moveTo>
                  <a:pt x="8954817" y="1037425"/>
                </a:moveTo>
                <a:lnTo>
                  <a:pt x="8948728" y="1035299"/>
                </a:lnTo>
                <a:cubicBezTo>
                  <a:pt x="8852713" y="995646"/>
                  <a:pt x="8753420" y="954714"/>
                  <a:pt x="8558032" y="954714"/>
                </a:cubicBezTo>
                <a:cubicBezTo>
                  <a:pt x="8383250" y="954714"/>
                  <a:pt x="8286536" y="987047"/>
                  <a:pt x="8197803" y="1022809"/>
                </a:cubicBezTo>
                <a:lnTo>
                  <a:pt x="8162538" y="1037061"/>
                </a:lnTo>
                <a:lnTo>
                  <a:pt x="8204488" y="1016546"/>
                </a:lnTo>
                <a:cubicBezTo>
                  <a:pt x="8295645" y="972285"/>
                  <a:pt x="8388747" y="935364"/>
                  <a:pt x="8558432" y="935364"/>
                </a:cubicBezTo>
                <a:cubicBezTo>
                  <a:pt x="8752181" y="935364"/>
                  <a:pt x="8849655" y="984611"/>
                  <a:pt x="8947429" y="1033858"/>
                </a:cubicBezTo>
                <a:close/>
                <a:moveTo>
                  <a:pt x="845920" y="1037425"/>
                </a:moveTo>
                <a:lnTo>
                  <a:pt x="839834" y="1035299"/>
                </a:lnTo>
                <a:cubicBezTo>
                  <a:pt x="743819" y="995646"/>
                  <a:pt x="644525" y="954714"/>
                  <a:pt x="449137" y="954714"/>
                </a:cubicBezTo>
                <a:cubicBezTo>
                  <a:pt x="274355" y="954714"/>
                  <a:pt x="177640" y="987047"/>
                  <a:pt x="88908" y="1022809"/>
                </a:cubicBezTo>
                <a:lnTo>
                  <a:pt x="53640" y="1037062"/>
                </a:lnTo>
                <a:lnTo>
                  <a:pt x="95593" y="1016546"/>
                </a:lnTo>
                <a:cubicBezTo>
                  <a:pt x="186750" y="972285"/>
                  <a:pt x="279852" y="935364"/>
                  <a:pt x="449537" y="935364"/>
                </a:cubicBezTo>
                <a:cubicBezTo>
                  <a:pt x="643286" y="935364"/>
                  <a:pt x="740760" y="984611"/>
                  <a:pt x="838534" y="1033858"/>
                </a:cubicBezTo>
                <a:close/>
                <a:moveTo>
                  <a:pt x="4900371" y="1037426"/>
                </a:moveTo>
                <a:lnTo>
                  <a:pt x="4894280" y="1035299"/>
                </a:lnTo>
                <a:cubicBezTo>
                  <a:pt x="4798266" y="995646"/>
                  <a:pt x="4698973" y="954714"/>
                  <a:pt x="4503584" y="954714"/>
                </a:cubicBezTo>
                <a:cubicBezTo>
                  <a:pt x="4328803" y="954714"/>
                  <a:pt x="4232089" y="987047"/>
                  <a:pt x="4143355" y="1022809"/>
                </a:cubicBezTo>
                <a:lnTo>
                  <a:pt x="4108091" y="1037061"/>
                </a:lnTo>
                <a:lnTo>
                  <a:pt x="4150040" y="1016546"/>
                </a:lnTo>
                <a:cubicBezTo>
                  <a:pt x="4241198" y="972285"/>
                  <a:pt x="4334300" y="935364"/>
                  <a:pt x="4503985" y="935364"/>
                </a:cubicBezTo>
                <a:cubicBezTo>
                  <a:pt x="4697733" y="935364"/>
                  <a:pt x="4795208" y="984611"/>
                  <a:pt x="4892982" y="1033858"/>
                </a:cubicBezTo>
                <a:close/>
                <a:moveTo>
                  <a:pt x="12135535" y="1037797"/>
                </a:moveTo>
                <a:lnTo>
                  <a:pt x="12071854" y="1003356"/>
                </a:lnTo>
                <a:cubicBezTo>
                  <a:pt x="11973119" y="945345"/>
                  <a:pt x="11874351" y="886121"/>
                  <a:pt x="11676964" y="886121"/>
                </a:cubicBezTo>
                <a:cubicBezTo>
                  <a:pt x="11482496" y="886121"/>
                  <a:pt x="11384362" y="943502"/>
                  <a:pt x="11286438" y="1000883"/>
                </a:cubicBezTo>
                <a:lnTo>
                  <a:pt x="11224560" y="1035694"/>
                </a:lnTo>
                <a:lnTo>
                  <a:pt x="11306531" y="978910"/>
                </a:lnTo>
                <a:cubicBezTo>
                  <a:pt x="11398623" y="913398"/>
                  <a:pt x="11495800" y="851741"/>
                  <a:pt x="11677365" y="851741"/>
                </a:cubicBezTo>
                <a:cubicBezTo>
                  <a:pt x="11873552" y="851741"/>
                  <a:pt x="11971616" y="923782"/>
                  <a:pt x="12070207" y="994609"/>
                </a:cubicBezTo>
                <a:close/>
                <a:moveTo>
                  <a:pt x="8081088" y="1037797"/>
                </a:moveTo>
                <a:lnTo>
                  <a:pt x="8017406" y="1003356"/>
                </a:lnTo>
                <a:cubicBezTo>
                  <a:pt x="7918672" y="945346"/>
                  <a:pt x="7819903" y="886121"/>
                  <a:pt x="7622516" y="886121"/>
                </a:cubicBezTo>
                <a:cubicBezTo>
                  <a:pt x="7428048" y="886121"/>
                  <a:pt x="7329914" y="943502"/>
                  <a:pt x="7231991" y="1000883"/>
                </a:cubicBezTo>
                <a:lnTo>
                  <a:pt x="7170114" y="1035693"/>
                </a:lnTo>
                <a:lnTo>
                  <a:pt x="7252083" y="978910"/>
                </a:lnTo>
                <a:cubicBezTo>
                  <a:pt x="7344175" y="913398"/>
                  <a:pt x="7441352" y="851741"/>
                  <a:pt x="7622917" y="851741"/>
                </a:cubicBezTo>
                <a:cubicBezTo>
                  <a:pt x="7819104" y="851741"/>
                  <a:pt x="7917168" y="923782"/>
                  <a:pt x="8015760" y="994610"/>
                </a:cubicBezTo>
                <a:close/>
                <a:moveTo>
                  <a:pt x="4026641" y="1037797"/>
                </a:moveTo>
                <a:lnTo>
                  <a:pt x="3962958" y="1003356"/>
                </a:lnTo>
                <a:cubicBezTo>
                  <a:pt x="3864225" y="945346"/>
                  <a:pt x="3765457" y="886121"/>
                  <a:pt x="3568070" y="886121"/>
                </a:cubicBezTo>
                <a:cubicBezTo>
                  <a:pt x="3373601" y="886121"/>
                  <a:pt x="3275467" y="943502"/>
                  <a:pt x="3177543" y="1000883"/>
                </a:cubicBezTo>
                <a:lnTo>
                  <a:pt x="3115671" y="1035691"/>
                </a:lnTo>
                <a:lnTo>
                  <a:pt x="3197637" y="978910"/>
                </a:lnTo>
                <a:cubicBezTo>
                  <a:pt x="3289728" y="913398"/>
                  <a:pt x="3386905" y="851741"/>
                  <a:pt x="3568470" y="851741"/>
                </a:cubicBezTo>
                <a:cubicBezTo>
                  <a:pt x="3764657" y="851741"/>
                  <a:pt x="3862721" y="923782"/>
                  <a:pt x="3961312" y="994610"/>
                </a:cubicBezTo>
                <a:close/>
                <a:moveTo>
                  <a:pt x="10664373" y="1038521"/>
                </a:moveTo>
                <a:lnTo>
                  <a:pt x="10583476" y="976974"/>
                </a:lnTo>
                <a:cubicBezTo>
                  <a:pt x="10454123" y="860639"/>
                  <a:pt x="10362023" y="705525"/>
                  <a:pt x="10118338" y="705525"/>
                </a:cubicBezTo>
                <a:cubicBezTo>
                  <a:pt x="9874652" y="705525"/>
                  <a:pt x="9782114" y="860639"/>
                  <a:pt x="9652375" y="976974"/>
                </a:cubicBezTo>
                <a:lnTo>
                  <a:pt x="9572208" y="1037804"/>
                </a:lnTo>
                <a:lnTo>
                  <a:pt x="9634318" y="980136"/>
                </a:lnTo>
                <a:cubicBezTo>
                  <a:pt x="9775495" y="828976"/>
                  <a:pt x="9864439" y="609108"/>
                  <a:pt x="10118577" y="609108"/>
                </a:cubicBezTo>
                <a:cubicBezTo>
                  <a:pt x="10372716" y="609108"/>
                  <a:pt x="10460868" y="828976"/>
                  <a:pt x="10601636" y="980136"/>
                </a:cubicBezTo>
                <a:close/>
                <a:moveTo>
                  <a:pt x="6609926" y="1038521"/>
                </a:moveTo>
                <a:lnTo>
                  <a:pt x="6529028" y="976974"/>
                </a:lnTo>
                <a:cubicBezTo>
                  <a:pt x="6399675" y="860639"/>
                  <a:pt x="6307575" y="705525"/>
                  <a:pt x="6063890" y="705525"/>
                </a:cubicBezTo>
                <a:cubicBezTo>
                  <a:pt x="5820205" y="705525"/>
                  <a:pt x="5727667" y="860639"/>
                  <a:pt x="5597928" y="976974"/>
                </a:cubicBezTo>
                <a:lnTo>
                  <a:pt x="5517758" y="1037806"/>
                </a:lnTo>
                <a:lnTo>
                  <a:pt x="5579871" y="980136"/>
                </a:lnTo>
                <a:cubicBezTo>
                  <a:pt x="5721048" y="828976"/>
                  <a:pt x="5809993" y="609108"/>
                  <a:pt x="6064131" y="609108"/>
                </a:cubicBezTo>
                <a:cubicBezTo>
                  <a:pt x="6318268" y="609108"/>
                  <a:pt x="6406420" y="828976"/>
                  <a:pt x="6547188" y="980136"/>
                </a:cubicBezTo>
                <a:close/>
                <a:moveTo>
                  <a:pt x="2555479" y="1038522"/>
                </a:moveTo>
                <a:lnTo>
                  <a:pt x="2474581" y="976974"/>
                </a:lnTo>
                <a:cubicBezTo>
                  <a:pt x="2345228" y="860639"/>
                  <a:pt x="2253128" y="705525"/>
                  <a:pt x="2009443" y="705525"/>
                </a:cubicBezTo>
                <a:cubicBezTo>
                  <a:pt x="1765757" y="705525"/>
                  <a:pt x="1673219" y="860639"/>
                  <a:pt x="1543480" y="976974"/>
                </a:cubicBezTo>
                <a:lnTo>
                  <a:pt x="1463312" y="1037806"/>
                </a:lnTo>
                <a:lnTo>
                  <a:pt x="1525423" y="980136"/>
                </a:lnTo>
                <a:cubicBezTo>
                  <a:pt x="1666600" y="828976"/>
                  <a:pt x="1755544" y="609108"/>
                  <a:pt x="2009683" y="609108"/>
                </a:cubicBezTo>
                <a:cubicBezTo>
                  <a:pt x="2263821" y="609108"/>
                  <a:pt x="2351973" y="828976"/>
                  <a:pt x="2492741" y="980136"/>
                </a:cubicBezTo>
                <a:close/>
                <a:moveTo>
                  <a:pt x="11223856" y="1040919"/>
                </a:moveTo>
                <a:lnTo>
                  <a:pt x="11306351" y="994183"/>
                </a:lnTo>
                <a:cubicBezTo>
                  <a:pt x="11398389" y="940641"/>
                  <a:pt x="11495459" y="890288"/>
                  <a:pt x="11676725" y="890438"/>
                </a:cubicBezTo>
                <a:cubicBezTo>
                  <a:pt x="11873451" y="890438"/>
                  <a:pt x="11971201" y="949258"/>
                  <a:pt x="12069804" y="1007235"/>
                </a:cubicBezTo>
                <a:lnTo>
                  <a:pt x="12129526" y="1039538"/>
                </a:lnTo>
                <a:lnTo>
                  <a:pt x="12071856" y="1015297"/>
                </a:lnTo>
                <a:cubicBezTo>
                  <a:pt x="11973129" y="970192"/>
                  <a:pt x="11874391" y="924098"/>
                  <a:pt x="11677124" y="924098"/>
                </a:cubicBezTo>
                <a:cubicBezTo>
                  <a:pt x="11483096" y="924098"/>
                  <a:pt x="11384962" y="968727"/>
                  <a:pt x="11286928" y="1013358"/>
                </a:cubicBezTo>
                <a:close/>
                <a:moveTo>
                  <a:pt x="7169408" y="1040919"/>
                </a:moveTo>
                <a:lnTo>
                  <a:pt x="7251903" y="994183"/>
                </a:lnTo>
                <a:cubicBezTo>
                  <a:pt x="7343942" y="940641"/>
                  <a:pt x="7441012" y="890288"/>
                  <a:pt x="7622277" y="890438"/>
                </a:cubicBezTo>
                <a:cubicBezTo>
                  <a:pt x="7819004" y="890438"/>
                  <a:pt x="7916753" y="949258"/>
                  <a:pt x="8015356" y="1007235"/>
                </a:cubicBezTo>
                <a:lnTo>
                  <a:pt x="8075077" y="1039537"/>
                </a:lnTo>
                <a:lnTo>
                  <a:pt x="8017408" y="1015296"/>
                </a:lnTo>
                <a:cubicBezTo>
                  <a:pt x="7918682" y="970192"/>
                  <a:pt x="7819944" y="924098"/>
                  <a:pt x="7622676" y="924098"/>
                </a:cubicBezTo>
                <a:cubicBezTo>
                  <a:pt x="7428648" y="924098"/>
                  <a:pt x="7330514" y="968727"/>
                  <a:pt x="7232480" y="1013358"/>
                </a:cubicBezTo>
                <a:close/>
                <a:moveTo>
                  <a:pt x="3114962" y="1040919"/>
                </a:moveTo>
                <a:lnTo>
                  <a:pt x="3197456" y="994183"/>
                </a:lnTo>
                <a:cubicBezTo>
                  <a:pt x="3289494" y="940641"/>
                  <a:pt x="3386565" y="890288"/>
                  <a:pt x="3567830" y="890438"/>
                </a:cubicBezTo>
                <a:cubicBezTo>
                  <a:pt x="3764557" y="890438"/>
                  <a:pt x="3862306" y="949258"/>
                  <a:pt x="3960909" y="1007235"/>
                </a:cubicBezTo>
                <a:lnTo>
                  <a:pt x="4020630" y="1039536"/>
                </a:lnTo>
                <a:lnTo>
                  <a:pt x="3962962" y="1015296"/>
                </a:lnTo>
                <a:cubicBezTo>
                  <a:pt x="3864234" y="970192"/>
                  <a:pt x="3765496" y="924098"/>
                  <a:pt x="3568230" y="924098"/>
                </a:cubicBezTo>
                <a:cubicBezTo>
                  <a:pt x="3374201" y="924098"/>
                  <a:pt x="3276067" y="968727"/>
                  <a:pt x="3178033" y="1013358"/>
                </a:cubicBezTo>
                <a:close/>
                <a:moveTo>
                  <a:pt x="10742464" y="1043183"/>
                </a:moveTo>
                <a:lnTo>
                  <a:pt x="10768666" y="1031581"/>
                </a:lnTo>
                <a:cubicBezTo>
                  <a:pt x="10806539" y="1020723"/>
                  <a:pt x="10848925" y="1014519"/>
                  <a:pt x="10897332" y="1014519"/>
                </a:cubicBezTo>
                <a:cubicBezTo>
                  <a:pt x="10994146" y="1014519"/>
                  <a:pt x="11067037" y="1025676"/>
                  <a:pt x="11127978" y="1042412"/>
                </a:cubicBezTo>
                <a:lnTo>
                  <a:pt x="11129459" y="1042917"/>
                </a:lnTo>
                <a:lnTo>
                  <a:pt x="11128915" y="1042767"/>
                </a:lnTo>
                <a:cubicBezTo>
                  <a:pt x="11067885" y="1030803"/>
                  <a:pt x="10994784" y="1022834"/>
                  <a:pt x="10897570" y="1022834"/>
                </a:cubicBezTo>
                <a:cubicBezTo>
                  <a:pt x="10848983" y="1022834"/>
                  <a:pt x="10806422" y="1027266"/>
                  <a:pt x="10768383" y="1035022"/>
                </a:cubicBezTo>
                <a:close/>
                <a:moveTo>
                  <a:pt x="6688015" y="1043183"/>
                </a:moveTo>
                <a:lnTo>
                  <a:pt x="6714218" y="1031581"/>
                </a:lnTo>
                <a:cubicBezTo>
                  <a:pt x="6752092" y="1020723"/>
                  <a:pt x="6794477" y="1014519"/>
                  <a:pt x="6842884" y="1014519"/>
                </a:cubicBezTo>
                <a:cubicBezTo>
                  <a:pt x="6939699" y="1014519"/>
                  <a:pt x="7012589" y="1025676"/>
                  <a:pt x="7073530" y="1042412"/>
                </a:cubicBezTo>
                <a:lnTo>
                  <a:pt x="7075010" y="1042916"/>
                </a:lnTo>
                <a:lnTo>
                  <a:pt x="7074468" y="1042767"/>
                </a:lnTo>
                <a:cubicBezTo>
                  <a:pt x="7013438" y="1030803"/>
                  <a:pt x="6940337" y="1022834"/>
                  <a:pt x="6843123" y="1022834"/>
                </a:cubicBezTo>
                <a:cubicBezTo>
                  <a:pt x="6794536" y="1022834"/>
                  <a:pt x="6751975" y="1027266"/>
                  <a:pt x="6713936" y="1035022"/>
                </a:cubicBezTo>
                <a:close/>
                <a:moveTo>
                  <a:pt x="2633566" y="1043183"/>
                </a:moveTo>
                <a:lnTo>
                  <a:pt x="2659771" y="1031581"/>
                </a:lnTo>
                <a:cubicBezTo>
                  <a:pt x="2697644" y="1020723"/>
                  <a:pt x="2740029" y="1014519"/>
                  <a:pt x="2788437" y="1014519"/>
                </a:cubicBezTo>
                <a:cubicBezTo>
                  <a:pt x="2885251" y="1014519"/>
                  <a:pt x="2958142" y="1025676"/>
                  <a:pt x="3019083" y="1042412"/>
                </a:cubicBezTo>
                <a:lnTo>
                  <a:pt x="3020565" y="1042917"/>
                </a:lnTo>
                <a:lnTo>
                  <a:pt x="3020021" y="1042767"/>
                </a:lnTo>
                <a:cubicBezTo>
                  <a:pt x="2958990" y="1030803"/>
                  <a:pt x="2885890" y="1022834"/>
                  <a:pt x="2788676" y="1022834"/>
                </a:cubicBezTo>
                <a:cubicBezTo>
                  <a:pt x="2740088" y="1022834"/>
                  <a:pt x="2697527" y="1027266"/>
                  <a:pt x="2659488" y="1035022"/>
                </a:cubicBezTo>
                <a:close/>
                <a:moveTo>
                  <a:pt x="9072116" y="1043563"/>
                </a:moveTo>
                <a:lnTo>
                  <a:pt x="9106391" y="1034265"/>
                </a:lnTo>
                <a:cubicBezTo>
                  <a:pt x="9167380" y="1022473"/>
                  <a:pt x="9240690" y="1014519"/>
                  <a:pt x="9337984" y="1014519"/>
                </a:cubicBezTo>
                <a:cubicBezTo>
                  <a:pt x="9386421" y="1014519"/>
                  <a:pt x="9428850" y="1020723"/>
                  <a:pt x="9466778" y="1031581"/>
                </a:cubicBezTo>
                <a:lnTo>
                  <a:pt x="9492104" y="1042774"/>
                </a:lnTo>
                <a:lnTo>
                  <a:pt x="9467447" y="1035022"/>
                </a:lnTo>
                <a:cubicBezTo>
                  <a:pt x="9429376" y="1027266"/>
                  <a:pt x="9386801" y="1022834"/>
                  <a:pt x="9338224" y="1022834"/>
                </a:cubicBezTo>
                <a:cubicBezTo>
                  <a:pt x="9241069" y="1022834"/>
                  <a:pt x="9168039" y="1028420"/>
                  <a:pt x="9107071" y="1036799"/>
                </a:cubicBezTo>
                <a:close/>
                <a:moveTo>
                  <a:pt x="963222" y="1043563"/>
                </a:moveTo>
                <a:lnTo>
                  <a:pt x="997496" y="1034265"/>
                </a:lnTo>
                <a:cubicBezTo>
                  <a:pt x="1058485" y="1022473"/>
                  <a:pt x="1131795" y="1014519"/>
                  <a:pt x="1229089" y="1014519"/>
                </a:cubicBezTo>
                <a:cubicBezTo>
                  <a:pt x="1277527" y="1014519"/>
                  <a:pt x="1319956" y="1020723"/>
                  <a:pt x="1357883" y="1031581"/>
                </a:cubicBezTo>
                <a:lnTo>
                  <a:pt x="1383209" y="1042774"/>
                </a:lnTo>
                <a:lnTo>
                  <a:pt x="1358552" y="1035022"/>
                </a:lnTo>
                <a:cubicBezTo>
                  <a:pt x="1320482" y="1027266"/>
                  <a:pt x="1277907" y="1022834"/>
                  <a:pt x="1229329" y="1022834"/>
                </a:cubicBezTo>
                <a:cubicBezTo>
                  <a:pt x="1132175" y="1022834"/>
                  <a:pt x="1059144" y="1028420"/>
                  <a:pt x="998176" y="1036799"/>
                </a:cubicBezTo>
                <a:close/>
                <a:moveTo>
                  <a:pt x="5017667" y="1043564"/>
                </a:moveTo>
                <a:lnTo>
                  <a:pt x="5051945" y="1034265"/>
                </a:lnTo>
                <a:cubicBezTo>
                  <a:pt x="5112932" y="1022473"/>
                  <a:pt x="5186243" y="1014519"/>
                  <a:pt x="5283537" y="1014519"/>
                </a:cubicBezTo>
                <a:cubicBezTo>
                  <a:pt x="5331975" y="1014519"/>
                  <a:pt x="5374404" y="1020723"/>
                  <a:pt x="5412331" y="1031581"/>
                </a:cubicBezTo>
                <a:lnTo>
                  <a:pt x="5437658" y="1042774"/>
                </a:lnTo>
                <a:lnTo>
                  <a:pt x="5413001" y="1035022"/>
                </a:lnTo>
                <a:cubicBezTo>
                  <a:pt x="5374930" y="1027266"/>
                  <a:pt x="5332355" y="1022834"/>
                  <a:pt x="5283778" y="1022834"/>
                </a:cubicBezTo>
                <a:cubicBezTo>
                  <a:pt x="5186623" y="1022834"/>
                  <a:pt x="5113592" y="1028420"/>
                  <a:pt x="5052625" y="1036799"/>
                </a:cubicBezTo>
                <a:close/>
                <a:moveTo>
                  <a:pt x="8155590" y="1044693"/>
                </a:moveTo>
                <a:lnTo>
                  <a:pt x="8204757" y="1025019"/>
                </a:lnTo>
                <a:cubicBezTo>
                  <a:pt x="8296364" y="988661"/>
                  <a:pt x="8389106" y="958712"/>
                  <a:pt x="8558431" y="958712"/>
                </a:cubicBezTo>
                <a:cubicBezTo>
                  <a:pt x="8752460" y="958712"/>
                  <a:pt x="8850055" y="998944"/>
                  <a:pt x="8947819" y="1039177"/>
                </a:cubicBezTo>
                <a:lnTo>
                  <a:pt x="8953293" y="1041338"/>
                </a:lnTo>
                <a:lnTo>
                  <a:pt x="8948728" y="1040099"/>
                </a:lnTo>
                <a:cubicBezTo>
                  <a:pt x="8852713" y="1009400"/>
                  <a:pt x="8753499" y="977422"/>
                  <a:pt x="8558192" y="977422"/>
                </a:cubicBezTo>
                <a:cubicBezTo>
                  <a:pt x="8441750" y="977422"/>
                  <a:pt x="8360165" y="988574"/>
                  <a:pt x="8292391" y="1004264"/>
                </a:cubicBezTo>
                <a:close/>
                <a:moveTo>
                  <a:pt x="4101143" y="1044693"/>
                </a:moveTo>
                <a:lnTo>
                  <a:pt x="4150309" y="1025019"/>
                </a:lnTo>
                <a:cubicBezTo>
                  <a:pt x="4241917" y="988661"/>
                  <a:pt x="4334659" y="958712"/>
                  <a:pt x="4503985" y="958712"/>
                </a:cubicBezTo>
                <a:cubicBezTo>
                  <a:pt x="4698013" y="958712"/>
                  <a:pt x="4795608" y="998944"/>
                  <a:pt x="4893372" y="1039177"/>
                </a:cubicBezTo>
                <a:lnTo>
                  <a:pt x="4898846" y="1041338"/>
                </a:lnTo>
                <a:lnTo>
                  <a:pt x="4894280" y="1040099"/>
                </a:lnTo>
                <a:cubicBezTo>
                  <a:pt x="4798266" y="1009400"/>
                  <a:pt x="4699053" y="977422"/>
                  <a:pt x="4503745" y="977422"/>
                </a:cubicBezTo>
                <a:cubicBezTo>
                  <a:pt x="4387303" y="977422"/>
                  <a:pt x="4305717" y="988574"/>
                  <a:pt x="4237943" y="1004264"/>
                </a:cubicBezTo>
                <a:close/>
                <a:moveTo>
                  <a:pt x="46689" y="1044694"/>
                </a:moveTo>
                <a:lnTo>
                  <a:pt x="95862" y="1025019"/>
                </a:lnTo>
                <a:cubicBezTo>
                  <a:pt x="187469" y="988661"/>
                  <a:pt x="280211" y="958712"/>
                  <a:pt x="449537" y="958712"/>
                </a:cubicBezTo>
                <a:cubicBezTo>
                  <a:pt x="643566" y="958712"/>
                  <a:pt x="741160" y="998944"/>
                  <a:pt x="838924" y="1039177"/>
                </a:cubicBezTo>
                <a:lnTo>
                  <a:pt x="844398" y="1041338"/>
                </a:lnTo>
                <a:lnTo>
                  <a:pt x="839833" y="1040099"/>
                </a:lnTo>
                <a:cubicBezTo>
                  <a:pt x="743818" y="1009400"/>
                  <a:pt x="644603" y="977422"/>
                  <a:pt x="449297" y="977422"/>
                </a:cubicBezTo>
                <a:cubicBezTo>
                  <a:pt x="332855" y="977422"/>
                  <a:pt x="251270" y="988574"/>
                  <a:pt x="183496" y="1004264"/>
                </a:cubicBezTo>
                <a:close/>
                <a:moveTo>
                  <a:pt x="12132276" y="1045417"/>
                </a:moveTo>
                <a:lnTo>
                  <a:pt x="12071791" y="1027232"/>
                </a:lnTo>
                <a:cubicBezTo>
                  <a:pt x="11973094" y="994989"/>
                  <a:pt x="11874431" y="962071"/>
                  <a:pt x="11677284" y="962071"/>
                </a:cubicBezTo>
                <a:cubicBezTo>
                  <a:pt x="11482896" y="962071"/>
                  <a:pt x="11384762" y="994049"/>
                  <a:pt x="11286818" y="1026028"/>
                </a:cubicBezTo>
                <a:lnTo>
                  <a:pt x="11236997" y="1039825"/>
                </a:lnTo>
                <a:lnTo>
                  <a:pt x="11306267" y="1009318"/>
                </a:lnTo>
                <a:cubicBezTo>
                  <a:pt x="11398437" y="967640"/>
                  <a:pt x="11495704" y="928415"/>
                  <a:pt x="11677044" y="928415"/>
                </a:cubicBezTo>
                <a:cubicBezTo>
                  <a:pt x="11873411" y="928415"/>
                  <a:pt x="11971340" y="974194"/>
                  <a:pt x="12070057" y="1019277"/>
                </a:cubicBezTo>
                <a:close/>
                <a:moveTo>
                  <a:pt x="8077831" y="1045418"/>
                </a:moveTo>
                <a:lnTo>
                  <a:pt x="8017343" y="1027232"/>
                </a:lnTo>
                <a:cubicBezTo>
                  <a:pt x="7918647" y="994989"/>
                  <a:pt x="7819983" y="962071"/>
                  <a:pt x="7622836" y="962071"/>
                </a:cubicBezTo>
                <a:cubicBezTo>
                  <a:pt x="7428448" y="962071"/>
                  <a:pt x="7330314" y="994049"/>
                  <a:pt x="7232370" y="1026028"/>
                </a:cubicBezTo>
                <a:lnTo>
                  <a:pt x="7182548" y="1039825"/>
                </a:lnTo>
                <a:lnTo>
                  <a:pt x="7251819" y="1009318"/>
                </a:lnTo>
                <a:cubicBezTo>
                  <a:pt x="7343989" y="967640"/>
                  <a:pt x="7441257" y="928415"/>
                  <a:pt x="7622597" y="928415"/>
                </a:cubicBezTo>
                <a:cubicBezTo>
                  <a:pt x="7818964" y="928415"/>
                  <a:pt x="7916893" y="974194"/>
                  <a:pt x="8015609" y="1019276"/>
                </a:cubicBezTo>
                <a:close/>
                <a:moveTo>
                  <a:pt x="4023384" y="1045418"/>
                </a:moveTo>
                <a:lnTo>
                  <a:pt x="3962896" y="1027232"/>
                </a:lnTo>
                <a:cubicBezTo>
                  <a:pt x="3864200" y="994989"/>
                  <a:pt x="3765535" y="962071"/>
                  <a:pt x="3568389" y="962071"/>
                </a:cubicBezTo>
                <a:cubicBezTo>
                  <a:pt x="3374001" y="962071"/>
                  <a:pt x="3275867" y="994049"/>
                  <a:pt x="3177923" y="1026028"/>
                </a:cubicBezTo>
                <a:lnTo>
                  <a:pt x="3128101" y="1039825"/>
                </a:lnTo>
                <a:lnTo>
                  <a:pt x="3197372" y="1009318"/>
                </a:lnTo>
                <a:cubicBezTo>
                  <a:pt x="3289542" y="967640"/>
                  <a:pt x="3386810" y="928415"/>
                  <a:pt x="3568150" y="928415"/>
                </a:cubicBezTo>
                <a:cubicBezTo>
                  <a:pt x="3764517" y="928415"/>
                  <a:pt x="3862446" y="974194"/>
                  <a:pt x="3961161" y="1019276"/>
                </a:cubicBezTo>
                <a:close/>
                <a:moveTo>
                  <a:pt x="6615067" y="1046437"/>
                </a:moveTo>
                <a:lnTo>
                  <a:pt x="6612623" y="1045665"/>
                </a:lnTo>
                <a:cubicBezTo>
                  <a:pt x="6430192" y="965888"/>
                  <a:pt x="6355633" y="806336"/>
                  <a:pt x="6064049" y="806336"/>
                </a:cubicBezTo>
                <a:cubicBezTo>
                  <a:pt x="5820174" y="806336"/>
                  <a:pt x="5733273" y="913204"/>
                  <a:pt x="5604570" y="996508"/>
                </a:cubicBezTo>
                <a:lnTo>
                  <a:pt x="5526138" y="1037393"/>
                </a:lnTo>
                <a:lnTo>
                  <a:pt x="5580084" y="998448"/>
                </a:lnTo>
                <a:cubicBezTo>
                  <a:pt x="5721255" y="880900"/>
                  <a:pt x="5809991" y="709922"/>
                  <a:pt x="6064130" y="709922"/>
                </a:cubicBezTo>
                <a:cubicBezTo>
                  <a:pt x="6354573" y="709922"/>
                  <a:pt x="6428488" y="933241"/>
                  <a:pt x="6611578" y="1044901"/>
                </a:cubicBezTo>
                <a:close/>
                <a:moveTo>
                  <a:pt x="10669516" y="1046438"/>
                </a:moveTo>
                <a:lnTo>
                  <a:pt x="10667070" y="1045665"/>
                </a:lnTo>
                <a:cubicBezTo>
                  <a:pt x="10484640" y="965888"/>
                  <a:pt x="10410081" y="806336"/>
                  <a:pt x="10118497" y="806336"/>
                </a:cubicBezTo>
                <a:cubicBezTo>
                  <a:pt x="9874622" y="806336"/>
                  <a:pt x="9787720" y="913204"/>
                  <a:pt x="9659017" y="996508"/>
                </a:cubicBezTo>
                <a:lnTo>
                  <a:pt x="9580585" y="1037393"/>
                </a:lnTo>
                <a:lnTo>
                  <a:pt x="9634531" y="998448"/>
                </a:lnTo>
                <a:cubicBezTo>
                  <a:pt x="9775702" y="880900"/>
                  <a:pt x="9864438" y="709922"/>
                  <a:pt x="10118577" y="709922"/>
                </a:cubicBezTo>
                <a:cubicBezTo>
                  <a:pt x="10409021" y="709922"/>
                  <a:pt x="10482936" y="933241"/>
                  <a:pt x="10666026" y="1044901"/>
                </a:cubicBezTo>
                <a:close/>
                <a:moveTo>
                  <a:pt x="2560621" y="1046438"/>
                </a:moveTo>
                <a:lnTo>
                  <a:pt x="2558175" y="1045665"/>
                </a:lnTo>
                <a:cubicBezTo>
                  <a:pt x="2375745" y="965888"/>
                  <a:pt x="2301185" y="806336"/>
                  <a:pt x="2009602" y="806336"/>
                </a:cubicBezTo>
                <a:cubicBezTo>
                  <a:pt x="1765726" y="806336"/>
                  <a:pt x="1678825" y="913204"/>
                  <a:pt x="1550122" y="996508"/>
                </a:cubicBezTo>
                <a:lnTo>
                  <a:pt x="1471689" y="1037393"/>
                </a:lnTo>
                <a:lnTo>
                  <a:pt x="1525636" y="998448"/>
                </a:lnTo>
                <a:cubicBezTo>
                  <a:pt x="1666806" y="880900"/>
                  <a:pt x="1755543" y="709922"/>
                  <a:pt x="2009682" y="709922"/>
                </a:cubicBezTo>
                <a:cubicBezTo>
                  <a:pt x="2300126" y="709922"/>
                  <a:pt x="2374041" y="933241"/>
                  <a:pt x="2557131" y="1044901"/>
                </a:cubicBezTo>
                <a:close/>
                <a:moveTo>
                  <a:pt x="8163039" y="1047083"/>
                </a:moveTo>
                <a:lnTo>
                  <a:pt x="8294140" y="1008481"/>
                </a:lnTo>
                <a:cubicBezTo>
                  <a:pt x="8361844" y="992872"/>
                  <a:pt x="8443029" y="981819"/>
                  <a:pt x="8558431" y="981819"/>
                </a:cubicBezTo>
                <a:cubicBezTo>
                  <a:pt x="8752460" y="981819"/>
                  <a:pt x="8849934" y="1013098"/>
                  <a:pt x="8947638" y="1044377"/>
                </a:cubicBezTo>
                <a:lnTo>
                  <a:pt x="8957305" y="1046994"/>
                </a:lnTo>
                <a:lnTo>
                  <a:pt x="8948728" y="1045295"/>
                </a:lnTo>
                <a:cubicBezTo>
                  <a:pt x="8852713" y="1023309"/>
                  <a:pt x="8753499" y="1000525"/>
                  <a:pt x="8558351" y="1000525"/>
                </a:cubicBezTo>
                <a:cubicBezTo>
                  <a:pt x="8442270" y="1000525"/>
                  <a:pt x="8360885" y="1008440"/>
                  <a:pt x="8293140" y="1019622"/>
                </a:cubicBezTo>
                <a:close/>
                <a:moveTo>
                  <a:pt x="4108587" y="1047084"/>
                </a:moveTo>
                <a:lnTo>
                  <a:pt x="4239692" y="1008481"/>
                </a:lnTo>
                <a:cubicBezTo>
                  <a:pt x="4307396" y="992872"/>
                  <a:pt x="4388582" y="981819"/>
                  <a:pt x="4503984" y="981819"/>
                </a:cubicBezTo>
                <a:cubicBezTo>
                  <a:pt x="4698013" y="981819"/>
                  <a:pt x="4795487" y="1013098"/>
                  <a:pt x="4893191" y="1044377"/>
                </a:cubicBezTo>
                <a:lnTo>
                  <a:pt x="4902859" y="1046995"/>
                </a:lnTo>
                <a:lnTo>
                  <a:pt x="4894280" y="1045295"/>
                </a:lnTo>
                <a:cubicBezTo>
                  <a:pt x="4798266" y="1023309"/>
                  <a:pt x="4699051" y="1000525"/>
                  <a:pt x="4503903" y="1000525"/>
                </a:cubicBezTo>
                <a:cubicBezTo>
                  <a:pt x="4387822" y="1000525"/>
                  <a:pt x="4306438" y="1008440"/>
                  <a:pt x="4238693" y="1019622"/>
                </a:cubicBezTo>
                <a:close/>
                <a:moveTo>
                  <a:pt x="54142" y="1047084"/>
                </a:moveTo>
                <a:lnTo>
                  <a:pt x="185245" y="1008481"/>
                </a:lnTo>
                <a:cubicBezTo>
                  <a:pt x="252949" y="992871"/>
                  <a:pt x="334134" y="981819"/>
                  <a:pt x="449536" y="981819"/>
                </a:cubicBezTo>
                <a:cubicBezTo>
                  <a:pt x="643565" y="981819"/>
                  <a:pt x="741039" y="1013098"/>
                  <a:pt x="838743" y="1044377"/>
                </a:cubicBezTo>
                <a:lnTo>
                  <a:pt x="848412" y="1046995"/>
                </a:lnTo>
                <a:lnTo>
                  <a:pt x="839832" y="1045295"/>
                </a:lnTo>
                <a:cubicBezTo>
                  <a:pt x="743817" y="1023309"/>
                  <a:pt x="644604" y="1000525"/>
                  <a:pt x="449456" y="1000525"/>
                </a:cubicBezTo>
                <a:cubicBezTo>
                  <a:pt x="333375" y="1000525"/>
                  <a:pt x="251989" y="1008440"/>
                  <a:pt x="184245" y="1019622"/>
                </a:cubicBezTo>
                <a:close/>
                <a:moveTo>
                  <a:pt x="10741634" y="1047915"/>
                </a:moveTo>
                <a:lnTo>
                  <a:pt x="10768779" y="1039339"/>
                </a:lnTo>
                <a:cubicBezTo>
                  <a:pt x="10806681" y="1031583"/>
                  <a:pt x="10849084" y="1027151"/>
                  <a:pt x="10897491" y="1027151"/>
                </a:cubicBezTo>
                <a:cubicBezTo>
                  <a:pt x="10994306" y="1027151"/>
                  <a:pt x="11067151" y="1035145"/>
                  <a:pt x="11128036" y="1047137"/>
                </a:cubicBezTo>
                <a:lnTo>
                  <a:pt x="11129718" y="1047603"/>
                </a:lnTo>
                <a:lnTo>
                  <a:pt x="10897570" y="1035544"/>
                </a:lnTo>
                <a:cubicBezTo>
                  <a:pt x="10849003" y="1035544"/>
                  <a:pt x="10806456" y="1038202"/>
                  <a:pt x="10768428" y="1042854"/>
                </a:cubicBezTo>
                <a:close/>
                <a:moveTo>
                  <a:pt x="6687187" y="1047915"/>
                </a:moveTo>
                <a:lnTo>
                  <a:pt x="6714331" y="1039339"/>
                </a:lnTo>
                <a:cubicBezTo>
                  <a:pt x="6752233" y="1031583"/>
                  <a:pt x="6794636" y="1027151"/>
                  <a:pt x="6843043" y="1027151"/>
                </a:cubicBezTo>
                <a:cubicBezTo>
                  <a:pt x="6939858" y="1027151"/>
                  <a:pt x="7012703" y="1035145"/>
                  <a:pt x="7073588" y="1047137"/>
                </a:cubicBezTo>
                <a:lnTo>
                  <a:pt x="7075270" y="1047603"/>
                </a:lnTo>
                <a:lnTo>
                  <a:pt x="6843122" y="1035544"/>
                </a:lnTo>
                <a:cubicBezTo>
                  <a:pt x="6794555" y="1035544"/>
                  <a:pt x="6752009" y="1038202"/>
                  <a:pt x="6713981" y="1042854"/>
                </a:cubicBezTo>
                <a:close/>
                <a:moveTo>
                  <a:pt x="2632739" y="1047915"/>
                </a:moveTo>
                <a:lnTo>
                  <a:pt x="2659884" y="1039339"/>
                </a:lnTo>
                <a:cubicBezTo>
                  <a:pt x="2697786" y="1031583"/>
                  <a:pt x="2740188" y="1027151"/>
                  <a:pt x="2788596" y="1027151"/>
                </a:cubicBezTo>
                <a:cubicBezTo>
                  <a:pt x="2885410" y="1027151"/>
                  <a:pt x="2958256" y="1035145"/>
                  <a:pt x="3019141" y="1047137"/>
                </a:cubicBezTo>
                <a:lnTo>
                  <a:pt x="3020823" y="1047603"/>
                </a:lnTo>
                <a:lnTo>
                  <a:pt x="2788674" y="1035544"/>
                </a:lnTo>
                <a:cubicBezTo>
                  <a:pt x="2740107" y="1035544"/>
                  <a:pt x="2697561" y="1038202"/>
                  <a:pt x="2659533" y="1042854"/>
                </a:cubicBezTo>
                <a:close/>
                <a:moveTo>
                  <a:pt x="9506368" y="1050193"/>
                </a:moveTo>
                <a:lnTo>
                  <a:pt x="9467447" y="1042854"/>
                </a:lnTo>
                <a:cubicBezTo>
                  <a:pt x="9429376" y="1038202"/>
                  <a:pt x="9386801" y="1035544"/>
                  <a:pt x="9338224" y="1035544"/>
                </a:cubicBezTo>
                <a:cubicBezTo>
                  <a:pt x="9232018" y="1035544"/>
                  <a:pt x="9147193" y="1040739"/>
                  <a:pt x="9072114" y="1047919"/>
                </a:cubicBezTo>
                <a:lnTo>
                  <a:pt x="9065681" y="1048671"/>
                </a:lnTo>
                <a:lnTo>
                  <a:pt x="9091995" y="1043458"/>
                </a:lnTo>
                <a:cubicBezTo>
                  <a:pt x="9269017" y="1014561"/>
                  <a:pt x="9392106" y="1020086"/>
                  <a:pt x="9486109" y="1043730"/>
                </a:cubicBezTo>
                <a:close/>
                <a:moveTo>
                  <a:pt x="5451921" y="1050193"/>
                </a:moveTo>
                <a:lnTo>
                  <a:pt x="5412999" y="1042854"/>
                </a:lnTo>
                <a:cubicBezTo>
                  <a:pt x="5374928" y="1038202"/>
                  <a:pt x="5332353" y="1035544"/>
                  <a:pt x="5283776" y="1035544"/>
                </a:cubicBezTo>
                <a:cubicBezTo>
                  <a:pt x="5177571" y="1035544"/>
                  <a:pt x="5092746" y="1040739"/>
                  <a:pt x="5017667" y="1047919"/>
                </a:cubicBezTo>
                <a:lnTo>
                  <a:pt x="5011234" y="1048671"/>
                </a:lnTo>
                <a:lnTo>
                  <a:pt x="5037548" y="1043458"/>
                </a:lnTo>
                <a:cubicBezTo>
                  <a:pt x="5214569" y="1014561"/>
                  <a:pt x="5337658" y="1020086"/>
                  <a:pt x="5431662" y="1043730"/>
                </a:cubicBezTo>
                <a:close/>
                <a:moveTo>
                  <a:pt x="1397474" y="1050194"/>
                </a:moveTo>
                <a:lnTo>
                  <a:pt x="1358551" y="1042854"/>
                </a:lnTo>
                <a:cubicBezTo>
                  <a:pt x="1320480" y="1038202"/>
                  <a:pt x="1277905" y="1035544"/>
                  <a:pt x="1229328" y="1035544"/>
                </a:cubicBezTo>
                <a:cubicBezTo>
                  <a:pt x="1168639" y="1035544"/>
                  <a:pt x="1114932" y="1037240"/>
                  <a:pt x="1066035" y="1040034"/>
                </a:cubicBezTo>
                <a:lnTo>
                  <a:pt x="953655" y="1049292"/>
                </a:lnTo>
                <a:lnTo>
                  <a:pt x="983099" y="1043458"/>
                </a:lnTo>
                <a:cubicBezTo>
                  <a:pt x="1160121" y="1014561"/>
                  <a:pt x="1283211" y="1020086"/>
                  <a:pt x="1377214" y="1043730"/>
                </a:cubicBezTo>
                <a:close/>
                <a:moveTo>
                  <a:pt x="10670705" y="1051360"/>
                </a:moveTo>
                <a:lnTo>
                  <a:pt x="10667127" y="1050682"/>
                </a:lnTo>
                <a:cubicBezTo>
                  <a:pt x="10484658" y="1002811"/>
                  <a:pt x="10410039" y="907071"/>
                  <a:pt x="10118576" y="907071"/>
                </a:cubicBezTo>
                <a:cubicBezTo>
                  <a:pt x="9873661" y="907071"/>
                  <a:pt x="9787200" y="971267"/>
                  <a:pt x="9658947" y="1021294"/>
                </a:cubicBezTo>
                <a:lnTo>
                  <a:pt x="9572094" y="1048559"/>
                </a:lnTo>
                <a:lnTo>
                  <a:pt x="9691926" y="978931"/>
                </a:lnTo>
                <a:cubicBezTo>
                  <a:pt x="9804026" y="900401"/>
                  <a:pt x="9900744" y="810653"/>
                  <a:pt x="10118577" y="810653"/>
                </a:cubicBezTo>
                <a:cubicBezTo>
                  <a:pt x="10409021" y="810653"/>
                  <a:pt x="10483341" y="970205"/>
                  <a:pt x="10666329" y="1049982"/>
                </a:cubicBezTo>
                <a:close/>
                <a:moveTo>
                  <a:pt x="6616259" y="1051360"/>
                </a:moveTo>
                <a:lnTo>
                  <a:pt x="6612679" y="1050682"/>
                </a:lnTo>
                <a:cubicBezTo>
                  <a:pt x="6430211" y="1002811"/>
                  <a:pt x="6355591" y="907071"/>
                  <a:pt x="6064128" y="907071"/>
                </a:cubicBezTo>
                <a:cubicBezTo>
                  <a:pt x="5819214" y="907071"/>
                  <a:pt x="5732754" y="971267"/>
                  <a:pt x="5604500" y="1021294"/>
                </a:cubicBezTo>
                <a:lnTo>
                  <a:pt x="5517648" y="1048558"/>
                </a:lnTo>
                <a:lnTo>
                  <a:pt x="5637479" y="978931"/>
                </a:lnTo>
                <a:cubicBezTo>
                  <a:pt x="5749579" y="900401"/>
                  <a:pt x="5846297" y="810653"/>
                  <a:pt x="6064130" y="810653"/>
                </a:cubicBezTo>
                <a:cubicBezTo>
                  <a:pt x="6354573" y="810653"/>
                  <a:pt x="6428893" y="970205"/>
                  <a:pt x="6611882" y="1049982"/>
                </a:cubicBezTo>
                <a:close/>
                <a:moveTo>
                  <a:pt x="2561811" y="1051360"/>
                </a:moveTo>
                <a:lnTo>
                  <a:pt x="2558232" y="1050682"/>
                </a:lnTo>
                <a:cubicBezTo>
                  <a:pt x="2375764" y="1002811"/>
                  <a:pt x="2301144" y="907071"/>
                  <a:pt x="2009680" y="907071"/>
                </a:cubicBezTo>
                <a:cubicBezTo>
                  <a:pt x="1764766" y="907071"/>
                  <a:pt x="1678305" y="971267"/>
                  <a:pt x="1550051" y="1021294"/>
                </a:cubicBezTo>
                <a:lnTo>
                  <a:pt x="1463199" y="1048559"/>
                </a:lnTo>
                <a:lnTo>
                  <a:pt x="1583031" y="978931"/>
                </a:lnTo>
                <a:cubicBezTo>
                  <a:pt x="1695130" y="900401"/>
                  <a:pt x="1791849" y="810653"/>
                  <a:pt x="2009681" y="810653"/>
                </a:cubicBezTo>
                <a:cubicBezTo>
                  <a:pt x="2300126" y="810653"/>
                  <a:pt x="2374446" y="970205"/>
                  <a:pt x="2557434" y="1049982"/>
                </a:cubicBezTo>
                <a:close/>
                <a:moveTo>
                  <a:pt x="8959690" y="1051817"/>
                </a:moveTo>
                <a:lnTo>
                  <a:pt x="8948566" y="1050494"/>
                </a:lnTo>
                <a:cubicBezTo>
                  <a:pt x="8819438" y="1031227"/>
                  <a:pt x="8688983" y="1022241"/>
                  <a:pt x="8558430" y="1023632"/>
                </a:cubicBezTo>
                <a:cubicBezTo>
                  <a:pt x="8442748" y="1023632"/>
                  <a:pt x="8362643" y="1028289"/>
                  <a:pt x="8295468" y="1034944"/>
                </a:cubicBezTo>
                <a:lnTo>
                  <a:pt x="8162515" y="1051659"/>
                </a:lnTo>
                <a:lnTo>
                  <a:pt x="8293300" y="1024119"/>
                </a:lnTo>
                <a:cubicBezTo>
                  <a:pt x="8361025" y="1012917"/>
                  <a:pt x="8442509" y="1004922"/>
                  <a:pt x="8558431" y="1004922"/>
                </a:cubicBezTo>
                <a:cubicBezTo>
                  <a:pt x="8752700" y="1004922"/>
                  <a:pt x="8850493" y="1027267"/>
                  <a:pt x="8948297" y="1049612"/>
                </a:cubicBezTo>
                <a:close/>
                <a:moveTo>
                  <a:pt x="4905244" y="1051817"/>
                </a:moveTo>
                <a:lnTo>
                  <a:pt x="4894119" y="1050494"/>
                </a:lnTo>
                <a:cubicBezTo>
                  <a:pt x="4764990" y="1031227"/>
                  <a:pt x="4634535" y="1022241"/>
                  <a:pt x="4503982" y="1023632"/>
                </a:cubicBezTo>
                <a:cubicBezTo>
                  <a:pt x="4388302" y="1023632"/>
                  <a:pt x="4308195" y="1028289"/>
                  <a:pt x="4241021" y="1034944"/>
                </a:cubicBezTo>
                <a:lnTo>
                  <a:pt x="4108067" y="1051659"/>
                </a:lnTo>
                <a:lnTo>
                  <a:pt x="4238852" y="1024119"/>
                </a:lnTo>
                <a:cubicBezTo>
                  <a:pt x="4306578" y="1012917"/>
                  <a:pt x="4388063" y="1004922"/>
                  <a:pt x="4503984" y="1004922"/>
                </a:cubicBezTo>
                <a:cubicBezTo>
                  <a:pt x="4698252" y="1004922"/>
                  <a:pt x="4796048" y="1027267"/>
                  <a:pt x="4893852" y="1049612"/>
                </a:cubicBezTo>
                <a:close/>
                <a:moveTo>
                  <a:pt x="850795" y="1051817"/>
                </a:moveTo>
                <a:lnTo>
                  <a:pt x="839671" y="1050494"/>
                </a:lnTo>
                <a:cubicBezTo>
                  <a:pt x="710542" y="1031227"/>
                  <a:pt x="580087" y="1022241"/>
                  <a:pt x="449535" y="1023632"/>
                </a:cubicBezTo>
                <a:cubicBezTo>
                  <a:pt x="333853" y="1023632"/>
                  <a:pt x="253747" y="1028289"/>
                  <a:pt x="186573" y="1034945"/>
                </a:cubicBezTo>
                <a:lnTo>
                  <a:pt x="53627" y="1051658"/>
                </a:lnTo>
                <a:lnTo>
                  <a:pt x="184405" y="1024119"/>
                </a:lnTo>
                <a:cubicBezTo>
                  <a:pt x="252129" y="1012917"/>
                  <a:pt x="333614" y="1004922"/>
                  <a:pt x="449535" y="1004922"/>
                </a:cubicBezTo>
                <a:cubicBezTo>
                  <a:pt x="643804" y="1004922"/>
                  <a:pt x="741598" y="1027267"/>
                  <a:pt x="839402" y="1049612"/>
                </a:cubicBezTo>
                <a:close/>
                <a:moveTo>
                  <a:pt x="12138783" y="1051844"/>
                </a:moveTo>
                <a:lnTo>
                  <a:pt x="11969335" y="1021084"/>
                </a:lnTo>
                <a:cubicBezTo>
                  <a:pt x="11896295" y="1009522"/>
                  <a:pt x="11808714" y="1000768"/>
                  <a:pt x="11677363" y="1000768"/>
                </a:cubicBezTo>
                <a:cubicBezTo>
                  <a:pt x="11483054" y="1000768"/>
                  <a:pt x="11384920" y="1019895"/>
                  <a:pt x="11286957" y="1039022"/>
                </a:cubicBezTo>
                <a:lnTo>
                  <a:pt x="11211883" y="1051454"/>
                </a:lnTo>
                <a:lnTo>
                  <a:pt x="11287837" y="1030475"/>
                </a:lnTo>
                <a:cubicBezTo>
                  <a:pt x="11385701" y="998526"/>
                  <a:pt x="11483455" y="966508"/>
                  <a:pt x="11677444" y="966228"/>
                </a:cubicBezTo>
                <a:cubicBezTo>
                  <a:pt x="11873871" y="966228"/>
                  <a:pt x="11971995" y="999101"/>
                  <a:pt x="12070636" y="1031356"/>
                </a:cubicBezTo>
                <a:close/>
                <a:moveTo>
                  <a:pt x="8084339" y="1051845"/>
                </a:moveTo>
                <a:lnTo>
                  <a:pt x="7914888" y="1021084"/>
                </a:lnTo>
                <a:cubicBezTo>
                  <a:pt x="7841847" y="1009522"/>
                  <a:pt x="7754266" y="1000768"/>
                  <a:pt x="7622915" y="1000768"/>
                </a:cubicBezTo>
                <a:cubicBezTo>
                  <a:pt x="7428606" y="1000768"/>
                  <a:pt x="7330473" y="1019895"/>
                  <a:pt x="7232509" y="1039022"/>
                </a:cubicBezTo>
                <a:lnTo>
                  <a:pt x="7157433" y="1051454"/>
                </a:lnTo>
                <a:lnTo>
                  <a:pt x="7233389" y="1030475"/>
                </a:lnTo>
                <a:cubicBezTo>
                  <a:pt x="7331253" y="998526"/>
                  <a:pt x="7429007" y="966508"/>
                  <a:pt x="7622996" y="966228"/>
                </a:cubicBezTo>
                <a:cubicBezTo>
                  <a:pt x="7819424" y="966228"/>
                  <a:pt x="7917547" y="999101"/>
                  <a:pt x="8016188" y="1031356"/>
                </a:cubicBezTo>
                <a:close/>
                <a:moveTo>
                  <a:pt x="4029894" y="1051846"/>
                </a:moveTo>
                <a:lnTo>
                  <a:pt x="3860440" y="1021084"/>
                </a:lnTo>
                <a:cubicBezTo>
                  <a:pt x="3787399" y="1009522"/>
                  <a:pt x="3699819" y="1000768"/>
                  <a:pt x="3568468" y="1000768"/>
                </a:cubicBezTo>
                <a:cubicBezTo>
                  <a:pt x="3374159" y="1000768"/>
                  <a:pt x="3276025" y="1019895"/>
                  <a:pt x="3178061" y="1039022"/>
                </a:cubicBezTo>
                <a:lnTo>
                  <a:pt x="3102987" y="1051454"/>
                </a:lnTo>
                <a:lnTo>
                  <a:pt x="3178942" y="1030475"/>
                </a:lnTo>
                <a:cubicBezTo>
                  <a:pt x="3276806" y="998526"/>
                  <a:pt x="3374560" y="966508"/>
                  <a:pt x="3568548" y="966228"/>
                </a:cubicBezTo>
                <a:cubicBezTo>
                  <a:pt x="3764976" y="966228"/>
                  <a:pt x="3863101" y="999101"/>
                  <a:pt x="3961741" y="1031356"/>
                </a:cubicBezTo>
                <a:close/>
                <a:moveTo>
                  <a:pt x="9526692" y="1053127"/>
                </a:moveTo>
                <a:lnTo>
                  <a:pt x="9467814" y="1027261"/>
                </a:lnTo>
                <a:cubicBezTo>
                  <a:pt x="9429656" y="1016405"/>
                  <a:pt x="9386961" y="1010202"/>
                  <a:pt x="9338224" y="1010202"/>
                </a:cubicBezTo>
                <a:cubicBezTo>
                  <a:pt x="9240750" y="1010202"/>
                  <a:pt x="9167529" y="1018021"/>
                  <a:pt x="9106464" y="1029751"/>
                </a:cubicBezTo>
                <a:lnTo>
                  <a:pt x="9068214" y="1040109"/>
                </a:lnTo>
                <a:lnTo>
                  <a:pt x="9106341" y="1026794"/>
                </a:lnTo>
                <a:cubicBezTo>
                  <a:pt x="9167300" y="1011664"/>
                  <a:pt x="9240570" y="1001491"/>
                  <a:pt x="9337825" y="1001491"/>
                </a:cubicBezTo>
                <a:cubicBezTo>
                  <a:pt x="9410316" y="1001491"/>
                  <a:pt x="9469367" y="1019439"/>
                  <a:pt x="9520036" y="1048605"/>
                </a:cubicBezTo>
                <a:close/>
                <a:moveTo>
                  <a:pt x="1417796" y="1053127"/>
                </a:moveTo>
                <a:lnTo>
                  <a:pt x="1358919" y="1027261"/>
                </a:lnTo>
                <a:cubicBezTo>
                  <a:pt x="1320761" y="1016405"/>
                  <a:pt x="1278067" y="1010202"/>
                  <a:pt x="1229330" y="1010202"/>
                </a:cubicBezTo>
                <a:cubicBezTo>
                  <a:pt x="1131855" y="1010202"/>
                  <a:pt x="1058635" y="1018021"/>
                  <a:pt x="997570" y="1029751"/>
                </a:cubicBezTo>
                <a:lnTo>
                  <a:pt x="959323" y="1040108"/>
                </a:lnTo>
                <a:lnTo>
                  <a:pt x="997447" y="1026794"/>
                </a:lnTo>
                <a:cubicBezTo>
                  <a:pt x="1058406" y="1011664"/>
                  <a:pt x="1131676" y="1001491"/>
                  <a:pt x="1228931" y="1001491"/>
                </a:cubicBezTo>
                <a:cubicBezTo>
                  <a:pt x="1301422" y="1001491"/>
                  <a:pt x="1360472" y="1019439"/>
                  <a:pt x="1411141" y="1048605"/>
                </a:cubicBezTo>
                <a:close/>
                <a:moveTo>
                  <a:pt x="5472246" y="1053128"/>
                </a:moveTo>
                <a:lnTo>
                  <a:pt x="5413367" y="1027261"/>
                </a:lnTo>
                <a:cubicBezTo>
                  <a:pt x="5375209" y="1016405"/>
                  <a:pt x="5332515" y="1010202"/>
                  <a:pt x="5283778" y="1010202"/>
                </a:cubicBezTo>
                <a:cubicBezTo>
                  <a:pt x="5186305" y="1010202"/>
                  <a:pt x="5113083" y="1018021"/>
                  <a:pt x="5052017" y="1029751"/>
                </a:cubicBezTo>
                <a:lnTo>
                  <a:pt x="5013768" y="1040109"/>
                </a:lnTo>
                <a:lnTo>
                  <a:pt x="5051894" y="1026794"/>
                </a:lnTo>
                <a:cubicBezTo>
                  <a:pt x="5112853" y="1011664"/>
                  <a:pt x="5186123" y="1001491"/>
                  <a:pt x="5283378" y="1001491"/>
                </a:cubicBezTo>
                <a:cubicBezTo>
                  <a:pt x="5355870" y="1001491"/>
                  <a:pt x="5414920" y="1019439"/>
                  <a:pt x="5465589" y="1048605"/>
                </a:cubicBezTo>
                <a:close/>
                <a:moveTo>
                  <a:pt x="11138659" y="1053556"/>
                </a:moveTo>
                <a:lnTo>
                  <a:pt x="11040201" y="1048670"/>
                </a:lnTo>
                <a:cubicBezTo>
                  <a:pt x="10968666" y="1046495"/>
                  <a:pt x="10907291" y="1046089"/>
                  <a:pt x="10853414" y="1046992"/>
                </a:cubicBezTo>
                <a:lnTo>
                  <a:pt x="10744873" y="1051718"/>
                </a:lnTo>
                <a:lnTo>
                  <a:pt x="10768851" y="1047173"/>
                </a:lnTo>
                <a:cubicBezTo>
                  <a:pt x="10806757" y="1042519"/>
                  <a:pt x="10849163" y="1039860"/>
                  <a:pt x="10897570" y="1039860"/>
                </a:cubicBezTo>
                <a:cubicBezTo>
                  <a:pt x="10994385" y="1039860"/>
                  <a:pt x="11067240" y="1044642"/>
                  <a:pt x="11128138" y="1051814"/>
                </a:cubicBezTo>
                <a:close/>
                <a:moveTo>
                  <a:pt x="7084211" y="1053556"/>
                </a:moveTo>
                <a:lnTo>
                  <a:pt x="6985754" y="1048670"/>
                </a:lnTo>
                <a:cubicBezTo>
                  <a:pt x="6914219" y="1046495"/>
                  <a:pt x="6852844" y="1046089"/>
                  <a:pt x="6798967" y="1046992"/>
                </a:cubicBezTo>
                <a:lnTo>
                  <a:pt x="6690425" y="1051718"/>
                </a:lnTo>
                <a:lnTo>
                  <a:pt x="6714403" y="1047173"/>
                </a:lnTo>
                <a:cubicBezTo>
                  <a:pt x="6752310" y="1042519"/>
                  <a:pt x="6794715" y="1039860"/>
                  <a:pt x="6843122" y="1039860"/>
                </a:cubicBezTo>
                <a:cubicBezTo>
                  <a:pt x="6939937" y="1039860"/>
                  <a:pt x="7012792" y="1044642"/>
                  <a:pt x="7073690" y="1051814"/>
                </a:cubicBezTo>
                <a:close/>
                <a:moveTo>
                  <a:pt x="3029764" y="1053556"/>
                </a:moveTo>
                <a:lnTo>
                  <a:pt x="2931308" y="1048670"/>
                </a:lnTo>
                <a:cubicBezTo>
                  <a:pt x="2859773" y="1046495"/>
                  <a:pt x="2798398" y="1046089"/>
                  <a:pt x="2744521" y="1046992"/>
                </a:cubicBezTo>
                <a:lnTo>
                  <a:pt x="2635977" y="1051718"/>
                </a:lnTo>
                <a:lnTo>
                  <a:pt x="2659956" y="1047173"/>
                </a:lnTo>
                <a:cubicBezTo>
                  <a:pt x="2697862" y="1042519"/>
                  <a:pt x="2740267" y="1039860"/>
                  <a:pt x="2788674" y="1039860"/>
                </a:cubicBezTo>
                <a:cubicBezTo>
                  <a:pt x="2885489" y="1039860"/>
                  <a:pt x="2958345" y="1044642"/>
                  <a:pt x="3019242" y="1051814"/>
                </a:cubicBezTo>
                <a:close/>
                <a:moveTo>
                  <a:pt x="10707547" y="1053572"/>
                </a:moveTo>
                <a:lnTo>
                  <a:pt x="10714848" y="1048605"/>
                </a:lnTo>
                <a:cubicBezTo>
                  <a:pt x="10765482" y="1019439"/>
                  <a:pt x="10824560" y="1001491"/>
                  <a:pt x="10897171" y="1001491"/>
                </a:cubicBezTo>
                <a:cubicBezTo>
                  <a:pt x="10993986" y="1001491"/>
                  <a:pt x="11066822" y="1015836"/>
                  <a:pt x="11127694" y="1037354"/>
                </a:cubicBezTo>
                <a:lnTo>
                  <a:pt x="11131380" y="1038970"/>
                </a:lnTo>
                <a:lnTo>
                  <a:pt x="11128809" y="1038095"/>
                </a:lnTo>
                <a:cubicBezTo>
                  <a:pt x="11067751" y="1021359"/>
                  <a:pt x="10994666" y="1010202"/>
                  <a:pt x="10897571" y="1010202"/>
                </a:cubicBezTo>
                <a:cubicBezTo>
                  <a:pt x="10848894" y="1010202"/>
                  <a:pt x="10806265" y="1016405"/>
                  <a:pt x="10768177" y="1027261"/>
                </a:cubicBezTo>
                <a:lnTo>
                  <a:pt x="10708670" y="1053460"/>
                </a:lnTo>
                <a:close/>
                <a:moveTo>
                  <a:pt x="6653100" y="1053572"/>
                </a:moveTo>
                <a:lnTo>
                  <a:pt x="6660401" y="1048605"/>
                </a:lnTo>
                <a:cubicBezTo>
                  <a:pt x="6711035" y="1019439"/>
                  <a:pt x="6770113" y="1001491"/>
                  <a:pt x="6842724" y="1001491"/>
                </a:cubicBezTo>
                <a:cubicBezTo>
                  <a:pt x="6939539" y="1001491"/>
                  <a:pt x="7012374" y="1015836"/>
                  <a:pt x="7073247" y="1037354"/>
                </a:cubicBezTo>
                <a:lnTo>
                  <a:pt x="7076934" y="1038971"/>
                </a:lnTo>
                <a:lnTo>
                  <a:pt x="7074361" y="1038095"/>
                </a:lnTo>
                <a:cubicBezTo>
                  <a:pt x="7013303" y="1021359"/>
                  <a:pt x="6940218" y="1010202"/>
                  <a:pt x="6843123" y="1010202"/>
                </a:cubicBezTo>
                <a:cubicBezTo>
                  <a:pt x="6794446" y="1010202"/>
                  <a:pt x="6751817" y="1016405"/>
                  <a:pt x="6713729" y="1027261"/>
                </a:cubicBezTo>
                <a:lnTo>
                  <a:pt x="6654223" y="1053460"/>
                </a:lnTo>
                <a:close/>
                <a:moveTo>
                  <a:pt x="2598652" y="1053572"/>
                </a:moveTo>
                <a:lnTo>
                  <a:pt x="2605954" y="1048605"/>
                </a:lnTo>
                <a:cubicBezTo>
                  <a:pt x="2656588" y="1019439"/>
                  <a:pt x="2715666" y="1001491"/>
                  <a:pt x="2788277" y="1001491"/>
                </a:cubicBezTo>
                <a:cubicBezTo>
                  <a:pt x="2885091" y="1001491"/>
                  <a:pt x="2957927" y="1015836"/>
                  <a:pt x="3018800" y="1037354"/>
                </a:cubicBezTo>
                <a:lnTo>
                  <a:pt x="3022489" y="1038971"/>
                </a:lnTo>
                <a:lnTo>
                  <a:pt x="3019913" y="1038095"/>
                </a:lnTo>
                <a:cubicBezTo>
                  <a:pt x="2958856" y="1021359"/>
                  <a:pt x="2885770" y="1010202"/>
                  <a:pt x="2788676" y="1010202"/>
                </a:cubicBezTo>
                <a:cubicBezTo>
                  <a:pt x="2739998" y="1010202"/>
                  <a:pt x="2697370" y="1016405"/>
                  <a:pt x="2659282" y="1027261"/>
                </a:cubicBezTo>
                <a:lnTo>
                  <a:pt x="2599774" y="1053460"/>
                </a:lnTo>
                <a:close/>
                <a:moveTo>
                  <a:pt x="1463592" y="1054090"/>
                </a:moveTo>
                <a:lnTo>
                  <a:pt x="1544906" y="1027764"/>
                </a:lnTo>
                <a:cubicBezTo>
                  <a:pt x="1675132" y="977923"/>
                  <a:pt x="1767644" y="911469"/>
                  <a:pt x="2009680" y="911469"/>
                </a:cubicBezTo>
                <a:cubicBezTo>
                  <a:pt x="2251717" y="911469"/>
                  <a:pt x="2343730" y="977923"/>
                  <a:pt x="2473561" y="1027764"/>
                </a:cubicBezTo>
                <a:lnTo>
                  <a:pt x="2552060" y="1053245"/>
                </a:lnTo>
                <a:lnTo>
                  <a:pt x="2399661" y="1036264"/>
                </a:lnTo>
                <a:cubicBezTo>
                  <a:pt x="2270328" y="1017017"/>
                  <a:pt x="2139926" y="1007393"/>
                  <a:pt x="2009524" y="1007393"/>
                </a:cubicBezTo>
                <a:cubicBezTo>
                  <a:pt x="1879122" y="1007393"/>
                  <a:pt x="1748720" y="1017017"/>
                  <a:pt x="1619388" y="1036264"/>
                </a:cubicBezTo>
                <a:close/>
                <a:moveTo>
                  <a:pt x="9498591" y="1054323"/>
                </a:moveTo>
                <a:lnTo>
                  <a:pt x="9338225" y="1048174"/>
                </a:lnTo>
                <a:cubicBezTo>
                  <a:pt x="9247941" y="1048174"/>
                  <a:pt x="9172921" y="1049441"/>
                  <a:pt x="9106008" y="1051306"/>
                </a:cubicBezTo>
                <a:lnTo>
                  <a:pt x="9064916" y="1052808"/>
                </a:lnTo>
                <a:lnTo>
                  <a:pt x="9092142" y="1049571"/>
                </a:lnTo>
                <a:cubicBezTo>
                  <a:pt x="9225156" y="1036531"/>
                  <a:pt x="9327652" y="1035128"/>
                  <a:pt x="9410192" y="1041227"/>
                </a:cubicBezTo>
                <a:close/>
                <a:moveTo>
                  <a:pt x="5444144" y="1054323"/>
                </a:moveTo>
                <a:lnTo>
                  <a:pt x="5283779" y="1048174"/>
                </a:lnTo>
                <a:cubicBezTo>
                  <a:pt x="5193495" y="1048174"/>
                  <a:pt x="5118475" y="1049441"/>
                  <a:pt x="5051562" y="1051306"/>
                </a:cubicBezTo>
                <a:lnTo>
                  <a:pt x="5010470" y="1052808"/>
                </a:lnTo>
                <a:lnTo>
                  <a:pt x="5037696" y="1049571"/>
                </a:lnTo>
                <a:cubicBezTo>
                  <a:pt x="5170709" y="1036531"/>
                  <a:pt x="5273205" y="1035128"/>
                  <a:pt x="5355745" y="1041227"/>
                </a:cubicBezTo>
                <a:close/>
                <a:moveTo>
                  <a:pt x="1389696" y="1054323"/>
                </a:moveTo>
                <a:lnTo>
                  <a:pt x="1229331" y="1048174"/>
                </a:lnTo>
                <a:lnTo>
                  <a:pt x="954754" y="1052959"/>
                </a:lnTo>
                <a:lnTo>
                  <a:pt x="983248" y="1049571"/>
                </a:lnTo>
                <a:cubicBezTo>
                  <a:pt x="1116261" y="1036531"/>
                  <a:pt x="1218757" y="1035128"/>
                  <a:pt x="1301297" y="1041227"/>
                </a:cubicBezTo>
                <a:close/>
                <a:moveTo>
                  <a:pt x="9570821" y="1054629"/>
                </a:moveTo>
                <a:lnTo>
                  <a:pt x="9653802" y="1027764"/>
                </a:lnTo>
                <a:cubicBezTo>
                  <a:pt x="9784027" y="977923"/>
                  <a:pt x="9876540" y="911469"/>
                  <a:pt x="10118576" y="911469"/>
                </a:cubicBezTo>
                <a:cubicBezTo>
                  <a:pt x="10360612" y="911469"/>
                  <a:pt x="10452625" y="977923"/>
                  <a:pt x="10582456" y="1027764"/>
                </a:cubicBezTo>
                <a:lnTo>
                  <a:pt x="10660964" y="1053247"/>
                </a:lnTo>
                <a:lnTo>
                  <a:pt x="10508554" y="1036264"/>
                </a:lnTo>
                <a:cubicBezTo>
                  <a:pt x="10249889" y="997769"/>
                  <a:pt x="9986947" y="997769"/>
                  <a:pt x="9728282" y="1036264"/>
                </a:cubicBezTo>
                <a:cubicBezTo>
                  <a:pt x="9674619" y="1044064"/>
                  <a:pt x="9624098" y="1049963"/>
                  <a:pt x="9575495" y="1054335"/>
                </a:cubicBezTo>
                <a:close/>
                <a:moveTo>
                  <a:pt x="5516373" y="1054629"/>
                </a:moveTo>
                <a:lnTo>
                  <a:pt x="5599355" y="1027764"/>
                </a:lnTo>
                <a:cubicBezTo>
                  <a:pt x="5729580" y="977923"/>
                  <a:pt x="5822092" y="911469"/>
                  <a:pt x="6064128" y="911469"/>
                </a:cubicBezTo>
                <a:cubicBezTo>
                  <a:pt x="6306165" y="911469"/>
                  <a:pt x="6398177" y="977923"/>
                  <a:pt x="6528008" y="1027764"/>
                </a:cubicBezTo>
                <a:lnTo>
                  <a:pt x="6606511" y="1053246"/>
                </a:lnTo>
                <a:lnTo>
                  <a:pt x="6454106" y="1036264"/>
                </a:lnTo>
                <a:cubicBezTo>
                  <a:pt x="6195441" y="997769"/>
                  <a:pt x="5932500" y="997769"/>
                  <a:pt x="5673834" y="1036264"/>
                </a:cubicBezTo>
                <a:cubicBezTo>
                  <a:pt x="5620173" y="1044064"/>
                  <a:pt x="5569650" y="1049963"/>
                  <a:pt x="5521048" y="1054335"/>
                </a:cubicBezTo>
                <a:close/>
                <a:moveTo>
                  <a:pt x="12139049" y="1056141"/>
                </a:moveTo>
                <a:lnTo>
                  <a:pt x="12067980" y="1051854"/>
                </a:lnTo>
                <a:cubicBezTo>
                  <a:pt x="11879987" y="1039582"/>
                  <a:pt x="11722604" y="1037438"/>
                  <a:pt x="11583755" y="1039884"/>
                </a:cubicBezTo>
                <a:lnTo>
                  <a:pt x="11216007" y="1055231"/>
                </a:lnTo>
                <a:lnTo>
                  <a:pt x="11287866" y="1043299"/>
                </a:lnTo>
                <a:cubicBezTo>
                  <a:pt x="11629995" y="976204"/>
                  <a:pt x="11889289" y="1010156"/>
                  <a:pt x="12048347" y="1039151"/>
                </a:cubicBezTo>
                <a:close/>
                <a:moveTo>
                  <a:pt x="4030158" y="1056142"/>
                </a:moveTo>
                <a:lnTo>
                  <a:pt x="3959086" y="1051854"/>
                </a:lnTo>
                <a:cubicBezTo>
                  <a:pt x="3771093" y="1039582"/>
                  <a:pt x="3613710" y="1037438"/>
                  <a:pt x="3474862" y="1039884"/>
                </a:cubicBezTo>
                <a:lnTo>
                  <a:pt x="3107111" y="1055232"/>
                </a:lnTo>
                <a:lnTo>
                  <a:pt x="3178970" y="1043299"/>
                </a:lnTo>
                <a:cubicBezTo>
                  <a:pt x="3521099" y="976204"/>
                  <a:pt x="3780394" y="1010156"/>
                  <a:pt x="3939451" y="1039150"/>
                </a:cubicBezTo>
                <a:close/>
                <a:moveTo>
                  <a:pt x="8084609" y="1056143"/>
                </a:moveTo>
                <a:lnTo>
                  <a:pt x="8013532" y="1051854"/>
                </a:lnTo>
                <a:cubicBezTo>
                  <a:pt x="7825539" y="1039582"/>
                  <a:pt x="7668156" y="1037438"/>
                  <a:pt x="7529307" y="1039884"/>
                </a:cubicBezTo>
                <a:lnTo>
                  <a:pt x="7161560" y="1055231"/>
                </a:lnTo>
                <a:lnTo>
                  <a:pt x="7233418" y="1043299"/>
                </a:lnTo>
                <a:cubicBezTo>
                  <a:pt x="7575547" y="976204"/>
                  <a:pt x="7834842" y="1010156"/>
                  <a:pt x="7993899" y="1039150"/>
                </a:cubicBezTo>
                <a:close/>
                <a:moveTo>
                  <a:pt x="4120851" y="1056353"/>
                </a:moveTo>
                <a:lnTo>
                  <a:pt x="4115992" y="1056220"/>
                </a:lnTo>
                <a:lnTo>
                  <a:pt x="4290929" y="1037676"/>
                </a:lnTo>
                <a:cubicBezTo>
                  <a:pt x="4533577" y="1018074"/>
                  <a:pt x="4675584" y="1029053"/>
                  <a:pt x="4810031" y="1044932"/>
                </a:cubicBezTo>
                <a:lnTo>
                  <a:pt x="4903438" y="1055857"/>
                </a:lnTo>
                <a:lnTo>
                  <a:pt x="4783254" y="1051860"/>
                </a:lnTo>
                <a:cubicBezTo>
                  <a:pt x="4663354" y="1048663"/>
                  <a:pt x="4526700" y="1046803"/>
                  <a:pt x="4363517" y="1049258"/>
                </a:cubicBezTo>
                <a:close/>
                <a:moveTo>
                  <a:pt x="8175301" y="1056353"/>
                </a:moveTo>
                <a:lnTo>
                  <a:pt x="8170444" y="1056220"/>
                </a:lnTo>
                <a:lnTo>
                  <a:pt x="8345376" y="1037676"/>
                </a:lnTo>
                <a:cubicBezTo>
                  <a:pt x="8588024" y="1018074"/>
                  <a:pt x="8730031" y="1029053"/>
                  <a:pt x="8864478" y="1044932"/>
                </a:cubicBezTo>
                <a:lnTo>
                  <a:pt x="8957890" y="1055858"/>
                </a:lnTo>
                <a:lnTo>
                  <a:pt x="8837700" y="1051860"/>
                </a:lnTo>
                <a:cubicBezTo>
                  <a:pt x="8717800" y="1048663"/>
                  <a:pt x="8581146" y="1046803"/>
                  <a:pt x="8417964" y="1049258"/>
                </a:cubicBezTo>
                <a:close/>
                <a:moveTo>
                  <a:pt x="850028" y="1056552"/>
                </a:moveTo>
                <a:lnTo>
                  <a:pt x="564647" y="1048721"/>
                </a:lnTo>
                <a:cubicBezTo>
                  <a:pt x="486901" y="1047861"/>
                  <a:pt x="402316" y="1047855"/>
                  <a:pt x="309069" y="1049258"/>
                </a:cubicBezTo>
                <a:lnTo>
                  <a:pt x="66397" y="1056353"/>
                </a:lnTo>
                <a:lnTo>
                  <a:pt x="61552" y="1056220"/>
                </a:lnTo>
                <a:lnTo>
                  <a:pt x="236481" y="1037676"/>
                </a:lnTo>
                <a:cubicBezTo>
                  <a:pt x="444465" y="1020874"/>
                  <a:pt x="578508" y="1026540"/>
                  <a:pt x="697228" y="1038502"/>
                </a:cubicBezTo>
                <a:lnTo>
                  <a:pt x="850693" y="1056526"/>
                </a:lnTo>
                <a:close/>
                <a:moveTo>
                  <a:pt x="9434224" y="1063238"/>
                </a:moveTo>
                <a:cubicBezTo>
                  <a:pt x="9342252" y="1066614"/>
                  <a:pt x="9253071" y="1065367"/>
                  <a:pt x="9156908" y="1062478"/>
                </a:cubicBezTo>
                <a:lnTo>
                  <a:pt x="9039358" y="1058568"/>
                </a:lnTo>
                <a:lnTo>
                  <a:pt x="9156908" y="1054658"/>
                </a:lnTo>
                <a:cubicBezTo>
                  <a:pt x="9253071" y="1051769"/>
                  <a:pt x="9342252" y="1050522"/>
                  <a:pt x="9434224" y="1053898"/>
                </a:cubicBezTo>
                <a:lnTo>
                  <a:pt x="9508324" y="1058568"/>
                </a:lnTo>
                <a:close/>
                <a:moveTo>
                  <a:pt x="5379777" y="1063238"/>
                </a:moveTo>
                <a:cubicBezTo>
                  <a:pt x="5287805" y="1066614"/>
                  <a:pt x="5198624" y="1065367"/>
                  <a:pt x="5102461" y="1062478"/>
                </a:cubicBezTo>
                <a:lnTo>
                  <a:pt x="4984912" y="1058568"/>
                </a:lnTo>
                <a:lnTo>
                  <a:pt x="5102461" y="1054658"/>
                </a:lnTo>
                <a:cubicBezTo>
                  <a:pt x="5198624" y="1051769"/>
                  <a:pt x="5287805" y="1050522"/>
                  <a:pt x="5379777" y="1053898"/>
                </a:cubicBezTo>
                <a:lnTo>
                  <a:pt x="5453878" y="1058569"/>
                </a:lnTo>
                <a:close/>
                <a:moveTo>
                  <a:pt x="1128957" y="1064483"/>
                </a:moveTo>
                <a:cubicBezTo>
                  <a:pt x="1075831" y="1063507"/>
                  <a:pt x="1021336" y="1061717"/>
                  <a:pt x="963650" y="1059668"/>
                </a:cubicBezTo>
                <a:lnTo>
                  <a:pt x="923544" y="1058568"/>
                </a:lnTo>
                <a:lnTo>
                  <a:pt x="963650" y="1057468"/>
                </a:lnTo>
                <a:cubicBezTo>
                  <a:pt x="1079022" y="1053370"/>
                  <a:pt x="1181628" y="1050307"/>
                  <a:pt x="1286055" y="1052726"/>
                </a:cubicBezTo>
                <a:lnTo>
                  <a:pt x="1398623" y="1058568"/>
                </a:lnTo>
                <a:lnTo>
                  <a:pt x="1286055" y="1064410"/>
                </a:lnTo>
                <a:cubicBezTo>
                  <a:pt x="1233842" y="1065620"/>
                  <a:pt x="1182084" y="1065459"/>
                  <a:pt x="1128957" y="1064483"/>
                </a:cubicBezTo>
                <a:close/>
                <a:moveTo>
                  <a:pt x="10876488" y="1065322"/>
                </a:moveTo>
                <a:lnTo>
                  <a:pt x="10720469" y="1058568"/>
                </a:lnTo>
                <a:lnTo>
                  <a:pt x="10876488" y="1051814"/>
                </a:lnTo>
                <a:cubicBezTo>
                  <a:pt x="10932991" y="1051138"/>
                  <a:pt x="10988090" y="1052084"/>
                  <a:pt x="11043296" y="1053960"/>
                </a:cubicBezTo>
                <a:lnTo>
                  <a:pt x="11143190" y="1058568"/>
                </a:lnTo>
                <a:lnTo>
                  <a:pt x="11043296" y="1063176"/>
                </a:lnTo>
                <a:cubicBezTo>
                  <a:pt x="10988091" y="1065052"/>
                  <a:pt x="10932991" y="1065998"/>
                  <a:pt x="10876488" y="1065322"/>
                </a:cubicBezTo>
                <a:close/>
                <a:moveTo>
                  <a:pt x="6822040" y="1065322"/>
                </a:moveTo>
                <a:lnTo>
                  <a:pt x="6666021" y="1058568"/>
                </a:lnTo>
                <a:lnTo>
                  <a:pt x="6822041" y="1051814"/>
                </a:lnTo>
                <a:cubicBezTo>
                  <a:pt x="6878544" y="1051138"/>
                  <a:pt x="6933643" y="1052084"/>
                  <a:pt x="6988849" y="1053960"/>
                </a:cubicBezTo>
                <a:lnTo>
                  <a:pt x="7088743" y="1058568"/>
                </a:lnTo>
                <a:lnTo>
                  <a:pt x="6988849" y="1063176"/>
                </a:lnTo>
                <a:cubicBezTo>
                  <a:pt x="6933643" y="1065052"/>
                  <a:pt x="6878544" y="1065998"/>
                  <a:pt x="6822040" y="1065322"/>
                </a:cubicBezTo>
                <a:close/>
                <a:moveTo>
                  <a:pt x="2767595" y="1065322"/>
                </a:moveTo>
                <a:lnTo>
                  <a:pt x="2611574" y="1058568"/>
                </a:lnTo>
                <a:lnTo>
                  <a:pt x="2767594" y="1051814"/>
                </a:lnTo>
                <a:cubicBezTo>
                  <a:pt x="2824097" y="1051138"/>
                  <a:pt x="2879197" y="1052084"/>
                  <a:pt x="2934403" y="1053960"/>
                </a:cubicBezTo>
                <a:lnTo>
                  <a:pt x="3034295" y="1058568"/>
                </a:lnTo>
                <a:lnTo>
                  <a:pt x="2934403" y="1063176"/>
                </a:lnTo>
                <a:cubicBezTo>
                  <a:pt x="2879197" y="1065052"/>
                  <a:pt x="2824098" y="1065998"/>
                  <a:pt x="2767595" y="1065322"/>
                </a:cubicBezTo>
                <a:close/>
                <a:moveTo>
                  <a:pt x="8529423" y="1066083"/>
                </a:moveTo>
                <a:lnTo>
                  <a:pt x="8255913" y="1058568"/>
                </a:lnTo>
                <a:lnTo>
                  <a:pt x="8529423" y="1051053"/>
                </a:lnTo>
                <a:cubicBezTo>
                  <a:pt x="8612113" y="1050460"/>
                  <a:pt x="8681437" y="1051283"/>
                  <a:pt x="8744553" y="1052851"/>
                </a:cubicBezTo>
                <a:lnTo>
                  <a:pt x="8906823" y="1058568"/>
                </a:lnTo>
                <a:lnTo>
                  <a:pt x="8744553" y="1064285"/>
                </a:lnTo>
                <a:cubicBezTo>
                  <a:pt x="8681437" y="1065853"/>
                  <a:pt x="8612113" y="1066676"/>
                  <a:pt x="8529423" y="1066083"/>
                </a:cubicBezTo>
                <a:close/>
                <a:moveTo>
                  <a:pt x="4474976" y="1066083"/>
                </a:moveTo>
                <a:lnTo>
                  <a:pt x="4201467" y="1058568"/>
                </a:lnTo>
                <a:lnTo>
                  <a:pt x="4474977" y="1051053"/>
                </a:lnTo>
                <a:cubicBezTo>
                  <a:pt x="4557667" y="1050460"/>
                  <a:pt x="4626991" y="1051283"/>
                  <a:pt x="4690107" y="1052851"/>
                </a:cubicBezTo>
                <a:lnTo>
                  <a:pt x="4852376" y="1058568"/>
                </a:lnTo>
                <a:lnTo>
                  <a:pt x="4690107" y="1064285"/>
                </a:lnTo>
                <a:cubicBezTo>
                  <a:pt x="4626991" y="1065853"/>
                  <a:pt x="4557666" y="1066676"/>
                  <a:pt x="4474976" y="1066083"/>
                </a:cubicBezTo>
                <a:close/>
                <a:moveTo>
                  <a:pt x="420529" y="1066083"/>
                </a:moveTo>
                <a:lnTo>
                  <a:pt x="147022" y="1058568"/>
                </a:lnTo>
                <a:lnTo>
                  <a:pt x="420529" y="1051053"/>
                </a:lnTo>
                <a:cubicBezTo>
                  <a:pt x="530782" y="1050263"/>
                  <a:pt x="617274" y="1051989"/>
                  <a:pt x="696970" y="1054642"/>
                </a:cubicBezTo>
                <a:lnTo>
                  <a:pt x="798087" y="1058568"/>
                </a:lnTo>
                <a:lnTo>
                  <a:pt x="696970" y="1062494"/>
                </a:lnTo>
                <a:cubicBezTo>
                  <a:pt x="617274" y="1065147"/>
                  <a:pt x="530782" y="1066873"/>
                  <a:pt x="420529" y="1066083"/>
                </a:cubicBezTo>
                <a:close/>
                <a:moveTo>
                  <a:pt x="7536476" y="1073334"/>
                </a:moveTo>
                <a:cubicBezTo>
                  <a:pt x="7445152" y="1071948"/>
                  <a:pt x="7344365" y="1068221"/>
                  <a:pt x="7233500" y="1060966"/>
                </a:cubicBezTo>
                <a:lnTo>
                  <a:pt x="7185183" y="1058568"/>
                </a:lnTo>
                <a:lnTo>
                  <a:pt x="7233500" y="1056170"/>
                </a:lnTo>
                <a:cubicBezTo>
                  <a:pt x="7455230" y="1041660"/>
                  <a:pt x="7636647" y="1041261"/>
                  <a:pt x="7782678" y="1045488"/>
                </a:cubicBezTo>
                <a:lnTo>
                  <a:pt x="8040670" y="1058568"/>
                </a:lnTo>
                <a:lnTo>
                  <a:pt x="7782678" y="1071648"/>
                </a:lnTo>
                <a:cubicBezTo>
                  <a:pt x="7709663" y="1073762"/>
                  <a:pt x="7627801" y="1074719"/>
                  <a:pt x="7536476" y="1073334"/>
                </a:cubicBezTo>
                <a:close/>
                <a:moveTo>
                  <a:pt x="3482030" y="1073334"/>
                </a:moveTo>
                <a:cubicBezTo>
                  <a:pt x="3390706" y="1071948"/>
                  <a:pt x="3289919" y="1068221"/>
                  <a:pt x="3179054" y="1060966"/>
                </a:cubicBezTo>
                <a:lnTo>
                  <a:pt x="3130736" y="1058568"/>
                </a:lnTo>
                <a:lnTo>
                  <a:pt x="3179054" y="1056170"/>
                </a:lnTo>
                <a:cubicBezTo>
                  <a:pt x="3400785" y="1041660"/>
                  <a:pt x="3582201" y="1041261"/>
                  <a:pt x="3728233" y="1045488"/>
                </a:cubicBezTo>
                <a:lnTo>
                  <a:pt x="3986224" y="1058568"/>
                </a:lnTo>
                <a:lnTo>
                  <a:pt x="3728232" y="1071648"/>
                </a:lnTo>
                <a:cubicBezTo>
                  <a:pt x="3655217" y="1073762"/>
                  <a:pt x="3573355" y="1074719"/>
                  <a:pt x="3482030" y="1073334"/>
                </a:cubicBezTo>
                <a:close/>
                <a:moveTo>
                  <a:pt x="11590923" y="1073334"/>
                </a:moveTo>
                <a:cubicBezTo>
                  <a:pt x="11499599" y="1071949"/>
                  <a:pt x="11398812" y="1068221"/>
                  <a:pt x="11287947" y="1060966"/>
                </a:cubicBezTo>
                <a:lnTo>
                  <a:pt x="11239630" y="1058568"/>
                </a:lnTo>
                <a:lnTo>
                  <a:pt x="11287947" y="1056170"/>
                </a:lnTo>
                <a:cubicBezTo>
                  <a:pt x="11509677" y="1041660"/>
                  <a:pt x="11691094" y="1041260"/>
                  <a:pt x="11837126" y="1045488"/>
                </a:cubicBezTo>
                <a:lnTo>
                  <a:pt x="12095122" y="1058568"/>
                </a:lnTo>
                <a:lnTo>
                  <a:pt x="11837126" y="1071648"/>
                </a:lnTo>
                <a:cubicBezTo>
                  <a:pt x="11764110" y="1073762"/>
                  <a:pt x="11682248" y="1074719"/>
                  <a:pt x="11590923" y="1073334"/>
                </a:cubicBezTo>
                <a:close/>
                <a:moveTo>
                  <a:pt x="9215375" y="1076879"/>
                </a:moveTo>
                <a:cubicBezTo>
                  <a:pt x="9177427" y="1074965"/>
                  <a:pt x="9136480" y="1071912"/>
                  <a:pt x="9092142" y="1067565"/>
                </a:cubicBezTo>
                <a:lnTo>
                  <a:pt x="9064916" y="1064328"/>
                </a:lnTo>
                <a:lnTo>
                  <a:pt x="9106009" y="1065830"/>
                </a:lnTo>
                <a:cubicBezTo>
                  <a:pt x="9172921" y="1067695"/>
                  <a:pt x="9247941" y="1068962"/>
                  <a:pt x="9338225" y="1068962"/>
                </a:cubicBezTo>
                <a:lnTo>
                  <a:pt x="9498591" y="1062813"/>
                </a:lnTo>
                <a:lnTo>
                  <a:pt x="9410192" y="1075909"/>
                </a:lnTo>
                <a:cubicBezTo>
                  <a:pt x="9355165" y="1079975"/>
                  <a:pt x="9291269" y="1080707"/>
                  <a:pt x="9215375" y="1076879"/>
                </a:cubicBezTo>
                <a:close/>
                <a:moveTo>
                  <a:pt x="5160929" y="1076879"/>
                </a:moveTo>
                <a:cubicBezTo>
                  <a:pt x="5122980" y="1074965"/>
                  <a:pt x="5082033" y="1071912"/>
                  <a:pt x="5037696" y="1067565"/>
                </a:cubicBezTo>
                <a:lnTo>
                  <a:pt x="5010470" y="1064328"/>
                </a:lnTo>
                <a:lnTo>
                  <a:pt x="5051562" y="1065830"/>
                </a:lnTo>
                <a:cubicBezTo>
                  <a:pt x="5118475" y="1067695"/>
                  <a:pt x="5193493" y="1068962"/>
                  <a:pt x="5283778" y="1068962"/>
                </a:cubicBezTo>
                <a:lnTo>
                  <a:pt x="5444144" y="1062813"/>
                </a:lnTo>
                <a:lnTo>
                  <a:pt x="5355745" y="1075909"/>
                </a:lnTo>
                <a:cubicBezTo>
                  <a:pt x="5300719" y="1079975"/>
                  <a:pt x="5236823" y="1080707"/>
                  <a:pt x="5160929" y="1076879"/>
                </a:cubicBezTo>
                <a:close/>
                <a:moveTo>
                  <a:pt x="1106480" y="1076879"/>
                </a:moveTo>
                <a:cubicBezTo>
                  <a:pt x="1068532" y="1074965"/>
                  <a:pt x="1027585" y="1071912"/>
                  <a:pt x="983248" y="1067565"/>
                </a:cubicBezTo>
                <a:lnTo>
                  <a:pt x="954754" y="1064177"/>
                </a:lnTo>
                <a:lnTo>
                  <a:pt x="1229331" y="1068962"/>
                </a:lnTo>
                <a:lnTo>
                  <a:pt x="1389696" y="1062813"/>
                </a:lnTo>
                <a:lnTo>
                  <a:pt x="1301297" y="1075909"/>
                </a:lnTo>
                <a:cubicBezTo>
                  <a:pt x="1246271" y="1079975"/>
                  <a:pt x="1182374" y="1080707"/>
                  <a:pt x="1106480" y="1076879"/>
                </a:cubicBezTo>
                <a:close/>
                <a:moveTo>
                  <a:pt x="10897570" y="1077276"/>
                </a:moveTo>
                <a:cubicBezTo>
                  <a:pt x="10849163" y="1077276"/>
                  <a:pt x="10806757" y="1074617"/>
                  <a:pt x="10768851" y="1069963"/>
                </a:cubicBezTo>
                <a:lnTo>
                  <a:pt x="10744873" y="1065418"/>
                </a:lnTo>
                <a:lnTo>
                  <a:pt x="10853414" y="1070144"/>
                </a:lnTo>
                <a:cubicBezTo>
                  <a:pt x="10907291" y="1071047"/>
                  <a:pt x="10968666" y="1070641"/>
                  <a:pt x="11040201" y="1068466"/>
                </a:cubicBezTo>
                <a:lnTo>
                  <a:pt x="11138659" y="1063580"/>
                </a:lnTo>
                <a:lnTo>
                  <a:pt x="11128138" y="1065322"/>
                </a:lnTo>
                <a:cubicBezTo>
                  <a:pt x="11067240" y="1072494"/>
                  <a:pt x="10994385" y="1077276"/>
                  <a:pt x="10897570" y="1077276"/>
                </a:cubicBezTo>
                <a:close/>
                <a:moveTo>
                  <a:pt x="6843122" y="1077276"/>
                </a:moveTo>
                <a:cubicBezTo>
                  <a:pt x="6794715" y="1077276"/>
                  <a:pt x="6752310" y="1074617"/>
                  <a:pt x="6714404" y="1069963"/>
                </a:cubicBezTo>
                <a:lnTo>
                  <a:pt x="6690425" y="1065418"/>
                </a:lnTo>
                <a:lnTo>
                  <a:pt x="6798967" y="1070144"/>
                </a:lnTo>
                <a:cubicBezTo>
                  <a:pt x="6852844" y="1071047"/>
                  <a:pt x="6914219" y="1070641"/>
                  <a:pt x="6985754" y="1068466"/>
                </a:cubicBezTo>
                <a:lnTo>
                  <a:pt x="7084212" y="1063580"/>
                </a:lnTo>
                <a:lnTo>
                  <a:pt x="7073690" y="1065322"/>
                </a:lnTo>
                <a:cubicBezTo>
                  <a:pt x="7012792" y="1072494"/>
                  <a:pt x="6939937" y="1077276"/>
                  <a:pt x="6843122" y="1077276"/>
                </a:cubicBezTo>
                <a:close/>
                <a:moveTo>
                  <a:pt x="2788674" y="1077276"/>
                </a:moveTo>
                <a:cubicBezTo>
                  <a:pt x="2740267" y="1077276"/>
                  <a:pt x="2697862" y="1074617"/>
                  <a:pt x="2659956" y="1069963"/>
                </a:cubicBezTo>
                <a:lnTo>
                  <a:pt x="2635977" y="1065418"/>
                </a:lnTo>
                <a:lnTo>
                  <a:pt x="2744521" y="1070144"/>
                </a:lnTo>
                <a:cubicBezTo>
                  <a:pt x="2798398" y="1071047"/>
                  <a:pt x="2859773" y="1070641"/>
                  <a:pt x="2931308" y="1068466"/>
                </a:cubicBezTo>
                <a:lnTo>
                  <a:pt x="3029764" y="1063580"/>
                </a:lnTo>
                <a:lnTo>
                  <a:pt x="3019242" y="1065322"/>
                </a:lnTo>
                <a:cubicBezTo>
                  <a:pt x="2958345" y="1072494"/>
                  <a:pt x="2885489" y="1077276"/>
                  <a:pt x="2788674" y="1077276"/>
                </a:cubicBezTo>
                <a:close/>
                <a:moveTo>
                  <a:pt x="6611707" y="1081932"/>
                </a:moveTo>
                <a:lnTo>
                  <a:pt x="6612393" y="1081262"/>
                </a:lnTo>
                <a:lnTo>
                  <a:pt x="6613100" y="1080781"/>
                </a:lnTo>
                <a:close/>
                <a:moveTo>
                  <a:pt x="10666153" y="1081934"/>
                </a:moveTo>
                <a:lnTo>
                  <a:pt x="10666841" y="1081262"/>
                </a:lnTo>
                <a:lnTo>
                  <a:pt x="10667550" y="1080779"/>
                </a:lnTo>
                <a:close/>
                <a:moveTo>
                  <a:pt x="2557258" y="1081935"/>
                </a:moveTo>
                <a:lnTo>
                  <a:pt x="2557946" y="1081262"/>
                </a:lnTo>
                <a:lnTo>
                  <a:pt x="2558657" y="1080779"/>
                </a:lnTo>
                <a:close/>
                <a:moveTo>
                  <a:pt x="8645502" y="1089137"/>
                </a:moveTo>
                <a:cubicBezTo>
                  <a:pt x="8562864" y="1091417"/>
                  <a:pt x="8466700" y="1089261"/>
                  <a:pt x="8345376" y="1079460"/>
                </a:cubicBezTo>
                <a:lnTo>
                  <a:pt x="8170440" y="1060917"/>
                </a:lnTo>
                <a:lnTo>
                  <a:pt x="8175299" y="1060783"/>
                </a:lnTo>
                <a:lnTo>
                  <a:pt x="8417964" y="1067878"/>
                </a:lnTo>
                <a:cubicBezTo>
                  <a:pt x="8581146" y="1070333"/>
                  <a:pt x="8717800" y="1068473"/>
                  <a:pt x="8837700" y="1065276"/>
                </a:cubicBezTo>
                <a:lnTo>
                  <a:pt x="8957890" y="1061278"/>
                </a:lnTo>
                <a:lnTo>
                  <a:pt x="8864478" y="1072204"/>
                </a:lnTo>
                <a:cubicBezTo>
                  <a:pt x="8797254" y="1080143"/>
                  <a:pt x="8728141" y="1086858"/>
                  <a:pt x="8645502" y="1089137"/>
                </a:cubicBezTo>
                <a:close/>
                <a:moveTo>
                  <a:pt x="4591055" y="1089137"/>
                </a:moveTo>
                <a:cubicBezTo>
                  <a:pt x="4508417" y="1091417"/>
                  <a:pt x="4412253" y="1089261"/>
                  <a:pt x="4290929" y="1079460"/>
                </a:cubicBezTo>
                <a:lnTo>
                  <a:pt x="4115992" y="1060917"/>
                </a:lnTo>
                <a:lnTo>
                  <a:pt x="4120851" y="1060783"/>
                </a:lnTo>
                <a:lnTo>
                  <a:pt x="4363518" y="1067878"/>
                </a:lnTo>
                <a:cubicBezTo>
                  <a:pt x="4526699" y="1070333"/>
                  <a:pt x="4663354" y="1068473"/>
                  <a:pt x="4783253" y="1065276"/>
                </a:cubicBezTo>
                <a:lnTo>
                  <a:pt x="4903442" y="1061278"/>
                </a:lnTo>
                <a:lnTo>
                  <a:pt x="4810031" y="1072204"/>
                </a:lnTo>
                <a:cubicBezTo>
                  <a:pt x="4742807" y="1080143"/>
                  <a:pt x="4673694" y="1086858"/>
                  <a:pt x="4591055" y="1089137"/>
                </a:cubicBezTo>
                <a:close/>
                <a:moveTo>
                  <a:pt x="421989" y="1089372"/>
                </a:moveTo>
                <a:cubicBezTo>
                  <a:pt x="366921" y="1088165"/>
                  <a:pt x="305809" y="1085061"/>
                  <a:pt x="236481" y="1079460"/>
                </a:cubicBezTo>
                <a:lnTo>
                  <a:pt x="61553" y="1060917"/>
                </a:lnTo>
                <a:lnTo>
                  <a:pt x="66398" y="1060783"/>
                </a:lnTo>
                <a:lnTo>
                  <a:pt x="309069" y="1067878"/>
                </a:lnTo>
                <a:cubicBezTo>
                  <a:pt x="402316" y="1069281"/>
                  <a:pt x="486901" y="1069275"/>
                  <a:pt x="564647" y="1068415"/>
                </a:cubicBezTo>
                <a:lnTo>
                  <a:pt x="850027" y="1060585"/>
                </a:lnTo>
                <a:lnTo>
                  <a:pt x="850692" y="1060611"/>
                </a:lnTo>
                <a:lnTo>
                  <a:pt x="697228" y="1078634"/>
                </a:lnTo>
                <a:cubicBezTo>
                  <a:pt x="618081" y="1086609"/>
                  <a:pt x="532124" y="1091785"/>
                  <a:pt x="421989" y="1089372"/>
                </a:cubicBezTo>
                <a:close/>
                <a:moveTo>
                  <a:pt x="10897491" y="1089985"/>
                </a:moveTo>
                <a:cubicBezTo>
                  <a:pt x="10849084" y="1089985"/>
                  <a:pt x="10806681" y="1085553"/>
                  <a:pt x="10768779" y="1077797"/>
                </a:cubicBezTo>
                <a:lnTo>
                  <a:pt x="10741633" y="1069221"/>
                </a:lnTo>
                <a:lnTo>
                  <a:pt x="10768428" y="1074282"/>
                </a:lnTo>
                <a:cubicBezTo>
                  <a:pt x="10806456" y="1078934"/>
                  <a:pt x="10849003" y="1081592"/>
                  <a:pt x="10897570" y="1081592"/>
                </a:cubicBezTo>
                <a:lnTo>
                  <a:pt x="11129718" y="1069533"/>
                </a:lnTo>
                <a:lnTo>
                  <a:pt x="11128036" y="1069999"/>
                </a:lnTo>
                <a:cubicBezTo>
                  <a:pt x="11067151" y="1081991"/>
                  <a:pt x="10994306" y="1089985"/>
                  <a:pt x="10897491" y="1089985"/>
                </a:cubicBezTo>
                <a:close/>
                <a:moveTo>
                  <a:pt x="6843043" y="1089985"/>
                </a:moveTo>
                <a:cubicBezTo>
                  <a:pt x="6794636" y="1089985"/>
                  <a:pt x="6752233" y="1085553"/>
                  <a:pt x="6714331" y="1077797"/>
                </a:cubicBezTo>
                <a:lnTo>
                  <a:pt x="6687187" y="1069222"/>
                </a:lnTo>
                <a:lnTo>
                  <a:pt x="6713981" y="1074282"/>
                </a:lnTo>
                <a:cubicBezTo>
                  <a:pt x="6752009" y="1078934"/>
                  <a:pt x="6794555" y="1081592"/>
                  <a:pt x="6843122" y="1081592"/>
                </a:cubicBezTo>
                <a:lnTo>
                  <a:pt x="7075270" y="1069533"/>
                </a:lnTo>
                <a:lnTo>
                  <a:pt x="7073589" y="1069999"/>
                </a:lnTo>
                <a:cubicBezTo>
                  <a:pt x="7012704" y="1081991"/>
                  <a:pt x="6939858" y="1089985"/>
                  <a:pt x="6843043" y="1089985"/>
                </a:cubicBezTo>
                <a:close/>
                <a:moveTo>
                  <a:pt x="2788596" y="1089985"/>
                </a:moveTo>
                <a:cubicBezTo>
                  <a:pt x="2740188" y="1089985"/>
                  <a:pt x="2697786" y="1085553"/>
                  <a:pt x="2659884" y="1077797"/>
                </a:cubicBezTo>
                <a:lnTo>
                  <a:pt x="2632739" y="1069221"/>
                </a:lnTo>
                <a:lnTo>
                  <a:pt x="2659533" y="1074282"/>
                </a:lnTo>
                <a:cubicBezTo>
                  <a:pt x="2697561" y="1078934"/>
                  <a:pt x="2740107" y="1081592"/>
                  <a:pt x="2788674" y="1081592"/>
                </a:cubicBezTo>
                <a:lnTo>
                  <a:pt x="3020822" y="1069533"/>
                </a:lnTo>
                <a:lnTo>
                  <a:pt x="3019141" y="1069999"/>
                </a:lnTo>
                <a:cubicBezTo>
                  <a:pt x="2958256" y="1081991"/>
                  <a:pt x="2885410" y="1089985"/>
                  <a:pt x="2788596" y="1089985"/>
                </a:cubicBezTo>
                <a:close/>
                <a:moveTo>
                  <a:pt x="9320184" y="1093245"/>
                </a:moveTo>
                <a:cubicBezTo>
                  <a:pt x="9255534" y="1093970"/>
                  <a:pt x="9180506" y="1088126"/>
                  <a:pt x="9091995" y="1073678"/>
                </a:cubicBezTo>
                <a:lnTo>
                  <a:pt x="9065681" y="1068465"/>
                </a:lnTo>
                <a:lnTo>
                  <a:pt x="9072114" y="1069217"/>
                </a:lnTo>
                <a:cubicBezTo>
                  <a:pt x="9147193" y="1076397"/>
                  <a:pt x="9232018" y="1081592"/>
                  <a:pt x="9338224" y="1081592"/>
                </a:cubicBezTo>
                <a:cubicBezTo>
                  <a:pt x="9386801" y="1081592"/>
                  <a:pt x="9429376" y="1078934"/>
                  <a:pt x="9467447" y="1074282"/>
                </a:cubicBezTo>
                <a:lnTo>
                  <a:pt x="9506368" y="1066943"/>
                </a:lnTo>
                <a:lnTo>
                  <a:pt x="9486109" y="1073406"/>
                </a:lnTo>
                <a:cubicBezTo>
                  <a:pt x="9439108" y="1085228"/>
                  <a:pt x="9384834" y="1092520"/>
                  <a:pt x="9320184" y="1093245"/>
                </a:cubicBezTo>
                <a:close/>
                <a:moveTo>
                  <a:pt x="5265736" y="1093245"/>
                </a:moveTo>
                <a:cubicBezTo>
                  <a:pt x="5201087" y="1093970"/>
                  <a:pt x="5126059" y="1088126"/>
                  <a:pt x="5037547" y="1073678"/>
                </a:cubicBezTo>
                <a:lnTo>
                  <a:pt x="5011232" y="1068465"/>
                </a:lnTo>
                <a:lnTo>
                  <a:pt x="5017667" y="1069217"/>
                </a:lnTo>
                <a:cubicBezTo>
                  <a:pt x="5092746" y="1076397"/>
                  <a:pt x="5177571" y="1081592"/>
                  <a:pt x="5283776" y="1081592"/>
                </a:cubicBezTo>
                <a:cubicBezTo>
                  <a:pt x="5332354" y="1081592"/>
                  <a:pt x="5374928" y="1078934"/>
                  <a:pt x="5412999" y="1074282"/>
                </a:cubicBezTo>
                <a:lnTo>
                  <a:pt x="5451921" y="1066943"/>
                </a:lnTo>
                <a:lnTo>
                  <a:pt x="5431662" y="1073406"/>
                </a:lnTo>
                <a:cubicBezTo>
                  <a:pt x="5384660" y="1085228"/>
                  <a:pt x="5330387" y="1092520"/>
                  <a:pt x="5265736" y="1093245"/>
                </a:cubicBezTo>
                <a:close/>
                <a:moveTo>
                  <a:pt x="1211289" y="1093245"/>
                </a:moveTo>
                <a:cubicBezTo>
                  <a:pt x="1146638" y="1093970"/>
                  <a:pt x="1071610" y="1088126"/>
                  <a:pt x="983099" y="1073678"/>
                </a:cubicBezTo>
                <a:lnTo>
                  <a:pt x="953655" y="1067844"/>
                </a:lnTo>
                <a:lnTo>
                  <a:pt x="1066035" y="1077102"/>
                </a:lnTo>
                <a:cubicBezTo>
                  <a:pt x="1114932" y="1079896"/>
                  <a:pt x="1168639" y="1081592"/>
                  <a:pt x="1229328" y="1081592"/>
                </a:cubicBezTo>
                <a:cubicBezTo>
                  <a:pt x="1277905" y="1081592"/>
                  <a:pt x="1320480" y="1078934"/>
                  <a:pt x="1358551" y="1074282"/>
                </a:cubicBezTo>
                <a:lnTo>
                  <a:pt x="1397474" y="1066942"/>
                </a:lnTo>
                <a:lnTo>
                  <a:pt x="1377214" y="1073406"/>
                </a:lnTo>
                <a:cubicBezTo>
                  <a:pt x="1330212" y="1085228"/>
                  <a:pt x="1275939" y="1092520"/>
                  <a:pt x="1211289" y="1093245"/>
                </a:cubicBezTo>
                <a:close/>
                <a:moveTo>
                  <a:pt x="10897332" y="1102617"/>
                </a:moveTo>
                <a:cubicBezTo>
                  <a:pt x="10848925" y="1102617"/>
                  <a:pt x="10806539" y="1096413"/>
                  <a:pt x="10768666" y="1085555"/>
                </a:cubicBezTo>
                <a:lnTo>
                  <a:pt x="10742464" y="1073953"/>
                </a:lnTo>
                <a:lnTo>
                  <a:pt x="10768383" y="1082114"/>
                </a:lnTo>
                <a:cubicBezTo>
                  <a:pt x="10806422" y="1089870"/>
                  <a:pt x="10848983" y="1094302"/>
                  <a:pt x="10897570" y="1094302"/>
                </a:cubicBezTo>
                <a:cubicBezTo>
                  <a:pt x="10994784" y="1094302"/>
                  <a:pt x="11067885" y="1086333"/>
                  <a:pt x="11128915" y="1074369"/>
                </a:cubicBezTo>
                <a:lnTo>
                  <a:pt x="11129460" y="1074219"/>
                </a:lnTo>
                <a:lnTo>
                  <a:pt x="11127978" y="1074724"/>
                </a:lnTo>
                <a:cubicBezTo>
                  <a:pt x="11067037" y="1091460"/>
                  <a:pt x="10994146" y="1102617"/>
                  <a:pt x="10897332" y="1102617"/>
                </a:cubicBezTo>
                <a:close/>
                <a:moveTo>
                  <a:pt x="9337984" y="1102617"/>
                </a:moveTo>
                <a:cubicBezTo>
                  <a:pt x="9240690" y="1102617"/>
                  <a:pt x="9167379" y="1094663"/>
                  <a:pt x="9106391" y="1082871"/>
                </a:cubicBezTo>
                <a:lnTo>
                  <a:pt x="9072116" y="1073572"/>
                </a:lnTo>
                <a:lnTo>
                  <a:pt x="9107071" y="1080337"/>
                </a:lnTo>
                <a:cubicBezTo>
                  <a:pt x="9168039" y="1088716"/>
                  <a:pt x="9241070" y="1094302"/>
                  <a:pt x="9338224" y="1094302"/>
                </a:cubicBezTo>
                <a:cubicBezTo>
                  <a:pt x="9386801" y="1094302"/>
                  <a:pt x="9429376" y="1089870"/>
                  <a:pt x="9467447" y="1082114"/>
                </a:cubicBezTo>
                <a:lnTo>
                  <a:pt x="9492104" y="1074362"/>
                </a:lnTo>
                <a:lnTo>
                  <a:pt x="9466778" y="1085555"/>
                </a:lnTo>
                <a:cubicBezTo>
                  <a:pt x="9428850" y="1096413"/>
                  <a:pt x="9386421" y="1102617"/>
                  <a:pt x="9337984" y="1102617"/>
                </a:cubicBezTo>
                <a:close/>
                <a:moveTo>
                  <a:pt x="6842884" y="1102617"/>
                </a:moveTo>
                <a:cubicBezTo>
                  <a:pt x="6794477" y="1102617"/>
                  <a:pt x="6752092" y="1096413"/>
                  <a:pt x="6714218" y="1085555"/>
                </a:cubicBezTo>
                <a:lnTo>
                  <a:pt x="6688013" y="1073952"/>
                </a:lnTo>
                <a:lnTo>
                  <a:pt x="6713936" y="1082114"/>
                </a:lnTo>
                <a:cubicBezTo>
                  <a:pt x="6751975" y="1089870"/>
                  <a:pt x="6794536" y="1094302"/>
                  <a:pt x="6843123" y="1094302"/>
                </a:cubicBezTo>
                <a:cubicBezTo>
                  <a:pt x="6940337" y="1094302"/>
                  <a:pt x="7013438" y="1086333"/>
                  <a:pt x="7074468" y="1074369"/>
                </a:cubicBezTo>
                <a:lnTo>
                  <a:pt x="7075011" y="1074219"/>
                </a:lnTo>
                <a:lnTo>
                  <a:pt x="7073530" y="1074724"/>
                </a:lnTo>
                <a:cubicBezTo>
                  <a:pt x="7012589" y="1091460"/>
                  <a:pt x="6939698" y="1102617"/>
                  <a:pt x="6842884" y="1102617"/>
                </a:cubicBezTo>
                <a:close/>
                <a:moveTo>
                  <a:pt x="5283537" y="1102617"/>
                </a:moveTo>
                <a:cubicBezTo>
                  <a:pt x="5186243" y="1102617"/>
                  <a:pt x="5112932" y="1094663"/>
                  <a:pt x="5051945" y="1082871"/>
                </a:cubicBezTo>
                <a:lnTo>
                  <a:pt x="5017667" y="1073572"/>
                </a:lnTo>
                <a:lnTo>
                  <a:pt x="5052624" y="1080337"/>
                </a:lnTo>
                <a:cubicBezTo>
                  <a:pt x="5113592" y="1088716"/>
                  <a:pt x="5186623" y="1094302"/>
                  <a:pt x="5283778" y="1094302"/>
                </a:cubicBezTo>
                <a:cubicBezTo>
                  <a:pt x="5332355" y="1094302"/>
                  <a:pt x="5374929" y="1089870"/>
                  <a:pt x="5413001" y="1082114"/>
                </a:cubicBezTo>
                <a:lnTo>
                  <a:pt x="5437658" y="1074362"/>
                </a:lnTo>
                <a:lnTo>
                  <a:pt x="5412331" y="1085555"/>
                </a:lnTo>
                <a:cubicBezTo>
                  <a:pt x="5374403" y="1096413"/>
                  <a:pt x="5331975" y="1102617"/>
                  <a:pt x="5283537" y="1102617"/>
                </a:cubicBezTo>
                <a:close/>
                <a:moveTo>
                  <a:pt x="2788436" y="1102617"/>
                </a:moveTo>
                <a:cubicBezTo>
                  <a:pt x="2740029" y="1102617"/>
                  <a:pt x="2697644" y="1096413"/>
                  <a:pt x="2659771" y="1085555"/>
                </a:cubicBezTo>
                <a:lnTo>
                  <a:pt x="2633566" y="1073953"/>
                </a:lnTo>
                <a:lnTo>
                  <a:pt x="2659488" y="1082114"/>
                </a:lnTo>
                <a:cubicBezTo>
                  <a:pt x="2697527" y="1089870"/>
                  <a:pt x="2740088" y="1094302"/>
                  <a:pt x="2788676" y="1094302"/>
                </a:cubicBezTo>
                <a:cubicBezTo>
                  <a:pt x="2885890" y="1094302"/>
                  <a:pt x="2958990" y="1086333"/>
                  <a:pt x="3020020" y="1074369"/>
                </a:cubicBezTo>
                <a:lnTo>
                  <a:pt x="3020567" y="1074219"/>
                </a:lnTo>
                <a:lnTo>
                  <a:pt x="3019083" y="1074724"/>
                </a:lnTo>
                <a:cubicBezTo>
                  <a:pt x="2958142" y="1091460"/>
                  <a:pt x="2885251" y="1102617"/>
                  <a:pt x="2788436" y="1102617"/>
                </a:cubicBezTo>
                <a:close/>
                <a:moveTo>
                  <a:pt x="1229089" y="1102617"/>
                </a:moveTo>
                <a:cubicBezTo>
                  <a:pt x="1131795" y="1102617"/>
                  <a:pt x="1058485" y="1094663"/>
                  <a:pt x="997496" y="1082871"/>
                </a:cubicBezTo>
                <a:lnTo>
                  <a:pt x="963220" y="1073572"/>
                </a:lnTo>
                <a:lnTo>
                  <a:pt x="998176" y="1080337"/>
                </a:lnTo>
                <a:cubicBezTo>
                  <a:pt x="1059144" y="1088716"/>
                  <a:pt x="1132175" y="1094302"/>
                  <a:pt x="1229329" y="1094302"/>
                </a:cubicBezTo>
                <a:cubicBezTo>
                  <a:pt x="1277906" y="1094302"/>
                  <a:pt x="1320482" y="1089870"/>
                  <a:pt x="1358552" y="1082114"/>
                </a:cubicBezTo>
                <a:lnTo>
                  <a:pt x="1383209" y="1074362"/>
                </a:lnTo>
                <a:lnTo>
                  <a:pt x="1357883" y="1085555"/>
                </a:lnTo>
                <a:cubicBezTo>
                  <a:pt x="1319956" y="1096413"/>
                  <a:pt x="1277527" y="1102617"/>
                  <a:pt x="1229089" y="1102617"/>
                </a:cubicBezTo>
                <a:close/>
                <a:moveTo>
                  <a:pt x="10118577" y="1104936"/>
                </a:moveTo>
                <a:cubicBezTo>
                  <a:pt x="9973055" y="1104936"/>
                  <a:pt x="9881587" y="1096954"/>
                  <a:pt x="9803603" y="1086976"/>
                </a:cubicBezTo>
                <a:lnTo>
                  <a:pt x="9581457" y="1058568"/>
                </a:lnTo>
                <a:lnTo>
                  <a:pt x="9803603" y="1030160"/>
                </a:lnTo>
                <a:cubicBezTo>
                  <a:pt x="9881587" y="1020182"/>
                  <a:pt x="9973055" y="1012200"/>
                  <a:pt x="10118577" y="1012200"/>
                </a:cubicBezTo>
                <a:cubicBezTo>
                  <a:pt x="10357416" y="1012200"/>
                  <a:pt x="10460726" y="1035545"/>
                  <a:pt x="10598843" y="1052713"/>
                </a:cubicBezTo>
                <a:lnTo>
                  <a:pt x="10657495" y="1058568"/>
                </a:lnTo>
                <a:lnTo>
                  <a:pt x="10598843" y="1064423"/>
                </a:lnTo>
                <a:cubicBezTo>
                  <a:pt x="10460726" y="1081591"/>
                  <a:pt x="10357416" y="1104936"/>
                  <a:pt x="10118577" y="1104936"/>
                </a:cubicBezTo>
                <a:close/>
                <a:moveTo>
                  <a:pt x="6064131" y="1104936"/>
                </a:moveTo>
                <a:cubicBezTo>
                  <a:pt x="5918609" y="1104936"/>
                  <a:pt x="5827141" y="1096954"/>
                  <a:pt x="5749157" y="1086976"/>
                </a:cubicBezTo>
                <a:lnTo>
                  <a:pt x="5527011" y="1058568"/>
                </a:lnTo>
                <a:lnTo>
                  <a:pt x="5749157" y="1030160"/>
                </a:lnTo>
                <a:cubicBezTo>
                  <a:pt x="5827141" y="1020182"/>
                  <a:pt x="5918609" y="1012200"/>
                  <a:pt x="6064131" y="1012200"/>
                </a:cubicBezTo>
                <a:cubicBezTo>
                  <a:pt x="6302969" y="1012200"/>
                  <a:pt x="6406279" y="1035545"/>
                  <a:pt x="6544395" y="1052713"/>
                </a:cubicBezTo>
                <a:lnTo>
                  <a:pt x="6603048" y="1058568"/>
                </a:lnTo>
                <a:lnTo>
                  <a:pt x="6544395" y="1064423"/>
                </a:lnTo>
                <a:cubicBezTo>
                  <a:pt x="6406279" y="1081591"/>
                  <a:pt x="6302969" y="1104936"/>
                  <a:pt x="6064131" y="1104936"/>
                </a:cubicBezTo>
                <a:close/>
                <a:moveTo>
                  <a:pt x="2009684" y="1104936"/>
                </a:moveTo>
                <a:cubicBezTo>
                  <a:pt x="1864162" y="1104936"/>
                  <a:pt x="1772694" y="1096954"/>
                  <a:pt x="1694710" y="1086976"/>
                </a:cubicBezTo>
                <a:lnTo>
                  <a:pt x="1472563" y="1058568"/>
                </a:lnTo>
                <a:lnTo>
                  <a:pt x="1694710" y="1030160"/>
                </a:lnTo>
                <a:cubicBezTo>
                  <a:pt x="1772694" y="1020182"/>
                  <a:pt x="1864162" y="1012200"/>
                  <a:pt x="2009684" y="1012200"/>
                </a:cubicBezTo>
                <a:cubicBezTo>
                  <a:pt x="2248523" y="1012200"/>
                  <a:pt x="2351832" y="1035545"/>
                  <a:pt x="2489949" y="1052713"/>
                </a:cubicBezTo>
                <a:lnTo>
                  <a:pt x="2548602" y="1058568"/>
                </a:lnTo>
                <a:lnTo>
                  <a:pt x="2489949" y="1064423"/>
                </a:lnTo>
                <a:cubicBezTo>
                  <a:pt x="2351833" y="1081591"/>
                  <a:pt x="2248522" y="1104936"/>
                  <a:pt x="2009684" y="1104936"/>
                </a:cubicBezTo>
                <a:close/>
                <a:moveTo>
                  <a:pt x="11736758" y="1111945"/>
                </a:moveTo>
                <a:cubicBezTo>
                  <a:pt x="11609286" y="1115671"/>
                  <a:pt x="11458931" y="1107384"/>
                  <a:pt x="11287866" y="1073837"/>
                </a:cubicBezTo>
                <a:lnTo>
                  <a:pt x="11216007" y="1061905"/>
                </a:lnTo>
                <a:lnTo>
                  <a:pt x="11583755" y="1077252"/>
                </a:lnTo>
                <a:cubicBezTo>
                  <a:pt x="11722604" y="1079698"/>
                  <a:pt x="11879987" y="1077554"/>
                  <a:pt x="12067980" y="1065282"/>
                </a:cubicBezTo>
                <a:lnTo>
                  <a:pt x="12139049" y="1060995"/>
                </a:lnTo>
                <a:lnTo>
                  <a:pt x="12048347" y="1077985"/>
                </a:lnTo>
                <a:cubicBezTo>
                  <a:pt x="11968818" y="1092483"/>
                  <a:pt x="11864230" y="1108219"/>
                  <a:pt x="11736758" y="1111945"/>
                </a:cubicBezTo>
                <a:close/>
                <a:moveTo>
                  <a:pt x="7682311" y="1111945"/>
                </a:moveTo>
                <a:cubicBezTo>
                  <a:pt x="7554839" y="1115671"/>
                  <a:pt x="7404483" y="1107384"/>
                  <a:pt x="7233418" y="1073837"/>
                </a:cubicBezTo>
                <a:lnTo>
                  <a:pt x="7161559" y="1061905"/>
                </a:lnTo>
                <a:lnTo>
                  <a:pt x="7529308" y="1077252"/>
                </a:lnTo>
                <a:cubicBezTo>
                  <a:pt x="7668156" y="1079698"/>
                  <a:pt x="7825540" y="1077554"/>
                  <a:pt x="8013532" y="1065282"/>
                </a:cubicBezTo>
                <a:lnTo>
                  <a:pt x="8084609" y="1060993"/>
                </a:lnTo>
                <a:lnTo>
                  <a:pt x="7993899" y="1077986"/>
                </a:lnTo>
                <a:cubicBezTo>
                  <a:pt x="7914371" y="1092483"/>
                  <a:pt x="7809783" y="1108219"/>
                  <a:pt x="7682311" y="1111945"/>
                </a:cubicBezTo>
                <a:close/>
                <a:moveTo>
                  <a:pt x="3627863" y="1111945"/>
                </a:moveTo>
                <a:cubicBezTo>
                  <a:pt x="3500391" y="1115671"/>
                  <a:pt x="3350035" y="1107384"/>
                  <a:pt x="3178970" y="1073837"/>
                </a:cubicBezTo>
                <a:lnTo>
                  <a:pt x="3107111" y="1061904"/>
                </a:lnTo>
                <a:lnTo>
                  <a:pt x="3474862" y="1077252"/>
                </a:lnTo>
                <a:cubicBezTo>
                  <a:pt x="3613710" y="1079698"/>
                  <a:pt x="3771094" y="1077554"/>
                  <a:pt x="3959087" y="1065282"/>
                </a:cubicBezTo>
                <a:lnTo>
                  <a:pt x="4030158" y="1060994"/>
                </a:lnTo>
                <a:lnTo>
                  <a:pt x="3939451" y="1077986"/>
                </a:lnTo>
                <a:cubicBezTo>
                  <a:pt x="3859923" y="1092483"/>
                  <a:pt x="3755335" y="1108219"/>
                  <a:pt x="3627863" y="1111945"/>
                </a:cubicBezTo>
                <a:close/>
                <a:moveTo>
                  <a:pt x="8558431" y="1112214"/>
                </a:moveTo>
                <a:cubicBezTo>
                  <a:pt x="8442509" y="1112214"/>
                  <a:pt x="8361025" y="1104219"/>
                  <a:pt x="8293300" y="1093017"/>
                </a:cubicBezTo>
                <a:lnTo>
                  <a:pt x="8162516" y="1065477"/>
                </a:lnTo>
                <a:lnTo>
                  <a:pt x="8295468" y="1082192"/>
                </a:lnTo>
                <a:cubicBezTo>
                  <a:pt x="8362643" y="1088847"/>
                  <a:pt x="8442748" y="1093504"/>
                  <a:pt x="8558430" y="1093504"/>
                </a:cubicBezTo>
                <a:cubicBezTo>
                  <a:pt x="8688983" y="1094895"/>
                  <a:pt x="8819438" y="1085909"/>
                  <a:pt x="8948566" y="1066642"/>
                </a:cubicBezTo>
                <a:lnTo>
                  <a:pt x="8959690" y="1065319"/>
                </a:lnTo>
                <a:lnTo>
                  <a:pt x="8948297" y="1067524"/>
                </a:lnTo>
                <a:cubicBezTo>
                  <a:pt x="8850493" y="1089869"/>
                  <a:pt x="8752699" y="1112214"/>
                  <a:pt x="8558431" y="1112214"/>
                </a:cubicBezTo>
                <a:close/>
                <a:moveTo>
                  <a:pt x="4503984" y="1112214"/>
                </a:moveTo>
                <a:cubicBezTo>
                  <a:pt x="4388063" y="1112214"/>
                  <a:pt x="4306577" y="1104219"/>
                  <a:pt x="4238852" y="1093017"/>
                </a:cubicBezTo>
                <a:lnTo>
                  <a:pt x="4108068" y="1065477"/>
                </a:lnTo>
                <a:lnTo>
                  <a:pt x="4241021" y="1082192"/>
                </a:lnTo>
                <a:cubicBezTo>
                  <a:pt x="4308195" y="1088847"/>
                  <a:pt x="4388301" y="1093504"/>
                  <a:pt x="4503982" y="1093504"/>
                </a:cubicBezTo>
                <a:cubicBezTo>
                  <a:pt x="4634535" y="1094895"/>
                  <a:pt x="4764990" y="1085909"/>
                  <a:pt x="4894119" y="1066642"/>
                </a:cubicBezTo>
                <a:lnTo>
                  <a:pt x="4905245" y="1065319"/>
                </a:lnTo>
                <a:lnTo>
                  <a:pt x="4893852" y="1067524"/>
                </a:lnTo>
                <a:cubicBezTo>
                  <a:pt x="4796046" y="1089869"/>
                  <a:pt x="4698252" y="1112214"/>
                  <a:pt x="4503984" y="1112214"/>
                </a:cubicBezTo>
                <a:close/>
                <a:moveTo>
                  <a:pt x="449535" y="1112214"/>
                </a:moveTo>
                <a:cubicBezTo>
                  <a:pt x="333614" y="1112214"/>
                  <a:pt x="252129" y="1104219"/>
                  <a:pt x="184405" y="1093016"/>
                </a:cubicBezTo>
                <a:lnTo>
                  <a:pt x="53627" y="1065478"/>
                </a:lnTo>
                <a:lnTo>
                  <a:pt x="186573" y="1082191"/>
                </a:lnTo>
                <a:cubicBezTo>
                  <a:pt x="253747" y="1088847"/>
                  <a:pt x="333853" y="1093504"/>
                  <a:pt x="449535" y="1093504"/>
                </a:cubicBezTo>
                <a:cubicBezTo>
                  <a:pt x="580087" y="1094895"/>
                  <a:pt x="710542" y="1085909"/>
                  <a:pt x="839671" y="1066642"/>
                </a:cubicBezTo>
                <a:lnTo>
                  <a:pt x="850795" y="1065319"/>
                </a:lnTo>
                <a:lnTo>
                  <a:pt x="839402" y="1067524"/>
                </a:lnTo>
                <a:cubicBezTo>
                  <a:pt x="741598" y="1089869"/>
                  <a:pt x="643804" y="1112214"/>
                  <a:pt x="449535" y="1112214"/>
                </a:cubicBezTo>
                <a:close/>
                <a:moveTo>
                  <a:pt x="10897171" y="1115645"/>
                </a:moveTo>
                <a:cubicBezTo>
                  <a:pt x="10824560" y="1115645"/>
                  <a:pt x="10765482" y="1097697"/>
                  <a:pt x="10714848" y="1068531"/>
                </a:cubicBezTo>
                <a:lnTo>
                  <a:pt x="10707547" y="1063564"/>
                </a:lnTo>
                <a:lnTo>
                  <a:pt x="10708670" y="1063676"/>
                </a:lnTo>
                <a:lnTo>
                  <a:pt x="10768177" y="1089875"/>
                </a:lnTo>
                <a:cubicBezTo>
                  <a:pt x="10806265" y="1100731"/>
                  <a:pt x="10848894" y="1106934"/>
                  <a:pt x="10897571" y="1106934"/>
                </a:cubicBezTo>
                <a:cubicBezTo>
                  <a:pt x="10994666" y="1106934"/>
                  <a:pt x="11067751" y="1095777"/>
                  <a:pt x="11128809" y="1079041"/>
                </a:cubicBezTo>
                <a:lnTo>
                  <a:pt x="11131380" y="1078166"/>
                </a:lnTo>
                <a:lnTo>
                  <a:pt x="11127694" y="1079782"/>
                </a:lnTo>
                <a:cubicBezTo>
                  <a:pt x="11066822" y="1101300"/>
                  <a:pt x="10993986" y="1115645"/>
                  <a:pt x="10897171" y="1115645"/>
                </a:cubicBezTo>
                <a:close/>
                <a:moveTo>
                  <a:pt x="9337825" y="1115645"/>
                </a:moveTo>
                <a:cubicBezTo>
                  <a:pt x="9240571" y="1115645"/>
                  <a:pt x="9167300" y="1105472"/>
                  <a:pt x="9106341" y="1090342"/>
                </a:cubicBezTo>
                <a:lnTo>
                  <a:pt x="9068214" y="1077027"/>
                </a:lnTo>
                <a:lnTo>
                  <a:pt x="9106465" y="1087385"/>
                </a:lnTo>
                <a:cubicBezTo>
                  <a:pt x="9167530" y="1099115"/>
                  <a:pt x="9240750" y="1106934"/>
                  <a:pt x="9338224" y="1106934"/>
                </a:cubicBezTo>
                <a:cubicBezTo>
                  <a:pt x="9386961" y="1106934"/>
                  <a:pt x="9429656" y="1100731"/>
                  <a:pt x="9467814" y="1089875"/>
                </a:cubicBezTo>
                <a:lnTo>
                  <a:pt x="9526692" y="1064009"/>
                </a:lnTo>
                <a:lnTo>
                  <a:pt x="9520036" y="1068531"/>
                </a:lnTo>
                <a:cubicBezTo>
                  <a:pt x="9469367" y="1097697"/>
                  <a:pt x="9410316" y="1115645"/>
                  <a:pt x="9337825" y="1115645"/>
                </a:cubicBezTo>
                <a:close/>
                <a:moveTo>
                  <a:pt x="6842724" y="1115645"/>
                </a:moveTo>
                <a:cubicBezTo>
                  <a:pt x="6770113" y="1115645"/>
                  <a:pt x="6711035" y="1097697"/>
                  <a:pt x="6660401" y="1068531"/>
                </a:cubicBezTo>
                <a:lnTo>
                  <a:pt x="6653100" y="1063564"/>
                </a:lnTo>
                <a:lnTo>
                  <a:pt x="6654223" y="1063676"/>
                </a:lnTo>
                <a:lnTo>
                  <a:pt x="6713729" y="1089875"/>
                </a:lnTo>
                <a:cubicBezTo>
                  <a:pt x="6751817" y="1100731"/>
                  <a:pt x="6794446" y="1106934"/>
                  <a:pt x="6843123" y="1106934"/>
                </a:cubicBezTo>
                <a:cubicBezTo>
                  <a:pt x="6940218" y="1106934"/>
                  <a:pt x="7013303" y="1095777"/>
                  <a:pt x="7074361" y="1079041"/>
                </a:cubicBezTo>
                <a:lnTo>
                  <a:pt x="7076934" y="1078165"/>
                </a:lnTo>
                <a:lnTo>
                  <a:pt x="7073247" y="1079782"/>
                </a:lnTo>
                <a:cubicBezTo>
                  <a:pt x="7012374" y="1101300"/>
                  <a:pt x="6939539" y="1115645"/>
                  <a:pt x="6842724" y="1115645"/>
                </a:cubicBezTo>
                <a:close/>
                <a:moveTo>
                  <a:pt x="5283378" y="1115645"/>
                </a:moveTo>
                <a:cubicBezTo>
                  <a:pt x="5186124" y="1115645"/>
                  <a:pt x="5112853" y="1105472"/>
                  <a:pt x="5051894" y="1090342"/>
                </a:cubicBezTo>
                <a:lnTo>
                  <a:pt x="5013768" y="1077027"/>
                </a:lnTo>
                <a:lnTo>
                  <a:pt x="5052018" y="1087385"/>
                </a:lnTo>
                <a:cubicBezTo>
                  <a:pt x="5113083" y="1099115"/>
                  <a:pt x="5186305" y="1106934"/>
                  <a:pt x="5283778" y="1106934"/>
                </a:cubicBezTo>
                <a:cubicBezTo>
                  <a:pt x="5332514" y="1106934"/>
                  <a:pt x="5375209" y="1100731"/>
                  <a:pt x="5413367" y="1089875"/>
                </a:cubicBezTo>
                <a:lnTo>
                  <a:pt x="5472246" y="1064008"/>
                </a:lnTo>
                <a:lnTo>
                  <a:pt x="5465589" y="1068531"/>
                </a:lnTo>
                <a:cubicBezTo>
                  <a:pt x="5414920" y="1097697"/>
                  <a:pt x="5355870" y="1115645"/>
                  <a:pt x="5283378" y="1115645"/>
                </a:cubicBezTo>
                <a:close/>
                <a:moveTo>
                  <a:pt x="2788277" y="1115645"/>
                </a:moveTo>
                <a:cubicBezTo>
                  <a:pt x="2715666" y="1115645"/>
                  <a:pt x="2656588" y="1097697"/>
                  <a:pt x="2605954" y="1068531"/>
                </a:cubicBezTo>
                <a:lnTo>
                  <a:pt x="2598652" y="1063564"/>
                </a:lnTo>
                <a:lnTo>
                  <a:pt x="2599774" y="1063676"/>
                </a:lnTo>
                <a:lnTo>
                  <a:pt x="2659282" y="1089875"/>
                </a:lnTo>
                <a:cubicBezTo>
                  <a:pt x="2697370" y="1100731"/>
                  <a:pt x="2739999" y="1106934"/>
                  <a:pt x="2788676" y="1106934"/>
                </a:cubicBezTo>
                <a:cubicBezTo>
                  <a:pt x="2885770" y="1106934"/>
                  <a:pt x="2958856" y="1095777"/>
                  <a:pt x="3019913" y="1079041"/>
                </a:cubicBezTo>
                <a:lnTo>
                  <a:pt x="3022489" y="1078165"/>
                </a:lnTo>
                <a:lnTo>
                  <a:pt x="3018800" y="1079782"/>
                </a:lnTo>
                <a:cubicBezTo>
                  <a:pt x="2957927" y="1101300"/>
                  <a:pt x="2885092" y="1115645"/>
                  <a:pt x="2788277" y="1115645"/>
                </a:cubicBezTo>
                <a:close/>
                <a:moveTo>
                  <a:pt x="1228931" y="1115645"/>
                </a:moveTo>
                <a:cubicBezTo>
                  <a:pt x="1131676" y="1115645"/>
                  <a:pt x="1058406" y="1105472"/>
                  <a:pt x="997447" y="1090342"/>
                </a:cubicBezTo>
                <a:lnTo>
                  <a:pt x="959324" y="1077029"/>
                </a:lnTo>
                <a:lnTo>
                  <a:pt x="997570" y="1087385"/>
                </a:lnTo>
                <a:cubicBezTo>
                  <a:pt x="1058635" y="1099115"/>
                  <a:pt x="1131855" y="1106934"/>
                  <a:pt x="1229330" y="1106934"/>
                </a:cubicBezTo>
                <a:cubicBezTo>
                  <a:pt x="1278067" y="1106934"/>
                  <a:pt x="1320761" y="1100731"/>
                  <a:pt x="1358919" y="1089875"/>
                </a:cubicBezTo>
                <a:lnTo>
                  <a:pt x="1417797" y="1064009"/>
                </a:lnTo>
                <a:lnTo>
                  <a:pt x="1411141" y="1068531"/>
                </a:lnTo>
                <a:cubicBezTo>
                  <a:pt x="1360472" y="1097697"/>
                  <a:pt x="1301422" y="1115645"/>
                  <a:pt x="1228931" y="1115645"/>
                </a:cubicBezTo>
                <a:close/>
                <a:moveTo>
                  <a:pt x="10897571" y="1127715"/>
                </a:moveTo>
                <a:cubicBezTo>
                  <a:pt x="10861265" y="1127715"/>
                  <a:pt x="10828347" y="1122231"/>
                  <a:pt x="10798180" y="1112291"/>
                </a:cubicBezTo>
                <a:lnTo>
                  <a:pt x="10771114" y="1098525"/>
                </a:lnTo>
                <a:lnTo>
                  <a:pt x="10828824" y="1113909"/>
                </a:lnTo>
                <a:cubicBezTo>
                  <a:pt x="10850350" y="1117648"/>
                  <a:pt x="10873203" y="1119642"/>
                  <a:pt x="10897571" y="1119642"/>
                </a:cubicBezTo>
                <a:cubicBezTo>
                  <a:pt x="10946188" y="1119642"/>
                  <a:pt x="10988783" y="1116056"/>
                  <a:pt x="11026857" y="1109781"/>
                </a:cubicBezTo>
                <a:lnTo>
                  <a:pt x="11126004" y="1084551"/>
                </a:lnTo>
                <a:lnTo>
                  <a:pt x="11026291" y="1115672"/>
                </a:lnTo>
                <a:cubicBezTo>
                  <a:pt x="10988384" y="1123336"/>
                  <a:pt x="10945979" y="1127715"/>
                  <a:pt x="10897571" y="1127715"/>
                </a:cubicBezTo>
                <a:close/>
                <a:moveTo>
                  <a:pt x="9338225" y="1127715"/>
                </a:moveTo>
                <a:cubicBezTo>
                  <a:pt x="9265315" y="1127715"/>
                  <a:pt x="9205906" y="1120734"/>
                  <a:pt x="9155059" y="1109452"/>
                </a:cubicBezTo>
                <a:lnTo>
                  <a:pt x="9114516" y="1095897"/>
                </a:lnTo>
                <a:lnTo>
                  <a:pt x="9208829" y="1112727"/>
                </a:lnTo>
                <a:cubicBezTo>
                  <a:pt x="9246919" y="1117128"/>
                  <a:pt x="9289548" y="1119642"/>
                  <a:pt x="9338225" y="1119642"/>
                </a:cubicBezTo>
                <a:cubicBezTo>
                  <a:pt x="9362563" y="1119642"/>
                  <a:pt x="9385395" y="1117648"/>
                  <a:pt x="9406908" y="1113909"/>
                </a:cubicBezTo>
                <a:lnTo>
                  <a:pt x="9464576" y="1098532"/>
                </a:lnTo>
                <a:lnTo>
                  <a:pt x="9437520" y="1112291"/>
                </a:lnTo>
                <a:cubicBezTo>
                  <a:pt x="9407365" y="1122231"/>
                  <a:pt x="9374478" y="1127715"/>
                  <a:pt x="9338225" y="1127715"/>
                </a:cubicBezTo>
                <a:close/>
                <a:moveTo>
                  <a:pt x="6843123" y="1127715"/>
                </a:moveTo>
                <a:cubicBezTo>
                  <a:pt x="6806818" y="1127715"/>
                  <a:pt x="6773900" y="1122231"/>
                  <a:pt x="6743732" y="1112291"/>
                </a:cubicBezTo>
                <a:lnTo>
                  <a:pt x="6716667" y="1098525"/>
                </a:lnTo>
                <a:lnTo>
                  <a:pt x="6774376" y="1113909"/>
                </a:lnTo>
                <a:cubicBezTo>
                  <a:pt x="6795902" y="1117648"/>
                  <a:pt x="6818755" y="1119642"/>
                  <a:pt x="6843123" y="1119642"/>
                </a:cubicBezTo>
                <a:cubicBezTo>
                  <a:pt x="6891740" y="1119642"/>
                  <a:pt x="6934335" y="1116056"/>
                  <a:pt x="6972409" y="1109781"/>
                </a:cubicBezTo>
                <a:lnTo>
                  <a:pt x="7071560" y="1084550"/>
                </a:lnTo>
                <a:lnTo>
                  <a:pt x="6971843" y="1115672"/>
                </a:lnTo>
                <a:cubicBezTo>
                  <a:pt x="6933936" y="1123336"/>
                  <a:pt x="6891531" y="1127715"/>
                  <a:pt x="6843123" y="1127715"/>
                </a:cubicBezTo>
                <a:close/>
                <a:moveTo>
                  <a:pt x="5283778" y="1127715"/>
                </a:moveTo>
                <a:cubicBezTo>
                  <a:pt x="5210867" y="1127715"/>
                  <a:pt x="5151459" y="1120734"/>
                  <a:pt x="5100611" y="1109452"/>
                </a:cubicBezTo>
                <a:lnTo>
                  <a:pt x="5060068" y="1095897"/>
                </a:lnTo>
                <a:lnTo>
                  <a:pt x="5154382" y="1112727"/>
                </a:lnTo>
                <a:cubicBezTo>
                  <a:pt x="5192472" y="1117128"/>
                  <a:pt x="5235100" y="1119642"/>
                  <a:pt x="5283778" y="1119642"/>
                </a:cubicBezTo>
                <a:cubicBezTo>
                  <a:pt x="5308116" y="1119642"/>
                  <a:pt x="5330948" y="1117648"/>
                  <a:pt x="5352462" y="1113909"/>
                </a:cubicBezTo>
                <a:lnTo>
                  <a:pt x="5410130" y="1098532"/>
                </a:lnTo>
                <a:lnTo>
                  <a:pt x="5383073" y="1112291"/>
                </a:lnTo>
                <a:cubicBezTo>
                  <a:pt x="5352919" y="1122231"/>
                  <a:pt x="5320032" y="1127715"/>
                  <a:pt x="5283778" y="1127715"/>
                </a:cubicBezTo>
                <a:close/>
                <a:moveTo>
                  <a:pt x="2788677" y="1127715"/>
                </a:moveTo>
                <a:cubicBezTo>
                  <a:pt x="2752372" y="1127715"/>
                  <a:pt x="2719454" y="1122231"/>
                  <a:pt x="2689286" y="1112291"/>
                </a:cubicBezTo>
                <a:lnTo>
                  <a:pt x="2662222" y="1098525"/>
                </a:lnTo>
                <a:lnTo>
                  <a:pt x="2719929" y="1113909"/>
                </a:lnTo>
                <a:cubicBezTo>
                  <a:pt x="2741455" y="1117648"/>
                  <a:pt x="2764307" y="1119642"/>
                  <a:pt x="2788676" y="1119642"/>
                </a:cubicBezTo>
                <a:cubicBezTo>
                  <a:pt x="2837293" y="1119642"/>
                  <a:pt x="2879888" y="1116056"/>
                  <a:pt x="2917962" y="1109781"/>
                </a:cubicBezTo>
                <a:lnTo>
                  <a:pt x="3017116" y="1084549"/>
                </a:lnTo>
                <a:lnTo>
                  <a:pt x="2917397" y="1115672"/>
                </a:lnTo>
                <a:cubicBezTo>
                  <a:pt x="2879489" y="1123336"/>
                  <a:pt x="2837084" y="1127715"/>
                  <a:pt x="2788677" y="1127715"/>
                </a:cubicBezTo>
                <a:close/>
                <a:moveTo>
                  <a:pt x="1229330" y="1127715"/>
                </a:moveTo>
                <a:cubicBezTo>
                  <a:pt x="1156419" y="1127715"/>
                  <a:pt x="1097011" y="1120734"/>
                  <a:pt x="1046163" y="1109452"/>
                </a:cubicBezTo>
                <a:lnTo>
                  <a:pt x="1005621" y="1095898"/>
                </a:lnTo>
                <a:lnTo>
                  <a:pt x="1099934" y="1112727"/>
                </a:lnTo>
                <a:cubicBezTo>
                  <a:pt x="1138024" y="1117128"/>
                  <a:pt x="1180652" y="1119642"/>
                  <a:pt x="1229330" y="1119642"/>
                </a:cubicBezTo>
                <a:cubicBezTo>
                  <a:pt x="1253668" y="1119642"/>
                  <a:pt x="1276500" y="1117648"/>
                  <a:pt x="1298013" y="1113909"/>
                </a:cubicBezTo>
                <a:lnTo>
                  <a:pt x="1355681" y="1098532"/>
                </a:lnTo>
                <a:lnTo>
                  <a:pt x="1328626" y="1112291"/>
                </a:lnTo>
                <a:cubicBezTo>
                  <a:pt x="1298470" y="1122231"/>
                  <a:pt x="1265583" y="1127715"/>
                  <a:pt x="1229330" y="1127715"/>
                </a:cubicBezTo>
                <a:close/>
                <a:moveTo>
                  <a:pt x="993691" y="1127767"/>
                </a:moveTo>
                <a:lnTo>
                  <a:pt x="976486" y="1118496"/>
                </a:lnTo>
                <a:lnTo>
                  <a:pt x="959465" y="1105615"/>
                </a:lnTo>
                <a:close/>
                <a:moveTo>
                  <a:pt x="9102587" y="1127768"/>
                </a:moveTo>
                <a:lnTo>
                  <a:pt x="9085380" y="1118496"/>
                </a:lnTo>
                <a:lnTo>
                  <a:pt x="9068356" y="1105614"/>
                </a:lnTo>
                <a:close/>
                <a:moveTo>
                  <a:pt x="5048140" y="1127768"/>
                </a:moveTo>
                <a:lnTo>
                  <a:pt x="5030933" y="1118496"/>
                </a:lnTo>
                <a:lnTo>
                  <a:pt x="5013912" y="1105615"/>
                </a:lnTo>
                <a:close/>
                <a:moveTo>
                  <a:pt x="8558431" y="1135317"/>
                </a:moveTo>
                <a:cubicBezTo>
                  <a:pt x="8443029" y="1135317"/>
                  <a:pt x="8361844" y="1124264"/>
                  <a:pt x="8294140" y="1108655"/>
                </a:cubicBezTo>
                <a:lnTo>
                  <a:pt x="8163036" y="1070052"/>
                </a:lnTo>
                <a:lnTo>
                  <a:pt x="8293140" y="1097514"/>
                </a:lnTo>
                <a:cubicBezTo>
                  <a:pt x="8360885" y="1108696"/>
                  <a:pt x="8442270" y="1116611"/>
                  <a:pt x="8558351" y="1116611"/>
                </a:cubicBezTo>
                <a:cubicBezTo>
                  <a:pt x="8753499" y="1116611"/>
                  <a:pt x="8852713" y="1093827"/>
                  <a:pt x="8948728" y="1071841"/>
                </a:cubicBezTo>
                <a:lnTo>
                  <a:pt x="8957305" y="1070142"/>
                </a:lnTo>
                <a:lnTo>
                  <a:pt x="8947638" y="1072759"/>
                </a:lnTo>
                <a:cubicBezTo>
                  <a:pt x="8849934" y="1104038"/>
                  <a:pt x="8752460" y="1135317"/>
                  <a:pt x="8558431" y="1135317"/>
                </a:cubicBezTo>
                <a:close/>
                <a:moveTo>
                  <a:pt x="4503984" y="1135317"/>
                </a:moveTo>
                <a:cubicBezTo>
                  <a:pt x="4388581" y="1135317"/>
                  <a:pt x="4307396" y="1124264"/>
                  <a:pt x="4239692" y="1108655"/>
                </a:cubicBezTo>
                <a:lnTo>
                  <a:pt x="4108588" y="1070052"/>
                </a:lnTo>
                <a:lnTo>
                  <a:pt x="4238693" y="1097514"/>
                </a:lnTo>
                <a:cubicBezTo>
                  <a:pt x="4306438" y="1108696"/>
                  <a:pt x="4387822" y="1116611"/>
                  <a:pt x="4503903" y="1116611"/>
                </a:cubicBezTo>
                <a:cubicBezTo>
                  <a:pt x="4699051" y="1116611"/>
                  <a:pt x="4798265" y="1093827"/>
                  <a:pt x="4894280" y="1071841"/>
                </a:cubicBezTo>
                <a:lnTo>
                  <a:pt x="4902859" y="1070141"/>
                </a:lnTo>
                <a:lnTo>
                  <a:pt x="4893191" y="1072759"/>
                </a:lnTo>
                <a:cubicBezTo>
                  <a:pt x="4795487" y="1104038"/>
                  <a:pt x="4698012" y="1135317"/>
                  <a:pt x="4503984" y="1135317"/>
                </a:cubicBezTo>
                <a:close/>
                <a:moveTo>
                  <a:pt x="449536" y="1135317"/>
                </a:moveTo>
                <a:cubicBezTo>
                  <a:pt x="334134" y="1135317"/>
                  <a:pt x="252949" y="1124265"/>
                  <a:pt x="185245" y="1108655"/>
                </a:cubicBezTo>
                <a:lnTo>
                  <a:pt x="54142" y="1070052"/>
                </a:lnTo>
                <a:lnTo>
                  <a:pt x="184245" y="1097514"/>
                </a:lnTo>
                <a:cubicBezTo>
                  <a:pt x="251989" y="1108696"/>
                  <a:pt x="333375" y="1116611"/>
                  <a:pt x="449456" y="1116611"/>
                </a:cubicBezTo>
                <a:cubicBezTo>
                  <a:pt x="644604" y="1116611"/>
                  <a:pt x="743817" y="1093827"/>
                  <a:pt x="839832" y="1071841"/>
                </a:cubicBezTo>
                <a:lnTo>
                  <a:pt x="848412" y="1070141"/>
                </a:lnTo>
                <a:lnTo>
                  <a:pt x="838743" y="1072759"/>
                </a:lnTo>
                <a:cubicBezTo>
                  <a:pt x="741039" y="1104038"/>
                  <a:pt x="643564" y="1135317"/>
                  <a:pt x="449536" y="1135317"/>
                </a:cubicBezTo>
                <a:close/>
                <a:moveTo>
                  <a:pt x="10897571" y="1140669"/>
                </a:moveTo>
                <a:cubicBezTo>
                  <a:pt x="10843180" y="1140669"/>
                  <a:pt x="10796391" y="1126086"/>
                  <a:pt x="10755057" y="1101022"/>
                </a:cubicBezTo>
                <a:lnTo>
                  <a:pt x="10735644" y="1087095"/>
                </a:lnTo>
                <a:lnTo>
                  <a:pt x="10768000" y="1105541"/>
                </a:lnTo>
                <a:cubicBezTo>
                  <a:pt x="10806137" y="1122603"/>
                  <a:pt x="10848824" y="1132352"/>
                  <a:pt x="10897571" y="1132352"/>
                </a:cubicBezTo>
                <a:cubicBezTo>
                  <a:pt x="10946218" y="1132352"/>
                  <a:pt x="10988836" y="1127968"/>
                  <a:pt x="11026927" y="1120295"/>
                </a:cubicBezTo>
                <a:lnTo>
                  <a:pt x="11126971" y="1089178"/>
                </a:lnTo>
                <a:lnTo>
                  <a:pt x="11026150" y="1126424"/>
                </a:lnTo>
                <a:cubicBezTo>
                  <a:pt x="10988277" y="1135489"/>
                  <a:pt x="10945918" y="1140669"/>
                  <a:pt x="10897571" y="1140669"/>
                </a:cubicBezTo>
                <a:close/>
                <a:moveTo>
                  <a:pt x="9338225" y="1140669"/>
                </a:moveTo>
                <a:cubicBezTo>
                  <a:pt x="9228904" y="1140669"/>
                  <a:pt x="9149963" y="1122128"/>
                  <a:pt x="9084711" y="1095702"/>
                </a:cubicBezTo>
                <a:lnTo>
                  <a:pt x="9060150" y="1084220"/>
                </a:lnTo>
                <a:lnTo>
                  <a:pt x="9106387" y="1101573"/>
                </a:lnTo>
                <a:cubicBezTo>
                  <a:pt x="9167496" y="1120040"/>
                  <a:pt x="9240751" y="1132352"/>
                  <a:pt x="9338225" y="1132352"/>
                </a:cubicBezTo>
                <a:cubicBezTo>
                  <a:pt x="9386962" y="1132352"/>
                  <a:pt x="9429663" y="1122603"/>
                  <a:pt x="9467831" y="1105541"/>
                </a:cubicBezTo>
                <a:lnTo>
                  <a:pt x="9499431" y="1087547"/>
                </a:lnTo>
                <a:lnTo>
                  <a:pt x="9480639" y="1101022"/>
                </a:lnTo>
                <a:cubicBezTo>
                  <a:pt x="9439297" y="1126086"/>
                  <a:pt x="9392537" y="1140669"/>
                  <a:pt x="9338225" y="1140669"/>
                </a:cubicBezTo>
                <a:close/>
                <a:moveTo>
                  <a:pt x="6843124" y="1140669"/>
                </a:moveTo>
                <a:cubicBezTo>
                  <a:pt x="6788733" y="1140669"/>
                  <a:pt x="6741944" y="1126086"/>
                  <a:pt x="6700610" y="1101022"/>
                </a:cubicBezTo>
                <a:lnTo>
                  <a:pt x="6681199" y="1087097"/>
                </a:lnTo>
                <a:lnTo>
                  <a:pt x="6713552" y="1105541"/>
                </a:lnTo>
                <a:cubicBezTo>
                  <a:pt x="6751689" y="1122603"/>
                  <a:pt x="6794376" y="1132352"/>
                  <a:pt x="6843123" y="1132352"/>
                </a:cubicBezTo>
                <a:cubicBezTo>
                  <a:pt x="6891770" y="1132352"/>
                  <a:pt x="6934388" y="1127968"/>
                  <a:pt x="6972479" y="1120295"/>
                </a:cubicBezTo>
                <a:lnTo>
                  <a:pt x="7072527" y="1089177"/>
                </a:lnTo>
                <a:lnTo>
                  <a:pt x="6971703" y="1126424"/>
                </a:lnTo>
                <a:cubicBezTo>
                  <a:pt x="6933830" y="1135489"/>
                  <a:pt x="6891472" y="1140669"/>
                  <a:pt x="6843124" y="1140669"/>
                </a:cubicBezTo>
                <a:close/>
                <a:moveTo>
                  <a:pt x="5283778" y="1140669"/>
                </a:moveTo>
                <a:cubicBezTo>
                  <a:pt x="5174459" y="1140669"/>
                  <a:pt x="5095516" y="1122128"/>
                  <a:pt x="5030265" y="1095702"/>
                </a:cubicBezTo>
                <a:lnTo>
                  <a:pt x="5005704" y="1084220"/>
                </a:lnTo>
                <a:lnTo>
                  <a:pt x="5051940" y="1101573"/>
                </a:lnTo>
                <a:cubicBezTo>
                  <a:pt x="5113048" y="1120040"/>
                  <a:pt x="5186305" y="1132352"/>
                  <a:pt x="5283778" y="1132352"/>
                </a:cubicBezTo>
                <a:cubicBezTo>
                  <a:pt x="5332515" y="1132352"/>
                  <a:pt x="5375216" y="1122603"/>
                  <a:pt x="5413385" y="1105541"/>
                </a:cubicBezTo>
                <a:lnTo>
                  <a:pt x="5444983" y="1087547"/>
                </a:lnTo>
                <a:lnTo>
                  <a:pt x="5426191" y="1101022"/>
                </a:lnTo>
                <a:cubicBezTo>
                  <a:pt x="5384851" y="1126086"/>
                  <a:pt x="5338090" y="1140669"/>
                  <a:pt x="5283778" y="1140669"/>
                </a:cubicBezTo>
                <a:close/>
                <a:moveTo>
                  <a:pt x="2788677" y="1140669"/>
                </a:moveTo>
                <a:cubicBezTo>
                  <a:pt x="2734286" y="1140669"/>
                  <a:pt x="2687497" y="1126086"/>
                  <a:pt x="2646163" y="1101022"/>
                </a:cubicBezTo>
                <a:lnTo>
                  <a:pt x="2626750" y="1087095"/>
                </a:lnTo>
                <a:lnTo>
                  <a:pt x="2659106" y="1105541"/>
                </a:lnTo>
                <a:cubicBezTo>
                  <a:pt x="2697242" y="1122603"/>
                  <a:pt x="2739930" y="1132352"/>
                  <a:pt x="2788677" y="1132352"/>
                </a:cubicBezTo>
                <a:cubicBezTo>
                  <a:pt x="2837324" y="1132352"/>
                  <a:pt x="2879942" y="1127968"/>
                  <a:pt x="2918033" y="1120295"/>
                </a:cubicBezTo>
                <a:lnTo>
                  <a:pt x="3018078" y="1089177"/>
                </a:lnTo>
                <a:lnTo>
                  <a:pt x="2917256" y="1126424"/>
                </a:lnTo>
                <a:cubicBezTo>
                  <a:pt x="2879383" y="1135489"/>
                  <a:pt x="2837025" y="1140669"/>
                  <a:pt x="2788677" y="1140669"/>
                </a:cubicBezTo>
                <a:close/>
                <a:moveTo>
                  <a:pt x="1229330" y="1140669"/>
                </a:moveTo>
                <a:cubicBezTo>
                  <a:pt x="1120009" y="1140669"/>
                  <a:pt x="1041068" y="1122128"/>
                  <a:pt x="975816" y="1095702"/>
                </a:cubicBezTo>
                <a:lnTo>
                  <a:pt x="951257" y="1084221"/>
                </a:lnTo>
                <a:lnTo>
                  <a:pt x="997492" y="1101573"/>
                </a:lnTo>
                <a:cubicBezTo>
                  <a:pt x="1058600" y="1120040"/>
                  <a:pt x="1131856" y="1132352"/>
                  <a:pt x="1229330" y="1132352"/>
                </a:cubicBezTo>
                <a:cubicBezTo>
                  <a:pt x="1278067" y="1132352"/>
                  <a:pt x="1320768" y="1122603"/>
                  <a:pt x="1358937" y="1105541"/>
                </a:cubicBezTo>
                <a:lnTo>
                  <a:pt x="1390536" y="1087547"/>
                </a:lnTo>
                <a:lnTo>
                  <a:pt x="1371744" y="1101022"/>
                </a:lnTo>
                <a:cubicBezTo>
                  <a:pt x="1330402" y="1126086"/>
                  <a:pt x="1283642" y="1140669"/>
                  <a:pt x="1229330" y="1140669"/>
                </a:cubicBezTo>
                <a:close/>
                <a:moveTo>
                  <a:pt x="11677444" y="1150908"/>
                </a:moveTo>
                <a:cubicBezTo>
                  <a:pt x="11483455" y="1150628"/>
                  <a:pt x="11385701" y="1118610"/>
                  <a:pt x="11287837" y="1086661"/>
                </a:cubicBezTo>
                <a:lnTo>
                  <a:pt x="11211883" y="1065682"/>
                </a:lnTo>
                <a:lnTo>
                  <a:pt x="11286957" y="1078114"/>
                </a:lnTo>
                <a:cubicBezTo>
                  <a:pt x="11384920" y="1097241"/>
                  <a:pt x="11483054" y="1116368"/>
                  <a:pt x="11677363" y="1116368"/>
                </a:cubicBezTo>
                <a:cubicBezTo>
                  <a:pt x="11808714" y="1116368"/>
                  <a:pt x="11896295" y="1107614"/>
                  <a:pt x="11969335" y="1096052"/>
                </a:cubicBezTo>
                <a:lnTo>
                  <a:pt x="12138783" y="1065292"/>
                </a:lnTo>
                <a:lnTo>
                  <a:pt x="12070636" y="1085780"/>
                </a:lnTo>
                <a:cubicBezTo>
                  <a:pt x="11971995" y="1118035"/>
                  <a:pt x="11873871" y="1150908"/>
                  <a:pt x="11677444" y="1150908"/>
                </a:cubicBezTo>
                <a:close/>
                <a:moveTo>
                  <a:pt x="7622996" y="1150908"/>
                </a:moveTo>
                <a:cubicBezTo>
                  <a:pt x="7429007" y="1150628"/>
                  <a:pt x="7331253" y="1118610"/>
                  <a:pt x="7233389" y="1086661"/>
                </a:cubicBezTo>
                <a:lnTo>
                  <a:pt x="7157433" y="1065682"/>
                </a:lnTo>
                <a:lnTo>
                  <a:pt x="7232509" y="1078114"/>
                </a:lnTo>
                <a:cubicBezTo>
                  <a:pt x="7330472" y="1097241"/>
                  <a:pt x="7428606" y="1116368"/>
                  <a:pt x="7622915" y="1116368"/>
                </a:cubicBezTo>
                <a:cubicBezTo>
                  <a:pt x="7754266" y="1116368"/>
                  <a:pt x="7841847" y="1107614"/>
                  <a:pt x="7914888" y="1096052"/>
                </a:cubicBezTo>
                <a:lnTo>
                  <a:pt x="8084339" y="1065291"/>
                </a:lnTo>
                <a:lnTo>
                  <a:pt x="8016188" y="1085780"/>
                </a:lnTo>
                <a:cubicBezTo>
                  <a:pt x="7917547" y="1118035"/>
                  <a:pt x="7819424" y="1150908"/>
                  <a:pt x="7622996" y="1150908"/>
                </a:cubicBezTo>
                <a:close/>
                <a:moveTo>
                  <a:pt x="3568549" y="1150908"/>
                </a:moveTo>
                <a:cubicBezTo>
                  <a:pt x="3374560" y="1150628"/>
                  <a:pt x="3276806" y="1118610"/>
                  <a:pt x="3178942" y="1086661"/>
                </a:cubicBezTo>
                <a:lnTo>
                  <a:pt x="3102987" y="1065682"/>
                </a:lnTo>
                <a:lnTo>
                  <a:pt x="3178061" y="1078114"/>
                </a:lnTo>
                <a:cubicBezTo>
                  <a:pt x="3276025" y="1097241"/>
                  <a:pt x="3374159" y="1116368"/>
                  <a:pt x="3568468" y="1116368"/>
                </a:cubicBezTo>
                <a:cubicBezTo>
                  <a:pt x="3699819" y="1116368"/>
                  <a:pt x="3787399" y="1107614"/>
                  <a:pt x="3860440" y="1096052"/>
                </a:cubicBezTo>
                <a:lnTo>
                  <a:pt x="4029894" y="1065290"/>
                </a:lnTo>
                <a:lnTo>
                  <a:pt x="3961740" y="1085780"/>
                </a:lnTo>
                <a:cubicBezTo>
                  <a:pt x="3863101" y="1118035"/>
                  <a:pt x="3764976" y="1150908"/>
                  <a:pt x="3568549" y="1150908"/>
                </a:cubicBezTo>
                <a:close/>
                <a:moveTo>
                  <a:pt x="10897571" y="1153303"/>
                </a:moveTo>
                <a:cubicBezTo>
                  <a:pt x="10843203" y="1153303"/>
                  <a:pt x="10796441" y="1136477"/>
                  <a:pt x="10755135" y="1107557"/>
                </a:cubicBezTo>
                <a:lnTo>
                  <a:pt x="10736480" y="1092104"/>
                </a:lnTo>
                <a:lnTo>
                  <a:pt x="10767951" y="1113299"/>
                </a:lnTo>
                <a:cubicBezTo>
                  <a:pt x="10806100" y="1133463"/>
                  <a:pt x="10848804" y="1144985"/>
                  <a:pt x="10897571" y="1144985"/>
                </a:cubicBezTo>
                <a:cubicBezTo>
                  <a:pt x="10946258" y="1144985"/>
                  <a:pt x="10988905" y="1139805"/>
                  <a:pt x="11027016" y="1130740"/>
                </a:cubicBezTo>
                <a:lnTo>
                  <a:pt x="11123791" y="1095189"/>
                </a:lnTo>
                <a:lnTo>
                  <a:pt x="11026085" y="1136866"/>
                </a:lnTo>
                <a:cubicBezTo>
                  <a:pt x="10988235" y="1147326"/>
                  <a:pt x="10945899" y="1153303"/>
                  <a:pt x="10897571" y="1153303"/>
                </a:cubicBezTo>
                <a:close/>
                <a:moveTo>
                  <a:pt x="9338225" y="1153303"/>
                </a:moveTo>
                <a:cubicBezTo>
                  <a:pt x="9228949" y="1153303"/>
                  <a:pt x="9150027" y="1131954"/>
                  <a:pt x="9084784" y="1101492"/>
                </a:cubicBezTo>
                <a:lnTo>
                  <a:pt x="9060045" y="1088155"/>
                </a:lnTo>
                <a:lnTo>
                  <a:pt x="9106364" y="1108660"/>
                </a:lnTo>
                <a:cubicBezTo>
                  <a:pt x="9167500" y="1130455"/>
                  <a:pt x="9240771" y="1144985"/>
                  <a:pt x="9338225" y="1144985"/>
                </a:cubicBezTo>
                <a:cubicBezTo>
                  <a:pt x="9386952" y="1144985"/>
                  <a:pt x="9429647" y="1133463"/>
                  <a:pt x="9467812" y="1113299"/>
                </a:cubicBezTo>
                <a:lnTo>
                  <a:pt x="9499886" y="1091713"/>
                </a:lnTo>
                <a:lnTo>
                  <a:pt x="9480735" y="1107557"/>
                </a:lnTo>
                <a:cubicBezTo>
                  <a:pt x="9439382" y="1136477"/>
                  <a:pt x="9392593" y="1153303"/>
                  <a:pt x="9338225" y="1153303"/>
                </a:cubicBezTo>
                <a:close/>
                <a:moveTo>
                  <a:pt x="6843123" y="1153303"/>
                </a:moveTo>
                <a:cubicBezTo>
                  <a:pt x="6788755" y="1153303"/>
                  <a:pt x="6741993" y="1136477"/>
                  <a:pt x="6700687" y="1107557"/>
                </a:cubicBezTo>
                <a:lnTo>
                  <a:pt x="6682032" y="1092103"/>
                </a:lnTo>
                <a:lnTo>
                  <a:pt x="6713504" y="1113299"/>
                </a:lnTo>
                <a:cubicBezTo>
                  <a:pt x="6751653" y="1133463"/>
                  <a:pt x="6794357" y="1144985"/>
                  <a:pt x="6843124" y="1144985"/>
                </a:cubicBezTo>
                <a:cubicBezTo>
                  <a:pt x="6891811" y="1144985"/>
                  <a:pt x="6934458" y="1139805"/>
                  <a:pt x="6972569" y="1130740"/>
                </a:cubicBezTo>
                <a:lnTo>
                  <a:pt x="7069341" y="1095190"/>
                </a:lnTo>
                <a:lnTo>
                  <a:pt x="6971637" y="1136866"/>
                </a:lnTo>
                <a:cubicBezTo>
                  <a:pt x="6933787" y="1147326"/>
                  <a:pt x="6891451" y="1153303"/>
                  <a:pt x="6843123" y="1153303"/>
                </a:cubicBezTo>
                <a:close/>
                <a:moveTo>
                  <a:pt x="5283778" y="1153303"/>
                </a:moveTo>
                <a:cubicBezTo>
                  <a:pt x="5174501" y="1153303"/>
                  <a:pt x="5095580" y="1131954"/>
                  <a:pt x="5030337" y="1101492"/>
                </a:cubicBezTo>
                <a:lnTo>
                  <a:pt x="5005596" y="1088154"/>
                </a:lnTo>
                <a:lnTo>
                  <a:pt x="5051917" y="1108660"/>
                </a:lnTo>
                <a:cubicBezTo>
                  <a:pt x="5113053" y="1130455"/>
                  <a:pt x="5186323" y="1144985"/>
                  <a:pt x="5283778" y="1144985"/>
                </a:cubicBezTo>
                <a:cubicBezTo>
                  <a:pt x="5332505" y="1144985"/>
                  <a:pt x="5375199" y="1133463"/>
                  <a:pt x="5413365" y="1113299"/>
                </a:cubicBezTo>
                <a:lnTo>
                  <a:pt x="5445440" y="1091712"/>
                </a:lnTo>
                <a:lnTo>
                  <a:pt x="5426287" y="1107557"/>
                </a:lnTo>
                <a:cubicBezTo>
                  <a:pt x="5384937" y="1136477"/>
                  <a:pt x="5338146" y="1153303"/>
                  <a:pt x="5283778" y="1153303"/>
                </a:cubicBezTo>
                <a:close/>
                <a:moveTo>
                  <a:pt x="2788676" y="1153303"/>
                </a:moveTo>
                <a:cubicBezTo>
                  <a:pt x="2734308" y="1153303"/>
                  <a:pt x="2687546" y="1136477"/>
                  <a:pt x="2646240" y="1107557"/>
                </a:cubicBezTo>
                <a:lnTo>
                  <a:pt x="2627582" y="1092101"/>
                </a:lnTo>
                <a:lnTo>
                  <a:pt x="2659058" y="1113299"/>
                </a:lnTo>
                <a:cubicBezTo>
                  <a:pt x="2697207" y="1133463"/>
                  <a:pt x="2739910" y="1144985"/>
                  <a:pt x="2788677" y="1144985"/>
                </a:cubicBezTo>
                <a:cubicBezTo>
                  <a:pt x="2837364" y="1144985"/>
                  <a:pt x="2880011" y="1139805"/>
                  <a:pt x="2918122" y="1130740"/>
                </a:cubicBezTo>
                <a:lnTo>
                  <a:pt x="3014897" y="1095189"/>
                </a:lnTo>
                <a:lnTo>
                  <a:pt x="2917190" y="1136866"/>
                </a:lnTo>
                <a:cubicBezTo>
                  <a:pt x="2879341" y="1147326"/>
                  <a:pt x="2837004" y="1153303"/>
                  <a:pt x="2788676" y="1153303"/>
                </a:cubicBezTo>
                <a:close/>
                <a:moveTo>
                  <a:pt x="1229331" y="1153303"/>
                </a:moveTo>
                <a:cubicBezTo>
                  <a:pt x="1120054" y="1153303"/>
                  <a:pt x="1041133" y="1131954"/>
                  <a:pt x="975889" y="1101492"/>
                </a:cubicBezTo>
                <a:lnTo>
                  <a:pt x="951150" y="1088156"/>
                </a:lnTo>
                <a:lnTo>
                  <a:pt x="997469" y="1108660"/>
                </a:lnTo>
                <a:cubicBezTo>
                  <a:pt x="1058605" y="1130455"/>
                  <a:pt x="1131876" y="1144985"/>
                  <a:pt x="1229330" y="1144985"/>
                </a:cubicBezTo>
                <a:cubicBezTo>
                  <a:pt x="1278057" y="1144985"/>
                  <a:pt x="1320752" y="1133463"/>
                  <a:pt x="1358917" y="1113299"/>
                </a:cubicBezTo>
                <a:lnTo>
                  <a:pt x="1390993" y="1091712"/>
                </a:lnTo>
                <a:lnTo>
                  <a:pt x="1371840" y="1107557"/>
                </a:lnTo>
                <a:cubicBezTo>
                  <a:pt x="1330488" y="1136477"/>
                  <a:pt x="1283699" y="1153303"/>
                  <a:pt x="1229331" y="1153303"/>
                </a:cubicBezTo>
                <a:close/>
                <a:moveTo>
                  <a:pt x="8558431" y="1158424"/>
                </a:moveTo>
                <a:cubicBezTo>
                  <a:pt x="8389106" y="1158424"/>
                  <a:pt x="8296364" y="1128475"/>
                  <a:pt x="8204757" y="1092117"/>
                </a:cubicBezTo>
                <a:lnTo>
                  <a:pt x="8155592" y="1072444"/>
                </a:lnTo>
                <a:lnTo>
                  <a:pt x="8292391" y="1112872"/>
                </a:lnTo>
                <a:cubicBezTo>
                  <a:pt x="8360165" y="1128562"/>
                  <a:pt x="8441750" y="1139714"/>
                  <a:pt x="8558192" y="1139714"/>
                </a:cubicBezTo>
                <a:cubicBezTo>
                  <a:pt x="8753499" y="1139714"/>
                  <a:pt x="8852713" y="1107736"/>
                  <a:pt x="8948728" y="1077037"/>
                </a:cubicBezTo>
                <a:lnTo>
                  <a:pt x="8953294" y="1075798"/>
                </a:lnTo>
                <a:lnTo>
                  <a:pt x="8947819" y="1077959"/>
                </a:lnTo>
                <a:cubicBezTo>
                  <a:pt x="8850055" y="1118192"/>
                  <a:pt x="8752461" y="1158424"/>
                  <a:pt x="8558431" y="1158424"/>
                </a:cubicBezTo>
                <a:close/>
                <a:moveTo>
                  <a:pt x="4503984" y="1158424"/>
                </a:moveTo>
                <a:cubicBezTo>
                  <a:pt x="4334659" y="1158424"/>
                  <a:pt x="4241916" y="1128475"/>
                  <a:pt x="4150310" y="1092117"/>
                </a:cubicBezTo>
                <a:lnTo>
                  <a:pt x="4101142" y="1072443"/>
                </a:lnTo>
                <a:lnTo>
                  <a:pt x="4237943" y="1112872"/>
                </a:lnTo>
                <a:cubicBezTo>
                  <a:pt x="4305717" y="1128562"/>
                  <a:pt x="4387304" y="1139714"/>
                  <a:pt x="4503744" y="1139714"/>
                </a:cubicBezTo>
                <a:cubicBezTo>
                  <a:pt x="4699052" y="1139714"/>
                  <a:pt x="4798265" y="1107736"/>
                  <a:pt x="4894280" y="1077037"/>
                </a:cubicBezTo>
                <a:lnTo>
                  <a:pt x="4898846" y="1075798"/>
                </a:lnTo>
                <a:lnTo>
                  <a:pt x="4893371" y="1077959"/>
                </a:lnTo>
                <a:cubicBezTo>
                  <a:pt x="4795607" y="1118192"/>
                  <a:pt x="4698013" y="1158424"/>
                  <a:pt x="4503984" y="1158424"/>
                </a:cubicBezTo>
                <a:close/>
                <a:moveTo>
                  <a:pt x="449537" y="1158424"/>
                </a:moveTo>
                <a:cubicBezTo>
                  <a:pt x="280211" y="1158424"/>
                  <a:pt x="187469" y="1128475"/>
                  <a:pt x="95862" y="1092117"/>
                </a:cubicBezTo>
                <a:lnTo>
                  <a:pt x="46688" y="1072441"/>
                </a:lnTo>
                <a:lnTo>
                  <a:pt x="183496" y="1112872"/>
                </a:lnTo>
                <a:cubicBezTo>
                  <a:pt x="251270" y="1128562"/>
                  <a:pt x="332855" y="1139714"/>
                  <a:pt x="449297" y="1139714"/>
                </a:cubicBezTo>
                <a:cubicBezTo>
                  <a:pt x="644604" y="1139714"/>
                  <a:pt x="743818" y="1107736"/>
                  <a:pt x="839832" y="1077037"/>
                </a:cubicBezTo>
                <a:lnTo>
                  <a:pt x="844398" y="1075798"/>
                </a:lnTo>
                <a:lnTo>
                  <a:pt x="838924" y="1077959"/>
                </a:lnTo>
                <a:cubicBezTo>
                  <a:pt x="741160" y="1118192"/>
                  <a:pt x="643566" y="1158424"/>
                  <a:pt x="449537" y="1158424"/>
                </a:cubicBezTo>
                <a:close/>
                <a:moveTo>
                  <a:pt x="10897571" y="1166492"/>
                </a:moveTo>
                <a:cubicBezTo>
                  <a:pt x="10843214" y="1166492"/>
                  <a:pt x="10796457" y="1147423"/>
                  <a:pt x="10755152" y="1114647"/>
                </a:cubicBezTo>
                <a:lnTo>
                  <a:pt x="10734102" y="1094886"/>
                </a:lnTo>
                <a:lnTo>
                  <a:pt x="10767898" y="1121139"/>
                </a:lnTo>
                <a:cubicBezTo>
                  <a:pt x="10806063" y="1144404"/>
                  <a:pt x="10848784" y="1157699"/>
                  <a:pt x="10897571" y="1157699"/>
                </a:cubicBezTo>
                <a:cubicBezTo>
                  <a:pt x="10946538" y="1157699"/>
                  <a:pt x="10989514" y="1151583"/>
                  <a:pt x="11027927" y="1140946"/>
                </a:cubicBezTo>
                <a:lnTo>
                  <a:pt x="11128577" y="1098052"/>
                </a:lnTo>
                <a:lnTo>
                  <a:pt x="11127734" y="1098751"/>
                </a:lnTo>
                <a:cubicBezTo>
                  <a:pt x="11066927" y="1139396"/>
                  <a:pt x="10994206" y="1166492"/>
                  <a:pt x="10897571" y="1166492"/>
                </a:cubicBezTo>
                <a:close/>
                <a:moveTo>
                  <a:pt x="9338225" y="1166492"/>
                </a:moveTo>
                <a:cubicBezTo>
                  <a:pt x="9283609" y="1166492"/>
                  <a:pt x="9236576" y="1160402"/>
                  <a:pt x="9195042" y="1149982"/>
                </a:cubicBezTo>
                <a:lnTo>
                  <a:pt x="9107814" y="1116340"/>
                </a:lnTo>
                <a:lnTo>
                  <a:pt x="9105960" y="1115790"/>
                </a:lnTo>
                <a:lnTo>
                  <a:pt x="9104638" y="1115115"/>
                </a:lnTo>
                <a:lnTo>
                  <a:pt x="9084857" y="1107486"/>
                </a:lnTo>
                <a:lnTo>
                  <a:pt x="9060637" y="1092648"/>
                </a:lnTo>
                <a:lnTo>
                  <a:pt x="9104638" y="1115115"/>
                </a:lnTo>
                <a:lnTo>
                  <a:pt x="9107814" y="1116340"/>
                </a:lnTo>
                <a:lnTo>
                  <a:pt x="9208400" y="1146174"/>
                </a:lnTo>
                <a:cubicBezTo>
                  <a:pt x="9246607" y="1153508"/>
                  <a:pt x="9289378" y="1157699"/>
                  <a:pt x="9338225" y="1157699"/>
                </a:cubicBezTo>
                <a:cubicBezTo>
                  <a:pt x="9387072" y="1157699"/>
                  <a:pt x="9429859" y="1144404"/>
                  <a:pt x="9468094" y="1121139"/>
                </a:cubicBezTo>
                <a:lnTo>
                  <a:pt x="9500544" y="1095981"/>
                </a:lnTo>
                <a:lnTo>
                  <a:pt x="9480643" y="1114647"/>
                </a:lnTo>
                <a:cubicBezTo>
                  <a:pt x="9439308" y="1147423"/>
                  <a:pt x="9392548" y="1166492"/>
                  <a:pt x="9338225" y="1166492"/>
                </a:cubicBezTo>
                <a:close/>
                <a:moveTo>
                  <a:pt x="6843123" y="1166492"/>
                </a:moveTo>
                <a:cubicBezTo>
                  <a:pt x="6788766" y="1166492"/>
                  <a:pt x="6742009" y="1147423"/>
                  <a:pt x="6700704" y="1114647"/>
                </a:cubicBezTo>
                <a:lnTo>
                  <a:pt x="6679656" y="1094887"/>
                </a:lnTo>
                <a:lnTo>
                  <a:pt x="6713451" y="1121139"/>
                </a:lnTo>
                <a:cubicBezTo>
                  <a:pt x="6751615" y="1144404"/>
                  <a:pt x="6794336" y="1157699"/>
                  <a:pt x="6843123" y="1157699"/>
                </a:cubicBezTo>
                <a:cubicBezTo>
                  <a:pt x="6892090" y="1157699"/>
                  <a:pt x="6935066" y="1151583"/>
                  <a:pt x="6973479" y="1140946"/>
                </a:cubicBezTo>
                <a:lnTo>
                  <a:pt x="7074129" y="1098052"/>
                </a:lnTo>
                <a:lnTo>
                  <a:pt x="7073286" y="1098751"/>
                </a:lnTo>
                <a:cubicBezTo>
                  <a:pt x="7012479" y="1139396"/>
                  <a:pt x="6939758" y="1166492"/>
                  <a:pt x="6843123" y="1166492"/>
                </a:cubicBezTo>
                <a:close/>
                <a:moveTo>
                  <a:pt x="5283778" y="1166492"/>
                </a:moveTo>
                <a:cubicBezTo>
                  <a:pt x="5229163" y="1166492"/>
                  <a:pt x="5182130" y="1160402"/>
                  <a:pt x="5140597" y="1149982"/>
                </a:cubicBezTo>
                <a:lnTo>
                  <a:pt x="5053371" y="1116341"/>
                </a:lnTo>
                <a:lnTo>
                  <a:pt x="5051513" y="1115790"/>
                </a:lnTo>
                <a:lnTo>
                  <a:pt x="5050188" y="1115114"/>
                </a:lnTo>
                <a:lnTo>
                  <a:pt x="5030410" y="1107486"/>
                </a:lnTo>
                <a:lnTo>
                  <a:pt x="5006198" y="1092651"/>
                </a:lnTo>
                <a:lnTo>
                  <a:pt x="5050188" y="1115114"/>
                </a:lnTo>
                <a:lnTo>
                  <a:pt x="5053371" y="1116341"/>
                </a:lnTo>
                <a:lnTo>
                  <a:pt x="5153953" y="1146174"/>
                </a:lnTo>
                <a:cubicBezTo>
                  <a:pt x="5192160" y="1153508"/>
                  <a:pt x="5234930" y="1157699"/>
                  <a:pt x="5283778" y="1157699"/>
                </a:cubicBezTo>
                <a:cubicBezTo>
                  <a:pt x="5332626" y="1157699"/>
                  <a:pt x="5375412" y="1144404"/>
                  <a:pt x="5413647" y="1121139"/>
                </a:cubicBezTo>
                <a:lnTo>
                  <a:pt x="5446100" y="1095979"/>
                </a:lnTo>
                <a:lnTo>
                  <a:pt x="5426197" y="1114647"/>
                </a:lnTo>
                <a:cubicBezTo>
                  <a:pt x="5384862" y="1147423"/>
                  <a:pt x="5338101" y="1166492"/>
                  <a:pt x="5283778" y="1166492"/>
                </a:cubicBezTo>
                <a:close/>
                <a:moveTo>
                  <a:pt x="2788677" y="1166492"/>
                </a:moveTo>
                <a:cubicBezTo>
                  <a:pt x="2734320" y="1166492"/>
                  <a:pt x="2687563" y="1147423"/>
                  <a:pt x="2646257" y="1114647"/>
                </a:cubicBezTo>
                <a:lnTo>
                  <a:pt x="2625209" y="1094887"/>
                </a:lnTo>
                <a:lnTo>
                  <a:pt x="2659004" y="1121139"/>
                </a:lnTo>
                <a:cubicBezTo>
                  <a:pt x="2697168" y="1144404"/>
                  <a:pt x="2739890" y="1157699"/>
                  <a:pt x="2788676" y="1157699"/>
                </a:cubicBezTo>
                <a:cubicBezTo>
                  <a:pt x="2837644" y="1157699"/>
                  <a:pt x="2880620" y="1151583"/>
                  <a:pt x="2919033" y="1140946"/>
                </a:cubicBezTo>
                <a:lnTo>
                  <a:pt x="3019683" y="1098052"/>
                </a:lnTo>
                <a:lnTo>
                  <a:pt x="3018841" y="1098751"/>
                </a:lnTo>
                <a:cubicBezTo>
                  <a:pt x="2958033" y="1139396"/>
                  <a:pt x="2885312" y="1166492"/>
                  <a:pt x="2788677" y="1166492"/>
                </a:cubicBezTo>
                <a:close/>
                <a:moveTo>
                  <a:pt x="1229330" y="1166492"/>
                </a:moveTo>
                <a:cubicBezTo>
                  <a:pt x="1174715" y="1166492"/>
                  <a:pt x="1127682" y="1160402"/>
                  <a:pt x="1086148" y="1149982"/>
                </a:cubicBezTo>
                <a:lnTo>
                  <a:pt x="998921" y="1116341"/>
                </a:lnTo>
                <a:lnTo>
                  <a:pt x="997066" y="1115790"/>
                </a:lnTo>
                <a:lnTo>
                  <a:pt x="995743" y="1115115"/>
                </a:lnTo>
                <a:lnTo>
                  <a:pt x="975963" y="1107486"/>
                </a:lnTo>
                <a:lnTo>
                  <a:pt x="951745" y="1092649"/>
                </a:lnTo>
                <a:lnTo>
                  <a:pt x="995743" y="1115115"/>
                </a:lnTo>
                <a:lnTo>
                  <a:pt x="998921" y="1116341"/>
                </a:lnTo>
                <a:lnTo>
                  <a:pt x="1099506" y="1146174"/>
                </a:lnTo>
                <a:cubicBezTo>
                  <a:pt x="1137713" y="1153508"/>
                  <a:pt x="1180484" y="1157699"/>
                  <a:pt x="1229331" y="1157699"/>
                </a:cubicBezTo>
                <a:cubicBezTo>
                  <a:pt x="1278178" y="1157699"/>
                  <a:pt x="1320966" y="1144404"/>
                  <a:pt x="1359200" y="1121139"/>
                </a:cubicBezTo>
                <a:lnTo>
                  <a:pt x="1391648" y="1095983"/>
                </a:lnTo>
                <a:lnTo>
                  <a:pt x="1371748" y="1114647"/>
                </a:lnTo>
                <a:cubicBezTo>
                  <a:pt x="1330414" y="1147423"/>
                  <a:pt x="1283654" y="1166492"/>
                  <a:pt x="1229330" y="1166492"/>
                </a:cubicBezTo>
                <a:close/>
                <a:moveTo>
                  <a:pt x="10897573" y="1178803"/>
                </a:moveTo>
                <a:cubicBezTo>
                  <a:pt x="10843205" y="1178803"/>
                  <a:pt x="10796441" y="1157490"/>
                  <a:pt x="10755132" y="1120859"/>
                </a:cubicBezTo>
                <a:lnTo>
                  <a:pt x="10736438" y="1101244"/>
                </a:lnTo>
                <a:lnTo>
                  <a:pt x="10767852" y="1128894"/>
                </a:lnTo>
                <a:cubicBezTo>
                  <a:pt x="10806028" y="1155262"/>
                  <a:pt x="10848764" y="1170329"/>
                  <a:pt x="10897571" y="1170329"/>
                </a:cubicBezTo>
                <a:cubicBezTo>
                  <a:pt x="10971051" y="1170329"/>
                  <a:pt x="11031041" y="1154691"/>
                  <a:pt x="11082363" y="1129553"/>
                </a:cubicBezTo>
                <a:lnTo>
                  <a:pt x="11124098" y="1105447"/>
                </a:lnTo>
                <a:lnTo>
                  <a:pt x="11079725" y="1134086"/>
                </a:lnTo>
                <a:cubicBezTo>
                  <a:pt x="11029092" y="1161768"/>
                  <a:pt x="10970064" y="1178803"/>
                  <a:pt x="10897573" y="1178803"/>
                </a:cubicBezTo>
                <a:close/>
                <a:moveTo>
                  <a:pt x="9338225" y="1178803"/>
                </a:moveTo>
                <a:cubicBezTo>
                  <a:pt x="9283610" y="1178803"/>
                  <a:pt x="9236595" y="1172037"/>
                  <a:pt x="9195087" y="1160446"/>
                </a:cubicBezTo>
                <a:lnTo>
                  <a:pt x="9112648" y="1125027"/>
                </a:lnTo>
                <a:lnTo>
                  <a:pt x="9106207" y="1122861"/>
                </a:lnTo>
                <a:lnTo>
                  <a:pt x="9102164" y="1120523"/>
                </a:lnTo>
                <a:lnTo>
                  <a:pt x="9084986" y="1113142"/>
                </a:lnTo>
                <a:lnTo>
                  <a:pt x="9060618" y="1096489"/>
                </a:lnTo>
                <a:lnTo>
                  <a:pt x="9102164" y="1120523"/>
                </a:lnTo>
                <a:lnTo>
                  <a:pt x="9112648" y="1125027"/>
                </a:lnTo>
                <a:lnTo>
                  <a:pt x="9208564" y="1157276"/>
                </a:lnTo>
                <a:cubicBezTo>
                  <a:pt x="9246731" y="1165582"/>
                  <a:pt x="9289448" y="1170329"/>
                  <a:pt x="9338225" y="1170329"/>
                </a:cubicBezTo>
                <a:cubicBezTo>
                  <a:pt x="9387002" y="1170329"/>
                  <a:pt x="9429737" y="1155262"/>
                  <a:pt x="9467933" y="1128894"/>
                </a:cubicBezTo>
                <a:lnTo>
                  <a:pt x="9499219" y="1101382"/>
                </a:lnTo>
                <a:lnTo>
                  <a:pt x="9480639" y="1120859"/>
                </a:lnTo>
                <a:cubicBezTo>
                  <a:pt x="9439307" y="1157490"/>
                  <a:pt x="9392548" y="1178803"/>
                  <a:pt x="9338225" y="1178803"/>
                </a:cubicBezTo>
                <a:close/>
                <a:moveTo>
                  <a:pt x="6843125" y="1178803"/>
                </a:moveTo>
                <a:cubicBezTo>
                  <a:pt x="6788757" y="1178803"/>
                  <a:pt x="6741993" y="1157490"/>
                  <a:pt x="6700685" y="1120859"/>
                </a:cubicBezTo>
                <a:lnTo>
                  <a:pt x="6681990" y="1101245"/>
                </a:lnTo>
                <a:lnTo>
                  <a:pt x="6713405" y="1128894"/>
                </a:lnTo>
                <a:cubicBezTo>
                  <a:pt x="6751580" y="1155262"/>
                  <a:pt x="6794316" y="1170329"/>
                  <a:pt x="6843123" y="1170329"/>
                </a:cubicBezTo>
                <a:cubicBezTo>
                  <a:pt x="6916604" y="1170329"/>
                  <a:pt x="6976593" y="1154691"/>
                  <a:pt x="7027915" y="1129553"/>
                </a:cubicBezTo>
                <a:lnTo>
                  <a:pt x="7069646" y="1105449"/>
                </a:lnTo>
                <a:lnTo>
                  <a:pt x="7025277" y="1134086"/>
                </a:lnTo>
                <a:cubicBezTo>
                  <a:pt x="6974644" y="1161768"/>
                  <a:pt x="6915616" y="1178803"/>
                  <a:pt x="6843125" y="1178803"/>
                </a:cubicBezTo>
                <a:close/>
                <a:moveTo>
                  <a:pt x="5283779" y="1178803"/>
                </a:moveTo>
                <a:cubicBezTo>
                  <a:pt x="5229163" y="1178803"/>
                  <a:pt x="5182149" y="1172037"/>
                  <a:pt x="5140641" y="1160446"/>
                </a:cubicBezTo>
                <a:lnTo>
                  <a:pt x="5058204" y="1125028"/>
                </a:lnTo>
                <a:lnTo>
                  <a:pt x="5051760" y="1122861"/>
                </a:lnTo>
                <a:lnTo>
                  <a:pt x="5047716" y="1120522"/>
                </a:lnTo>
                <a:lnTo>
                  <a:pt x="5030539" y="1113142"/>
                </a:lnTo>
                <a:lnTo>
                  <a:pt x="5006172" y="1096490"/>
                </a:lnTo>
                <a:lnTo>
                  <a:pt x="5047716" y="1120522"/>
                </a:lnTo>
                <a:lnTo>
                  <a:pt x="5058204" y="1125028"/>
                </a:lnTo>
                <a:lnTo>
                  <a:pt x="5154119" y="1157276"/>
                </a:lnTo>
                <a:cubicBezTo>
                  <a:pt x="5192284" y="1165582"/>
                  <a:pt x="5235001" y="1170329"/>
                  <a:pt x="5283778" y="1170329"/>
                </a:cubicBezTo>
                <a:cubicBezTo>
                  <a:pt x="5332555" y="1170329"/>
                  <a:pt x="5375289" y="1155262"/>
                  <a:pt x="5413486" y="1128894"/>
                </a:cubicBezTo>
                <a:lnTo>
                  <a:pt x="5444777" y="1101377"/>
                </a:lnTo>
                <a:lnTo>
                  <a:pt x="5426193" y="1120859"/>
                </a:lnTo>
                <a:cubicBezTo>
                  <a:pt x="5384860" y="1157490"/>
                  <a:pt x="5338102" y="1178803"/>
                  <a:pt x="5283779" y="1178803"/>
                </a:cubicBezTo>
                <a:close/>
                <a:moveTo>
                  <a:pt x="2788679" y="1178803"/>
                </a:moveTo>
                <a:cubicBezTo>
                  <a:pt x="2734310" y="1178803"/>
                  <a:pt x="2687547" y="1157490"/>
                  <a:pt x="2646238" y="1120859"/>
                </a:cubicBezTo>
                <a:lnTo>
                  <a:pt x="2627543" y="1101244"/>
                </a:lnTo>
                <a:lnTo>
                  <a:pt x="2658958" y="1128894"/>
                </a:lnTo>
                <a:cubicBezTo>
                  <a:pt x="2697134" y="1155262"/>
                  <a:pt x="2739870" y="1170329"/>
                  <a:pt x="2788677" y="1170329"/>
                </a:cubicBezTo>
                <a:cubicBezTo>
                  <a:pt x="2862157" y="1170329"/>
                  <a:pt x="2922147" y="1154691"/>
                  <a:pt x="2973469" y="1129553"/>
                </a:cubicBezTo>
                <a:lnTo>
                  <a:pt x="3015205" y="1105446"/>
                </a:lnTo>
                <a:lnTo>
                  <a:pt x="2970831" y="1134086"/>
                </a:lnTo>
                <a:cubicBezTo>
                  <a:pt x="2920198" y="1161768"/>
                  <a:pt x="2861170" y="1178803"/>
                  <a:pt x="2788679" y="1178803"/>
                </a:cubicBezTo>
                <a:close/>
                <a:moveTo>
                  <a:pt x="1229332" y="1178803"/>
                </a:moveTo>
                <a:cubicBezTo>
                  <a:pt x="1174716" y="1178803"/>
                  <a:pt x="1127702" y="1172037"/>
                  <a:pt x="1086193" y="1160446"/>
                </a:cubicBezTo>
                <a:lnTo>
                  <a:pt x="1003755" y="1125028"/>
                </a:lnTo>
                <a:lnTo>
                  <a:pt x="997312" y="1122861"/>
                </a:lnTo>
                <a:lnTo>
                  <a:pt x="993269" y="1120522"/>
                </a:lnTo>
                <a:lnTo>
                  <a:pt x="976092" y="1113142"/>
                </a:lnTo>
                <a:lnTo>
                  <a:pt x="951725" y="1096490"/>
                </a:lnTo>
                <a:lnTo>
                  <a:pt x="993269" y="1120522"/>
                </a:lnTo>
                <a:lnTo>
                  <a:pt x="1003755" y="1125028"/>
                </a:lnTo>
                <a:lnTo>
                  <a:pt x="1099669" y="1157276"/>
                </a:lnTo>
                <a:cubicBezTo>
                  <a:pt x="1137836" y="1165582"/>
                  <a:pt x="1180553" y="1170329"/>
                  <a:pt x="1229330" y="1170329"/>
                </a:cubicBezTo>
                <a:cubicBezTo>
                  <a:pt x="1278107" y="1170329"/>
                  <a:pt x="1320842" y="1155262"/>
                  <a:pt x="1359038" y="1128894"/>
                </a:cubicBezTo>
                <a:lnTo>
                  <a:pt x="1390328" y="1101378"/>
                </a:lnTo>
                <a:lnTo>
                  <a:pt x="1371745" y="1120859"/>
                </a:lnTo>
                <a:cubicBezTo>
                  <a:pt x="1330413" y="1157490"/>
                  <a:pt x="1283655" y="1178803"/>
                  <a:pt x="1229332" y="1178803"/>
                </a:cubicBezTo>
                <a:close/>
                <a:moveTo>
                  <a:pt x="8558432" y="1181772"/>
                </a:moveTo>
                <a:cubicBezTo>
                  <a:pt x="8388747" y="1181772"/>
                  <a:pt x="8295645" y="1144851"/>
                  <a:pt x="8204488" y="1100590"/>
                </a:cubicBezTo>
                <a:lnTo>
                  <a:pt x="8162538" y="1080075"/>
                </a:lnTo>
                <a:lnTo>
                  <a:pt x="8197803" y="1094327"/>
                </a:lnTo>
                <a:cubicBezTo>
                  <a:pt x="8286536" y="1130089"/>
                  <a:pt x="8383250" y="1162422"/>
                  <a:pt x="8558032" y="1162422"/>
                </a:cubicBezTo>
                <a:cubicBezTo>
                  <a:pt x="8753420" y="1162422"/>
                  <a:pt x="8852713" y="1121490"/>
                  <a:pt x="8948728" y="1081837"/>
                </a:cubicBezTo>
                <a:lnTo>
                  <a:pt x="8954816" y="1079711"/>
                </a:lnTo>
                <a:lnTo>
                  <a:pt x="8947429" y="1083278"/>
                </a:lnTo>
                <a:cubicBezTo>
                  <a:pt x="8849655" y="1132525"/>
                  <a:pt x="8752181" y="1181772"/>
                  <a:pt x="8558432" y="1181772"/>
                </a:cubicBezTo>
                <a:close/>
                <a:moveTo>
                  <a:pt x="4503985" y="1181772"/>
                </a:moveTo>
                <a:cubicBezTo>
                  <a:pt x="4334299" y="1181772"/>
                  <a:pt x="4241197" y="1144851"/>
                  <a:pt x="4150041" y="1100590"/>
                </a:cubicBezTo>
                <a:lnTo>
                  <a:pt x="4108089" y="1080074"/>
                </a:lnTo>
                <a:lnTo>
                  <a:pt x="4143356" y="1094327"/>
                </a:lnTo>
                <a:cubicBezTo>
                  <a:pt x="4232089" y="1130089"/>
                  <a:pt x="4328803" y="1162422"/>
                  <a:pt x="4503585" y="1162422"/>
                </a:cubicBezTo>
                <a:cubicBezTo>
                  <a:pt x="4698973" y="1162422"/>
                  <a:pt x="4798265" y="1121490"/>
                  <a:pt x="4894280" y="1081837"/>
                </a:cubicBezTo>
                <a:lnTo>
                  <a:pt x="4900371" y="1079710"/>
                </a:lnTo>
                <a:lnTo>
                  <a:pt x="4892982" y="1083278"/>
                </a:lnTo>
                <a:cubicBezTo>
                  <a:pt x="4795208" y="1132525"/>
                  <a:pt x="4697733" y="1181772"/>
                  <a:pt x="4503985" y="1181772"/>
                </a:cubicBezTo>
                <a:close/>
                <a:moveTo>
                  <a:pt x="449537" y="1181772"/>
                </a:moveTo>
                <a:cubicBezTo>
                  <a:pt x="279852" y="1181772"/>
                  <a:pt x="186750" y="1144851"/>
                  <a:pt x="95593" y="1100590"/>
                </a:cubicBezTo>
                <a:lnTo>
                  <a:pt x="53640" y="1080074"/>
                </a:lnTo>
                <a:lnTo>
                  <a:pt x="88908" y="1094327"/>
                </a:lnTo>
                <a:cubicBezTo>
                  <a:pt x="177640" y="1130089"/>
                  <a:pt x="274355" y="1162422"/>
                  <a:pt x="449137" y="1162422"/>
                </a:cubicBezTo>
                <a:cubicBezTo>
                  <a:pt x="644525" y="1162422"/>
                  <a:pt x="743819" y="1121490"/>
                  <a:pt x="839834" y="1081837"/>
                </a:cubicBezTo>
                <a:lnTo>
                  <a:pt x="845920" y="1079711"/>
                </a:lnTo>
                <a:lnTo>
                  <a:pt x="838534" y="1083278"/>
                </a:lnTo>
                <a:cubicBezTo>
                  <a:pt x="740760" y="1132525"/>
                  <a:pt x="643286" y="1181772"/>
                  <a:pt x="449537" y="1181772"/>
                </a:cubicBezTo>
                <a:close/>
                <a:moveTo>
                  <a:pt x="11677044" y="1188721"/>
                </a:moveTo>
                <a:cubicBezTo>
                  <a:pt x="11495704" y="1188721"/>
                  <a:pt x="11398437" y="1149496"/>
                  <a:pt x="11306267" y="1107818"/>
                </a:cubicBezTo>
                <a:lnTo>
                  <a:pt x="11236997" y="1077311"/>
                </a:lnTo>
                <a:lnTo>
                  <a:pt x="11286818" y="1091108"/>
                </a:lnTo>
                <a:cubicBezTo>
                  <a:pt x="11384762" y="1123087"/>
                  <a:pt x="11482895" y="1155065"/>
                  <a:pt x="11677284" y="1155065"/>
                </a:cubicBezTo>
                <a:cubicBezTo>
                  <a:pt x="11874431" y="1155065"/>
                  <a:pt x="11973094" y="1122147"/>
                  <a:pt x="12071791" y="1089904"/>
                </a:cubicBezTo>
                <a:lnTo>
                  <a:pt x="12132276" y="1071719"/>
                </a:lnTo>
                <a:lnTo>
                  <a:pt x="12070057" y="1097859"/>
                </a:lnTo>
                <a:cubicBezTo>
                  <a:pt x="11971340" y="1142942"/>
                  <a:pt x="11873411" y="1188721"/>
                  <a:pt x="11677044" y="1188721"/>
                </a:cubicBezTo>
                <a:close/>
                <a:moveTo>
                  <a:pt x="7622597" y="1188721"/>
                </a:moveTo>
                <a:cubicBezTo>
                  <a:pt x="7441257" y="1188721"/>
                  <a:pt x="7343989" y="1149496"/>
                  <a:pt x="7251819" y="1107818"/>
                </a:cubicBezTo>
                <a:lnTo>
                  <a:pt x="7182548" y="1077311"/>
                </a:lnTo>
                <a:lnTo>
                  <a:pt x="7232370" y="1091108"/>
                </a:lnTo>
                <a:cubicBezTo>
                  <a:pt x="7330314" y="1123087"/>
                  <a:pt x="7428448" y="1155065"/>
                  <a:pt x="7622836" y="1155065"/>
                </a:cubicBezTo>
                <a:cubicBezTo>
                  <a:pt x="7819983" y="1155065"/>
                  <a:pt x="7918647" y="1122147"/>
                  <a:pt x="8017343" y="1089904"/>
                </a:cubicBezTo>
                <a:lnTo>
                  <a:pt x="8077830" y="1071718"/>
                </a:lnTo>
                <a:lnTo>
                  <a:pt x="8015609" y="1097860"/>
                </a:lnTo>
                <a:cubicBezTo>
                  <a:pt x="7916893" y="1142942"/>
                  <a:pt x="7818964" y="1188721"/>
                  <a:pt x="7622597" y="1188721"/>
                </a:cubicBezTo>
                <a:close/>
                <a:moveTo>
                  <a:pt x="3568150" y="1188721"/>
                </a:moveTo>
                <a:cubicBezTo>
                  <a:pt x="3386809" y="1188721"/>
                  <a:pt x="3289542" y="1149496"/>
                  <a:pt x="3197372" y="1107818"/>
                </a:cubicBezTo>
                <a:lnTo>
                  <a:pt x="3128101" y="1077311"/>
                </a:lnTo>
                <a:lnTo>
                  <a:pt x="3177923" y="1091108"/>
                </a:lnTo>
                <a:cubicBezTo>
                  <a:pt x="3275866" y="1123087"/>
                  <a:pt x="3374000" y="1155065"/>
                  <a:pt x="3568389" y="1155065"/>
                </a:cubicBezTo>
                <a:cubicBezTo>
                  <a:pt x="3765536" y="1155065"/>
                  <a:pt x="3864200" y="1122147"/>
                  <a:pt x="3962897" y="1089904"/>
                </a:cubicBezTo>
                <a:lnTo>
                  <a:pt x="4023385" y="1071718"/>
                </a:lnTo>
                <a:lnTo>
                  <a:pt x="3961162" y="1097860"/>
                </a:lnTo>
                <a:cubicBezTo>
                  <a:pt x="3862446" y="1142942"/>
                  <a:pt x="3764517" y="1188721"/>
                  <a:pt x="3568150" y="1188721"/>
                </a:cubicBezTo>
                <a:close/>
                <a:moveTo>
                  <a:pt x="10897570" y="1191195"/>
                </a:moveTo>
                <a:cubicBezTo>
                  <a:pt x="10843269" y="1191195"/>
                  <a:pt x="10796557" y="1167639"/>
                  <a:pt x="10755287" y="1127151"/>
                </a:cubicBezTo>
                <a:lnTo>
                  <a:pt x="10740872" y="1110421"/>
                </a:lnTo>
                <a:lnTo>
                  <a:pt x="10767788" y="1136891"/>
                </a:lnTo>
                <a:cubicBezTo>
                  <a:pt x="10805978" y="1166360"/>
                  <a:pt x="10848736" y="1183200"/>
                  <a:pt x="10897573" y="1183200"/>
                </a:cubicBezTo>
                <a:cubicBezTo>
                  <a:pt x="10970603" y="1183200"/>
                  <a:pt x="11030064" y="1166157"/>
                  <a:pt x="11081027" y="1138462"/>
                </a:cubicBezTo>
                <a:lnTo>
                  <a:pt x="11112351" y="1118359"/>
                </a:lnTo>
                <a:lnTo>
                  <a:pt x="11079557" y="1141764"/>
                </a:lnTo>
                <a:cubicBezTo>
                  <a:pt x="11028948" y="1172364"/>
                  <a:pt x="10969971" y="1191195"/>
                  <a:pt x="10897570" y="1191195"/>
                </a:cubicBezTo>
                <a:close/>
                <a:moveTo>
                  <a:pt x="9338224" y="1191195"/>
                </a:moveTo>
                <a:cubicBezTo>
                  <a:pt x="9265433" y="1191195"/>
                  <a:pt x="9206234" y="1177862"/>
                  <a:pt x="9155581" y="1156321"/>
                </a:cubicBezTo>
                <a:lnTo>
                  <a:pt x="9108619" y="1131018"/>
                </a:lnTo>
                <a:lnTo>
                  <a:pt x="9208551" y="1168601"/>
                </a:lnTo>
                <a:cubicBezTo>
                  <a:pt x="9246717" y="1177891"/>
                  <a:pt x="9289438" y="1183200"/>
                  <a:pt x="9338225" y="1183200"/>
                </a:cubicBezTo>
                <a:cubicBezTo>
                  <a:pt x="9387012" y="1183200"/>
                  <a:pt x="9429753" y="1166360"/>
                  <a:pt x="9467953" y="1136891"/>
                </a:cubicBezTo>
                <a:lnTo>
                  <a:pt x="9495900" y="1109424"/>
                </a:lnTo>
                <a:lnTo>
                  <a:pt x="9480604" y="1127151"/>
                </a:lnTo>
                <a:cubicBezTo>
                  <a:pt x="9439283" y="1167639"/>
                  <a:pt x="9392536" y="1191195"/>
                  <a:pt x="9338224" y="1191195"/>
                </a:cubicBezTo>
                <a:close/>
                <a:moveTo>
                  <a:pt x="6843122" y="1191195"/>
                </a:moveTo>
                <a:cubicBezTo>
                  <a:pt x="6788821" y="1191195"/>
                  <a:pt x="6742109" y="1167639"/>
                  <a:pt x="6700839" y="1127151"/>
                </a:cubicBezTo>
                <a:lnTo>
                  <a:pt x="6686425" y="1110422"/>
                </a:lnTo>
                <a:lnTo>
                  <a:pt x="6713341" y="1136891"/>
                </a:lnTo>
                <a:cubicBezTo>
                  <a:pt x="6751531" y="1166360"/>
                  <a:pt x="6794288" y="1183200"/>
                  <a:pt x="6843125" y="1183200"/>
                </a:cubicBezTo>
                <a:cubicBezTo>
                  <a:pt x="6916156" y="1183200"/>
                  <a:pt x="6975617" y="1166157"/>
                  <a:pt x="7026579" y="1138462"/>
                </a:cubicBezTo>
                <a:lnTo>
                  <a:pt x="7057908" y="1118356"/>
                </a:lnTo>
                <a:lnTo>
                  <a:pt x="7025110" y="1141764"/>
                </a:lnTo>
                <a:cubicBezTo>
                  <a:pt x="6974501" y="1172364"/>
                  <a:pt x="6915524" y="1191195"/>
                  <a:pt x="6843122" y="1191195"/>
                </a:cubicBezTo>
                <a:close/>
                <a:moveTo>
                  <a:pt x="5283778" y="1191195"/>
                </a:moveTo>
                <a:cubicBezTo>
                  <a:pt x="5210986" y="1191195"/>
                  <a:pt x="5151787" y="1177862"/>
                  <a:pt x="5101134" y="1156321"/>
                </a:cubicBezTo>
                <a:lnTo>
                  <a:pt x="5054174" y="1131018"/>
                </a:lnTo>
                <a:lnTo>
                  <a:pt x="5154105" y="1168601"/>
                </a:lnTo>
                <a:cubicBezTo>
                  <a:pt x="5192271" y="1177891"/>
                  <a:pt x="5234994" y="1183200"/>
                  <a:pt x="5283779" y="1183200"/>
                </a:cubicBezTo>
                <a:cubicBezTo>
                  <a:pt x="5332566" y="1183200"/>
                  <a:pt x="5375307" y="1166360"/>
                  <a:pt x="5413507" y="1136891"/>
                </a:cubicBezTo>
                <a:lnTo>
                  <a:pt x="5441454" y="1109423"/>
                </a:lnTo>
                <a:lnTo>
                  <a:pt x="5426159" y="1127151"/>
                </a:lnTo>
                <a:cubicBezTo>
                  <a:pt x="5384837" y="1167639"/>
                  <a:pt x="5338090" y="1191195"/>
                  <a:pt x="5283778" y="1191195"/>
                </a:cubicBezTo>
                <a:close/>
                <a:moveTo>
                  <a:pt x="2788676" y="1191195"/>
                </a:moveTo>
                <a:cubicBezTo>
                  <a:pt x="2734375" y="1191195"/>
                  <a:pt x="2687663" y="1167639"/>
                  <a:pt x="2646393" y="1127151"/>
                </a:cubicBezTo>
                <a:lnTo>
                  <a:pt x="2631980" y="1110422"/>
                </a:lnTo>
                <a:lnTo>
                  <a:pt x="2658894" y="1136891"/>
                </a:lnTo>
                <a:cubicBezTo>
                  <a:pt x="2697084" y="1166360"/>
                  <a:pt x="2739842" y="1183200"/>
                  <a:pt x="2788679" y="1183200"/>
                </a:cubicBezTo>
                <a:cubicBezTo>
                  <a:pt x="2861709" y="1183200"/>
                  <a:pt x="2921170" y="1166157"/>
                  <a:pt x="2972132" y="1138462"/>
                </a:cubicBezTo>
                <a:lnTo>
                  <a:pt x="3003463" y="1118355"/>
                </a:lnTo>
                <a:lnTo>
                  <a:pt x="2970664" y="1141764"/>
                </a:lnTo>
                <a:cubicBezTo>
                  <a:pt x="2920055" y="1172364"/>
                  <a:pt x="2861077" y="1191195"/>
                  <a:pt x="2788676" y="1191195"/>
                </a:cubicBezTo>
                <a:close/>
                <a:moveTo>
                  <a:pt x="1229330" y="1191195"/>
                </a:moveTo>
                <a:cubicBezTo>
                  <a:pt x="1156539" y="1191195"/>
                  <a:pt x="1097341" y="1177862"/>
                  <a:pt x="1046687" y="1156321"/>
                </a:cubicBezTo>
                <a:lnTo>
                  <a:pt x="999726" y="1131018"/>
                </a:lnTo>
                <a:lnTo>
                  <a:pt x="1099657" y="1168601"/>
                </a:lnTo>
                <a:cubicBezTo>
                  <a:pt x="1137823" y="1177891"/>
                  <a:pt x="1180545" y="1183200"/>
                  <a:pt x="1229332" y="1183200"/>
                </a:cubicBezTo>
                <a:cubicBezTo>
                  <a:pt x="1278119" y="1183200"/>
                  <a:pt x="1320860" y="1166360"/>
                  <a:pt x="1359060" y="1136891"/>
                </a:cubicBezTo>
                <a:lnTo>
                  <a:pt x="1387005" y="1109427"/>
                </a:lnTo>
                <a:lnTo>
                  <a:pt x="1371711" y="1127151"/>
                </a:lnTo>
                <a:cubicBezTo>
                  <a:pt x="1330389" y="1167639"/>
                  <a:pt x="1283642" y="1191195"/>
                  <a:pt x="1229330" y="1191195"/>
                </a:cubicBezTo>
                <a:close/>
                <a:moveTo>
                  <a:pt x="8558432" y="1204633"/>
                </a:moveTo>
                <a:cubicBezTo>
                  <a:pt x="8386108" y="1204633"/>
                  <a:pt x="8290773" y="1158989"/>
                  <a:pt x="8201396" y="1107195"/>
                </a:cubicBezTo>
                <a:lnTo>
                  <a:pt x="8169454" y="1088608"/>
                </a:lnTo>
                <a:lnTo>
                  <a:pt x="8197877" y="1102647"/>
                </a:lnTo>
                <a:cubicBezTo>
                  <a:pt x="8286606" y="1146335"/>
                  <a:pt x="8383890" y="1186088"/>
                  <a:pt x="8558432" y="1186088"/>
                </a:cubicBezTo>
                <a:cubicBezTo>
                  <a:pt x="8705033" y="1186088"/>
                  <a:pt x="8797536" y="1157892"/>
                  <a:pt x="8875164" y="1123356"/>
                </a:cubicBezTo>
                <a:lnTo>
                  <a:pt x="8946390" y="1088916"/>
                </a:lnTo>
                <a:lnTo>
                  <a:pt x="8872491" y="1131074"/>
                </a:lnTo>
                <a:cubicBezTo>
                  <a:pt x="8794725" y="1171940"/>
                  <a:pt x="8703594" y="1204633"/>
                  <a:pt x="8558432" y="1204633"/>
                </a:cubicBezTo>
                <a:close/>
                <a:moveTo>
                  <a:pt x="4503985" y="1204633"/>
                </a:moveTo>
                <a:cubicBezTo>
                  <a:pt x="4331661" y="1204633"/>
                  <a:pt x="4236325" y="1158989"/>
                  <a:pt x="4146949" y="1107195"/>
                </a:cubicBezTo>
                <a:lnTo>
                  <a:pt x="4115007" y="1088608"/>
                </a:lnTo>
                <a:lnTo>
                  <a:pt x="4143430" y="1102647"/>
                </a:lnTo>
                <a:cubicBezTo>
                  <a:pt x="4232158" y="1146335"/>
                  <a:pt x="4329443" y="1186088"/>
                  <a:pt x="4503985" y="1186088"/>
                </a:cubicBezTo>
                <a:cubicBezTo>
                  <a:pt x="4650586" y="1186088"/>
                  <a:pt x="4743089" y="1157892"/>
                  <a:pt x="4820717" y="1123356"/>
                </a:cubicBezTo>
                <a:lnTo>
                  <a:pt x="4891946" y="1088914"/>
                </a:lnTo>
                <a:lnTo>
                  <a:pt x="4818045" y="1131074"/>
                </a:lnTo>
                <a:cubicBezTo>
                  <a:pt x="4740278" y="1171940"/>
                  <a:pt x="4649147" y="1204633"/>
                  <a:pt x="4503985" y="1204633"/>
                </a:cubicBezTo>
                <a:close/>
                <a:moveTo>
                  <a:pt x="449537" y="1204633"/>
                </a:moveTo>
                <a:cubicBezTo>
                  <a:pt x="277213" y="1204633"/>
                  <a:pt x="181878" y="1158989"/>
                  <a:pt x="92501" y="1107195"/>
                </a:cubicBezTo>
                <a:lnTo>
                  <a:pt x="60559" y="1088609"/>
                </a:lnTo>
                <a:lnTo>
                  <a:pt x="88982" y="1102647"/>
                </a:lnTo>
                <a:cubicBezTo>
                  <a:pt x="177711" y="1146335"/>
                  <a:pt x="274995" y="1186088"/>
                  <a:pt x="449537" y="1186088"/>
                </a:cubicBezTo>
                <a:cubicBezTo>
                  <a:pt x="596139" y="1186088"/>
                  <a:pt x="688641" y="1157892"/>
                  <a:pt x="766270" y="1123356"/>
                </a:cubicBezTo>
                <a:lnTo>
                  <a:pt x="837490" y="1088919"/>
                </a:lnTo>
                <a:lnTo>
                  <a:pt x="763596" y="1131074"/>
                </a:lnTo>
                <a:cubicBezTo>
                  <a:pt x="685830" y="1171940"/>
                  <a:pt x="594699" y="1204633"/>
                  <a:pt x="449537" y="1204633"/>
                </a:cubicBezTo>
                <a:close/>
                <a:moveTo>
                  <a:pt x="10118576" y="1205667"/>
                </a:moveTo>
                <a:cubicBezTo>
                  <a:pt x="9876540" y="1205667"/>
                  <a:pt x="9784027" y="1139213"/>
                  <a:pt x="9653802" y="1089372"/>
                </a:cubicBezTo>
                <a:lnTo>
                  <a:pt x="9570821" y="1062507"/>
                </a:lnTo>
                <a:lnTo>
                  <a:pt x="9575495" y="1062801"/>
                </a:lnTo>
                <a:cubicBezTo>
                  <a:pt x="9624098" y="1067173"/>
                  <a:pt x="9674620" y="1073072"/>
                  <a:pt x="9728282" y="1080872"/>
                </a:cubicBezTo>
                <a:cubicBezTo>
                  <a:pt x="9986947" y="1119367"/>
                  <a:pt x="10249889" y="1119367"/>
                  <a:pt x="10508554" y="1080872"/>
                </a:cubicBezTo>
                <a:lnTo>
                  <a:pt x="10660962" y="1063889"/>
                </a:lnTo>
                <a:lnTo>
                  <a:pt x="10582456" y="1089372"/>
                </a:lnTo>
                <a:cubicBezTo>
                  <a:pt x="10452625" y="1139213"/>
                  <a:pt x="10360612" y="1205667"/>
                  <a:pt x="10118576" y="1205667"/>
                </a:cubicBezTo>
                <a:close/>
                <a:moveTo>
                  <a:pt x="6064129" y="1205667"/>
                </a:moveTo>
                <a:cubicBezTo>
                  <a:pt x="5822092" y="1205667"/>
                  <a:pt x="5729580" y="1139213"/>
                  <a:pt x="5599355" y="1089372"/>
                </a:cubicBezTo>
                <a:lnTo>
                  <a:pt x="5516373" y="1062507"/>
                </a:lnTo>
                <a:lnTo>
                  <a:pt x="5521048" y="1062801"/>
                </a:lnTo>
                <a:cubicBezTo>
                  <a:pt x="5569650" y="1067173"/>
                  <a:pt x="5620173" y="1073072"/>
                  <a:pt x="5673834" y="1080872"/>
                </a:cubicBezTo>
                <a:cubicBezTo>
                  <a:pt x="5932500" y="1119367"/>
                  <a:pt x="6195441" y="1119367"/>
                  <a:pt x="6454106" y="1080872"/>
                </a:cubicBezTo>
                <a:lnTo>
                  <a:pt x="6606513" y="1063890"/>
                </a:lnTo>
                <a:lnTo>
                  <a:pt x="6528008" y="1089372"/>
                </a:lnTo>
                <a:cubicBezTo>
                  <a:pt x="6398177" y="1139213"/>
                  <a:pt x="6306165" y="1205667"/>
                  <a:pt x="6064129" y="1205667"/>
                </a:cubicBezTo>
                <a:close/>
                <a:moveTo>
                  <a:pt x="2009680" y="1205667"/>
                </a:moveTo>
                <a:cubicBezTo>
                  <a:pt x="1767644" y="1205667"/>
                  <a:pt x="1675132" y="1139213"/>
                  <a:pt x="1544906" y="1089372"/>
                </a:cubicBezTo>
                <a:lnTo>
                  <a:pt x="1463592" y="1063046"/>
                </a:lnTo>
                <a:lnTo>
                  <a:pt x="1619388" y="1080872"/>
                </a:lnTo>
                <a:cubicBezTo>
                  <a:pt x="1748720" y="1100119"/>
                  <a:pt x="1879122" y="1109743"/>
                  <a:pt x="2009524" y="1109743"/>
                </a:cubicBezTo>
                <a:cubicBezTo>
                  <a:pt x="2139926" y="1109743"/>
                  <a:pt x="2270328" y="1100119"/>
                  <a:pt x="2399661" y="1080872"/>
                </a:cubicBezTo>
                <a:lnTo>
                  <a:pt x="2552063" y="1063890"/>
                </a:lnTo>
                <a:lnTo>
                  <a:pt x="2473561" y="1089372"/>
                </a:lnTo>
                <a:cubicBezTo>
                  <a:pt x="2343730" y="1139213"/>
                  <a:pt x="2251717" y="1205667"/>
                  <a:pt x="2009680" y="1205667"/>
                </a:cubicBezTo>
                <a:close/>
                <a:moveTo>
                  <a:pt x="11676725" y="1226698"/>
                </a:moveTo>
                <a:cubicBezTo>
                  <a:pt x="11495459" y="1226848"/>
                  <a:pt x="11398389" y="1176495"/>
                  <a:pt x="11306351" y="1122953"/>
                </a:cubicBezTo>
                <a:lnTo>
                  <a:pt x="11223856" y="1076217"/>
                </a:lnTo>
                <a:lnTo>
                  <a:pt x="11286928" y="1103778"/>
                </a:lnTo>
                <a:cubicBezTo>
                  <a:pt x="11384962" y="1148409"/>
                  <a:pt x="11483096" y="1193038"/>
                  <a:pt x="11677124" y="1193038"/>
                </a:cubicBezTo>
                <a:cubicBezTo>
                  <a:pt x="11874391" y="1193038"/>
                  <a:pt x="11973129" y="1146944"/>
                  <a:pt x="12071856" y="1101839"/>
                </a:cubicBezTo>
                <a:lnTo>
                  <a:pt x="12129526" y="1077598"/>
                </a:lnTo>
                <a:lnTo>
                  <a:pt x="12069804" y="1109901"/>
                </a:lnTo>
                <a:cubicBezTo>
                  <a:pt x="11971201" y="1167878"/>
                  <a:pt x="11873451" y="1226698"/>
                  <a:pt x="11676725" y="1226698"/>
                </a:cubicBezTo>
                <a:close/>
                <a:moveTo>
                  <a:pt x="7622277" y="1226698"/>
                </a:moveTo>
                <a:cubicBezTo>
                  <a:pt x="7441012" y="1226848"/>
                  <a:pt x="7343942" y="1176495"/>
                  <a:pt x="7251903" y="1122953"/>
                </a:cubicBezTo>
                <a:lnTo>
                  <a:pt x="7169408" y="1076217"/>
                </a:lnTo>
                <a:lnTo>
                  <a:pt x="7232480" y="1103778"/>
                </a:lnTo>
                <a:cubicBezTo>
                  <a:pt x="7330514" y="1148409"/>
                  <a:pt x="7428648" y="1193038"/>
                  <a:pt x="7622676" y="1193038"/>
                </a:cubicBezTo>
                <a:cubicBezTo>
                  <a:pt x="7819944" y="1193038"/>
                  <a:pt x="7918682" y="1146944"/>
                  <a:pt x="8017408" y="1101840"/>
                </a:cubicBezTo>
                <a:lnTo>
                  <a:pt x="8075079" y="1077599"/>
                </a:lnTo>
                <a:lnTo>
                  <a:pt x="8015356" y="1109901"/>
                </a:lnTo>
                <a:cubicBezTo>
                  <a:pt x="7916753" y="1167878"/>
                  <a:pt x="7819004" y="1226698"/>
                  <a:pt x="7622277" y="1226698"/>
                </a:cubicBezTo>
                <a:close/>
                <a:moveTo>
                  <a:pt x="3567830" y="1226698"/>
                </a:moveTo>
                <a:cubicBezTo>
                  <a:pt x="3386565" y="1226848"/>
                  <a:pt x="3289495" y="1176495"/>
                  <a:pt x="3197456" y="1122953"/>
                </a:cubicBezTo>
                <a:lnTo>
                  <a:pt x="3114961" y="1076217"/>
                </a:lnTo>
                <a:lnTo>
                  <a:pt x="3178033" y="1103778"/>
                </a:lnTo>
                <a:cubicBezTo>
                  <a:pt x="3276067" y="1148409"/>
                  <a:pt x="3374201" y="1193038"/>
                  <a:pt x="3568229" y="1193038"/>
                </a:cubicBezTo>
                <a:cubicBezTo>
                  <a:pt x="3765497" y="1193038"/>
                  <a:pt x="3864235" y="1146944"/>
                  <a:pt x="3962962" y="1101840"/>
                </a:cubicBezTo>
                <a:lnTo>
                  <a:pt x="4020629" y="1077600"/>
                </a:lnTo>
                <a:lnTo>
                  <a:pt x="3960910" y="1109901"/>
                </a:lnTo>
                <a:cubicBezTo>
                  <a:pt x="3862306" y="1167878"/>
                  <a:pt x="3764557" y="1226698"/>
                  <a:pt x="3567830" y="1226698"/>
                </a:cubicBezTo>
                <a:close/>
                <a:moveTo>
                  <a:pt x="8558432" y="1227655"/>
                </a:moveTo>
                <a:cubicBezTo>
                  <a:pt x="8385449" y="1227655"/>
                  <a:pt x="8289274" y="1174276"/>
                  <a:pt x="8200463" y="1114736"/>
                </a:cubicBezTo>
                <a:lnTo>
                  <a:pt x="8168503" y="1093229"/>
                </a:lnTo>
                <a:lnTo>
                  <a:pt x="8197731" y="1110298"/>
                </a:lnTo>
                <a:cubicBezTo>
                  <a:pt x="8286396" y="1161957"/>
                  <a:pt x="8383470" y="1208950"/>
                  <a:pt x="8558432" y="1208950"/>
                </a:cubicBezTo>
                <a:cubicBezTo>
                  <a:pt x="8705092" y="1208950"/>
                  <a:pt x="8797655" y="1175628"/>
                  <a:pt x="8875310" y="1134784"/>
                </a:cubicBezTo>
                <a:lnTo>
                  <a:pt x="8943840" y="1095595"/>
                </a:lnTo>
                <a:lnTo>
                  <a:pt x="8872239" y="1142789"/>
                </a:lnTo>
                <a:cubicBezTo>
                  <a:pt x="8794590" y="1189937"/>
                  <a:pt x="8703594" y="1227655"/>
                  <a:pt x="8558432" y="1227655"/>
                </a:cubicBezTo>
                <a:close/>
                <a:moveTo>
                  <a:pt x="4503986" y="1227655"/>
                </a:moveTo>
                <a:cubicBezTo>
                  <a:pt x="4331002" y="1227655"/>
                  <a:pt x="4234826" y="1174276"/>
                  <a:pt x="4146016" y="1114736"/>
                </a:cubicBezTo>
                <a:lnTo>
                  <a:pt x="4114057" y="1093229"/>
                </a:lnTo>
                <a:lnTo>
                  <a:pt x="4143285" y="1110298"/>
                </a:lnTo>
                <a:cubicBezTo>
                  <a:pt x="4231949" y="1161957"/>
                  <a:pt x="4329022" y="1208950"/>
                  <a:pt x="4503985" y="1208950"/>
                </a:cubicBezTo>
                <a:cubicBezTo>
                  <a:pt x="4650645" y="1208950"/>
                  <a:pt x="4743209" y="1175628"/>
                  <a:pt x="4820863" y="1134784"/>
                </a:cubicBezTo>
                <a:lnTo>
                  <a:pt x="4889392" y="1095596"/>
                </a:lnTo>
                <a:lnTo>
                  <a:pt x="4817791" y="1142789"/>
                </a:lnTo>
                <a:cubicBezTo>
                  <a:pt x="4740144" y="1189937"/>
                  <a:pt x="4649147" y="1227655"/>
                  <a:pt x="4503986" y="1227655"/>
                </a:cubicBezTo>
                <a:close/>
                <a:moveTo>
                  <a:pt x="449537" y="1227655"/>
                </a:moveTo>
                <a:cubicBezTo>
                  <a:pt x="276554" y="1227655"/>
                  <a:pt x="180380" y="1174276"/>
                  <a:pt x="91569" y="1114737"/>
                </a:cubicBezTo>
                <a:lnTo>
                  <a:pt x="59617" y="1093235"/>
                </a:lnTo>
                <a:lnTo>
                  <a:pt x="88836" y="1110299"/>
                </a:lnTo>
                <a:cubicBezTo>
                  <a:pt x="177501" y="1161957"/>
                  <a:pt x="274576" y="1208950"/>
                  <a:pt x="449537" y="1208950"/>
                </a:cubicBezTo>
                <a:cubicBezTo>
                  <a:pt x="596198" y="1208950"/>
                  <a:pt x="688761" y="1175628"/>
                  <a:pt x="766416" y="1134784"/>
                </a:cubicBezTo>
                <a:lnTo>
                  <a:pt x="834947" y="1095595"/>
                </a:lnTo>
                <a:lnTo>
                  <a:pt x="763344" y="1142789"/>
                </a:lnTo>
                <a:cubicBezTo>
                  <a:pt x="685695" y="1189937"/>
                  <a:pt x="594699" y="1227655"/>
                  <a:pt x="449537" y="1227655"/>
                </a:cubicBezTo>
                <a:close/>
                <a:moveTo>
                  <a:pt x="8558432" y="1250601"/>
                </a:moveTo>
                <a:cubicBezTo>
                  <a:pt x="8385688" y="1250601"/>
                  <a:pt x="8289843" y="1190297"/>
                  <a:pt x="8200878" y="1122775"/>
                </a:cubicBezTo>
                <a:lnTo>
                  <a:pt x="8173043" y="1101582"/>
                </a:lnTo>
                <a:lnTo>
                  <a:pt x="8197787" y="1118257"/>
                </a:lnTo>
                <a:cubicBezTo>
                  <a:pt x="8286501" y="1177909"/>
                  <a:pt x="8383410" y="1232052"/>
                  <a:pt x="8558432" y="1232052"/>
                </a:cubicBezTo>
                <a:cubicBezTo>
                  <a:pt x="8705153" y="1232052"/>
                  <a:pt x="8797730" y="1193603"/>
                  <a:pt x="8875388" y="1146453"/>
                </a:cubicBezTo>
                <a:lnTo>
                  <a:pt x="8943192" y="1101686"/>
                </a:lnTo>
                <a:lnTo>
                  <a:pt x="8872421" y="1154479"/>
                </a:lnTo>
                <a:cubicBezTo>
                  <a:pt x="8794706" y="1207880"/>
                  <a:pt x="8703624" y="1250601"/>
                  <a:pt x="8558432" y="1250601"/>
                </a:cubicBezTo>
                <a:close/>
                <a:moveTo>
                  <a:pt x="4503985" y="1250601"/>
                </a:moveTo>
                <a:cubicBezTo>
                  <a:pt x="4331241" y="1250601"/>
                  <a:pt x="4235397" y="1190297"/>
                  <a:pt x="4146432" y="1122775"/>
                </a:cubicBezTo>
                <a:lnTo>
                  <a:pt x="4118594" y="1101580"/>
                </a:lnTo>
                <a:lnTo>
                  <a:pt x="4143340" y="1118257"/>
                </a:lnTo>
                <a:cubicBezTo>
                  <a:pt x="4232054" y="1177909"/>
                  <a:pt x="4328962" y="1232052"/>
                  <a:pt x="4503986" y="1232052"/>
                </a:cubicBezTo>
                <a:cubicBezTo>
                  <a:pt x="4650706" y="1232052"/>
                  <a:pt x="4743284" y="1193603"/>
                  <a:pt x="4820942" y="1146453"/>
                </a:cubicBezTo>
                <a:lnTo>
                  <a:pt x="4888743" y="1101688"/>
                </a:lnTo>
                <a:lnTo>
                  <a:pt x="4817976" y="1154479"/>
                </a:lnTo>
                <a:cubicBezTo>
                  <a:pt x="4740260" y="1207880"/>
                  <a:pt x="4649178" y="1250601"/>
                  <a:pt x="4503985" y="1250601"/>
                </a:cubicBezTo>
                <a:close/>
                <a:moveTo>
                  <a:pt x="449538" y="1250601"/>
                </a:moveTo>
                <a:cubicBezTo>
                  <a:pt x="276794" y="1250601"/>
                  <a:pt x="180949" y="1190297"/>
                  <a:pt x="91984" y="1122775"/>
                </a:cubicBezTo>
                <a:lnTo>
                  <a:pt x="64150" y="1101583"/>
                </a:lnTo>
                <a:lnTo>
                  <a:pt x="88892" y="1118257"/>
                </a:lnTo>
                <a:cubicBezTo>
                  <a:pt x="177606" y="1177909"/>
                  <a:pt x="274516" y="1232052"/>
                  <a:pt x="449537" y="1232052"/>
                </a:cubicBezTo>
                <a:cubicBezTo>
                  <a:pt x="596258" y="1232052"/>
                  <a:pt x="688835" y="1193603"/>
                  <a:pt x="766494" y="1146453"/>
                </a:cubicBezTo>
                <a:lnTo>
                  <a:pt x="834294" y="1101688"/>
                </a:lnTo>
                <a:lnTo>
                  <a:pt x="763527" y="1154479"/>
                </a:lnTo>
                <a:cubicBezTo>
                  <a:pt x="685812" y="1207880"/>
                  <a:pt x="594730" y="1250601"/>
                  <a:pt x="449538" y="1250601"/>
                </a:cubicBezTo>
                <a:close/>
                <a:moveTo>
                  <a:pt x="11677365" y="1265395"/>
                </a:moveTo>
                <a:cubicBezTo>
                  <a:pt x="11495800" y="1265395"/>
                  <a:pt x="11398623" y="1203738"/>
                  <a:pt x="11306531" y="1138226"/>
                </a:cubicBezTo>
                <a:lnTo>
                  <a:pt x="11224560" y="1081442"/>
                </a:lnTo>
                <a:lnTo>
                  <a:pt x="11286438" y="1116253"/>
                </a:lnTo>
                <a:cubicBezTo>
                  <a:pt x="11384362" y="1173634"/>
                  <a:pt x="11482496" y="1231015"/>
                  <a:pt x="11676964" y="1231015"/>
                </a:cubicBezTo>
                <a:cubicBezTo>
                  <a:pt x="11874351" y="1231015"/>
                  <a:pt x="11973119" y="1171791"/>
                  <a:pt x="12071854" y="1113780"/>
                </a:cubicBezTo>
                <a:lnTo>
                  <a:pt x="12135537" y="1079338"/>
                </a:lnTo>
                <a:lnTo>
                  <a:pt x="12070208" y="1122527"/>
                </a:lnTo>
                <a:cubicBezTo>
                  <a:pt x="11971616" y="1193354"/>
                  <a:pt x="11873552" y="1265395"/>
                  <a:pt x="11677365" y="1265395"/>
                </a:cubicBezTo>
                <a:close/>
                <a:moveTo>
                  <a:pt x="7622917" y="1265395"/>
                </a:moveTo>
                <a:cubicBezTo>
                  <a:pt x="7441352" y="1265395"/>
                  <a:pt x="7344175" y="1203738"/>
                  <a:pt x="7252084" y="1138226"/>
                </a:cubicBezTo>
                <a:lnTo>
                  <a:pt x="7170114" y="1081443"/>
                </a:lnTo>
                <a:lnTo>
                  <a:pt x="7231991" y="1116253"/>
                </a:lnTo>
                <a:cubicBezTo>
                  <a:pt x="7329914" y="1173634"/>
                  <a:pt x="7428048" y="1231015"/>
                  <a:pt x="7622516" y="1231015"/>
                </a:cubicBezTo>
                <a:cubicBezTo>
                  <a:pt x="7819903" y="1231015"/>
                  <a:pt x="7918672" y="1171790"/>
                  <a:pt x="8017406" y="1113780"/>
                </a:cubicBezTo>
                <a:lnTo>
                  <a:pt x="8081090" y="1079338"/>
                </a:lnTo>
                <a:lnTo>
                  <a:pt x="8015760" y="1122526"/>
                </a:lnTo>
                <a:cubicBezTo>
                  <a:pt x="7917168" y="1193354"/>
                  <a:pt x="7819104" y="1265395"/>
                  <a:pt x="7622917" y="1265395"/>
                </a:cubicBezTo>
                <a:close/>
                <a:moveTo>
                  <a:pt x="3568470" y="1265395"/>
                </a:moveTo>
                <a:cubicBezTo>
                  <a:pt x="3386905" y="1265395"/>
                  <a:pt x="3289728" y="1203738"/>
                  <a:pt x="3197637" y="1138226"/>
                </a:cubicBezTo>
                <a:lnTo>
                  <a:pt x="3115670" y="1081445"/>
                </a:lnTo>
                <a:lnTo>
                  <a:pt x="3177544" y="1116253"/>
                </a:lnTo>
                <a:cubicBezTo>
                  <a:pt x="3275467" y="1173634"/>
                  <a:pt x="3373601" y="1231015"/>
                  <a:pt x="3568070" y="1231015"/>
                </a:cubicBezTo>
                <a:cubicBezTo>
                  <a:pt x="3765457" y="1231015"/>
                  <a:pt x="3864225" y="1171790"/>
                  <a:pt x="3962959" y="1113780"/>
                </a:cubicBezTo>
                <a:lnTo>
                  <a:pt x="4026643" y="1079338"/>
                </a:lnTo>
                <a:lnTo>
                  <a:pt x="3961313" y="1122526"/>
                </a:lnTo>
                <a:cubicBezTo>
                  <a:pt x="3862721" y="1193354"/>
                  <a:pt x="3764657" y="1265395"/>
                  <a:pt x="3568470" y="1265395"/>
                </a:cubicBezTo>
                <a:close/>
                <a:moveTo>
                  <a:pt x="8558433" y="1273707"/>
                </a:moveTo>
                <a:cubicBezTo>
                  <a:pt x="8384550" y="1273707"/>
                  <a:pt x="8287521" y="1204903"/>
                  <a:pt x="8199384" y="1129793"/>
                </a:cubicBezTo>
                <a:lnTo>
                  <a:pt x="8172288" y="1106649"/>
                </a:lnTo>
                <a:lnTo>
                  <a:pt x="8197292" y="1125756"/>
                </a:lnTo>
                <a:cubicBezTo>
                  <a:pt x="8285901" y="1193300"/>
                  <a:pt x="8383290" y="1254998"/>
                  <a:pt x="8558432" y="1254998"/>
                </a:cubicBezTo>
                <a:cubicBezTo>
                  <a:pt x="8705212" y="1254998"/>
                  <a:pt x="8797805" y="1211377"/>
                  <a:pt x="8875468" y="1157965"/>
                </a:cubicBezTo>
                <a:lnTo>
                  <a:pt x="8941709" y="1108445"/>
                </a:lnTo>
                <a:lnTo>
                  <a:pt x="8872506" y="1166201"/>
                </a:lnTo>
                <a:cubicBezTo>
                  <a:pt x="8794808" y="1225927"/>
                  <a:pt x="8703715" y="1273707"/>
                  <a:pt x="8558433" y="1273707"/>
                </a:cubicBezTo>
                <a:close/>
                <a:moveTo>
                  <a:pt x="4503986" y="1273707"/>
                </a:moveTo>
                <a:cubicBezTo>
                  <a:pt x="4330104" y="1273707"/>
                  <a:pt x="4233073" y="1204903"/>
                  <a:pt x="4144939" y="1129793"/>
                </a:cubicBezTo>
                <a:lnTo>
                  <a:pt x="4117851" y="1106656"/>
                </a:lnTo>
                <a:lnTo>
                  <a:pt x="4142846" y="1125756"/>
                </a:lnTo>
                <a:cubicBezTo>
                  <a:pt x="4231453" y="1193300"/>
                  <a:pt x="4328844" y="1254998"/>
                  <a:pt x="4503985" y="1254998"/>
                </a:cubicBezTo>
                <a:cubicBezTo>
                  <a:pt x="4650766" y="1254998"/>
                  <a:pt x="4743357" y="1211377"/>
                  <a:pt x="4821020" y="1157965"/>
                </a:cubicBezTo>
                <a:lnTo>
                  <a:pt x="4887265" y="1108443"/>
                </a:lnTo>
                <a:lnTo>
                  <a:pt x="4818060" y="1166201"/>
                </a:lnTo>
                <a:cubicBezTo>
                  <a:pt x="4740361" y="1225927"/>
                  <a:pt x="4649267" y="1273707"/>
                  <a:pt x="4503986" y="1273707"/>
                </a:cubicBezTo>
                <a:close/>
                <a:moveTo>
                  <a:pt x="449539" y="1273707"/>
                </a:moveTo>
                <a:cubicBezTo>
                  <a:pt x="275656" y="1273707"/>
                  <a:pt x="178627" y="1204903"/>
                  <a:pt x="90490" y="1129793"/>
                </a:cubicBezTo>
                <a:lnTo>
                  <a:pt x="63397" y="1106652"/>
                </a:lnTo>
                <a:lnTo>
                  <a:pt x="88397" y="1125756"/>
                </a:lnTo>
                <a:cubicBezTo>
                  <a:pt x="177007" y="1193300"/>
                  <a:pt x="274396" y="1254998"/>
                  <a:pt x="449538" y="1254998"/>
                </a:cubicBezTo>
                <a:cubicBezTo>
                  <a:pt x="596318" y="1254998"/>
                  <a:pt x="688911" y="1211377"/>
                  <a:pt x="766573" y="1157965"/>
                </a:cubicBezTo>
                <a:lnTo>
                  <a:pt x="832818" y="1108443"/>
                </a:lnTo>
                <a:lnTo>
                  <a:pt x="763612" y="1166201"/>
                </a:lnTo>
                <a:cubicBezTo>
                  <a:pt x="685914" y="1225927"/>
                  <a:pt x="594820" y="1273707"/>
                  <a:pt x="449539" y="1273707"/>
                </a:cubicBezTo>
                <a:close/>
                <a:moveTo>
                  <a:pt x="8558431" y="1297210"/>
                </a:moveTo>
                <a:cubicBezTo>
                  <a:pt x="8384548" y="1297210"/>
                  <a:pt x="8287384" y="1220762"/>
                  <a:pt x="8199315" y="1137849"/>
                </a:cubicBezTo>
                <a:lnTo>
                  <a:pt x="8171662" y="1111797"/>
                </a:lnTo>
                <a:lnTo>
                  <a:pt x="8197349" y="1133738"/>
                </a:lnTo>
                <a:cubicBezTo>
                  <a:pt x="8286007" y="1209265"/>
                  <a:pt x="8383231" y="1278023"/>
                  <a:pt x="8558433" y="1278023"/>
                </a:cubicBezTo>
                <a:cubicBezTo>
                  <a:pt x="8705214" y="1278023"/>
                  <a:pt x="8797851" y="1229321"/>
                  <a:pt x="8875570" y="1169625"/>
                </a:cubicBezTo>
                <a:lnTo>
                  <a:pt x="8942400" y="1113813"/>
                </a:lnTo>
                <a:lnTo>
                  <a:pt x="8872532" y="1178322"/>
                </a:lnTo>
                <a:cubicBezTo>
                  <a:pt x="8794859" y="1244371"/>
                  <a:pt x="8703773" y="1297210"/>
                  <a:pt x="8558431" y="1297210"/>
                </a:cubicBezTo>
                <a:close/>
                <a:moveTo>
                  <a:pt x="4503984" y="1297210"/>
                </a:moveTo>
                <a:cubicBezTo>
                  <a:pt x="4330101" y="1297210"/>
                  <a:pt x="4232937" y="1220762"/>
                  <a:pt x="4144869" y="1137849"/>
                </a:cubicBezTo>
                <a:lnTo>
                  <a:pt x="4117214" y="1111796"/>
                </a:lnTo>
                <a:lnTo>
                  <a:pt x="4142903" y="1133738"/>
                </a:lnTo>
                <a:cubicBezTo>
                  <a:pt x="4231559" y="1209265"/>
                  <a:pt x="4328784" y="1278023"/>
                  <a:pt x="4503986" y="1278023"/>
                </a:cubicBezTo>
                <a:cubicBezTo>
                  <a:pt x="4650768" y="1278023"/>
                  <a:pt x="4743405" y="1229321"/>
                  <a:pt x="4821124" y="1169625"/>
                </a:cubicBezTo>
                <a:lnTo>
                  <a:pt x="4887958" y="1113809"/>
                </a:lnTo>
                <a:lnTo>
                  <a:pt x="4818086" y="1178322"/>
                </a:lnTo>
                <a:cubicBezTo>
                  <a:pt x="4740412" y="1244371"/>
                  <a:pt x="4649326" y="1297210"/>
                  <a:pt x="4503984" y="1297210"/>
                </a:cubicBezTo>
                <a:close/>
                <a:moveTo>
                  <a:pt x="449537" y="1297210"/>
                </a:moveTo>
                <a:cubicBezTo>
                  <a:pt x="275654" y="1297210"/>
                  <a:pt x="178490" y="1220762"/>
                  <a:pt x="90421" y="1137850"/>
                </a:cubicBezTo>
                <a:lnTo>
                  <a:pt x="62760" y="1111790"/>
                </a:lnTo>
                <a:lnTo>
                  <a:pt x="88455" y="1133739"/>
                </a:lnTo>
                <a:cubicBezTo>
                  <a:pt x="177113" y="1209265"/>
                  <a:pt x="274337" y="1278023"/>
                  <a:pt x="449539" y="1278023"/>
                </a:cubicBezTo>
                <a:cubicBezTo>
                  <a:pt x="596320" y="1278023"/>
                  <a:pt x="688957" y="1229321"/>
                  <a:pt x="766676" y="1169625"/>
                </a:cubicBezTo>
                <a:lnTo>
                  <a:pt x="833511" y="1113809"/>
                </a:lnTo>
                <a:lnTo>
                  <a:pt x="763638" y="1178322"/>
                </a:lnTo>
                <a:cubicBezTo>
                  <a:pt x="685964" y="1244371"/>
                  <a:pt x="594879" y="1297210"/>
                  <a:pt x="449537" y="1297210"/>
                </a:cubicBezTo>
                <a:close/>
                <a:moveTo>
                  <a:pt x="11677364" y="1303686"/>
                </a:moveTo>
                <a:cubicBezTo>
                  <a:pt x="11495762" y="1303686"/>
                  <a:pt x="11398654" y="1230839"/>
                  <a:pt x="11306612" y="1153439"/>
                </a:cubicBezTo>
                <a:lnTo>
                  <a:pt x="11229276" y="1090117"/>
                </a:lnTo>
                <a:lnTo>
                  <a:pt x="11286658" y="1129567"/>
                </a:lnTo>
                <a:cubicBezTo>
                  <a:pt x="11384522" y="1199639"/>
                  <a:pt x="11482656" y="1269712"/>
                  <a:pt x="11677365" y="1269712"/>
                </a:cubicBezTo>
                <a:cubicBezTo>
                  <a:pt x="11874931" y="1269712"/>
                  <a:pt x="11973609" y="1197311"/>
                  <a:pt x="12072355" y="1126371"/>
                </a:cubicBezTo>
                <a:lnTo>
                  <a:pt x="12128356" y="1089349"/>
                </a:lnTo>
                <a:lnTo>
                  <a:pt x="12070017" y="1134915"/>
                </a:lnTo>
                <a:cubicBezTo>
                  <a:pt x="11971420" y="1218604"/>
                  <a:pt x="11873431" y="1303686"/>
                  <a:pt x="11677364" y="1303686"/>
                </a:cubicBezTo>
                <a:close/>
                <a:moveTo>
                  <a:pt x="7622916" y="1303686"/>
                </a:moveTo>
                <a:cubicBezTo>
                  <a:pt x="7441315" y="1303686"/>
                  <a:pt x="7344206" y="1230839"/>
                  <a:pt x="7252165" y="1153439"/>
                </a:cubicBezTo>
                <a:lnTo>
                  <a:pt x="7174825" y="1090115"/>
                </a:lnTo>
                <a:lnTo>
                  <a:pt x="7232211" y="1129567"/>
                </a:lnTo>
                <a:cubicBezTo>
                  <a:pt x="7330075" y="1199639"/>
                  <a:pt x="7428209" y="1269712"/>
                  <a:pt x="7622917" y="1269712"/>
                </a:cubicBezTo>
                <a:cubicBezTo>
                  <a:pt x="7820483" y="1269712"/>
                  <a:pt x="7919161" y="1197311"/>
                  <a:pt x="8017907" y="1126371"/>
                </a:cubicBezTo>
                <a:lnTo>
                  <a:pt x="8073906" y="1089351"/>
                </a:lnTo>
                <a:lnTo>
                  <a:pt x="8015569" y="1134915"/>
                </a:lnTo>
                <a:cubicBezTo>
                  <a:pt x="7916973" y="1218603"/>
                  <a:pt x="7818983" y="1303686"/>
                  <a:pt x="7622916" y="1303686"/>
                </a:cubicBezTo>
                <a:close/>
                <a:moveTo>
                  <a:pt x="3568470" y="1303686"/>
                </a:moveTo>
                <a:cubicBezTo>
                  <a:pt x="3386868" y="1303686"/>
                  <a:pt x="3289759" y="1230839"/>
                  <a:pt x="3197718" y="1153439"/>
                </a:cubicBezTo>
                <a:lnTo>
                  <a:pt x="3120378" y="1090114"/>
                </a:lnTo>
                <a:lnTo>
                  <a:pt x="3177764" y="1129567"/>
                </a:lnTo>
                <a:cubicBezTo>
                  <a:pt x="3275628" y="1199639"/>
                  <a:pt x="3373761" y="1269712"/>
                  <a:pt x="3568470" y="1269712"/>
                </a:cubicBezTo>
                <a:cubicBezTo>
                  <a:pt x="3766036" y="1269712"/>
                  <a:pt x="3864714" y="1197311"/>
                  <a:pt x="3963460" y="1126371"/>
                </a:cubicBezTo>
                <a:lnTo>
                  <a:pt x="4019459" y="1089351"/>
                </a:lnTo>
                <a:lnTo>
                  <a:pt x="3961122" y="1134915"/>
                </a:lnTo>
                <a:cubicBezTo>
                  <a:pt x="3862526" y="1218603"/>
                  <a:pt x="3764537" y="1303686"/>
                  <a:pt x="3568470" y="1303686"/>
                </a:cubicBezTo>
                <a:close/>
                <a:moveTo>
                  <a:pt x="10118577" y="1306483"/>
                </a:moveTo>
                <a:cubicBezTo>
                  <a:pt x="9900745" y="1306483"/>
                  <a:pt x="9804026" y="1216735"/>
                  <a:pt x="9691926" y="1138205"/>
                </a:cubicBezTo>
                <a:lnTo>
                  <a:pt x="9572094" y="1068577"/>
                </a:lnTo>
                <a:lnTo>
                  <a:pt x="9658947" y="1095842"/>
                </a:lnTo>
                <a:cubicBezTo>
                  <a:pt x="9787200" y="1145869"/>
                  <a:pt x="9873661" y="1210065"/>
                  <a:pt x="10118576" y="1210065"/>
                </a:cubicBezTo>
                <a:cubicBezTo>
                  <a:pt x="10410039" y="1210065"/>
                  <a:pt x="10484658" y="1114325"/>
                  <a:pt x="10667127" y="1066454"/>
                </a:cubicBezTo>
                <a:lnTo>
                  <a:pt x="10670705" y="1065776"/>
                </a:lnTo>
                <a:lnTo>
                  <a:pt x="10666329" y="1067154"/>
                </a:lnTo>
                <a:cubicBezTo>
                  <a:pt x="10483341" y="1146931"/>
                  <a:pt x="10409021" y="1306483"/>
                  <a:pt x="10118577" y="1306483"/>
                </a:cubicBezTo>
                <a:close/>
                <a:moveTo>
                  <a:pt x="6064130" y="1306483"/>
                </a:moveTo>
                <a:cubicBezTo>
                  <a:pt x="5846297" y="1306483"/>
                  <a:pt x="5749579" y="1216735"/>
                  <a:pt x="5637479" y="1138205"/>
                </a:cubicBezTo>
                <a:lnTo>
                  <a:pt x="5517648" y="1068577"/>
                </a:lnTo>
                <a:lnTo>
                  <a:pt x="5604500" y="1095842"/>
                </a:lnTo>
                <a:cubicBezTo>
                  <a:pt x="5732754" y="1145869"/>
                  <a:pt x="5819214" y="1210065"/>
                  <a:pt x="6064129" y="1210065"/>
                </a:cubicBezTo>
                <a:cubicBezTo>
                  <a:pt x="6355591" y="1210065"/>
                  <a:pt x="6430211" y="1114325"/>
                  <a:pt x="6612679" y="1066454"/>
                </a:cubicBezTo>
                <a:lnTo>
                  <a:pt x="6616259" y="1065776"/>
                </a:lnTo>
                <a:lnTo>
                  <a:pt x="6611882" y="1067154"/>
                </a:lnTo>
                <a:cubicBezTo>
                  <a:pt x="6428893" y="1146931"/>
                  <a:pt x="6354573" y="1306483"/>
                  <a:pt x="6064130" y="1306483"/>
                </a:cubicBezTo>
                <a:close/>
                <a:moveTo>
                  <a:pt x="2009681" y="1306483"/>
                </a:moveTo>
                <a:cubicBezTo>
                  <a:pt x="1791849" y="1306483"/>
                  <a:pt x="1695130" y="1216735"/>
                  <a:pt x="1583031" y="1138205"/>
                </a:cubicBezTo>
                <a:lnTo>
                  <a:pt x="1463199" y="1068577"/>
                </a:lnTo>
                <a:lnTo>
                  <a:pt x="1550051" y="1095842"/>
                </a:lnTo>
                <a:cubicBezTo>
                  <a:pt x="1678305" y="1145869"/>
                  <a:pt x="1764766" y="1210065"/>
                  <a:pt x="2009680" y="1210065"/>
                </a:cubicBezTo>
                <a:cubicBezTo>
                  <a:pt x="2301144" y="1210065"/>
                  <a:pt x="2375764" y="1114325"/>
                  <a:pt x="2558231" y="1066454"/>
                </a:cubicBezTo>
                <a:lnTo>
                  <a:pt x="2561810" y="1065776"/>
                </a:lnTo>
                <a:lnTo>
                  <a:pt x="2557434" y="1067154"/>
                </a:lnTo>
                <a:cubicBezTo>
                  <a:pt x="2374446" y="1146931"/>
                  <a:pt x="2300126" y="1306483"/>
                  <a:pt x="2009681" y="1306483"/>
                </a:cubicBezTo>
                <a:close/>
                <a:moveTo>
                  <a:pt x="11677365" y="1341658"/>
                </a:moveTo>
                <a:cubicBezTo>
                  <a:pt x="11483255" y="1341658"/>
                  <a:pt x="11384522" y="1244683"/>
                  <a:pt x="11288987" y="1150986"/>
                </a:cubicBezTo>
                <a:lnTo>
                  <a:pt x="11236210" y="1101394"/>
                </a:lnTo>
                <a:lnTo>
                  <a:pt x="11286448" y="1142235"/>
                </a:lnTo>
                <a:cubicBezTo>
                  <a:pt x="11384362" y="1225119"/>
                  <a:pt x="11482616" y="1308003"/>
                  <a:pt x="11677364" y="1308003"/>
                </a:cubicBezTo>
                <a:cubicBezTo>
                  <a:pt x="11874931" y="1308003"/>
                  <a:pt x="11973744" y="1222561"/>
                  <a:pt x="12072524" y="1138659"/>
                </a:cubicBezTo>
                <a:lnTo>
                  <a:pt x="12126611" y="1096324"/>
                </a:lnTo>
                <a:lnTo>
                  <a:pt x="12070050" y="1147221"/>
                </a:lnTo>
                <a:cubicBezTo>
                  <a:pt x="11971510" y="1243579"/>
                  <a:pt x="11873431" y="1341658"/>
                  <a:pt x="11677365" y="1341658"/>
                </a:cubicBezTo>
                <a:close/>
                <a:moveTo>
                  <a:pt x="7622917" y="1341658"/>
                </a:moveTo>
                <a:cubicBezTo>
                  <a:pt x="7428807" y="1341658"/>
                  <a:pt x="7330074" y="1244683"/>
                  <a:pt x="7234539" y="1150986"/>
                </a:cubicBezTo>
                <a:lnTo>
                  <a:pt x="7181758" y="1101390"/>
                </a:lnTo>
                <a:lnTo>
                  <a:pt x="7232001" y="1142235"/>
                </a:lnTo>
                <a:cubicBezTo>
                  <a:pt x="7329915" y="1225119"/>
                  <a:pt x="7428168" y="1308003"/>
                  <a:pt x="7622916" y="1308003"/>
                </a:cubicBezTo>
                <a:cubicBezTo>
                  <a:pt x="7820483" y="1308003"/>
                  <a:pt x="7919296" y="1222561"/>
                  <a:pt x="8018076" y="1138659"/>
                </a:cubicBezTo>
                <a:lnTo>
                  <a:pt x="8072165" y="1096324"/>
                </a:lnTo>
                <a:lnTo>
                  <a:pt x="8015603" y="1147221"/>
                </a:lnTo>
                <a:cubicBezTo>
                  <a:pt x="7917063" y="1243580"/>
                  <a:pt x="7818984" y="1341658"/>
                  <a:pt x="7622917" y="1341658"/>
                </a:cubicBezTo>
                <a:close/>
                <a:moveTo>
                  <a:pt x="3568470" y="1341658"/>
                </a:moveTo>
                <a:cubicBezTo>
                  <a:pt x="3374360" y="1341658"/>
                  <a:pt x="3275628" y="1244683"/>
                  <a:pt x="3180092" y="1150986"/>
                </a:cubicBezTo>
                <a:lnTo>
                  <a:pt x="3127315" y="1101394"/>
                </a:lnTo>
                <a:lnTo>
                  <a:pt x="3177554" y="1142235"/>
                </a:lnTo>
                <a:cubicBezTo>
                  <a:pt x="3275468" y="1225119"/>
                  <a:pt x="3373722" y="1308003"/>
                  <a:pt x="3568470" y="1308003"/>
                </a:cubicBezTo>
                <a:cubicBezTo>
                  <a:pt x="3766036" y="1308003"/>
                  <a:pt x="3864850" y="1222561"/>
                  <a:pt x="3963629" y="1138659"/>
                </a:cubicBezTo>
                <a:lnTo>
                  <a:pt x="4017720" y="1096323"/>
                </a:lnTo>
                <a:lnTo>
                  <a:pt x="3961156" y="1147221"/>
                </a:lnTo>
                <a:cubicBezTo>
                  <a:pt x="3862616" y="1243580"/>
                  <a:pt x="3764537" y="1341658"/>
                  <a:pt x="3568470" y="1341658"/>
                </a:cubicBezTo>
                <a:close/>
                <a:moveTo>
                  <a:pt x="11677365" y="1379874"/>
                </a:moveTo>
                <a:cubicBezTo>
                  <a:pt x="11483415" y="1379874"/>
                  <a:pt x="11384603" y="1270028"/>
                  <a:pt x="11289067" y="1164020"/>
                </a:cubicBezTo>
                <a:lnTo>
                  <a:pt x="11239434" y="1111204"/>
                </a:lnTo>
                <a:lnTo>
                  <a:pt x="11286209" y="1155104"/>
                </a:lnTo>
                <a:cubicBezTo>
                  <a:pt x="11384083" y="1250739"/>
                  <a:pt x="11482377" y="1346374"/>
                  <a:pt x="11677365" y="1346374"/>
                </a:cubicBezTo>
                <a:cubicBezTo>
                  <a:pt x="11875231" y="1346374"/>
                  <a:pt x="11973939" y="1247441"/>
                  <a:pt x="12072647" y="1150757"/>
                </a:cubicBezTo>
                <a:lnTo>
                  <a:pt x="12118441" y="1109523"/>
                </a:lnTo>
                <a:lnTo>
                  <a:pt x="12069848" y="1159163"/>
                </a:lnTo>
                <a:cubicBezTo>
                  <a:pt x="11971286" y="1268574"/>
                  <a:pt x="11873253" y="1379874"/>
                  <a:pt x="11677365" y="1379874"/>
                </a:cubicBezTo>
                <a:close/>
                <a:moveTo>
                  <a:pt x="7622917" y="1379874"/>
                </a:moveTo>
                <a:cubicBezTo>
                  <a:pt x="7428967" y="1379874"/>
                  <a:pt x="7330155" y="1270028"/>
                  <a:pt x="7234619" y="1164020"/>
                </a:cubicBezTo>
                <a:lnTo>
                  <a:pt x="7184987" y="1111204"/>
                </a:lnTo>
                <a:lnTo>
                  <a:pt x="7231761" y="1155104"/>
                </a:lnTo>
                <a:cubicBezTo>
                  <a:pt x="7329635" y="1250739"/>
                  <a:pt x="7427929" y="1346374"/>
                  <a:pt x="7622917" y="1346374"/>
                </a:cubicBezTo>
                <a:cubicBezTo>
                  <a:pt x="7820783" y="1346374"/>
                  <a:pt x="7919491" y="1247441"/>
                  <a:pt x="8018199" y="1150757"/>
                </a:cubicBezTo>
                <a:lnTo>
                  <a:pt x="8063995" y="1109521"/>
                </a:lnTo>
                <a:lnTo>
                  <a:pt x="8015400" y="1159163"/>
                </a:lnTo>
                <a:cubicBezTo>
                  <a:pt x="7916838" y="1268574"/>
                  <a:pt x="7818805" y="1379874"/>
                  <a:pt x="7622917" y="1379874"/>
                </a:cubicBezTo>
                <a:close/>
                <a:moveTo>
                  <a:pt x="3568471" y="1379874"/>
                </a:moveTo>
                <a:cubicBezTo>
                  <a:pt x="3374522" y="1379874"/>
                  <a:pt x="3275709" y="1270028"/>
                  <a:pt x="3180173" y="1164020"/>
                </a:cubicBezTo>
                <a:lnTo>
                  <a:pt x="3130548" y="1111211"/>
                </a:lnTo>
                <a:lnTo>
                  <a:pt x="3177314" y="1155104"/>
                </a:lnTo>
                <a:cubicBezTo>
                  <a:pt x="3275188" y="1250739"/>
                  <a:pt x="3373482" y="1346374"/>
                  <a:pt x="3568470" y="1346374"/>
                </a:cubicBezTo>
                <a:cubicBezTo>
                  <a:pt x="3766337" y="1346374"/>
                  <a:pt x="3865044" y="1247441"/>
                  <a:pt x="3963752" y="1150757"/>
                </a:cubicBezTo>
                <a:lnTo>
                  <a:pt x="4009547" y="1109522"/>
                </a:lnTo>
                <a:lnTo>
                  <a:pt x="3960954" y="1159163"/>
                </a:lnTo>
                <a:cubicBezTo>
                  <a:pt x="3862392" y="1268574"/>
                  <a:pt x="3764358" y="1379874"/>
                  <a:pt x="3568471" y="1379874"/>
                </a:cubicBezTo>
                <a:close/>
                <a:moveTo>
                  <a:pt x="10118577" y="1407214"/>
                </a:moveTo>
                <a:cubicBezTo>
                  <a:pt x="9864438" y="1407214"/>
                  <a:pt x="9775702" y="1236235"/>
                  <a:pt x="9634531" y="1118687"/>
                </a:cubicBezTo>
                <a:lnTo>
                  <a:pt x="9580585" y="1079743"/>
                </a:lnTo>
                <a:lnTo>
                  <a:pt x="9659017" y="1120628"/>
                </a:lnTo>
                <a:cubicBezTo>
                  <a:pt x="9787720" y="1203932"/>
                  <a:pt x="9874622" y="1310800"/>
                  <a:pt x="10118497" y="1310800"/>
                </a:cubicBezTo>
                <a:cubicBezTo>
                  <a:pt x="10410081" y="1310800"/>
                  <a:pt x="10484640" y="1151248"/>
                  <a:pt x="10667070" y="1071471"/>
                </a:cubicBezTo>
                <a:lnTo>
                  <a:pt x="10669515" y="1070698"/>
                </a:lnTo>
                <a:lnTo>
                  <a:pt x="10666026" y="1072235"/>
                </a:lnTo>
                <a:cubicBezTo>
                  <a:pt x="10482936" y="1183895"/>
                  <a:pt x="10409021" y="1407214"/>
                  <a:pt x="10118577" y="1407214"/>
                </a:cubicBezTo>
                <a:close/>
                <a:moveTo>
                  <a:pt x="6064130" y="1407214"/>
                </a:moveTo>
                <a:cubicBezTo>
                  <a:pt x="5809992" y="1407214"/>
                  <a:pt x="5721254" y="1236235"/>
                  <a:pt x="5580084" y="1118687"/>
                </a:cubicBezTo>
                <a:lnTo>
                  <a:pt x="5526138" y="1079743"/>
                </a:lnTo>
                <a:lnTo>
                  <a:pt x="5604570" y="1120628"/>
                </a:lnTo>
                <a:cubicBezTo>
                  <a:pt x="5733274" y="1203932"/>
                  <a:pt x="5820174" y="1310800"/>
                  <a:pt x="6064049" y="1310800"/>
                </a:cubicBezTo>
                <a:cubicBezTo>
                  <a:pt x="6355633" y="1310800"/>
                  <a:pt x="6430193" y="1151248"/>
                  <a:pt x="6612623" y="1071471"/>
                </a:cubicBezTo>
                <a:lnTo>
                  <a:pt x="6615068" y="1070699"/>
                </a:lnTo>
                <a:lnTo>
                  <a:pt x="6611578" y="1072235"/>
                </a:lnTo>
                <a:cubicBezTo>
                  <a:pt x="6428488" y="1183895"/>
                  <a:pt x="6354573" y="1407214"/>
                  <a:pt x="6064130" y="1407214"/>
                </a:cubicBezTo>
                <a:close/>
                <a:moveTo>
                  <a:pt x="2009682" y="1407214"/>
                </a:moveTo>
                <a:cubicBezTo>
                  <a:pt x="1755544" y="1407214"/>
                  <a:pt x="1666806" y="1236235"/>
                  <a:pt x="1525636" y="1118687"/>
                </a:cubicBezTo>
                <a:lnTo>
                  <a:pt x="1471689" y="1079743"/>
                </a:lnTo>
                <a:lnTo>
                  <a:pt x="1550122" y="1120628"/>
                </a:lnTo>
                <a:cubicBezTo>
                  <a:pt x="1678825" y="1203932"/>
                  <a:pt x="1765726" y="1310800"/>
                  <a:pt x="2009602" y="1310800"/>
                </a:cubicBezTo>
                <a:cubicBezTo>
                  <a:pt x="2301185" y="1310800"/>
                  <a:pt x="2375745" y="1151248"/>
                  <a:pt x="2558175" y="1071471"/>
                </a:cubicBezTo>
                <a:lnTo>
                  <a:pt x="2560621" y="1070698"/>
                </a:lnTo>
                <a:lnTo>
                  <a:pt x="2557131" y="1072235"/>
                </a:lnTo>
                <a:cubicBezTo>
                  <a:pt x="2374041" y="1183895"/>
                  <a:pt x="2300126" y="1407214"/>
                  <a:pt x="2009682" y="1407214"/>
                </a:cubicBezTo>
                <a:close/>
                <a:moveTo>
                  <a:pt x="11677365" y="1418569"/>
                </a:moveTo>
                <a:cubicBezTo>
                  <a:pt x="11496062" y="1418644"/>
                  <a:pt x="11398972" y="1312162"/>
                  <a:pt x="11306866" y="1199004"/>
                </a:cubicBezTo>
                <a:lnTo>
                  <a:pt x="11232986" y="1110641"/>
                </a:lnTo>
                <a:lnTo>
                  <a:pt x="11286418" y="1167418"/>
                </a:lnTo>
                <a:cubicBezTo>
                  <a:pt x="11384382" y="1275804"/>
                  <a:pt x="11482696" y="1384191"/>
                  <a:pt x="11677365" y="1384191"/>
                </a:cubicBezTo>
                <a:cubicBezTo>
                  <a:pt x="11875232" y="1384191"/>
                  <a:pt x="11973849" y="1272307"/>
                  <a:pt x="12072614" y="1162604"/>
                </a:cubicBezTo>
                <a:lnTo>
                  <a:pt x="12122844" y="1111266"/>
                </a:lnTo>
                <a:lnTo>
                  <a:pt x="12069804" y="1171820"/>
                </a:lnTo>
                <a:cubicBezTo>
                  <a:pt x="11971257" y="1294093"/>
                  <a:pt x="11873193" y="1418569"/>
                  <a:pt x="11677365" y="1418569"/>
                </a:cubicBezTo>
                <a:close/>
                <a:moveTo>
                  <a:pt x="7622917" y="1418569"/>
                </a:moveTo>
                <a:cubicBezTo>
                  <a:pt x="7441615" y="1418644"/>
                  <a:pt x="7344525" y="1312162"/>
                  <a:pt x="7252418" y="1199004"/>
                </a:cubicBezTo>
                <a:lnTo>
                  <a:pt x="7178534" y="1110636"/>
                </a:lnTo>
                <a:lnTo>
                  <a:pt x="7231971" y="1167418"/>
                </a:lnTo>
                <a:cubicBezTo>
                  <a:pt x="7329935" y="1275804"/>
                  <a:pt x="7428248" y="1384191"/>
                  <a:pt x="7622917" y="1384191"/>
                </a:cubicBezTo>
                <a:cubicBezTo>
                  <a:pt x="7820783" y="1384191"/>
                  <a:pt x="7919401" y="1272307"/>
                  <a:pt x="8018166" y="1162603"/>
                </a:cubicBezTo>
                <a:lnTo>
                  <a:pt x="8068393" y="1111271"/>
                </a:lnTo>
                <a:lnTo>
                  <a:pt x="8015356" y="1171820"/>
                </a:lnTo>
                <a:cubicBezTo>
                  <a:pt x="7916809" y="1294093"/>
                  <a:pt x="7818745" y="1418569"/>
                  <a:pt x="7622917" y="1418569"/>
                </a:cubicBezTo>
                <a:close/>
                <a:moveTo>
                  <a:pt x="3568471" y="1418569"/>
                </a:moveTo>
                <a:cubicBezTo>
                  <a:pt x="3387169" y="1418644"/>
                  <a:pt x="3290079" y="1312162"/>
                  <a:pt x="3197973" y="1199004"/>
                </a:cubicBezTo>
                <a:lnTo>
                  <a:pt x="3124089" y="1110637"/>
                </a:lnTo>
                <a:lnTo>
                  <a:pt x="3177525" y="1167418"/>
                </a:lnTo>
                <a:cubicBezTo>
                  <a:pt x="3275489" y="1275804"/>
                  <a:pt x="3373802" y="1384191"/>
                  <a:pt x="3568471" y="1384191"/>
                </a:cubicBezTo>
                <a:cubicBezTo>
                  <a:pt x="3766337" y="1384191"/>
                  <a:pt x="3864955" y="1272307"/>
                  <a:pt x="3963720" y="1162603"/>
                </a:cubicBezTo>
                <a:lnTo>
                  <a:pt x="4013946" y="1111270"/>
                </a:lnTo>
                <a:lnTo>
                  <a:pt x="3960910" y="1171820"/>
                </a:lnTo>
                <a:cubicBezTo>
                  <a:pt x="3862364" y="1294093"/>
                  <a:pt x="3764300" y="1418569"/>
                  <a:pt x="3568471" y="1418569"/>
                </a:cubicBezTo>
                <a:close/>
                <a:moveTo>
                  <a:pt x="11677363" y="1457262"/>
                </a:moveTo>
                <a:cubicBezTo>
                  <a:pt x="11496210" y="1457150"/>
                  <a:pt x="11399094" y="1339414"/>
                  <a:pt x="11306935" y="1214351"/>
                </a:cubicBezTo>
                <a:lnTo>
                  <a:pt x="11236711" y="1121592"/>
                </a:lnTo>
                <a:lnTo>
                  <a:pt x="11286389" y="1180609"/>
                </a:lnTo>
                <a:cubicBezTo>
                  <a:pt x="11384323" y="1301747"/>
                  <a:pt x="11482617" y="1422885"/>
                  <a:pt x="11677365" y="1422885"/>
                </a:cubicBezTo>
                <a:cubicBezTo>
                  <a:pt x="11875232" y="1422885"/>
                  <a:pt x="11974164" y="1297690"/>
                  <a:pt x="12072884" y="1175092"/>
                </a:cubicBezTo>
                <a:lnTo>
                  <a:pt x="12114858" y="1124107"/>
                </a:lnTo>
                <a:lnTo>
                  <a:pt x="12032548" y="1235160"/>
                </a:lnTo>
                <a:cubicBezTo>
                  <a:pt x="11945107" y="1352010"/>
                  <a:pt x="11848712" y="1457262"/>
                  <a:pt x="11677363" y="1457262"/>
                </a:cubicBezTo>
                <a:close/>
                <a:moveTo>
                  <a:pt x="7622915" y="1457262"/>
                </a:moveTo>
                <a:cubicBezTo>
                  <a:pt x="7441762" y="1457150"/>
                  <a:pt x="7344647" y="1339414"/>
                  <a:pt x="7252487" y="1214351"/>
                </a:cubicBezTo>
                <a:lnTo>
                  <a:pt x="7182262" y="1121591"/>
                </a:lnTo>
                <a:lnTo>
                  <a:pt x="7231942" y="1180609"/>
                </a:lnTo>
                <a:cubicBezTo>
                  <a:pt x="7329875" y="1301747"/>
                  <a:pt x="7428169" y="1422885"/>
                  <a:pt x="7622917" y="1422885"/>
                </a:cubicBezTo>
                <a:cubicBezTo>
                  <a:pt x="7796050" y="1422885"/>
                  <a:pt x="7893438" y="1327032"/>
                  <a:pt x="7981214" y="1220938"/>
                </a:cubicBezTo>
                <a:lnTo>
                  <a:pt x="8059955" y="1124721"/>
                </a:lnTo>
                <a:lnTo>
                  <a:pt x="7978100" y="1235160"/>
                </a:lnTo>
                <a:cubicBezTo>
                  <a:pt x="7890660" y="1352010"/>
                  <a:pt x="7794265" y="1457262"/>
                  <a:pt x="7622915" y="1457262"/>
                </a:cubicBezTo>
                <a:close/>
                <a:moveTo>
                  <a:pt x="3568470" y="1457262"/>
                </a:moveTo>
                <a:cubicBezTo>
                  <a:pt x="3387317" y="1457150"/>
                  <a:pt x="3290201" y="1339414"/>
                  <a:pt x="3198041" y="1214351"/>
                </a:cubicBezTo>
                <a:lnTo>
                  <a:pt x="3127816" y="1121590"/>
                </a:lnTo>
                <a:lnTo>
                  <a:pt x="3177496" y="1180609"/>
                </a:lnTo>
                <a:cubicBezTo>
                  <a:pt x="3275430" y="1301747"/>
                  <a:pt x="3373723" y="1422885"/>
                  <a:pt x="3568471" y="1422885"/>
                </a:cubicBezTo>
                <a:cubicBezTo>
                  <a:pt x="3741605" y="1422885"/>
                  <a:pt x="3838992" y="1327032"/>
                  <a:pt x="3926768" y="1220938"/>
                </a:cubicBezTo>
                <a:lnTo>
                  <a:pt x="4005508" y="1124721"/>
                </a:lnTo>
                <a:lnTo>
                  <a:pt x="3923654" y="1235160"/>
                </a:lnTo>
                <a:cubicBezTo>
                  <a:pt x="3836214" y="1352010"/>
                  <a:pt x="3739818" y="1457262"/>
                  <a:pt x="3568470" y="1457262"/>
                </a:cubicBezTo>
                <a:close/>
                <a:moveTo>
                  <a:pt x="10118577" y="1508028"/>
                </a:moveTo>
                <a:cubicBezTo>
                  <a:pt x="9864438" y="1508028"/>
                  <a:pt x="9775495" y="1288159"/>
                  <a:pt x="9634318" y="1137000"/>
                </a:cubicBezTo>
                <a:lnTo>
                  <a:pt x="9572208" y="1079332"/>
                </a:lnTo>
                <a:lnTo>
                  <a:pt x="9652375" y="1140162"/>
                </a:lnTo>
                <a:cubicBezTo>
                  <a:pt x="9782114" y="1256497"/>
                  <a:pt x="9874652" y="1411611"/>
                  <a:pt x="10118338" y="1411611"/>
                </a:cubicBezTo>
                <a:cubicBezTo>
                  <a:pt x="10362023" y="1411611"/>
                  <a:pt x="10454123" y="1256497"/>
                  <a:pt x="10583476" y="1140162"/>
                </a:cubicBezTo>
                <a:lnTo>
                  <a:pt x="10664373" y="1078615"/>
                </a:lnTo>
                <a:lnTo>
                  <a:pt x="10601636" y="1137000"/>
                </a:lnTo>
                <a:cubicBezTo>
                  <a:pt x="10460868" y="1288159"/>
                  <a:pt x="10372715" y="1508028"/>
                  <a:pt x="10118577" y="1508028"/>
                </a:cubicBezTo>
                <a:close/>
                <a:moveTo>
                  <a:pt x="6064131" y="1508028"/>
                </a:moveTo>
                <a:cubicBezTo>
                  <a:pt x="5809992" y="1508028"/>
                  <a:pt x="5721048" y="1288159"/>
                  <a:pt x="5579871" y="1137000"/>
                </a:cubicBezTo>
                <a:lnTo>
                  <a:pt x="5517758" y="1079330"/>
                </a:lnTo>
                <a:lnTo>
                  <a:pt x="5597928" y="1140162"/>
                </a:lnTo>
                <a:cubicBezTo>
                  <a:pt x="5727667" y="1256497"/>
                  <a:pt x="5820205" y="1411611"/>
                  <a:pt x="6063890" y="1411611"/>
                </a:cubicBezTo>
                <a:cubicBezTo>
                  <a:pt x="6307575" y="1411611"/>
                  <a:pt x="6399676" y="1256497"/>
                  <a:pt x="6529028" y="1140162"/>
                </a:cubicBezTo>
                <a:lnTo>
                  <a:pt x="6609925" y="1078616"/>
                </a:lnTo>
                <a:lnTo>
                  <a:pt x="6547188" y="1137000"/>
                </a:lnTo>
                <a:cubicBezTo>
                  <a:pt x="6406420" y="1288159"/>
                  <a:pt x="6318268" y="1508028"/>
                  <a:pt x="6064131" y="1508028"/>
                </a:cubicBezTo>
                <a:close/>
                <a:moveTo>
                  <a:pt x="2009683" y="1508028"/>
                </a:moveTo>
                <a:cubicBezTo>
                  <a:pt x="1755544" y="1508028"/>
                  <a:pt x="1666600" y="1288159"/>
                  <a:pt x="1525423" y="1137000"/>
                </a:cubicBezTo>
                <a:lnTo>
                  <a:pt x="1463312" y="1079331"/>
                </a:lnTo>
                <a:lnTo>
                  <a:pt x="1543480" y="1140162"/>
                </a:lnTo>
                <a:cubicBezTo>
                  <a:pt x="1673219" y="1256497"/>
                  <a:pt x="1765757" y="1411611"/>
                  <a:pt x="2009443" y="1411611"/>
                </a:cubicBezTo>
                <a:cubicBezTo>
                  <a:pt x="2253128" y="1411611"/>
                  <a:pt x="2345229" y="1256497"/>
                  <a:pt x="2474581" y="1140162"/>
                </a:cubicBezTo>
                <a:lnTo>
                  <a:pt x="2555479" y="1078614"/>
                </a:lnTo>
                <a:lnTo>
                  <a:pt x="2492741" y="1137000"/>
                </a:lnTo>
                <a:cubicBezTo>
                  <a:pt x="2351973" y="1288159"/>
                  <a:pt x="2263821" y="1508028"/>
                  <a:pt x="2009683" y="1508028"/>
                </a:cubicBezTo>
                <a:close/>
                <a:moveTo>
                  <a:pt x="10118578" y="1608763"/>
                </a:moveTo>
                <a:cubicBezTo>
                  <a:pt x="9864702" y="1608763"/>
                  <a:pt x="9775882" y="1340038"/>
                  <a:pt x="9634625" y="1155289"/>
                </a:cubicBezTo>
                <a:lnTo>
                  <a:pt x="9576978" y="1089920"/>
                </a:lnTo>
                <a:lnTo>
                  <a:pt x="9651956" y="1163027"/>
                </a:lnTo>
                <a:cubicBezTo>
                  <a:pt x="9781836" y="1312598"/>
                  <a:pt x="9874792" y="1512025"/>
                  <a:pt x="10118178" y="1512025"/>
                </a:cubicBezTo>
                <a:cubicBezTo>
                  <a:pt x="10361564" y="1512025"/>
                  <a:pt x="10453739" y="1312598"/>
                  <a:pt x="10583189" y="1163027"/>
                </a:cubicBezTo>
                <a:lnTo>
                  <a:pt x="10665337" y="1082731"/>
                </a:lnTo>
                <a:lnTo>
                  <a:pt x="10601507" y="1155289"/>
                </a:lnTo>
                <a:cubicBezTo>
                  <a:pt x="10460653" y="1340038"/>
                  <a:pt x="10372454" y="1608763"/>
                  <a:pt x="10118578" y="1608763"/>
                </a:cubicBezTo>
                <a:close/>
                <a:moveTo>
                  <a:pt x="6064131" y="1608763"/>
                </a:moveTo>
                <a:cubicBezTo>
                  <a:pt x="5810254" y="1608763"/>
                  <a:pt x="5721435" y="1340038"/>
                  <a:pt x="5580178" y="1155289"/>
                </a:cubicBezTo>
                <a:lnTo>
                  <a:pt x="5522526" y="1089915"/>
                </a:lnTo>
                <a:lnTo>
                  <a:pt x="5597509" y="1163027"/>
                </a:lnTo>
                <a:cubicBezTo>
                  <a:pt x="5727390" y="1312598"/>
                  <a:pt x="5820345" y="1512025"/>
                  <a:pt x="6063730" y="1512025"/>
                </a:cubicBezTo>
                <a:cubicBezTo>
                  <a:pt x="6307116" y="1512025"/>
                  <a:pt x="6399291" y="1312598"/>
                  <a:pt x="6528742" y="1163027"/>
                </a:cubicBezTo>
                <a:lnTo>
                  <a:pt x="6610887" y="1082734"/>
                </a:lnTo>
                <a:lnTo>
                  <a:pt x="6547060" y="1155289"/>
                </a:lnTo>
                <a:cubicBezTo>
                  <a:pt x="6406206" y="1340038"/>
                  <a:pt x="6318006" y="1608763"/>
                  <a:pt x="6064131" y="1608763"/>
                </a:cubicBezTo>
                <a:close/>
                <a:moveTo>
                  <a:pt x="2009683" y="1608763"/>
                </a:moveTo>
                <a:cubicBezTo>
                  <a:pt x="1755807" y="1608763"/>
                  <a:pt x="1666988" y="1340038"/>
                  <a:pt x="1525730" y="1155289"/>
                </a:cubicBezTo>
                <a:lnTo>
                  <a:pt x="1468082" y="1089919"/>
                </a:lnTo>
                <a:lnTo>
                  <a:pt x="1543061" y="1163027"/>
                </a:lnTo>
                <a:cubicBezTo>
                  <a:pt x="1672941" y="1312598"/>
                  <a:pt x="1765897" y="1512025"/>
                  <a:pt x="2009283" y="1512025"/>
                </a:cubicBezTo>
                <a:cubicBezTo>
                  <a:pt x="2252669" y="1512025"/>
                  <a:pt x="2344844" y="1312598"/>
                  <a:pt x="2474295" y="1163027"/>
                </a:cubicBezTo>
                <a:lnTo>
                  <a:pt x="2556444" y="1082730"/>
                </a:lnTo>
                <a:lnTo>
                  <a:pt x="2492613" y="1155289"/>
                </a:lnTo>
                <a:cubicBezTo>
                  <a:pt x="2351759" y="1340038"/>
                  <a:pt x="2263559" y="1608763"/>
                  <a:pt x="2009683" y="1608763"/>
                </a:cubicBezTo>
                <a:close/>
                <a:moveTo>
                  <a:pt x="10118578" y="1709572"/>
                </a:moveTo>
                <a:cubicBezTo>
                  <a:pt x="9864755" y="1709572"/>
                  <a:pt x="9775884" y="1391991"/>
                  <a:pt x="9634607" y="1173655"/>
                </a:cubicBezTo>
                <a:lnTo>
                  <a:pt x="9581311" y="1102237"/>
                </a:lnTo>
                <a:lnTo>
                  <a:pt x="9652265" y="1186852"/>
                </a:lnTo>
                <a:cubicBezTo>
                  <a:pt x="9782043" y="1369658"/>
                  <a:pt x="9874892" y="1613400"/>
                  <a:pt x="10118578" y="1613400"/>
                </a:cubicBezTo>
                <a:cubicBezTo>
                  <a:pt x="10362263" y="1613400"/>
                  <a:pt x="10454363" y="1369658"/>
                  <a:pt x="10583716" y="1186852"/>
                </a:cubicBezTo>
                <a:lnTo>
                  <a:pt x="10655357" y="1101205"/>
                </a:lnTo>
                <a:lnTo>
                  <a:pt x="10601418" y="1173655"/>
                </a:lnTo>
                <a:cubicBezTo>
                  <a:pt x="10460548" y="1391991"/>
                  <a:pt x="10372402" y="1709572"/>
                  <a:pt x="10118578" y="1709572"/>
                </a:cubicBezTo>
                <a:close/>
                <a:moveTo>
                  <a:pt x="6064131" y="1709572"/>
                </a:moveTo>
                <a:cubicBezTo>
                  <a:pt x="5810308" y="1709572"/>
                  <a:pt x="5721437" y="1391991"/>
                  <a:pt x="5580160" y="1173655"/>
                </a:cubicBezTo>
                <a:lnTo>
                  <a:pt x="5526864" y="1102237"/>
                </a:lnTo>
                <a:lnTo>
                  <a:pt x="5597818" y="1186852"/>
                </a:lnTo>
                <a:cubicBezTo>
                  <a:pt x="5727596" y="1369658"/>
                  <a:pt x="5820445" y="1613400"/>
                  <a:pt x="6064131" y="1613400"/>
                </a:cubicBezTo>
                <a:cubicBezTo>
                  <a:pt x="6307815" y="1613400"/>
                  <a:pt x="6399916" y="1369658"/>
                  <a:pt x="6529268" y="1186852"/>
                </a:cubicBezTo>
                <a:lnTo>
                  <a:pt x="6600917" y="1101196"/>
                </a:lnTo>
                <a:lnTo>
                  <a:pt x="6546971" y="1173655"/>
                </a:lnTo>
                <a:cubicBezTo>
                  <a:pt x="6406101" y="1391991"/>
                  <a:pt x="6317953" y="1709572"/>
                  <a:pt x="6064131" y="1709572"/>
                </a:cubicBezTo>
                <a:close/>
                <a:moveTo>
                  <a:pt x="2009683" y="1709572"/>
                </a:moveTo>
                <a:cubicBezTo>
                  <a:pt x="1755859" y="1709572"/>
                  <a:pt x="1666989" y="1391991"/>
                  <a:pt x="1525713" y="1173655"/>
                </a:cubicBezTo>
                <a:lnTo>
                  <a:pt x="1472420" y="1102242"/>
                </a:lnTo>
                <a:lnTo>
                  <a:pt x="1543370" y="1186852"/>
                </a:lnTo>
                <a:cubicBezTo>
                  <a:pt x="1673148" y="1369658"/>
                  <a:pt x="1765998" y="1613400"/>
                  <a:pt x="2009683" y="1613400"/>
                </a:cubicBezTo>
                <a:cubicBezTo>
                  <a:pt x="2253368" y="1613400"/>
                  <a:pt x="2345469" y="1369658"/>
                  <a:pt x="2474821" y="1186852"/>
                </a:cubicBezTo>
                <a:lnTo>
                  <a:pt x="2546472" y="1101193"/>
                </a:lnTo>
                <a:lnTo>
                  <a:pt x="2492524" y="1173655"/>
                </a:lnTo>
                <a:cubicBezTo>
                  <a:pt x="2351654" y="1391991"/>
                  <a:pt x="2263507" y="1709572"/>
                  <a:pt x="2009683" y="1709572"/>
                </a:cubicBezTo>
                <a:close/>
                <a:moveTo>
                  <a:pt x="10118578" y="1810301"/>
                </a:moveTo>
                <a:cubicBezTo>
                  <a:pt x="9864859" y="1810301"/>
                  <a:pt x="9776370" y="1443865"/>
                  <a:pt x="9635071" y="1191940"/>
                </a:cubicBezTo>
                <a:lnTo>
                  <a:pt x="9579514" y="1106089"/>
                </a:lnTo>
                <a:lnTo>
                  <a:pt x="9611839" y="1147500"/>
                </a:lnTo>
                <a:cubicBezTo>
                  <a:pt x="9764789" y="1365342"/>
                  <a:pt x="9850579" y="1713889"/>
                  <a:pt x="10118578" y="1713889"/>
                </a:cubicBezTo>
                <a:cubicBezTo>
                  <a:pt x="10386577" y="1713889"/>
                  <a:pt x="10471460" y="1365342"/>
                  <a:pt x="10624025" y="1147500"/>
                </a:cubicBezTo>
                <a:lnTo>
                  <a:pt x="10658834" y="1102814"/>
                </a:lnTo>
                <a:lnTo>
                  <a:pt x="10601309" y="1191940"/>
                </a:lnTo>
                <a:cubicBezTo>
                  <a:pt x="10460407" y="1443865"/>
                  <a:pt x="10372296" y="1810301"/>
                  <a:pt x="10118578" y="1810301"/>
                </a:cubicBezTo>
                <a:close/>
                <a:moveTo>
                  <a:pt x="6064131" y="1810301"/>
                </a:moveTo>
                <a:cubicBezTo>
                  <a:pt x="5810413" y="1810301"/>
                  <a:pt x="5721924" y="1443865"/>
                  <a:pt x="5580625" y="1191940"/>
                </a:cubicBezTo>
                <a:lnTo>
                  <a:pt x="5525070" y="1106094"/>
                </a:lnTo>
                <a:lnTo>
                  <a:pt x="5557392" y="1147500"/>
                </a:lnTo>
                <a:cubicBezTo>
                  <a:pt x="5710342" y="1365342"/>
                  <a:pt x="5796132" y="1713889"/>
                  <a:pt x="6064131" y="1713889"/>
                </a:cubicBezTo>
                <a:cubicBezTo>
                  <a:pt x="6332130" y="1713889"/>
                  <a:pt x="6417013" y="1365342"/>
                  <a:pt x="6569577" y="1147500"/>
                </a:cubicBezTo>
                <a:lnTo>
                  <a:pt x="6604386" y="1102813"/>
                </a:lnTo>
                <a:lnTo>
                  <a:pt x="6546862" y="1191940"/>
                </a:lnTo>
                <a:cubicBezTo>
                  <a:pt x="6405959" y="1443865"/>
                  <a:pt x="6317848" y="1810301"/>
                  <a:pt x="6064131" y="1810301"/>
                </a:cubicBezTo>
                <a:close/>
                <a:moveTo>
                  <a:pt x="2009683" y="1810301"/>
                </a:moveTo>
                <a:cubicBezTo>
                  <a:pt x="1755965" y="1810301"/>
                  <a:pt x="1667475" y="1443865"/>
                  <a:pt x="1526177" y="1191940"/>
                </a:cubicBezTo>
                <a:lnTo>
                  <a:pt x="1470626" y="1106097"/>
                </a:lnTo>
                <a:lnTo>
                  <a:pt x="1502945" y="1147500"/>
                </a:lnTo>
                <a:cubicBezTo>
                  <a:pt x="1655894" y="1365342"/>
                  <a:pt x="1741684" y="1713889"/>
                  <a:pt x="2009683" y="1713889"/>
                </a:cubicBezTo>
                <a:cubicBezTo>
                  <a:pt x="2277682" y="1713889"/>
                  <a:pt x="2362566" y="1365342"/>
                  <a:pt x="2515130" y="1147500"/>
                </a:cubicBezTo>
                <a:lnTo>
                  <a:pt x="2549941" y="1102812"/>
                </a:lnTo>
                <a:lnTo>
                  <a:pt x="2492415" y="1191940"/>
                </a:lnTo>
                <a:cubicBezTo>
                  <a:pt x="2351513" y="1443865"/>
                  <a:pt x="2263402" y="1810301"/>
                  <a:pt x="2009683" y="1810301"/>
                </a:cubicBezTo>
                <a:close/>
                <a:moveTo>
                  <a:pt x="10118577" y="1911114"/>
                </a:moveTo>
                <a:cubicBezTo>
                  <a:pt x="9864859" y="1911114"/>
                  <a:pt x="9776129" y="1495822"/>
                  <a:pt x="9634822" y="1210308"/>
                </a:cubicBezTo>
                <a:lnTo>
                  <a:pt x="9578943" y="1112428"/>
                </a:lnTo>
                <a:lnTo>
                  <a:pt x="9611904" y="1161178"/>
                </a:lnTo>
                <a:cubicBezTo>
                  <a:pt x="9764737" y="1412532"/>
                  <a:pt x="9850194" y="1814699"/>
                  <a:pt x="10118578" y="1814699"/>
                </a:cubicBezTo>
                <a:cubicBezTo>
                  <a:pt x="10386962" y="1814699"/>
                  <a:pt x="10471776" y="1412532"/>
                  <a:pt x="10624208" y="1161178"/>
                </a:cubicBezTo>
                <a:lnTo>
                  <a:pt x="10656408" y="1113441"/>
                </a:lnTo>
                <a:lnTo>
                  <a:pt x="10601239" y="1210308"/>
                </a:lnTo>
                <a:cubicBezTo>
                  <a:pt x="10460338" y="1495822"/>
                  <a:pt x="10372295" y="1911114"/>
                  <a:pt x="10118577" y="1911114"/>
                </a:cubicBezTo>
                <a:close/>
                <a:moveTo>
                  <a:pt x="6064131" y="1911114"/>
                </a:moveTo>
                <a:cubicBezTo>
                  <a:pt x="5810412" y="1911114"/>
                  <a:pt x="5721682" y="1495822"/>
                  <a:pt x="5580375" y="1210308"/>
                </a:cubicBezTo>
                <a:lnTo>
                  <a:pt x="5524497" y="1112428"/>
                </a:lnTo>
                <a:lnTo>
                  <a:pt x="5557457" y="1161178"/>
                </a:lnTo>
                <a:cubicBezTo>
                  <a:pt x="5710290" y="1412532"/>
                  <a:pt x="5795747" y="1814699"/>
                  <a:pt x="6064131" y="1814699"/>
                </a:cubicBezTo>
                <a:cubicBezTo>
                  <a:pt x="6332514" y="1814699"/>
                  <a:pt x="6417328" y="1412532"/>
                  <a:pt x="6569760" y="1161178"/>
                </a:cubicBezTo>
                <a:lnTo>
                  <a:pt x="6601960" y="1113442"/>
                </a:lnTo>
                <a:lnTo>
                  <a:pt x="6546791" y="1210308"/>
                </a:lnTo>
                <a:cubicBezTo>
                  <a:pt x="6405891" y="1495822"/>
                  <a:pt x="6317848" y="1911114"/>
                  <a:pt x="6064131" y="1911114"/>
                </a:cubicBezTo>
                <a:close/>
                <a:moveTo>
                  <a:pt x="2009683" y="1911114"/>
                </a:moveTo>
                <a:cubicBezTo>
                  <a:pt x="1755965" y="1911114"/>
                  <a:pt x="1667234" y="1495822"/>
                  <a:pt x="1525928" y="1210308"/>
                </a:cubicBezTo>
                <a:lnTo>
                  <a:pt x="1470047" y="1112426"/>
                </a:lnTo>
                <a:lnTo>
                  <a:pt x="1503009" y="1161178"/>
                </a:lnTo>
                <a:cubicBezTo>
                  <a:pt x="1655843" y="1412532"/>
                  <a:pt x="1741300" y="1814699"/>
                  <a:pt x="2009683" y="1814699"/>
                </a:cubicBezTo>
                <a:cubicBezTo>
                  <a:pt x="2278067" y="1814699"/>
                  <a:pt x="2362882" y="1412532"/>
                  <a:pt x="2515313" y="1161178"/>
                </a:cubicBezTo>
                <a:lnTo>
                  <a:pt x="2547515" y="1113439"/>
                </a:lnTo>
                <a:lnTo>
                  <a:pt x="2492345" y="1210308"/>
                </a:lnTo>
                <a:cubicBezTo>
                  <a:pt x="2351445" y="1495822"/>
                  <a:pt x="2263403" y="1911114"/>
                  <a:pt x="2009683" y="1911114"/>
                </a:cubicBezTo>
                <a:close/>
                <a:moveTo>
                  <a:pt x="10118579" y="2011688"/>
                </a:moveTo>
                <a:cubicBezTo>
                  <a:pt x="9864807" y="2011688"/>
                  <a:pt x="9776127" y="1547539"/>
                  <a:pt x="9634839" y="1228437"/>
                </a:cubicBezTo>
                <a:lnTo>
                  <a:pt x="9579795" y="1120667"/>
                </a:lnTo>
                <a:lnTo>
                  <a:pt x="9611794" y="1174300"/>
                </a:lnTo>
                <a:cubicBezTo>
                  <a:pt x="9764654" y="1459166"/>
                  <a:pt x="9850304" y="1914952"/>
                  <a:pt x="10118577" y="1914952"/>
                </a:cubicBezTo>
                <a:cubicBezTo>
                  <a:pt x="10386852" y="1914952"/>
                  <a:pt x="10471746" y="1459166"/>
                  <a:pt x="10624211" y="1174300"/>
                </a:cubicBezTo>
                <a:lnTo>
                  <a:pt x="10655647" y="1121492"/>
                </a:lnTo>
                <a:lnTo>
                  <a:pt x="10601152" y="1228437"/>
                </a:lnTo>
                <a:cubicBezTo>
                  <a:pt x="10460272" y="1547539"/>
                  <a:pt x="10372350" y="2011688"/>
                  <a:pt x="10118579" y="2011688"/>
                </a:cubicBezTo>
                <a:close/>
                <a:moveTo>
                  <a:pt x="6064132" y="2011688"/>
                </a:moveTo>
                <a:cubicBezTo>
                  <a:pt x="5810361" y="2011688"/>
                  <a:pt x="5721681" y="1547539"/>
                  <a:pt x="5580394" y="1228437"/>
                </a:cubicBezTo>
                <a:lnTo>
                  <a:pt x="5525353" y="1120674"/>
                </a:lnTo>
                <a:lnTo>
                  <a:pt x="5557347" y="1174300"/>
                </a:lnTo>
                <a:cubicBezTo>
                  <a:pt x="5710208" y="1459166"/>
                  <a:pt x="5795856" y="1914952"/>
                  <a:pt x="6064131" y="1914952"/>
                </a:cubicBezTo>
                <a:cubicBezTo>
                  <a:pt x="6332404" y="1914952"/>
                  <a:pt x="6417298" y="1459166"/>
                  <a:pt x="6569764" y="1174300"/>
                </a:cubicBezTo>
                <a:lnTo>
                  <a:pt x="6601203" y="1121487"/>
                </a:lnTo>
                <a:lnTo>
                  <a:pt x="6546704" y="1228437"/>
                </a:lnTo>
                <a:cubicBezTo>
                  <a:pt x="6405824" y="1547539"/>
                  <a:pt x="6317902" y="2011688"/>
                  <a:pt x="6064132" y="2011688"/>
                </a:cubicBezTo>
                <a:close/>
                <a:moveTo>
                  <a:pt x="2009684" y="2011688"/>
                </a:moveTo>
                <a:cubicBezTo>
                  <a:pt x="1755913" y="2011688"/>
                  <a:pt x="1667234" y="1547539"/>
                  <a:pt x="1525946" y="1228437"/>
                </a:cubicBezTo>
                <a:lnTo>
                  <a:pt x="1470909" y="1120681"/>
                </a:lnTo>
                <a:lnTo>
                  <a:pt x="1502900" y="1174300"/>
                </a:lnTo>
                <a:cubicBezTo>
                  <a:pt x="1655760" y="1459166"/>
                  <a:pt x="1741410" y="1914952"/>
                  <a:pt x="2009683" y="1914952"/>
                </a:cubicBezTo>
                <a:cubicBezTo>
                  <a:pt x="2277958" y="1914952"/>
                  <a:pt x="2362851" y="1459166"/>
                  <a:pt x="2515317" y="1174300"/>
                </a:cubicBezTo>
                <a:lnTo>
                  <a:pt x="2546760" y="1121480"/>
                </a:lnTo>
                <a:lnTo>
                  <a:pt x="2492258" y="1228437"/>
                </a:lnTo>
                <a:cubicBezTo>
                  <a:pt x="2351378" y="1547539"/>
                  <a:pt x="2263456" y="2011688"/>
                  <a:pt x="2009684" y="2011688"/>
                </a:cubicBezTo>
                <a:close/>
                <a:moveTo>
                  <a:pt x="10118576" y="2112659"/>
                </a:moveTo>
                <a:cubicBezTo>
                  <a:pt x="9847072" y="2112659"/>
                  <a:pt x="9764612" y="1523750"/>
                  <a:pt x="9603851" y="1174086"/>
                </a:cubicBezTo>
                <a:lnTo>
                  <a:pt x="9598749" y="1163889"/>
                </a:lnTo>
                <a:lnTo>
                  <a:pt x="9611779" y="1188300"/>
                </a:lnTo>
                <a:cubicBezTo>
                  <a:pt x="9764621" y="1506679"/>
                  <a:pt x="9850250" y="2016085"/>
                  <a:pt x="10118579" y="2016085"/>
                </a:cubicBezTo>
                <a:cubicBezTo>
                  <a:pt x="10386908" y="2016085"/>
                  <a:pt x="10471743" y="1506679"/>
                  <a:pt x="10624193" y="1188300"/>
                </a:cubicBezTo>
                <a:lnTo>
                  <a:pt x="10639772" y="1159050"/>
                </a:lnTo>
                <a:lnTo>
                  <a:pt x="10632265" y="1174086"/>
                </a:lnTo>
                <a:cubicBezTo>
                  <a:pt x="10471908" y="1523750"/>
                  <a:pt x="10390080" y="2112659"/>
                  <a:pt x="10118576" y="2112659"/>
                </a:cubicBezTo>
                <a:close/>
                <a:moveTo>
                  <a:pt x="6064130" y="2112659"/>
                </a:moveTo>
                <a:cubicBezTo>
                  <a:pt x="5792625" y="2112659"/>
                  <a:pt x="5710165" y="1523750"/>
                  <a:pt x="5549405" y="1174086"/>
                </a:cubicBezTo>
                <a:lnTo>
                  <a:pt x="5544311" y="1163906"/>
                </a:lnTo>
                <a:lnTo>
                  <a:pt x="5557332" y="1188300"/>
                </a:lnTo>
                <a:cubicBezTo>
                  <a:pt x="5710174" y="1506679"/>
                  <a:pt x="5795802" y="2016085"/>
                  <a:pt x="6064132" y="2016085"/>
                </a:cubicBezTo>
                <a:cubicBezTo>
                  <a:pt x="6332460" y="2016085"/>
                  <a:pt x="6417295" y="1506679"/>
                  <a:pt x="6569746" y="1188300"/>
                </a:cubicBezTo>
                <a:lnTo>
                  <a:pt x="6585322" y="1159053"/>
                </a:lnTo>
                <a:lnTo>
                  <a:pt x="6577817" y="1174086"/>
                </a:lnTo>
                <a:cubicBezTo>
                  <a:pt x="6417461" y="1523750"/>
                  <a:pt x="6335633" y="2112659"/>
                  <a:pt x="6064130" y="2112659"/>
                </a:cubicBezTo>
                <a:close/>
                <a:moveTo>
                  <a:pt x="2009683" y="2112659"/>
                </a:moveTo>
                <a:cubicBezTo>
                  <a:pt x="1738178" y="2112659"/>
                  <a:pt x="1655718" y="1523750"/>
                  <a:pt x="1494958" y="1174086"/>
                </a:cubicBezTo>
                <a:lnTo>
                  <a:pt x="1489866" y="1163911"/>
                </a:lnTo>
                <a:lnTo>
                  <a:pt x="1502884" y="1188300"/>
                </a:lnTo>
                <a:cubicBezTo>
                  <a:pt x="1655727" y="1506679"/>
                  <a:pt x="1741355" y="2016085"/>
                  <a:pt x="2009684" y="2016085"/>
                </a:cubicBezTo>
                <a:cubicBezTo>
                  <a:pt x="2278013" y="2016085"/>
                  <a:pt x="2362849" y="1506679"/>
                  <a:pt x="2515299" y="1188300"/>
                </a:cubicBezTo>
                <a:lnTo>
                  <a:pt x="2530882" y="1159042"/>
                </a:lnTo>
                <a:lnTo>
                  <a:pt x="2523371" y="1174086"/>
                </a:lnTo>
                <a:cubicBezTo>
                  <a:pt x="2363014" y="1523750"/>
                  <a:pt x="2281187" y="2112659"/>
                  <a:pt x="2009683" y="2112659"/>
                </a:cubicBezTo>
                <a:close/>
                <a:moveTo>
                  <a:pt x="2009683" y="2117136"/>
                </a:moveTo>
                <a:cubicBezTo>
                  <a:pt x="2302525" y="2117136"/>
                  <a:pt x="2377084" y="1447089"/>
                  <a:pt x="2558964" y="1112065"/>
                </a:cubicBezTo>
                <a:lnTo>
                  <a:pt x="2589994" y="1062700"/>
                </a:lnTo>
                <a:lnTo>
                  <a:pt x="2590104" y="1062711"/>
                </a:lnTo>
                <a:lnTo>
                  <a:pt x="2592181" y="1065673"/>
                </a:lnTo>
                <a:lnTo>
                  <a:pt x="2604915" y="1085743"/>
                </a:lnTo>
                <a:cubicBezTo>
                  <a:pt x="2655922" y="1153794"/>
                  <a:pt x="2715481" y="1195672"/>
                  <a:pt x="2788676" y="1195672"/>
                </a:cubicBezTo>
                <a:cubicBezTo>
                  <a:pt x="2886010" y="1195672"/>
                  <a:pt x="2959261" y="1162200"/>
                  <a:pt x="3020424" y="1111988"/>
                </a:cubicBezTo>
                <a:lnTo>
                  <a:pt x="3067237" y="1064284"/>
                </a:lnTo>
                <a:lnTo>
                  <a:pt x="3068518" y="1063103"/>
                </a:lnTo>
                <a:lnTo>
                  <a:pt x="3069899" y="1062095"/>
                </a:lnTo>
                <a:lnTo>
                  <a:pt x="3102440" y="1095420"/>
                </a:lnTo>
                <a:cubicBezTo>
                  <a:pt x="3232197" y="1252346"/>
                  <a:pt x="3325134" y="1461579"/>
                  <a:pt x="3568470" y="1461579"/>
                </a:cubicBezTo>
                <a:cubicBezTo>
                  <a:pt x="3799314" y="1461579"/>
                  <a:pt x="3895499" y="1273240"/>
                  <a:pt x="4013841" y="1120861"/>
                </a:cubicBezTo>
                <a:lnTo>
                  <a:pt x="4061020" y="1064774"/>
                </a:lnTo>
                <a:lnTo>
                  <a:pt x="4142789" y="1141964"/>
                </a:lnTo>
                <a:cubicBezTo>
                  <a:pt x="4231438" y="1225439"/>
                  <a:pt x="4328723" y="1301527"/>
                  <a:pt x="4503984" y="1301527"/>
                </a:cubicBezTo>
                <a:cubicBezTo>
                  <a:pt x="4699772" y="1301527"/>
                  <a:pt x="4799224" y="1205592"/>
                  <a:pt x="4895719" y="1113175"/>
                </a:cubicBezTo>
                <a:lnTo>
                  <a:pt x="4951076" y="1062156"/>
                </a:lnTo>
                <a:lnTo>
                  <a:pt x="4951154" y="1062159"/>
                </a:lnTo>
                <a:lnTo>
                  <a:pt x="4952489" y="1063037"/>
                </a:lnTo>
                <a:lnTo>
                  <a:pt x="4955071" y="1065188"/>
                </a:lnTo>
                <a:lnTo>
                  <a:pt x="4967653" y="1076784"/>
                </a:lnTo>
                <a:cubicBezTo>
                  <a:pt x="5045596" y="1142833"/>
                  <a:pt x="5137358" y="1195672"/>
                  <a:pt x="5283778" y="1195672"/>
                </a:cubicBezTo>
                <a:cubicBezTo>
                  <a:pt x="5356989" y="1195672"/>
                  <a:pt x="5416603" y="1153794"/>
                  <a:pt x="5467693" y="1085743"/>
                </a:cubicBezTo>
                <a:lnTo>
                  <a:pt x="5482112" y="1063063"/>
                </a:lnTo>
                <a:lnTo>
                  <a:pt x="5482522" y="1062602"/>
                </a:lnTo>
                <a:lnTo>
                  <a:pt x="5482610" y="1062641"/>
                </a:lnTo>
                <a:lnTo>
                  <a:pt x="5513735" y="1112065"/>
                </a:lnTo>
                <a:cubicBezTo>
                  <a:pt x="5696008" y="1447089"/>
                  <a:pt x="5771288" y="2117136"/>
                  <a:pt x="6064130" y="2117136"/>
                </a:cubicBezTo>
                <a:cubicBezTo>
                  <a:pt x="6356971" y="2117136"/>
                  <a:pt x="6431531" y="1447089"/>
                  <a:pt x="6613410" y="1112065"/>
                </a:cubicBezTo>
                <a:lnTo>
                  <a:pt x="6644440" y="1062700"/>
                </a:lnTo>
                <a:lnTo>
                  <a:pt x="6644550" y="1062711"/>
                </a:lnTo>
                <a:lnTo>
                  <a:pt x="6646628" y="1065675"/>
                </a:lnTo>
                <a:lnTo>
                  <a:pt x="6659361" y="1085743"/>
                </a:lnTo>
                <a:cubicBezTo>
                  <a:pt x="6710368" y="1153794"/>
                  <a:pt x="6769927" y="1195672"/>
                  <a:pt x="6843122" y="1195672"/>
                </a:cubicBezTo>
                <a:cubicBezTo>
                  <a:pt x="6940456" y="1195672"/>
                  <a:pt x="7013707" y="1162200"/>
                  <a:pt x="7074870" y="1111988"/>
                </a:cubicBezTo>
                <a:lnTo>
                  <a:pt x="7121675" y="1064292"/>
                </a:lnTo>
                <a:lnTo>
                  <a:pt x="7122965" y="1063102"/>
                </a:lnTo>
                <a:lnTo>
                  <a:pt x="7124344" y="1062095"/>
                </a:lnTo>
                <a:lnTo>
                  <a:pt x="7156886" y="1095420"/>
                </a:lnTo>
                <a:cubicBezTo>
                  <a:pt x="7286642" y="1252346"/>
                  <a:pt x="7379580" y="1461579"/>
                  <a:pt x="7622915" y="1461579"/>
                </a:cubicBezTo>
                <a:cubicBezTo>
                  <a:pt x="7853759" y="1461579"/>
                  <a:pt x="7949944" y="1273240"/>
                  <a:pt x="8068287" y="1120861"/>
                </a:cubicBezTo>
                <a:lnTo>
                  <a:pt x="8115465" y="1064774"/>
                </a:lnTo>
                <a:lnTo>
                  <a:pt x="8197235" y="1141964"/>
                </a:lnTo>
                <a:cubicBezTo>
                  <a:pt x="8285885" y="1225439"/>
                  <a:pt x="8383169" y="1301527"/>
                  <a:pt x="8558431" y="1301527"/>
                </a:cubicBezTo>
                <a:cubicBezTo>
                  <a:pt x="8754218" y="1301527"/>
                  <a:pt x="8853671" y="1205592"/>
                  <a:pt x="8950166" y="1113175"/>
                </a:cubicBezTo>
                <a:lnTo>
                  <a:pt x="9005523" y="1062156"/>
                </a:lnTo>
                <a:lnTo>
                  <a:pt x="9005601" y="1062159"/>
                </a:lnTo>
                <a:lnTo>
                  <a:pt x="9006932" y="1063035"/>
                </a:lnTo>
                <a:lnTo>
                  <a:pt x="9009519" y="1065190"/>
                </a:lnTo>
                <a:lnTo>
                  <a:pt x="9022099" y="1076784"/>
                </a:lnTo>
                <a:cubicBezTo>
                  <a:pt x="9100043" y="1142833"/>
                  <a:pt x="9191803" y="1195672"/>
                  <a:pt x="9338224" y="1195672"/>
                </a:cubicBezTo>
                <a:cubicBezTo>
                  <a:pt x="9411434" y="1195672"/>
                  <a:pt x="9471050" y="1153794"/>
                  <a:pt x="9522140" y="1085743"/>
                </a:cubicBezTo>
                <a:lnTo>
                  <a:pt x="9536559" y="1063061"/>
                </a:lnTo>
                <a:lnTo>
                  <a:pt x="9536968" y="1062602"/>
                </a:lnTo>
                <a:lnTo>
                  <a:pt x="9537057" y="1062641"/>
                </a:lnTo>
                <a:lnTo>
                  <a:pt x="9568182" y="1112065"/>
                </a:lnTo>
                <a:cubicBezTo>
                  <a:pt x="9750455" y="1447089"/>
                  <a:pt x="9825734" y="2117136"/>
                  <a:pt x="10118576" y="2117136"/>
                </a:cubicBezTo>
                <a:cubicBezTo>
                  <a:pt x="10411418" y="2117136"/>
                  <a:pt x="10485977" y="1447089"/>
                  <a:pt x="10667857" y="1112065"/>
                </a:cubicBezTo>
                <a:lnTo>
                  <a:pt x="10698887" y="1062700"/>
                </a:lnTo>
                <a:lnTo>
                  <a:pt x="10698997" y="1062711"/>
                </a:lnTo>
                <a:lnTo>
                  <a:pt x="10701077" y="1065677"/>
                </a:lnTo>
                <a:lnTo>
                  <a:pt x="10713809" y="1085743"/>
                </a:lnTo>
                <a:cubicBezTo>
                  <a:pt x="10764816" y="1153794"/>
                  <a:pt x="10824374" y="1195672"/>
                  <a:pt x="10897570" y="1195672"/>
                </a:cubicBezTo>
                <a:cubicBezTo>
                  <a:pt x="10994904" y="1195672"/>
                  <a:pt x="11068154" y="1162200"/>
                  <a:pt x="11129318" y="1111988"/>
                </a:cubicBezTo>
                <a:lnTo>
                  <a:pt x="11176127" y="1064288"/>
                </a:lnTo>
                <a:lnTo>
                  <a:pt x="11177411" y="1063103"/>
                </a:lnTo>
                <a:lnTo>
                  <a:pt x="11178792" y="1062095"/>
                </a:lnTo>
                <a:lnTo>
                  <a:pt x="11211334" y="1095420"/>
                </a:lnTo>
                <a:cubicBezTo>
                  <a:pt x="11341090" y="1252346"/>
                  <a:pt x="11434027" y="1461579"/>
                  <a:pt x="11677363" y="1461579"/>
                </a:cubicBezTo>
                <a:cubicBezTo>
                  <a:pt x="11908207" y="1461579"/>
                  <a:pt x="12004393" y="1273240"/>
                  <a:pt x="12122734" y="1120861"/>
                </a:cubicBezTo>
                <a:lnTo>
                  <a:pt x="12171861" y="1062459"/>
                </a:lnTo>
                <a:lnTo>
                  <a:pt x="12171909" y="1062461"/>
                </a:lnTo>
                <a:lnTo>
                  <a:pt x="12172390" y="1062721"/>
                </a:lnTo>
                <a:lnTo>
                  <a:pt x="12172496" y="1062491"/>
                </a:lnTo>
                <a:lnTo>
                  <a:pt x="12173111" y="1062522"/>
                </a:lnTo>
                <a:lnTo>
                  <a:pt x="12173348" y="1062566"/>
                </a:lnTo>
                <a:lnTo>
                  <a:pt x="12173353" y="1062534"/>
                </a:lnTo>
                <a:lnTo>
                  <a:pt x="12173989" y="1062566"/>
                </a:lnTo>
                <a:lnTo>
                  <a:pt x="12173989" y="1060559"/>
                </a:lnTo>
                <a:lnTo>
                  <a:pt x="12175108" y="1059285"/>
                </a:lnTo>
                <a:lnTo>
                  <a:pt x="12175030" y="1059206"/>
                </a:lnTo>
                <a:lnTo>
                  <a:pt x="12175189" y="1059043"/>
                </a:lnTo>
                <a:lnTo>
                  <a:pt x="12175066" y="1058910"/>
                </a:lnTo>
                <a:lnTo>
                  <a:pt x="12175266" y="1058725"/>
                </a:lnTo>
                <a:lnTo>
                  <a:pt x="12175134" y="1058568"/>
                </a:lnTo>
                <a:lnTo>
                  <a:pt x="12175266" y="1058411"/>
                </a:lnTo>
                <a:lnTo>
                  <a:pt x="12175066" y="1058225"/>
                </a:lnTo>
                <a:lnTo>
                  <a:pt x="12175189" y="1058093"/>
                </a:lnTo>
                <a:lnTo>
                  <a:pt x="12175030" y="1057930"/>
                </a:lnTo>
                <a:lnTo>
                  <a:pt x="12175108" y="1057851"/>
                </a:lnTo>
                <a:lnTo>
                  <a:pt x="12173989" y="1056577"/>
                </a:lnTo>
                <a:lnTo>
                  <a:pt x="12173989" y="1054570"/>
                </a:lnTo>
                <a:lnTo>
                  <a:pt x="12173353" y="1054602"/>
                </a:lnTo>
                <a:lnTo>
                  <a:pt x="12173348" y="1054570"/>
                </a:lnTo>
                <a:lnTo>
                  <a:pt x="12173111" y="1054614"/>
                </a:lnTo>
                <a:lnTo>
                  <a:pt x="12172496" y="1054645"/>
                </a:lnTo>
                <a:lnTo>
                  <a:pt x="12172390" y="1054415"/>
                </a:lnTo>
                <a:lnTo>
                  <a:pt x="12171909" y="1054675"/>
                </a:lnTo>
                <a:lnTo>
                  <a:pt x="12171861" y="1054678"/>
                </a:lnTo>
                <a:lnTo>
                  <a:pt x="12122734" y="996275"/>
                </a:lnTo>
                <a:cubicBezTo>
                  <a:pt x="12004393" y="843896"/>
                  <a:pt x="11908207" y="655557"/>
                  <a:pt x="11677363" y="655557"/>
                </a:cubicBezTo>
                <a:cubicBezTo>
                  <a:pt x="11434027" y="655557"/>
                  <a:pt x="11341090" y="864790"/>
                  <a:pt x="11211334" y="1021716"/>
                </a:cubicBezTo>
                <a:lnTo>
                  <a:pt x="11178792" y="1055041"/>
                </a:lnTo>
                <a:lnTo>
                  <a:pt x="11177411" y="1054033"/>
                </a:lnTo>
                <a:lnTo>
                  <a:pt x="11176127" y="1052848"/>
                </a:lnTo>
                <a:lnTo>
                  <a:pt x="11129318" y="1005148"/>
                </a:lnTo>
                <a:cubicBezTo>
                  <a:pt x="11068154" y="954936"/>
                  <a:pt x="10994904" y="921464"/>
                  <a:pt x="10897570" y="921464"/>
                </a:cubicBezTo>
                <a:cubicBezTo>
                  <a:pt x="10824375" y="921464"/>
                  <a:pt x="10764816" y="963342"/>
                  <a:pt x="10713809" y="1031393"/>
                </a:cubicBezTo>
                <a:lnTo>
                  <a:pt x="10701076" y="1051460"/>
                </a:lnTo>
                <a:lnTo>
                  <a:pt x="10698997" y="1054425"/>
                </a:lnTo>
                <a:lnTo>
                  <a:pt x="10698887" y="1054436"/>
                </a:lnTo>
                <a:lnTo>
                  <a:pt x="10667857" y="1005071"/>
                </a:lnTo>
                <a:cubicBezTo>
                  <a:pt x="10485977" y="670047"/>
                  <a:pt x="10411418" y="0"/>
                  <a:pt x="10118576" y="0"/>
                </a:cubicBezTo>
                <a:cubicBezTo>
                  <a:pt x="9825734" y="0"/>
                  <a:pt x="9750455" y="670047"/>
                  <a:pt x="9568182" y="1005071"/>
                </a:cubicBezTo>
                <a:lnTo>
                  <a:pt x="9537057" y="1054495"/>
                </a:lnTo>
                <a:lnTo>
                  <a:pt x="9536968" y="1054535"/>
                </a:lnTo>
                <a:lnTo>
                  <a:pt x="9536561" y="1054077"/>
                </a:lnTo>
                <a:lnTo>
                  <a:pt x="9522140" y="1031393"/>
                </a:lnTo>
                <a:cubicBezTo>
                  <a:pt x="9471050" y="963342"/>
                  <a:pt x="9411434" y="921464"/>
                  <a:pt x="9338224" y="921464"/>
                </a:cubicBezTo>
                <a:cubicBezTo>
                  <a:pt x="9191803" y="921464"/>
                  <a:pt x="9100043" y="974303"/>
                  <a:pt x="9022099" y="1040352"/>
                </a:cubicBezTo>
                <a:lnTo>
                  <a:pt x="9009520" y="1051945"/>
                </a:lnTo>
                <a:lnTo>
                  <a:pt x="9006931" y="1054102"/>
                </a:lnTo>
                <a:lnTo>
                  <a:pt x="9005601" y="1054977"/>
                </a:lnTo>
                <a:lnTo>
                  <a:pt x="9005523" y="1054980"/>
                </a:lnTo>
                <a:lnTo>
                  <a:pt x="8950166" y="1003961"/>
                </a:lnTo>
                <a:cubicBezTo>
                  <a:pt x="8853671" y="911544"/>
                  <a:pt x="8754218" y="815609"/>
                  <a:pt x="8558431" y="815609"/>
                </a:cubicBezTo>
                <a:cubicBezTo>
                  <a:pt x="8383169" y="815609"/>
                  <a:pt x="8285885" y="891697"/>
                  <a:pt x="8197235" y="975172"/>
                </a:cubicBezTo>
                <a:lnTo>
                  <a:pt x="8115465" y="1052362"/>
                </a:lnTo>
                <a:lnTo>
                  <a:pt x="8068287" y="996275"/>
                </a:lnTo>
                <a:cubicBezTo>
                  <a:pt x="7949944" y="843896"/>
                  <a:pt x="7853759" y="655557"/>
                  <a:pt x="7622915" y="655557"/>
                </a:cubicBezTo>
                <a:cubicBezTo>
                  <a:pt x="7379580" y="655557"/>
                  <a:pt x="7286642" y="864790"/>
                  <a:pt x="7156886" y="1021716"/>
                </a:cubicBezTo>
                <a:lnTo>
                  <a:pt x="7124344" y="1055041"/>
                </a:lnTo>
                <a:lnTo>
                  <a:pt x="7122966" y="1054035"/>
                </a:lnTo>
                <a:lnTo>
                  <a:pt x="7121675" y="1052844"/>
                </a:lnTo>
                <a:lnTo>
                  <a:pt x="7074870" y="1005148"/>
                </a:lnTo>
                <a:cubicBezTo>
                  <a:pt x="7013707" y="954936"/>
                  <a:pt x="6940456" y="921464"/>
                  <a:pt x="6843122" y="921464"/>
                </a:cubicBezTo>
                <a:cubicBezTo>
                  <a:pt x="6769927" y="921464"/>
                  <a:pt x="6710368" y="963342"/>
                  <a:pt x="6659361" y="1031393"/>
                </a:cubicBezTo>
                <a:lnTo>
                  <a:pt x="6646626" y="1051463"/>
                </a:lnTo>
                <a:lnTo>
                  <a:pt x="6644550" y="1054425"/>
                </a:lnTo>
                <a:lnTo>
                  <a:pt x="6644440" y="1054436"/>
                </a:lnTo>
                <a:lnTo>
                  <a:pt x="6613410" y="1005071"/>
                </a:lnTo>
                <a:cubicBezTo>
                  <a:pt x="6431531" y="670047"/>
                  <a:pt x="6356971" y="0"/>
                  <a:pt x="6064130" y="0"/>
                </a:cubicBezTo>
                <a:cubicBezTo>
                  <a:pt x="5771288" y="0"/>
                  <a:pt x="5696008" y="670047"/>
                  <a:pt x="5513735" y="1005071"/>
                </a:cubicBezTo>
                <a:lnTo>
                  <a:pt x="5482610" y="1054495"/>
                </a:lnTo>
                <a:lnTo>
                  <a:pt x="5482521" y="1054535"/>
                </a:lnTo>
                <a:lnTo>
                  <a:pt x="5482112" y="1054074"/>
                </a:lnTo>
                <a:lnTo>
                  <a:pt x="5467693" y="1031393"/>
                </a:lnTo>
                <a:cubicBezTo>
                  <a:pt x="5416603" y="963342"/>
                  <a:pt x="5356989" y="921464"/>
                  <a:pt x="5283779" y="921464"/>
                </a:cubicBezTo>
                <a:cubicBezTo>
                  <a:pt x="5137358" y="921464"/>
                  <a:pt x="5045596" y="974303"/>
                  <a:pt x="4967652" y="1040352"/>
                </a:cubicBezTo>
                <a:lnTo>
                  <a:pt x="4955071" y="1051947"/>
                </a:lnTo>
                <a:lnTo>
                  <a:pt x="4952487" y="1054100"/>
                </a:lnTo>
                <a:lnTo>
                  <a:pt x="4951154" y="1054977"/>
                </a:lnTo>
                <a:lnTo>
                  <a:pt x="4951076" y="1054980"/>
                </a:lnTo>
                <a:lnTo>
                  <a:pt x="4895720" y="1003961"/>
                </a:lnTo>
                <a:cubicBezTo>
                  <a:pt x="4799224" y="911544"/>
                  <a:pt x="4699771" y="815609"/>
                  <a:pt x="4503985" y="815609"/>
                </a:cubicBezTo>
                <a:cubicBezTo>
                  <a:pt x="4328723" y="815609"/>
                  <a:pt x="4231438" y="891697"/>
                  <a:pt x="4142788" y="975172"/>
                </a:cubicBezTo>
                <a:lnTo>
                  <a:pt x="4061019" y="1052362"/>
                </a:lnTo>
                <a:lnTo>
                  <a:pt x="4013839" y="996275"/>
                </a:lnTo>
                <a:cubicBezTo>
                  <a:pt x="3895498" y="843896"/>
                  <a:pt x="3799314" y="655557"/>
                  <a:pt x="3568470" y="655557"/>
                </a:cubicBezTo>
                <a:cubicBezTo>
                  <a:pt x="3325134" y="655557"/>
                  <a:pt x="3232197" y="864790"/>
                  <a:pt x="3102440" y="1021716"/>
                </a:cubicBezTo>
                <a:lnTo>
                  <a:pt x="3069899" y="1055042"/>
                </a:lnTo>
                <a:lnTo>
                  <a:pt x="3068519" y="1054034"/>
                </a:lnTo>
                <a:lnTo>
                  <a:pt x="3067234" y="1052848"/>
                </a:lnTo>
                <a:lnTo>
                  <a:pt x="3020424" y="1005148"/>
                </a:lnTo>
                <a:cubicBezTo>
                  <a:pt x="2959261" y="954936"/>
                  <a:pt x="2886011" y="921464"/>
                  <a:pt x="2788676" y="921464"/>
                </a:cubicBezTo>
                <a:cubicBezTo>
                  <a:pt x="2715481" y="921464"/>
                  <a:pt x="2655922" y="963342"/>
                  <a:pt x="2604914" y="1031393"/>
                </a:cubicBezTo>
                <a:lnTo>
                  <a:pt x="2592180" y="1051463"/>
                </a:lnTo>
                <a:lnTo>
                  <a:pt x="2590104" y="1054425"/>
                </a:lnTo>
                <a:lnTo>
                  <a:pt x="2589994" y="1054436"/>
                </a:lnTo>
                <a:lnTo>
                  <a:pt x="2558964" y="1005071"/>
                </a:lnTo>
                <a:cubicBezTo>
                  <a:pt x="2377084" y="670047"/>
                  <a:pt x="2302525" y="0"/>
                  <a:pt x="2009683" y="0"/>
                </a:cubicBezTo>
                <a:cubicBezTo>
                  <a:pt x="1716841" y="0"/>
                  <a:pt x="1641561" y="670047"/>
                  <a:pt x="1459288" y="1005071"/>
                </a:cubicBezTo>
                <a:lnTo>
                  <a:pt x="1428163" y="1054495"/>
                </a:lnTo>
                <a:lnTo>
                  <a:pt x="1428075" y="1054534"/>
                </a:lnTo>
                <a:lnTo>
                  <a:pt x="1427663" y="1054072"/>
                </a:lnTo>
                <a:lnTo>
                  <a:pt x="1413246" y="1031393"/>
                </a:lnTo>
                <a:cubicBezTo>
                  <a:pt x="1362156" y="963342"/>
                  <a:pt x="1302540" y="921464"/>
                  <a:pt x="1229330" y="921464"/>
                </a:cubicBezTo>
                <a:cubicBezTo>
                  <a:pt x="1082909" y="921464"/>
                  <a:pt x="991148" y="974303"/>
                  <a:pt x="913205" y="1040352"/>
                </a:cubicBezTo>
                <a:lnTo>
                  <a:pt x="900626" y="1051946"/>
                </a:lnTo>
                <a:lnTo>
                  <a:pt x="898038" y="1054101"/>
                </a:lnTo>
                <a:lnTo>
                  <a:pt x="897091" y="1054724"/>
                </a:lnTo>
                <a:lnTo>
                  <a:pt x="896380" y="1054752"/>
                </a:lnTo>
                <a:lnTo>
                  <a:pt x="841272" y="1003961"/>
                </a:lnTo>
                <a:cubicBezTo>
                  <a:pt x="744777" y="911544"/>
                  <a:pt x="645324" y="815609"/>
                  <a:pt x="449537" y="815609"/>
                </a:cubicBezTo>
                <a:cubicBezTo>
                  <a:pt x="274276" y="815609"/>
                  <a:pt x="176991" y="891697"/>
                  <a:pt x="88341" y="975173"/>
                </a:cubicBezTo>
                <a:lnTo>
                  <a:pt x="4155" y="1054643"/>
                </a:lnTo>
                <a:lnTo>
                  <a:pt x="2061" y="1054585"/>
                </a:lnTo>
                <a:lnTo>
                  <a:pt x="1839" y="1054496"/>
                </a:lnTo>
                <a:lnTo>
                  <a:pt x="1806" y="1054578"/>
                </a:lnTo>
                <a:lnTo>
                  <a:pt x="1735" y="1054576"/>
                </a:lnTo>
                <a:lnTo>
                  <a:pt x="1678" y="1054570"/>
                </a:lnTo>
                <a:lnTo>
                  <a:pt x="1678" y="1054574"/>
                </a:lnTo>
                <a:lnTo>
                  <a:pt x="1520" y="1054570"/>
                </a:lnTo>
                <a:lnTo>
                  <a:pt x="1520" y="1055293"/>
                </a:lnTo>
                <a:lnTo>
                  <a:pt x="585" y="1057631"/>
                </a:lnTo>
                <a:lnTo>
                  <a:pt x="83" y="1058252"/>
                </a:lnTo>
                <a:lnTo>
                  <a:pt x="166" y="1058323"/>
                </a:lnTo>
                <a:lnTo>
                  <a:pt x="160" y="1058331"/>
                </a:lnTo>
                <a:lnTo>
                  <a:pt x="193" y="1058356"/>
                </a:lnTo>
                <a:lnTo>
                  <a:pt x="35" y="1058532"/>
                </a:lnTo>
                <a:lnTo>
                  <a:pt x="0" y="1058565"/>
                </a:lnTo>
                <a:lnTo>
                  <a:pt x="3" y="1058568"/>
                </a:lnTo>
                <a:lnTo>
                  <a:pt x="0" y="1058571"/>
                </a:lnTo>
                <a:lnTo>
                  <a:pt x="35" y="1058604"/>
                </a:lnTo>
                <a:lnTo>
                  <a:pt x="193" y="1058780"/>
                </a:lnTo>
                <a:lnTo>
                  <a:pt x="160" y="1058805"/>
                </a:lnTo>
                <a:lnTo>
                  <a:pt x="166" y="1058813"/>
                </a:lnTo>
                <a:lnTo>
                  <a:pt x="83" y="1058884"/>
                </a:lnTo>
                <a:lnTo>
                  <a:pt x="585" y="1059505"/>
                </a:lnTo>
                <a:lnTo>
                  <a:pt x="1520" y="1061843"/>
                </a:lnTo>
                <a:lnTo>
                  <a:pt x="1520" y="1062566"/>
                </a:lnTo>
                <a:lnTo>
                  <a:pt x="1678" y="1062562"/>
                </a:lnTo>
                <a:lnTo>
                  <a:pt x="1678" y="1062566"/>
                </a:lnTo>
                <a:lnTo>
                  <a:pt x="1735" y="1062560"/>
                </a:lnTo>
                <a:lnTo>
                  <a:pt x="1806" y="1062558"/>
                </a:lnTo>
                <a:lnTo>
                  <a:pt x="1839" y="1062640"/>
                </a:lnTo>
                <a:lnTo>
                  <a:pt x="2061" y="1062551"/>
                </a:lnTo>
                <a:lnTo>
                  <a:pt x="4155" y="1062494"/>
                </a:lnTo>
                <a:lnTo>
                  <a:pt x="88341" y="1141964"/>
                </a:lnTo>
                <a:cubicBezTo>
                  <a:pt x="176991" y="1225439"/>
                  <a:pt x="274276" y="1301527"/>
                  <a:pt x="449537" y="1301527"/>
                </a:cubicBezTo>
                <a:cubicBezTo>
                  <a:pt x="645324" y="1301527"/>
                  <a:pt x="744777" y="1205592"/>
                  <a:pt x="841272" y="1113175"/>
                </a:cubicBezTo>
                <a:lnTo>
                  <a:pt x="896380" y="1062385"/>
                </a:lnTo>
                <a:lnTo>
                  <a:pt x="897091" y="1062412"/>
                </a:lnTo>
                <a:lnTo>
                  <a:pt x="898039" y="1063035"/>
                </a:lnTo>
                <a:lnTo>
                  <a:pt x="900625" y="1065189"/>
                </a:lnTo>
                <a:lnTo>
                  <a:pt x="913205" y="1076784"/>
                </a:lnTo>
                <a:cubicBezTo>
                  <a:pt x="991148" y="1142833"/>
                  <a:pt x="1082909" y="1195672"/>
                  <a:pt x="1229330" y="1195672"/>
                </a:cubicBezTo>
                <a:cubicBezTo>
                  <a:pt x="1302540" y="1195672"/>
                  <a:pt x="1362156" y="1153794"/>
                  <a:pt x="1413246" y="1085743"/>
                </a:cubicBezTo>
                <a:lnTo>
                  <a:pt x="1427664" y="1063062"/>
                </a:lnTo>
                <a:lnTo>
                  <a:pt x="1428074" y="1062602"/>
                </a:lnTo>
                <a:lnTo>
                  <a:pt x="1428163" y="1062641"/>
                </a:lnTo>
                <a:lnTo>
                  <a:pt x="1459288" y="1112065"/>
                </a:lnTo>
                <a:cubicBezTo>
                  <a:pt x="1641561" y="1447089"/>
                  <a:pt x="1716841" y="2117136"/>
                  <a:pt x="2009683" y="211713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8" name="Google Shape;78;p12"/>
          <p:cNvSpPr/>
          <p:nvPr/>
        </p:nvSpPr>
        <p:spPr>
          <a:xfrm>
            <a:off x="7425" y="5423350"/>
            <a:ext cx="12175348" cy="735484"/>
          </a:xfrm>
          <a:custGeom>
            <a:avLst/>
            <a:gdLst/>
            <a:ahLst/>
            <a:cxnLst/>
            <a:rect l="l" t="t" r="r" b="b"/>
            <a:pathLst>
              <a:path w="12175348" h="1200790" extrusionOk="0">
                <a:moveTo>
                  <a:pt x="8516100" y="1160806"/>
                </a:moveTo>
                <a:cubicBezTo>
                  <a:pt x="8415329" y="1160806"/>
                  <a:pt x="8364383" y="1170380"/>
                  <a:pt x="8313258" y="1179954"/>
                </a:cubicBezTo>
                <a:lnTo>
                  <a:pt x="8273261" y="1186291"/>
                </a:lnTo>
                <a:lnTo>
                  <a:pt x="8457737" y="1178046"/>
                </a:lnTo>
                <a:cubicBezTo>
                  <a:pt x="8528510" y="1176362"/>
                  <a:pt x="8609747" y="1177142"/>
                  <a:pt x="8719203" y="1183947"/>
                </a:cubicBezTo>
                <a:lnTo>
                  <a:pt x="8752901" y="1185291"/>
                </a:lnTo>
                <a:lnTo>
                  <a:pt x="8718684" y="1179874"/>
                </a:lnTo>
                <a:cubicBezTo>
                  <a:pt x="8667718" y="1170340"/>
                  <a:pt x="8616872" y="1160806"/>
                  <a:pt x="8516100" y="1160806"/>
                </a:cubicBezTo>
                <a:close/>
                <a:moveTo>
                  <a:pt x="4461652" y="1160806"/>
                </a:moveTo>
                <a:cubicBezTo>
                  <a:pt x="4360881" y="1160806"/>
                  <a:pt x="4309935" y="1170380"/>
                  <a:pt x="4258810" y="1179954"/>
                </a:cubicBezTo>
                <a:lnTo>
                  <a:pt x="4218813" y="1186292"/>
                </a:lnTo>
                <a:lnTo>
                  <a:pt x="4403290" y="1178046"/>
                </a:lnTo>
                <a:cubicBezTo>
                  <a:pt x="4474062" y="1176362"/>
                  <a:pt x="4555299" y="1177142"/>
                  <a:pt x="4664755" y="1183947"/>
                </a:cubicBezTo>
                <a:lnTo>
                  <a:pt x="4698454" y="1185291"/>
                </a:lnTo>
                <a:lnTo>
                  <a:pt x="4664237" y="1179874"/>
                </a:lnTo>
                <a:cubicBezTo>
                  <a:pt x="4613271" y="1170340"/>
                  <a:pt x="4562425" y="1160806"/>
                  <a:pt x="4461652" y="1160806"/>
                </a:cubicBezTo>
                <a:close/>
                <a:moveTo>
                  <a:pt x="407205" y="1160806"/>
                </a:moveTo>
                <a:cubicBezTo>
                  <a:pt x="306433" y="1160806"/>
                  <a:pt x="255487" y="1170380"/>
                  <a:pt x="204362" y="1179954"/>
                </a:cubicBezTo>
                <a:lnTo>
                  <a:pt x="164360" y="1186292"/>
                </a:lnTo>
                <a:lnTo>
                  <a:pt x="348843" y="1178046"/>
                </a:lnTo>
                <a:cubicBezTo>
                  <a:pt x="419616" y="1176362"/>
                  <a:pt x="500854" y="1177142"/>
                  <a:pt x="610310" y="1183947"/>
                </a:cubicBezTo>
                <a:lnTo>
                  <a:pt x="644005" y="1185291"/>
                </a:lnTo>
                <a:lnTo>
                  <a:pt x="609788" y="1179874"/>
                </a:lnTo>
                <a:cubicBezTo>
                  <a:pt x="558823" y="1170340"/>
                  <a:pt x="507977" y="1160806"/>
                  <a:pt x="407205" y="1160806"/>
                </a:cubicBezTo>
                <a:close/>
                <a:moveTo>
                  <a:pt x="10142841" y="1145057"/>
                </a:moveTo>
                <a:cubicBezTo>
                  <a:pt x="10042269" y="1145057"/>
                  <a:pt x="9991244" y="1158468"/>
                  <a:pt x="9940018" y="1171889"/>
                </a:cubicBezTo>
                <a:lnTo>
                  <a:pt x="9881886" y="1184789"/>
                </a:lnTo>
                <a:lnTo>
                  <a:pt x="9991042" y="1177449"/>
                </a:lnTo>
                <a:cubicBezTo>
                  <a:pt x="10038367" y="1174449"/>
                  <a:pt x="10087858" y="1172115"/>
                  <a:pt x="10142881" y="1172115"/>
                </a:cubicBezTo>
                <a:cubicBezTo>
                  <a:pt x="10243653" y="1172115"/>
                  <a:pt x="10294639" y="1176572"/>
                  <a:pt x="10345564" y="1181030"/>
                </a:cubicBezTo>
                <a:lnTo>
                  <a:pt x="10395690" y="1183238"/>
                </a:lnTo>
                <a:lnTo>
                  <a:pt x="10345025" y="1171679"/>
                </a:lnTo>
                <a:cubicBezTo>
                  <a:pt x="10223827" y="1139701"/>
                  <a:pt x="10141402" y="1144897"/>
                  <a:pt x="10142841" y="1145057"/>
                </a:cubicBezTo>
                <a:close/>
                <a:moveTo>
                  <a:pt x="6088393" y="1145057"/>
                </a:moveTo>
                <a:cubicBezTo>
                  <a:pt x="5987822" y="1145057"/>
                  <a:pt x="5936796" y="1158468"/>
                  <a:pt x="5885571" y="1171889"/>
                </a:cubicBezTo>
                <a:lnTo>
                  <a:pt x="5827438" y="1184789"/>
                </a:lnTo>
                <a:lnTo>
                  <a:pt x="5936594" y="1177449"/>
                </a:lnTo>
                <a:cubicBezTo>
                  <a:pt x="5983919" y="1174449"/>
                  <a:pt x="6033411" y="1172115"/>
                  <a:pt x="6088433" y="1172115"/>
                </a:cubicBezTo>
                <a:cubicBezTo>
                  <a:pt x="6189205" y="1172115"/>
                  <a:pt x="6240191" y="1176572"/>
                  <a:pt x="6291117" y="1181030"/>
                </a:cubicBezTo>
                <a:lnTo>
                  <a:pt x="6341242" y="1183238"/>
                </a:lnTo>
                <a:lnTo>
                  <a:pt x="6290577" y="1171679"/>
                </a:lnTo>
                <a:cubicBezTo>
                  <a:pt x="6169379" y="1139701"/>
                  <a:pt x="6086955" y="1144897"/>
                  <a:pt x="6088393" y="1145057"/>
                </a:cubicBezTo>
                <a:close/>
                <a:moveTo>
                  <a:pt x="2033945" y="1145057"/>
                </a:moveTo>
                <a:cubicBezTo>
                  <a:pt x="1933373" y="1145057"/>
                  <a:pt x="1882348" y="1158468"/>
                  <a:pt x="1831122" y="1171889"/>
                </a:cubicBezTo>
                <a:lnTo>
                  <a:pt x="1772989" y="1184789"/>
                </a:lnTo>
                <a:lnTo>
                  <a:pt x="1882148" y="1177449"/>
                </a:lnTo>
                <a:cubicBezTo>
                  <a:pt x="1929473" y="1174449"/>
                  <a:pt x="1978965" y="1172115"/>
                  <a:pt x="2033988" y="1172115"/>
                </a:cubicBezTo>
                <a:cubicBezTo>
                  <a:pt x="2134759" y="1172115"/>
                  <a:pt x="2185744" y="1176572"/>
                  <a:pt x="2236671" y="1181030"/>
                </a:cubicBezTo>
                <a:lnTo>
                  <a:pt x="2286793" y="1183238"/>
                </a:lnTo>
                <a:lnTo>
                  <a:pt x="2236129" y="1171679"/>
                </a:lnTo>
                <a:cubicBezTo>
                  <a:pt x="2114931" y="1139701"/>
                  <a:pt x="2032507" y="1144897"/>
                  <a:pt x="2033945" y="1145057"/>
                </a:cubicBezTo>
                <a:close/>
                <a:moveTo>
                  <a:pt x="8515860" y="1136334"/>
                </a:moveTo>
                <a:cubicBezTo>
                  <a:pt x="8489558" y="1139132"/>
                  <a:pt x="8437912" y="1129060"/>
                  <a:pt x="8313516" y="1168312"/>
                </a:cubicBezTo>
                <a:lnTo>
                  <a:pt x="8298185" y="1172143"/>
                </a:lnTo>
                <a:lnTo>
                  <a:pt x="8351326" y="1163329"/>
                </a:lnTo>
                <a:cubicBezTo>
                  <a:pt x="8391991" y="1156598"/>
                  <a:pt x="8439812" y="1151213"/>
                  <a:pt x="8516021" y="1151213"/>
                </a:cubicBezTo>
                <a:cubicBezTo>
                  <a:pt x="8584542" y="1150326"/>
                  <a:pt x="8652960" y="1156729"/>
                  <a:pt x="8720122" y="1170320"/>
                </a:cubicBezTo>
                <a:lnTo>
                  <a:pt x="8732634" y="1172224"/>
                </a:lnTo>
                <a:lnTo>
                  <a:pt x="8717643" y="1168312"/>
                </a:lnTo>
                <a:cubicBezTo>
                  <a:pt x="8652783" y="1145872"/>
                  <a:pt x="8584477" y="1135047"/>
                  <a:pt x="8515860" y="1136334"/>
                </a:cubicBezTo>
                <a:close/>
                <a:moveTo>
                  <a:pt x="4461412" y="1136334"/>
                </a:moveTo>
                <a:cubicBezTo>
                  <a:pt x="4435110" y="1139132"/>
                  <a:pt x="4383464" y="1129060"/>
                  <a:pt x="4259068" y="1168312"/>
                </a:cubicBezTo>
                <a:lnTo>
                  <a:pt x="4243738" y="1172143"/>
                </a:lnTo>
                <a:lnTo>
                  <a:pt x="4296878" y="1163329"/>
                </a:lnTo>
                <a:cubicBezTo>
                  <a:pt x="4337543" y="1156598"/>
                  <a:pt x="4385365" y="1151213"/>
                  <a:pt x="4461573" y="1151213"/>
                </a:cubicBezTo>
                <a:cubicBezTo>
                  <a:pt x="4530096" y="1150326"/>
                  <a:pt x="4598512" y="1156729"/>
                  <a:pt x="4665675" y="1170320"/>
                </a:cubicBezTo>
                <a:lnTo>
                  <a:pt x="4678187" y="1172224"/>
                </a:lnTo>
                <a:lnTo>
                  <a:pt x="4663196" y="1168312"/>
                </a:lnTo>
                <a:cubicBezTo>
                  <a:pt x="4598335" y="1145872"/>
                  <a:pt x="4530029" y="1135047"/>
                  <a:pt x="4461412" y="1136334"/>
                </a:cubicBezTo>
                <a:close/>
                <a:moveTo>
                  <a:pt x="406964" y="1136334"/>
                </a:moveTo>
                <a:cubicBezTo>
                  <a:pt x="380662" y="1139132"/>
                  <a:pt x="329016" y="1129060"/>
                  <a:pt x="204620" y="1168312"/>
                </a:cubicBezTo>
                <a:lnTo>
                  <a:pt x="184247" y="1173403"/>
                </a:lnTo>
                <a:lnTo>
                  <a:pt x="203363" y="1170360"/>
                </a:lnTo>
                <a:cubicBezTo>
                  <a:pt x="254369" y="1160787"/>
                  <a:pt x="305514" y="1151213"/>
                  <a:pt x="407125" y="1151213"/>
                </a:cubicBezTo>
                <a:cubicBezTo>
                  <a:pt x="475647" y="1150326"/>
                  <a:pt x="544065" y="1156729"/>
                  <a:pt x="611227" y="1170320"/>
                </a:cubicBezTo>
                <a:lnTo>
                  <a:pt x="623739" y="1172224"/>
                </a:lnTo>
                <a:lnTo>
                  <a:pt x="608748" y="1168312"/>
                </a:lnTo>
                <a:cubicBezTo>
                  <a:pt x="543888" y="1145872"/>
                  <a:pt x="475581" y="1135047"/>
                  <a:pt x="406964" y="1136334"/>
                </a:cubicBezTo>
                <a:close/>
                <a:moveTo>
                  <a:pt x="9329711" y="1122353"/>
                </a:moveTo>
                <a:cubicBezTo>
                  <a:pt x="9229139" y="1122353"/>
                  <a:pt x="9178253" y="1141500"/>
                  <a:pt x="9127108" y="1160647"/>
                </a:cubicBezTo>
                <a:lnTo>
                  <a:pt x="9054986" y="1183481"/>
                </a:lnTo>
                <a:lnTo>
                  <a:pt x="9121610" y="1178779"/>
                </a:lnTo>
                <a:cubicBezTo>
                  <a:pt x="9244643" y="1166906"/>
                  <a:pt x="9338059" y="1153053"/>
                  <a:pt x="9532733" y="1177471"/>
                </a:cubicBezTo>
                <a:lnTo>
                  <a:pt x="9602182" y="1182538"/>
                </a:lnTo>
                <a:lnTo>
                  <a:pt x="9531334" y="1160326"/>
                </a:lnTo>
                <a:cubicBezTo>
                  <a:pt x="9467529" y="1133681"/>
                  <a:pt x="9398840" y="1120745"/>
                  <a:pt x="9329711" y="1122353"/>
                </a:cubicBezTo>
                <a:close/>
                <a:moveTo>
                  <a:pt x="5275263" y="1122353"/>
                </a:moveTo>
                <a:cubicBezTo>
                  <a:pt x="5174691" y="1122353"/>
                  <a:pt x="5123806" y="1141500"/>
                  <a:pt x="5072660" y="1160647"/>
                </a:cubicBezTo>
                <a:lnTo>
                  <a:pt x="5000538" y="1183481"/>
                </a:lnTo>
                <a:lnTo>
                  <a:pt x="5067164" y="1178779"/>
                </a:lnTo>
                <a:cubicBezTo>
                  <a:pt x="5190198" y="1166906"/>
                  <a:pt x="5283613" y="1153053"/>
                  <a:pt x="5478286" y="1177471"/>
                </a:cubicBezTo>
                <a:lnTo>
                  <a:pt x="5547735" y="1182538"/>
                </a:lnTo>
                <a:lnTo>
                  <a:pt x="5476887" y="1160326"/>
                </a:lnTo>
                <a:cubicBezTo>
                  <a:pt x="5413082" y="1133681"/>
                  <a:pt x="5344392" y="1120745"/>
                  <a:pt x="5275263" y="1122353"/>
                </a:cubicBezTo>
                <a:close/>
                <a:moveTo>
                  <a:pt x="1220815" y="1122353"/>
                </a:moveTo>
                <a:cubicBezTo>
                  <a:pt x="1120243" y="1122353"/>
                  <a:pt x="1069358" y="1141500"/>
                  <a:pt x="1018212" y="1160647"/>
                </a:cubicBezTo>
                <a:lnTo>
                  <a:pt x="946090" y="1183481"/>
                </a:lnTo>
                <a:lnTo>
                  <a:pt x="1012717" y="1178779"/>
                </a:lnTo>
                <a:cubicBezTo>
                  <a:pt x="1135750" y="1166906"/>
                  <a:pt x="1229166" y="1153053"/>
                  <a:pt x="1423840" y="1177471"/>
                </a:cubicBezTo>
                <a:lnTo>
                  <a:pt x="1493286" y="1182538"/>
                </a:lnTo>
                <a:lnTo>
                  <a:pt x="1422439" y="1160326"/>
                </a:lnTo>
                <a:cubicBezTo>
                  <a:pt x="1358634" y="1133681"/>
                  <a:pt x="1289944" y="1120745"/>
                  <a:pt x="1220815" y="1122353"/>
                </a:cubicBezTo>
                <a:close/>
                <a:moveTo>
                  <a:pt x="11768783" y="1121872"/>
                </a:moveTo>
                <a:cubicBezTo>
                  <a:pt x="11668130" y="1121872"/>
                  <a:pt x="11617225" y="1141000"/>
                  <a:pt x="11566069" y="1160137"/>
                </a:cubicBezTo>
                <a:lnTo>
                  <a:pt x="11491168" y="1183843"/>
                </a:lnTo>
                <a:lnTo>
                  <a:pt x="11607395" y="1172648"/>
                </a:lnTo>
                <a:cubicBezTo>
                  <a:pt x="11657772" y="1167928"/>
                  <a:pt x="11710941" y="1164121"/>
                  <a:pt x="11769461" y="1164121"/>
                </a:cubicBezTo>
                <a:cubicBezTo>
                  <a:pt x="11845370" y="1164121"/>
                  <a:pt x="11892959" y="1167696"/>
                  <a:pt x="11933469" y="1172165"/>
                </a:cubicBezTo>
                <a:lnTo>
                  <a:pt x="12049920" y="1185011"/>
                </a:lnTo>
                <a:lnTo>
                  <a:pt x="11971185" y="1160087"/>
                </a:lnTo>
                <a:cubicBezTo>
                  <a:pt x="11920120" y="1140980"/>
                  <a:pt x="11869274" y="1121872"/>
                  <a:pt x="11768783" y="1121872"/>
                </a:cubicBezTo>
                <a:close/>
                <a:moveTo>
                  <a:pt x="7714335" y="1121872"/>
                </a:moveTo>
                <a:cubicBezTo>
                  <a:pt x="7613683" y="1121872"/>
                  <a:pt x="7562777" y="1141000"/>
                  <a:pt x="7511621" y="1160137"/>
                </a:cubicBezTo>
                <a:lnTo>
                  <a:pt x="7436721" y="1183843"/>
                </a:lnTo>
                <a:lnTo>
                  <a:pt x="7552948" y="1172648"/>
                </a:lnTo>
                <a:cubicBezTo>
                  <a:pt x="7603325" y="1167928"/>
                  <a:pt x="7656494" y="1164121"/>
                  <a:pt x="7715014" y="1164121"/>
                </a:cubicBezTo>
                <a:cubicBezTo>
                  <a:pt x="7790923" y="1164121"/>
                  <a:pt x="7838512" y="1167696"/>
                  <a:pt x="7879021" y="1172165"/>
                </a:cubicBezTo>
                <a:lnTo>
                  <a:pt x="7995108" y="1184971"/>
                </a:lnTo>
                <a:lnTo>
                  <a:pt x="7935995" y="1167215"/>
                </a:lnTo>
                <a:cubicBezTo>
                  <a:pt x="7877608" y="1146055"/>
                  <a:pt x="7827388" y="1121872"/>
                  <a:pt x="7714335" y="1121872"/>
                </a:cubicBezTo>
                <a:close/>
                <a:moveTo>
                  <a:pt x="3659887" y="1121872"/>
                </a:moveTo>
                <a:cubicBezTo>
                  <a:pt x="3559235" y="1121872"/>
                  <a:pt x="3508330" y="1141000"/>
                  <a:pt x="3457174" y="1160137"/>
                </a:cubicBezTo>
                <a:lnTo>
                  <a:pt x="3382273" y="1183843"/>
                </a:lnTo>
                <a:lnTo>
                  <a:pt x="3498501" y="1172648"/>
                </a:lnTo>
                <a:cubicBezTo>
                  <a:pt x="3548878" y="1167928"/>
                  <a:pt x="3602047" y="1164121"/>
                  <a:pt x="3660567" y="1164121"/>
                </a:cubicBezTo>
                <a:cubicBezTo>
                  <a:pt x="3736476" y="1164121"/>
                  <a:pt x="3784065" y="1167696"/>
                  <a:pt x="3824575" y="1172165"/>
                </a:cubicBezTo>
                <a:lnTo>
                  <a:pt x="3940660" y="1184970"/>
                </a:lnTo>
                <a:lnTo>
                  <a:pt x="3881548" y="1167215"/>
                </a:lnTo>
                <a:cubicBezTo>
                  <a:pt x="3823161" y="1146055"/>
                  <a:pt x="3772941" y="1121872"/>
                  <a:pt x="3659887" y="1121872"/>
                </a:cubicBezTo>
                <a:close/>
                <a:moveTo>
                  <a:pt x="8515700" y="1111491"/>
                </a:moveTo>
                <a:cubicBezTo>
                  <a:pt x="8489398" y="1115408"/>
                  <a:pt x="8438073" y="1101258"/>
                  <a:pt x="8313917" y="1155780"/>
                </a:cubicBezTo>
                <a:lnTo>
                  <a:pt x="8298950" y="1161764"/>
                </a:lnTo>
                <a:lnTo>
                  <a:pt x="8351067" y="1147377"/>
                </a:lnTo>
                <a:cubicBezTo>
                  <a:pt x="8391928" y="1136135"/>
                  <a:pt x="8439891" y="1127141"/>
                  <a:pt x="8515860" y="1127141"/>
                </a:cubicBezTo>
                <a:cubicBezTo>
                  <a:pt x="8542882" y="1130019"/>
                  <a:pt x="8594447" y="1119705"/>
                  <a:pt x="8720442" y="1159119"/>
                </a:cubicBezTo>
                <a:lnTo>
                  <a:pt x="8731252" y="1161826"/>
                </a:lnTo>
                <a:lnTo>
                  <a:pt x="8678925" y="1139721"/>
                </a:lnTo>
                <a:cubicBezTo>
                  <a:pt x="8638280" y="1124037"/>
                  <a:pt x="8590830" y="1111491"/>
                  <a:pt x="8515700" y="1111491"/>
                </a:cubicBezTo>
                <a:close/>
                <a:moveTo>
                  <a:pt x="4461253" y="1111491"/>
                </a:moveTo>
                <a:cubicBezTo>
                  <a:pt x="4434951" y="1115408"/>
                  <a:pt x="4383626" y="1101258"/>
                  <a:pt x="4259470" y="1155780"/>
                </a:cubicBezTo>
                <a:lnTo>
                  <a:pt x="4244501" y="1161764"/>
                </a:lnTo>
                <a:lnTo>
                  <a:pt x="4296619" y="1147377"/>
                </a:lnTo>
                <a:cubicBezTo>
                  <a:pt x="4337480" y="1136135"/>
                  <a:pt x="4385444" y="1127141"/>
                  <a:pt x="4461412" y="1127141"/>
                </a:cubicBezTo>
                <a:cubicBezTo>
                  <a:pt x="4488434" y="1130019"/>
                  <a:pt x="4539999" y="1119705"/>
                  <a:pt x="4665994" y="1159119"/>
                </a:cubicBezTo>
                <a:lnTo>
                  <a:pt x="4676805" y="1161826"/>
                </a:lnTo>
                <a:lnTo>
                  <a:pt x="4624477" y="1139721"/>
                </a:lnTo>
                <a:cubicBezTo>
                  <a:pt x="4583833" y="1124037"/>
                  <a:pt x="4536382" y="1111491"/>
                  <a:pt x="4461253" y="1111491"/>
                </a:cubicBezTo>
                <a:close/>
                <a:moveTo>
                  <a:pt x="406806" y="1111491"/>
                </a:moveTo>
                <a:cubicBezTo>
                  <a:pt x="380504" y="1115408"/>
                  <a:pt x="329179" y="1101258"/>
                  <a:pt x="205022" y="1155780"/>
                </a:cubicBezTo>
                <a:lnTo>
                  <a:pt x="178888" y="1165487"/>
                </a:lnTo>
                <a:lnTo>
                  <a:pt x="202902" y="1159120"/>
                </a:lnTo>
                <a:cubicBezTo>
                  <a:pt x="254168" y="1143130"/>
                  <a:pt x="305673" y="1127141"/>
                  <a:pt x="406964" y="1127141"/>
                </a:cubicBezTo>
                <a:cubicBezTo>
                  <a:pt x="433986" y="1130019"/>
                  <a:pt x="485551" y="1119705"/>
                  <a:pt x="611546" y="1159119"/>
                </a:cubicBezTo>
                <a:lnTo>
                  <a:pt x="622358" y="1161826"/>
                </a:lnTo>
                <a:lnTo>
                  <a:pt x="570030" y="1139721"/>
                </a:lnTo>
                <a:cubicBezTo>
                  <a:pt x="529385" y="1124037"/>
                  <a:pt x="481935" y="1111491"/>
                  <a:pt x="406806" y="1111491"/>
                </a:cubicBezTo>
                <a:close/>
                <a:moveTo>
                  <a:pt x="10141961" y="1110352"/>
                </a:moveTo>
                <a:cubicBezTo>
                  <a:pt x="10029537" y="1110352"/>
                  <a:pt x="9979061" y="1138658"/>
                  <a:pt x="9920316" y="1163425"/>
                </a:cubicBezTo>
                <a:lnTo>
                  <a:pt x="9897164" y="1171519"/>
                </a:lnTo>
                <a:lnTo>
                  <a:pt x="9938340" y="1162356"/>
                </a:lnTo>
                <a:cubicBezTo>
                  <a:pt x="9989565" y="1148935"/>
                  <a:pt x="10040991" y="1135504"/>
                  <a:pt x="10142362" y="1135464"/>
                </a:cubicBezTo>
                <a:cubicBezTo>
                  <a:pt x="10243653" y="1135464"/>
                  <a:pt x="10294858" y="1148855"/>
                  <a:pt x="10345894" y="1162246"/>
                </a:cubicBezTo>
                <a:lnTo>
                  <a:pt x="10392361" y="1172595"/>
                </a:lnTo>
                <a:lnTo>
                  <a:pt x="10343424" y="1154642"/>
                </a:lnTo>
                <a:cubicBezTo>
                  <a:pt x="10293858" y="1132816"/>
                  <a:pt x="10242692" y="1110352"/>
                  <a:pt x="10141961" y="1110352"/>
                </a:cubicBezTo>
                <a:close/>
                <a:moveTo>
                  <a:pt x="6087513" y="1110352"/>
                </a:moveTo>
                <a:cubicBezTo>
                  <a:pt x="5975090" y="1110352"/>
                  <a:pt x="5924614" y="1138658"/>
                  <a:pt x="5865868" y="1163425"/>
                </a:cubicBezTo>
                <a:lnTo>
                  <a:pt x="5842717" y="1171518"/>
                </a:lnTo>
                <a:lnTo>
                  <a:pt x="5883892" y="1162356"/>
                </a:lnTo>
                <a:cubicBezTo>
                  <a:pt x="5935118" y="1148935"/>
                  <a:pt x="5986543" y="1135504"/>
                  <a:pt x="6087914" y="1135464"/>
                </a:cubicBezTo>
                <a:cubicBezTo>
                  <a:pt x="6189205" y="1135464"/>
                  <a:pt x="6240410" y="1148855"/>
                  <a:pt x="6291446" y="1162246"/>
                </a:cubicBezTo>
                <a:lnTo>
                  <a:pt x="6337915" y="1172596"/>
                </a:lnTo>
                <a:lnTo>
                  <a:pt x="6288977" y="1154642"/>
                </a:lnTo>
                <a:cubicBezTo>
                  <a:pt x="6239410" y="1132816"/>
                  <a:pt x="6188245" y="1110352"/>
                  <a:pt x="6087513" y="1110352"/>
                </a:cubicBezTo>
                <a:close/>
                <a:moveTo>
                  <a:pt x="2033065" y="1110352"/>
                </a:moveTo>
                <a:cubicBezTo>
                  <a:pt x="1920641" y="1110352"/>
                  <a:pt x="1870166" y="1138658"/>
                  <a:pt x="1811420" y="1163425"/>
                </a:cubicBezTo>
                <a:lnTo>
                  <a:pt x="1788269" y="1171518"/>
                </a:lnTo>
                <a:lnTo>
                  <a:pt x="1829444" y="1162356"/>
                </a:lnTo>
                <a:cubicBezTo>
                  <a:pt x="1880669" y="1148935"/>
                  <a:pt x="1932095" y="1135504"/>
                  <a:pt x="2033466" y="1135464"/>
                </a:cubicBezTo>
                <a:cubicBezTo>
                  <a:pt x="2134758" y="1135464"/>
                  <a:pt x="2185963" y="1148855"/>
                  <a:pt x="2236999" y="1162246"/>
                </a:cubicBezTo>
                <a:lnTo>
                  <a:pt x="2283467" y="1172596"/>
                </a:lnTo>
                <a:lnTo>
                  <a:pt x="2234529" y="1154642"/>
                </a:lnTo>
                <a:cubicBezTo>
                  <a:pt x="2184963" y="1132816"/>
                  <a:pt x="2133797" y="1110352"/>
                  <a:pt x="2033065" y="1110352"/>
                </a:cubicBezTo>
                <a:close/>
                <a:moveTo>
                  <a:pt x="7964162" y="1107612"/>
                </a:moveTo>
                <a:lnTo>
                  <a:pt x="7969048" y="1114053"/>
                </a:lnTo>
                <a:lnTo>
                  <a:pt x="7969592" y="1114579"/>
                </a:lnTo>
                <a:close/>
                <a:moveTo>
                  <a:pt x="3909699" y="1107591"/>
                </a:moveTo>
                <a:lnTo>
                  <a:pt x="3914601" y="1114053"/>
                </a:lnTo>
                <a:lnTo>
                  <a:pt x="3915146" y="1114581"/>
                </a:lnTo>
                <a:close/>
                <a:moveTo>
                  <a:pt x="10363715" y="1092801"/>
                </a:moveTo>
                <a:lnTo>
                  <a:pt x="10386110" y="1117424"/>
                </a:lnTo>
                <a:lnTo>
                  <a:pt x="10392009" y="1122491"/>
                </a:lnTo>
                <a:close/>
                <a:moveTo>
                  <a:pt x="6309260" y="1092793"/>
                </a:moveTo>
                <a:lnTo>
                  <a:pt x="6331663" y="1117424"/>
                </a:lnTo>
                <a:lnTo>
                  <a:pt x="6337562" y="1122492"/>
                </a:lnTo>
                <a:close/>
                <a:moveTo>
                  <a:pt x="2254807" y="1092787"/>
                </a:moveTo>
                <a:lnTo>
                  <a:pt x="2277216" y="1117424"/>
                </a:lnTo>
                <a:lnTo>
                  <a:pt x="2283117" y="1122494"/>
                </a:lnTo>
                <a:close/>
                <a:moveTo>
                  <a:pt x="8515501" y="1085989"/>
                </a:moveTo>
                <a:cubicBezTo>
                  <a:pt x="8489519" y="1090865"/>
                  <a:pt x="8437873" y="1072957"/>
                  <a:pt x="8314197" y="1142830"/>
                </a:cubicBezTo>
                <a:lnTo>
                  <a:pt x="8292380" y="1154045"/>
                </a:lnTo>
                <a:lnTo>
                  <a:pt x="8330534" y="1138218"/>
                </a:lnTo>
                <a:cubicBezTo>
                  <a:pt x="8376208" y="1118989"/>
                  <a:pt x="8426886" y="1101896"/>
                  <a:pt x="8515621" y="1101896"/>
                </a:cubicBezTo>
                <a:cubicBezTo>
                  <a:pt x="8540883" y="1105654"/>
                  <a:pt x="8594767" y="1091584"/>
                  <a:pt x="8720602" y="1146827"/>
                </a:cubicBezTo>
                <a:lnTo>
                  <a:pt x="8730302" y="1150429"/>
                </a:lnTo>
                <a:lnTo>
                  <a:pt x="8678652" y="1122262"/>
                </a:lnTo>
                <a:cubicBezTo>
                  <a:pt x="8638189" y="1102110"/>
                  <a:pt x="8590870" y="1085989"/>
                  <a:pt x="8515501" y="1085989"/>
                </a:cubicBezTo>
                <a:close/>
                <a:moveTo>
                  <a:pt x="4461053" y="1085989"/>
                </a:moveTo>
                <a:cubicBezTo>
                  <a:pt x="4435072" y="1090865"/>
                  <a:pt x="4383426" y="1072957"/>
                  <a:pt x="4259750" y="1142830"/>
                </a:cubicBezTo>
                <a:lnTo>
                  <a:pt x="4237932" y="1154046"/>
                </a:lnTo>
                <a:lnTo>
                  <a:pt x="4276086" y="1138218"/>
                </a:lnTo>
                <a:cubicBezTo>
                  <a:pt x="4321760" y="1118989"/>
                  <a:pt x="4372438" y="1101896"/>
                  <a:pt x="4461174" y="1101896"/>
                </a:cubicBezTo>
                <a:cubicBezTo>
                  <a:pt x="4486436" y="1105654"/>
                  <a:pt x="4540320" y="1091584"/>
                  <a:pt x="4666155" y="1146827"/>
                </a:cubicBezTo>
                <a:lnTo>
                  <a:pt x="4675855" y="1150430"/>
                </a:lnTo>
                <a:lnTo>
                  <a:pt x="4624205" y="1122262"/>
                </a:lnTo>
                <a:cubicBezTo>
                  <a:pt x="4583742" y="1102110"/>
                  <a:pt x="4536422" y="1085989"/>
                  <a:pt x="4461053" y="1085989"/>
                </a:cubicBezTo>
                <a:close/>
                <a:moveTo>
                  <a:pt x="406606" y="1085989"/>
                </a:moveTo>
                <a:cubicBezTo>
                  <a:pt x="380624" y="1090865"/>
                  <a:pt x="328978" y="1072957"/>
                  <a:pt x="205302" y="1142830"/>
                </a:cubicBezTo>
                <a:lnTo>
                  <a:pt x="181126" y="1154378"/>
                </a:lnTo>
                <a:lnTo>
                  <a:pt x="202273" y="1146547"/>
                </a:lnTo>
                <a:cubicBezTo>
                  <a:pt x="253609" y="1124221"/>
                  <a:pt x="305314" y="1101896"/>
                  <a:pt x="406726" y="1101896"/>
                </a:cubicBezTo>
                <a:cubicBezTo>
                  <a:pt x="431988" y="1105654"/>
                  <a:pt x="485872" y="1091584"/>
                  <a:pt x="611706" y="1146827"/>
                </a:cubicBezTo>
                <a:lnTo>
                  <a:pt x="621409" y="1150430"/>
                </a:lnTo>
                <a:lnTo>
                  <a:pt x="569757" y="1122262"/>
                </a:lnTo>
                <a:cubicBezTo>
                  <a:pt x="529294" y="1102110"/>
                  <a:pt x="481975" y="1085989"/>
                  <a:pt x="406606" y="1085989"/>
                </a:cubicBezTo>
                <a:close/>
                <a:moveTo>
                  <a:pt x="10141882" y="1075275"/>
                </a:moveTo>
                <a:cubicBezTo>
                  <a:pt x="10028244" y="1075275"/>
                  <a:pt x="9978653" y="1114913"/>
                  <a:pt x="9920502" y="1149596"/>
                </a:cubicBezTo>
                <a:lnTo>
                  <a:pt x="9898882" y="1160247"/>
                </a:lnTo>
                <a:lnTo>
                  <a:pt x="9937059" y="1146247"/>
                </a:lnTo>
                <a:cubicBezTo>
                  <a:pt x="9987505" y="1124102"/>
                  <a:pt x="10039630" y="1101159"/>
                  <a:pt x="10142121" y="1101159"/>
                </a:cubicBezTo>
                <a:cubicBezTo>
                  <a:pt x="10243333" y="1101159"/>
                  <a:pt x="10294778" y="1123484"/>
                  <a:pt x="10345983" y="1145809"/>
                </a:cubicBezTo>
                <a:lnTo>
                  <a:pt x="10381398" y="1158935"/>
                </a:lnTo>
                <a:lnTo>
                  <a:pt x="10342865" y="1137233"/>
                </a:lnTo>
                <a:cubicBezTo>
                  <a:pt x="10291140" y="1105255"/>
                  <a:pt x="10242294" y="1075275"/>
                  <a:pt x="10141882" y="1075275"/>
                </a:cubicBezTo>
                <a:close/>
                <a:moveTo>
                  <a:pt x="6087434" y="1075275"/>
                </a:moveTo>
                <a:cubicBezTo>
                  <a:pt x="5973796" y="1075275"/>
                  <a:pt x="5924206" y="1114913"/>
                  <a:pt x="5866055" y="1149596"/>
                </a:cubicBezTo>
                <a:lnTo>
                  <a:pt x="5844436" y="1160247"/>
                </a:lnTo>
                <a:lnTo>
                  <a:pt x="5882611" y="1146247"/>
                </a:lnTo>
                <a:cubicBezTo>
                  <a:pt x="5933057" y="1124102"/>
                  <a:pt x="5985182" y="1101159"/>
                  <a:pt x="6087674" y="1101159"/>
                </a:cubicBezTo>
                <a:cubicBezTo>
                  <a:pt x="6188885" y="1101159"/>
                  <a:pt x="6240330" y="1123484"/>
                  <a:pt x="6291535" y="1145809"/>
                </a:cubicBezTo>
                <a:lnTo>
                  <a:pt x="6326952" y="1158936"/>
                </a:lnTo>
                <a:lnTo>
                  <a:pt x="6288418" y="1137233"/>
                </a:lnTo>
                <a:cubicBezTo>
                  <a:pt x="6236692" y="1105255"/>
                  <a:pt x="6187846" y="1075275"/>
                  <a:pt x="6087434" y="1075275"/>
                </a:cubicBezTo>
                <a:close/>
                <a:moveTo>
                  <a:pt x="2032987" y="1075275"/>
                </a:moveTo>
                <a:cubicBezTo>
                  <a:pt x="1919349" y="1075275"/>
                  <a:pt x="1869758" y="1114913"/>
                  <a:pt x="1811607" y="1149596"/>
                </a:cubicBezTo>
                <a:lnTo>
                  <a:pt x="1789989" y="1160246"/>
                </a:lnTo>
                <a:lnTo>
                  <a:pt x="1828163" y="1146247"/>
                </a:lnTo>
                <a:cubicBezTo>
                  <a:pt x="1878609" y="1124102"/>
                  <a:pt x="1930734" y="1101159"/>
                  <a:pt x="2033225" y="1101159"/>
                </a:cubicBezTo>
                <a:cubicBezTo>
                  <a:pt x="2134437" y="1101159"/>
                  <a:pt x="2185883" y="1123484"/>
                  <a:pt x="2237088" y="1145809"/>
                </a:cubicBezTo>
                <a:lnTo>
                  <a:pt x="2272504" y="1158935"/>
                </a:lnTo>
                <a:lnTo>
                  <a:pt x="2233971" y="1137233"/>
                </a:lnTo>
                <a:cubicBezTo>
                  <a:pt x="2182246" y="1105255"/>
                  <a:pt x="2133398" y="1075275"/>
                  <a:pt x="2032987" y="1075275"/>
                </a:cubicBezTo>
                <a:close/>
                <a:moveTo>
                  <a:pt x="9328990" y="1072377"/>
                </a:moveTo>
                <a:cubicBezTo>
                  <a:pt x="9215352" y="1072377"/>
                  <a:pt x="9165762" y="1112850"/>
                  <a:pt x="9107610" y="1148264"/>
                </a:cubicBezTo>
                <a:lnTo>
                  <a:pt x="9062086" y="1171164"/>
                </a:lnTo>
                <a:lnTo>
                  <a:pt x="9125259" y="1151083"/>
                </a:lnTo>
                <a:cubicBezTo>
                  <a:pt x="9176394" y="1131946"/>
                  <a:pt x="9227779" y="1112799"/>
                  <a:pt x="9329390" y="1112759"/>
                </a:cubicBezTo>
                <a:cubicBezTo>
                  <a:pt x="9430762" y="1112759"/>
                  <a:pt x="9482047" y="1131866"/>
                  <a:pt x="9533113" y="1150974"/>
                </a:cubicBezTo>
                <a:lnTo>
                  <a:pt x="9595713" y="1170869"/>
                </a:lnTo>
                <a:lnTo>
                  <a:pt x="9550119" y="1147979"/>
                </a:lnTo>
                <a:cubicBezTo>
                  <a:pt x="9492064" y="1112698"/>
                  <a:pt x="9442538" y="1072377"/>
                  <a:pt x="9328990" y="1072377"/>
                </a:cubicBezTo>
                <a:close/>
                <a:moveTo>
                  <a:pt x="5274542" y="1072377"/>
                </a:moveTo>
                <a:cubicBezTo>
                  <a:pt x="5160905" y="1072377"/>
                  <a:pt x="5111314" y="1112850"/>
                  <a:pt x="5053163" y="1148264"/>
                </a:cubicBezTo>
                <a:lnTo>
                  <a:pt x="5007640" y="1171164"/>
                </a:lnTo>
                <a:lnTo>
                  <a:pt x="5070811" y="1151083"/>
                </a:lnTo>
                <a:cubicBezTo>
                  <a:pt x="5121947" y="1131946"/>
                  <a:pt x="5173332" y="1112799"/>
                  <a:pt x="5274943" y="1112759"/>
                </a:cubicBezTo>
                <a:cubicBezTo>
                  <a:pt x="5376315" y="1112759"/>
                  <a:pt x="5427600" y="1131866"/>
                  <a:pt x="5478666" y="1150974"/>
                </a:cubicBezTo>
                <a:lnTo>
                  <a:pt x="5541268" y="1170869"/>
                </a:lnTo>
                <a:lnTo>
                  <a:pt x="5495672" y="1147979"/>
                </a:lnTo>
                <a:cubicBezTo>
                  <a:pt x="5437617" y="1112698"/>
                  <a:pt x="5388091" y="1072377"/>
                  <a:pt x="5274542" y="1072377"/>
                </a:cubicBezTo>
                <a:close/>
                <a:moveTo>
                  <a:pt x="1220094" y="1072377"/>
                </a:moveTo>
                <a:cubicBezTo>
                  <a:pt x="1106456" y="1072377"/>
                  <a:pt x="1056866" y="1112850"/>
                  <a:pt x="998715" y="1148264"/>
                </a:cubicBezTo>
                <a:lnTo>
                  <a:pt x="953192" y="1171164"/>
                </a:lnTo>
                <a:lnTo>
                  <a:pt x="1016364" y="1151083"/>
                </a:lnTo>
                <a:cubicBezTo>
                  <a:pt x="1067499" y="1131946"/>
                  <a:pt x="1118884" y="1112799"/>
                  <a:pt x="1220495" y="1112759"/>
                </a:cubicBezTo>
                <a:cubicBezTo>
                  <a:pt x="1321867" y="1112759"/>
                  <a:pt x="1373153" y="1131866"/>
                  <a:pt x="1424218" y="1150974"/>
                </a:cubicBezTo>
                <a:lnTo>
                  <a:pt x="1486819" y="1170869"/>
                </a:lnTo>
                <a:lnTo>
                  <a:pt x="1441224" y="1147979"/>
                </a:lnTo>
                <a:cubicBezTo>
                  <a:pt x="1383169" y="1112698"/>
                  <a:pt x="1333643" y="1072377"/>
                  <a:pt x="1220094" y="1072377"/>
                </a:cubicBezTo>
                <a:close/>
                <a:moveTo>
                  <a:pt x="11768781" y="1071578"/>
                </a:moveTo>
                <a:cubicBezTo>
                  <a:pt x="11655098" y="1071578"/>
                  <a:pt x="11605514" y="1112051"/>
                  <a:pt x="11547362" y="1147465"/>
                </a:cubicBezTo>
                <a:lnTo>
                  <a:pt x="11502419" y="1170071"/>
                </a:lnTo>
                <a:lnTo>
                  <a:pt x="11563801" y="1150813"/>
                </a:lnTo>
                <a:cubicBezTo>
                  <a:pt x="11628693" y="1123807"/>
                  <a:pt x="11698518" y="1110680"/>
                  <a:pt x="11768783" y="1112279"/>
                </a:cubicBezTo>
                <a:cubicBezTo>
                  <a:pt x="11870154" y="1112279"/>
                  <a:pt x="11921439" y="1131386"/>
                  <a:pt x="11972505" y="1150493"/>
                </a:cubicBezTo>
                <a:lnTo>
                  <a:pt x="12035985" y="1170668"/>
                </a:lnTo>
                <a:lnTo>
                  <a:pt x="11989924" y="1147465"/>
                </a:lnTo>
                <a:cubicBezTo>
                  <a:pt x="11931855" y="1112051"/>
                  <a:pt x="11882329" y="1071578"/>
                  <a:pt x="11768781" y="1071578"/>
                </a:cubicBezTo>
                <a:close/>
                <a:moveTo>
                  <a:pt x="7714333" y="1071578"/>
                </a:moveTo>
                <a:cubicBezTo>
                  <a:pt x="7600651" y="1071578"/>
                  <a:pt x="7551066" y="1112051"/>
                  <a:pt x="7492914" y="1147465"/>
                </a:cubicBezTo>
                <a:lnTo>
                  <a:pt x="7447972" y="1170071"/>
                </a:lnTo>
                <a:lnTo>
                  <a:pt x="7509353" y="1150813"/>
                </a:lnTo>
                <a:cubicBezTo>
                  <a:pt x="7574245" y="1123807"/>
                  <a:pt x="7644070" y="1110680"/>
                  <a:pt x="7714335" y="1112279"/>
                </a:cubicBezTo>
                <a:cubicBezTo>
                  <a:pt x="7866392" y="1112279"/>
                  <a:pt x="7905756" y="1155270"/>
                  <a:pt x="8000724" y="1176765"/>
                </a:cubicBezTo>
                <a:lnTo>
                  <a:pt x="8002097" y="1176902"/>
                </a:lnTo>
                <a:lnTo>
                  <a:pt x="7965559" y="1164539"/>
                </a:lnTo>
                <a:cubicBezTo>
                  <a:pt x="7892138" y="1126666"/>
                  <a:pt x="7846807" y="1071578"/>
                  <a:pt x="7714333" y="1071578"/>
                </a:cubicBezTo>
                <a:close/>
                <a:moveTo>
                  <a:pt x="3659886" y="1071578"/>
                </a:moveTo>
                <a:cubicBezTo>
                  <a:pt x="3546203" y="1071578"/>
                  <a:pt x="3496619" y="1112051"/>
                  <a:pt x="3438467" y="1147465"/>
                </a:cubicBezTo>
                <a:lnTo>
                  <a:pt x="3393524" y="1170071"/>
                </a:lnTo>
                <a:lnTo>
                  <a:pt x="3454906" y="1150813"/>
                </a:lnTo>
                <a:cubicBezTo>
                  <a:pt x="3519797" y="1123807"/>
                  <a:pt x="3589622" y="1110680"/>
                  <a:pt x="3659887" y="1112279"/>
                </a:cubicBezTo>
                <a:cubicBezTo>
                  <a:pt x="3811944" y="1112279"/>
                  <a:pt x="3851308" y="1155270"/>
                  <a:pt x="3946276" y="1176765"/>
                </a:cubicBezTo>
                <a:lnTo>
                  <a:pt x="3947650" y="1176902"/>
                </a:lnTo>
                <a:lnTo>
                  <a:pt x="3911112" y="1164539"/>
                </a:lnTo>
                <a:cubicBezTo>
                  <a:pt x="3837690" y="1126666"/>
                  <a:pt x="3792359" y="1071578"/>
                  <a:pt x="3659886" y="1071578"/>
                </a:cubicBezTo>
                <a:close/>
                <a:moveTo>
                  <a:pt x="8516140" y="1060485"/>
                </a:moveTo>
                <a:cubicBezTo>
                  <a:pt x="8438742" y="1060516"/>
                  <a:pt x="8390973" y="1081084"/>
                  <a:pt x="8349986" y="1106461"/>
                </a:cubicBezTo>
                <a:lnTo>
                  <a:pt x="8304727" y="1136793"/>
                </a:lnTo>
                <a:lnTo>
                  <a:pt x="8330335" y="1123089"/>
                </a:lnTo>
                <a:cubicBezTo>
                  <a:pt x="8375857" y="1098368"/>
                  <a:pt x="8426461" y="1076394"/>
                  <a:pt x="8515581" y="1076394"/>
                </a:cubicBezTo>
                <a:cubicBezTo>
                  <a:pt x="8542043" y="1081351"/>
                  <a:pt x="8594727" y="1063044"/>
                  <a:pt x="8720962" y="1134276"/>
                </a:cubicBezTo>
                <a:lnTo>
                  <a:pt x="8728965" y="1138097"/>
                </a:lnTo>
                <a:lnTo>
                  <a:pt x="8679333" y="1104853"/>
                </a:lnTo>
                <a:cubicBezTo>
                  <a:pt x="8639020" y="1080204"/>
                  <a:pt x="8591779" y="1060485"/>
                  <a:pt x="8516140" y="1060485"/>
                </a:cubicBezTo>
                <a:close/>
                <a:moveTo>
                  <a:pt x="4461693" y="1060485"/>
                </a:moveTo>
                <a:cubicBezTo>
                  <a:pt x="4384295" y="1060516"/>
                  <a:pt x="4336526" y="1081084"/>
                  <a:pt x="4295539" y="1106461"/>
                </a:cubicBezTo>
                <a:lnTo>
                  <a:pt x="4250281" y="1136792"/>
                </a:lnTo>
                <a:lnTo>
                  <a:pt x="4275887" y="1123089"/>
                </a:lnTo>
                <a:cubicBezTo>
                  <a:pt x="4321409" y="1098368"/>
                  <a:pt x="4372013" y="1076394"/>
                  <a:pt x="4461133" y="1076394"/>
                </a:cubicBezTo>
                <a:cubicBezTo>
                  <a:pt x="4487597" y="1081351"/>
                  <a:pt x="4540279" y="1063044"/>
                  <a:pt x="4666515" y="1134276"/>
                </a:cubicBezTo>
                <a:lnTo>
                  <a:pt x="4674519" y="1138098"/>
                </a:lnTo>
                <a:lnTo>
                  <a:pt x="4624887" y="1104853"/>
                </a:lnTo>
                <a:cubicBezTo>
                  <a:pt x="4584573" y="1080204"/>
                  <a:pt x="4537333" y="1060485"/>
                  <a:pt x="4461693" y="1060485"/>
                </a:cubicBezTo>
                <a:close/>
                <a:moveTo>
                  <a:pt x="407246" y="1060485"/>
                </a:moveTo>
                <a:cubicBezTo>
                  <a:pt x="331427" y="1060515"/>
                  <a:pt x="284040" y="1080253"/>
                  <a:pt x="243610" y="1104913"/>
                </a:cubicBezTo>
                <a:lnTo>
                  <a:pt x="196000" y="1136729"/>
                </a:lnTo>
                <a:lnTo>
                  <a:pt x="202144" y="1133796"/>
                </a:lnTo>
                <a:cubicBezTo>
                  <a:pt x="253289" y="1105095"/>
                  <a:pt x="304834" y="1076394"/>
                  <a:pt x="406686" y="1076394"/>
                </a:cubicBezTo>
                <a:cubicBezTo>
                  <a:pt x="433148" y="1081351"/>
                  <a:pt x="485832" y="1063044"/>
                  <a:pt x="612067" y="1134276"/>
                </a:cubicBezTo>
                <a:lnTo>
                  <a:pt x="620073" y="1138098"/>
                </a:lnTo>
                <a:lnTo>
                  <a:pt x="570439" y="1104853"/>
                </a:lnTo>
                <a:cubicBezTo>
                  <a:pt x="530126" y="1080204"/>
                  <a:pt x="482885" y="1060485"/>
                  <a:pt x="407246" y="1060485"/>
                </a:cubicBezTo>
                <a:close/>
                <a:moveTo>
                  <a:pt x="10141761" y="1039539"/>
                </a:moveTo>
                <a:cubicBezTo>
                  <a:pt x="10028213" y="1039539"/>
                  <a:pt x="9978789" y="1090484"/>
                  <a:pt x="9920666" y="1135061"/>
                </a:cubicBezTo>
                <a:lnTo>
                  <a:pt x="9901803" y="1147001"/>
                </a:lnTo>
                <a:lnTo>
                  <a:pt x="9937440" y="1128359"/>
                </a:lnTo>
                <a:cubicBezTo>
                  <a:pt x="9988226" y="1097061"/>
                  <a:pt x="10039391" y="1065762"/>
                  <a:pt x="10141962" y="1065762"/>
                </a:cubicBezTo>
                <a:cubicBezTo>
                  <a:pt x="10244412" y="1065762"/>
                  <a:pt x="10295558" y="1097041"/>
                  <a:pt x="10346323" y="1128319"/>
                </a:cubicBezTo>
                <a:lnTo>
                  <a:pt x="10380015" y="1145941"/>
                </a:lnTo>
                <a:lnTo>
                  <a:pt x="10362767" y="1135014"/>
                </a:lnTo>
                <a:cubicBezTo>
                  <a:pt x="10304737" y="1090459"/>
                  <a:pt x="10255399" y="1039539"/>
                  <a:pt x="10141761" y="1039539"/>
                </a:cubicBezTo>
                <a:close/>
                <a:moveTo>
                  <a:pt x="6087314" y="1039539"/>
                </a:moveTo>
                <a:cubicBezTo>
                  <a:pt x="5973766" y="1039539"/>
                  <a:pt x="5924342" y="1090484"/>
                  <a:pt x="5866219" y="1135061"/>
                </a:cubicBezTo>
                <a:lnTo>
                  <a:pt x="5847357" y="1147001"/>
                </a:lnTo>
                <a:lnTo>
                  <a:pt x="5882992" y="1128359"/>
                </a:lnTo>
                <a:cubicBezTo>
                  <a:pt x="5933778" y="1097061"/>
                  <a:pt x="5984943" y="1065762"/>
                  <a:pt x="6087514" y="1065762"/>
                </a:cubicBezTo>
                <a:cubicBezTo>
                  <a:pt x="6189965" y="1065762"/>
                  <a:pt x="6241110" y="1097041"/>
                  <a:pt x="6291876" y="1128319"/>
                </a:cubicBezTo>
                <a:lnTo>
                  <a:pt x="6325567" y="1145941"/>
                </a:lnTo>
                <a:lnTo>
                  <a:pt x="6308319" y="1135014"/>
                </a:lnTo>
                <a:cubicBezTo>
                  <a:pt x="6250289" y="1090459"/>
                  <a:pt x="6200952" y="1039539"/>
                  <a:pt x="6087314" y="1039539"/>
                </a:cubicBezTo>
                <a:close/>
                <a:moveTo>
                  <a:pt x="2032867" y="1039539"/>
                </a:moveTo>
                <a:cubicBezTo>
                  <a:pt x="1919318" y="1039539"/>
                  <a:pt x="1869894" y="1090484"/>
                  <a:pt x="1811771" y="1135061"/>
                </a:cubicBezTo>
                <a:lnTo>
                  <a:pt x="1792909" y="1147000"/>
                </a:lnTo>
                <a:lnTo>
                  <a:pt x="1828544" y="1128359"/>
                </a:lnTo>
                <a:cubicBezTo>
                  <a:pt x="1879330" y="1097061"/>
                  <a:pt x="1930496" y="1065762"/>
                  <a:pt x="2033067" y="1065762"/>
                </a:cubicBezTo>
                <a:cubicBezTo>
                  <a:pt x="2135518" y="1065762"/>
                  <a:pt x="2186663" y="1097041"/>
                  <a:pt x="2237429" y="1128319"/>
                </a:cubicBezTo>
                <a:lnTo>
                  <a:pt x="2271121" y="1145941"/>
                </a:lnTo>
                <a:lnTo>
                  <a:pt x="2253872" y="1135014"/>
                </a:lnTo>
                <a:cubicBezTo>
                  <a:pt x="2195842" y="1090459"/>
                  <a:pt x="2146506" y="1039539"/>
                  <a:pt x="2032867" y="1039539"/>
                </a:cubicBezTo>
                <a:close/>
                <a:moveTo>
                  <a:pt x="8515980" y="1034983"/>
                </a:moveTo>
                <a:cubicBezTo>
                  <a:pt x="8415808" y="1034983"/>
                  <a:pt x="8367042" y="1074956"/>
                  <a:pt x="8315316" y="1116927"/>
                </a:cubicBezTo>
                <a:lnTo>
                  <a:pt x="8305330" y="1124309"/>
                </a:lnTo>
                <a:lnTo>
                  <a:pt x="8330191" y="1107959"/>
                </a:lnTo>
                <a:cubicBezTo>
                  <a:pt x="8375457" y="1077746"/>
                  <a:pt x="8425902" y="1050891"/>
                  <a:pt x="8515581" y="1050891"/>
                </a:cubicBezTo>
                <a:cubicBezTo>
                  <a:pt x="8618111" y="1050891"/>
                  <a:pt x="8669317" y="1085947"/>
                  <a:pt x="8720103" y="1121004"/>
                </a:cubicBezTo>
                <a:lnTo>
                  <a:pt x="8724111" y="1123354"/>
                </a:lnTo>
                <a:lnTo>
                  <a:pt x="8678788" y="1087420"/>
                </a:lnTo>
                <a:cubicBezTo>
                  <a:pt x="8638575" y="1058288"/>
                  <a:pt x="8591499" y="1034983"/>
                  <a:pt x="8515980" y="1034983"/>
                </a:cubicBezTo>
                <a:close/>
                <a:moveTo>
                  <a:pt x="4461532" y="1034983"/>
                </a:moveTo>
                <a:cubicBezTo>
                  <a:pt x="4361361" y="1034983"/>
                  <a:pt x="4312595" y="1074956"/>
                  <a:pt x="4260868" y="1116927"/>
                </a:cubicBezTo>
                <a:lnTo>
                  <a:pt x="4250882" y="1124309"/>
                </a:lnTo>
                <a:lnTo>
                  <a:pt x="4275744" y="1107959"/>
                </a:lnTo>
                <a:cubicBezTo>
                  <a:pt x="4321009" y="1077746"/>
                  <a:pt x="4371454" y="1050891"/>
                  <a:pt x="4461133" y="1050891"/>
                </a:cubicBezTo>
                <a:cubicBezTo>
                  <a:pt x="4563664" y="1050891"/>
                  <a:pt x="4614870" y="1085947"/>
                  <a:pt x="4665655" y="1121004"/>
                </a:cubicBezTo>
                <a:lnTo>
                  <a:pt x="4669664" y="1123354"/>
                </a:lnTo>
                <a:lnTo>
                  <a:pt x="4624341" y="1087420"/>
                </a:lnTo>
                <a:cubicBezTo>
                  <a:pt x="4584127" y="1058288"/>
                  <a:pt x="4537051" y="1034983"/>
                  <a:pt x="4461532" y="1034983"/>
                </a:cubicBezTo>
                <a:close/>
                <a:moveTo>
                  <a:pt x="407085" y="1034983"/>
                </a:moveTo>
                <a:cubicBezTo>
                  <a:pt x="306913" y="1034983"/>
                  <a:pt x="258147" y="1074956"/>
                  <a:pt x="206421" y="1116927"/>
                </a:cubicBezTo>
                <a:lnTo>
                  <a:pt x="198151" y="1123366"/>
                </a:lnTo>
                <a:lnTo>
                  <a:pt x="202114" y="1121044"/>
                </a:lnTo>
                <a:cubicBezTo>
                  <a:pt x="252949" y="1085967"/>
                  <a:pt x="304195" y="1050891"/>
                  <a:pt x="406686" y="1050891"/>
                </a:cubicBezTo>
                <a:cubicBezTo>
                  <a:pt x="509216" y="1050891"/>
                  <a:pt x="560422" y="1085947"/>
                  <a:pt x="611208" y="1121004"/>
                </a:cubicBezTo>
                <a:lnTo>
                  <a:pt x="615217" y="1123354"/>
                </a:lnTo>
                <a:lnTo>
                  <a:pt x="569894" y="1087420"/>
                </a:lnTo>
                <a:cubicBezTo>
                  <a:pt x="529680" y="1058288"/>
                  <a:pt x="482604" y="1034983"/>
                  <a:pt x="407085" y="1034983"/>
                </a:cubicBezTo>
                <a:close/>
                <a:moveTo>
                  <a:pt x="10956211" y="1028336"/>
                </a:moveTo>
                <a:cubicBezTo>
                  <a:pt x="10798568" y="1028386"/>
                  <a:pt x="10767870" y="1128868"/>
                  <a:pt x="10661618" y="1176409"/>
                </a:cubicBezTo>
                <a:lnTo>
                  <a:pt x="10636689" y="1183424"/>
                </a:lnTo>
                <a:lnTo>
                  <a:pt x="10668693" y="1181074"/>
                </a:lnTo>
                <a:cubicBezTo>
                  <a:pt x="10764321" y="1165105"/>
                  <a:pt x="10803355" y="1133161"/>
                  <a:pt x="10956251" y="1133101"/>
                </a:cubicBezTo>
                <a:cubicBezTo>
                  <a:pt x="10982793" y="1135580"/>
                  <a:pt x="11035158" y="1126545"/>
                  <a:pt x="11160273" y="1161562"/>
                </a:cubicBezTo>
                <a:cubicBezTo>
                  <a:pt x="11188604" y="1169497"/>
                  <a:pt x="11215713" y="1175488"/>
                  <a:pt x="11241921" y="1179897"/>
                </a:cubicBezTo>
                <a:lnTo>
                  <a:pt x="11272282" y="1183419"/>
                </a:lnTo>
                <a:lnTo>
                  <a:pt x="11240217" y="1171879"/>
                </a:lnTo>
                <a:cubicBezTo>
                  <a:pt x="11144469" y="1124031"/>
                  <a:pt x="11107250" y="1028336"/>
                  <a:pt x="10956211" y="1028336"/>
                </a:cubicBezTo>
                <a:close/>
                <a:moveTo>
                  <a:pt x="6901764" y="1028336"/>
                </a:moveTo>
                <a:cubicBezTo>
                  <a:pt x="6744120" y="1028386"/>
                  <a:pt x="6713422" y="1128868"/>
                  <a:pt x="6607170" y="1176409"/>
                </a:cubicBezTo>
                <a:lnTo>
                  <a:pt x="6582242" y="1183423"/>
                </a:lnTo>
                <a:lnTo>
                  <a:pt x="6614245" y="1181074"/>
                </a:lnTo>
                <a:cubicBezTo>
                  <a:pt x="6709873" y="1165105"/>
                  <a:pt x="6748907" y="1133161"/>
                  <a:pt x="6901803" y="1133101"/>
                </a:cubicBezTo>
                <a:cubicBezTo>
                  <a:pt x="6928345" y="1135580"/>
                  <a:pt x="6980710" y="1126545"/>
                  <a:pt x="7105825" y="1161562"/>
                </a:cubicBezTo>
                <a:cubicBezTo>
                  <a:pt x="7134156" y="1169497"/>
                  <a:pt x="7161265" y="1175488"/>
                  <a:pt x="7187473" y="1179897"/>
                </a:cubicBezTo>
                <a:lnTo>
                  <a:pt x="7217835" y="1183419"/>
                </a:lnTo>
                <a:lnTo>
                  <a:pt x="7185769" y="1171879"/>
                </a:lnTo>
                <a:cubicBezTo>
                  <a:pt x="7090022" y="1124031"/>
                  <a:pt x="7052802" y="1028336"/>
                  <a:pt x="6901764" y="1028336"/>
                </a:cubicBezTo>
                <a:close/>
                <a:moveTo>
                  <a:pt x="2847316" y="1028336"/>
                </a:moveTo>
                <a:cubicBezTo>
                  <a:pt x="2689673" y="1028386"/>
                  <a:pt x="2658975" y="1128868"/>
                  <a:pt x="2552722" y="1176409"/>
                </a:cubicBezTo>
                <a:lnTo>
                  <a:pt x="2527793" y="1183424"/>
                </a:lnTo>
                <a:lnTo>
                  <a:pt x="2559800" y="1181074"/>
                </a:lnTo>
                <a:cubicBezTo>
                  <a:pt x="2655427" y="1165105"/>
                  <a:pt x="2694461" y="1133161"/>
                  <a:pt x="2847357" y="1133101"/>
                </a:cubicBezTo>
                <a:cubicBezTo>
                  <a:pt x="2873899" y="1135580"/>
                  <a:pt x="2926264" y="1126545"/>
                  <a:pt x="3051380" y="1161562"/>
                </a:cubicBezTo>
                <a:cubicBezTo>
                  <a:pt x="3079711" y="1169497"/>
                  <a:pt x="3106820" y="1175488"/>
                  <a:pt x="3133027" y="1179897"/>
                </a:cubicBezTo>
                <a:lnTo>
                  <a:pt x="3163386" y="1183419"/>
                </a:lnTo>
                <a:lnTo>
                  <a:pt x="3131322" y="1171879"/>
                </a:lnTo>
                <a:cubicBezTo>
                  <a:pt x="3035574" y="1124031"/>
                  <a:pt x="2998354" y="1028336"/>
                  <a:pt x="2847316" y="1028336"/>
                </a:cubicBezTo>
                <a:close/>
                <a:moveTo>
                  <a:pt x="9328831" y="1022111"/>
                </a:moveTo>
                <a:cubicBezTo>
                  <a:pt x="9215553" y="1022111"/>
                  <a:pt x="9165993" y="1078596"/>
                  <a:pt x="9107758" y="1128034"/>
                </a:cubicBezTo>
                <a:lnTo>
                  <a:pt x="9059374" y="1161956"/>
                </a:lnTo>
                <a:lnTo>
                  <a:pt x="9124519" y="1127141"/>
                </a:lnTo>
                <a:cubicBezTo>
                  <a:pt x="9175314" y="1095162"/>
                  <a:pt x="9226500" y="1063184"/>
                  <a:pt x="9329070" y="1063184"/>
                </a:cubicBezTo>
                <a:cubicBezTo>
                  <a:pt x="9431521" y="1063184"/>
                  <a:pt x="9482626" y="1095042"/>
                  <a:pt x="9533342" y="1126901"/>
                </a:cubicBezTo>
                <a:lnTo>
                  <a:pt x="9594696" y="1159617"/>
                </a:lnTo>
                <a:lnTo>
                  <a:pt x="9549594" y="1127972"/>
                </a:lnTo>
                <a:cubicBezTo>
                  <a:pt x="9491478" y="1078570"/>
                  <a:pt x="9442065" y="1022111"/>
                  <a:pt x="9328831" y="1022111"/>
                </a:cubicBezTo>
                <a:close/>
                <a:moveTo>
                  <a:pt x="5274383" y="1022111"/>
                </a:moveTo>
                <a:cubicBezTo>
                  <a:pt x="5161105" y="1022111"/>
                  <a:pt x="5111546" y="1078596"/>
                  <a:pt x="5053310" y="1128034"/>
                </a:cubicBezTo>
                <a:lnTo>
                  <a:pt x="5004926" y="1161957"/>
                </a:lnTo>
                <a:lnTo>
                  <a:pt x="5070071" y="1127141"/>
                </a:lnTo>
                <a:cubicBezTo>
                  <a:pt x="5120867" y="1095162"/>
                  <a:pt x="5172052" y="1063184"/>
                  <a:pt x="5274622" y="1063184"/>
                </a:cubicBezTo>
                <a:cubicBezTo>
                  <a:pt x="5377073" y="1063184"/>
                  <a:pt x="5428179" y="1095042"/>
                  <a:pt x="5478895" y="1126901"/>
                </a:cubicBezTo>
                <a:lnTo>
                  <a:pt x="5540247" y="1159616"/>
                </a:lnTo>
                <a:lnTo>
                  <a:pt x="5495147" y="1127972"/>
                </a:lnTo>
                <a:cubicBezTo>
                  <a:pt x="5437030" y="1078570"/>
                  <a:pt x="5387617" y="1022111"/>
                  <a:pt x="5274383" y="1022111"/>
                </a:cubicBezTo>
                <a:close/>
                <a:moveTo>
                  <a:pt x="1219936" y="1022111"/>
                </a:moveTo>
                <a:cubicBezTo>
                  <a:pt x="1106657" y="1022111"/>
                  <a:pt x="1057098" y="1078596"/>
                  <a:pt x="998862" y="1128034"/>
                </a:cubicBezTo>
                <a:lnTo>
                  <a:pt x="950478" y="1161957"/>
                </a:lnTo>
                <a:lnTo>
                  <a:pt x="1015623" y="1127141"/>
                </a:lnTo>
                <a:cubicBezTo>
                  <a:pt x="1066419" y="1095162"/>
                  <a:pt x="1117604" y="1063184"/>
                  <a:pt x="1220174" y="1063184"/>
                </a:cubicBezTo>
                <a:cubicBezTo>
                  <a:pt x="1322625" y="1063184"/>
                  <a:pt x="1373731" y="1095042"/>
                  <a:pt x="1424447" y="1126901"/>
                </a:cubicBezTo>
                <a:lnTo>
                  <a:pt x="1485799" y="1159616"/>
                </a:lnTo>
                <a:lnTo>
                  <a:pt x="1440699" y="1127972"/>
                </a:lnTo>
                <a:cubicBezTo>
                  <a:pt x="1382583" y="1078570"/>
                  <a:pt x="1333170" y="1022111"/>
                  <a:pt x="1219936" y="1022111"/>
                </a:cubicBezTo>
                <a:close/>
                <a:moveTo>
                  <a:pt x="11768863" y="1021711"/>
                </a:moveTo>
                <a:cubicBezTo>
                  <a:pt x="11655764" y="1021621"/>
                  <a:pt x="11606283" y="1078117"/>
                  <a:pt x="11548011" y="1127582"/>
                </a:cubicBezTo>
                <a:lnTo>
                  <a:pt x="11503211" y="1158974"/>
                </a:lnTo>
                <a:lnTo>
                  <a:pt x="11564140" y="1126491"/>
                </a:lnTo>
                <a:cubicBezTo>
                  <a:pt x="11614946" y="1094562"/>
                  <a:pt x="11666131" y="1062584"/>
                  <a:pt x="11768702" y="1062384"/>
                </a:cubicBezTo>
                <a:cubicBezTo>
                  <a:pt x="11871193" y="1062384"/>
                  <a:pt x="11922318" y="1094262"/>
                  <a:pt x="11973054" y="1126141"/>
                </a:cubicBezTo>
                <a:lnTo>
                  <a:pt x="12034075" y="1158687"/>
                </a:lnTo>
                <a:lnTo>
                  <a:pt x="11989713" y="1127573"/>
                </a:lnTo>
                <a:cubicBezTo>
                  <a:pt x="11931574" y="1078170"/>
                  <a:pt x="11882142" y="1021711"/>
                  <a:pt x="11768863" y="1021711"/>
                </a:cubicBezTo>
                <a:close/>
                <a:moveTo>
                  <a:pt x="7714415" y="1021711"/>
                </a:moveTo>
                <a:cubicBezTo>
                  <a:pt x="7601316" y="1021621"/>
                  <a:pt x="7551835" y="1078117"/>
                  <a:pt x="7493563" y="1127582"/>
                </a:cubicBezTo>
                <a:lnTo>
                  <a:pt x="7448762" y="1158975"/>
                </a:lnTo>
                <a:lnTo>
                  <a:pt x="7509693" y="1126491"/>
                </a:lnTo>
                <a:cubicBezTo>
                  <a:pt x="7560498" y="1094562"/>
                  <a:pt x="7611684" y="1062584"/>
                  <a:pt x="7714254" y="1062384"/>
                </a:cubicBezTo>
                <a:cubicBezTo>
                  <a:pt x="7816745" y="1062384"/>
                  <a:pt x="7867870" y="1094262"/>
                  <a:pt x="7918606" y="1126141"/>
                </a:cubicBezTo>
                <a:lnTo>
                  <a:pt x="7983387" y="1160693"/>
                </a:lnTo>
                <a:lnTo>
                  <a:pt x="7938911" y="1130650"/>
                </a:lnTo>
                <a:cubicBezTo>
                  <a:pt x="7879158" y="1080547"/>
                  <a:pt x="7830054" y="1021711"/>
                  <a:pt x="7714415" y="1021711"/>
                </a:cubicBezTo>
                <a:close/>
                <a:moveTo>
                  <a:pt x="3659968" y="1021711"/>
                </a:moveTo>
                <a:cubicBezTo>
                  <a:pt x="3546869" y="1021621"/>
                  <a:pt x="3497388" y="1078117"/>
                  <a:pt x="3439116" y="1127582"/>
                </a:cubicBezTo>
                <a:lnTo>
                  <a:pt x="3394317" y="1158974"/>
                </a:lnTo>
                <a:lnTo>
                  <a:pt x="3455245" y="1126491"/>
                </a:lnTo>
                <a:cubicBezTo>
                  <a:pt x="3506051" y="1094562"/>
                  <a:pt x="3557236" y="1062584"/>
                  <a:pt x="3659806" y="1062384"/>
                </a:cubicBezTo>
                <a:cubicBezTo>
                  <a:pt x="3762297" y="1062384"/>
                  <a:pt x="3813423" y="1094262"/>
                  <a:pt x="3864158" y="1126141"/>
                </a:cubicBezTo>
                <a:lnTo>
                  <a:pt x="3928942" y="1160694"/>
                </a:lnTo>
                <a:lnTo>
                  <a:pt x="3884463" y="1130650"/>
                </a:lnTo>
                <a:cubicBezTo>
                  <a:pt x="3824711" y="1080547"/>
                  <a:pt x="3775606" y="1021711"/>
                  <a:pt x="3659968" y="1021711"/>
                </a:cubicBezTo>
                <a:close/>
                <a:moveTo>
                  <a:pt x="8515980" y="1009480"/>
                </a:moveTo>
                <a:cubicBezTo>
                  <a:pt x="8438949" y="1009480"/>
                  <a:pt x="8391348" y="1037516"/>
                  <a:pt x="8350407" y="1072122"/>
                </a:cubicBezTo>
                <a:lnTo>
                  <a:pt x="8315013" y="1104466"/>
                </a:lnTo>
                <a:lnTo>
                  <a:pt x="8329973" y="1092829"/>
                </a:lnTo>
                <a:cubicBezTo>
                  <a:pt x="8375229" y="1057126"/>
                  <a:pt x="8425727" y="1025389"/>
                  <a:pt x="8515581" y="1025389"/>
                </a:cubicBezTo>
                <a:cubicBezTo>
                  <a:pt x="8618272" y="1025389"/>
                  <a:pt x="8669477" y="1066821"/>
                  <a:pt x="8720233" y="1108253"/>
                </a:cubicBezTo>
                <a:lnTo>
                  <a:pt x="8720330" y="1108329"/>
                </a:lnTo>
                <a:lnTo>
                  <a:pt x="8678529" y="1070012"/>
                </a:lnTo>
                <a:cubicBezTo>
                  <a:pt x="8638399" y="1036383"/>
                  <a:pt x="8591439" y="1009480"/>
                  <a:pt x="8515980" y="1009480"/>
                </a:cubicBezTo>
                <a:close/>
                <a:moveTo>
                  <a:pt x="4461532" y="1009480"/>
                </a:moveTo>
                <a:cubicBezTo>
                  <a:pt x="4384502" y="1009480"/>
                  <a:pt x="4336901" y="1037516"/>
                  <a:pt x="4295960" y="1072122"/>
                </a:cubicBezTo>
                <a:lnTo>
                  <a:pt x="4260568" y="1104464"/>
                </a:lnTo>
                <a:lnTo>
                  <a:pt x="4275526" y="1092829"/>
                </a:lnTo>
                <a:cubicBezTo>
                  <a:pt x="4320782" y="1057126"/>
                  <a:pt x="4371279" y="1025389"/>
                  <a:pt x="4461133" y="1025389"/>
                </a:cubicBezTo>
                <a:cubicBezTo>
                  <a:pt x="4563824" y="1025389"/>
                  <a:pt x="4615029" y="1066821"/>
                  <a:pt x="4665785" y="1108253"/>
                </a:cubicBezTo>
                <a:lnTo>
                  <a:pt x="4665888" y="1108333"/>
                </a:lnTo>
                <a:lnTo>
                  <a:pt x="4624082" y="1070012"/>
                </a:lnTo>
                <a:cubicBezTo>
                  <a:pt x="4583952" y="1036383"/>
                  <a:pt x="4536992" y="1009480"/>
                  <a:pt x="4461532" y="1009480"/>
                </a:cubicBezTo>
                <a:close/>
                <a:moveTo>
                  <a:pt x="407085" y="1009480"/>
                </a:moveTo>
                <a:cubicBezTo>
                  <a:pt x="331626" y="1009480"/>
                  <a:pt x="284408" y="1036383"/>
                  <a:pt x="244027" y="1070012"/>
                </a:cubicBezTo>
                <a:lnTo>
                  <a:pt x="202714" y="1107661"/>
                </a:lnTo>
                <a:lnTo>
                  <a:pt x="240894" y="1077852"/>
                </a:lnTo>
                <a:cubicBezTo>
                  <a:pt x="281566" y="1048706"/>
                  <a:pt x="329668" y="1025389"/>
                  <a:pt x="406686" y="1025389"/>
                </a:cubicBezTo>
                <a:cubicBezTo>
                  <a:pt x="509377" y="1025389"/>
                  <a:pt x="560582" y="1066821"/>
                  <a:pt x="611338" y="1108253"/>
                </a:cubicBezTo>
                <a:lnTo>
                  <a:pt x="611441" y="1108333"/>
                </a:lnTo>
                <a:lnTo>
                  <a:pt x="569634" y="1070012"/>
                </a:lnTo>
                <a:cubicBezTo>
                  <a:pt x="529505" y="1036383"/>
                  <a:pt x="482545" y="1009480"/>
                  <a:pt x="407085" y="1009480"/>
                </a:cubicBezTo>
                <a:close/>
                <a:moveTo>
                  <a:pt x="10141682" y="1003883"/>
                </a:moveTo>
                <a:cubicBezTo>
                  <a:pt x="10028449" y="1003883"/>
                  <a:pt x="9978934" y="1066135"/>
                  <a:pt x="9920701" y="1120605"/>
                </a:cubicBezTo>
                <a:lnTo>
                  <a:pt x="9886045" y="1147366"/>
                </a:lnTo>
                <a:lnTo>
                  <a:pt x="9898388" y="1140034"/>
                </a:lnTo>
                <a:cubicBezTo>
                  <a:pt x="9965529" y="1092879"/>
                  <a:pt x="10013409" y="1029997"/>
                  <a:pt x="10141922" y="1029946"/>
                </a:cubicBezTo>
                <a:cubicBezTo>
                  <a:pt x="10270385" y="1029946"/>
                  <a:pt x="10318309" y="1092810"/>
                  <a:pt x="10385411" y="1139958"/>
                </a:cubicBezTo>
                <a:lnTo>
                  <a:pt x="10394996" y="1145655"/>
                </a:lnTo>
                <a:lnTo>
                  <a:pt x="10362502" y="1120558"/>
                </a:lnTo>
                <a:cubicBezTo>
                  <a:pt x="10304328" y="1066110"/>
                  <a:pt x="10254915" y="1003883"/>
                  <a:pt x="10141682" y="1003883"/>
                </a:cubicBezTo>
                <a:close/>
                <a:moveTo>
                  <a:pt x="6087234" y="1003883"/>
                </a:moveTo>
                <a:cubicBezTo>
                  <a:pt x="5974001" y="1003883"/>
                  <a:pt x="5924488" y="1066135"/>
                  <a:pt x="5866254" y="1120605"/>
                </a:cubicBezTo>
                <a:lnTo>
                  <a:pt x="5831602" y="1147364"/>
                </a:lnTo>
                <a:lnTo>
                  <a:pt x="5843941" y="1140034"/>
                </a:lnTo>
                <a:cubicBezTo>
                  <a:pt x="5911081" y="1092879"/>
                  <a:pt x="5958962" y="1029997"/>
                  <a:pt x="6087474" y="1029946"/>
                </a:cubicBezTo>
                <a:cubicBezTo>
                  <a:pt x="6215937" y="1029946"/>
                  <a:pt x="6263861" y="1092810"/>
                  <a:pt x="6330964" y="1139958"/>
                </a:cubicBezTo>
                <a:lnTo>
                  <a:pt x="6340548" y="1145655"/>
                </a:lnTo>
                <a:lnTo>
                  <a:pt x="6308054" y="1120558"/>
                </a:lnTo>
                <a:cubicBezTo>
                  <a:pt x="6249881" y="1066110"/>
                  <a:pt x="6200468" y="1003883"/>
                  <a:pt x="6087234" y="1003883"/>
                </a:cubicBezTo>
                <a:close/>
                <a:moveTo>
                  <a:pt x="2032787" y="1003883"/>
                </a:moveTo>
                <a:cubicBezTo>
                  <a:pt x="1919554" y="1003883"/>
                  <a:pt x="1870040" y="1066135"/>
                  <a:pt x="1811806" y="1120605"/>
                </a:cubicBezTo>
                <a:lnTo>
                  <a:pt x="1777152" y="1147365"/>
                </a:lnTo>
                <a:lnTo>
                  <a:pt x="1789493" y="1140034"/>
                </a:lnTo>
                <a:cubicBezTo>
                  <a:pt x="1856633" y="1092879"/>
                  <a:pt x="1904514" y="1029997"/>
                  <a:pt x="2033027" y="1029946"/>
                </a:cubicBezTo>
                <a:cubicBezTo>
                  <a:pt x="2161491" y="1029946"/>
                  <a:pt x="2209414" y="1092810"/>
                  <a:pt x="2276517" y="1139958"/>
                </a:cubicBezTo>
                <a:lnTo>
                  <a:pt x="2286101" y="1145656"/>
                </a:lnTo>
                <a:lnTo>
                  <a:pt x="2253607" y="1120558"/>
                </a:lnTo>
                <a:cubicBezTo>
                  <a:pt x="2195434" y="1066110"/>
                  <a:pt x="2146021" y="1003883"/>
                  <a:pt x="2032787" y="1003883"/>
                </a:cubicBezTo>
                <a:close/>
                <a:moveTo>
                  <a:pt x="8515501" y="983977"/>
                </a:moveTo>
                <a:cubicBezTo>
                  <a:pt x="8438531" y="983977"/>
                  <a:pt x="8391038" y="1015750"/>
                  <a:pt x="8350198" y="1054970"/>
                </a:cubicBezTo>
                <a:lnTo>
                  <a:pt x="8318310" y="1088071"/>
                </a:lnTo>
                <a:lnTo>
                  <a:pt x="8329786" y="1077779"/>
                </a:lnTo>
                <a:cubicBezTo>
                  <a:pt x="8375099" y="1036584"/>
                  <a:pt x="8425692" y="999966"/>
                  <a:pt x="8515581" y="999966"/>
                </a:cubicBezTo>
                <a:cubicBezTo>
                  <a:pt x="8592629" y="999966"/>
                  <a:pt x="8640761" y="1026858"/>
                  <a:pt x="8681446" y="1060473"/>
                </a:cubicBezTo>
                <a:lnTo>
                  <a:pt x="8713016" y="1088895"/>
                </a:lnTo>
                <a:lnTo>
                  <a:pt x="8678025" y="1052578"/>
                </a:lnTo>
                <a:cubicBezTo>
                  <a:pt x="8637867" y="1014466"/>
                  <a:pt x="8590900" y="983977"/>
                  <a:pt x="8515501" y="983977"/>
                </a:cubicBezTo>
                <a:close/>
                <a:moveTo>
                  <a:pt x="4461053" y="983977"/>
                </a:moveTo>
                <a:cubicBezTo>
                  <a:pt x="4384084" y="983977"/>
                  <a:pt x="4336590" y="1015750"/>
                  <a:pt x="4295750" y="1054970"/>
                </a:cubicBezTo>
                <a:lnTo>
                  <a:pt x="4263864" y="1088070"/>
                </a:lnTo>
                <a:lnTo>
                  <a:pt x="4275338" y="1077779"/>
                </a:lnTo>
                <a:cubicBezTo>
                  <a:pt x="4320652" y="1036584"/>
                  <a:pt x="4371244" y="999966"/>
                  <a:pt x="4461133" y="999966"/>
                </a:cubicBezTo>
                <a:cubicBezTo>
                  <a:pt x="4538182" y="999966"/>
                  <a:pt x="4586314" y="1026858"/>
                  <a:pt x="4626998" y="1060473"/>
                </a:cubicBezTo>
                <a:lnTo>
                  <a:pt x="4658576" y="1088902"/>
                </a:lnTo>
                <a:lnTo>
                  <a:pt x="4623578" y="1052578"/>
                </a:lnTo>
                <a:cubicBezTo>
                  <a:pt x="4583420" y="1014466"/>
                  <a:pt x="4536453" y="983977"/>
                  <a:pt x="4461053" y="983977"/>
                </a:cubicBezTo>
                <a:close/>
                <a:moveTo>
                  <a:pt x="406607" y="983977"/>
                </a:moveTo>
                <a:cubicBezTo>
                  <a:pt x="331208" y="983977"/>
                  <a:pt x="284094" y="1014466"/>
                  <a:pt x="243812" y="1052578"/>
                </a:cubicBezTo>
                <a:lnTo>
                  <a:pt x="205816" y="1091913"/>
                </a:lnTo>
                <a:lnTo>
                  <a:pt x="240733" y="1060498"/>
                </a:lnTo>
                <a:cubicBezTo>
                  <a:pt x="281461" y="1026869"/>
                  <a:pt x="329639" y="999966"/>
                  <a:pt x="406686" y="999966"/>
                </a:cubicBezTo>
                <a:cubicBezTo>
                  <a:pt x="483734" y="999966"/>
                  <a:pt x="531867" y="1026858"/>
                  <a:pt x="572551" y="1060473"/>
                </a:cubicBezTo>
                <a:lnTo>
                  <a:pt x="604127" y="1088900"/>
                </a:lnTo>
                <a:lnTo>
                  <a:pt x="569131" y="1052578"/>
                </a:lnTo>
                <a:cubicBezTo>
                  <a:pt x="528973" y="1014466"/>
                  <a:pt x="482006" y="983977"/>
                  <a:pt x="406607" y="983977"/>
                </a:cubicBezTo>
                <a:close/>
                <a:moveTo>
                  <a:pt x="9328632" y="971106"/>
                </a:moveTo>
                <a:cubicBezTo>
                  <a:pt x="9216208" y="971106"/>
                  <a:pt x="9166567" y="1043729"/>
                  <a:pt x="9108096" y="1107274"/>
                </a:cubicBezTo>
                <a:lnTo>
                  <a:pt x="9056774" y="1153331"/>
                </a:lnTo>
                <a:lnTo>
                  <a:pt x="9085195" y="1134606"/>
                </a:lnTo>
                <a:cubicBezTo>
                  <a:pt x="9152412" y="1082282"/>
                  <a:pt x="9200548" y="1012517"/>
                  <a:pt x="9328911" y="1012517"/>
                </a:cubicBezTo>
                <a:cubicBezTo>
                  <a:pt x="9457224" y="1012517"/>
                  <a:pt x="9505217" y="1082220"/>
                  <a:pt x="9572314" y="1134498"/>
                </a:cubicBezTo>
                <a:lnTo>
                  <a:pt x="9599135" y="1152181"/>
                </a:lnTo>
                <a:lnTo>
                  <a:pt x="9549202" y="1107227"/>
                </a:lnTo>
                <a:cubicBezTo>
                  <a:pt x="9490963" y="1043704"/>
                  <a:pt x="9441505" y="971106"/>
                  <a:pt x="9328632" y="971106"/>
                </a:cubicBezTo>
                <a:close/>
                <a:moveTo>
                  <a:pt x="5274185" y="971106"/>
                </a:moveTo>
                <a:cubicBezTo>
                  <a:pt x="5161761" y="971106"/>
                  <a:pt x="5112120" y="1043729"/>
                  <a:pt x="5053649" y="1107274"/>
                </a:cubicBezTo>
                <a:lnTo>
                  <a:pt x="5002327" y="1153331"/>
                </a:lnTo>
                <a:lnTo>
                  <a:pt x="5030747" y="1134606"/>
                </a:lnTo>
                <a:cubicBezTo>
                  <a:pt x="5097964" y="1082282"/>
                  <a:pt x="5146100" y="1012517"/>
                  <a:pt x="5274463" y="1012517"/>
                </a:cubicBezTo>
                <a:cubicBezTo>
                  <a:pt x="5402777" y="1012517"/>
                  <a:pt x="5450769" y="1082220"/>
                  <a:pt x="5517867" y="1134498"/>
                </a:cubicBezTo>
                <a:lnTo>
                  <a:pt x="5544691" y="1152183"/>
                </a:lnTo>
                <a:lnTo>
                  <a:pt x="5494755" y="1107227"/>
                </a:lnTo>
                <a:cubicBezTo>
                  <a:pt x="5436516" y="1043704"/>
                  <a:pt x="5387059" y="971106"/>
                  <a:pt x="5274185" y="971106"/>
                </a:cubicBezTo>
                <a:close/>
                <a:moveTo>
                  <a:pt x="1219737" y="971106"/>
                </a:moveTo>
                <a:cubicBezTo>
                  <a:pt x="1107313" y="971106"/>
                  <a:pt x="1057672" y="1043729"/>
                  <a:pt x="999201" y="1107274"/>
                </a:cubicBezTo>
                <a:lnTo>
                  <a:pt x="947882" y="1153329"/>
                </a:lnTo>
                <a:lnTo>
                  <a:pt x="976299" y="1134606"/>
                </a:lnTo>
                <a:cubicBezTo>
                  <a:pt x="1043516" y="1082282"/>
                  <a:pt x="1091652" y="1012517"/>
                  <a:pt x="1220016" y="1012517"/>
                </a:cubicBezTo>
                <a:cubicBezTo>
                  <a:pt x="1348329" y="1012517"/>
                  <a:pt x="1396321" y="1082220"/>
                  <a:pt x="1463419" y="1134498"/>
                </a:cubicBezTo>
                <a:lnTo>
                  <a:pt x="1490242" y="1152183"/>
                </a:lnTo>
                <a:lnTo>
                  <a:pt x="1440307" y="1107227"/>
                </a:lnTo>
                <a:cubicBezTo>
                  <a:pt x="1382068" y="1043704"/>
                  <a:pt x="1332610" y="971106"/>
                  <a:pt x="1219737" y="971106"/>
                </a:cubicBezTo>
                <a:close/>
                <a:moveTo>
                  <a:pt x="11768823" y="970706"/>
                </a:moveTo>
                <a:cubicBezTo>
                  <a:pt x="11655860" y="970706"/>
                  <a:pt x="11606362" y="1043354"/>
                  <a:pt x="11548049" y="1106922"/>
                </a:cubicBezTo>
                <a:lnTo>
                  <a:pt x="11497574" y="1152331"/>
                </a:lnTo>
                <a:lnTo>
                  <a:pt x="11525091" y="1134207"/>
                </a:lnTo>
                <a:cubicBezTo>
                  <a:pt x="11592332" y="1081883"/>
                  <a:pt x="11640499" y="1012118"/>
                  <a:pt x="11768863" y="1012118"/>
                </a:cubicBezTo>
                <a:cubicBezTo>
                  <a:pt x="11897226" y="1012118"/>
                  <a:pt x="11945237" y="1081821"/>
                  <a:pt x="12012360" y="1134098"/>
                </a:cubicBezTo>
                <a:lnTo>
                  <a:pt x="12039636" y="1152074"/>
                </a:lnTo>
                <a:lnTo>
                  <a:pt x="11989440" y="1106874"/>
                </a:lnTo>
                <a:cubicBezTo>
                  <a:pt x="11931208" y="1043329"/>
                  <a:pt x="11881786" y="970706"/>
                  <a:pt x="11768823" y="970706"/>
                </a:cubicBezTo>
                <a:close/>
                <a:moveTo>
                  <a:pt x="7714375" y="970706"/>
                </a:moveTo>
                <a:cubicBezTo>
                  <a:pt x="7601412" y="970706"/>
                  <a:pt x="7551914" y="1043354"/>
                  <a:pt x="7493601" y="1106922"/>
                </a:cubicBezTo>
                <a:lnTo>
                  <a:pt x="7443126" y="1152332"/>
                </a:lnTo>
                <a:lnTo>
                  <a:pt x="7470643" y="1134207"/>
                </a:lnTo>
                <a:cubicBezTo>
                  <a:pt x="7537884" y="1081883"/>
                  <a:pt x="7586051" y="1012118"/>
                  <a:pt x="7714415" y="1012118"/>
                </a:cubicBezTo>
                <a:cubicBezTo>
                  <a:pt x="7849196" y="1012118"/>
                  <a:pt x="7895390" y="1088965"/>
                  <a:pt x="7968137" y="1141798"/>
                </a:cubicBezTo>
                <a:lnTo>
                  <a:pt x="7989269" y="1154734"/>
                </a:lnTo>
                <a:lnTo>
                  <a:pt x="7938644" y="1110833"/>
                </a:lnTo>
                <a:cubicBezTo>
                  <a:pt x="7878792" y="1046387"/>
                  <a:pt x="7829692" y="970706"/>
                  <a:pt x="7714375" y="970706"/>
                </a:cubicBezTo>
                <a:close/>
                <a:moveTo>
                  <a:pt x="3659928" y="970706"/>
                </a:moveTo>
                <a:cubicBezTo>
                  <a:pt x="3546964" y="970706"/>
                  <a:pt x="3497467" y="1043354"/>
                  <a:pt x="3439154" y="1106922"/>
                </a:cubicBezTo>
                <a:lnTo>
                  <a:pt x="3388681" y="1152330"/>
                </a:lnTo>
                <a:lnTo>
                  <a:pt x="3416196" y="1134207"/>
                </a:lnTo>
                <a:cubicBezTo>
                  <a:pt x="3483436" y="1081883"/>
                  <a:pt x="3531604" y="1012118"/>
                  <a:pt x="3659968" y="1012118"/>
                </a:cubicBezTo>
                <a:cubicBezTo>
                  <a:pt x="3794749" y="1012118"/>
                  <a:pt x="3840942" y="1088965"/>
                  <a:pt x="3913690" y="1141798"/>
                </a:cubicBezTo>
                <a:lnTo>
                  <a:pt x="3934823" y="1154735"/>
                </a:lnTo>
                <a:lnTo>
                  <a:pt x="3884198" y="1110833"/>
                </a:lnTo>
                <a:cubicBezTo>
                  <a:pt x="3824346" y="1046387"/>
                  <a:pt x="3775245" y="970706"/>
                  <a:pt x="3659928" y="970706"/>
                </a:cubicBezTo>
                <a:close/>
                <a:moveTo>
                  <a:pt x="10142082" y="968148"/>
                </a:moveTo>
                <a:cubicBezTo>
                  <a:pt x="10029208" y="968193"/>
                  <a:pt x="9979623" y="1041746"/>
                  <a:pt x="9921274" y="1106097"/>
                </a:cubicBezTo>
                <a:lnTo>
                  <a:pt x="9890919" y="1133736"/>
                </a:lnTo>
                <a:lnTo>
                  <a:pt x="9897737" y="1128784"/>
                </a:lnTo>
                <a:cubicBezTo>
                  <a:pt x="9964996" y="1071144"/>
                  <a:pt x="10013589" y="994290"/>
                  <a:pt x="10142001" y="994290"/>
                </a:cubicBezTo>
                <a:cubicBezTo>
                  <a:pt x="10270415" y="994290"/>
                  <a:pt x="10318539" y="1071113"/>
                  <a:pt x="10385700" y="1128730"/>
                </a:cubicBezTo>
                <a:lnTo>
                  <a:pt x="10395416" y="1135785"/>
                </a:lnTo>
                <a:lnTo>
                  <a:pt x="10362728" y="1105998"/>
                </a:lnTo>
                <a:cubicBezTo>
                  <a:pt x="10304439" y="1041642"/>
                  <a:pt x="10254955" y="968103"/>
                  <a:pt x="10142082" y="968148"/>
                </a:cubicBezTo>
                <a:close/>
                <a:moveTo>
                  <a:pt x="6087634" y="968148"/>
                </a:moveTo>
                <a:cubicBezTo>
                  <a:pt x="5974761" y="968193"/>
                  <a:pt x="5925176" y="1041746"/>
                  <a:pt x="5866827" y="1106097"/>
                </a:cubicBezTo>
                <a:lnTo>
                  <a:pt x="5836471" y="1133737"/>
                </a:lnTo>
                <a:lnTo>
                  <a:pt x="5843290" y="1128784"/>
                </a:lnTo>
                <a:cubicBezTo>
                  <a:pt x="5910549" y="1071144"/>
                  <a:pt x="5959141" y="994290"/>
                  <a:pt x="6087554" y="994290"/>
                </a:cubicBezTo>
                <a:cubicBezTo>
                  <a:pt x="6215967" y="994290"/>
                  <a:pt x="6264091" y="1071113"/>
                  <a:pt x="6331253" y="1128730"/>
                </a:cubicBezTo>
                <a:lnTo>
                  <a:pt x="6340969" y="1135786"/>
                </a:lnTo>
                <a:lnTo>
                  <a:pt x="6308281" y="1105998"/>
                </a:lnTo>
                <a:cubicBezTo>
                  <a:pt x="6249991" y="1041642"/>
                  <a:pt x="6200508" y="968103"/>
                  <a:pt x="6087634" y="968148"/>
                </a:cubicBezTo>
                <a:close/>
                <a:moveTo>
                  <a:pt x="2033188" y="968148"/>
                </a:moveTo>
                <a:cubicBezTo>
                  <a:pt x="1920314" y="968193"/>
                  <a:pt x="1870729" y="1041746"/>
                  <a:pt x="1812379" y="1106097"/>
                </a:cubicBezTo>
                <a:lnTo>
                  <a:pt x="1782024" y="1133737"/>
                </a:lnTo>
                <a:lnTo>
                  <a:pt x="1788842" y="1128784"/>
                </a:lnTo>
                <a:cubicBezTo>
                  <a:pt x="1856102" y="1071144"/>
                  <a:pt x="1904694" y="994290"/>
                  <a:pt x="2033107" y="994290"/>
                </a:cubicBezTo>
                <a:cubicBezTo>
                  <a:pt x="2161521" y="994290"/>
                  <a:pt x="2209645" y="1071113"/>
                  <a:pt x="2276806" y="1128730"/>
                </a:cubicBezTo>
                <a:lnTo>
                  <a:pt x="2286524" y="1135787"/>
                </a:lnTo>
                <a:lnTo>
                  <a:pt x="2253834" y="1105998"/>
                </a:lnTo>
                <a:cubicBezTo>
                  <a:pt x="2195545" y="1041642"/>
                  <a:pt x="2146062" y="968103"/>
                  <a:pt x="2033188" y="968148"/>
                </a:cubicBezTo>
                <a:close/>
                <a:moveTo>
                  <a:pt x="8515501" y="958474"/>
                </a:moveTo>
                <a:cubicBezTo>
                  <a:pt x="8438776" y="958474"/>
                  <a:pt x="8391328" y="993984"/>
                  <a:pt x="8350456" y="1037817"/>
                </a:cubicBezTo>
                <a:lnTo>
                  <a:pt x="8325448" y="1066786"/>
                </a:lnTo>
                <a:lnTo>
                  <a:pt x="8329594" y="1062569"/>
                </a:lnTo>
                <a:cubicBezTo>
                  <a:pt x="8374910" y="1015882"/>
                  <a:pt x="8425542" y="974383"/>
                  <a:pt x="8515501" y="974383"/>
                </a:cubicBezTo>
                <a:cubicBezTo>
                  <a:pt x="8592609" y="974383"/>
                  <a:pt x="8640813" y="1004872"/>
                  <a:pt x="8681546" y="1042984"/>
                </a:cubicBezTo>
                <a:lnTo>
                  <a:pt x="8706564" y="1068496"/>
                </a:lnTo>
                <a:lnTo>
                  <a:pt x="8677744" y="1035119"/>
                </a:lnTo>
                <a:cubicBezTo>
                  <a:pt x="8637568" y="992538"/>
                  <a:pt x="8590661" y="958474"/>
                  <a:pt x="8515501" y="958474"/>
                </a:cubicBezTo>
                <a:close/>
                <a:moveTo>
                  <a:pt x="4461053" y="958474"/>
                </a:moveTo>
                <a:cubicBezTo>
                  <a:pt x="4384329" y="958474"/>
                  <a:pt x="4336881" y="993984"/>
                  <a:pt x="4296009" y="1037817"/>
                </a:cubicBezTo>
                <a:lnTo>
                  <a:pt x="4271002" y="1066784"/>
                </a:lnTo>
                <a:lnTo>
                  <a:pt x="4275146" y="1062569"/>
                </a:lnTo>
                <a:cubicBezTo>
                  <a:pt x="4320462" y="1015882"/>
                  <a:pt x="4371095" y="974383"/>
                  <a:pt x="4461053" y="974383"/>
                </a:cubicBezTo>
                <a:cubicBezTo>
                  <a:pt x="4538162" y="974383"/>
                  <a:pt x="4586365" y="1004872"/>
                  <a:pt x="4627099" y="1042984"/>
                </a:cubicBezTo>
                <a:lnTo>
                  <a:pt x="4652120" y="1068498"/>
                </a:lnTo>
                <a:lnTo>
                  <a:pt x="4623298" y="1035119"/>
                </a:lnTo>
                <a:cubicBezTo>
                  <a:pt x="4583120" y="992538"/>
                  <a:pt x="4536213" y="958474"/>
                  <a:pt x="4461053" y="958474"/>
                </a:cubicBezTo>
                <a:close/>
                <a:moveTo>
                  <a:pt x="406607" y="958474"/>
                </a:moveTo>
                <a:cubicBezTo>
                  <a:pt x="331447" y="958474"/>
                  <a:pt x="284383" y="992550"/>
                  <a:pt x="244072" y="1035144"/>
                </a:cubicBezTo>
                <a:lnTo>
                  <a:pt x="212800" y="1071274"/>
                </a:lnTo>
                <a:lnTo>
                  <a:pt x="240545" y="1042984"/>
                </a:lnTo>
                <a:cubicBezTo>
                  <a:pt x="281284" y="1004872"/>
                  <a:pt x="329499" y="974383"/>
                  <a:pt x="406607" y="974383"/>
                </a:cubicBezTo>
                <a:cubicBezTo>
                  <a:pt x="483714" y="974383"/>
                  <a:pt x="531918" y="1004872"/>
                  <a:pt x="572651" y="1042984"/>
                </a:cubicBezTo>
                <a:lnTo>
                  <a:pt x="597674" y="1068500"/>
                </a:lnTo>
                <a:lnTo>
                  <a:pt x="568850" y="1035119"/>
                </a:lnTo>
                <a:cubicBezTo>
                  <a:pt x="528673" y="992538"/>
                  <a:pt x="481766" y="958474"/>
                  <a:pt x="406607" y="958474"/>
                </a:cubicBezTo>
                <a:close/>
                <a:moveTo>
                  <a:pt x="8515501" y="932971"/>
                </a:moveTo>
                <a:cubicBezTo>
                  <a:pt x="8438837" y="932971"/>
                  <a:pt x="8391463" y="972219"/>
                  <a:pt x="8350635" y="1020665"/>
                </a:cubicBezTo>
                <a:lnTo>
                  <a:pt x="8331254" y="1045495"/>
                </a:lnTo>
                <a:lnTo>
                  <a:pt x="8364969" y="1010026"/>
                </a:lnTo>
                <a:cubicBezTo>
                  <a:pt x="8402596" y="974969"/>
                  <a:pt x="8448005" y="948880"/>
                  <a:pt x="8515501" y="948880"/>
                </a:cubicBezTo>
                <a:cubicBezTo>
                  <a:pt x="8592639" y="948880"/>
                  <a:pt x="8640940" y="982944"/>
                  <a:pt x="8681749" y="1025525"/>
                </a:cubicBezTo>
                <a:lnTo>
                  <a:pt x="8708888" y="1056391"/>
                </a:lnTo>
                <a:lnTo>
                  <a:pt x="8697305" y="1041903"/>
                </a:lnTo>
                <a:cubicBezTo>
                  <a:pt x="8652339" y="984233"/>
                  <a:pt x="8603116" y="932971"/>
                  <a:pt x="8515501" y="932971"/>
                </a:cubicBezTo>
                <a:close/>
                <a:moveTo>
                  <a:pt x="4461053" y="932971"/>
                </a:moveTo>
                <a:cubicBezTo>
                  <a:pt x="4384390" y="932971"/>
                  <a:pt x="4337016" y="972219"/>
                  <a:pt x="4296188" y="1020665"/>
                </a:cubicBezTo>
                <a:lnTo>
                  <a:pt x="4276808" y="1045493"/>
                </a:lnTo>
                <a:lnTo>
                  <a:pt x="4310522" y="1010026"/>
                </a:lnTo>
                <a:cubicBezTo>
                  <a:pt x="4348148" y="974969"/>
                  <a:pt x="4393558" y="948880"/>
                  <a:pt x="4461053" y="948880"/>
                </a:cubicBezTo>
                <a:cubicBezTo>
                  <a:pt x="4538191" y="948880"/>
                  <a:pt x="4586492" y="982944"/>
                  <a:pt x="4627302" y="1025525"/>
                </a:cubicBezTo>
                <a:lnTo>
                  <a:pt x="4654450" y="1056402"/>
                </a:lnTo>
                <a:lnTo>
                  <a:pt x="4642858" y="1041903"/>
                </a:lnTo>
                <a:cubicBezTo>
                  <a:pt x="4597892" y="984233"/>
                  <a:pt x="4548670" y="932971"/>
                  <a:pt x="4461053" y="932971"/>
                </a:cubicBezTo>
                <a:close/>
                <a:moveTo>
                  <a:pt x="406607" y="932971"/>
                </a:moveTo>
                <a:cubicBezTo>
                  <a:pt x="331508" y="932971"/>
                  <a:pt x="284515" y="970633"/>
                  <a:pt x="244248" y="1017711"/>
                </a:cubicBezTo>
                <a:lnTo>
                  <a:pt x="219613" y="1049190"/>
                </a:lnTo>
                <a:lnTo>
                  <a:pt x="240384" y="1025550"/>
                </a:lnTo>
                <a:cubicBezTo>
                  <a:pt x="281179" y="982956"/>
                  <a:pt x="329469" y="948880"/>
                  <a:pt x="406607" y="948880"/>
                </a:cubicBezTo>
                <a:cubicBezTo>
                  <a:pt x="483744" y="948880"/>
                  <a:pt x="532046" y="982944"/>
                  <a:pt x="572855" y="1025525"/>
                </a:cubicBezTo>
                <a:lnTo>
                  <a:pt x="600001" y="1056398"/>
                </a:lnTo>
                <a:lnTo>
                  <a:pt x="588411" y="1041903"/>
                </a:lnTo>
                <a:cubicBezTo>
                  <a:pt x="543446" y="984233"/>
                  <a:pt x="494223" y="932971"/>
                  <a:pt x="406607" y="932971"/>
                </a:cubicBezTo>
                <a:close/>
                <a:moveTo>
                  <a:pt x="10142001" y="932492"/>
                </a:moveTo>
                <a:cubicBezTo>
                  <a:pt x="10057548" y="932492"/>
                  <a:pt x="10008582" y="980229"/>
                  <a:pt x="9964746" y="1035425"/>
                </a:cubicBezTo>
                <a:lnTo>
                  <a:pt x="9922380" y="1090467"/>
                </a:lnTo>
                <a:lnTo>
                  <a:pt x="9918528" y="1094731"/>
                </a:lnTo>
                <a:lnTo>
                  <a:pt x="9891813" y="1122773"/>
                </a:lnTo>
                <a:lnTo>
                  <a:pt x="9897979" y="1117478"/>
                </a:lnTo>
                <a:lnTo>
                  <a:pt x="9918528" y="1094731"/>
                </a:lnTo>
                <a:lnTo>
                  <a:pt x="9921496" y="1091616"/>
                </a:lnTo>
                <a:lnTo>
                  <a:pt x="9922380" y="1090467"/>
                </a:lnTo>
                <a:lnTo>
                  <a:pt x="9946369" y="1063913"/>
                </a:lnTo>
                <a:cubicBezTo>
                  <a:pt x="9994325" y="1009637"/>
                  <a:pt x="10045622" y="958555"/>
                  <a:pt x="10142082" y="958555"/>
                </a:cubicBezTo>
                <a:cubicBezTo>
                  <a:pt x="10244973" y="958555"/>
                  <a:pt x="10296458" y="1016656"/>
                  <a:pt x="10347303" y="1074756"/>
                </a:cubicBezTo>
                <a:lnTo>
                  <a:pt x="10362210" y="1091146"/>
                </a:lnTo>
                <a:lnTo>
                  <a:pt x="10304434" y="1017333"/>
                </a:lnTo>
                <a:cubicBezTo>
                  <a:pt x="10264113" y="970199"/>
                  <a:pt x="10217070" y="932492"/>
                  <a:pt x="10142001" y="932492"/>
                </a:cubicBezTo>
                <a:close/>
                <a:moveTo>
                  <a:pt x="6087554" y="932492"/>
                </a:moveTo>
                <a:cubicBezTo>
                  <a:pt x="6003102" y="932492"/>
                  <a:pt x="5954135" y="980229"/>
                  <a:pt x="5910299" y="1035425"/>
                </a:cubicBezTo>
                <a:lnTo>
                  <a:pt x="5867937" y="1090462"/>
                </a:lnTo>
                <a:lnTo>
                  <a:pt x="5864067" y="1094746"/>
                </a:lnTo>
                <a:lnTo>
                  <a:pt x="5837370" y="1122770"/>
                </a:lnTo>
                <a:lnTo>
                  <a:pt x="5843531" y="1117478"/>
                </a:lnTo>
                <a:lnTo>
                  <a:pt x="5864067" y="1094746"/>
                </a:lnTo>
                <a:lnTo>
                  <a:pt x="5867049" y="1091616"/>
                </a:lnTo>
                <a:lnTo>
                  <a:pt x="5867937" y="1090462"/>
                </a:lnTo>
                <a:lnTo>
                  <a:pt x="5891922" y="1063913"/>
                </a:lnTo>
                <a:cubicBezTo>
                  <a:pt x="5939878" y="1009637"/>
                  <a:pt x="5991175" y="958555"/>
                  <a:pt x="6087634" y="958555"/>
                </a:cubicBezTo>
                <a:cubicBezTo>
                  <a:pt x="6190525" y="958555"/>
                  <a:pt x="6242010" y="1016656"/>
                  <a:pt x="6292855" y="1074756"/>
                </a:cubicBezTo>
                <a:lnTo>
                  <a:pt x="6307765" y="1091149"/>
                </a:lnTo>
                <a:lnTo>
                  <a:pt x="6249987" y="1017333"/>
                </a:lnTo>
                <a:cubicBezTo>
                  <a:pt x="6209665" y="970199"/>
                  <a:pt x="6162623" y="932492"/>
                  <a:pt x="6087554" y="932492"/>
                </a:cubicBezTo>
                <a:close/>
                <a:moveTo>
                  <a:pt x="2033107" y="932492"/>
                </a:moveTo>
                <a:cubicBezTo>
                  <a:pt x="1948654" y="932492"/>
                  <a:pt x="1899688" y="980229"/>
                  <a:pt x="1855851" y="1035425"/>
                </a:cubicBezTo>
                <a:lnTo>
                  <a:pt x="1813485" y="1090467"/>
                </a:lnTo>
                <a:lnTo>
                  <a:pt x="1809632" y="1094733"/>
                </a:lnTo>
                <a:lnTo>
                  <a:pt x="1782920" y="1122772"/>
                </a:lnTo>
                <a:lnTo>
                  <a:pt x="1789084" y="1117478"/>
                </a:lnTo>
                <a:lnTo>
                  <a:pt x="1809632" y="1094733"/>
                </a:lnTo>
                <a:lnTo>
                  <a:pt x="1812601" y="1091616"/>
                </a:lnTo>
                <a:lnTo>
                  <a:pt x="1813485" y="1090467"/>
                </a:lnTo>
                <a:lnTo>
                  <a:pt x="1837475" y="1063913"/>
                </a:lnTo>
                <a:cubicBezTo>
                  <a:pt x="1885431" y="1009637"/>
                  <a:pt x="1936728" y="958555"/>
                  <a:pt x="2033188" y="958555"/>
                </a:cubicBezTo>
                <a:cubicBezTo>
                  <a:pt x="2136078" y="958555"/>
                  <a:pt x="2187563" y="1016656"/>
                  <a:pt x="2238409" y="1074756"/>
                </a:cubicBezTo>
                <a:lnTo>
                  <a:pt x="2253320" y="1091151"/>
                </a:lnTo>
                <a:lnTo>
                  <a:pt x="2195541" y="1017333"/>
                </a:lnTo>
                <a:cubicBezTo>
                  <a:pt x="2155219" y="970199"/>
                  <a:pt x="2108177" y="932492"/>
                  <a:pt x="2033107" y="932492"/>
                </a:cubicBezTo>
                <a:close/>
                <a:moveTo>
                  <a:pt x="9329271" y="920100"/>
                </a:moveTo>
                <a:cubicBezTo>
                  <a:pt x="9216847" y="920100"/>
                  <a:pt x="9167332" y="1008887"/>
                  <a:pt x="9108901" y="1086575"/>
                </a:cubicBezTo>
                <a:lnTo>
                  <a:pt x="9064042" y="1135794"/>
                </a:lnTo>
                <a:lnTo>
                  <a:pt x="9084483" y="1118468"/>
                </a:lnTo>
                <a:cubicBezTo>
                  <a:pt x="9151767" y="1051201"/>
                  <a:pt x="9200478" y="961512"/>
                  <a:pt x="9328791" y="961512"/>
                </a:cubicBezTo>
                <a:cubicBezTo>
                  <a:pt x="9457154" y="961512"/>
                  <a:pt x="9505478" y="1051139"/>
                  <a:pt x="9572621" y="1118360"/>
                </a:cubicBezTo>
                <a:lnTo>
                  <a:pt x="9596121" y="1138288"/>
                </a:lnTo>
                <a:lnTo>
                  <a:pt x="9549123" y="1086528"/>
                </a:lnTo>
                <a:cubicBezTo>
                  <a:pt x="9490956" y="1008861"/>
                  <a:pt x="9441695" y="920100"/>
                  <a:pt x="9329271" y="920100"/>
                </a:cubicBezTo>
                <a:close/>
                <a:moveTo>
                  <a:pt x="5274824" y="920100"/>
                </a:moveTo>
                <a:cubicBezTo>
                  <a:pt x="5162400" y="920100"/>
                  <a:pt x="5112885" y="1008887"/>
                  <a:pt x="5054454" y="1086575"/>
                </a:cubicBezTo>
                <a:lnTo>
                  <a:pt x="5009596" y="1135793"/>
                </a:lnTo>
                <a:lnTo>
                  <a:pt x="5030035" y="1118468"/>
                </a:lnTo>
                <a:cubicBezTo>
                  <a:pt x="5097320" y="1051201"/>
                  <a:pt x="5146031" y="961512"/>
                  <a:pt x="5274343" y="961512"/>
                </a:cubicBezTo>
                <a:cubicBezTo>
                  <a:pt x="5402707" y="961512"/>
                  <a:pt x="5451031" y="1051139"/>
                  <a:pt x="5518174" y="1118360"/>
                </a:cubicBezTo>
                <a:lnTo>
                  <a:pt x="5541673" y="1138287"/>
                </a:lnTo>
                <a:lnTo>
                  <a:pt x="5494676" y="1086528"/>
                </a:lnTo>
                <a:cubicBezTo>
                  <a:pt x="5436509" y="1008861"/>
                  <a:pt x="5387248" y="920100"/>
                  <a:pt x="5274824" y="920100"/>
                </a:cubicBezTo>
                <a:close/>
                <a:moveTo>
                  <a:pt x="1220376" y="920100"/>
                </a:moveTo>
                <a:cubicBezTo>
                  <a:pt x="1107952" y="920100"/>
                  <a:pt x="1058438" y="1008887"/>
                  <a:pt x="1000007" y="1086575"/>
                </a:cubicBezTo>
                <a:lnTo>
                  <a:pt x="955150" y="1135791"/>
                </a:lnTo>
                <a:lnTo>
                  <a:pt x="975588" y="1118468"/>
                </a:lnTo>
                <a:cubicBezTo>
                  <a:pt x="1042872" y="1051201"/>
                  <a:pt x="1091583" y="961512"/>
                  <a:pt x="1219896" y="961512"/>
                </a:cubicBezTo>
                <a:cubicBezTo>
                  <a:pt x="1348259" y="961512"/>
                  <a:pt x="1396583" y="1051139"/>
                  <a:pt x="1463726" y="1118360"/>
                </a:cubicBezTo>
                <a:lnTo>
                  <a:pt x="1487228" y="1138290"/>
                </a:lnTo>
                <a:lnTo>
                  <a:pt x="1440228" y="1086528"/>
                </a:lnTo>
                <a:cubicBezTo>
                  <a:pt x="1382062" y="1008861"/>
                  <a:pt x="1332800" y="920100"/>
                  <a:pt x="1220376" y="920100"/>
                </a:cubicBezTo>
                <a:close/>
                <a:moveTo>
                  <a:pt x="11768823" y="919860"/>
                </a:moveTo>
                <a:cubicBezTo>
                  <a:pt x="11656218" y="919860"/>
                  <a:pt x="11606701" y="1008647"/>
                  <a:pt x="11548288" y="1086335"/>
                </a:cubicBezTo>
                <a:lnTo>
                  <a:pt x="11500851" y="1138397"/>
                </a:lnTo>
                <a:lnTo>
                  <a:pt x="11524810" y="1118090"/>
                </a:lnTo>
                <a:cubicBezTo>
                  <a:pt x="11592020" y="1050839"/>
                  <a:pt x="11640419" y="961162"/>
                  <a:pt x="11768982" y="961113"/>
                </a:cubicBezTo>
                <a:cubicBezTo>
                  <a:pt x="11897545" y="961063"/>
                  <a:pt x="11945756" y="1050734"/>
                  <a:pt x="12012826" y="1117994"/>
                </a:cubicBezTo>
                <a:lnTo>
                  <a:pt x="12035747" y="1137458"/>
                </a:lnTo>
                <a:lnTo>
                  <a:pt x="11989167" y="1086288"/>
                </a:lnTo>
                <a:cubicBezTo>
                  <a:pt x="11930842" y="1008621"/>
                  <a:pt x="11881427" y="919860"/>
                  <a:pt x="11768823" y="919860"/>
                </a:cubicBezTo>
                <a:close/>
                <a:moveTo>
                  <a:pt x="7714375" y="919860"/>
                </a:moveTo>
                <a:cubicBezTo>
                  <a:pt x="7601771" y="919860"/>
                  <a:pt x="7552253" y="1008647"/>
                  <a:pt x="7493840" y="1086335"/>
                </a:cubicBezTo>
                <a:lnTo>
                  <a:pt x="7446401" y="1138400"/>
                </a:lnTo>
                <a:lnTo>
                  <a:pt x="7470363" y="1118090"/>
                </a:lnTo>
                <a:cubicBezTo>
                  <a:pt x="7537573" y="1050839"/>
                  <a:pt x="7585972" y="961162"/>
                  <a:pt x="7714534" y="961113"/>
                </a:cubicBezTo>
                <a:cubicBezTo>
                  <a:pt x="7849526" y="961060"/>
                  <a:pt x="7895929" y="1059925"/>
                  <a:pt x="7968593" y="1127900"/>
                </a:cubicBezTo>
                <a:lnTo>
                  <a:pt x="7969206" y="1128384"/>
                </a:lnTo>
                <a:lnTo>
                  <a:pt x="7938377" y="1091127"/>
                </a:lnTo>
                <a:cubicBezTo>
                  <a:pt x="7878427" y="1012358"/>
                  <a:pt x="7829325" y="919860"/>
                  <a:pt x="7714375" y="919860"/>
                </a:cubicBezTo>
                <a:close/>
                <a:moveTo>
                  <a:pt x="3659928" y="919860"/>
                </a:moveTo>
                <a:cubicBezTo>
                  <a:pt x="3547324" y="919860"/>
                  <a:pt x="3497807" y="1008647"/>
                  <a:pt x="3439394" y="1086335"/>
                </a:cubicBezTo>
                <a:lnTo>
                  <a:pt x="3391958" y="1138396"/>
                </a:lnTo>
                <a:lnTo>
                  <a:pt x="3415916" y="1118090"/>
                </a:lnTo>
                <a:cubicBezTo>
                  <a:pt x="3483126" y="1050839"/>
                  <a:pt x="3531525" y="961162"/>
                  <a:pt x="3660088" y="961113"/>
                </a:cubicBezTo>
                <a:cubicBezTo>
                  <a:pt x="3795079" y="961060"/>
                  <a:pt x="3841482" y="1059925"/>
                  <a:pt x="3914146" y="1127900"/>
                </a:cubicBezTo>
                <a:lnTo>
                  <a:pt x="3914758" y="1128383"/>
                </a:lnTo>
                <a:lnTo>
                  <a:pt x="3883930" y="1091127"/>
                </a:lnTo>
                <a:cubicBezTo>
                  <a:pt x="3823980" y="1012358"/>
                  <a:pt x="3774878" y="919860"/>
                  <a:pt x="3659928" y="919860"/>
                </a:cubicBezTo>
                <a:close/>
                <a:moveTo>
                  <a:pt x="10956130" y="916003"/>
                </a:moveTo>
                <a:cubicBezTo>
                  <a:pt x="10806232" y="916003"/>
                  <a:pt x="10767678" y="1075555"/>
                  <a:pt x="10670888" y="1155331"/>
                </a:cubicBezTo>
                <a:lnTo>
                  <a:pt x="10644133" y="1171241"/>
                </a:lnTo>
                <a:lnTo>
                  <a:pt x="10668292" y="1162431"/>
                </a:lnTo>
                <a:cubicBezTo>
                  <a:pt x="10763092" y="1114557"/>
                  <a:pt x="10801736" y="1018802"/>
                  <a:pt x="10956132" y="1018742"/>
                </a:cubicBezTo>
                <a:cubicBezTo>
                  <a:pt x="11110108" y="1018742"/>
                  <a:pt x="11148062" y="1114438"/>
                  <a:pt x="11242341" y="1162286"/>
                </a:cubicBezTo>
                <a:lnTo>
                  <a:pt x="11266757" y="1171227"/>
                </a:lnTo>
                <a:lnTo>
                  <a:pt x="11239922" y="1155197"/>
                </a:lnTo>
                <a:cubicBezTo>
                  <a:pt x="11143729" y="1075465"/>
                  <a:pt x="11106030" y="916003"/>
                  <a:pt x="10956130" y="916003"/>
                </a:cubicBezTo>
                <a:close/>
                <a:moveTo>
                  <a:pt x="6901683" y="916003"/>
                </a:moveTo>
                <a:cubicBezTo>
                  <a:pt x="6751785" y="916003"/>
                  <a:pt x="6713230" y="1075555"/>
                  <a:pt x="6616441" y="1155331"/>
                </a:cubicBezTo>
                <a:lnTo>
                  <a:pt x="6589686" y="1171241"/>
                </a:lnTo>
                <a:lnTo>
                  <a:pt x="6613845" y="1162431"/>
                </a:lnTo>
                <a:cubicBezTo>
                  <a:pt x="6708645" y="1114557"/>
                  <a:pt x="6747289" y="1018802"/>
                  <a:pt x="6901684" y="1018742"/>
                </a:cubicBezTo>
                <a:cubicBezTo>
                  <a:pt x="7055660" y="1018742"/>
                  <a:pt x="7093615" y="1114438"/>
                  <a:pt x="7187893" y="1162286"/>
                </a:cubicBezTo>
                <a:lnTo>
                  <a:pt x="7212310" y="1171227"/>
                </a:lnTo>
                <a:lnTo>
                  <a:pt x="7185475" y="1155197"/>
                </a:lnTo>
                <a:cubicBezTo>
                  <a:pt x="7089281" y="1075465"/>
                  <a:pt x="7051582" y="916003"/>
                  <a:pt x="6901683" y="916003"/>
                </a:cubicBezTo>
                <a:close/>
                <a:moveTo>
                  <a:pt x="2847236" y="916003"/>
                </a:moveTo>
                <a:cubicBezTo>
                  <a:pt x="2697337" y="916003"/>
                  <a:pt x="2658783" y="1075555"/>
                  <a:pt x="2561993" y="1155331"/>
                </a:cubicBezTo>
                <a:lnTo>
                  <a:pt x="2535239" y="1171241"/>
                </a:lnTo>
                <a:lnTo>
                  <a:pt x="2559397" y="1162431"/>
                </a:lnTo>
                <a:cubicBezTo>
                  <a:pt x="2654197" y="1114557"/>
                  <a:pt x="2692841" y="1018802"/>
                  <a:pt x="2847236" y="1018742"/>
                </a:cubicBezTo>
                <a:cubicBezTo>
                  <a:pt x="3001212" y="1018742"/>
                  <a:pt x="3039167" y="1114438"/>
                  <a:pt x="3133445" y="1162286"/>
                </a:cubicBezTo>
                <a:lnTo>
                  <a:pt x="3157863" y="1171227"/>
                </a:lnTo>
                <a:lnTo>
                  <a:pt x="3131027" y="1155197"/>
                </a:lnTo>
                <a:cubicBezTo>
                  <a:pt x="3034833" y="1075465"/>
                  <a:pt x="2997134" y="916003"/>
                  <a:pt x="2847236" y="916003"/>
                </a:cubicBezTo>
                <a:close/>
                <a:moveTo>
                  <a:pt x="10142001" y="896916"/>
                </a:moveTo>
                <a:cubicBezTo>
                  <a:pt x="10054385" y="896916"/>
                  <a:pt x="10005010" y="955064"/>
                  <a:pt x="9959939" y="1020481"/>
                </a:cubicBezTo>
                <a:lnTo>
                  <a:pt x="9916856" y="1081519"/>
                </a:lnTo>
                <a:lnTo>
                  <a:pt x="9936230" y="1057007"/>
                </a:lnTo>
                <a:cubicBezTo>
                  <a:pt x="9987286" y="989953"/>
                  <a:pt x="10039151" y="922898"/>
                  <a:pt x="10142001" y="922898"/>
                </a:cubicBezTo>
                <a:cubicBezTo>
                  <a:pt x="10244852" y="922898"/>
                  <a:pt x="10296497" y="989953"/>
                  <a:pt x="10347443" y="1056997"/>
                </a:cubicBezTo>
                <a:lnTo>
                  <a:pt x="10355315" y="1066969"/>
                </a:lnTo>
                <a:lnTo>
                  <a:pt x="10304322" y="993039"/>
                </a:lnTo>
                <a:cubicBezTo>
                  <a:pt x="10264072" y="939637"/>
                  <a:pt x="10217101" y="896916"/>
                  <a:pt x="10142001" y="896916"/>
                </a:cubicBezTo>
                <a:close/>
                <a:moveTo>
                  <a:pt x="6087554" y="896916"/>
                </a:moveTo>
                <a:cubicBezTo>
                  <a:pt x="5999939" y="896916"/>
                  <a:pt x="5950563" y="955064"/>
                  <a:pt x="5905492" y="1020481"/>
                </a:cubicBezTo>
                <a:lnTo>
                  <a:pt x="5862411" y="1081516"/>
                </a:lnTo>
                <a:lnTo>
                  <a:pt x="5881783" y="1057007"/>
                </a:lnTo>
                <a:cubicBezTo>
                  <a:pt x="5932839" y="989953"/>
                  <a:pt x="5984704" y="922898"/>
                  <a:pt x="6087554" y="922898"/>
                </a:cubicBezTo>
                <a:cubicBezTo>
                  <a:pt x="6190405" y="922898"/>
                  <a:pt x="6242050" y="989953"/>
                  <a:pt x="6292995" y="1056997"/>
                </a:cubicBezTo>
                <a:lnTo>
                  <a:pt x="6300865" y="1066966"/>
                </a:lnTo>
                <a:lnTo>
                  <a:pt x="6249874" y="993039"/>
                </a:lnTo>
                <a:cubicBezTo>
                  <a:pt x="6209624" y="939637"/>
                  <a:pt x="6162653" y="896916"/>
                  <a:pt x="6087554" y="896916"/>
                </a:cubicBezTo>
                <a:close/>
                <a:moveTo>
                  <a:pt x="2033107" y="896916"/>
                </a:moveTo>
                <a:cubicBezTo>
                  <a:pt x="1945492" y="896916"/>
                  <a:pt x="1896116" y="955064"/>
                  <a:pt x="1851045" y="1020481"/>
                </a:cubicBezTo>
                <a:lnTo>
                  <a:pt x="1807962" y="1081518"/>
                </a:lnTo>
                <a:lnTo>
                  <a:pt x="1827336" y="1057007"/>
                </a:lnTo>
                <a:cubicBezTo>
                  <a:pt x="1878392" y="989953"/>
                  <a:pt x="1930257" y="922898"/>
                  <a:pt x="2033107" y="922898"/>
                </a:cubicBezTo>
                <a:cubicBezTo>
                  <a:pt x="2135958" y="922898"/>
                  <a:pt x="2187604" y="989953"/>
                  <a:pt x="2238549" y="1056997"/>
                </a:cubicBezTo>
                <a:lnTo>
                  <a:pt x="2246415" y="1066961"/>
                </a:lnTo>
                <a:lnTo>
                  <a:pt x="2195428" y="993039"/>
                </a:lnTo>
                <a:cubicBezTo>
                  <a:pt x="2155177" y="939637"/>
                  <a:pt x="2108206" y="896916"/>
                  <a:pt x="2033107" y="896916"/>
                </a:cubicBezTo>
                <a:close/>
                <a:moveTo>
                  <a:pt x="9329271" y="869095"/>
                </a:moveTo>
                <a:cubicBezTo>
                  <a:pt x="9242179" y="869095"/>
                  <a:pt x="9192900" y="932568"/>
                  <a:pt x="9147757" y="1003976"/>
                </a:cubicBezTo>
                <a:lnTo>
                  <a:pt x="9083139" y="1103618"/>
                </a:lnTo>
                <a:lnTo>
                  <a:pt x="9084357" y="1102355"/>
                </a:lnTo>
                <a:cubicBezTo>
                  <a:pt x="9151543" y="1020168"/>
                  <a:pt x="9200178" y="910586"/>
                  <a:pt x="9328791" y="910586"/>
                </a:cubicBezTo>
                <a:cubicBezTo>
                  <a:pt x="9457404" y="910586"/>
                  <a:pt x="9505822" y="1020137"/>
                  <a:pt x="9572921" y="1102300"/>
                </a:cubicBezTo>
                <a:lnTo>
                  <a:pt x="9577464" y="1107013"/>
                </a:lnTo>
                <a:lnTo>
                  <a:pt x="9510730" y="1003943"/>
                </a:lnTo>
                <a:cubicBezTo>
                  <a:pt x="9465642" y="932553"/>
                  <a:pt x="9416362" y="869095"/>
                  <a:pt x="9329271" y="869095"/>
                </a:cubicBezTo>
                <a:close/>
                <a:moveTo>
                  <a:pt x="5274824" y="869095"/>
                </a:moveTo>
                <a:cubicBezTo>
                  <a:pt x="5187732" y="869095"/>
                  <a:pt x="5138453" y="932568"/>
                  <a:pt x="5093310" y="1003976"/>
                </a:cubicBezTo>
                <a:lnTo>
                  <a:pt x="5028693" y="1103617"/>
                </a:lnTo>
                <a:lnTo>
                  <a:pt x="5029910" y="1102355"/>
                </a:lnTo>
                <a:cubicBezTo>
                  <a:pt x="5097096" y="1020168"/>
                  <a:pt x="5145731" y="910586"/>
                  <a:pt x="5274343" y="910586"/>
                </a:cubicBezTo>
                <a:cubicBezTo>
                  <a:pt x="5402957" y="910586"/>
                  <a:pt x="5451374" y="1020137"/>
                  <a:pt x="5518474" y="1102300"/>
                </a:cubicBezTo>
                <a:lnTo>
                  <a:pt x="5523017" y="1107013"/>
                </a:lnTo>
                <a:lnTo>
                  <a:pt x="5456283" y="1003943"/>
                </a:lnTo>
                <a:cubicBezTo>
                  <a:pt x="5411195" y="932553"/>
                  <a:pt x="5361915" y="869095"/>
                  <a:pt x="5274824" y="869095"/>
                </a:cubicBezTo>
                <a:close/>
                <a:moveTo>
                  <a:pt x="1220376" y="869095"/>
                </a:moveTo>
                <a:cubicBezTo>
                  <a:pt x="1133285" y="869095"/>
                  <a:pt x="1084006" y="932568"/>
                  <a:pt x="1038863" y="1003976"/>
                </a:cubicBezTo>
                <a:lnTo>
                  <a:pt x="974246" y="1103616"/>
                </a:lnTo>
                <a:lnTo>
                  <a:pt x="975461" y="1102355"/>
                </a:lnTo>
                <a:cubicBezTo>
                  <a:pt x="1042647" y="1020168"/>
                  <a:pt x="1091283" y="910586"/>
                  <a:pt x="1219896" y="910586"/>
                </a:cubicBezTo>
                <a:cubicBezTo>
                  <a:pt x="1348510" y="910586"/>
                  <a:pt x="1396927" y="1020137"/>
                  <a:pt x="1464027" y="1102300"/>
                </a:cubicBezTo>
                <a:lnTo>
                  <a:pt x="1468570" y="1107013"/>
                </a:lnTo>
                <a:lnTo>
                  <a:pt x="1401836" y="1003943"/>
                </a:lnTo>
                <a:cubicBezTo>
                  <a:pt x="1356747" y="932553"/>
                  <a:pt x="1307468" y="869095"/>
                  <a:pt x="1220376" y="869095"/>
                </a:cubicBezTo>
                <a:close/>
                <a:moveTo>
                  <a:pt x="11768742" y="868856"/>
                </a:moveTo>
                <a:cubicBezTo>
                  <a:pt x="11681267" y="868856"/>
                  <a:pt x="11631954" y="932329"/>
                  <a:pt x="11586884" y="1003736"/>
                </a:cubicBezTo>
                <a:lnTo>
                  <a:pt x="11521194" y="1105256"/>
                </a:lnTo>
                <a:lnTo>
                  <a:pt x="11524556" y="1101770"/>
                </a:lnTo>
                <a:cubicBezTo>
                  <a:pt x="11591756" y="1019560"/>
                  <a:pt x="11640429" y="909946"/>
                  <a:pt x="11769143" y="909946"/>
                </a:cubicBezTo>
                <a:cubicBezTo>
                  <a:pt x="11897855" y="909946"/>
                  <a:pt x="11946279" y="1019653"/>
                  <a:pt x="12013291" y="1101934"/>
                </a:cubicBezTo>
                <a:lnTo>
                  <a:pt x="12015656" y="1104394"/>
                </a:lnTo>
                <a:lnTo>
                  <a:pt x="11950536" y="1003704"/>
                </a:lnTo>
                <a:cubicBezTo>
                  <a:pt x="11905500" y="932314"/>
                  <a:pt x="11856219" y="868856"/>
                  <a:pt x="11768742" y="868856"/>
                </a:cubicBezTo>
                <a:close/>
                <a:moveTo>
                  <a:pt x="7714294" y="868856"/>
                </a:moveTo>
                <a:cubicBezTo>
                  <a:pt x="7626819" y="868856"/>
                  <a:pt x="7577507" y="932329"/>
                  <a:pt x="7532436" y="1003736"/>
                </a:cubicBezTo>
                <a:lnTo>
                  <a:pt x="7466748" y="1105255"/>
                </a:lnTo>
                <a:lnTo>
                  <a:pt x="7470108" y="1101770"/>
                </a:lnTo>
                <a:cubicBezTo>
                  <a:pt x="7537308" y="1019560"/>
                  <a:pt x="7585981" y="909946"/>
                  <a:pt x="7714695" y="909946"/>
                </a:cubicBezTo>
                <a:cubicBezTo>
                  <a:pt x="7804794" y="909946"/>
                  <a:pt x="7855551" y="963703"/>
                  <a:pt x="7900882" y="1024179"/>
                </a:cubicBezTo>
                <a:lnTo>
                  <a:pt x="7949407" y="1088157"/>
                </a:lnTo>
                <a:lnTo>
                  <a:pt x="7887587" y="990425"/>
                </a:lnTo>
                <a:cubicBezTo>
                  <a:pt x="7844743" y="924629"/>
                  <a:pt x="7796303" y="868856"/>
                  <a:pt x="7714294" y="868856"/>
                </a:cubicBezTo>
                <a:close/>
                <a:moveTo>
                  <a:pt x="3659848" y="868856"/>
                </a:moveTo>
                <a:cubicBezTo>
                  <a:pt x="3572372" y="868856"/>
                  <a:pt x="3523060" y="932329"/>
                  <a:pt x="3477989" y="1003736"/>
                </a:cubicBezTo>
                <a:lnTo>
                  <a:pt x="3412301" y="1105255"/>
                </a:lnTo>
                <a:lnTo>
                  <a:pt x="3415661" y="1101770"/>
                </a:lnTo>
                <a:cubicBezTo>
                  <a:pt x="3482861" y="1019560"/>
                  <a:pt x="3531535" y="909946"/>
                  <a:pt x="3660248" y="909946"/>
                </a:cubicBezTo>
                <a:cubicBezTo>
                  <a:pt x="3750347" y="909946"/>
                  <a:pt x="3801104" y="963703"/>
                  <a:pt x="3846435" y="1024179"/>
                </a:cubicBezTo>
                <a:lnTo>
                  <a:pt x="3894962" y="1088160"/>
                </a:lnTo>
                <a:lnTo>
                  <a:pt x="3833140" y="990425"/>
                </a:lnTo>
                <a:cubicBezTo>
                  <a:pt x="3790297" y="924629"/>
                  <a:pt x="3741857" y="868856"/>
                  <a:pt x="3659848" y="868856"/>
                </a:cubicBezTo>
                <a:close/>
                <a:moveTo>
                  <a:pt x="10142001" y="860940"/>
                </a:moveTo>
                <a:cubicBezTo>
                  <a:pt x="10054525" y="860940"/>
                  <a:pt x="10005167" y="925974"/>
                  <a:pt x="9960072" y="999137"/>
                </a:cubicBezTo>
                <a:lnTo>
                  <a:pt x="9933335" y="1043372"/>
                </a:lnTo>
                <a:lnTo>
                  <a:pt x="9936230" y="1039219"/>
                </a:lnTo>
                <a:cubicBezTo>
                  <a:pt x="9987246" y="963271"/>
                  <a:pt x="10039071" y="887322"/>
                  <a:pt x="10142001" y="887322"/>
                </a:cubicBezTo>
                <a:cubicBezTo>
                  <a:pt x="10244932" y="887322"/>
                  <a:pt x="10296538" y="963271"/>
                  <a:pt x="10347443" y="1039219"/>
                </a:cubicBezTo>
                <a:lnTo>
                  <a:pt x="10351441" y="1044960"/>
                </a:lnTo>
                <a:lnTo>
                  <a:pt x="10323776" y="999137"/>
                </a:lnTo>
                <a:cubicBezTo>
                  <a:pt x="10278744" y="925974"/>
                  <a:pt x="10229477" y="860940"/>
                  <a:pt x="10142001" y="860940"/>
                </a:cubicBezTo>
                <a:close/>
                <a:moveTo>
                  <a:pt x="6087554" y="860940"/>
                </a:moveTo>
                <a:cubicBezTo>
                  <a:pt x="6000079" y="860940"/>
                  <a:pt x="5950721" y="925974"/>
                  <a:pt x="5905625" y="999137"/>
                </a:cubicBezTo>
                <a:lnTo>
                  <a:pt x="5878887" y="1043373"/>
                </a:lnTo>
                <a:lnTo>
                  <a:pt x="5881783" y="1039219"/>
                </a:lnTo>
                <a:cubicBezTo>
                  <a:pt x="5932799" y="963271"/>
                  <a:pt x="5984624" y="887322"/>
                  <a:pt x="6087554" y="887322"/>
                </a:cubicBezTo>
                <a:cubicBezTo>
                  <a:pt x="6190485" y="887322"/>
                  <a:pt x="6242090" y="963271"/>
                  <a:pt x="6292996" y="1039219"/>
                </a:cubicBezTo>
                <a:lnTo>
                  <a:pt x="6296992" y="1044959"/>
                </a:lnTo>
                <a:lnTo>
                  <a:pt x="6269329" y="999137"/>
                </a:lnTo>
                <a:cubicBezTo>
                  <a:pt x="6224297" y="925974"/>
                  <a:pt x="6175030" y="860940"/>
                  <a:pt x="6087554" y="860940"/>
                </a:cubicBezTo>
                <a:close/>
                <a:moveTo>
                  <a:pt x="2033108" y="860940"/>
                </a:moveTo>
                <a:cubicBezTo>
                  <a:pt x="1945632" y="860940"/>
                  <a:pt x="1896273" y="925974"/>
                  <a:pt x="1851178" y="999137"/>
                </a:cubicBezTo>
                <a:lnTo>
                  <a:pt x="1824437" y="1043377"/>
                </a:lnTo>
                <a:lnTo>
                  <a:pt x="1827336" y="1039219"/>
                </a:lnTo>
                <a:cubicBezTo>
                  <a:pt x="1878352" y="963271"/>
                  <a:pt x="1930177" y="887322"/>
                  <a:pt x="2033107" y="887322"/>
                </a:cubicBezTo>
                <a:cubicBezTo>
                  <a:pt x="2136038" y="887322"/>
                  <a:pt x="2187644" y="963271"/>
                  <a:pt x="2238549" y="1039219"/>
                </a:cubicBezTo>
                <a:lnTo>
                  <a:pt x="2242546" y="1044960"/>
                </a:lnTo>
                <a:lnTo>
                  <a:pt x="2214882" y="999137"/>
                </a:lnTo>
                <a:cubicBezTo>
                  <a:pt x="2169849" y="925974"/>
                  <a:pt x="2120584" y="860940"/>
                  <a:pt x="2033108" y="860940"/>
                </a:cubicBezTo>
                <a:close/>
                <a:moveTo>
                  <a:pt x="10142001" y="825044"/>
                </a:moveTo>
                <a:cubicBezTo>
                  <a:pt x="10054666" y="825044"/>
                  <a:pt x="10005417" y="896964"/>
                  <a:pt x="9960360" y="977874"/>
                </a:cubicBezTo>
                <a:lnTo>
                  <a:pt x="9941537" y="1012327"/>
                </a:lnTo>
                <a:lnTo>
                  <a:pt x="9975205" y="958851"/>
                </a:lnTo>
                <a:cubicBezTo>
                  <a:pt x="10016214" y="899126"/>
                  <a:pt x="10064773" y="851346"/>
                  <a:pt x="10142001" y="851346"/>
                </a:cubicBezTo>
                <a:cubicBezTo>
                  <a:pt x="10219229" y="851346"/>
                  <a:pt x="10267598" y="899126"/>
                  <a:pt x="10308440" y="958851"/>
                </a:cubicBezTo>
                <a:lnTo>
                  <a:pt x="10345527" y="1017985"/>
                </a:lnTo>
                <a:lnTo>
                  <a:pt x="10323618" y="977874"/>
                </a:lnTo>
                <a:cubicBezTo>
                  <a:pt x="10278571" y="896964"/>
                  <a:pt x="10229337" y="825044"/>
                  <a:pt x="10142001" y="825044"/>
                </a:cubicBezTo>
                <a:close/>
                <a:moveTo>
                  <a:pt x="6087554" y="825044"/>
                </a:moveTo>
                <a:cubicBezTo>
                  <a:pt x="6000219" y="825044"/>
                  <a:pt x="5950970" y="896964"/>
                  <a:pt x="5905913" y="977874"/>
                </a:cubicBezTo>
                <a:lnTo>
                  <a:pt x="5887092" y="1012323"/>
                </a:lnTo>
                <a:lnTo>
                  <a:pt x="5920758" y="958851"/>
                </a:lnTo>
                <a:cubicBezTo>
                  <a:pt x="5961767" y="899126"/>
                  <a:pt x="6010327" y="851346"/>
                  <a:pt x="6087554" y="851346"/>
                </a:cubicBezTo>
                <a:cubicBezTo>
                  <a:pt x="6164782" y="851346"/>
                  <a:pt x="6213151" y="899126"/>
                  <a:pt x="6253992" y="958851"/>
                </a:cubicBezTo>
                <a:lnTo>
                  <a:pt x="6291078" y="1017983"/>
                </a:lnTo>
                <a:lnTo>
                  <a:pt x="6269170" y="977874"/>
                </a:lnTo>
                <a:cubicBezTo>
                  <a:pt x="6224124" y="896964"/>
                  <a:pt x="6174890" y="825044"/>
                  <a:pt x="6087554" y="825044"/>
                </a:cubicBezTo>
                <a:close/>
                <a:moveTo>
                  <a:pt x="2033108" y="825044"/>
                </a:moveTo>
                <a:cubicBezTo>
                  <a:pt x="1945772" y="825044"/>
                  <a:pt x="1896523" y="896964"/>
                  <a:pt x="1851466" y="977874"/>
                </a:cubicBezTo>
                <a:lnTo>
                  <a:pt x="1832648" y="1012319"/>
                </a:lnTo>
                <a:lnTo>
                  <a:pt x="1866311" y="958851"/>
                </a:lnTo>
                <a:cubicBezTo>
                  <a:pt x="1907320" y="899126"/>
                  <a:pt x="1955880" y="851346"/>
                  <a:pt x="2033108" y="851346"/>
                </a:cubicBezTo>
                <a:cubicBezTo>
                  <a:pt x="2110335" y="851346"/>
                  <a:pt x="2158704" y="899126"/>
                  <a:pt x="2199545" y="958851"/>
                </a:cubicBezTo>
                <a:lnTo>
                  <a:pt x="2236637" y="1017991"/>
                </a:lnTo>
                <a:lnTo>
                  <a:pt x="2214724" y="977874"/>
                </a:lnTo>
                <a:cubicBezTo>
                  <a:pt x="2169677" y="896964"/>
                  <a:pt x="2120444" y="825044"/>
                  <a:pt x="2033108" y="825044"/>
                </a:cubicBezTo>
                <a:close/>
                <a:moveTo>
                  <a:pt x="9329271" y="818169"/>
                </a:moveTo>
                <a:cubicBezTo>
                  <a:pt x="9220538" y="818169"/>
                  <a:pt x="9170957" y="932600"/>
                  <a:pt x="9114524" y="1036304"/>
                </a:cubicBezTo>
                <a:lnTo>
                  <a:pt x="9094280" y="1070762"/>
                </a:lnTo>
                <a:lnTo>
                  <a:pt x="9123280" y="1025339"/>
                </a:lnTo>
                <a:cubicBezTo>
                  <a:pt x="9174236" y="942445"/>
                  <a:pt x="9225941" y="859541"/>
                  <a:pt x="9328871" y="859501"/>
                </a:cubicBezTo>
                <a:cubicBezTo>
                  <a:pt x="9457534" y="859452"/>
                  <a:pt x="9506220" y="988970"/>
                  <a:pt x="9573338" y="1086116"/>
                </a:cubicBezTo>
                <a:lnTo>
                  <a:pt x="9573401" y="1086193"/>
                </a:lnTo>
                <a:lnTo>
                  <a:pt x="9544107" y="1036259"/>
                </a:lnTo>
                <a:cubicBezTo>
                  <a:pt x="9487727" y="932577"/>
                  <a:pt x="9438003" y="818169"/>
                  <a:pt x="9329271" y="818169"/>
                </a:cubicBezTo>
                <a:close/>
                <a:moveTo>
                  <a:pt x="5274824" y="818169"/>
                </a:moveTo>
                <a:cubicBezTo>
                  <a:pt x="5166091" y="818169"/>
                  <a:pt x="5116510" y="932600"/>
                  <a:pt x="5060077" y="1036304"/>
                </a:cubicBezTo>
                <a:lnTo>
                  <a:pt x="5039837" y="1070755"/>
                </a:lnTo>
                <a:lnTo>
                  <a:pt x="5068833" y="1025339"/>
                </a:lnTo>
                <a:cubicBezTo>
                  <a:pt x="5119788" y="942445"/>
                  <a:pt x="5171493" y="859541"/>
                  <a:pt x="5274423" y="859501"/>
                </a:cubicBezTo>
                <a:cubicBezTo>
                  <a:pt x="5403087" y="859452"/>
                  <a:pt x="5451773" y="988970"/>
                  <a:pt x="5518892" y="1086116"/>
                </a:cubicBezTo>
                <a:lnTo>
                  <a:pt x="5518955" y="1086194"/>
                </a:lnTo>
                <a:lnTo>
                  <a:pt x="5489661" y="1036259"/>
                </a:lnTo>
                <a:cubicBezTo>
                  <a:pt x="5433281" y="932577"/>
                  <a:pt x="5383557" y="818169"/>
                  <a:pt x="5274824" y="818169"/>
                </a:cubicBezTo>
                <a:close/>
                <a:moveTo>
                  <a:pt x="1220376" y="818169"/>
                </a:moveTo>
                <a:cubicBezTo>
                  <a:pt x="1111644" y="818169"/>
                  <a:pt x="1062064" y="932600"/>
                  <a:pt x="1005630" y="1036304"/>
                </a:cubicBezTo>
                <a:lnTo>
                  <a:pt x="985392" y="1070752"/>
                </a:lnTo>
                <a:lnTo>
                  <a:pt x="1014386" y="1025339"/>
                </a:lnTo>
                <a:cubicBezTo>
                  <a:pt x="1065341" y="942445"/>
                  <a:pt x="1117046" y="859541"/>
                  <a:pt x="1219976" y="859501"/>
                </a:cubicBezTo>
                <a:cubicBezTo>
                  <a:pt x="1348639" y="859452"/>
                  <a:pt x="1397325" y="988970"/>
                  <a:pt x="1464444" y="1086116"/>
                </a:cubicBezTo>
                <a:lnTo>
                  <a:pt x="1464508" y="1086194"/>
                </a:lnTo>
                <a:lnTo>
                  <a:pt x="1435213" y="1036259"/>
                </a:lnTo>
                <a:cubicBezTo>
                  <a:pt x="1378833" y="932577"/>
                  <a:pt x="1329109" y="818169"/>
                  <a:pt x="1220376" y="818169"/>
                </a:cubicBezTo>
                <a:close/>
                <a:moveTo>
                  <a:pt x="11768742" y="818009"/>
                </a:moveTo>
                <a:cubicBezTo>
                  <a:pt x="11659747" y="818009"/>
                  <a:pt x="11610048" y="932416"/>
                  <a:pt x="11553626" y="1036111"/>
                </a:cubicBezTo>
                <a:lnTo>
                  <a:pt x="11526153" y="1082903"/>
                </a:lnTo>
                <a:lnTo>
                  <a:pt x="11563051" y="1025110"/>
                </a:lnTo>
                <a:cubicBezTo>
                  <a:pt x="11614007" y="942226"/>
                  <a:pt x="11665732" y="859342"/>
                  <a:pt x="11768742" y="859342"/>
                </a:cubicBezTo>
                <a:cubicBezTo>
                  <a:pt x="11871753" y="859342"/>
                  <a:pt x="11923438" y="942206"/>
                  <a:pt x="11974354" y="1025069"/>
                </a:cubicBezTo>
                <a:lnTo>
                  <a:pt x="12012685" y="1085137"/>
                </a:lnTo>
                <a:lnTo>
                  <a:pt x="11983898" y="1036098"/>
                </a:lnTo>
                <a:cubicBezTo>
                  <a:pt x="11927485" y="932416"/>
                  <a:pt x="11877738" y="818009"/>
                  <a:pt x="11768742" y="818009"/>
                </a:cubicBezTo>
                <a:close/>
                <a:moveTo>
                  <a:pt x="7714294" y="818009"/>
                </a:moveTo>
                <a:cubicBezTo>
                  <a:pt x="7605299" y="818009"/>
                  <a:pt x="7555600" y="932416"/>
                  <a:pt x="7499178" y="1036111"/>
                </a:cubicBezTo>
                <a:lnTo>
                  <a:pt x="7471699" y="1082913"/>
                </a:lnTo>
                <a:lnTo>
                  <a:pt x="7508604" y="1025110"/>
                </a:lnTo>
                <a:cubicBezTo>
                  <a:pt x="7559559" y="942226"/>
                  <a:pt x="7611284" y="859342"/>
                  <a:pt x="7714294" y="859342"/>
                </a:cubicBezTo>
                <a:cubicBezTo>
                  <a:pt x="7835010" y="859342"/>
                  <a:pt x="7885241" y="973138"/>
                  <a:pt x="7946348" y="1067375"/>
                </a:cubicBezTo>
                <a:lnTo>
                  <a:pt x="7950162" y="1072623"/>
                </a:lnTo>
                <a:lnTo>
                  <a:pt x="7887360" y="958281"/>
                </a:lnTo>
                <a:cubicBezTo>
                  <a:pt x="7844461" y="882363"/>
                  <a:pt x="7796041" y="818009"/>
                  <a:pt x="7714294" y="818009"/>
                </a:cubicBezTo>
                <a:close/>
                <a:moveTo>
                  <a:pt x="3659848" y="818009"/>
                </a:moveTo>
                <a:cubicBezTo>
                  <a:pt x="3550854" y="818009"/>
                  <a:pt x="3501154" y="932416"/>
                  <a:pt x="3444732" y="1036111"/>
                </a:cubicBezTo>
                <a:lnTo>
                  <a:pt x="3417255" y="1082909"/>
                </a:lnTo>
                <a:lnTo>
                  <a:pt x="3454157" y="1025110"/>
                </a:lnTo>
                <a:cubicBezTo>
                  <a:pt x="3505112" y="942226"/>
                  <a:pt x="3556838" y="859342"/>
                  <a:pt x="3659848" y="859342"/>
                </a:cubicBezTo>
                <a:cubicBezTo>
                  <a:pt x="3780563" y="859342"/>
                  <a:pt x="3830794" y="973138"/>
                  <a:pt x="3891901" y="1067375"/>
                </a:cubicBezTo>
                <a:lnTo>
                  <a:pt x="3895717" y="1072625"/>
                </a:lnTo>
                <a:lnTo>
                  <a:pt x="3832914" y="958281"/>
                </a:lnTo>
                <a:cubicBezTo>
                  <a:pt x="3790014" y="882363"/>
                  <a:pt x="3741595" y="818009"/>
                  <a:pt x="3659848" y="818009"/>
                </a:cubicBezTo>
                <a:close/>
                <a:moveTo>
                  <a:pt x="10956131" y="803299"/>
                </a:moveTo>
                <a:cubicBezTo>
                  <a:pt x="10803110" y="803299"/>
                  <a:pt x="10766683" y="1036067"/>
                  <a:pt x="10665158" y="1145177"/>
                </a:cubicBezTo>
                <a:lnTo>
                  <a:pt x="10652234" y="1155444"/>
                </a:lnTo>
                <a:lnTo>
                  <a:pt x="10667471" y="1146138"/>
                </a:lnTo>
                <a:cubicBezTo>
                  <a:pt x="10761982" y="1066362"/>
                  <a:pt x="10801675" y="906809"/>
                  <a:pt x="10956130" y="906809"/>
                </a:cubicBezTo>
                <a:cubicBezTo>
                  <a:pt x="11110287" y="906809"/>
                  <a:pt x="11149006" y="1066272"/>
                  <a:pt x="11243048" y="1146003"/>
                </a:cubicBezTo>
                <a:lnTo>
                  <a:pt x="11258585" y="1155521"/>
                </a:lnTo>
                <a:lnTo>
                  <a:pt x="11245522" y="1145107"/>
                </a:lnTo>
                <a:cubicBezTo>
                  <a:pt x="11144502" y="1036019"/>
                  <a:pt x="11109153" y="803299"/>
                  <a:pt x="10956131" y="803299"/>
                </a:cubicBezTo>
                <a:close/>
                <a:moveTo>
                  <a:pt x="6901683" y="803299"/>
                </a:moveTo>
                <a:cubicBezTo>
                  <a:pt x="6748662" y="803299"/>
                  <a:pt x="6712236" y="1036067"/>
                  <a:pt x="6610710" y="1145177"/>
                </a:cubicBezTo>
                <a:lnTo>
                  <a:pt x="6597783" y="1155446"/>
                </a:lnTo>
                <a:lnTo>
                  <a:pt x="6613023" y="1146138"/>
                </a:lnTo>
                <a:cubicBezTo>
                  <a:pt x="6707534" y="1066362"/>
                  <a:pt x="6747228" y="906809"/>
                  <a:pt x="6901683" y="906809"/>
                </a:cubicBezTo>
                <a:cubicBezTo>
                  <a:pt x="7055839" y="906809"/>
                  <a:pt x="7094558" y="1066272"/>
                  <a:pt x="7188601" y="1146003"/>
                </a:cubicBezTo>
                <a:lnTo>
                  <a:pt x="7204136" y="1155520"/>
                </a:lnTo>
                <a:lnTo>
                  <a:pt x="7191074" y="1145107"/>
                </a:lnTo>
                <a:cubicBezTo>
                  <a:pt x="7090054" y="1036019"/>
                  <a:pt x="7054705" y="803299"/>
                  <a:pt x="6901683" y="803299"/>
                </a:cubicBezTo>
                <a:close/>
                <a:moveTo>
                  <a:pt x="2847237" y="803299"/>
                </a:moveTo>
                <a:cubicBezTo>
                  <a:pt x="2694215" y="803299"/>
                  <a:pt x="2657788" y="1036067"/>
                  <a:pt x="2556263" y="1145177"/>
                </a:cubicBezTo>
                <a:lnTo>
                  <a:pt x="2543336" y="1155446"/>
                </a:lnTo>
                <a:lnTo>
                  <a:pt x="2558576" y="1146138"/>
                </a:lnTo>
                <a:cubicBezTo>
                  <a:pt x="2653086" y="1066362"/>
                  <a:pt x="2692780" y="906809"/>
                  <a:pt x="2847236" y="906809"/>
                </a:cubicBezTo>
                <a:cubicBezTo>
                  <a:pt x="3001391" y="906809"/>
                  <a:pt x="3040110" y="1066272"/>
                  <a:pt x="3134153" y="1146003"/>
                </a:cubicBezTo>
                <a:lnTo>
                  <a:pt x="3149690" y="1155521"/>
                </a:lnTo>
                <a:lnTo>
                  <a:pt x="3136627" y="1145107"/>
                </a:lnTo>
                <a:cubicBezTo>
                  <a:pt x="3035607" y="1036019"/>
                  <a:pt x="3000258" y="803299"/>
                  <a:pt x="2847237" y="803299"/>
                </a:cubicBezTo>
                <a:close/>
                <a:moveTo>
                  <a:pt x="9328791" y="767163"/>
                </a:moveTo>
                <a:cubicBezTo>
                  <a:pt x="9219709" y="767163"/>
                  <a:pt x="9170161" y="896849"/>
                  <a:pt x="9113842" y="1014376"/>
                </a:cubicBezTo>
                <a:lnTo>
                  <a:pt x="9097580" y="1045815"/>
                </a:lnTo>
                <a:lnTo>
                  <a:pt x="9122920" y="999886"/>
                </a:lnTo>
                <a:cubicBezTo>
                  <a:pt x="9173756" y="904231"/>
                  <a:pt x="9225461" y="808576"/>
                  <a:pt x="9328871" y="808576"/>
                </a:cubicBezTo>
                <a:cubicBezTo>
                  <a:pt x="9432281" y="808576"/>
                  <a:pt x="9484086" y="904211"/>
                  <a:pt x="9534942" y="999846"/>
                </a:cubicBezTo>
                <a:lnTo>
                  <a:pt x="9560439" y="1046053"/>
                </a:lnTo>
                <a:lnTo>
                  <a:pt x="9544020" y="1014331"/>
                </a:lnTo>
                <a:cubicBezTo>
                  <a:pt x="9487637" y="896825"/>
                  <a:pt x="9437874" y="767163"/>
                  <a:pt x="9328791" y="767163"/>
                </a:cubicBezTo>
                <a:close/>
                <a:moveTo>
                  <a:pt x="5274343" y="767163"/>
                </a:moveTo>
                <a:cubicBezTo>
                  <a:pt x="5165261" y="767163"/>
                  <a:pt x="5115714" y="896849"/>
                  <a:pt x="5059395" y="1014376"/>
                </a:cubicBezTo>
                <a:lnTo>
                  <a:pt x="5043141" y="1045799"/>
                </a:lnTo>
                <a:lnTo>
                  <a:pt x="5068473" y="999886"/>
                </a:lnTo>
                <a:cubicBezTo>
                  <a:pt x="5119308" y="904231"/>
                  <a:pt x="5171014" y="808576"/>
                  <a:pt x="5274423" y="808576"/>
                </a:cubicBezTo>
                <a:cubicBezTo>
                  <a:pt x="5377833" y="808576"/>
                  <a:pt x="5429638" y="904211"/>
                  <a:pt x="5480495" y="999846"/>
                </a:cubicBezTo>
                <a:lnTo>
                  <a:pt x="5505996" y="1046060"/>
                </a:lnTo>
                <a:lnTo>
                  <a:pt x="5489572" y="1014331"/>
                </a:lnTo>
                <a:cubicBezTo>
                  <a:pt x="5433189" y="896825"/>
                  <a:pt x="5383427" y="767163"/>
                  <a:pt x="5274343" y="767163"/>
                </a:cubicBezTo>
                <a:close/>
                <a:moveTo>
                  <a:pt x="1219896" y="767163"/>
                </a:moveTo>
                <a:cubicBezTo>
                  <a:pt x="1110814" y="767163"/>
                  <a:pt x="1061266" y="896849"/>
                  <a:pt x="1004948" y="1014376"/>
                </a:cubicBezTo>
                <a:lnTo>
                  <a:pt x="988681" y="1045824"/>
                </a:lnTo>
                <a:lnTo>
                  <a:pt x="1014026" y="999886"/>
                </a:lnTo>
                <a:cubicBezTo>
                  <a:pt x="1064862" y="904231"/>
                  <a:pt x="1116567" y="808576"/>
                  <a:pt x="1219976" y="808576"/>
                </a:cubicBezTo>
                <a:cubicBezTo>
                  <a:pt x="1323387" y="808576"/>
                  <a:pt x="1375192" y="904211"/>
                  <a:pt x="1426047" y="999846"/>
                </a:cubicBezTo>
                <a:lnTo>
                  <a:pt x="1451548" y="1046059"/>
                </a:lnTo>
                <a:lnTo>
                  <a:pt x="1435125" y="1014331"/>
                </a:lnTo>
                <a:cubicBezTo>
                  <a:pt x="1378742" y="896825"/>
                  <a:pt x="1328979" y="767163"/>
                  <a:pt x="1219896" y="767163"/>
                </a:cubicBezTo>
                <a:close/>
                <a:moveTo>
                  <a:pt x="11768663" y="767083"/>
                </a:moveTo>
                <a:cubicBezTo>
                  <a:pt x="11659536" y="767083"/>
                  <a:pt x="11609993" y="896745"/>
                  <a:pt x="11553674" y="1014251"/>
                </a:cubicBezTo>
                <a:lnTo>
                  <a:pt x="11547742" y="1025716"/>
                </a:lnTo>
                <a:lnTo>
                  <a:pt x="11562122" y="999726"/>
                </a:lnTo>
                <a:cubicBezTo>
                  <a:pt x="11613167" y="904071"/>
                  <a:pt x="11665292" y="808416"/>
                  <a:pt x="11768742" y="808416"/>
                </a:cubicBezTo>
                <a:cubicBezTo>
                  <a:pt x="11872193" y="808416"/>
                  <a:pt x="11924018" y="904051"/>
                  <a:pt x="11974894" y="999686"/>
                </a:cubicBezTo>
                <a:lnTo>
                  <a:pt x="11994367" y="1034962"/>
                </a:lnTo>
                <a:lnTo>
                  <a:pt x="11983651" y="1014251"/>
                </a:lnTo>
                <a:cubicBezTo>
                  <a:pt x="11927332" y="896745"/>
                  <a:pt x="11877789" y="767083"/>
                  <a:pt x="11768663" y="767083"/>
                </a:cubicBezTo>
                <a:close/>
                <a:moveTo>
                  <a:pt x="7714215" y="767083"/>
                </a:moveTo>
                <a:cubicBezTo>
                  <a:pt x="7605089" y="767083"/>
                  <a:pt x="7555546" y="896745"/>
                  <a:pt x="7499226" y="1014251"/>
                </a:cubicBezTo>
                <a:lnTo>
                  <a:pt x="7493294" y="1025717"/>
                </a:lnTo>
                <a:lnTo>
                  <a:pt x="7507674" y="999726"/>
                </a:lnTo>
                <a:cubicBezTo>
                  <a:pt x="7558720" y="904071"/>
                  <a:pt x="7610844" y="808416"/>
                  <a:pt x="7714294" y="808416"/>
                </a:cubicBezTo>
                <a:cubicBezTo>
                  <a:pt x="7835525" y="808416"/>
                  <a:pt x="7885860" y="939751"/>
                  <a:pt x="7946852" y="1048513"/>
                </a:cubicBezTo>
                <a:lnTo>
                  <a:pt x="7947425" y="1049425"/>
                </a:lnTo>
                <a:lnTo>
                  <a:pt x="7929959" y="1015824"/>
                </a:lnTo>
                <a:cubicBezTo>
                  <a:pt x="7873326" y="897905"/>
                  <a:pt x="7823829" y="767083"/>
                  <a:pt x="7714215" y="767083"/>
                </a:cubicBezTo>
                <a:close/>
                <a:moveTo>
                  <a:pt x="3659768" y="767083"/>
                </a:moveTo>
                <a:cubicBezTo>
                  <a:pt x="3550643" y="767083"/>
                  <a:pt x="3501099" y="896745"/>
                  <a:pt x="3444779" y="1014251"/>
                </a:cubicBezTo>
                <a:lnTo>
                  <a:pt x="3438839" y="1025732"/>
                </a:lnTo>
                <a:lnTo>
                  <a:pt x="3453227" y="999726"/>
                </a:lnTo>
                <a:cubicBezTo>
                  <a:pt x="3504274" y="904071"/>
                  <a:pt x="3556399" y="808416"/>
                  <a:pt x="3659848" y="808416"/>
                </a:cubicBezTo>
                <a:cubicBezTo>
                  <a:pt x="3781078" y="808416"/>
                  <a:pt x="3831413" y="939751"/>
                  <a:pt x="3892405" y="1048513"/>
                </a:cubicBezTo>
                <a:lnTo>
                  <a:pt x="3892978" y="1049425"/>
                </a:lnTo>
                <a:lnTo>
                  <a:pt x="3875512" y="1015824"/>
                </a:lnTo>
                <a:cubicBezTo>
                  <a:pt x="3818879" y="897905"/>
                  <a:pt x="3769382" y="767083"/>
                  <a:pt x="3659768" y="767083"/>
                </a:cubicBezTo>
                <a:close/>
                <a:moveTo>
                  <a:pt x="9328791" y="716157"/>
                </a:moveTo>
                <a:cubicBezTo>
                  <a:pt x="9241875" y="716157"/>
                  <a:pt x="9192755" y="808903"/>
                  <a:pt x="9147683" y="913243"/>
                </a:cubicBezTo>
                <a:lnTo>
                  <a:pt x="9115395" y="989378"/>
                </a:lnTo>
                <a:lnTo>
                  <a:pt x="9122700" y="974383"/>
                </a:lnTo>
                <a:cubicBezTo>
                  <a:pt x="9173596" y="865976"/>
                  <a:pt x="9225421" y="757569"/>
                  <a:pt x="9328791" y="757569"/>
                </a:cubicBezTo>
                <a:cubicBezTo>
                  <a:pt x="9432161" y="757569"/>
                  <a:pt x="9483946" y="865956"/>
                  <a:pt x="9534812" y="974343"/>
                </a:cubicBezTo>
                <a:lnTo>
                  <a:pt x="9546625" y="998598"/>
                </a:lnTo>
                <a:lnTo>
                  <a:pt x="9543750" y="992404"/>
                </a:lnTo>
                <a:cubicBezTo>
                  <a:pt x="9487240" y="861073"/>
                  <a:pt x="9437437" y="716157"/>
                  <a:pt x="9328791" y="716157"/>
                </a:cubicBezTo>
                <a:close/>
                <a:moveTo>
                  <a:pt x="5274343" y="716157"/>
                </a:moveTo>
                <a:cubicBezTo>
                  <a:pt x="5187428" y="716157"/>
                  <a:pt x="5138308" y="808903"/>
                  <a:pt x="5093236" y="913243"/>
                </a:cubicBezTo>
                <a:lnTo>
                  <a:pt x="5060950" y="989375"/>
                </a:lnTo>
                <a:lnTo>
                  <a:pt x="5068253" y="974383"/>
                </a:lnTo>
                <a:cubicBezTo>
                  <a:pt x="5119149" y="865976"/>
                  <a:pt x="5170974" y="757569"/>
                  <a:pt x="5274343" y="757569"/>
                </a:cubicBezTo>
                <a:cubicBezTo>
                  <a:pt x="5377713" y="757569"/>
                  <a:pt x="5429499" y="865956"/>
                  <a:pt x="5480365" y="974343"/>
                </a:cubicBezTo>
                <a:lnTo>
                  <a:pt x="5492183" y="998609"/>
                </a:lnTo>
                <a:lnTo>
                  <a:pt x="5489302" y="992404"/>
                </a:lnTo>
                <a:cubicBezTo>
                  <a:pt x="5432793" y="861073"/>
                  <a:pt x="5382989" y="716157"/>
                  <a:pt x="5274343" y="716157"/>
                </a:cubicBezTo>
                <a:close/>
                <a:moveTo>
                  <a:pt x="1219897" y="716157"/>
                </a:moveTo>
                <a:cubicBezTo>
                  <a:pt x="1132981" y="716157"/>
                  <a:pt x="1083861" y="808903"/>
                  <a:pt x="1038789" y="913243"/>
                </a:cubicBezTo>
                <a:lnTo>
                  <a:pt x="1006501" y="989378"/>
                </a:lnTo>
                <a:lnTo>
                  <a:pt x="1013807" y="974383"/>
                </a:lnTo>
                <a:cubicBezTo>
                  <a:pt x="1064702" y="865976"/>
                  <a:pt x="1116527" y="757569"/>
                  <a:pt x="1219896" y="757569"/>
                </a:cubicBezTo>
                <a:cubicBezTo>
                  <a:pt x="1323266" y="757569"/>
                  <a:pt x="1375052" y="865956"/>
                  <a:pt x="1425917" y="974343"/>
                </a:cubicBezTo>
                <a:lnTo>
                  <a:pt x="1437739" y="998614"/>
                </a:lnTo>
                <a:lnTo>
                  <a:pt x="1434856" y="992404"/>
                </a:lnTo>
                <a:cubicBezTo>
                  <a:pt x="1378346" y="861073"/>
                  <a:pt x="1328542" y="716157"/>
                  <a:pt x="1219897" y="716157"/>
                </a:cubicBezTo>
                <a:close/>
                <a:moveTo>
                  <a:pt x="11768663" y="716077"/>
                </a:moveTo>
                <a:cubicBezTo>
                  <a:pt x="11681676" y="716077"/>
                  <a:pt x="11632548" y="808839"/>
                  <a:pt x="11587482" y="913196"/>
                </a:cubicBezTo>
                <a:lnTo>
                  <a:pt x="11554056" y="992039"/>
                </a:lnTo>
                <a:lnTo>
                  <a:pt x="11562712" y="974263"/>
                </a:lnTo>
                <a:cubicBezTo>
                  <a:pt x="11613547" y="865877"/>
                  <a:pt x="11665252" y="757490"/>
                  <a:pt x="11768663" y="757490"/>
                </a:cubicBezTo>
                <a:cubicBezTo>
                  <a:pt x="11872073" y="757490"/>
                  <a:pt x="11923778" y="865877"/>
                  <a:pt x="11974614" y="974263"/>
                </a:cubicBezTo>
                <a:lnTo>
                  <a:pt x="11985521" y="996663"/>
                </a:lnTo>
                <a:lnTo>
                  <a:pt x="11983507" y="992324"/>
                </a:lnTo>
                <a:cubicBezTo>
                  <a:pt x="11927048" y="860993"/>
                  <a:pt x="11877396" y="716077"/>
                  <a:pt x="11768663" y="716077"/>
                </a:cubicBezTo>
                <a:close/>
                <a:moveTo>
                  <a:pt x="7714215" y="716077"/>
                </a:moveTo>
                <a:cubicBezTo>
                  <a:pt x="7627229" y="716077"/>
                  <a:pt x="7578100" y="808839"/>
                  <a:pt x="7533034" y="913196"/>
                </a:cubicBezTo>
                <a:lnTo>
                  <a:pt x="7499609" y="992037"/>
                </a:lnTo>
                <a:lnTo>
                  <a:pt x="7508264" y="974263"/>
                </a:lnTo>
                <a:cubicBezTo>
                  <a:pt x="7559100" y="865877"/>
                  <a:pt x="7610805" y="757490"/>
                  <a:pt x="7714215" y="757490"/>
                </a:cubicBezTo>
                <a:cubicBezTo>
                  <a:pt x="7811162" y="757490"/>
                  <a:pt x="7862665" y="852752"/>
                  <a:pt x="7910612" y="953967"/>
                </a:cubicBezTo>
                <a:lnTo>
                  <a:pt x="7936895" y="1009266"/>
                </a:lnTo>
                <a:lnTo>
                  <a:pt x="7929816" y="994082"/>
                </a:lnTo>
                <a:cubicBezTo>
                  <a:pt x="7873042" y="862290"/>
                  <a:pt x="7823433" y="716077"/>
                  <a:pt x="7714215" y="716077"/>
                </a:cubicBezTo>
                <a:close/>
                <a:moveTo>
                  <a:pt x="3659768" y="716077"/>
                </a:moveTo>
                <a:cubicBezTo>
                  <a:pt x="3572783" y="716077"/>
                  <a:pt x="3523654" y="808839"/>
                  <a:pt x="3478588" y="913196"/>
                </a:cubicBezTo>
                <a:lnTo>
                  <a:pt x="3445159" y="992045"/>
                </a:lnTo>
                <a:lnTo>
                  <a:pt x="3453817" y="974263"/>
                </a:lnTo>
                <a:cubicBezTo>
                  <a:pt x="3504653" y="865877"/>
                  <a:pt x="3556358" y="757490"/>
                  <a:pt x="3659768" y="757490"/>
                </a:cubicBezTo>
                <a:cubicBezTo>
                  <a:pt x="3756716" y="757490"/>
                  <a:pt x="3808218" y="852752"/>
                  <a:pt x="3856165" y="953967"/>
                </a:cubicBezTo>
                <a:lnTo>
                  <a:pt x="3882424" y="1009216"/>
                </a:lnTo>
                <a:lnTo>
                  <a:pt x="3875369" y="994082"/>
                </a:lnTo>
                <a:cubicBezTo>
                  <a:pt x="3818596" y="862290"/>
                  <a:pt x="3768987" y="716077"/>
                  <a:pt x="3659768" y="716077"/>
                </a:cubicBezTo>
                <a:close/>
                <a:moveTo>
                  <a:pt x="10956012" y="689856"/>
                </a:moveTo>
                <a:cubicBezTo>
                  <a:pt x="10803847" y="689856"/>
                  <a:pt x="10767106" y="989122"/>
                  <a:pt x="10665278" y="1129439"/>
                </a:cubicBezTo>
                <a:lnTo>
                  <a:pt x="10658286" y="1136565"/>
                </a:lnTo>
                <a:lnTo>
                  <a:pt x="10667325" y="1128819"/>
                </a:lnTo>
                <a:cubicBezTo>
                  <a:pt x="10761593" y="1017114"/>
                  <a:pt x="10800896" y="793705"/>
                  <a:pt x="10956131" y="793705"/>
                </a:cubicBezTo>
                <a:cubicBezTo>
                  <a:pt x="11111306" y="793705"/>
                  <a:pt x="11149605" y="1017024"/>
                  <a:pt x="11243375" y="1128684"/>
                </a:cubicBezTo>
                <a:lnTo>
                  <a:pt x="11251853" y="1135974"/>
                </a:lnTo>
                <a:lnTo>
                  <a:pt x="11245363" y="1129334"/>
                </a:lnTo>
                <a:cubicBezTo>
                  <a:pt x="11144074" y="989075"/>
                  <a:pt x="11108176" y="689856"/>
                  <a:pt x="10956012" y="689856"/>
                </a:cubicBezTo>
                <a:close/>
                <a:moveTo>
                  <a:pt x="6901564" y="689856"/>
                </a:moveTo>
                <a:cubicBezTo>
                  <a:pt x="6749399" y="689856"/>
                  <a:pt x="6712658" y="989122"/>
                  <a:pt x="6610831" y="1129439"/>
                </a:cubicBezTo>
                <a:lnTo>
                  <a:pt x="6603840" y="1136563"/>
                </a:lnTo>
                <a:lnTo>
                  <a:pt x="6612878" y="1128819"/>
                </a:lnTo>
                <a:cubicBezTo>
                  <a:pt x="6707145" y="1017114"/>
                  <a:pt x="6746449" y="793705"/>
                  <a:pt x="6901683" y="793705"/>
                </a:cubicBezTo>
                <a:cubicBezTo>
                  <a:pt x="7056859" y="793705"/>
                  <a:pt x="7095158" y="1017024"/>
                  <a:pt x="7188927" y="1128684"/>
                </a:cubicBezTo>
                <a:lnTo>
                  <a:pt x="7197407" y="1135975"/>
                </a:lnTo>
                <a:lnTo>
                  <a:pt x="7190915" y="1129334"/>
                </a:lnTo>
                <a:cubicBezTo>
                  <a:pt x="7089627" y="989075"/>
                  <a:pt x="7053728" y="689856"/>
                  <a:pt x="6901564" y="689856"/>
                </a:cubicBezTo>
                <a:close/>
                <a:moveTo>
                  <a:pt x="2847117" y="689856"/>
                </a:moveTo>
                <a:cubicBezTo>
                  <a:pt x="2694952" y="689856"/>
                  <a:pt x="2658211" y="989122"/>
                  <a:pt x="2556384" y="1129439"/>
                </a:cubicBezTo>
                <a:lnTo>
                  <a:pt x="2549393" y="1136562"/>
                </a:lnTo>
                <a:lnTo>
                  <a:pt x="2558430" y="1128819"/>
                </a:lnTo>
                <a:cubicBezTo>
                  <a:pt x="2652698" y="1017114"/>
                  <a:pt x="2692002" y="793705"/>
                  <a:pt x="2847237" y="793705"/>
                </a:cubicBezTo>
                <a:cubicBezTo>
                  <a:pt x="3002412" y="793705"/>
                  <a:pt x="3040710" y="1017024"/>
                  <a:pt x="3134479" y="1128684"/>
                </a:cubicBezTo>
                <a:lnTo>
                  <a:pt x="3142965" y="1135980"/>
                </a:lnTo>
                <a:lnTo>
                  <a:pt x="3136469" y="1129334"/>
                </a:lnTo>
                <a:cubicBezTo>
                  <a:pt x="3035180" y="989075"/>
                  <a:pt x="2999281" y="689856"/>
                  <a:pt x="2847117" y="689856"/>
                </a:cubicBezTo>
                <a:close/>
                <a:moveTo>
                  <a:pt x="11768663" y="665152"/>
                </a:moveTo>
                <a:cubicBezTo>
                  <a:pt x="11681676" y="665152"/>
                  <a:pt x="11632548" y="767676"/>
                  <a:pt x="11587482" y="883016"/>
                </a:cubicBezTo>
                <a:lnTo>
                  <a:pt x="11562958" y="946950"/>
                </a:lnTo>
                <a:lnTo>
                  <a:pt x="11601395" y="859825"/>
                </a:lnTo>
                <a:cubicBezTo>
                  <a:pt x="11642418" y="774635"/>
                  <a:pt x="11691105" y="706484"/>
                  <a:pt x="11768663" y="706484"/>
                </a:cubicBezTo>
                <a:cubicBezTo>
                  <a:pt x="11872073" y="706484"/>
                  <a:pt x="11924038" y="827622"/>
                  <a:pt x="11975003" y="948760"/>
                </a:cubicBezTo>
                <a:lnTo>
                  <a:pt x="11975740" y="950449"/>
                </a:lnTo>
                <a:lnTo>
                  <a:pt x="11949869" y="883016"/>
                </a:lnTo>
                <a:cubicBezTo>
                  <a:pt x="11904793" y="767676"/>
                  <a:pt x="11855649" y="665152"/>
                  <a:pt x="11768663" y="665152"/>
                </a:cubicBezTo>
                <a:close/>
                <a:moveTo>
                  <a:pt x="9328791" y="665152"/>
                </a:moveTo>
                <a:cubicBezTo>
                  <a:pt x="9241875" y="665152"/>
                  <a:pt x="9192755" y="767676"/>
                  <a:pt x="9147683" y="883016"/>
                </a:cubicBezTo>
                <a:lnTo>
                  <a:pt x="9122206" y="949424"/>
                </a:lnTo>
                <a:lnTo>
                  <a:pt x="9122461" y="948840"/>
                </a:lnTo>
                <a:cubicBezTo>
                  <a:pt x="9173436" y="827702"/>
                  <a:pt x="9225421" y="706564"/>
                  <a:pt x="9328791" y="706564"/>
                </a:cubicBezTo>
                <a:cubicBezTo>
                  <a:pt x="9432161" y="706564"/>
                  <a:pt x="9484126" y="827702"/>
                  <a:pt x="9535082" y="948840"/>
                </a:cubicBezTo>
                <a:lnTo>
                  <a:pt x="9536343" y="951730"/>
                </a:lnTo>
                <a:lnTo>
                  <a:pt x="9509970" y="883016"/>
                </a:lnTo>
                <a:cubicBezTo>
                  <a:pt x="9464873" y="767676"/>
                  <a:pt x="9415707" y="665152"/>
                  <a:pt x="9328791" y="665152"/>
                </a:cubicBezTo>
                <a:close/>
                <a:moveTo>
                  <a:pt x="7714215" y="665152"/>
                </a:moveTo>
                <a:cubicBezTo>
                  <a:pt x="7627229" y="665152"/>
                  <a:pt x="7578100" y="767676"/>
                  <a:pt x="7533034" y="883016"/>
                </a:cubicBezTo>
                <a:lnTo>
                  <a:pt x="7508511" y="946949"/>
                </a:lnTo>
                <a:lnTo>
                  <a:pt x="7546947" y="859825"/>
                </a:lnTo>
                <a:cubicBezTo>
                  <a:pt x="7587970" y="774635"/>
                  <a:pt x="7636657" y="706484"/>
                  <a:pt x="7714215" y="706484"/>
                </a:cubicBezTo>
                <a:cubicBezTo>
                  <a:pt x="7811162" y="706484"/>
                  <a:pt x="7862894" y="812953"/>
                  <a:pt x="7910976" y="926076"/>
                </a:cubicBezTo>
                <a:lnTo>
                  <a:pt x="7920757" y="949026"/>
                </a:lnTo>
                <a:lnTo>
                  <a:pt x="7896025" y="884562"/>
                </a:lnTo>
                <a:cubicBezTo>
                  <a:pt x="7850783" y="768594"/>
                  <a:pt x="7801590" y="665152"/>
                  <a:pt x="7714215" y="665152"/>
                </a:cubicBezTo>
                <a:close/>
                <a:moveTo>
                  <a:pt x="5274343" y="665152"/>
                </a:moveTo>
                <a:cubicBezTo>
                  <a:pt x="5187428" y="665152"/>
                  <a:pt x="5138308" y="767676"/>
                  <a:pt x="5093236" y="883016"/>
                </a:cubicBezTo>
                <a:lnTo>
                  <a:pt x="5067762" y="949417"/>
                </a:lnTo>
                <a:lnTo>
                  <a:pt x="5068014" y="948840"/>
                </a:lnTo>
                <a:cubicBezTo>
                  <a:pt x="5118989" y="827702"/>
                  <a:pt x="5170974" y="706564"/>
                  <a:pt x="5274343" y="706564"/>
                </a:cubicBezTo>
                <a:cubicBezTo>
                  <a:pt x="5377713" y="706564"/>
                  <a:pt x="5429678" y="827702"/>
                  <a:pt x="5480634" y="948840"/>
                </a:cubicBezTo>
                <a:lnTo>
                  <a:pt x="5481893" y="951726"/>
                </a:lnTo>
                <a:lnTo>
                  <a:pt x="5455522" y="883016"/>
                </a:lnTo>
                <a:cubicBezTo>
                  <a:pt x="5410426" y="767676"/>
                  <a:pt x="5361260" y="665152"/>
                  <a:pt x="5274343" y="665152"/>
                </a:cubicBezTo>
                <a:close/>
                <a:moveTo>
                  <a:pt x="3659768" y="665152"/>
                </a:moveTo>
                <a:cubicBezTo>
                  <a:pt x="3572783" y="665152"/>
                  <a:pt x="3523654" y="767676"/>
                  <a:pt x="3478588" y="883016"/>
                </a:cubicBezTo>
                <a:lnTo>
                  <a:pt x="3454063" y="946950"/>
                </a:lnTo>
                <a:lnTo>
                  <a:pt x="3492501" y="859825"/>
                </a:lnTo>
                <a:cubicBezTo>
                  <a:pt x="3533524" y="774635"/>
                  <a:pt x="3582211" y="706484"/>
                  <a:pt x="3659768" y="706484"/>
                </a:cubicBezTo>
                <a:cubicBezTo>
                  <a:pt x="3756716" y="706484"/>
                  <a:pt x="3808447" y="812953"/>
                  <a:pt x="3856530" y="926076"/>
                </a:cubicBezTo>
                <a:lnTo>
                  <a:pt x="3866319" y="949047"/>
                </a:lnTo>
                <a:lnTo>
                  <a:pt x="3841579" y="884562"/>
                </a:lnTo>
                <a:cubicBezTo>
                  <a:pt x="3796336" y="768594"/>
                  <a:pt x="3747143" y="665152"/>
                  <a:pt x="3659768" y="665152"/>
                </a:cubicBezTo>
                <a:close/>
                <a:moveTo>
                  <a:pt x="1219897" y="665152"/>
                </a:moveTo>
                <a:cubicBezTo>
                  <a:pt x="1132981" y="665152"/>
                  <a:pt x="1083861" y="767676"/>
                  <a:pt x="1038790" y="883016"/>
                </a:cubicBezTo>
                <a:lnTo>
                  <a:pt x="1013314" y="949420"/>
                </a:lnTo>
                <a:lnTo>
                  <a:pt x="1013567" y="948840"/>
                </a:lnTo>
                <a:cubicBezTo>
                  <a:pt x="1064542" y="827702"/>
                  <a:pt x="1116527" y="706564"/>
                  <a:pt x="1219897" y="706564"/>
                </a:cubicBezTo>
                <a:cubicBezTo>
                  <a:pt x="1323267" y="706564"/>
                  <a:pt x="1375232" y="827702"/>
                  <a:pt x="1426187" y="948840"/>
                </a:cubicBezTo>
                <a:lnTo>
                  <a:pt x="1427448" y="951730"/>
                </a:lnTo>
                <a:lnTo>
                  <a:pt x="1401075" y="883016"/>
                </a:lnTo>
                <a:cubicBezTo>
                  <a:pt x="1355979" y="767676"/>
                  <a:pt x="1306813" y="665152"/>
                  <a:pt x="1219897" y="665152"/>
                </a:cubicBezTo>
                <a:close/>
                <a:moveTo>
                  <a:pt x="10956012" y="576492"/>
                </a:moveTo>
                <a:cubicBezTo>
                  <a:pt x="10826004" y="576492"/>
                  <a:pt x="10780557" y="845251"/>
                  <a:pt x="10705928" y="1030023"/>
                </a:cubicBezTo>
                <a:lnTo>
                  <a:pt x="10668346" y="1108181"/>
                </a:lnTo>
                <a:lnTo>
                  <a:pt x="10710106" y="1029316"/>
                </a:lnTo>
                <a:cubicBezTo>
                  <a:pt x="10777380" y="879721"/>
                  <a:pt x="10826708" y="680262"/>
                  <a:pt x="10956171" y="680262"/>
                </a:cubicBezTo>
                <a:cubicBezTo>
                  <a:pt x="11085634" y="680262"/>
                  <a:pt x="11134244" y="879690"/>
                  <a:pt x="11200999" y="1029241"/>
                </a:cubicBezTo>
                <a:lnTo>
                  <a:pt x="11242183" y="1107499"/>
                </a:lnTo>
                <a:lnTo>
                  <a:pt x="11205136" y="1029965"/>
                </a:lnTo>
                <a:cubicBezTo>
                  <a:pt x="11131019" y="845217"/>
                  <a:pt x="11086019" y="576492"/>
                  <a:pt x="10956012" y="576492"/>
                </a:cubicBezTo>
                <a:close/>
                <a:moveTo>
                  <a:pt x="6901564" y="576492"/>
                </a:moveTo>
                <a:cubicBezTo>
                  <a:pt x="6771557" y="576492"/>
                  <a:pt x="6726109" y="845251"/>
                  <a:pt x="6651481" y="1030023"/>
                </a:cubicBezTo>
                <a:lnTo>
                  <a:pt x="6613912" y="1108155"/>
                </a:lnTo>
                <a:lnTo>
                  <a:pt x="6655658" y="1029316"/>
                </a:lnTo>
                <a:cubicBezTo>
                  <a:pt x="6722932" y="879721"/>
                  <a:pt x="6772261" y="680262"/>
                  <a:pt x="6901724" y="680262"/>
                </a:cubicBezTo>
                <a:cubicBezTo>
                  <a:pt x="7031187" y="680262"/>
                  <a:pt x="7079797" y="879690"/>
                  <a:pt x="7146552" y="1029241"/>
                </a:cubicBezTo>
                <a:lnTo>
                  <a:pt x="7187730" y="1107487"/>
                </a:lnTo>
                <a:lnTo>
                  <a:pt x="7150689" y="1029965"/>
                </a:lnTo>
                <a:cubicBezTo>
                  <a:pt x="7076571" y="845217"/>
                  <a:pt x="7031571" y="576492"/>
                  <a:pt x="6901564" y="576492"/>
                </a:cubicBezTo>
                <a:close/>
                <a:moveTo>
                  <a:pt x="2847117" y="576492"/>
                </a:moveTo>
                <a:cubicBezTo>
                  <a:pt x="2717110" y="576492"/>
                  <a:pt x="2671663" y="845251"/>
                  <a:pt x="2597034" y="1030023"/>
                </a:cubicBezTo>
                <a:lnTo>
                  <a:pt x="2559464" y="1108155"/>
                </a:lnTo>
                <a:lnTo>
                  <a:pt x="2601211" y="1029316"/>
                </a:lnTo>
                <a:cubicBezTo>
                  <a:pt x="2668485" y="879721"/>
                  <a:pt x="2717814" y="680262"/>
                  <a:pt x="2847277" y="680262"/>
                </a:cubicBezTo>
                <a:cubicBezTo>
                  <a:pt x="2976739" y="680262"/>
                  <a:pt x="3025351" y="879690"/>
                  <a:pt x="3092105" y="1029241"/>
                </a:cubicBezTo>
                <a:lnTo>
                  <a:pt x="3133283" y="1107488"/>
                </a:lnTo>
                <a:lnTo>
                  <a:pt x="3096242" y="1029965"/>
                </a:lnTo>
                <a:cubicBezTo>
                  <a:pt x="3022124" y="845217"/>
                  <a:pt x="2977124" y="576492"/>
                  <a:pt x="2847117" y="576492"/>
                </a:cubicBezTo>
                <a:close/>
                <a:moveTo>
                  <a:pt x="10955931" y="463130"/>
                </a:moveTo>
                <a:cubicBezTo>
                  <a:pt x="10825872" y="463130"/>
                  <a:pt x="10780441" y="780711"/>
                  <a:pt x="10705965" y="999047"/>
                </a:cubicBezTo>
                <a:lnTo>
                  <a:pt x="10678928" y="1065638"/>
                </a:lnTo>
                <a:lnTo>
                  <a:pt x="10710111" y="993526"/>
                </a:lnTo>
                <a:cubicBezTo>
                  <a:pt x="10777234" y="810720"/>
                  <a:pt x="10826420" y="566978"/>
                  <a:pt x="10956332" y="566978"/>
                </a:cubicBezTo>
                <a:cubicBezTo>
                  <a:pt x="11086244" y="566978"/>
                  <a:pt x="11134961" y="810563"/>
                  <a:pt x="11201595" y="993253"/>
                </a:cubicBezTo>
                <a:lnTo>
                  <a:pt x="11228520" y="1055898"/>
                </a:lnTo>
                <a:lnTo>
                  <a:pt x="11205524" y="998989"/>
                </a:lnTo>
                <a:cubicBezTo>
                  <a:pt x="11131388" y="780676"/>
                  <a:pt x="11085992" y="463130"/>
                  <a:pt x="10955931" y="463130"/>
                </a:cubicBezTo>
                <a:close/>
                <a:moveTo>
                  <a:pt x="6901483" y="463130"/>
                </a:moveTo>
                <a:cubicBezTo>
                  <a:pt x="6771424" y="463130"/>
                  <a:pt x="6725993" y="780711"/>
                  <a:pt x="6651517" y="999047"/>
                </a:cubicBezTo>
                <a:lnTo>
                  <a:pt x="6624475" y="1065649"/>
                </a:lnTo>
                <a:lnTo>
                  <a:pt x="6655664" y="993526"/>
                </a:lnTo>
                <a:cubicBezTo>
                  <a:pt x="6722786" y="810720"/>
                  <a:pt x="6771972" y="566978"/>
                  <a:pt x="6901884" y="566978"/>
                </a:cubicBezTo>
                <a:cubicBezTo>
                  <a:pt x="7031796" y="566978"/>
                  <a:pt x="7080513" y="810563"/>
                  <a:pt x="7147148" y="993253"/>
                </a:cubicBezTo>
                <a:lnTo>
                  <a:pt x="7174073" y="1055899"/>
                </a:lnTo>
                <a:lnTo>
                  <a:pt x="7151076" y="998989"/>
                </a:lnTo>
                <a:cubicBezTo>
                  <a:pt x="7076940" y="780676"/>
                  <a:pt x="7031543" y="463130"/>
                  <a:pt x="6901483" y="463130"/>
                </a:cubicBezTo>
                <a:close/>
                <a:moveTo>
                  <a:pt x="2847037" y="463130"/>
                </a:moveTo>
                <a:cubicBezTo>
                  <a:pt x="2716978" y="463130"/>
                  <a:pt x="2671547" y="780711"/>
                  <a:pt x="2597071" y="999047"/>
                </a:cubicBezTo>
                <a:lnTo>
                  <a:pt x="2570031" y="1065642"/>
                </a:lnTo>
                <a:lnTo>
                  <a:pt x="2601217" y="993526"/>
                </a:lnTo>
                <a:cubicBezTo>
                  <a:pt x="2668340" y="810720"/>
                  <a:pt x="2717525" y="566978"/>
                  <a:pt x="2847437" y="566978"/>
                </a:cubicBezTo>
                <a:cubicBezTo>
                  <a:pt x="2977349" y="566978"/>
                  <a:pt x="3026067" y="810563"/>
                  <a:pt x="3092701" y="993253"/>
                </a:cubicBezTo>
                <a:lnTo>
                  <a:pt x="3119626" y="1055899"/>
                </a:lnTo>
                <a:lnTo>
                  <a:pt x="3096629" y="998989"/>
                </a:lnTo>
                <a:cubicBezTo>
                  <a:pt x="3022494" y="780676"/>
                  <a:pt x="2977097" y="463130"/>
                  <a:pt x="2847037" y="463130"/>
                </a:cubicBezTo>
                <a:close/>
                <a:moveTo>
                  <a:pt x="10955851" y="349766"/>
                </a:moveTo>
                <a:cubicBezTo>
                  <a:pt x="10825267" y="349766"/>
                  <a:pt x="10780310" y="716203"/>
                  <a:pt x="10706041" y="968128"/>
                </a:cubicBezTo>
                <a:lnTo>
                  <a:pt x="10699139" y="989761"/>
                </a:lnTo>
                <a:lnTo>
                  <a:pt x="10709850" y="957633"/>
                </a:lnTo>
                <a:cubicBezTo>
                  <a:pt x="10776965" y="741591"/>
                  <a:pt x="10826319" y="453536"/>
                  <a:pt x="10955931" y="453536"/>
                </a:cubicBezTo>
                <a:cubicBezTo>
                  <a:pt x="11085543" y="453536"/>
                  <a:pt x="11134336" y="741560"/>
                  <a:pt x="11201088" y="957578"/>
                </a:cubicBezTo>
                <a:lnTo>
                  <a:pt x="11203898" y="966049"/>
                </a:lnTo>
                <a:lnTo>
                  <a:pt x="11169423" y="834850"/>
                </a:lnTo>
                <a:cubicBezTo>
                  <a:pt x="11113407" y="604236"/>
                  <a:pt x="11064672" y="349766"/>
                  <a:pt x="10955851" y="349766"/>
                </a:cubicBezTo>
                <a:close/>
                <a:moveTo>
                  <a:pt x="6901404" y="349766"/>
                </a:moveTo>
                <a:cubicBezTo>
                  <a:pt x="6770820" y="349766"/>
                  <a:pt x="6725862" y="716203"/>
                  <a:pt x="6651594" y="968128"/>
                </a:cubicBezTo>
                <a:lnTo>
                  <a:pt x="6644690" y="989767"/>
                </a:lnTo>
                <a:lnTo>
                  <a:pt x="6655402" y="957633"/>
                </a:lnTo>
                <a:cubicBezTo>
                  <a:pt x="6722517" y="741591"/>
                  <a:pt x="6771871" y="453536"/>
                  <a:pt x="6901483" y="453536"/>
                </a:cubicBezTo>
                <a:cubicBezTo>
                  <a:pt x="7031096" y="453536"/>
                  <a:pt x="7079888" y="741560"/>
                  <a:pt x="7146641" y="957578"/>
                </a:cubicBezTo>
                <a:lnTo>
                  <a:pt x="7149448" y="966041"/>
                </a:lnTo>
                <a:lnTo>
                  <a:pt x="7114975" y="834850"/>
                </a:lnTo>
                <a:cubicBezTo>
                  <a:pt x="7058959" y="604236"/>
                  <a:pt x="7010224" y="349766"/>
                  <a:pt x="6901404" y="349766"/>
                </a:cubicBezTo>
                <a:close/>
                <a:moveTo>
                  <a:pt x="2846957" y="349766"/>
                </a:moveTo>
                <a:cubicBezTo>
                  <a:pt x="2716373" y="349766"/>
                  <a:pt x="2671416" y="716203"/>
                  <a:pt x="2597147" y="968128"/>
                </a:cubicBezTo>
                <a:lnTo>
                  <a:pt x="2590237" y="989788"/>
                </a:lnTo>
                <a:lnTo>
                  <a:pt x="2600956" y="957633"/>
                </a:lnTo>
                <a:cubicBezTo>
                  <a:pt x="2668071" y="741591"/>
                  <a:pt x="2717425" y="453536"/>
                  <a:pt x="2847037" y="453536"/>
                </a:cubicBezTo>
                <a:cubicBezTo>
                  <a:pt x="2976649" y="453536"/>
                  <a:pt x="3025442" y="741560"/>
                  <a:pt x="3092194" y="957578"/>
                </a:cubicBezTo>
                <a:lnTo>
                  <a:pt x="3095005" y="966052"/>
                </a:lnTo>
                <a:lnTo>
                  <a:pt x="3060529" y="834850"/>
                </a:lnTo>
                <a:cubicBezTo>
                  <a:pt x="3004512" y="604236"/>
                  <a:pt x="2955777" y="349766"/>
                  <a:pt x="2846957" y="349766"/>
                </a:cubicBezTo>
                <a:close/>
                <a:moveTo>
                  <a:pt x="10955772" y="236321"/>
                </a:moveTo>
                <a:cubicBezTo>
                  <a:pt x="10847563" y="236321"/>
                  <a:pt x="10798220" y="524743"/>
                  <a:pt x="10741673" y="786126"/>
                </a:cubicBezTo>
                <a:lnTo>
                  <a:pt x="10713960" y="904645"/>
                </a:lnTo>
                <a:lnTo>
                  <a:pt x="10748522" y="765604"/>
                </a:lnTo>
                <a:cubicBezTo>
                  <a:pt x="10799558" y="552888"/>
                  <a:pt x="10851842" y="340172"/>
                  <a:pt x="10955851" y="340172"/>
                </a:cubicBezTo>
                <a:cubicBezTo>
                  <a:pt x="11085863" y="340172"/>
                  <a:pt x="11134556" y="672541"/>
                  <a:pt x="11201197" y="921818"/>
                </a:cubicBezTo>
                <a:lnTo>
                  <a:pt x="11203273" y="929052"/>
                </a:lnTo>
                <a:lnTo>
                  <a:pt x="11169922" y="786080"/>
                </a:lnTo>
                <a:cubicBezTo>
                  <a:pt x="11113466" y="524719"/>
                  <a:pt x="11063980" y="236321"/>
                  <a:pt x="10955772" y="236321"/>
                </a:cubicBezTo>
                <a:close/>
                <a:moveTo>
                  <a:pt x="6901324" y="236321"/>
                </a:moveTo>
                <a:cubicBezTo>
                  <a:pt x="6793116" y="236321"/>
                  <a:pt x="6743773" y="524743"/>
                  <a:pt x="6687225" y="786126"/>
                </a:cubicBezTo>
                <a:lnTo>
                  <a:pt x="6659517" y="904623"/>
                </a:lnTo>
                <a:lnTo>
                  <a:pt x="6694074" y="765604"/>
                </a:lnTo>
                <a:cubicBezTo>
                  <a:pt x="6745110" y="552888"/>
                  <a:pt x="6797395" y="340172"/>
                  <a:pt x="6901404" y="340172"/>
                </a:cubicBezTo>
                <a:cubicBezTo>
                  <a:pt x="7031417" y="340172"/>
                  <a:pt x="7080109" y="672541"/>
                  <a:pt x="7146749" y="921818"/>
                </a:cubicBezTo>
                <a:lnTo>
                  <a:pt x="7148827" y="929056"/>
                </a:lnTo>
                <a:lnTo>
                  <a:pt x="7115474" y="786080"/>
                </a:lnTo>
                <a:cubicBezTo>
                  <a:pt x="7059019" y="524719"/>
                  <a:pt x="7009532" y="236321"/>
                  <a:pt x="6901324" y="236321"/>
                </a:cubicBezTo>
                <a:close/>
                <a:moveTo>
                  <a:pt x="2846877" y="236321"/>
                </a:moveTo>
                <a:cubicBezTo>
                  <a:pt x="2738669" y="236321"/>
                  <a:pt x="2689326" y="524743"/>
                  <a:pt x="2632779" y="786126"/>
                </a:cubicBezTo>
                <a:lnTo>
                  <a:pt x="2605074" y="904612"/>
                </a:lnTo>
                <a:lnTo>
                  <a:pt x="2639628" y="765604"/>
                </a:lnTo>
                <a:cubicBezTo>
                  <a:pt x="2690664" y="552888"/>
                  <a:pt x="2742948" y="340172"/>
                  <a:pt x="2846957" y="340172"/>
                </a:cubicBezTo>
                <a:cubicBezTo>
                  <a:pt x="2976970" y="340172"/>
                  <a:pt x="3025662" y="672541"/>
                  <a:pt x="3092303" y="921818"/>
                </a:cubicBezTo>
                <a:lnTo>
                  <a:pt x="3094380" y="929053"/>
                </a:lnTo>
                <a:lnTo>
                  <a:pt x="3061027" y="786080"/>
                </a:lnTo>
                <a:cubicBezTo>
                  <a:pt x="3004572" y="524719"/>
                  <a:pt x="2955086" y="236321"/>
                  <a:pt x="2846877" y="236321"/>
                </a:cubicBezTo>
                <a:close/>
                <a:moveTo>
                  <a:pt x="10955772" y="122958"/>
                </a:moveTo>
                <a:cubicBezTo>
                  <a:pt x="10847519" y="122958"/>
                  <a:pt x="10798181" y="445284"/>
                  <a:pt x="10741646" y="737391"/>
                </a:cubicBezTo>
                <a:lnTo>
                  <a:pt x="10731023" y="788175"/>
                </a:lnTo>
                <a:lnTo>
                  <a:pt x="10748392" y="708922"/>
                </a:lnTo>
                <a:cubicBezTo>
                  <a:pt x="10799398" y="467824"/>
                  <a:pt x="10851683" y="226727"/>
                  <a:pt x="10955772" y="226727"/>
                </a:cubicBezTo>
                <a:cubicBezTo>
                  <a:pt x="11059861" y="226727"/>
                  <a:pt x="11111946" y="467804"/>
                  <a:pt x="11162742" y="708882"/>
                </a:cubicBezTo>
                <a:lnTo>
                  <a:pt x="11174197" y="761357"/>
                </a:lnTo>
                <a:lnTo>
                  <a:pt x="11145433" y="611380"/>
                </a:lnTo>
                <a:cubicBezTo>
                  <a:pt x="11097817" y="359769"/>
                  <a:pt x="11048559" y="122958"/>
                  <a:pt x="10955772" y="122958"/>
                </a:cubicBezTo>
                <a:close/>
                <a:moveTo>
                  <a:pt x="6901324" y="122958"/>
                </a:moveTo>
                <a:cubicBezTo>
                  <a:pt x="6793072" y="122958"/>
                  <a:pt x="6743734" y="445284"/>
                  <a:pt x="6687198" y="737391"/>
                </a:cubicBezTo>
                <a:lnTo>
                  <a:pt x="6676580" y="788154"/>
                </a:lnTo>
                <a:lnTo>
                  <a:pt x="6693944" y="708922"/>
                </a:lnTo>
                <a:cubicBezTo>
                  <a:pt x="6744950" y="467824"/>
                  <a:pt x="6797235" y="226727"/>
                  <a:pt x="6901324" y="226727"/>
                </a:cubicBezTo>
                <a:cubicBezTo>
                  <a:pt x="7005414" y="226727"/>
                  <a:pt x="7057499" y="467804"/>
                  <a:pt x="7108294" y="708882"/>
                </a:cubicBezTo>
                <a:lnTo>
                  <a:pt x="7119749" y="761356"/>
                </a:lnTo>
                <a:lnTo>
                  <a:pt x="7090986" y="611380"/>
                </a:lnTo>
                <a:cubicBezTo>
                  <a:pt x="7043370" y="359769"/>
                  <a:pt x="6994111" y="122958"/>
                  <a:pt x="6901324" y="122958"/>
                </a:cubicBezTo>
                <a:close/>
                <a:moveTo>
                  <a:pt x="2846877" y="122958"/>
                </a:moveTo>
                <a:cubicBezTo>
                  <a:pt x="2738626" y="122958"/>
                  <a:pt x="2689287" y="445284"/>
                  <a:pt x="2632753" y="737391"/>
                </a:cubicBezTo>
                <a:lnTo>
                  <a:pt x="2622137" y="788139"/>
                </a:lnTo>
                <a:lnTo>
                  <a:pt x="2639498" y="708922"/>
                </a:lnTo>
                <a:cubicBezTo>
                  <a:pt x="2690504" y="467824"/>
                  <a:pt x="2742788" y="226727"/>
                  <a:pt x="2846877" y="226727"/>
                </a:cubicBezTo>
                <a:cubicBezTo>
                  <a:pt x="2950967" y="226727"/>
                  <a:pt x="3003052" y="467804"/>
                  <a:pt x="3053848" y="708882"/>
                </a:cubicBezTo>
                <a:lnTo>
                  <a:pt x="3065304" y="761363"/>
                </a:lnTo>
                <a:lnTo>
                  <a:pt x="3036540" y="611380"/>
                </a:lnTo>
                <a:cubicBezTo>
                  <a:pt x="2988924" y="359769"/>
                  <a:pt x="2939666" y="122958"/>
                  <a:pt x="2846877" y="122958"/>
                </a:cubicBezTo>
                <a:close/>
                <a:moveTo>
                  <a:pt x="10955692" y="9594"/>
                </a:moveTo>
                <a:cubicBezTo>
                  <a:pt x="10868671" y="9594"/>
                  <a:pt x="10819982" y="237596"/>
                  <a:pt x="10775200" y="494099"/>
                </a:cubicBezTo>
                <a:lnTo>
                  <a:pt x="10746832" y="659430"/>
                </a:lnTo>
                <a:lnTo>
                  <a:pt x="10748242" y="652240"/>
                </a:lnTo>
                <a:cubicBezTo>
                  <a:pt x="10799278" y="382802"/>
                  <a:pt x="10851643" y="113364"/>
                  <a:pt x="10955772" y="113364"/>
                </a:cubicBezTo>
                <a:cubicBezTo>
                  <a:pt x="11059901" y="113364"/>
                  <a:pt x="11111866" y="382802"/>
                  <a:pt x="11162592" y="652240"/>
                </a:cubicBezTo>
                <a:lnTo>
                  <a:pt x="11169258" y="686405"/>
                </a:lnTo>
                <a:lnTo>
                  <a:pt x="11145427" y="549427"/>
                </a:lnTo>
                <a:cubicBezTo>
                  <a:pt x="11097679" y="271331"/>
                  <a:pt x="11048292" y="9594"/>
                  <a:pt x="10955692" y="9594"/>
                </a:cubicBezTo>
                <a:close/>
                <a:moveTo>
                  <a:pt x="6901244" y="9594"/>
                </a:moveTo>
                <a:cubicBezTo>
                  <a:pt x="6814223" y="9594"/>
                  <a:pt x="6765534" y="237596"/>
                  <a:pt x="6720753" y="494099"/>
                </a:cubicBezTo>
                <a:lnTo>
                  <a:pt x="6692384" y="659430"/>
                </a:lnTo>
                <a:lnTo>
                  <a:pt x="6693795" y="652240"/>
                </a:lnTo>
                <a:cubicBezTo>
                  <a:pt x="6744830" y="382802"/>
                  <a:pt x="6797195" y="113364"/>
                  <a:pt x="6901324" y="113364"/>
                </a:cubicBezTo>
                <a:cubicBezTo>
                  <a:pt x="7005454" y="113364"/>
                  <a:pt x="7057419" y="382802"/>
                  <a:pt x="7108144" y="652240"/>
                </a:cubicBezTo>
                <a:lnTo>
                  <a:pt x="7114810" y="686399"/>
                </a:lnTo>
                <a:lnTo>
                  <a:pt x="7090979" y="549427"/>
                </a:lnTo>
                <a:cubicBezTo>
                  <a:pt x="7043231" y="271331"/>
                  <a:pt x="6993844" y="9594"/>
                  <a:pt x="6901244" y="9594"/>
                </a:cubicBezTo>
                <a:close/>
                <a:moveTo>
                  <a:pt x="2846799" y="9594"/>
                </a:moveTo>
                <a:cubicBezTo>
                  <a:pt x="2759777" y="9594"/>
                  <a:pt x="2711089" y="237596"/>
                  <a:pt x="2666306" y="494099"/>
                </a:cubicBezTo>
                <a:lnTo>
                  <a:pt x="2637939" y="659423"/>
                </a:lnTo>
                <a:lnTo>
                  <a:pt x="2639349" y="652240"/>
                </a:lnTo>
                <a:cubicBezTo>
                  <a:pt x="2690383" y="382802"/>
                  <a:pt x="2742747" y="113364"/>
                  <a:pt x="2846877" y="113364"/>
                </a:cubicBezTo>
                <a:cubicBezTo>
                  <a:pt x="2951007" y="113364"/>
                  <a:pt x="3002972" y="382802"/>
                  <a:pt x="3053697" y="652240"/>
                </a:cubicBezTo>
                <a:lnTo>
                  <a:pt x="3060362" y="686396"/>
                </a:lnTo>
                <a:lnTo>
                  <a:pt x="3036533" y="549427"/>
                </a:lnTo>
                <a:cubicBezTo>
                  <a:pt x="2988785" y="271331"/>
                  <a:pt x="2939397" y="9594"/>
                  <a:pt x="2846799" y="9594"/>
                </a:cubicBezTo>
                <a:close/>
                <a:moveTo>
                  <a:pt x="2846799" y="0"/>
                </a:moveTo>
                <a:cubicBezTo>
                  <a:pt x="3041667" y="0"/>
                  <a:pt x="3054688" y="1046950"/>
                  <a:pt x="3218263" y="1177819"/>
                </a:cubicBezTo>
                <a:lnTo>
                  <a:pt x="3244687" y="1187971"/>
                </a:lnTo>
                <a:lnTo>
                  <a:pt x="3246737" y="1188196"/>
                </a:lnTo>
                <a:lnTo>
                  <a:pt x="3268126" y="1187884"/>
                </a:lnTo>
                <a:lnTo>
                  <a:pt x="3290413" y="1183838"/>
                </a:lnTo>
                <a:lnTo>
                  <a:pt x="3316948" y="1169536"/>
                </a:lnTo>
                <a:cubicBezTo>
                  <a:pt x="3454130" y="1069326"/>
                  <a:pt x="3477994" y="655558"/>
                  <a:pt x="3659768" y="655558"/>
                </a:cubicBezTo>
                <a:cubicBezTo>
                  <a:pt x="3841544" y="655558"/>
                  <a:pt x="3864359" y="1069326"/>
                  <a:pt x="4002208" y="1169535"/>
                </a:cubicBezTo>
                <a:lnTo>
                  <a:pt x="4029257" y="1184036"/>
                </a:lnTo>
                <a:lnTo>
                  <a:pt x="4041509" y="1186263"/>
                </a:lnTo>
                <a:lnTo>
                  <a:pt x="4066012" y="1188707"/>
                </a:lnTo>
                <a:lnTo>
                  <a:pt x="4066012" y="1188954"/>
                </a:lnTo>
                <a:lnTo>
                  <a:pt x="4067955" y="1188857"/>
                </a:lnTo>
                <a:lnTo>
                  <a:pt x="4120866" y="1179692"/>
                </a:lnTo>
                <a:cubicBezTo>
                  <a:pt x="4257771" y="1128445"/>
                  <a:pt x="4281065" y="923458"/>
                  <a:pt x="4461053" y="923458"/>
                </a:cubicBezTo>
                <a:cubicBezTo>
                  <a:pt x="4641042" y="923458"/>
                  <a:pt x="4664215" y="1128446"/>
                  <a:pt x="4801250" y="1179693"/>
                </a:cubicBezTo>
                <a:lnTo>
                  <a:pt x="4855911" y="1189151"/>
                </a:lnTo>
                <a:lnTo>
                  <a:pt x="4862626" y="1189258"/>
                </a:lnTo>
                <a:lnTo>
                  <a:pt x="4869897" y="1189176"/>
                </a:lnTo>
                <a:lnTo>
                  <a:pt x="4888676" y="1187303"/>
                </a:lnTo>
                <a:lnTo>
                  <a:pt x="4903883" y="1184543"/>
                </a:lnTo>
                <a:lnTo>
                  <a:pt x="4931805" y="1169536"/>
                </a:lnTo>
                <a:cubicBezTo>
                  <a:pt x="5069338" y="1069326"/>
                  <a:pt x="5092639" y="655558"/>
                  <a:pt x="5274343" y="655558"/>
                </a:cubicBezTo>
                <a:cubicBezTo>
                  <a:pt x="5456049" y="655558"/>
                  <a:pt x="5478917" y="1069326"/>
                  <a:pt x="5616672" y="1169536"/>
                </a:cubicBezTo>
                <a:lnTo>
                  <a:pt x="5644485" y="1184457"/>
                </a:lnTo>
                <a:lnTo>
                  <a:pt x="5657767" y="1186864"/>
                </a:lnTo>
                <a:lnTo>
                  <a:pt x="5681069" y="1189188"/>
                </a:lnTo>
                <a:lnTo>
                  <a:pt x="5695942" y="1188148"/>
                </a:lnTo>
                <a:lnTo>
                  <a:pt x="5724915" y="1182442"/>
                </a:lnTo>
                <a:lnTo>
                  <a:pt x="5769141" y="1160185"/>
                </a:lnTo>
                <a:lnTo>
                  <a:pt x="5772632" y="1157617"/>
                </a:lnTo>
                <a:lnTo>
                  <a:pt x="5816142" y="1111511"/>
                </a:lnTo>
                <a:cubicBezTo>
                  <a:pt x="5898370" y="1001214"/>
                  <a:pt x="5942134" y="815450"/>
                  <a:pt x="6087554" y="815450"/>
                </a:cubicBezTo>
                <a:cubicBezTo>
                  <a:pt x="6232975" y="815450"/>
                  <a:pt x="6276226" y="1001214"/>
                  <a:pt x="6358509" y="1111511"/>
                </a:cubicBezTo>
                <a:lnTo>
                  <a:pt x="6402325" y="1157858"/>
                </a:lnTo>
                <a:lnTo>
                  <a:pt x="6405286" y="1160028"/>
                </a:lnTo>
                <a:lnTo>
                  <a:pt x="6449965" y="1182430"/>
                </a:lnTo>
                <a:lnTo>
                  <a:pt x="6477856" y="1187902"/>
                </a:lnTo>
                <a:lnTo>
                  <a:pt x="6493960" y="1189027"/>
                </a:lnTo>
                <a:lnTo>
                  <a:pt x="6502355" y="1188111"/>
                </a:lnTo>
                <a:lnTo>
                  <a:pt x="6529418" y="1177819"/>
                </a:lnTo>
                <a:cubicBezTo>
                  <a:pt x="6694492" y="1046950"/>
                  <a:pt x="6704801" y="0"/>
                  <a:pt x="6901244" y="0"/>
                </a:cubicBezTo>
                <a:cubicBezTo>
                  <a:pt x="7096113" y="0"/>
                  <a:pt x="7109135" y="1046950"/>
                  <a:pt x="7272709" y="1177819"/>
                </a:cubicBezTo>
                <a:lnTo>
                  <a:pt x="7299132" y="1187971"/>
                </a:lnTo>
                <a:lnTo>
                  <a:pt x="7301184" y="1188196"/>
                </a:lnTo>
                <a:lnTo>
                  <a:pt x="7322573" y="1187884"/>
                </a:lnTo>
                <a:lnTo>
                  <a:pt x="7344857" y="1183839"/>
                </a:lnTo>
                <a:lnTo>
                  <a:pt x="7371393" y="1169536"/>
                </a:lnTo>
                <a:cubicBezTo>
                  <a:pt x="7508575" y="1069326"/>
                  <a:pt x="7532439" y="655558"/>
                  <a:pt x="7714215" y="655558"/>
                </a:cubicBezTo>
                <a:cubicBezTo>
                  <a:pt x="7895991" y="655558"/>
                  <a:pt x="7918806" y="1069326"/>
                  <a:pt x="8056655" y="1169535"/>
                </a:cubicBezTo>
                <a:lnTo>
                  <a:pt x="8083704" y="1184036"/>
                </a:lnTo>
                <a:lnTo>
                  <a:pt x="8095955" y="1186263"/>
                </a:lnTo>
                <a:lnTo>
                  <a:pt x="8120460" y="1188707"/>
                </a:lnTo>
                <a:lnTo>
                  <a:pt x="8120460" y="1188954"/>
                </a:lnTo>
                <a:lnTo>
                  <a:pt x="8122401" y="1188857"/>
                </a:lnTo>
                <a:lnTo>
                  <a:pt x="8175313" y="1179692"/>
                </a:lnTo>
                <a:cubicBezTo>
                  <a:pt x="8312218" y="1128445"/>
                  <a:pt x="8335512" y="923458"/>
                  <a:pt x="8515501" y="923458"/>
                </a:cubicBezTo>
                <a:cubicBezTo>
                  <a:pt x="8695489" y="923458"/>
                  <a:pt x="8718661" y="1128446"/>
                  <a:pt x="8855696" y="1179693"/>
                </a:cubicBezTo>
                <a:lnTo>
                  <a:pt x="8910358" y="1189151"/>
                </a:lnTo>
                <a:lnTo>
                  <a:pt x="8917074" y="1189258"/>
                </a:lnTo>
                <a:lnTo>
                  <a:pt x="8924345" y="1189176"/>
                </a:lnTo>
                <a:lnTo>
                  <a:pt x="8943123" y="1187303"/>
                </a:lnTo>
                <a:lnTo>
                  <a:pt x="8958329" y="1184543"/>
                </a:lnTo>
                <a:lnTo>
                  <a:pt x="8986252" y="1169536"/>
                </a:lnTo>
                <a:cubicBezTo>
                  <a:pt x="9123786" y="1069326"/>
                  <a:pt x="9147086" y="655558"/>
                  <a:pt x="9328791" y="655558"/>
                </a:cubicBezTo>
                <a:cubicBezTo>
                  <a:pt x="9510496" y="655558"/>
                  <a:pt x="9533365" y="1069326"/>
                  <a:pt x="9671119" y="1169536"/>
                </a:cubicBezTo>
                <a:lnTo>
                  <a:pt x="9698933" y="1184457"/>
                </a:lnTo>
                <a:lnTo>
                  <a:pt x="9712211" y="1186864"/>
                </a:lnTo>
                <a:lnTo>
                  <a:pt x="9735517" y="1189188"/>
                </a:lnTo>
                <a:lnTo>
                  <a:pt x="9750389" y="1188148"/>
                </a:lnTo>
                <a:lnTo>
                  <a:pt x="9779361" y="1182442"/>
                </a:lnTo>
                <a:lnTo>
                  <a:pt x="9823589" y="1160183"/>
                </a:lnTo>
                <a:lnTo>
                  <a:pt x="9827077" y="1157619"/>
                </a:lnTo>
                <a:lnTo>
                  <a:pt x="9870589" y="1111511"/>
                </a:lnTo>
                <a:cubicBezTo>
                  <a:pt x="9952817" y="1001214"/>
                  <a:pt x="9996580" y="815450"/>
                  <a:pt x="10142001" y="815450"/>
                </a:cubicBezTo>
                <a:cubicBezTo>
                  <a:pt x="10287422" y="815450"/>
                  <a:pt x="10330673" y="1001214"/>
                  <a:pt x="10412956" y="1111511"/>
                </a:cubicBezTo>
                <a:lnTo>
                  <a:pt x="10456771" y="1157857"/>
                </a:lnTo>
                <a:lnTo>
                  <a:pt x="10459735" y="1160028"/>
                </a:lnTo>
                <a:lnTo>
                  <a:pt x="10504412" y="1182430"/>
                </a:lnTo>
                <a:lnTo>
                  <a:pt x="10532304" y="1187903"/>
                </a:lnTo>
                <a:lnTo>
                  <a:pt x="10548407" y="1189027"/>
                </a:lnTo>
                <a:lnTo>
                  <a:pt x="10556803" y="1188111"/>
                </a:lnTo>
                <a:lnTo>
                  <a:pt x="10583866" y="1177819"/>
                </a:lnTo>
                <a:cubicBezTo>
                  <a:pt x="10748938" y="1046950"/>
                  <a:pt x="10759249" y="0"/>
                  <a:pt x="10955692" y="0"/>
                </a:cubicBezTo>
                <a:cubicBezTo>
                  <a:pt x="11150561" y="0"/>
                  <a:pt x="11163583" y="1046950"/>
                  <a:pt x="11327157" y="1177819"/>
                </a:cubicBezTo>
                <a:lnTo>
                  <a:pt x="11353580" y="1187971"/>
                </a:lnTo>
                <a:lnTo>
                  <a:pt x="11355632" y="1188196"/>
                </a:lnTo>
                <a:lnTo>
                  <a:pt x="11377021" y="1187884"/>
                </a:lnTo>
                <a:lnTo>
                  <a:pt x="11399306" y="1183838"/>
                </a:lnTo>
                <a:lnTo>
                  <a:pt x="11425841" y="1169536"/>
                </a:lnTo>
                <a:cubicBezTo>
                  <a:pt x="11563022" y="1069326"/>
                  <a:pt x="11586886" y="655558"/>
                  <a:pt x="11768663" y="655558"/>
                </a:cubicBezTo>
                <a:cubicBezTo>
                  <a:pt x="11950439" y="655558"/>
                  <a:pt x="11973253" y="1069326"/>
                  <a:pt x="12111102" y="1169536"/>
                </a:cubicBezTo>
                <a:lnTo>
                  <a:pt x="12138149" y="1184035"/>
                </a:lnTo>
                <a:lnTo>
                  <a:pt x="12150407" y="1186263"/>
                </a:lnTo>
                <a:lnTo>
                  <a:pt x="12174908" y="1188707"/>
                </a:lnTo>
                <a:lnTo>
                  <a:pt x="12174908" y="1189529"/>
                </a:lnTo>
                <a:lnTo>
                  <a:pt x="12175348" y="1189543"/>
                </a:lnTo>
                <a:lnTo>
                  <a:pt x="12175348" y="1190638"/>
                </a:lnTo>
                <a:lnTo>
                  <a:pt x="12175348" y="1190797"/>
                </a:lnTo>
                <a:lnTo>
                  <a:pt x="12175348" y="1190957"/>
                </a:lnTo>
                <a:lnTo>
                  <a:pt x="12175348" y="1191036"/>
                </a:lnTo>
                <a:lnTo>
                  <a:pt x="12175348" y="1191037"/>
                </a:lnTo>
                <a:lnTo>
                  <a:pt x="12175348" y="1191197"/>
                </a:lnTo>
                <a:lnTo>
                  <a:pt x="12175348" y="1199137"/>
                </a:lnTo>
                <a:lnTo>
                  <a:pt x="12175348" y="1200231"/>
                </a:lnTo>
                <a:lnTo>
                  <a:pt x="12175348" y="1200390"/>
                </a:lnTo>
                <a:lnTo>
                  <a:pt x="12175348" y="1200391"/>
                </a:lnTo>
                <a:lnTo>
                  <a:pt x="12175348" y="1200550"/>
                </a:lnTo>
                <a:lnTo>
                  <a:pt x="12175348" y="1200630"/>
                </a:lnTo>
                <a:lnTo>
                  <a:pt x="12175348" y="1200790"/>
                </a:lnTo>
                <a:lnTo>
                  <a:pt x="12170263" y="1199951"/>
                </a:lnTo>
                <a:lnTo>
                  <a:pt x="12170133" y="1199934"/>
                </a:lnTo>
                <a:lnTo>
                  <a:pt x="12165294" y="1199362"/>
                </a:lnTo>
                <a:lnTo>
                  <a:pt x="12152150" y="1198016"/>
                </a:lnTo>
                <a:lnTo>
                  <a:pt x="12027568" y="1191992"/>
                </a:lnTo>
                <a:cubicBezTo>
                  <a:pt x="11893588" y="1179820"/>
                  <a:pt x="11785690" y="1158924"/>
                  <a:pt x="11565999" y="1186506"/>
                </a:cubicBezTo>
                <a:cubicBezTo>
                  <a:pt x="11517222" y="1192632"/>
                  <a:pt x="11474903" y="1196542"/>
                  <a:pt x="11437717" y="1198694"/>
                </a:cubicBezTo>
                <a:lnTo>
                  <a:pt x="11368491" y="1199860"/>
                </a:lnTo>
                <a:lnTo>
                  <a:pt x="11365395" y="1200226"/>
                </a:lnTo>
                <a:lnTo>
                  <a:pt x="11361977" y="1200790"/>
                </a:lnTo>
                <a:lnTo>
                  <a:pt x="11360472" y="1200241"/>
                </a:lnTo>
                <a:lnTo>
                  <a:pt x="11359603" y="1200015"/>
                </a:lnTo>
                <a:lnTo>
                  <a:pt x="11359563" y="1200010"/>
                </a:lnTo>
                <a:lnTo>
                  <a:pt x="11340229" y="1200335"/>
                </a:lnTo>
                <a:cubicBezTo>
                  <a:pt x="11170746" y="1194905"/>
                  <a:pt x="11138308" y="1142695"/>
                  <a:pt x="10956571" y="1142695"/>
                </a:cubicBezTo>
                <a:cubicBezTo>
                  <a:pt x="10805473" y="1142695"/>
                  <a:pt x="10765945" y="1174624"/>
                  <a:pt x="10669924" y="1190622"/>
                </a:cubicBezTo>
                <a:lnTo>
                  <a:pt x="10590260" y="1196488"/>
                </a:lnTo>
                <a:lnTo>
                  <a:pt x="10587180" y="1197354"/>
                </a:lnTo>
                <a:lnTo>
                  <a:pt x="10577346" y="1197439"/>
                </a:lnTo>
                <a:lnTo>
                  <a:pt x="10565308" y="1198325"/>
                </a:lnTo>
                <a:lnTo>
                  <a:pt x="10550737" y="1200106"/>
                </a:lnTo>
                <a:lnTo>
                  <a:pt x="10549859" y="1200365"/>
                </a:lnTo>
                <a:lnTo>
                  <a:pt x="10548687" y="1200790"/>
                </a:lnTo>
                <a:lnTo>
                  <a:pt x="10543190" y="1200153"/>
                </a:lnTo>
                <a:lnTo>
                  <a:pt x="10523340" y="1199247"/>
                </a:lnTo>
                <a:lnTo>
                  <a:pt x="10511413" y="1198268"/>
                </a:lnTo>
                <a:lnTo>
                  <a:pt x="10505193" y="1198057"/>
                </a:lnTo>
                <a:lnTo>
                  <a:pt x="10484889" y="1198231"/>
                </a:lnTo>
                <a:lnTo>
                  <a:pt x="10477145" y="1197107"/>
                </a:lnTo>
                <a:lnTo>
                  <a:pt x="10401805" y="1194553"/>
                </a:lnTo>
                <a:cubicBezTo>
                  <a:pt x="10267567" y="1186061"/>
                  <a:pt x="10157152" y="1171476"/>
                  <a:pt x="9939259" y="1190663"/>
                </a:cubicBezTo>
                <a:lnTo>
                  <a:pt x="9738977" y="1200366"/>
                </a:lnTo>
                <a:lnTo>
                  <a:pt x="9735316" y="1200790"/>
                </a:lnTo>
                <a:lnTo>
                  <a:pt x="9733630" y="1200511"/>
                </a:lnTo>
                <a:lnTo>
                  <a:pt x="9732994" y="1200436"/>
                </a:lnTo>
                <a:lnTo>
                  <a:pt x="9595111" y="1193531"/>
                </a:lnTo>
                <a:cubicBezTo>
                  <a:pt x="9513186" y="1185746"/>
                  <a:pt x="9444392" y="1174274"/>
                  <a:pt x="9329750" y="1174274"/>
                </a:cubicBezTo>
                <a:cubicBezTo>
                  <a:pt x="9144835" y="1174274"/>
                  <a:pt x="9108230" y="1198513"/>
                  <a:pt x="8940539" y="1200581"/>
                </a:cubicBezTo>
                <a:lnTo>
                  <a:pt x="8927800" y="1200177"/>
                </a:lnTo>
                <a:lnTo>
                  <a:pt x="8927724" y="1200185"/>
                </a:lnTo>
                <a:lnTo>
                  <a:pt x="8922586" y="1200790"/>
                </a:lnTo>
                <a:lnTo>
                  <a:pt x="8922375" y="1200765"/>
                </a:lnTo>
                <a:lnTo>
                  <a:pt x="8922186" y="1200790"/>
                </a:lnTo>
                <a:lnTo>
                  <a:pt x="8921259" y="1200664"/>
                </a:lnTo>
                <a:lnTo>
                  <a:pt x="8902575" y="1199601"/>
                </a:lnTo>
                <a:lnTo>
                  <a:pt x="8857049" y="1198003"/>
                </a:lnTo>
                <a:lnTo>
                  <a:pt x="8856413" y="1197910"/>
                </a:lnTo>
                <a:lnTo>
                  <a:pt x="8718804" y="1193541"/>
                </a:lnTo>
                <a:cubicBezTo>
                  <a:pt x="8500491" y="1179870"/>
                  <a:pt x="8390016" y="1190348"/>
                  <a:pt x="8255842" y="1196475"/>
                </a:cubicBezTo>
                <a:lnTo>
                  <a:pt x="8130116" y="1199573"/>
                </a:lnTo>
                <a:lnTo>
                  <a:pt x="8120900" y="1200103"/>
                </a:lnTo>
                <a:lnTo>
                  <a:pt x="8120900" y="1200231"/>
                </a:lnTo>
                <a:lnTo>
                  <a:pt x="8120900" y="1200390"/>
                </a:lnTo>
                <a:lnTo>
                  <a:pt x="8120900" y="1200391"/>
                </a:lnTo>
                <a:lnTo>
                  <a:pt x="8120900" y="1200550"/>
                </a:lnTo>
                <a:lnTo>
                  <a:pt x="8120900" y="1200630"/>
                </a:lnTo>
                <a:lnTo>
                  <a:pt x="8120900" y="1200790"/>
                </a:lnTo>
                <a:lnTo>
                  <a:pt x="8117808" y="1200280"/>
                </a:lnTo>
                <a:lnTo>
                  <a:pt x="8108935" y="1200790"/>
                </a:lnTo>
                <a:lnTo>
                  <a:pt x="8108935" y="1200787"/>
                </a:lnTo>
                <a:lnTo>
                  <a:pt x="8108895" y="1200790"/>
                </a:lnTo>
                <a:lnTo>
                  <a:pt x="8108895" y="1200096"/>
                </a:lnTo>
                <a:lnTo>
                  <a:pt x="8108895" y="1199161"/>
                </a:lnTo>
                <a:lnTo>
                  <a:pt x="8097703" y="1198015"/>
                </a:lnTo>
                <a:lnTo>
                  <a:pt x="7973120" y="1191992"/>
                </a:lnTo>
                <a:cubicBezTo>
                  <a:pt x="7839140" y="1179820"/>
                  <a:pt x="7731243" y="1158924"/>
                  <a:pt x="7511551" y="1186506"/>
                </a:cubicBezTo>
                <a:cubicBezTo>
                  <a:pt x="7462774" y="1192632"/>
                  <a:pt x="7420455" y="1196542"/>
                  <a:pt x="7383269" y="1198694"/>
                </a:cubicBezTo>
                <a:lnTo>
                  <a:pt x="7314043" y="1199860"/>
                </a:lnTo>
                <a:lnTo>
                  <a:pt x="7310947" y="1200226"/>
                </a:lnTo>
                <a:lnTo>
                  <a:pt x="7307529" y="1200790"/>
                </a:lnTo>
                <a:lnTo>
                  <a:pt x="7306023" y="1200240"/>
                </a:lnTo>
                <a:lnTo>
                  <a:pt x="7305154" y="1200015"/>
                </a:lnTo>
                <a:lnTo>
                  <a:pt x="7305115" y="1200010"/>
                </a:lnTo>
                <a:lnTo>
                  <a:pt x="7285781" y="1200335"/>
                </a:lnTo>
                <a:cubicBezTo>
                  <a:pt x="7116298" y="1194905"/>
                  <a:pt x="7083860" y="1142695"/>
                  <a:pt x="6902123" y="1142695"/>
                </a:cubicBezTo>
                <a:cubicBezTo>
                  <a:pt x="6751025" y="1142695"/>
                  <a:pt x="6711497" y="1174624"/>
                  <a:pt x="6615476" y="1190622"/>
                </a:cubicBezTo>
                <a:lnTo>
                  <a:pt x="6535812" y="1196488"/>
                </a:lnTo>
                <a:lnTo>
                  <a:pt x="6532732" y="1197354"/>
                </a:lnTo>
                <a:lnTo>
                  <a:pt x="6522897" y="1197439"/>
                </a:lnTo>
                <a:lnTo>
                  <a:pt x="6510861" y="1198325"/>
                </a:lnTo>
                <a:lnTo>
                  <a:pt x="6496288" y="1200106"/>
                </a:lnTo>
                <a:lnTo>
                  <a:pt x="6495410" y="1200365"/>
                </a:lnTo>
                <a:lnTo>
                  <a:pt x="6494239" y="1200790"/>
                </a:lnTo>
                <a:lnTo>
                  <a:pt x="6488742" y="1200153"/>
                </a:lnTo>
                <a:lnTo>
                  <a:pt x="6468892" y="1199247"/>
                </a:lnTo>
                <a:lnTo>
                  <a:pt x="6456965" y="1198268"/>
                </a:lnTo>
                <a:lnTo>
                  <a:pt x="6450745" y="1198057"/>
                </a:lnTo>
                <a:lnTo>
                  <a:pt x="6430441" y="1198231"/>
                </a:lnTo>
                <a:lnTo>
                  <a:pt x="6422697" y="1197107"/>
                </a:lnTo>
                <a:lnTo>
                  <a:pt x="6347358" y="1194553"/>
                </a:lnTo>
                <a:cubicBezTo>
                  <a:pt x="6213120" y="1186061"/>
                  <a:pt x="6102704" y="1171476"/>
                  <a:pt x="5884811" y="1190663"/>
                </a:cubicBezTo>
                <a:lnTo>
                  <a:pt x="5684529" y="1200366"/>
                </a:lnTo>
                <a:lnTo>
                  <a:pt x="5680868" y="1200790"/>
                </a:lnTo>
                <a:lnTo>
                  <a:pt x="5679183" y="1200511"/>
                </a:lnTo>
                <a:lnTo>
                  <a:pt x="5678547" y="1200436"/>
                </a:lnTo>
                <a:lnTo>
                  <a:pt x="5540665" y="1193531"/>
                </a:lnTo>
                <a:cubicBezTo>
                  <a:pt x="5458740" y="1185746"/>
                  <a:pt x="5389946" y="1174274"/>
                  <a:pt x="5275303" y="1174274"/>
                </a:cubicBezTo>
                <a:cubicBezTo>
                  <a:pt x="5090388" y="1174274"/>
                  <a:pt x="5053784" y="1198513"/>
                  <a:pt x="4886091" y="1200581"/>
                </a:cubicBezTo>
                <a:lnTo>
                  <a:pt x="4873352" y="1200177"/>
                </a:lnTo>
                <a:lnTo>
                  <a:pt x="4873277" y="1200185"/>
                </a:lnTo>
                <a:lnTo>
                  <a:pt x="4868139" y="1200790"/>
                </a:lnTo>
                <a:lnTo>
                  <a:pt x="4867928" y="1200765"/>
                </a:lnTo>
                <a:lnTo>
                  <a:pt x="4867741" y="1200790"/>
                </a:lnTo>
                <a:lnTo>
                  <a:pt x="4867739" y="1200790"/>
                </a:lnTo>
                <a:lnTo>
                  <a:pt x="4866813" y="1200664"/>
                </a:lnTo>
                <a:lnTo>
                  <a:pt x="4848126" y="1199601"/>
                </a:lnTo>
                <a:lnTo>
                  <a:pt x="4802602" y="1198003"/>
                </a:lnTo>
                <a:lnTo>
                  <a:pt x="4801967" y="1197910"/>
                </a:lnTo>
                <a:lnTo>
                  <a:pt x="4664357" y="1193541"/>
                </a:lnTo>
                <a:cubicBezTo>
                  <a:pt x="4446043" y="1179870"/>
                  <a:pt x="4335569" y="1190348"/>
                  <a:pt x="4201396" y="1196475"/>
                </a:cubicBezTo>
                <a:lnTo>
                  <a:pt x="4075669" y="1199573"/>
                </a:lnTo>
                <a:lnTo>
                  <a:pt x="4066453" y="1200103"/>
                </a:lnTo>
                <a:lnTo>
                  <a:pt x="4066453" y="1200231"/>
                </a:lnTo>
                <a:lnTo>
                  <a:pt x="4066453" y="1200390"/>
                </a:lnTo>
                <a:lnTo>
                  <a:pt x="4066453" y="1200391"/>
                </a:lnTo>
                <a:lnTo>
                  <a:pt x="4066453" y="1200550"/>
                </a:lnTo>
                <a:lnTo>
                  <a:pt x="4066453" y="1200630"/>
                </a:lnTo>
                <a:lnTo>
                  <a:pt x="4066453" y="1200790"/>
                </a:lnTo>
                <a:lnTo>
                  <a:pt x="4063361" y="1200280"/>
                </a:lnTo>
                <a:lnTo>
                  <a:pt x="4054487" y="1200790"/>
                </a:lnTo>
                <a:lnTo>
                  <a:pt x="4054487" y="1200787"/>
                </a:lnTo>
                <a:lnTo>
                  <a:pt x="4054449" y="1200790"/>
                </a:lnTo>
                <a:lnTo>
                  <a:pt x="4054449" y="1200790"/>
                </a:lnTo>
                <a:lnTo>
                  <a:pt x="4054449" y="1199161"/>
                </a:lnTo>
                <a:lnTo>
                  <a:pt x="4043256" y="1198015"/>
                </a:lnTo>
                <a:lnTo>
                  <a:pt x="3918674" y="1191992"/>
                </a:lnTo>
                <a:cubicBezTo>
                  <a:pt x="3784693" y="1179820"/>
                  <a:pt x="3676796" y="1158924"/>
                  <a:pt x="3457105" y="1186506"/>
                </a:cubicBezTo>
                <a:cubicBezTo>
                  <a:pt x="3408327" y="1192632"/>
                  <a:pt x="3366010" y="1196542"/>
                  <a:pt x="3328823" y="1198694"/>
                </a:cubicBezTo>
                <a:lnTo>
                  <a:pt x="3259597" y="1199860"/>
                </a:lnTo>
                <a:lnTo>
                  <a:pt x="3256503" y="1200226"/>
                </a:lnTo>
                <a:lnTo>
                  <a:pt x="3253084" y="1200790"/>
                </a:lnTo>
                <a:lnTo>
                  <a:pt x="3251578" y="1200241"/>
                </a:lnTo>
                <a:lnTo>
                  <a:pt x="3250710" y="1200015"/>
                </a:lnTo>
                <a:lnTo>
                  <a:pt x="3250668" y="1200010"/>
                </a:lnTo>
                <a:lnTo>
                  <a:pt x="3231336" y="1200335"/>
                </a:lnTo>
                <a:cubicBezTo>
                  <a:pt x="3061852" y="1194905"/>
                  <a:pt x="3029415" y="1142695"/>
                  <a:pt x="2847678" y="1142695"/>
                </a:cubicBezTo>
                <a:cubicBezTo>
                  <a:pt x="2696579" y="1142695"/>
                  <a:pt x="2657051" y="1174624"/>
                  <a:pt x="2561030" y="1190622"/>
                </a:cubicBezTo>
                <a:lnTo>
                  <a:pt x="2481363" y="1196488"/>
                </a:lnTo>
                <a:lnTo>
                  <a:pt x="2478284" y="1197354"/>
                </a:lnTo>
                <a:lnTo>
                  <a:pt x="2468451" y="1197439"/>
                </a:lnTo>
                <a:lnTo>
                  <a:pt x="2456412" y="1198325"/>
                </a:lnTo>
                <a:lnTo>
                  <a:pt x="2441844" y="1200106"/>
                </a:lnTo>
                <a:lnTo>
                  <a:pt x="2440968" y="1200364"/>
                </a:lnTo>
                <a:lnTo>
                  <a:pt x="2439794" y="1200790"/>
                </a:lnTo>
                <a:lnTo>
                  <a:pt x="2434298" y="1200153"/>
                </a:lnTo>
                <a:lnTo>
                  <a:pt x="2414445" y="1199247"/>
                </a:lnTo>
                <a:lnTo>
                  <a:pt x="2402517" y="1198268"/>
                </a:lnTo>
                <a:lnTo>
                  <a:pt x="2396297" y="1198057"/>
                </a:lnTo>
                <a:lnTo>
                  <a:pt x="2375993" y="1198231"/>
                </a:lnTo>
                <a:lnTo>
                  <a:pt x="2368249" y="1197107"/>
                </a:lnTo>
                <a:lnTo>
                  <a:pt x="2292911" y="1194553"/>
                </a:lnTo>
                <a:cubicBezTo>
                  <a:pt x="2158673" y="1186061"/>
                  <a:pt x="2048258" y="1171476"/>
                  <a:pt x="1830365" y="1190663"/>
                </a:cubicBezTo>
                <a:lnTo>
                  <a:pt x="1630083" y="1200366"/>
                </a:lnTo>
                <a:lnTo>
                  <a:pt x="1626422" y="1200790"/>
                </a:lnTo>
                <a:lnTo>
                  <a:pt x="1624737" y="1200512"/>
                </a:lnTo>
                <a:lnTo>
                  <a:pt x="1624099" y="1200436"/>
                </a:lnTo>
                <a:lnTo>
                  <a:pt x="1486217" y="1193531"/>
                </a:lnTo>
                <a:cubicBezTo>
                  <a:pt x="1404293" y="1185746"/>
                  <a:pt x="1335499" y="1174274"/>
                  <a:pt x="1220857" y="1174274"/>
                </a:cubicBezTo>
                <a:cubicBezTo>
                  <a:pt x="1035941" y="1174274"/>
                  <a:pt x="999336" y="1198513"/>
                  <a:pt x="831645" y="1200581"/>
                </a:cubicBezTo>
                <a:lnTo>
                  <a:pt x="818905" y="1200177"/>
                </a:lnTo>
                <a:lnTo>
                  <a:pt x="818832" y="1200184"/>
                </a:lnTo>
                <a:lnTo>
                  <a:pt x="813691" y="1200790"/>
                </a:lnTo>
                <a:lnTo>
                  <a:pt x="813481" y="1200765"/>
                </a:lnTo>
                <a:lnTo>
                  <a:pt x="813294" y="1200790"/>
                </a:lnTo>
                <a:lnTo>
                  <a:pt x="813293" y="1200790"/>
                </a:lnTo>
                <a:lnTo>
                  <a:pt x="813293" y="1200790"/>
                </a:lnTo>
                <a:lnTo>
                  <a:pt x="813292" y="1200790"/>
                </a:lnTo>
                <a:lnTo>
                  <a:pt x="812367" y="1200664"/>
                </a:lnTo>
                <a:lnTo>
                  <a:pt x="793680" y="1199601"/>
                </a:lnTo>
                <a:lnTo>
                  <a:pt x="748153" y="1198003"/>
                </a:lnTo>
                <a:lnTo>
                  <a:pt x="747518" y="1197910"/>
                </a:lnTo>
                <a:lnTo>
                  <a:pt x="609910" y="1193541"/>
                </a:lnTo>
                <a:cubicBezTo>
                  <a:pt x="391597" y="1179870"/>
                  <a:pt x="281122" y="1190348"/>
                  <a:pt x="146947" y="1196475"/>
                </a:cubicBezTo>
                <a:lnTo>
                  <a:pt x="21209" y="1199573"/>
                </a:lnTo>
                <a:lnTo>
                  <a:pt x="40" y="1200790"/>
                </a:lnTo>
                <a:lnTo>
                  <a:pt x="40" y="1200787"/>
                </a:lnTo>
                <a:lnTo>
                  <a:pt x="4" y="1200790"/>
                </a:lnTo>
                <a:lnTo>
                  <a:pt x="3" y="1200790"/>
                </a:lnTo>
                <a:lnTo>
                  <a:pt x="2" y="1200790"/>
                </a:lnTo>
                <a:lnTo>
                  <a:pt x="1" y="1200790"/>
                </a:lnTo>
                <a:lnTo>
                  <a:pt x="1" y="1200790"/>
                </a:lnTo>
                <a:lnTo>
                  <a:pt x="0" y="1200790"/>
                </a:lnTo>
                <a:lnTo>
                  <a:pt x="0" y="1200790"/>
                </a:lnTo>
                <a:lnTo>
                  <a:pt x="0" y="1200790"/>
                </a:lnTo>
                <a:lnTo>
                  <a:pt x="0" y="1200790"/>
                </a:lnTo>
                <a:lnTo>
                  <a:pt x="0" y="1200790"/>
                </a:lnTo>
                <a:lnTo>
                  <a:pt x="0" y="1191198"/>
                </a:lnTo>
                <a:lnTo>
                  <a:pt x="0" y="1191198"/>
                </a:lnTo>
                <a:lnTo>
                  <a:pt x="0" y="1191197"/>
                </a:lnTo>
                <a:lnTo>
                  <a:pt x="1" y="1191197"/>
                </a:lnTo>
                <a:lnTo>
                  <a:pt x="1" y="1191196"/>
                </a:lnTo>
                <a:lnTo>
                  <a:pt x="1" y="1191196"/>
                </a:lnTo>
                <a:lnTo>
                  <a:pt x="1" y="1190503"/>
                </a:lnTo>
                <a:lnTo>
                  <a:pt x="439" y="1190493"/>
                </a:lnTo>
                <a:lnTo>
                  <a:pt x="439" y="1189507"/>
                </a:lnTo>
                <a:lnTo>
                  <a:pt x="13515" y="1188856"/>
                </a:lnTo>
                <a:lnTo>
                  <a:pt x="66418" y="1179693"/>
                </a:lnTo>
                <a:cubicBezTo>
                  <a:pt x="203324" y="1128446"/>
                  <a:pt x="226619" y="923458"/>
                  <a:pt x="406607" y="923458"/>
                </a:cubicBezTo>
                <a:cubicBezTo>
                  <a:pt x="586595" y="923458"/>
                  <a:pt x="609768" y="1128446"/>
                  <a:pt x="746803" y="1179693"/>
                </a:cubicBezTo>
                <a:lnTo>
                  <a:pt x="801466" y="1189151"/>
                </a:lnTo>
                <a:lnTo>
                  <a:pt x="808179" y="1189258"/>
                </a:lnTo>
                <a:lnTo>
                  <a:pt x="815449" y="1189176"/>
                </a:lnTo>
                <a:lnTo>
                  <a:pt x="834228" y="1187303"/>
                </a:lnTo>
                <a:lnTo>
                  <a:pt x="849437" y="1184542"/>
                </a:lnTo>
                <a:lnTo>
                  <a:pt x="877358" y="1169536"/>
                </a:lnTo>
                <a:cubicBezTo>
                  <a:pt x="1014892" y="1069326"/>
                  <a:pt x="1038193" y="655558"/>
                  <a:pt x="1219897" y="655558"/>
                </a:cubicBezTo>
                <a:cubicBezTo>
                  <a:pt x="1401602" y="655558"/>
                  <a:pt x="1424470" y="1069326"/>
                  <a:pt x="1562225" y="1169536"/>
                </a:cubicBezTo>
                <a:lnTo>
                  <a:pt x="1590039" y="1184457"/>
                </a:lnTo>
                <a:lnTo>
                  <a:pt x="1603319" y="1186864"/>
                </a:lnTo>
                <a:lnTo>
                  <a:pt x="1626621" y="1189188"/>
                </a:lnTo>
                <a:lnTo>
                  <a:pt x="1641495" y="1188148"/>
                </a:lnTo>
                <a:lnTo>
                  <a:pt x="1670468" y="1182442"/>
                </a:lnTo>
                <a:lnTo>
                  <a:pt x="1714694" y="1160184"/>
                </a:lnTo>
                <a:lnTo>
                  <a:pt x="1718184" y="1157617"/>
                </a:lnTo>
                <a:lnTo>
                  <a:pt x="1761695" y="1111511"/>
                </a:lnTo>
                <a:cubicBezTo>
                  <a:pt x="1843923" y="1001214"/>
                  <a:pt x="1887688" y="815450"/>
                  <a:pt x="2033108" y="815450"/>
                </a:cubicBezTo>
                <a:cubicBezTo>
                  <a:pt x="2178529" y="815450"/>
                  <a:pt x="2221779" y="1001214"/>
                  <a:pt x="2304063" y="1111511"/>
                </a:cubicBezTo>
                <a:lnTo>
                  <a:pt x="2347881" y="1157859"/>
                </a:lnTo>
                <a:lnTo>
                  <a:pt x="2350839" y="1160027"/>
                </a:lnTo>
                <a:lnTo>
                  <a:pt x="2395519" y="1182430"/>
                </a:lnTo>
                <a:lnTo>
                  <a:pt x="2423410" y="1187903"/>
                </a:lnTo>
                <a:lnTo>
                  <a:pt x="2439512" y="1189027"/>
                </a:lnTo>
                <a:lnTo>
                  <a:pt x="2447909" y="1188111"/>
                </a:lnTo>
                <a:lnTo>
                  <a:pt x="2474972" y="1177819"/>
                </a:lnTo>
                <a:cubicBezTo>
                  <a:pt x="2640046" y="1046950"/>
                  <a:pt x="2650356" y="0"/>
                  <a:pt x="28467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eam">
  <p:cSld name="CUSTOM_8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subTitle" idx="1"/>
          </p:nvPr>
        </p:nvSpPr>
        <p:spPr>
          <a:xfrm>
            <a:off x="1189052" y="4020675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81" name="Google Shape;81;p13"/>
          <p:cNvSpPr txBox="1"/>
          <p:nvPr>
            <p:ph type="subTitle" idx="2"/>
          </p:nvPr>
        </p:nvSpPr>
        <p:spPr>
          <a:xfrm>
            <a:off x="4713302" y="4020675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82" name="Google Shape;82;p13"/>
          <p:cNvSpPr txBox="1"/>
          <p:nvPr>
            <p:ph type="subTitle" idx="3"/>
          </p:nvPr>
        </p:nvSpPr>
        <p:spPr>
          <a:xfrm>
            <a:off x="8237552" y="4020675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83" name="Google Shape;83;p13"/>
          <p:cNvSpPr txBox="1"/>
          <p:nvPr>
            <p:ph type="title"/>
          </p:nvPr>
        </p:nvSpPr>
        <p:spPr>
          <a:xfrm>
            <a:off x="1189050" y="669575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type="body" idx="4"/>
          </p:nvPr>
        </p:nvSpPr>
        <p:spPr>
          <a:xfrm>
            <a:off x="1189050" y="4458625"/>
            <a:ext cx="26589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85" name="Google Shape;85;p13"/>
          <p:cNvSpPr txBox="1"/>
          <p:nvPr>
            <p:ph type="body" idx="5"/>
          </p:nvPr>
        </p:nvSpPr>
        <p:spPr>
          <a:xfrm>
            <a:off x="4713300" y="4447196"/>
            <a:ext cx="2658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86" name="Google Shape;86;p13"/>
          <p:cNvSpPr txBox="1"/>
          <p:nvPr>
            <p:ph type="body" idx="6"/>
          </p:nvPr>
        </p:nvSpPr>
        <p:spPr>
          <a:xfrm>
            <a:off x="8237550" y="4433967"/>
            <a:ext cx="2658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87" name="Google Shape;87;p13"/>
          <p:cNvSpPr/>
          <p:nvPr/>
        </p:nvSpPr>
        <p:spPr>
          <a:xfrm flipH="1">
            <a:off x="-23996" y="1854000"/>
            <a:ext cx="12239996" cy="2183698"/>
          </a:xfrm>
          <a:custGeom>
            <a:avLst/>
            <a:gdLst/>
            <a:ahLst/>
            <a:cxnLst/>
            <a:rect l="l" t="t" r="r" b="b"/>
            <a:pathLst>
              <a:path w="12239996" h="2183698" extrusionOk="0">
                <a:moveTo>
                  <a:pt x="10801280" y="1872976"/>
                </a:moveTo>
                <a:lnTo>
                  <a:pt x="10801352" y="1872993"/>
                </a:lnTo>
                <a:lnTo>
                  <a:pt x="10801206" y="1872993"/>
                </a:lnTo>
                <a:close/>
                <a:moveTo>
                  <a:pt x="6854314" y="1872976"/>
                </a:moveTo>
                <a:lnTo>
                  <a:pt x="6854387" y="1872993"/>
                </a:lnTo>
                <a:lnTo>
                  <a:pt x="6854240" y="1872993"/>
                </a:lnTo>
                <a:close/>
                <a:moveTo>
                  <a:pt x="2953527" y="1872976"/>
                </a:moveTo>
                <a:lnTo>
                  <a:pt x="2953599" y="1872993"/>
                </a:lnTo>
                <a:lnTo>
                  <a:pt x="2953453" y="1872993"/>
                </a:lnTo>
                <a:close/>
                <a:moveTo>
                  <a:pt x="2748143" y="1572853"/>
                </a:moveTo>
                <a:lnTo>
                  <a:pt x="2764183" y="1658677"/>
                </a:lnTo>
                <a:cubicBezTo>
                  <a:pt x="2812405" y="1920950"/>
                  <a:pt x="2860980" y="2174499"/>
                  <a:pt x="2953747" y="2174499"/>
                </a:cubicBezTo>
                <a:cubicBezTo>
                  <a:pt x="3047220" y="2174499"/>
                  <a:pt x="3094765" y="1920950"/>
                  <a:pt x="3141905" y="1658677"/>
                </a:cubicBezTo>
                <a:lnTo>
                  <a:pt x="3155900" y="1582114"/>
                </a:lnTo>
                <a:lnTo>
                  <a:pt x="3154697" y="1587920"/>
                </a:lnTo>
                <a:cubicBezTo>
                  <a:pt x="3105465" y="1833989"/>
                  <a:pt x="3054928" y="2080068"/>
                  <a:pt x="2953671" y="2080104"/>
                </a:cubicBezTo>
                <a:cubicBezTo>
                  <a:pt x="2852305" y="2080104"/>
                  <a:pt x="2801202" y="1834118"/>
                  <a:pt x="2751350" y="1588131"/>
                </a:cubicBezTo>
                <a:close/>
                <a:moveTo>
                  <a:pt x="10595859" y="1572671"/>
                </a:moveTo>
                <a:lnTo>
                  <a:pt x="10611933" y="1658677"/>
                </a:lnTo>
                <a:cubicBezTo>
                  <a:pt x="10660155" y="1920950"/>
                  <a:pt x="10708730" y="2174499"/>
                  <a:pt x="10801498" y="2174499"/>
                </a:cubicBezTo>
                <a:cubicBezTo>
                  <a:pt x="10894971" y="2174499"/>
                  <a:pt x="10942516" y="1920950"/>
                  <a:pt x="10989655" y="1658677"/>
                </a:cubicBezTo>
                <a:lnTo>
                  <a:pt x="11003622" y="1582271"/>
                </a:lnTo>
                <a:lnTo>
                  <a:pt x="11002451" y="1587920"/>
                </a:lnTo>
                <a:cubicBezTo>
                  <a:pt x="10953219" y="1833989"/>
                  <a:pt x="10902682" y="2080068"/>
                  <a:pt x="10801426" y="2080104"/>
                </a:cubicBezTo>
                <a:cubicBezTo>
                  <a:pt x="10700059" y="2080104"/>
                  <a:pt x="10648957" y="1834118"/>
                  <a:pt x="10599104" y="1588131"/>
                </a:cubicBezTo>
                <a:close/>
                <a:moveTo>
                  <a:pt x="6648891" y="1572663"/>
                </a:moveTo>
                <a:lnTo>
                  <a:pt x="6664967" y="1658677"/>
                </a:lnTo>
                <a:cubicBezTo>
                  <a:pt x="6713189" y="1920950"/>
                  <a:pt x="6761764" y="2174499"/>
                  <a:pt x="6854532" y="2174499"/>
                </a:cubicBezTo>
                <a:cubicBezTo>
                  <a:pt x="6948005" y="2174499"/>
                  <a:pt x="6995550" y="1920950"/>
                  <a:pt x="7042689" y="1658677"/>
                </a:cubicBezTo>
                <a:lnTo>
                  <a:pt x="7056656" y="1582271"/>
                </a:lnTo>
                <a:lnTo>
                  <a:pt x="7055485" y="1587920"/>
                </a:lnTo>
                <a:cubicBezTo>
                  <a:pt x="7006253" y="1833989"/>
                  <a:pt x="6955716" y="2080068"/>
                  <a:pt x="6854460" y="2080104"/>
                </a:cubicBezTo>
                <a:cubicBezTo>
                  <a:pt x="6753094" y="2080104"/>
                  <a:pt x="6701991" y="1834118"/>
                  <a:pt x="6652138" y="1588131"/>
                </a:cubicBezTo>
                <a:close/>
                <a:moveTo>
                  <a:pt x="11023668" y="1440923"/>
                </a:moveTo>
                <a:lnTo>
                  <a:pt x="11020364" y="1454429"/>
                </a:lnTo>
                <a:cubicBezTo>
                  <a:pt x="10964547" y="1698248"/>
                  <a:pt x="10915015" y="1976908"/>
                  <a:pt x="10801060" y="1976949"/>
                </a:cubicBezTo>
                <a:lnTo>
                  <a:pt x="10801425" y="1976584"/>
                </a:lnTo>
                <a:cubicBezTo>
                  <a:pt x="10687553" y="1976584"/>
                  <a:pt x="10637110" y="1698011"/>
                  <a:pt x="10580466" y="1454260"/>
                </a:cubicBezTo>
                <a:lnTo>
                  <a:pt x="10577733" y="1443245"/>
                </a:lnTo>
                <a:lnTo>
                  <a:pt x="10606660" y="1579407"/>
                </a:lnTo>
                <a:cubicBezTo>
                  <a:pt x="10656494" y="1825412"/>
                  <a:pt x="10705060" y="2071417"/>
                  <a:pt x="10801426" y="2071417"/>
                </a:cubicBezTo>
                <a:cubicBezTo>
                  <a:pt x="10897462" y="2071417"/>
                  <a:pt x="10945389" y="1825357"/>
                  <a:pt x="10994621" y="1579279"/>
                </a:cubicBezTo>
                <a:close/>
                <a:moveTo>
                  <a:pt x="3175915" y="1440923"/>
                </a:moveTo>
                <a:lnTo>
                  <a:pt x="3172611" y="1454429"/>
                </a:lnTo>
                <a:cubicBezTo>
                  <a:pt x="3116793" y="1698248"/>
                  <a:pt x="3067261" y="1976908"/>
                  <a:pt x="2953305" y="1976949"/>
                </a:cubicBezTo>
                <a:lnTo>
                  <a:pt x="2953671" y="1976584"/>
                </a:lnTo>
                <a:cubicBezTo>
                  <a:pt x="2839799" y="1976584"/>
                  <a:pt x="2789356" y="1698011"/>
                  <a:pt x="2732712" y="1454260"/>
                </a:cubicBezTo>
                <a:lnTo>
                  <a:pt x="2729980" y="1443249"/>
                </a:lnTo>
                <a:lnTo>
                  <a:pt x="2758906" y="1579407"/>
                </a:lnTo>
                <a:cubicBezTo>
                  <a:pt x="2808740" y="1825412"/>
                  <a:pt x="2857306" y="2071417"/>
                  <a:pt x="2953671" y="2071417"/>
                </a:cubicBezTo>
                <a:cubicBezTo>
                  <a:pt x="3049708" y="2071417"/>
                  <a:pt x="3097636" y="1825357"/>
                  <a:pt x="3146868" y="1579279"/>
                </a:cubicBezTo>
                <a:close/>
                <a:moveTo>
                  <a:pt x="7076705" y="1440915"/>
                </a:moveTo>
                <a:lnTo>
                  <a:pt x="7073399" y="1454429"/>
                </a:lnTo>
                <a:cubicBezTo>
                  <a:pt x="7017581" y="1698248"/>
                  <a:pt x="6968049" y="1976908"/>
                  <a:pt x="6854094" y="1976949"/>
                </a:cubicBezTo>
                <a:lnTo>
                  <a:pt x="6854459" y="1976584"/>
                </a:lnTo>
                <a:cubicBezTo>
                  <a:pt x="6740587" y="1976584"/>
                  <a:pt x="6690144" y="1698011"/>
                  <a:pt x="6633501" y="1454260"/>
                </a:cubicBezTo>
                <a:lnTo>
                  <a:pt x="6630767" y="1443244"/>
                </a:lnTo>
                <a:lnTo>
                  <a:pt x="6659694" y="1579407"/>
                </a:lnTo>
                <a:cubicBezTo>
                  <a:pt x="6709529" y="1825412"/>
                  <a:pt x="6758095" y="2071417"/>
                  <a:pt x="6854460" y="2071417"/>
                </a:cubicBezTo>
                <a:cubicBezTo>
                  <a:pt x="6950497" y="2071417"/>
                  <a:pt x="6998424" y="1825357"/>
                  <a:pt x="7047656" y="1579279"/>
                </a:cubicBezTo>
                <a:close/>
                <a:moveTo>
                  <a:pt x="6609438" y="1325880"/>
                </a:moveTo>
                <a:lnTo>
                  <a:pt x="6618278" y="1357474"/>
                </a:lnTo>
                <a:lnTo>
                  <a:pt x="6621974" y="1371339"/>
                </a:lnTo>
                <a:lnTo>
                  <a:pt x="6645061" y="1466251"/>
                </a:lnTo>
                <a:cubicBezTo>
                  <a:pt x="6700346" y="1704877"/>
                  <a:pt x="6748694" y="1968189"/>
                  <a:pt x="6854094" y="1968189"/>
                </a:cubicBezTo>
                <a:cubicBezTo>
                  <a:pt x="6950460" y="1968189"/>
                  <a:pt x="6998369" y="1748027"/>
                  <a:pt x="7047510" y="1527856"/>
                </a:cubicBezTo>
                <a:lnTo>
                  <a:pt x="7082764" y="1377305"/>
                </a:lnTo>
                <a:lnTo>
                  <a:pt x="7078424" y="1392636"/>
                </a:lnTo>
                <a:cubicBezTo>
                  <a:pt x="7070685" y="1421771"/>
                  <a:pt x="7063153" y="1451519"/>
                  <a:pt x="7055659" y="1481108"/>
                </a:cubicBezTo>
                <a:cubicBezTo>
                  <a:pt x="7010944" y="1657412"/>
                  <a:pt x="6968632" y="1825165"/>
                  <a:pt x="6890185" y="1864398"/>
                </a:cubicBezTo>
                <a:lnTo>
                  <a:pt x="6854314" y="1872976"/>
                </a:lnTo>
                <a:lnTo>
                  <a:pt x="6818663" y="1864269"/>
                </a:lnTo>
                <a:cubicBezTo>
                  <a:pt x="6741976" y="1825264"/>
                  <a:pt x="6697707" y="1661470"/>
                  <a:pt x="6654967" y="1495101"/>
                </a:cubicBezTo>
                <a:lnTo>
                  <a:pt x="6621974" y="1371339"/>
                </a:lnTo>
                <a:lnTo>
                  <a:pt x="6620756" y="1366333"/>
                </a:lnTo>
                <a:lnTo>
                  <a:pt x="6618278" y="1357474"/>
                </a:lnTo>
                <a:lnTo>
                  <a:pt x="6611593" y="1332398"/>
                </a:lnTo>
                <a:close/>
                <a:moveTo>
                  <a:pt x="10556401" y="1325873"/>
                </a:moveTo>
                <a:lnTo>
                  <a:pt x="10565273" y="1357582"/>
                </a:lnTo>
                <a:lnTo>
                  <a:pt x="10568925" y="1371283"/>
                </a:lnTo>
                <a:lnTo>
                  <a:pt x="10592026" y="1466251"/>
                </a:lnTo>
                <a:cubicBezTo>
                  <a:pt x="10647312" y="1704877"/>
                  <a:pt x="10695660" y="1968189"/>
                  <a:pt x="10801060" y="1968189"/>
                </a:cubicBezTo>
                <a:cubicBezTo>
                  <a:pt x="10897425" y="1968189"/>
                  <a:pt x="10945334" y="1748027"/>
                  <a:pt x="10994475" y="1527856"/>
                </a:cubicBezTo>
                <a:lnTo>
                  <a:pt x="11029732" y="1377295"/>
                </a:lnTo>
                <a:lnTo>
                  <a:pt x="11025389" y="1392636"/>
                </a:lnTo>
                <a:cubicBezTo>
                  <a:pt x="11017650" y="1421771"/>
                  <a:pt x="11010118" y="1451519"/>
                  <a:pt x="11002624" y="1481108"/>
                </a:cubicBezTo>
                <a:cubicBezTo>
                  <a:pt x="10957910" y="1657412"/>
                  <a:pt x="10915598" y="1825165"/>
                  <a:pt x="10837151" y="1864398"/>
                </a:cubicBezTo>
                <a:lnTo>
                  <a:pt x="10801280" y="1872976"/>
                </a:lnTo>
                <a:lnTo>
                  <a:pt x="10765628" y="1864269"/>
                </a:lnTo>
                <a:cubicBezTo>
                  <a:pt x="10688941" y="1825264"/>
                  <a:pt x="10644673" y="1661470"/>
                  <a:pt x="10601933" y="1495101"/>
                </a:cubicBezTo>
                <a:lnTo>
                  <a:pt x="10568925" y="1371283"/>
                </a:lnTo>
                <a:lnTo>
                  <a:pt x="10567721" y="1366333"/>
                </a:lnTo>
                <a:lnTo>
                  <a:pt x="10565273" y="1357582"/>
                </a:lnTo>
                <a:lnTo>
                  <a:pt x="10558559" y="1332398"/>
                </a:lnTo>
                <a:close/>
                <a:moveTo>
                  <a:pt x="2708643" y="1325859"/>
                </a:moveTo>
                <a:lnTo>
                  <a:pt x="2717520" y="1357586"/>
                </a:lnTo>
                <a:lnTo>
                  <a:pt x="2721171" y="1371280"/>
                </a:lnTo>
                <a:lnTo>
                  <a:pt x="2744272" y="1466251"/>
                </a:lnTo>
                <a:cubicBezTo>
                  <a:pt x="2799557" y="1704877"/>
                  <a:pt x="2847906" y="1968189"/>
                  <a:pt x="2953305" y="1968189"/>
                </a:cubicBezTo>
                <a:cubicBezTo>
                  <a:pt x="3049671" y="1968189"/>
                  <a:pt x="3097580" y="1748027"/>
                  <a:pt x="3146721" y="1527856"/>
                </a:cubicBezTo>
                <a:lnTo>
                  <a:pt x="3181974" y="1377313"/>
                </a:lnTo>
                <a:lnTo>
                  <a:pt x="3177636" y="1392636"/>
                </a:lnTo>
                <a:cubicBezTo>
                  <a:pt x="3169897" y="1421771"/>
                  <a:pt x="3162365" y="1451519"/>
                  <a:pt x="3154871" y="1481108"/>
                </a:cubicBezTo>
                <a:cubicBezTo>
                  <a:pt x="3110156" y="1657412"/>
                  <a:pt x="3067845" y="1825165"/>
                  <a:pt x="2989398" y="1864398"/>
                </a:cubicBezTo>
                <a:lnTo>
                  <a:pt x="2953527" y="1872976"/>
                </a:lnTo>
                <a:lnTo>
                  <a:pt x="2917875" y="1864269"/>
                </a:lnTo>
                <a:cubicBezTo>
                  <a:pt x="2841188" y="1825264"/>
                  <a:pt x="2796919" y="1661470"/>
                  <a:pt x="2754179" y="1495101"/>
                </a:cubicBezTo>
                <a:lnTo>
                  <a:pt x="2721171" y="1371280"/>
                </a:lnTo>
                <a:lnTo>
                  <a:pt x="2719967" y="1366333"/>
                </a:lnTo>
                <a:lnTo>
                  <a:pt x="2717520" y="1357586"/>
                </a:lnTo>
                <a:lnTo>
                  <a:pt x="2710805" y="1332398"/>
                </a:lnTo>
                <a:close/>
                <a:moveTo>
                  <a:pt x="9421027" y="1311852"/>
                </a:moveTo>
                <a:lnTo>
                  <a:pt x="9418282" y="1317770"/>
                </a:lnTo>
                <a:cubicBezTo>
                  <a:pt x="9368794" y="1428435"/>
                  <a:pt x="9318348" y="1539109"/>
                  <a:pt x="9217822" y="1539145"/>
                </a:cubicBezTo>
                <a:cubicBezTo>
                  <a:pt x="9117368" y="1539145"/>
                  <a:pt x="9066667" y="1428562"/>
                  <a:pt x="9016924" y="1317979"/>
                </a:cubicBezTo>
                <a:lnTo>
                  <a:pt x="9014199" y="1312138"/>
                </a:lnTo>
                <a:lnTo>
                  <a:pt x="9022081" y="1329950"/>
                </a:lnTo>
                <a:cubicBezTo>
                  <a:pt x="9072087" y="1452826"/>
                  <a:pt x="9120840" y="1576305"/>
                  <a:pt x="9217822" y="1576305"/>
                </a:cubicBezTo>
                <a:cubicBezTo>
                  <a:pt x="9314621" y="1576305"/>
                  <a:pt x="9363190" y="1452826"/>
                  <a:pt x="9413040" y="1329950"/>
                </a:cubicBezTo>
                <a:close/>
                <a:moveTo>
                  <a:pt x="5474103" y="1311764"/>
                </a:moveTo>
                <a:lnTo>
                  <a:pt x="5471316" y="1317770"/>
                </a:lnTo>
                <a:cubicBezTo>
                  <a:pt x="5421829" y="1428435"/>
                  <a:pt x="5371383" y="1539109"/>
                  <a:pt x="5270856" y="1539145"/>
                </a:cubicBezTo>
                <a:cubicBezTo>
                  <a:pt x="5170403" y="1539145"/>
                  <a:pt x="5119702" y="1428562"/>
                  <a:pt x="5069959" y="1317979"/>
                </a:cubicBezTo>
                <a:lnTo>
                  <a:pt x="5067263" y="1312200"/>
                </a:lnTo>
                <a:lnTo>
                  <a:pt x="5075118" y="1329950"/>
                </a:lnTo>
                <a:cubicBezTo>
                  <a:pt x="5125124" y="1452826"/>
                  <a:pt x="5173876" y="1576305"/>
                  <a:pt x="5270859" y="1576305"/>
                </a:cubicBezTo>
                <a:cubicBezTo>
                  <a:pt x="5367658" y="1576305"/>
                  <a:pt x="5416226" y="1452826"/>
                  <a:pt x="5466077" y="1329950"/>
                </a:cubicBezTo>
                <a:close/>
                <a:moveTo>
                  <a:pt x="1573351" y="1311683"/>
                </a:moveTo>
                <a:lnTo>
                  <a:pt x="1570527" y="1317770"/>
                </a:lnTo>
                <a:cubicBezTo>
                  <a:pt x="1521039" y="1428435"/>
                  <a:pt x="1470594" y="1539109"/>
                  <a:pt x="1370067" y="1539145"/>
                </a:cubicBezTo>
                <a:cubicBezTo>
                  <a:pt x="1269614" y="1539145"/>
                  <a:pt x="1218912" y="1428562"/>
                  <a:pt x="1169169" y="1317979"/>
                </a:cubicBezTo>
                <a:lnTo>
                  <a:pt x="1166498" y="1312253"/>
                </a:lnTo>
                <a:lnTo>
                  <a:pt x="1174330" y="1329950"/>
                </a:lnTo>
                <a:cubicBezTo>
                  <a:pt x="1224336" y="1452826"/>
                  <a:pt x="1273088" y="1576305"/>
                  <a:pt x="1370071" y="1576305"/>
                </a:cubicBezTo>
                <a:cubicBezTo>
                  <a:pt x="1466870" y="1576305"/>
                  <a:pt x="1515439" y="1452826"/>
                  <a:pt x="1565289" y="1329950"/>
                </a:cubicBezTo>
                <a:close/>
                <a:moveTo>
                  <a:pt x="11803900" y="1291754"/>
                </a:moveTo>
                <a:lnTo>
                  <a:pt x="11792300" y="1316747"/>
                </a:lnTo>
                <a:cubicBezTo>
                  <a:pt x="11742795" y="1427412"/>
                  <a:pt x="11692331" y="1538086"/>
                  <a:pt x="11591768" y="1538122"/>
                </a:cubicBezTo>
                <a:cubicBezTo>
                  <a:pt x="11491278" y="1538122"/>
                  <a:pt x="11440576" y="1427540"/>
                  <a:pt x="11390833" y="1316957"/>
                </a:cubicBezTo>
                <a:lnTo>
                  <a:pt x="11384623" y="1303647"/>
                </a:lnTo>
                <a:lnTo>
                  <a:pt x="11396071" y="1329512"/>
                </a:lnTo>
                <a:cubicBezTo>
                  <a:pt x="11446087" y="1452387"/>
                  <a:pt x="11494857" y="1575866"/>
                  <a:pt x="11591913" y="1575866"/>
                </a:cubicBezTo>
                <a:cubicBezTo>
                  <a:pt x="11688969" y="1575866"/>
                  <a:pt x="11737481" y="1452387"/>
                  <a:pt x="11787258" y="1329512"/>
                </a:cubicBezTo>
                <a:close/>
                <a:moveTo>
                  <a:pt x="3962901" y="1276436"/>
                </a:moveTo>
                <a:lnTo>
                  <a:pt x="3935240" y="1337470"/>
                </a:lnTo>
                <a:cubicBezTo>
                  <a:pt x="3888536" y="1440814"/>
                  <a:pt x="3838291" y="1538088"/>
                  <a:pt x="3744013" y="1538122"/>
                </a:cubicBezTo>
                <a:cubicBezTo>
                  <a:pt x="3643523" y="1538122"/>
                  <a:pt x="3592822" y="1427540"/>
                  <a:pt x="3543078" y="1316957"/>
                </a:cubicBezTo>
                <a:lnTo>
                  <a:pt x="3536957" y="1303838"/>
                </a:lnTo>
                <a:lnTo>
                  <a:pt x="3548321" y="1329512"/>
                </a:lnTo>
                <a:cubicBezTo>
                  <a:pt x="3598337" y="1452387"/>
                  <a:pt x="3647107" y="1575866"/>
                  <a:pt x="3744161" y="1575866"/>
                </a:cubicBezTo>
                <a:cubicBezTo>
                  <a:pt x="3841217" y="1575866"/>
                  <a:pt x="3889730" y="1452387"/>
                  <a:pt x="3939507" y="1329512"/>
                </a:cubicBezTo>
                <a:close/>
                <a:moveTo>
                  <a:pt x="7103750" y="1275694"/>
                </a:moveTo>
                <a:lnTo>
                  <a:pt x="7102125" y="1279602"/>
                </a:lnTo>
                <a:cubicBezTo>
                  <a:pt x="7032062" y="1479007"/>
                  <a:pt x="6986638" y="1769059"/>
                  <a:pt x="6854313" y="1769107"/>
                </a:cubicBezTo>
                <a:lnTo>
                  <a:pt x="6854313" y="1769472"/>
                </a:lnTo>
                <a:cubicBezTo>
                  <a:pt x="6721797" y="1769472"/>
                  <a:pt x="6675365" y="1479531"/>
                  <a:pt x="6604548" y="1280196"/>
                </a:cubicBezTo>
                <a:lnTo>
                  <a:pt x="6603612" y="1277967"/>
                </a:lnTo>
                <a:lnTo>
                  <a:pt x="6621099" y="1333193"/>
                </a:lnTo>
                <a:cubicBezTo>
                  <a:pt x="6687932" y="1560782"/>
                  <a:pt x="6733702" y="1864233"/>
                  <a:pt x="6854387" y="1864233"/>
                </a:cubicBezTo>
                <a:cubicBezTo>
                  <a:pt x="6974844" y="1864233"/>
                  <a:pt x="7019701" y="1560696"/>
                  <a:pt x="7085793" y="1333026"/>
                </a:cubicBezTo>
                <a:close/>
                <a:moveTo>
                  <a:pt x="3202963" y="1275692"/>
                </a:moveTo>
                <a:lnTo>
                  <a:pt x="3201337" y="1279602"/>
                </a:lnTo>
                <a:cubicBezTo>
                  <a:pt x="3131274" y="1479007"/>
                  <a:pt x="3085850" y="1769059"/>
                  <a:pt x="2953525" y="1769107"/>
                </a:cubicBezTo>
                <a:lnTo>
                  <a:pt x="2953525" y="1769472"/>
                </a:lnTo>
                <a:cubicBezTo>
                  <a:pt x="2821010" y="1769472"/>
                  <a:pt x="2774577" y="1479531"/>
                  <a:pt x="2703761" y="1280196"/>
                </a:cubicBezTo>
                <a:lnTo>
                  <a:pt x="2702820" y="1277956"/>
                </a:lnTo>
                <a:lnTo>
                  <a:pt x="2720310" y="1333193"/>
                </a:lnTo>
                <a:cubicBezTo>
                  <a:pt x="2787144" y="1560782"/>
                  <a:pt x="2832914" y="1864233"/>
                  <a:pt x="2953599" y="1864233"/>
                </a:cubicBezTo>
                <a:cubicBezTo>
                  <a:pt x="3074056" y="1864233"/>
                  <a:pt x="3118913" y="1560696"/>
                  <a:pt x="3185005" y="1333026"/>
                </a:cubicBezTo>
                <a:close/>
                <a:moveTo>
                  <a:pt x="11050717" y="1275690"/>
                </a:moveTo>
                <a:lnTo>
                  <a:pt x="11049090" y="1279602"/>
                </a:lnTo>
                <a:cubicBezTo>
                  <a:pt x="10979027" y="1479007"/>
                  <a:pt x="10933603" y="1769059"/>
                  <a:pt x="10801279" y="1769107"/>
                </a:cubicBezTo>
                <a:lnTo>
                  <a:pt x="10801279" y="1769472"/>
                </a:lnTo>
                <a:cubicBezTo>
                  <a:pt x="10668763" y="1769472"/>
                  <a:pt x="10622330" y="1479531"/>
                  <a:pt x="10551514" y="1280196"/>
                </a:cubicBezTo>
                <a:lnTo>
                  <a:pt x="10550577" y="1277965"/>
                </a:lnTo>
                <a:lnTo>
                  <a:pt x="10568064" y="1333193"/>
                </a:lnTo>
                <a:cubicBezTo>
                  <a:pt x="10634897" y="1560782"/>
                  <a:pt x="10680668" y="1864233"/>
                  <a:pt x="10801352" y="1864233"/>
                </a:cubicBezTo>
                <a:cubicBezTo>
                  <a:pt x="10921809" y="1864233"/>
                  <a:pt x="10966667" y="1560696"/>
                  <a:pt x="11032759" y="1333026"/>
                </a:cubicBezTo>
                <a:close/>
                <a:moveTo>
                  <a:pt x="7864913" y="1273737"/>
                </a:moveTo>
                <a:lnTo>
                  <a:pt x="7836029" y="1337470"/>
                </a:lnTo>
                <a:cubicBezTo>
                  <a:pt x="7789325" y="1440814"/>
                  <a:pt x="7739080" y="1538088"/>
                  <a:pt x="7644802" y="1538122"/>
                </a:cubicBezTo>
                <a:cubicBezTo>
                  <a:pt x="7544312" y="1538122"/>
                  <a:pt x="7493610" y="1427540"/>
                  <a:pt x="7443867" y="1316957"/>
                </a:cubicBezTo>
                <a:lnTo>
                  <a:pt x="7437670" y="1303676"/>
                </a:lnTo>
                <a:lnTo>
                  <a:pt x="7449106" y="1329512"/>
                </a:lnTo>
                <a:cubicBezTo>
                  <a:pt x="7499122" y="1452387"/>
                  <a:pt x="7547892" y="1575866"/>
                  <a:pt x="7644947" y="1575866"/>
                </a:cubicBezTo>
                <a:cubicBezTo>
                  <a:pt x="7742437" y="1575866"/>
                  <a:pt x="7790948" y="1451282"/>
                  <a:pt x="7840960" y="1327866"/>
                </a:cubicBezTo>
                <a:close/>
                <a:moveTo>
                  <a:pt x="1157601" y="1272450"/>
                </a:moveTo>
                <a:lnTo>
                  <a:pt x="1174919" y="1309219"/>
                </a:lnTo>
                <a:cubicBezTo>
                  <a:pt x="1224662" y="1419802"/>
                  <a:pt x="1273446" y="1530384"/>
                  <a:pt x="1370067" y="1530384"/>
                </a:cubicBezTo>
                <a:cubicBezTo>
                  <a:pt x="1466725" y="1530384"/>
                  <a:pt x="1515254" y="1419747"/>
                  <a:pt x="1564751" y="1309100"/>
                </a:cubicBezTo>
                <a:lnTo>
                  <a:pt x="1581586" y="1273168"/>
                </a:lnTo>
                <a:lnTo>
                  <a:pt x="1561071" y="1313096"/>
                </a:lnTo>
                <a:cubicBezTo>
                  <a:pt x="1514528" y="1405567"/>
                  <a:pt x="1464482" y="1492607"/>
                  <a:pt x="1370067" y="1492641"/>
                </a:cubicBezTo>
                <a:cubicBezTo>
                  <a:pt x="1275790" y="1492641"/>
                  <a:pt x="1225512" y="1405683"/>
                  <a:pt x="1178714" y="1313291"/>
                </a:cubicBezTo>
                <a:close/>
                <a:moveTo>
                  <a:pt x="5058388" y="1272446"/>
                </a:moveTo>
                <a:lnTo>
                  <a:pt x="5075708" y="1309219"/>
                </a:lnTo>
                <a:cubicBezTo>
                  <a:pt x="5125451" y="1419802"/>
                  <a:pt x="5174235" y="1530384"/>
                  <a:pt x="5270856" y="1530384"/>
                </a:cubicBezTo>
                <a:cubicBezTo>
                  <a:pt x="5367514" y="1530384"/>
                  <a:pt x="5416043" y="1419747"/>
                  <a:pt x="5465540" y="1309100"/>
                </a:cubicBezTo>
                <a:lnTo>
                  <a:pt x="5482364" y="1273191"/>
                </a:lnTo>
                <a:lnTo>
                  <a:pt x="5461860" y="1313096"/>
                </a:lnTo>
                <a:cubicBezTo>
                  <a:pt x="5415317" y="1405567"/>
                  <a:pt x="5365271" y="1492607"/>
                  <a:pt x="5270856" y="1492641"/>
                </a:cubicBezTo>
                <a:cubicBezTo>
                  <a:pt x="5176579" y="1492641"/>
                  <a:pt x="5126301" y="1405683"/>
                  <a:pt x="5079503" y="1313291"/>
                </a:cubicBezTo>
                <a:close/>
                <a:moveTo>
                  <a:pt x="9005352" y="1272444"/>
                </a:moveTo>
                <a:lnTo>
                  <a:pt x="9022673" y="1309219"/>
                </a:lnTo>
                <a:cubicBezTo>
                  <a:pt x="9072416" y="1419802"/>
                  <a:pt x="9121201" y="1530384"/>
                  <a:pt x="9217822" y="1530384"/>
                </a:cubicBezTo>
                <a:cubicBezTo>
                  <a:pt x="9314480" y="1530384"/>
                  <a:pt x="9363009" y="1419747"/>
                  <a:pt x="9412505" y="1309100"/>
                </a:cubicBezTo>
                <a:lnTo>
                  <a:pt x="9429342" y="1273164"/>
                </a:lnTo>
                <a:lnTo>
                  <a:pt x="9408825" y="1313096"/>
                </a:lnTo>
                <a:cubicBezTo>
                  <a:pt x="9362282" y="1405567"/>
                  <a:pt x="9312236" y="1492607"/>
                  <a:pt x="9217822" y="1492641"/>
                </a:cubicBezTo>
                <a:cubicBezTo>
                  <a:pt x="9123544" y="1492641"/>
                  <a:pt x="9073266" y="1405683"/>
                  <a:pt x="9026468" y="1313291"/>
                </a:cubicBezTo>
                <a:close/>
                <a:moveTo>
                  <a:pt x="3955453" y="1271594"/>
                </a:moveTo>
                <a:lnTo>
                  <a:pt x="3952057" y="1277642"/>
                </a:lnTo>
                <a:cubicBezTo>
                  <a:pt x="3899962" y="1381754"/>
                  <a:pt x="3849903" y="1491907"/>
                  <a:pt x="3743648" y="1491984"/>
                </a:cubicBezTo>
                <a:cubicBezTo>
                  <a:pt x="3649370" y="1491984"/>
                  <a:pt x="3599076" y="1405027"/>
                  <a:pt x="3552261" y="1312634"/>
                </a:cubicBezTo>
                <a:lnTo>
                  <a:pt x="3537204" y="1283519"/>
                </a:lnTo>
                <a:lnTo>
                  <a:pt x="3548828" y="1308197"/>
                </a:lnTo>
                <a:cubicBezTo>
                  <a:pt x="3598571" y="1418779"/>
                  <a:pt x="3647356" y="1529362"/>
                  <a:pt x="3744013" y="1529362"/>
                </a:cubicBezTo>
                <a:cubicBezTo>
                  <a:pt x="3849772" y="1529362"/>
                  <a:pt x="3897934" y="1397008"/>
                  <a:pt x="3952761" y="1277050"/>
                </a:cubicBezTo>
                <a:close/>
                <a:moveTo>
                  <a:pt x="7858754" y="1267123"/>
                </a:moveTo>
                <a:lnTo>
                  <a:pt x="7852845" y="1277642"/>
                </a:lnTo>
                <a:cubicBezTo>
                  <a:pt x="7800751" y="1381754"/>
                  <a:pt x="7750691" y="1491907"/>
                  <a:pt x="7644436" y="1491984"/>
                </a:cubicBezTo>
                <a:cubicBezTo>
                  <a:pt x="7550158" y="1491984"/>
                  <a:pt x="7499865" y="1405027"/>
                  <a:pt x="7453050" y="1312634"/>
                </a:cubicBezTo>
                <a:lnTo>
                  <a:pt x="7437988" y="1283510"/>
                </a:lnTo>
                <a:lnTo>
                  <a:pt x="7449616" y="1308197"/>
                </a:lnTo>
                <a:cubicBezTo>
                  <a:pt x="7499359" y="1418779"/>
                  <a:pt x="7548144" y="1529362"/>
                  <a:pt x="7644802" y="1529362"/>
                </a:cubicBezTo>
                <a:cubicBezTo>
                  <a:pt x="7741496" y="1529362"/>
                  <a:pt x="7790043" y="1418725"/>
                  <a:pt x="7839558" y="1308078"/>
                </a:cubicBezTo>
                <a:close/>
                <a:moveTo>
                  <a:pt x="1967879" y="1262031"/>
                </a:moveTo>
                <a:lnTo>
                  <a:pt x="2016276" y="1340271"/>
                </a:lnTo>
                <a:cubicBezTo>
                  <a:pt x="2052732" y="1391410"/>
                  <a:pt x="2096097" y="1429858"/>
                  <a:pt x="2161143" y="1429858"/>
                </a:cubicBezTo>
                <a:cubicBezTo>
                  <a:pt x="2226141" y="1429858"/>
                  <a:pt x="2269432" y="1391361"/>
                  <a:pt x="2305812" y="1340156"/>
                </a:cubicBezTo>
                <a:lnTo>
                  <a:pt x="2352395" y="1264586"/>
                </a:lnTo>
                <a:lnTo>
                  <a:pt x="2323189" y="1308322"/>
                </a:lnTo>
                <a:cubicBezTo>
                  <a:pt x="2283447" y="1362884"/>
                  <a:pt x="2236343" y="1406543"/>
                  <a:pt x="2161139" y="1406570"/>
                </a:cubicBezTo>
                <a:cubicBezTo>
                  <a:pt x="2085909" y="1406570"/>
                  <a:pt x="2038756" y="1362959"/>
                  <a:pt x="1998954" y="1308446"/>
                </a:cubicBezTo>
                <a:close/>
                <a:moveTo>
                  <a:pt x="5868642" y="1261992"/>
                </a:moveTo>
                <a:lnTo>
                  <a:pt x="5917063" y="1340271"/>
                </a:lnTo>
                <a:cubicBezTo>
                  <a:pt x="5953518" y="1391410"/>
                  <a:pt x="5996883" y="1429858"/>
                  <a:pt x="6061929" y="1429858"/>
                </a:cubicBezTo>
                <a:cubicBezTo>
                  <a:pt x="6126926" y="1429858"/>
                  <a:pt x="6170218" y="1391361"/>
                  <a:pt x="6206596" y="1340156"/>
                </a:cubicBezTo>
                <a:lnTo>
                  <a:pt x="6253125" y="1264674"/>
                </a:lnTo>
                <a:lnTo>
                  <a:pt x="6223978" y="1308322"/>
                </a:lnTo>
                <a:cubicBezTo>
                  <a:pt x="6184236" y="1362884"/>
                  <a:pt x="6137132" y="1406543"/>
                  <a:pt x="6061928" y="1406570"/>
                </a:cubicBezTo>
                <a:cubicBezTo>
                  <a:pt x="5986698" y="1406570"/>
                  <a:pt x="5939545" y="1362959"/>
                  <a:pt x="5899743" y="1308446"/>
                </a:cubicBezTo>
                <a:close/>
                <a:moveTo>
                  <a:pt x="9815586" y="1261960"/>
                </a:moveTo>
                <a:lnTo>
                  <a:pt x="9864027" y="1340271"/>
                </a:lnTo>
                <a:cubicBezTo>
                  <a:pt x="9900482" y="1391410"/>
                  <a:pt x="9943847" y="1429858"/>
                  <a:pt x="10008893" y="1429858"/>
                </a:cubicBezTo>
                <a:cubicBezTo>
                  <a:pt x="10073890" y="1429858"/>
                  <a:pt x="10117181" y="1391361"/>
                  <a:pt x="10153560" y="1340156"/>
                </a:cubicBezTo>
                <a:lnTo>
                  <a:pt x="10200075" y="1264698"/>
                </a:lnTo>
                <a:lnTo>
                  <a:pt x="10170943" y="1308322"/>
                </a:lnTo>
                <a:cubicBezTo>
                  <a:pt x="10131202" y="1362884"/>
                  <a:pt x="10084097" y="1406543"/>
                  <a:pt x="10008894" y="1406570"/>
                </a:cubicBezTo>
                <a:cubicBezTo>
                  <a:pt x="9933663" y="1406570"/>
                  <a:pt x="9886511" y="1362959"/>
                  <a:pt x="9846709" y="1308446"/>
                </a:cubicBezTo>
                <a:close/>
                <a:moveTo>
                  <a:pt x="11811799" y="1254150"/>
                </a:moveTo>
                <a:lnTo>
                  <a:pt x="11810274" y="1256934"/>
                </a:lnTo>
                <a:cubicBezTo>
                  <a:pt x="11754141" y="1366578"/>
                  <a:pt x="11704740" y="1491902"/>
                  <a:pt x="11591402" y="1491984"/>
                </a:cubicBezTo>
                <a:cubicBezTo>
                  <a:pt x="11497124" y="1491984"/>
                  <a:pt x="11446830" y="1405027"/>
                  <a:pt x="11400015" y="1312634"/>
                </a:cubicBezTo>
                <a:lnTo>
                  <a:pt x="11384958" y="1283519"/>
                </a:lnTo>
                <a:lnTo>
                  <a:pt x="11396582" y="1308197"/>
                </a:lnTo>
                <a:cubicBezTo>
                  <a:pt x="11446325" y="1418779"/>
                  <a:pt x="11495110" y="1529362"/>
                  <a:pt x="11591768" y="1529362"/>
                </a:cubicBezTo>
                <a:cubicBezTo>
                  <a:pt x="11688462" y="1529362"/>
                  <a:pt x="11737009" y="1418725"/>
                  <a:pt x="11786524" y="1308078"/>
                </a:cubicBezTo>
                <a:close/>
                <a:moveTo>
                  <a:pt x="3210886" y="1231474"/>
                </a:moveTo>
                <a:lnTo>
                  <a:pt x="3200955" y="1251660"/>
                </a:lnTo>
                <a:cubicBezTo>
                  <a:pt x="3130885" y="1420394"/>
                  <a:pt x="3085730" y="1665832"/>
                  <a:pt x="2953453" y="1665880"/>
                </a:cubicBezTo>
                <a:cubicBezTo>
                  <a:pt x="2821177" y="1665880"/>
                  <a:pt x="2774701" y="1420647"/>
                  <a:pt x="2703826" y="1252049"/>
                </a:cubicBezTo>
                <a:lnTo>
                  <a:pt x="2697588" y="1239496"/>
                </a:lnTo>
                <a:lnTo>
                  <a:pt x="2699254" y="1243251"/>
                </a:lnTo>
                <a:cubicBezTo>
                  <a:pt x="2778452" y="1442134"/>
                  <a:pt x="2820872" y="1760346"/>
                  <a:pt x="2953525" y="1760346"/>
                </a:cubicBezTo>
                <a:cubicBezTo>
                  <a:pt x="3086028" y="1760346"/>
                  <a:pt x="3127366" y="1442030"/>
                  <a:pt x="3205784" y="1243083"/>
                </a:cubicBezTo>
                <a:close/>
                <a:moveTo>
                  <a:pt x="7111680" y="1231463"/>
                </a:moveTo>
                <a:lnTo>
                  <a:pt x="7101743" y="1251660"/>
                </a:lnTo>
                <a:cubicBezTo>
                  <a:pt x="7031673" y="1420394"/>
                  <a:pt x="6986518" y="1665832"/>
                  <a:pt x="6854241" y="1665880"/>
                </a:cubicBezTo>
                <a:cubicBezTo>
                  <a:pt x="6721965" y="1665880"/>
                  <a:pt x="6675489" y="1420647"/>
                  <a:pt x="6604614" y="1252049"/>
                </a:cubicBezTo>
                <a:lnTo>
                  <a:pt x="6598375" y="1239496"/>
                </a:lnTo>
                <a:lnTo>
                  <a:pt x="6600042" y="1243251"/>
                </a:lnTo>
                <a:cubicBezTo>
                  <a:pt x="6679241" y="1442134"/>
                  <a:pt x="6721661" y="1760346"/>
                  <a:pt x="6854313" y="1760346"/>
                </a:cubicBezTo>
                <a:cubicBezTo>
                  <a:pt x="6986816" y="1760346"/>
                  <a:pt x="7028154" y="1442030"/>
                  <a:pt x="7106573" y="1243083"/>
                </a:cubicBezTo>
                <a:close/>
                <a:moveTo>
                  <a:pt x="11058646" y="1231460"/>
                </a:moveTo>
                <a:lnTo>
                  <a:pt x="11048708" y="1251660"/>
                </a:lnTo>
                <a:cubicBezTo>
                  <a:pt x="10978638" y="1420394"/>
                  <a:pt x="10933483" y="1665832"/>
                  <a:pt x="10801206" y="1665880"/>
                </a:cubicBezTo>
                <a:cubicBezTo>
                  <a:pt x="10668929" y="1665880"/>
                  <a:pt x="10622453" y="1420647"/>
                  <a:pt x="10551579" y="1252049"/>
                </a:cubicBezTo>
                <a:lnTo>
                  <a:pt x="10545349" y="1239512"/>
                </a:lnTo>
                <a:lnTo>
                  <a:pt x="10547007" y="1243251"/>
                </a:lnTo>
                <a:cubicBezTo>
                  <a:pt x="10626207" y="1442134"/>
                  <a:pt x="10668627" y="1760346"/>
                  <a:pt x="10801279" y="1760346"/>
                </a:cubicBezTo>
                <a:cubicBezTo>
                  <a:pt x="10933782" y="1760346"/>
                  <a:pt x="10975120" y="1442030"/>
                  <a:pt x="11053538" y="1243083"/>
                </a:cubicBezTo>
                <a:close/>
                <a:moveTo>
                  <a:pt x="2365138" y="1229626"/>
                </a:moveTo>
                <a:lnTo>
                  <a:pt x="2351718" y="1247905"/>
                </a:lnTo>
                <a:cubicBezTo>
                  <a:pt x="2305160" y="1312719"/>
                  <a:pt x="2255246" y="1373765"/>
                  <a:pt x="2161140" y="1373936"/>
                </a:cubicBezTo>
                <a:cubicBezTo>
                  <a:pt x="2067306" y="1373936"/>
                  <a:pt x="2017169" y="1312981"/>
                  <a:pt x="1970364" y="1248216"/>
                </a:cubicBezTo>
                <a:lnTo>
                  <a:pt x="1957374" y="1230621"/>
                </a:lnTo>
                <a:lnTo>
                  <a:pt x="1965516" y="1242785"/>
                </a:lnTo>
                <a:cubicBezTo>
                  <a:pt x="2015094" y="1320297"/>
                  <a:pt x="2063898" y="1397809"/>
                  <a:pt x="2161139" y="1397809"/>
                </a:cubicBezTo>
                <a:cubicBezTo>
                  <a:pt x="2258198" y="1397809"/>
                  <a:pt x="2306929" y="1320224"/>
                  <a:pt x="2356453" y="1242630"/>
                </a:cubicBezTo>
                <a:close/>
                <a:moveTo>
                  <a:pt x="10212896" y="1229621"/>
                </a:moveTo>
                <a:lnTo>
                  <a:pt x="10199472" y="1247905"/>
                </a:lnTo>
                <a:cubicBezTo>
                  <a:pt x="10152914" y="1312719"/>
                  <a:pt x="10103000" y="1373765"/>
                  <a:pt x="10008894" y="1373936"/>
                </a:cubicBezTo>
                <a:cubicBezTo>
                  <a:pt x="9915061" y="1373936"/>
                  <a:pt x="9864923" y="1312981"/>
                  <a:pt x="9818118" y="1248216"/>
                </a:cubicBezTo>
                <a:lnTo>
                  <a:pt x="9805135" y="1230631"/>
                </a:lnTo>
                <a:lnTo>
                  <a:pt x="9813270" y="1242785"/>
                </a:lnTo>
                <a:cubicBezTo>
                  <a:pt x="9862849" y="1320297"/>
                  <a:pt x="9911653" y="1397809"/>
                  <a:pt x="10008894" y="1397809"/>
                </a:cubicBezTo>
                <a:cubicBezTo>
                  <a:pt x="10105953" y="1397809"/>
                  <a:pt x="10154683" y="1320224"/>
                  <a:pt x="10204207" y="1242630"/>
                </a:cubicBezTo>
                <a:close/>
                <a:moveTo>
                  <a:pt x="6265930" y="1229621"/>
                </a:moveTo>
                <a:lnTo>
                  <a:pt x="6252506" y="1247905"/>
                </a:lnTo>
                <a:cubicBezTo>
                  <a:pt x="6205949" y="1312719"/>
                  <a:pt x="6156035" y="1373765"/>
                  <a:pt x="6061929" y="1373936"/>
                </a:cubicBezTo>
                <a:cubicBezTo>
                  <a:pt x="5968095" y="1373936"/>
                  <a:pt x="5917958" y="1312981"/>
                  <a:pt x="5871153" y="1248216"/>
                </a:cubicBezTo>
                <a:lnTo>
                  <a:pt x="5858163" y="1230621"/>
                </a:lnTo>
                <a:lnTo>
                  <a:pt x="5866305" y="1242785"/>
                </a:lnTo>
                <a:cubicBezTo>
                  <a:pt x="5915884" y="1320297"/>
                  <a:pt x="5964687" y="1397809"/>
                  <a:pt x="6061928" y="1397809"/>
                </a:cubicBezTo>
                <a:cubicBezTo>
                  <a:pt x="6158987" y="1397809"/>
                  <a:pt x="6207717" y="1320224"/>
                  <a:pt x="6257241" y="1242630"/>
                </a:cubicBezTo>
                <a:close/>
                <a:moveTo>
                  <a:pt x="4660195" y="1227645"/>
                </a:moveTo>
                <a:lnTo>
                  <a:pt x="4641041" y="1248144"/>
                </a:lnTo>
                <a:cubicBezTo>
                  <a:pt x="4601395" y="1287063"/>
                  <a:pt x="4554441" y="1318207"/>
                  <a:pt x="4479347" y="1318234"/>
                </a:cubicBezTo>
                <a:cubicBezTo>
                  <a:pt x="4413784" y="1318234"/>
                  <a:pt x="4369616" y="1294434"/>
                  <a:pt x="4332980" y="1262453"/>
                </a:cubicBezTo>
                <a:lnTo>
                  <a:pt x="4300506" y="1230455"/>
                </a:lnTo>
                <a:lnTo>
                  <a:pt x="4304218" y="1234965"/>
                </a:lnTo>
                <a:cubicBezTo>
                  <a:pt x="4347581" y="1286568"/>
                  <a:pt x="4395497" y="1331887"/>
                  <a:pt x="4479348" y="1331887"/>
                </a:cubicBezTo>
                <a:cubicBezTo>
                  <a:pt x="4561612" y="1331887"/>
                  <a:pt x="4609170" y="1288347"/>
                  <a:pt x="4651717" y="1237998"/>
                </a:cubicBezTo>
                <a:close/>
                <a:moveTo>
                  <a:pt x="397069" y="1227146"/>
                </a:moveTo>
                <a:lnTo>
                  <a:pt x="406092" y="1238116"/>
                </a:lnTo>
                <a:cubicBezTo>
                  <a:pt x="448766" y="1288399"/>
                  <a:pt x="496421" y="1331887"/>
                  <a:pt x="578561" y="1331887"/>
                </a:cubicBezTo>
                <a:cubicBezTo>
                  <a:pt x="660824" y="1331887"/>
                  <a:pt x="708382" y="1288347"/>
                  <a:pt x="750929" y="1237998"/>
                </a:cubicBezTo>
                <a:lnTo>
                  <a:pt x="759418" y="1227632"/>
                </a:lnTo>
                <a:lnTo>
                  <a:pt x="740252" y="1248144"/>
                </a:lnTo>
                <a:cubicBezTo>
                  <a:pt x="700606" y="1287063"/>
                  <a:pt x="653651" y="1318207"/>
                  <a:pt x="578557" y="1318234"/>
                </a:cubicBezTo>
                <a:cubicBezTo>
                  <a:pt x="503628" y="1318234"/>
                  <a:pt x="456643" y="1287148"/>
                  <a:pt x="416910" y="1248291"/>
                </a:cubicBezTo>
                <a:close/>
                <a:moveTo>
                  <a:pt x="8991232" y="1227066"/>
                </a:moveTo>
                <a:lnTo>
                  <a:pt x="9022125" y="1285930"/>
                </a:lnTo>
                <a:cubicBezTo>
                  <a:pt x="9071722" y="1384869"/>
                  <a:pt x="9120434" y="1483808"/>
                  <a:pt x="9217457" y="1483808"/>
                </a:cubicBezTo>
                <a:cubicBezTo>
                  <a:pt x="9314406" y="1483808"/>
                  <a:pt x="9362936" y="1384815"/>
                  <a:pt x="9412368" y="1285812"/>
                </a:cubicBezTo>
                <a:lnTo>
                  <a:pt x="9440087" y="1232797"/>
                </a:lnTo>
                <a:lnTo>
                  <a:pt x="9436480" y="1238598"/>
                </a:lnTo>
                <a:cubicBezTo>
                  <a:pt x="9380247" y="1335359"/>
                  <a:pt x="9330759" y="1445952"/>
                  <a:pt x="9217749" y="1445993"/>
                </a:cubicBezTo>
                <a:cubicBezTo>
                  <a:pt x="9105026" y="1445993"/>
                  <a:pt x="9055155" y="1335511"/>
                  <a:pt x="8998597" y="1238839"/>
                </a:cubicBezTo>
                <a:close/>
                <a:moveTo>
                  <a:pt x="1143474" y="1227059"/>
                </a:moveTo>
                <a:lnTo>
                  <a:pt x="1174371" y="1285930"/>
                </a:lnTo>
                <a:cubicBezTo>
                  <a:pt x="1223968" y="1384869"/>
                  <a:pt x="1272680" y="1483808"/>
                  <a:pt x="1369703" y="1483808"/>
                </a:cubicBezTo>
                <a:cubicBezTo>
                  <a:pt x="1466652" y="1483808"/>
                  <a:pt x="1515182" y="1384815"/>
                  <a:pt x="1564614" y="1285812"/>
                </a:cubicBezTo>
                <a:lnTo>
                  <a:pt x="1592333" y="1232798"/>
                </a:lnTo>
                <a:lnTo>
                  <a:pt x="1588726" y="1238598"/>
                </a:lnTo>
                <a:cubicBezTo>
                  <a:pt x="1532493" y="1335359"/>
                  <a:pt x="1483005" y="1445952"/>
                  <a:pt x="1369995" y="1445993"/>
                </a:cubicBezTo>
                <a:cubicBezTo>
                  <a:pt x="1257272" y="1445993"/>
                  <a:pt x="1207401" y="1335511"/>
                  <a:pt x="1150844" y="1238839"/>
                </a:cubicBezTo>
                <a:close/>
                <a:moveTo>
                  <a:pt x="5044262" y="1227057"/>
                </a:moveTo>
                <a:lnTo>
                  <a:pt x="5075160" y="1285930"/>
                </a:lnTo>
                <a:cubicBezTo>
                  <a:pt x="5124757" y="1384869"/>
                  <a:pt x="5173469" y="1483808"/>
                  <a:pt x="5270491" y="1483808"/>
                </a:cubicBezTo>
                <a:cubicBezTo>
                  <a:pt x="5367441" y="1483808"/>
                  <a:pt x="5415971" y="1384815"/>
                  <a:pt x="5465403" y="1285812"/>
                </a:cubicBezTo>
                <a:lnTo>
                  <a:pt x="5493119" y="1232801"/>
                </a:lnTo>
                <a:lnTo>
                  <a:pt x="5489516" y="1238598"/>
                </a:lnTo>
                <a:cubicBezTo>
                  <a:pt x="5433282" y="1335359"/>
                  <a:pt x="5383794" y="1445952"/>
                  <a:pt x="5270783" y="1445993"/>
                </a:cubicBezTo>
                <a:cubicBezTo>
                  <a:pt x="5158061" y="1445993"/>
                  <a:pt x="5108190" y="1335511"/>
                  <a:pt x="5051633" y="1238839"/>
                </a:cubicBezTo>
                <a:close/>
                <a:moveTo>
                  <a:pt x="8244193" y="1226474"/>
                </a:moveTo>
                <a:lnTo>
                  <a:pt x="8251182" y="1234965"/>
                </a:lnTo>
                <a:cubicBezTo>
                  <a:pt x="8294546" y="1286568"/>
                  <a:pt x="8342461" y="1331887"/>
                  <a:pt x="8426312" y="1331887"/>
                </a:cubicBezTo>
                <a:cubicBezTo>
                  <a:pt x="8508575" y="1331887"/>
                  <a:pt x="8556133" y="1288347"/>
                  <a:pt x="8598680" y="1237998"/>
                </a:cubicBezTo>
                <a:lnTo>
                  <a:pt x="8607149" y="1227657"/>
                </a:lnTo>
                <a:lnTo>
                  <a:pt x="8588006" y="1248144"/>
                </a:lnTo>
                <a:cubicBezTo>
                  <a:pt x="8548360" y="1287063"/>
                  <a:pt x="8501406" y="1318207"/>
                  <a:pt x="8426312" y="1318234"/>
                </a:cubicBezTo>
                <a:cubicBezTo>
                  <a:pt x="8351383" y="1318234"/>
                  <a:pt x="8304398" y="1287148"/>
                  <a:pt x="8264665" y="1248291"/>
                </a:cubicBezTo>
                <a:close/>
                <a:moveTo>
                  <a:pt x="11363866" y="1224165"/>
                </a:moveTo>
                <a:lnTo>
                  <a:pt x="11395998" y="1285346"/>
                </a:lnTo>
                <a:cubicBezTo>
                  <a:pt x="11445632" y="1384285"/>
                  <a:pt x="11494380" y="1483223"/>
                  <a:pt x="11591402" y="1483223"/>
                </a:cubicBezTo>
                <a:cubicBezTo>
                  <a:pt x="11688388" y="1483223"/>
                  <a:pt x="11736917" y="1384212"/>
                  <a:pt x="11786350" y="1285191"/>
                </a:cubicBezTo>
                <a:lnTo>
                  <a:pt x="11814952" y="1230477"/>
                </a:lnTo>
                <a:lnTo>
                  <a:pt x="11810463" y="1237693"/>
                </a:lnTo>
                <a:cubicBezTo>
                  <a:pt x="11754202" y="1334434"/>
                  <a:pt x="11704672" y="1445003"/>
                  <a:pt x="11591621" y="1445043"/>
                </a:cubicBezTo>
                <a:cubicBezTo>
                  <a:pt x="11478775" y="1445043"/>
                  <a:pt x="11428966" y="1334561"/>
                  <a:pt x="11372447" y="1237889"/>
                </a:cubicBezTo>
                <a:close/>
                <a:moveTo>
                  <a:pt x="7416899" y="1224163"/>
                </a:moveTo>
                <a:lnTo>
                  <a:pt x="7449032" y="1285346"/>
                </a:lnTo>
                <a:cubicBezTo>
                  <a:pt x="7498666" y="1384285"/>
                  <a:pt x="7547414" y="1483223"/>
                  <a:pt x="7644436" y="1483223"/>
                </a:cubicBezTo>
                <a:cubicBezTo>
                  <a:pt x="7741422" y="1483223"/>
                  <a:pt x="7789951" y="1384212"/>
                  <a:pt x="7839384" y="1285191"/>
                </a:cubicBezTo>
                <a:lnTo>
                  <a:pt x="7866249" y="1233800"/>
                </a:lnTo>
                <a:lnTo>
                  <a:pt x="7817871" y="1316867"/>
                </a:lnTo>
                <a:cubicBezTo>
                  <a:pt x="7775748" y="1386218"/>
                  <a:pt x="7727088" y="1445013"/>
                  <a:pt x="7644655" y="1445043"/>
                </a:cubicBezTo>
                <a:cubicBezTo>
                  <a:pt x="7531809" y="1445043"/>
                  <a:pt x="7482000" y="1334561"/>
                  <a:pt x="7425481" y="1237889"/>
                </a:cubicBezTo>
                <a:close/>
                <a:moveTo>
                  <a:pt x="3516109" y="1224159"/>
                </a:moveTo>
                <a:lnTo>
                  <a:pt x="3548244" y="1285346"/>
                </a:lnTo>
                <a:cubicBezTo>
                  <a:pt x="3597877" y="1384285"/>
                  <a:pt x="3646626" y="1483223"/>
                  <a:pt x="3743648" y="1483223"/>
                </a:cubicBezTo>
                <a:cubicBezTo>
                  <a:pt x="3849726" y="1483223"/>
                  <a:pt x="3897836" y="1364777"/>
                  <a:pt x="3952563" y="1257423"/>
                </a:cubicBezTo>
                <a:lnTo>
                  <a:pt x="3969954" y="1225824"/>
                </a:lnTo>
                <a:lnTo>
                  <a:pt x="3966235" y="1231666"/>
                </a:lnTo>
                <a:cubicBezTo>
                  <a:pt x="3908484" y="1329779"/>
                  <a:pt x="3859274" y="1445002"/>
                  <a:pt x="3743867" y="1445043"/>
                </a:cubicBezTo>
                <a:cubicBezTo>
                  <a:pt x="3631021" y="1445043"/>
                  <a:pt x="3581212" y="1334561"/>
                  <a:pt x="3524693" y="1237889"/>
                </a:cubicBezTo>
                <a:close/>
                <a:moveTo>
                  <a:pt x="768105" y="1205512"/>
                </a:moveTo>
                <a:lnTo>
                  <a:pt x="719287" y="1249010"/>
                </a:lnTo>
                <a:cubicBezTo>
                  <a:pt x="683775" y="1275604"/>
                  <a:pt x="640798" y="1294946"/>
                  <a:pt x="578265" y="1294946"/>
                </a:cubicBezTo>
                <a:cubicBezTo>
                  <a:pt x="515778" y="1294946"/>
                  <a:pt x="472783" y="1275626"/>
                  <a:pt x="437237" y="1249060"/>
                </a:cubicBezTo>
                <a:lnTo>
                  <a:pt x="391030" y="1207981"/>
                </a:lnTo>
                <a:lnTo>
                  <a:pt x="420451" y="1239531"/>
                </a:lnTo>
                <a:cubicBezTo>
                  <a:pt x="459712" y="1278388"/>
                  <a:pt x="505517" y="1309474"/>
                  <a:pt x="578557" y="1309474"/>
                </a:cubicBezTo>
                <a:cubicBezTo>
                  <a:pt x="651707" y="1309474"/>
                  <a:pt x="697447" y="1278347"/>
                  <a:pt x="736607" y="1239435"/>
                </a:cubicBezTo>
                <a:close/>
                <a:moveTo>
                  <a:pt x="8987051" y="1203565"/>
                </a:moveTo>
                <a:lnTo>
                  <a:pt x="9022253" y="1262643"/>
                </a:lnTo>
                <a:cubicBezTo>
                  <a:pt x="9071960" y="1349938"/>
                  <a:pt x="9120836" y="1437232"/>
                  <a:pt x="9217749" y="1437232"/>
                </a:cubicBezTo>
                <a:cubicBezTo>
                  <a:pt x="9314808" y="1437232"/>
                  <a:pt x="9363392" y="1349865"/>
                  <a:pt x="9412825" y="1262497"/>
                </a:cubicBezTo>
                <a:lnTo>
                  <a:pt x="9446399" y="1205816"/>
                </a:lnTo>
                <a:lnTo>
                  <a:pt x="9436412" y="1219719"/>
                </a:lnTo>
                <a:cubicBezTo>
                  <a:pt x="9380104" y="1303577"/>
                  <a:pt x="9330585" y="1399414"/>
                  <a:pt x="9217822" y="1399414"/>
                </a:cubicBezTo>
                <a:cubicBezTo>
                  <a:pt x="9105181" y="1399414"/>
                  <a:pt x="9055393" y="1303669"/>
                  <a:pt x="8998839" y="1219893"/>
                </a:cubicBezTo>
                <a:close/>
                <a:moveTo>
                  <a:pt x="1139297" y="1203565"/>
                </a:moveTo>
                <a:lnTo>
                  <a:pt x="1174499" y="1262643"/>
                </a:lnTo>
                <a:cubicBezTo>
                  <a:pt x="1224206" y="1349938"/>
                  <a:pt x="1273082" y="1437232"/>
                  <a:pt x="1369995" y="1437232"/>
                </a:cubicBezTo>
                <a:cubicBezTo>
                  <a:pt x="1467053" y="1437232"/>
                  <a:pt x="1515638" y="1349865"/>
                  <a:pt x="1565071" y="1262497"/>
                </a:cubicBezTo>
                <a:lnTo>
                  <a:pt x="1598644" y="1205817"/>
                </a:lnTo>
                <a:lnTo>
                  <a:pt x="1588658" y="1219719"/>
                </a:lnTo>
                <a:cubicBezTo>
                  <a:pt x="1532351" y="1303577"/>
                  <a:pt x="1482831" y="1399414"/>
                  <a:pt x="1370068" y="1399414"/>
                </a:cubicBezTo>
                <a:cubicBezTo>
                  <a:pt x="1257427" y="1399414"/>
                  <a:pt x="1207639" y="1303669"/>
                  <a:pt x="1151085" y="1219893"/>
                </a:cubicBezTo>
                <a:close/>
                <a:moveTo>
                  <a:pt x="5040083" y="1203562"/>
                </a:moveTo>
                <a:lnTo>
                  <a:pt x="5075288" y="1262643"/>
                </a:lnTo>
                <a:cubicBezTo>
                  <a:pt x="5124994" y="1349938"/>
                  <a:pt x="5173870" y="1437232"/>
                  <a:pt x="5270783" y="1437232"/>
                </a:cubicBezTo>
                <a:cubicBezTo>
                  <a:pt x="5367842" y="1437232"/>
                  <a:pt x="5416426" y="1349865"/>
                  <a:pt x="5465860" y="1262497"/>
                </a:cubicBezTo>
                <a:lnTo>
                  <a:pt x="5499433" y="1205818"/>
                </a:lnTo>
                <a:lnTo>
                  <a:pt x="5489447" y="1219719"/>
                </a:lnTo>
                <a:cubicBezTo>
                  <a:pt x="5433139" y="1303577"/>
                  <a:pt x="5383620" y="1399414"/>
                  <a:pt x="5270857" y="1399414"/>
                </a:cubicBezTo>
                <a:cubicBezTo>
                  <a:pt x="5158216" y="1399414"/>
                  <a:pt x="5108428" y="1303669"/>
                  <a:pt x="5051874" y="1219893"/>
                </a:cubicBezTo>
                <a:close/>
                <a:moveTo>
                  <a:pt x="8233196" y="1202810"/>
                </a:moveTo>
                <a:lnTo>
                  <a:pt x="8249026" y="1219563"/>
                </a:lnTo>
                <a:cubicBezTo>
                  <a:pt x="8292956" y="1267163"/>
                  <a:pt x="8341098" y="1309474"/>
                  <a:pt x="8426312" y="1309474"/>
                </a:cubicBezTo>
                <a:cubicBezTo>
                  <a:pt x="8499462" y="1309474"/>
                  <a:pt x="8545201" y="1278347"/>
                  <a:pt x="8584361" y="1239435"/>
                </a:cubicBezTo>
                <a:lnTo>
                  <a:pt x="8615862" y="1205509"/>
                </a:lnTo>
                <a:lnTo>
                  <a:pt x="8567041" y="1249010"/>
                </a:lnTo>
                <a:cubicBezTo>
                  <a:pt x="8531529" y="1275604"/>
                  <a:pt x="8488553" y="1294946"/>
                  <a:pt x="8426020" y="1294946"/>
                </a:cubicBezTo>
                <a:cubicBezTo>
                  <a:pt x="8332290" y="1294946"/>
                  <a:pt x="8282415" y="1251475"/>
                  <a:pt x="8235756" y="1205288"/>
                </a:cubicBezTo>
                <a:close/>
                <a:moveTo>
                  <a:pt x="11822222" y="1201783"/>
                </a:moveTo>
                <a:lnTo>
                  <a:pt x="11810198" y="1218528"/>
                </a:lnTo>
                <a:cubicBezTo>
                  <a:pt x="11753929" y="1302374"/>
                  <a:pt x="11704476" y="1398206"/>
                  <a:pt x="11591548" y="1398247"/>
                </a:cubicBezTo>
                <a:cubicBezTo>
                  <a:pt x="11478908" y="1398247"/>
                  <a:pt x="11429119" y="1302479"/>
                  <a:pt x="11372552" y="1218682"/>
                </a:cubicBezTo>
                <a:lnTo>
                  <a:pt x="11360750" y="1202335"/>
                </a:lnTo>
                <a:lnTo>
                  <a:pt x="11396116" y="1261694"/>
                </a:lnTo>
                <a:cubicBezTo>
                  <a:pt x="11445814" y="1348989"/>
                  <a:pt x="11494672" y="1436283"/>
                  <a:pt x="11591621" y="1436283"/>
                </a:cubicBezTo>
                <a:cubicBezTo>
                  <a:pt x="11688753" y="1436283"/>
                  <a:pt x="11737355" y="1348934"/>
                  <a:pt x="11786797" y="1261576"/>
                </a:cubicBezTo>
                <a:close/>
                <a:moveTo>
                  <a:pt x="7875389" y="1201560"/>
                </a:moveTo>
                <a:lnTo>
                  <a:pt x="7866758" y="1213305"/>
                </a:lnTo>
                <a:cubicBezTo>
                  <a:pt x="7808996" y="1298339"/>
                  <a:pt x="7759863" y="1398205"/>
                  <a:pt x="7644582" y="1398247"/>
                </a:cubicBezTo>
                <a:cubicBezTo>
                  <a:pt x="7531942" y="1398247"/>
                  <a:pt x="7482153" y="1302479"/>
                  <a:pt x="7425587" y="1218682"/>
                </a:cubicBezTo>
                <a:lnTo>
                  <a:pt x="7413782" y="1202332"/>
                </a:lnTo>
                <a:lnTo>
                  <a:pt x="7449150" y="1261694"/>
                </a:lnTo>
                <a:cubicBezTo>
                  <a:pt x="7498848" y="1348989"/>
                  <a:pt x="7547706" y="1436283"/>
                  <a:pt x="7644655" y="1436283"/>
                </a:cubicBezTo>
                <a:cubicBezTo>
                  <a:pt x="7741787" y="1436283"/>
                  <a:pt x="7790390" y="1348934"/>
                  <a:pt x="7839832" y="1261576"/>
                </a:cubicBezTo>
                <a:close/>
                <a:moveTo>
                  <a:pt x="4283304" y="1199713"/>
                </a:moveTo>
                <a:lnTo>
                  <a:pt x="4302060" y="1219563"/>
                </a:lnTo>
                <a:cubicBezTo>
                  <a:pt x="4345990" y="1267163"/>
                  <a:pt x="4394133" y="1309474"/>
                  <a:pt x="4479347" y="1309474"/>
                </a:cubicBezTo>
                <a:cubicBezTo>
                  <a:pt x="4552497" y="1309474"/>
                  <a:pt x="4598236" y="1278347"/>
                  <a:pt x="4637396" y="1239435"/>
                </a:cubicBezTo>
                <a:lnTo>
                  <a:pt x="4668897" y="1205509"/>
                </a:lnTo>
                <a:lnTo>
                  <a:pt x="4620076" y="1249010"/>
                </a:lnTo>
                <a:cubicBezTo>
                  <a:pt x="4584564" y="1275604"/>
                  <a:pt x="4541587" y="1294946"/>
                  <a:pt x="4479054" y="1294946"/>
                </a:cubicBezTo>
                <a:cubicBezTo>
                  <a:pt x="4413443" y="1294946"/>
                  <a:pt x="4369322" y="1273646"/>
                  <a:pt x="4332749" y="1245023"/>
                </a:cubicBezTo>
                <a:close/>
                <a:moveTo>
                  <a:pt x="3978305" y="1196519"/>
                </a:moveTo>
                <a:lnTo>
                  <a:pt x="3965970" y="1213305"/>
                </a:lnTo>
                <a:cubicBezTo>
                  <a:pt x="3908207" y="1298339"/>
                  <a:pt x="3859075" y="1398205"/>
                  <a:pt x="3743795" y="1398247"/>
                </a:cubicBezTo>
                <a:cubicBezTo>
                  <a:pt x="3631154" y="1398247"/>
                  <a:pt x="3581365" y="1302479"/>
                  <a:pt x="3524799" y="1218682"/>
                </a:cubicBezTo>
                <a:lnTo>
                  <a:pt x="3512993" y="1202330"/>
                </a:lnTo>
                <a:lnTo>
                  <a:pt x="3548362" y="1261694"/>
                </a:lnTo>
                <a:cubicBezTo>
                  <a:pt x="3598060" y="1348989"/>
                  <a:pt x="3646918" y="1436283"/>
                  <a:pt x="3743867" y="1436283"/>
                </a:cubicBezTo>
                <a:cubicBezTo>
                  <a:pt x="3850105" y="1436283"/>
                  <a:pt x="3898288" y="1331788"/>
                  <a:pt x="3953012" y="1237078"/>
                </a:cubicBezTo>
                <a:close/>
                <a:moveTo>
                  <a:pt x="9789377" y="1195190"/>
                </a:moveTo>
                <a:lnTo>
                  <a:pt x="9812804" y="1226468"/>
                </a:lnTo>
                <a:cubicBezTo>
                  <a:pt x="9862465" y="1295822"/>
                  <a:pt x="9911396" y="1365176"/>
                  <a:pt x="10008528" y="1365176"/>
                </a:cubicBezTo>
                <a:cubicBezTo>
                  <a:pt x="10105952" y="1365176"/>
                  <a:pt x="10154609" y="1295822"/>
                  <a:pt x="10204006" y="1226468"/>
                </a:cubicBezTo>
                <a:lnTo>
                  <a:pt x="10223502" y="1200309"/>
                </a:lnTo>
                <a:lnTo>
                  <a:pt x="10170579" y="1263689"/>
                </a:lnTo>
                <a:cubicBezTo>
                  <a:pt x="10130886" y="1306769"/>
                  <a:pt x="10083888" y="1341232"/>
                  <a:pt x="10008821" y="1341232"/>
                </a:cubicBezTo>
                <a:cubicBezTo>
                  <a:pt x="9896344" y="1341232"/>
                  <a:pt x="9846720" y="1263781"/>
                  <a:pt x="9790200" y="1196012"/>
                </a:cubicBezTo>
                <a:close/>
                <a:moveTo>
                  <a:pt x="5842412" y="1195190"/>
                </a:moveTo>
                <a:lnTo>
                  <a:pt x="5865839" y="1226468"/>
                </a:lnTo>
                <a:cubicBezTo>
                  <a:pt x="5915500" y="1295822"/>
                  <a:pt x="5964431" y="1365176"/>
                  <a:pt x="6061562" y="1365176"/>
                </a:cubicBezTo>
                <a:cubicBezTo>
                  <a:pt x="6158986" y="1365176"/>
                  <a:pt x="6207644" y="1295822"/>
                  <a:pt x="6257040" y="1226468"/>
                </a:cubicBezTo>
                <a:lnTo>
                  <a:pt x="6276535" y="1200311"/>
                </a:lnTo>
                <a:lnTo>
                  <a:pt x="6223613" y="1263689"/>
                </a:lnTo>
                <a:cubicBezTo>
                  <a:pt x="6183920" y="1306769"/>
                  <a:pt x="6136922" y="1341232"/>
                  <a:pt x="6061855" y="1341232"/>
                </a:cubicBezTo>
                <a:cubicBezTo>
                  <a:pt x="5949379" y="1341232"/>
                  <a:pt x="5899755" y="1263781"/>
                  <a:pt x="5843236" y="1196012"/>
                </a:cubicBezTo>
                <a:close/>
                <a:moveTo>
                  <a:pt x="1941622" y="1195189"/>
                </a:moveTo>
                <a:lnTo>
                  <a:pt x="1965050" y="1226468"/>
                </a:lnTo>
                <a:cubicBezTo>
                  <a:pt x="2014711" y="1295822"/>
                  <a:pt x="2063642" y="1365176"/>
                  <a:pt x="2160774" y="1365176"/>
                </a:cubicBezTo>
                <a:cubicBezTo>
                  <a:pt x="2258199" y="1365176"/>
                  <a:pt x="2306856" y="1295822"/>
                  <a:pt x="2356252" y="1226468"/>
                </a:cubicBezTo>
                <a:lnTo>
                  <a:pt x="2375753" y="1200303"/>
                </a:lnTo>
                <a:lnTo>
                  <a:pt x="2322824" y="1263689"/>
                </a:lnTo>
                <a:cubicBezTo>
                  <a:pt x="2283132" y="1306769"/>
                  <a:pt x="2236133" y="1341232"/>
                  <a:pt x="2161067" y="1341232"/>
                </a:cubicBezTo>
                <a:cubicBezTo>
                  <a:pt x="2048590" y="1341232"/>
                  <a:pt x="1998966" y="1263781"/>
                  <a:pt x="1942447" y="1196012"/>
                </a:cubicBezTo>
                <a:close/>
                <a:moveTo>
                  <a:pt x="11343128" y="1191055"/>
                </a:moveTo>
                <a:lnTo>
                  <a:pt x="11343581" y="1191722"/>
                </a:lnTo>
                <a:lnTo>
                  <a:pt x="11343305" y="1191280"/>
                </a:lnTo>
                <a:close/>
                <a:moveTo>
                  <a:pt x="7396160" y="1191052"/>
                </a:moveTo>
                <a:lnTo>
                  <a:pt x="7396621" y="1191730"/>
                </a:lnTo>
                <a:lnTo>
                  <a:pt x="7396339" y="1191280"/>
                </a:lnTo>
                <a:close/>
                <a:moveTo>
                  <a:pt x="3495369" y="1191049"/>
                </a:moveTo>
                <a:lnTo>
                  <a:pt x="3495836" y="1191736"/>
                </a:lnTo>
                <a:lnTo>
                  <a:pt x="3495551" y="1191280"/>
                </a:lnTo>
                <a:close/>
                <a:moveTo>
                  <a:pt x="1139873" y="1189150"/>
                </a:moveTo>
                <a:lnTo>
                  <a:pt x="1174381" y="1239390"/>
                </a:lnTo>
                <a:cubicBezTo>
                  <a:pt x="1224060" y="1315059"/>
                  <a:pt x="1272973" y="1390727"/>
                  <a:pt x="1370068" y="1390727"/>
                </a:cubicBezTo>
                <a:cubicBezTo>
                  <a:pt x="1467236" y="1390727"/>
                  <a:pt x="1515894" y="1315004"/>
                  <a:pt x="1565336" y="1239280"/>
                </a:cubicBezTo>
                <a:lnTo>
                  <a:pt x="1599515" y="1189260"/>
                </a:lnTo>
                <a:lnTo>
                  <a:pt x="1588413" y="1200899"/>
                </a:lnTo>
                <a:cubicBezTo>
                  <a:pt x="1532065" y="1271849"/>
                  <a:pt x="1482595" y="1352945"/>
                  <a:pt x="1369995" y="1352986"/>
                </a:cubicBezTo>
                <a:cubicBezTo>
                  <a:pt x="1257601" y="1352986"/>
                  <a:pt x="1207897" y="1271978"/>
                  <a:pt x="1151318" y="1201096"/>
                </a:cubicBezTo>
                <a:close/>
                <a:moveTo>
                  <a:pt x="8987625" y="1189148"/>
                </a:moveTo>
                <a:lnTo>
                  <a:pt x="9022134" y="1239390"/>
                </a:lnTo>
                <a:cubicBezTo>
                  <a:pt x="9071814" y="1315059"/>
                  <a:pt x="9120726" y="1390727"/>
                  <a:pt x="9217822" y="1390727"/>
                </a:cubicBezTo>
                <a:cubicBezTo>
                  <a:pt x="9314990" y="1390727"/>
                  <a:pt x="9363647" y="1315004"/>
                  <a:pt x="9413089" y="1239280"/>
                </a:cubicBezTo>
                <a:lnTo>
                  <a:pt x="9447266" y="1189263"/>
                </a:lnTo>
                <a:lnTo>
                  <a:pt x="9436167" y="1200899"/>
                </a:lnTo>
                <a:cubicBezTo>
                  <a:pt x="9379819" y="1271849"/>
                  <a:pt x="9330349" y="1352945"/>
                  <a:pt x="9217749" y="1352986"/>
                </a:cubicBezTo>
                <a:cubicBezTo>
                  <a:pt x="9105355" y="1352986"/>
                  <a:pt x="9055651" y="1271978"/>
                  <a:pt x="8999073" y="1201096"/>
                </a:cubicBezTo>
                <a:close/>
                <a:moveTo>
                  <a:pt x="5040660" y="1189148"/>
                </a:moveTo>
                <a:lnTo>
                  <a:pt x="5075169" y="1239390"/>
                </a:lnTo>
                <a:cubicBezTo>
                  <a:pt x="5124848" y="1315059"/>
                  <a:pt x="5173761" y="1390727"/>
                  <a:pt x="5270857" y="1390727"/>
                </a:cubicBezTo>
                <a:cubicBezTo>
                  <a:pt x="5368025" y="1390727"/>
                  <a:pt x="5416681" y="1315004"/>
                  <a:pt x="5466124" y="1239280"/>
                </a:cubicBezTo>
                <a:lnTo>
                  <a:pt x="5500301" y="1189264"/>
                </a:lnTo>
                <a:lnTo>
                  <a:pt x="5489201" y="1200899"/>
                </a:lnTo>
                <a:cubicBezTo>
                  <a:pt x="5432853" y="1271849"/>
                  <a:pt x="5383383" y="1352945"/>
                  <a:pt x="5270783" y="1352986"/>
                </a:cubicBezTo>
                <a:cubicBezTo>
                  <a:pt x="5158389" y="1352986"/>
                  <a:pt x="5108686" y="1271978"/>
                  <a:pt x="5052107" y="1201096"/>
                </a:cubicBezTo>
                <a:close/>
                <a:moveTo>
                  <a:pt x="11822260" y="1186277"/>
                </a:moveTo>
                <a:lnTo>
                  <a:pt x="11772568" y="1247679"/>
                </a:lnTo>
                <a:cubicBezTo>
                  <a:pt x="11728449" y="1302867"/>
                  <a:pt x="11679085" y="1351931"/>
                  <a:pt x="11591475" y="1351963"/>
                </a:cubicBezTo>
                <a:cubicBezTo>
                  <a:pt x="11478834" y="1351963"/>
                  <a:pt x="11429231" y="1270955"/>
                  <a:pt x="11372722" y="1200073"/>
                </a:cubicBezTo>
                <a:lnTo>
                  <a:pt x="11361767" y="1188632"/>
                </a:lnTo>
                <a:lnTo>
                  <a:pt x="11395824" y="1238186"/>
                </a:lnTo>
                <a:cubicBezTo>
                  <a:pt x="11445522" y="1313837"/>
                  <a:pt x="11494453" y="1389487"/>
                  <a:pt x="11591548" y="1389487"/>
                </a:cubicBezTo>
                <a:cubicBezTo>
                  <a:pt x="11688790" y="1389487"/>
                  <a:pt x="11737447" y="1313764"/>
                  <a:pt x="11786888" y="1238040"/>
                </a:cubicBezTo>
                <a:close/>
                <a:moveTo>
                  <a:pt x="380828" y="1186028"/>
                </a:moveTo>
                <a:lnTo>
                  <a:pt x="382122" y="1187265"/>
                </a:lnTo>
                <a:cubicBezTo>
                  <a:pt x="431619" y="1236726"/>
                  <a:pt x="480550" y="1286186"/>
                  <a:pt x="578265" y="1286186"/>
                </a:cubicBezTo>
                <a:cubicBezTo>
                  <a:pt x="651580" y="1286186"/>
                  <a:pt x="697370" y="1258334"/>
                  <a:pt x="736527" y="1223515"/>
                </a:cubicBezTo>
                <a:lnTo>
                  <a:pt x="771033" y="1190244"/>
                </a:lnTo>
                <a:lnTo>
                  <a:pt x="768569" y="1192354"/>
                </a:lnTo>
                <a:cubicBezTo>
                  <a:pt x="722018" y="1233148"/>
                  <a:pt x="672288" y="1271552"/>
                  <a:pt x="578557" y="1271586"/>
                </a:cubicBezTo>
                <a:cubicBezTo>
                  <a:pt x="484861" y="1271586"/>
                  <a:pt x="435053" y="1233248"/>
                  <a:pt x="388424" y="1192515"/>
                </a:cubicBezTo>
                <a:close/>
                <a:moveTo>
                  <a:pt x="6580509" y="1183517"/>
                </a:moveTo>
                <a:lnTo>
                  <a:pt x="6620629" y="1267861"/>
                </a:lnTo>
                <a:cubicBezTo>
                  <a:pt x="6687518" y="1434686"/>
                  <a:pt x="6733693" y="1657120"/>
                  <a:pt x="6854241" y="1657120"/>
                </a:cubicBezTo>
                <a:cubicBezTo>
                  <a:pt x="6975063" y="1657120"/>
                  <a:pt x="7020142" y="1434515"/>
                  <a:pt x="7086154" y="1267543"/>
                </a:cubicBezTo>
                <a:lnTo>
                  <a:pt x="7125444" y="1183928"/>
                </a:lnTo>
                <a:lnTo>
                  <a:pt x="7101695" y="1223353"/>
                </a:lnTo>
                <a:cubicBezTo>
                  <a:pt x="7031480" y="1361414"/>
                  <a:pt x="6986158" y="1562239"/>
                  <a:pt x="6854313" y="1562287"/>
                </a:cubicBezTo>
                <a:lnTo>
                  <a:pt x="6854240" y="1562287"/>
                </a:lnTo>
                <a:cubicBezTo>
                  <a:pt x="6722251" y="1562287"/>
                  <a:pt x="6675811" y="1361573"/>
                  <a:pt x="6604865" y="1223582"/>
                </a:cubicBezTo>
                <a:close/>
                <a:moveTo>
                  <a:pt x="10527474" y="1183515"/>
                </a:moveTo>
                <a:lnTo>
                  <a:pt x="10567595" y="1267861"/>
                </a:lnTo>
                <a:cubicBezTo>
                  <a:pt x="10634484" y="1434686"/>
                  <a:pt x="10680658" y="1657120"/>
                  <a:pt x="10801206" y="1657120"/>
                </a:cubicBezTo>
                <a:cubicBezTo>
                  <a:pt x="10922028" y="1657120"/>
                  <a:pt x="10967108" y="1434515"/>
                  <a:pt x="11033120" y="1267543"/>
                </a:cubicBezTo>
                <a:lnTo>
                  <a:pt x="11072411" y="1183926"/>
                </a:lnTo>
                <a:lnTo>
                  <a:pt x="11048661" y="1223353"/>
                </a:lnTo>
                <a:cubicBezTo>
                  <a:pt x="10978446" y="1361414"/>
                  <a:pt x="10933125" y="1562239"/>
                  <a:pt x="10801279" y="1562287"/>
                </a:cubicBezTo>
                <a:lnTo>
                  <a:pt x="10801206" y="1562287"/>
                </a:lnTo>
                <a:cubicBezTo>
                  <a:pt x="10669217" y="1562287"/>
                  <a:pt x="10622777" y="1361573"/>
                  <a:pt x="10551831" y="1223582"/>
                </a:cubicBezTo>
                <a:close/>
                <a:moveTo>
                  <a:pt x="2679718" y="1183512"/>
                </a:moveTo>
                <a:lnTo>
                  <a:pt x="2719841" y="1267861"/>
                </a:lnTo>
                <a:cubicBezTo>
                  <a:pt x="2786730" y="1434686"/>
                  <a:pt x="2832905" y="1657120"/>
                  <a:pt x="2953453" y="1657120"/>
                </a:cubicBezTo>
                <a:cubicBezTo>
                  <a:pt x="3074275" y="1657120"/>
                  <a:pt x="3119355" y="1434515"/>
                  <a:pt x="3185366" y="1267543"/>
                </a:cubicBezTo>
                <a:lnTo>
                  <a:pt x="3224658" y="1183925"/>
                </a:lnTo>
                <a:lnTo>
                  <a:pt x="3200907" y="1223353"/>
                </a:lnTo>
                <a:cubicBezTo>
                  <a:pt x="3130692" y="1361414"/>
                  <a:pt x="3085371" y="1562239"/>
                  <a:pt x="2953526" y="1562287"/>
                </a:cubicBezTo>
                <a:lnTo>
                  <a:pt x="2953452" y="1562287"/>
                </a:lnTo>
                <a:cubicBezTo>
                  <a:pt x="2821463" y="1562287"/>
                  <a:pt x="2775023" y="1361573"/>
                  <a:pt x="2704078" y="1223582"/>
                </a:cubicBezTo>
                <a:close/>
                <a:moveTo>
                  <a:pt x="7878321" y="1183443"/>
                </a:moveTo>
                <a:lnTo>
                  <a:pt x="7866434" y="1195457"/>
                </a:lnTo>
                <a:cubicBezTo>
                  <a:pt x="7808601" y="1267413"/>
                  <a:pt x="7759497" y="1351921"/>
                  <a:pt x="7644509" y="1351963"/>
                </a:cubicBezTo>
                <a:cubicBezTo>
                  <a:pt x="7531869" y="1351963"/>
                  <a:pt x="7482265" y="1270955"/>
                  <a:pt x="7425756" y="1200073"/>
                </a:cubicBezTo>
                <a:lnTo>
                  <a:pt x="7414803" y="1188633"/>
                </a:lnTo>
                <a:lnTo>
                  <a:pt x="7448858" y="1238186"/>
                </a:lnTo>
                <a:cubicBezTo>
                  <a:pt x="7498556" y="1313837"/>
                  <a:pt x="7547487" y="1389487"/>
                  <a:pt x="7644582" y="1389487"/>
                </a:cubicBezTo>
                <a:cubicBezTo>
                  <a:pt x="7729669" y="1389487"/>
                  <a:pt x="7777558" y="1331511"/>
                  <a:pt x="7821322" y="1266288"/>
                </a:cubicBezTo>
                <a:close/>
                <a:moveTo>
                  <a:pt x="5840745" y="1180394"/>
                </a:moveTo>
                <a:lnTo>
                  <a:pt x="5865967" y="1210117"/>
                </a:lnTo>
                <a:cubicBezTo>
                  <a:pt x="5915610" y="1271295"/>
                  <a:pt x="5964577" y="1332472"/>
                  <a:pt x="6061855" y="1332472"/>
                </a:cubicBezTo>
                <a:cubicBezTo>
                  <a:pt x="6159243" y="1332472"/>
                  <a:pt x="6208064" y="1271222"/>
                  <a:pt x="6257561" y="1209962"/>
                </a:cubicBezTo>
                <a:lnTo>
                  <a:pt x="6282408" y="1180558"/>
                </a:lnTo>
                <a:lnTo>
                  <a:pt x="6280043" y="1182614"/>
                </a:lnTo>
                <a:cubicBezTo>
                  <a:pt x="6223766" y="1241417"/>
                  <a:pt x="6174537" y="1308630"/>
                  <a:pt x="6061855" y="1308671"/>
                </a:cubicBezTo>
                <a:cubicBezTo>
                  <a:pt x="5949461" y="1308671"/>
                  <a:pt x="5900011" y="1241546"/>
                  <a:pt x="5843537" y="1182811"/>
                </a:cubicBezTo>
                <a:close/>
                <a:moveTo>
                  <a:pt x="1939955" y="1180393"/>
                </a:moveTo>
                <a:lnTo>
                  <a:pt x="1965178" y="1210117"/>
                </a:lnTo>
                <a:cubicBezTo>
                  <a:pt x="2014821" y="1271295"/>
                  <a:pt x="2063789" y="1332472"/>
                  <a:pt x="2161067" y="1332472"/>
                </a:cubicBezTo>
                <a:cubicBezTo>
                  <a:pt x="2258454" y="1332472"/>
                  <a:pt x="2307276" y="1271222"/>
                  <a:pt x="2356773" y="1209962"/>
                </a:cubicBezTo>
                <a:lnTo>
                  <a:pt x="2381621" y="1180558"/>
                </a:lnTo>
                <a:lnTo>
                  <a:pt x="2379254" y="1182614"/>
                </a:lnTo>
                <a:cubicBezTo>
                  <a:pt x="2322978" y="1241417"/>
                  <a:pt x="2273749" y="1308630"/>
                  <a:pt x="2161067" y="1308671"/>
                </a:cubicBezTo>
                <a:cubicBezTo>
                  <a:pt x="2048672" y="1308671"/>
                  <a:pt x="1999222" y="1241546"/>
                  <a:pt x="1942749" y="1182811"/>
                </a:cubicBezTo>
                <a:close/>
                <a:moveTo>
                  <a:pt x="9787708" y="1180392"/>
                </a:moveTo>
                <a:lnTo>
                  <a:pt x="9812932" y="1210117"/>
                </a:lnTo>
                <a:cubicBezTo>
                  <a:pt x="9862575" y="1271295"/>
                  <a:pt x="9911542" y="1332472"/>
                  <a:pt x="10008821" y="1332472"/>
                </a:cubicBezTo>
                <a:cubicBezTo>
                  <a:pt x="10106208" y="1332472"/>
                  <a:pt x="10155030" y="1271222"/>
                  <a:pt x="10204526" y="1209962"/>
                </a:cubicBezTo>
                <a:lnTo>
                  <a:pt x="10229376" y="1180557"/>
                </a:lnTo>
                <a:lnTo>
                  <a:pt x="10227008" y="1182614"/>
                </a:lnTo>
                <a:cubicBezTo>
                  <a:pt x="10170731" y="1241417"/>
                  <a:pt x="10121503" y="1308630"/>
                  <a:pt x="10008821" y="1308671"/>
                </a:cubicBezTo>
                <a:cubicBezTo>
                  <a:pt x="9896426" y="1308671"/>
                  <a:pt x="9846976" y="1241546"/>
                  <a:pt x="9790503" y="1182811"/>
                </a:cubicBezTo>
                <a:close/>
                <a:moveTo>
                  <a:pt x="4273727" y="1179317"/>
                </a:moveTo>
                <a:lnTo>
                  <a:pt x="4301542" y="1205716"/>
                </a:lnTo>
                <a:cubicBezTo>
                  <a:pt x="4345403" y="1248318"/>
                  <a:pt x="4393554" y="1286186"/>
                  <a:pt x="4479054" y="1286186"/>
                </a:cubicBezTo>
                <a:cubicBezTo>
                  <a:pt x="4552369" y="1286186"/>
                  <a:pt x="4598160" y="1258334"/>
                  <a:pt x="4637316" y="1223515"/>
                </a:cubicBezTo>
                <a:lnTo>
                  <a:pt x="4671822" y="1190244"/>
                </a:lnTo>
                <a:lnTo>
                  <a:pt x="4669358" y="1192354"/>
                </a:lnTo>
                <a:cubicBezTo>
                  <a:pt x="4622807" y="1233148"/>
                  <a:pt x="4573077" y="1271552"/>
                  <a:pt x="4479346" y="1271586"/>
                </a:cubicBezTo>
                <a:cubicBezTo>
                  <a:pt x="4380966" y="1271586"/>
                  <a:pt x="4330972" y="1229319"/>
                  <a:pt x="4282238" y="1186391"/>
                </a:cubicBezTo>
                <a:close/>
                <a:moveTo>
                  <a:pt x="8967785" y="1177422"/>
                </a:moveTo>
                <a:lnTo>
                  <a:pt x="8973989" y="1185474"/>
                </a:lnTo>
                <a:lnTo>
                  <a:pt x="8969676" y="1179500"/>
                </a:lnTo>
                <a:close/>
                <a:moveTo>
                  <a:pt x="1120030" y="1177421"/>
                </a:moveTo>
                <a:lnTo>
                  <a:pt x="1126236" y="1185475"/>
                </a:lnTo>
                <a:lnTo>
                  <a:pt x="1121922" y="1179500"/>
                </a:lnTo>
                <a:close/>
                <a:moveTo>
                  <a:pt x="5020818" y="1177419"/>
                </a:moveTo>
                <a:lnTo>
                  <a:pt x="5027030" y="1185482"/>
                </a:lnTo>
                <a:lnTo>
                  <a:pt x="5022712" y="1179500"/>
                </a:lnTo>
                <a:close/>
                <a:moveTo>
                  <a:pt x="3981698" y="1177389"/>
                </a:moveTo>
                <a:lnTo>
                  <a:pt x="3924814" y="1247679"/>
                </a:lnTo>
                <a:cubicBezTo>
                  <a:pt x="3880695" y="1302867"/>
                  <a:pt x="3831330" y="1351931"/>
                  <a:pt x="3743721" y="1351963"/>
                </a:cubicBezTo>
                <a:cubicBezTo>
                  <a:pt x="3631081" y="1351963"/>
                  <a:pt x="3581477" y="1270955"/>
                  <a:pt x="3524968" y="1200073"/>
                </a:cubicBezTo>
                <a:lnTo>
                  <a:pt x="3514014" y="1188632"/>
                </a:lnTo>
                <a:lnTo>
                  <a:pt x="3548070" y="1238186"/>
                </a:lnTo>
                <a:cubicBezTo>
                  <a:pt x="3597768" y="1313837"/>
                  <a:pt x="3646699" y="1389487"/>
                  <a:pt x="3743795" y="1389487"/>
                </a:cubicBezTo>
                <a:cubicBezTo>
                  <a:pt x="3828881" y="1389487"/>
                  <a:pt x="3876769" y="1331511"/>
                  <a:pt x="3920534" y="1266288"/>
                </a:cubicBezTo>
                <a:close/>
                <a:moveTo>
                  <a:pt x="11341163" y="1175842"/>
                </a:moveTo>
                <a:lnTo>
                  <a:pt x="11348429" y="1185271"/>
                </a:lnTo>
                <a:lnTo>
                  <a:pt x="11343381" y="1178280"/>
                </a:lnTo>
                <a:close/>
                <a:moveTo>
                  <a:pt x="7394195" y="1175840"/>
                </a:moveTo>
                <a:lnTo>
                  <a:pt x="7401470" y="1185279"/>
                </a:lnTo>
                <a:lnTo>
                  <a:pt x="7396416" y="1178280"/>
                </a:lnTo>
                <a:close/>
                <a:moveTo>
                  <a:pt x="3493406" y="1175838"/>
                </a:moveTo>
                <a:lnTo>
                  <a:pt x="3500686" y="1185285"/>
                </a:lnTo>
                <a:lnTo>
                  <a:pt x="3495628" y="1178280"/>
                </a:lnTo>
                <a:close/>
                <a:moveTo>
                  <a:pt x="11841868" y="1175189"/>
                </a:moveTo>
                <a:lnTo>
                  <a:pt x="11839226" y="1178104"/>
                </a:lnTo>
                <a:lnTo>
                  <a:pt x="11833331" y="1186313"/>
                </a:lnTo>
                <a:close/>
                <a:moveTo>
                  <a:pt x="8214107" y="1173067"/>
                </a:moveTo>
                <a:lnTo>
                  <a:pt x="8248508" y="1205716"/>
                </a:lnTo>
                <a:cubicBezTo>
                  <a:pt x="8292369" y="1248318"/>
                  <a:pt x="8340519" y="1286186"/>
                  <a:pt x="8426020" y="1286186"/>
                </a:cubicBezTo>
                <a:cubicBezTo>
                  <a:pt x="8499334" y="1286186"/>
                  <a:pt x="8545125" y="1258334"/>
                  <a:pt x="8584281" y="1223515"/>
                </a:cubicBezTo>
                <a:lnTo>
                  <a:pt x="8618786" y="1190245"/>
                </a:lnTo>
                <a:lnTo>
                  <a:pt x="8616324" y="1192354"/>
                </a:lnTo>
                <a:cubicBezTo>
                  <a:pt x="8569773" y="1233148"/>
                  <a:pt x="8520043" y="1271552"/>
                  <a:pt x="8426312" y="1271586"/>
                </a:cubicBezTo>
                <a:cubicBezTo>
                  <a:pt x="8351356" y="1271586"/>
                  <a:pt x="8304487" y="1247050"/>
                  <a:pt x="8264864" y="1216380"/>
                </a:cubicBezTo>
                <a:close/>
                <a:moveTo>
                  <a:pt x="7897829" y="1171375"/>
                </a:moveTo>
                <a:lnTo>
                  <a:pt x="7896705" y="1172554"/>
                </a:lnTo>
                <a:lnTo>
                  <a:pt x="7891751" y="1179296"/>
                </a:lnTo>
                <a:close/>
                <a:moveTo>
                  <a:pt x="784044" y="1167567"/>
                </a:moveTo>
                <a:lnTo>
                  <a:pt x="739845" y="1200384"/>
                </a:lnTo>
                <a:cubicBezTo>
                  <a:pt x="700301" y="1227023"/>
                  <a:pt x="653515" y="1248342"/>
                  <a:pt x="578558" y="1248369"/>
                </a:cubicBezTo>
                <a:cubicBezTo>
                  <a:pt x="503573" y="1248369"/>
                  <a:pt x="456760" y="1227098"/>
                  <a:pt x="417193" y="1200508"/>
                </a:cubicBezTo>
                <a:lnTo>
                  <a:pt x="372875" y="1167678"/>
                </a:lnTo>
                <a:lnTo>
                  <a:pt x="382250" y="1175586"/>
                </a:lnTo>
                <a:cubicBezTo>
                  <a:pt x="431729" y="1219206"/>
                  <a:pt x="480696" y="1262825"/>
                  <a:pt x="578557" y="1262825"/>
                </a:cubicBezTo>
                <a:cubicBezTo>
                  <a:pt x="676383" y="1262825"/>
                  <a:pt x="725278" y="1219151"/>
                  <a:pt x="774701" y="1175467"/>
                </a:cubicBezTo>
                <a:close/>
                <a:moveTo>
                  <a:pt x="4272142" y="1167133"/>
                </a:moveTo>
                <a:lnTo>
                  <a:pt x="4301667" y="1191858"/>
                </a:lnTo>
                <a:cubicBezTo>
                  <a:pt x="4345524" y="1229429"/>
                  <a:pt x="4393718" y="1262825"/>
                  <a:pt x="4479346" y="1262825"/>
                </a:cubicBezTo>
                <a:cubicBezTo>
                  <a:pt x="4577172" y="1262825"/>
                  <a:pt x="4626066" y="1219151"/>
                  <a:pt x="4675490" y="1175467"/>
                </a:cubicBezTo>
                <a:lnTo>
                  <a:pt x="4684834" y="1167566"/>
                </a:lnTo>
                <a:lnTo>
                  <a:pt x="4640634" y="1200384"/>
                </a:lnTo>
                <a:cubicBezTo>
                  <a:pt x="4601091" y="1227023"/>
                  <a:pt x="4554304" y="1248342"/>
                  <a:pt x="4479347" y="1248369"/>
                </a:cubicBezTo>
                <a:cubicBezTo>
                  <a:pt x="4380931" y="1248369"/>
                  <a:pt x="4331041" y="1211726"/>
                  <a:pt x="4282372" y="1174510"/>
                </a:cubicBezTo>
                <a:close/>
                <a:moveTo>
                  <a:pt x="9785481" y="1165840"/>
                </a:moveTo>
                <a:lnTo>
                  <a:pt x="9812750" y="1193689"/>
                </a:lnTo>
                <a:cubicBezTo>
                  <a:pt x="9862320" y="1246617"/>
                  <a:pt x="9911287" y="1299545"/>
                  <a:pt x="10008821" y="1299545"/>
                </a:cubicBezTo>
                <a:cubicBezTo>
                  <a:pt x="10106500" y="1299545"/>
                  <a:pt x="10155303" y="1246453"/>
                  <a:pt x="10204718" y="1193352"/>
                </a:cubicBezTo>
                <a:lnTo>
                  <a:pt x="10230740" y="1166610"/>
                </a:lnTo>
                <a:lnTo>
                  <a:pt x="10226762" y="1169531"/>
                </a:lnTo>
                <a:cubicBezTo>
                  <a:pt x="10170472" y="1219280"/>
                  <a:pt x="10121337" y="1276144"/>
                  <a:pt x="10008820" y="1276185"/>
                </a:cubicBezTo>
                <a:cubicBezTo>
                  <a:pt x="9896344" y="1276185"/>
                  <a:pt x="9847113" y="1219385"/>
                  <a:pt x="9790729" y="1169685"/>
                </a:cubicBezTo>
                <a:close/>
                <a:moveTo>
                  <a:pt x="5838515" y="1165839"/>
                </a:moveTo>
                <a:lnTo>
                  <a:pt x="5865784" y="1193689"/>
                </a:lnTo>
                <a:cubicBezTo>
                  <a:pt x="5915354" y="1246617"/>
                  <a:pt x="5964322" y="1299545"/>
                  <a:pt x="6061855" y="1299545"/>
                </a:cubicBezTo>
                <a:cubicBezTo>
                  <a:pt x="6159535" y="1299545"/>
                  <a:pt x="6208338" y="1246453"/>
                  <a:pt x="6257752" y="1193352"/>
                </a:cubicBezTo>
                <a:lnTo>
                  <a:pt x="6283775" y="1166609"/>
                </a:lnTo>
                <a:lnTo>
                  <a:pt x="6279796" y="1169531"/>
                </a:lnTo>
                <a:cubicBezTo>
                  <a:pt x="6223506" y="1219280"/>
                  <a:pt x="6174372" y="1276144"/>
                  <a:pt x="6061854" y="1276185"/>
                </a:cubicBezTo>
                <a:cubicBezTo>
                  <a:pt x="5949379" y="1276185"/>
                  <a:pt x="5900147" y="1219385"/>
                  <a:pt x="5843764" y="1169685"/>
                </a:cubicBezTo>
                <a:close/>
                <a:moveTo>
                  <a:pt x="1937726" y="1165839"/>
                </a:moveTo>
                <a:lnTo>
                  <a:pt x="1964996" y="1193689"/>
                </a:lnTo>
                <a:cubicBezTo>
                  <a:pt x="2014566" y="1246617"/>
                  <a:pt x="2063533" y="1299545"/>
                  <a:pt x="2161067" y="1299545"/>
                </a:cubicBezTo>
                <a:cubicBezTo>
                  <a:pt x="2258746" y="1299545"/>
                  <a:pt x="2307549" y="1246453"/>
                  <a:pt x="2356964" y="1193352"/>
                </a:cubicBezTo>
                <a:lnTo>
                  <a:pt x="2382986" y="1166610"/>
                </a:lnTo>
                <a:lnTo>
                  <a:pt x="2379009" y="1169531"/>
                </a:lnTo>
                <a:cubicBezTo>
                  <a:pt x="2322718" y="1219280"/>
                  <a:pt x="2273584" y="1276144"/>
                  <a:pt x="2161067" y="1276185"/>
                </a:cubicBezTo>
                <a:cubicBezTo>
                  <a:pt x="2048591" y="1276185"/>
                  <a:pt x="1999359" y="1219385"/>
                  <a:pt x="1942975" y="1169685"/>
                </a:cubicBezTo>
                <a:close/>
                <a:moveTo>
                  <a:pt x="8213382" y="1162337"/>
                </a:moveTo>
                <a:lnTo>
                  <a:pt x="8248632" y="1191858"/>
                </a:lnTo>
                <a:cubicBezTo>
                  <a:pt x="8292489" y="1229429"/>
                  <a:pt x="8340683" y="1262825"/>
                  <a:pt x="8426312" y="1262825"/>
                </a:cubicBezTo>
                <a:cubicBezTo>
                  <a:pt x="8524138" y="1262825"/>
                  <a:pt x="8573032" y="1219151"/>
                  <a:pt x="8622456" y="1175467"/>
                </a:cubicBezTo>
                <a:lnTo>
                  <a:pt x="8631803" y="1167563"/>
                </a:lnTo>
                <a:lnTo>
                  <a:pt x="8587599" y="1200384"/>
                </a:lnTo>
                <a:cubicBezTo>
                  <a:pt x="8548055" y="1227023"/>
                  <a:pt x="8501269" y="1248342"/>
                  <a:pt x="8426312" y="1248369"/>
                </a:cubicBezTo>
                <a:cubicBezTo>
                  <a:pt x="8349766" y="1248369"/>
                  <a:pt x="8302576" y="1226202"/>
                  <a:pt x="8262483" y="1198840"/>
                </a:cubicBezTo>
                <a:close/>
                <a:moveTo>
                  <a:pt x="11842872" y="1162105"/>
                </a:moveTo>
                <a:lnTo>
                  <a:pt x="11838937" y="1165670"/>
                </a:lnTo>
                <a:lnTo>
                  <a:pt x="11830565" y="1176014"/>
                </a:lnTo>
                <a:close/>
                <a:moveTo>
                  <a:pt x="7139954" y="1160212"/>
                </a:moveTo>
                <a:lnTo>
                  <a:pt x="7139392" y="1160772"/>
                </a:lnTo>
                <a:lnTo>
                  <a:pt x="7137980" y="1163117"/>
                </a:lnTo>
                <a:close/>
                <a:moveTo>
                  <a:pt x="11086921" y="1160211"/>
                </a:moveTo>
                <a:lnTo>
                  <a:pt x="11086358" y="1160772"/>
                </a:lnTo>
                <a:lnTo>
                  <a:pt x="11084943" y="1163122"/>
                </a:lnTo>
                <a:close/>
                <a:moveTo>
                  <a:pt x="3239168" y="1160211"/>
                </a:moveTo>
                <a:lnTo>
                  <a:pt x="3238604" y="1160772"/>
                </a:lnTo>
                <a:lnTo>
                  <a:pt x="3237189" y="1163122"/>
                </a:lnTo>
                <a:close/>
                <a:moveTo>
                  <a:pt x="6565868" y="1160068"/>
                </a:moveTo>
                <a:lnTo>
                  <a:pt x="6569270" y="1165030"/>
                </a:lnTo>
                <a:lnTo>
                  <a:pt x="6566841" y="1161033"/>
                </a:lnTo>
                <a:close/>
                <a:moveTo>
                  <a:pt x="10512833" y="1160067"/>
                </a:moveTo>
                <a:lnTo>
                  <a:pt x="10516239" y="1165034"/>
                </a:lnTo>
                <a:lnTo>
                  <a:pt x="10513807" y="1161033"/>
                </a:lnTo>
                <a:close/>
                <a:moveTo>
                  <a:pt x="2665078" y="1160066"/>
                </a:moveTo>
                <a:lnTo>
                  <a:pt x="2668489" y="1165039"/>
                </a:lnTo>
                <a:lnTo>
                  <a:pt x="2666053" y="1161033"/>
                </a:lnTo>
                <a:close/>
                <a:moveTo>
                  <a:pt x="2388982" y="1149919"/>
                </a:moveTo>
                <a:lnTo>
                  <a:pt x="2378803" y="1156038"/>
                </a:lnTo>
                <a:cubicBezTo>
                  <a:pt x="2322597" y="1196752"/>
                  <a:pt x="2273699" y="1243292"/>
                  <a:pt x="2161140" y="1243333"/>
                </a:cubicBezTo>
                <a:cubicBezTo>
                  <a:pt x="2048745" y="1243333"/>
                  <a:pt x="1999619" y="1196858"/>
                  <a:pt x="1943247" y="1156192"/>
                </a:cubicBezTo>
                <a:lnTo>
                  <a:pt x="1932841" y="1149956"/>
                </a:lnTo>
                <a:lnTo>
                  <a:pt x="1964832" y="1177703"/>
                </a:lnTo>
                <a:cubicBezTo>
                  <a:pt x="2014310" y="1222564"/>
                  <a:pt x="2063241" y="1267424"/>
                  <a:pt x="2161067" y="1267424"/>
                </a:cubicBezTo>
                <a:cubicBezTo>
                  <a:pt x="2258929" y="1267424"/>
                  <a:pt x="2307787" y="1222509"/>
                  <a:pt x="2357184" y="1177584"/>
                </a:cubicBezTo>
                <a:close/>
                <a:moveTo>
                  <a:pt x="10236736" y="1149918"/>
                </a:moveTo>
                <a:lnTo>
                  <a:pt x="10226556" y="1156038"/>
                </a:lnTo>
                <a:cubicBezTo>
                  <a:pt x="10170350" y="1196752"/>
                  <a:pt x="10121453" y="1243292"/>
                  <a:pt x="10008894" y="1243333"/>
                </a:cubicBezTo>
                <a:cubicBezTo>
                  <a:pt x="9896499" y="1243333"/>
                  <a:pt x="9847372" y="1196858"/>
                  <a:pt x="9791000" y="1156192"/>
                </a:cubicBezTo>
                <a:lnTo>
                  <a:pt x="9780597" y="1149958"/>
                </a:lnTo>
                <a:lnTo>
                  <a:pt x="9812586" y="1177703"/>
                </a:lnTo>
                <a:cubicBezTo>
                  <a:pt x="9862064" y="1222564"/>
                  <a:pt x="9910995" y="1267424"/>
                  <a:pt x="10008820" y="1267424"/>
                </a:cubicBezTo>
                <a:cubicBezTo>
                  <a:pt x="10106683" y="1267424"/>
                  <a:pt x="10155541" y="1222509"/>
                  <a:pt x="10204937" y="1177584"/>
                </a:cubicBezTo>
                <a:close/>
                <a:moveTo>
                  <a:pt x="6289771" y="1149918"/>
                </a:moveTo>
                <a:lnTo>
                  <a:pt x="6279590" y="1156038"/>
                </a:lnTo>
                <a:cubicBezTo>
                  <a:pt x="6223384" y="1196752"/>
                  <a:pt x="6174487" y="1243292"/>
                  <a:pt x="6061929" y="1243333"/>
                </a:cubicBezTo>
                <a:cubicBezTo>
                  <a:pt x="5949535" y="1243333"/>
                  <a:pt x="5900408" y="1196858"/>
                  <a:pt x="5844036" y="1156192"/>
                </a:cubicBezTo>
                <a:lnTo>
                  <a:pt x="5833630" y="1149956"/>
                </a:lnTo>
                <a:lnTo>
                  <a:pt x="5865621" y="1177703"/>
                </a:lnTo>
                <a:cubicBezTo>
                  <a:pt x="5915099" y="1222564"/>
                  <a:pt x="5964030" y="1267424"/>
                  <a:pt x="6061854" y="1267424"/>
                </a:cubicBezTo>
                <a:cubicBezTo>
                  <a:pt x="6159717" y="1267424"/>
                  <a:pt x="6208575" y="1222509"/>
                  <a:pt x="6257971" y="1177584"/>
                </a:cubicBezTo>
                <a:close/>
                <a:moveTo>
                  <a:pt x="1111355" y="1145750"/>
                </a:moveTo>
                <a:lnTo>
                  <a:pt x="1135959" y="1169208"/>
                </a:lnTo>
                <a:cubicBezTo>
                  <a:pt x="1202331" y="1244215"/>
                  <a:pt x="1248535" y="1344225"/>
                  <a:pt x="1369995" y="1344225"/>
                </a:cubicBezTo>
                <a:cubicBezTo>
                  <a:pt x="1491547" y="1344225"/>
                  <a:pt x="1537385" y="1244130"/>
                  <a:pt x="1603542" y="1169058"/>
                </a:cubicBezTo>
                <a:lnTo>
                  <a:pt x="1627266" y="1146364"/>
                </a:lnTo>
                <a:lnTo>
                  <a:pt x="1617277" y="1153761"/>
                </a:lnTo>
                <a:cubicBezTo>
                  <a:pt x="1546521" y="1215861"/>
                  <a:pt x="1501195" y="1306189"/>
                  <a:pt x="1370068" y="1306189"/>
                </a:cubicBezTo>
                <a:cubicBezTo>
                  <a:pt x="1238941" y="1306189"/>
                  <a:pt x="1193426" y="1215987"/>
                  <a:pt x="1122499" y="1153973"/>
                </a:cubicBezTo>
                <a:close/>
                <a:moveTo>
                  <a:pt x="5012143" y="1145750"/>
                </a:moveTo>
                <a:lnTo>
                  <a:pt x="5036748" y="1169208"/>
                </a:lnTo>
                <a:cubicBezTo>
                  <a:pt x="5103119" y="1244215"/>
                  <a:pt x="5149323" y="1344225"/>
                  <a:pt x="5270783" y="1344225"/>
                </a:cubicBezTo>
                <a:cubicBezTo>
                  <a:pt x="5392335" y="1344225"/>
                  <a:pt x="5438174" y="1244130"/>
                  <a:pt x="5504331" y="1169058"/>
                </a:cubicBezTo>
                <a:lnTo>
                  <a:pt x="5528053" y="1146365"/>
                </a:lnTo>
                <a:lnTo>
                  <a:pt x="5518066" y="1153761"/>
                </a:lnTo>
                <a:cubicBezTo>
                  <a:pt x="5447310" y="1215861"/>
                  <a:pt x="5401983" y="1306189"/>
                  <a:pt x="5270856" y="1306189"/>
                </a:cubicBezTo>
                <a:cubicBezTo>
                  <a:pt x="5139730" y="1306189"/>
                  <a:pt x="5094215" y="1215987"/>
                  <a:pt x="5023288" y="1153973"/>
                </a:cubicBezTo>
                <a:close/>
                <a:moveTo>
                  <a:pt x="8959108" y="1145749"/>
                </a:moveTo>
                <a:lnTo>
                  <a:pt x="8983712" y="1169208"/>
                </a:lnTo>
                <a:cubicBezTo>
                  <a:pt x="9050085" y="1244215"/>
                  <a:pt x="9096288" y="1344225"/>
                  <a:pt x="9217749" y="1344225"/>
                </a:cubicBezTo>
                <a:cubicBezTo>
                  <a:pt x="9339300" y="1344225"/>
                  <a:pt x="9385139" y="1244130"/>
                  <a:pt x="9451296" y="1169058"/>
                </a:cubicBezTo>
                <a:lnTo>
                  <a:pt x="9475019" y="1146365"/>
                </a:lnTo>
                <a:lnTo>
                  <a:pt x="9465031" y="1153761"/>
                </a:lnTo>
                <a:cubicBezTo>
                  <a:pt x="9394275" y="1215861"/>
                  <a:pt x="9348948" y="1306189"/>
                  <a:pt x="9217821" y="1306189"/>
                </a:cubicBezTo>
                <a:cubicBezTo>
                  <a:pt x="9086695" y="1306189"/>
                  <a:pt x="9041180" y="1215987"/>
                  <a:pt x="8970253" y="1153973"/>
                </a:cubicBezTo>
                <a:close/>
                <a:moveTo>
                  <a:pt x="7386821" y="1145726"/>
                </a:moveTo>
                <a:lnTo>
                  <a:pt x="7410386" y="1168185"/>
                </a:lnTo>
                <a:cubicBezTo>
                  <a:pt x="7476783" y="1243193"/>
                  <a:pt x="7523003" y="1343203"/>
                  <a:pt x="7644509" y="1343203"/>
                </a:cubicBezTo>
                <a:cubicBezTo>
                  <a:pt x="7766152" y="1343203"/>
                  <a:pt x="7811940" y="1243108"/>
                  <a:pt x="7878081" y="1168018"/>
                </a:cubicBezTo>
                <a:lnTo>
                  <a:pt x="7900468" y="1146594"/>
                </a:lnTo>
                <a:lnTo>
                  <a:pt x="7891793" y="1153015"/>
                </a:lnTo>
                <a:cubicBezTo>
                  <a:pt x="7821027" y="1215099"/>
                  <a:pt x="7775731" y="1305411"/>
                  <a:pt x="7644509" y="1305459"/>
                </a:cubicBezTo>
                <a:cubicBezTo>
                  <a:pt x="7513334" y="1305459"/>
                  <a:pt x="7467866" y="1215226"/>
                  <a:pt x="7396935" y="1153190"/>
                </a:cubicBezTo>
                <a:close/>
                <a:moveTo>
                  <a:pt x="11333786" y="1145726"/>
                </a:moveTo>
                <a:lnTo>
                  <a:pt x="11357351" y="1168185"/>
                </a:lnTo>
                <a:cubicBezTo>
                  <a:pt x="11423748" y="1243193"/>
                  <a:pt x="11469969" y="1343203"/>
                  <a:pt x="11591475" y="1343203"/>
                </a:cubicBezTo>
                <a:cubicBezTo>
                  <a:pt x="11713118" y="1343203"/>
                  <a:pt x="11758905" y="1243108"/>
                  <a:pt x="11825047" y="1168018"/>
                </a:cubicBezTo>
                <a:lnTo>
                  <a:pt x="11847433" y="1146595"/>
                </a:lnTo>
                <a:lnTo>
                  <a:pt x="11838759" y="1153015"/>
                </a:lnTo>
                <a:cubicBezTo>
                  <a:pt x="11767993" y="1215099"/>
                  <a:pt x="11722697" y="1305411"/>
                  <a:pt x="11591474" y="1305459"/>
                </a:cubicBezTo>
                <a:cubicBezTo>
                  <a:pt x="11460300" y="1305459"/>
                  <a:pt x="11414831" y="1215226"/>
                  <a:pt x="11343900" y="1153190"/>
                </a:cubicBezTo>
                <a:close/>
                <a:moveTo>
                  <a:pt x="3486033" y="1145726"/>
                </a:moveTo>
                <a:lnTo>
                  <a:pt x="3509598" y="1168185"/>
                </a:lnTo>
                <a:cubicBezTo>
                  <a:pt x="3575994" y="1243193"/>
                  <a:pt x="3622215" y="1343203"/>
                  <a:pt x="3743721" y="1343203"/>
                </a:cubicBezTo>
                <a:cubicBezTo>
                  <a:pt x="3871447" y="1343203"/>
                  <a:pt x="3915541" y="1232848"/>
                  <a:pt x="3987379" y="1156958"/>
                </a:cubicBezTo>
                <a:lnTo>
                  <a:pt x="3995903" y="1149390"/>
                </a:lnTo>
                <a:lnTo>
                  <a:pt x="3991006" y="1153015"/>
                </a:lnTo>
                <a:cubicBezTo>
                  <a:pt x="3920240" y="1215099"/>
                  <a:pt x="3874944" y="1305411"/>
                  <a:pt x="3743722" y="1305459"/>
                </a:cubicBezTo>
                <a:cubicBezTo>
                  <a:pt x="3612546" y="1305459"/>
                  <a:pt x="3567078" y="1215226"/>
                  <a:pt x="3496147" y="1153190"/>
                </a:cubicBezTo>
                <a:close/>
                <a:moveTo>
                  <a:pt x="4705586" y="1144578"/>
                </a:moveTo>
                <a:lnTo>
                  <a:pt x="4696925" y="1149108"/>
                </a:lnTo>
                <a:cubicBezTo>
                  <a:pt x="4640585" y="1184608"/>
                  <a:pt x="4591577" y="1225187"/>
                  <a:pt x="4479346" y="1225228"/>
                </a:cubicBezTo>
                <a:cubicBezTo>
                  <a:pt x="4413951" y="1225228"/>
                  <a:pt x="4369998" y="1211450"/>
                  <a:pt x="4333526" y="1192935"/>
                </a:cubicBezTo>
                <a:lnTo>
                  <a:pt x="4266509" y="1152622"/>
                </a:lnTo>
                <a:lnTo>
                  <a:pt x="4301538" y="1178084"/>
                </a:lnTo>
                <a:cubicBezTo>
                  <a:pt x="4345358" y="1210656"/>
                  <a:pt x="4393558" y="1239609"/>
                  <a:pt x="4479347" y="1239609"/>
                </a:cubicBezTo>
                <a:cubicBezTo>
                  <a:pt x="4577428" y="1239609"/>
                  <a:pt x="4626359" y="1201738"/>
                  <a:pt x="4675746" y="1163858"/>
                </a:cubicBezTo>
                <a:close/>
                <a:moveTo>
                  <a:pt x="8652554" y="1144576"/>
                </a:moveTo>
                <a:lnTo>
                  <a:pt x="8643890" y="1149108"/>
                </a:lnTo>
                <a:cubicBezTo>
                  <a:pt x="8587550" y="1184608"/>
                  <a:pt x="8538542" y="1225187"/>
                  <a:pt x="8426312" y="1225228"/>
                </a:cubicBezTo>
                <a:cubicBezTo>
                  <a:pt x="8351575" y="1225228"/>
                  <a:pt x="8304843" y="1207232"/>
                  <a:pt x="8265278" y="1184736"/>
                </a:cubicBezTo>
                <a:lnTo>
                  <a:pt x="8210207" y="1150247"/>
                </a:lnTo>
                <a:lnTo>
                  <a:pt x="8248504" y="1178084"/>
                </a:lnTo>
                <a:cubicBezTo>
                  <a:pt x="8292323" y="1210656"/>
                  <a:pt x="8340524" y="1239609"/>
                  <a:pt x="8426312" y="1239609"/>
                </a:cubicBezTo>
                <a:cubicBezTo>
                  <a:pt x="8524393" y="1239609"/>
                  <a:pt x="8573324" y="1201738"/>
                  <a:pt x="8622711" y="1163858"/>
                </a:cubicBezTo>
                <a:close/>
                <a:moveTo>
                  <a:pt x="804801" y="1144575"/>
                </a:moveTo>
                <a:lnTo>
                  <a:pt x="796136" y="1149108"/>
                </a:lnTo>
                <a:cubicBezTo>
                  <a:pt x="739796" y="1184608"/>
                  <a:pt x="690788" y="1225187"/>
                  <a:pt x="578558" y="1225228"/>
                </a:cubicBezTo>
                <a:cubicBezTo>
                  <a:pt x="466452" y="1225228"/>
                  <a:pt x="417359" y="1184736"/>
                  <a:pt x="360948" y="1149305"/>
                </a:cubicBezTo>
                <a:lnTo>
                  <a:pt x="352682" y="1144994"/>
                </a:lnTo>
                <a:lnTo>
                  <a:pt x="382141" y="1163977"/>
                </a:lnTo>
                <a:cubicBezTo>
                  <a:pt x="431565" y="1201793"/>
                  <a:pt x="480514" y="1239609"/>
                  <a:pt x="578558" y="1239609"/>
                </a:cubicBezTo>
                <a:cubicBezTo>
                  <a:pt x="676639" y="1239609"/>
                  <a:pt x="725570" y="1201738"/>
                  <a:pt x="774957" y="1163858"/>
                </a:cubicBezTo>
                <a:close/>
                <a:moveTo>
                  <a:pt x="3243657" y="1141897"/>
                </a:moveTo>
                <a:lnTo>
                  <a:pt x="3238075" y="1146213"/>
                </a:lnTo>
                <a:cubicBezTo>
                  <a:pt x="3142665" y="1245851"/>
                  <a:pt x="3107003" y="1458420"/>
                  <a:pt x="2953015" y="1458476"/>
                </a:cubicBezTo>
                <a:lnTo>
                  <a:pt x="2953381" y="1458695"/>
                </a:lnTo>
                <a:cubicBezTo>
                  <a:pt x="2799338" y="1458695"/>
                  <a:pt x="2762549" y="1246226"/>
                  <a:pt x="2666516" y="1146630"/>
                </a:cubicBezTo>
                <a:lnTo>
                  <a:pt x="2662065" y="1143209"/>
                </a:lnTo>
                <a:lnTo>
                  <a:pt x="2676349" y="1160290"/>
                </a:lnTo>
                <a:cubicBezTo>
                  <a:pt x="2770938" y="1291369"/>
                  <a:pt x="2808540" y="1553527"/>
                  <a:pt x="2953526" y="1553527"/>
                </a:cubicBezTo>
                <a:cubicBezTo>
                  <a:pt x="3098512" y="1553527"/>
                  <a:pt x="3134759" y="1291246"/>
                  <a:pt x="3228577" y="1160074"/>
                </a:cubicBezTo>
                <a:close/>
                <a:moveTo>
                  <a:pt x="11091411" y="1141897"/>
                </a:moveTo>
                <a:lnTo>
                  <a:pt x="11085828" y="1146213"/>
                </a:lnTo>
                <a:cubicBezTo>
                  <a:pt x="10990419" y="1245851"/>
                  <a:pt x="10954756" y="1458420"/>
                  <a:pt x="10800768" y="1458476"/>
                </a:cubicBezTo>
                <a:lnTo>
                  <a:pt x="10801133" y="1458695"/>
                </a:lnTo>
                <a:cubicBezTo>
                  <a:pt x="10647090" y="1458695"/>
                  <a:pt x="10610302" y="1246226"/>
                  <a:pt x="10514269" y="1146630"/>
                </a:cubicBezTo>
                <a:lnTo>
                  <a:pt x="10509817" y="1143208"/>
                </a:lnTo>
                <a:lnTo>
                  <a:pt x="10524102" y="1160290"/>
                </a:lnTo>
                <a:cubicBezTo>
                  <a:pt x="10618691" y="1291369"/>
                  <a:pt x="10656293" y="1553527"/>
                  <a:pt x="10801279" y="1553527"/>
                </a:cubicBezTo>
                <a:cubicBezTo>
                  <a:pt x="10946265" y="1553527"/>
                  <a:pt x="10982512" y="1291246"/>
                  <a:pt x="11076331" y="1160074"/>
                </a:cubicBezTo>
                <a:close/>
                <a:moveTo>
                  <a:pt x="7144446" y="1141896"/>
                </a:moveTo>
                <a:lnTo>
                  <a:pt x="7138863" y="1146213"/>
                </a:lnTo>
                <a:cubicBezTo>
                  <a:pt x="7043452" y="1245851"/>
                  <a:pt x="7007791" y="1458420"/>
                  <a:pt x="6853803" y="1458476"/>
                </a:cubicBezTo>
                <a:lnTo>
                  <a:pt x="6854167" y="1458695"/>
                </a:lnTo>
                <a:cubicBezTo>
                  <a:pt x="6700124" y="1458695"/>
                  <a:pt x="6663336" y="1246226"/>
                  <a:pt x="6567303" y="1146630"/>
                </a:cubicBezTo>
                <a:lnTo>
                  <a:pt x="6562852" y="1143209"/>
                </a:lnTo>
                <a:lnTo>
                  <a:pt x="6577136" y="1160290"/>
                </a:lnTo>
                <a:cubicBezTo>
                  <a:pt x="6671725" y="1291369"/>
                  <a:pt x="6709327" y="1553527"/>
                  <a:pt x="6854313" y="1553527"/>
                </a:cubicBezTo>
                <a:cubicBezTo>
                  <a:pt x="6999300" y="1553527"/>
                  <a:pt x="7035546" y="1291246"/>
                  <a:pt x="7129365" y="1160074"/>
                </a:cubicBezTo>
                <a:close/>
                <a:moveTo>
                  <a:pt x="809894" y="1133342"/>
                </a:moveTo>
                <a:lnTo>
                  <a:pt x="778370" y="1148646"/>
                </a:lnTo>
                <a:cubicBezTo>
                  <a:pt x="729311" y="1174709"/>
                  <a:pt x="678574" y="1201647"/>
                  <a:pt x="578558" y="1201647"/>
                </a:cubicBezTo>
                <a:cubicBezTo>
                  <a:pt x="466986" y="1201647"/>
                  <a:pt x="417595" y="1168524"/>
                  <a:pt x="360951" y="1139540"/>
                </a:cubicBezTo>
                <a:lnTo>
                  <a:pt x="348664" y="1134313"/>
                </a:lnTo>
                <a:lnTo>
                  <a:pt x="381986" y="1152480"/>
                </a:lnTo>
                <a:cubicBezTo>
                  <a:pt x="431455" y="1184474"/>
                  <a:pt x="480513" y="1216468"/>
                  <a:pt x="578558" y="1216468"/>
                </a:cubicBezTo>
                <a:cubicBezTo>
                  <a:pt x="676712" y="1216468"/>
                  <a:pt x="725716" y="1184420"/>
                  <a:pt x="775122" y="1152362"/>
                </a:cubicBezTo>
                <a:close/>
                <a:moveTo>
                  <a:pt x="8657651" y="1133340"/>
                </a:moveTo>
                <a:lnTo>
                  <a:pt x="8626124" y="1148646"/>
                </a:lnTo>
                <a:cubicBezTo>
                  <a:pt x="8577065" y="1174709"/>
                  <a:pt x="8526328" y="1201647"/>
                  <a:pt x="8426312" y="1201647"/>
                </a:cubicBezTo>
                <a:cubicBezTo>
                  <a:pt x="8361229" y="1201647"/>
                  <a:pt x="8317304" y="1190376"/>
                  <a:pt x="8280755" y="1175230"/>
                </a:cubicBezTo>
                <a:lnTo>
                  <a:pt x="8207637" y="1139382"/>
                </a:lnTo>
                <a:lnTo>
                  <a:pt x="8248368" y="1164415"/>
                </a:lnTo>
                <a:cubicBezTo>
                  <a:pt x="8292239" y="1191973"/>
                  <a:pt x="8340523" y="1216468"/>
                  <a:pt x="8426312" y="1216468"/>
                </a:cubicBezTo>
                <a:cubicBezTo>
                  <a:pt x="8524466" y="1216468"/>
                  <a:pt x="8573470" y="1184420"/>
                  <a:pt x="8622876" y="1152362"/>
                </a:cubicBezTo>
                <a:close/>
                <a:moveTo>
                  <a:pt x="4710686" y="1133340"/>
                </a:moveTo>
                <a:lnTo>
                  <a:pt x="4679158" y="1148646"/>
                </a:lnTo>
                <a:cubicBezTo>
                  <a:pt x="4630100" y="1174709"/>
                  <a:pt x="4579363" y="1201647"/>
                  <a:pt x="4479347" y="1201647"/>
                </a:cubicBezTo>
                <a:cubicBezTo>
                  <a:pt x="4414263" y="1201647"/>
                  <a:pt x="4370338" y="1190376"/>
                  <a:pt x="4333790" y="1175230"/>
                </a:cubicBezTo>
                <a:lnTo>
                  <a:pt x="4260671" y="1139382"/>
                </a:lnTo>
                <a:lnTo>
                  <a:pt x="4301403" y="1164415"/>
                </a:lnTo>
                <a:cubicBezTo>
                  <a:pt x="4345273" y="1191973"/>
                  <a:pt x="4393558" y="1216468"/>
                  <a:pt x="4479346" y="1216468"/>
                </a:cubicBezTo>
                <a:cubicBezTo>
                  <a:pt x="4577500" y="1216468"/>
                  <a:pt x="4626504" y="1184420"/>
                  <a:pt x="4675910" y="1152362"/>
                </a:cubicBezTo>
                <a:close/>
                <a:moveTo>
                  <a:pt x="9478717" y="1132914"/>
                </a:moveTo>
                <a:lnTo>
                  <a:pt x="9464635" y="1141017"/>
                </a:lnTo>
                <a:cubicBezTo>
                  <a:pt x="9393909" y="1189311"/>
                  <a:pt x="9349069" y="1259565"/>
                  <a:pt x="9217895" y="1259613"/>
                </a:cubicBezTo>
                <a:cubicBezTo>
                  <a:pt x="9086816" y="1259613"/>
                  <a:pt x="9041632" y="1189470"/>
                  <a:pt x="8970741" y="1141247"/>
                </a:cubicBezTo>
                <a:lnTo>
                  <a:pt x="8956721" y="1133204"/>
                </a:lnTo>
                <a:lnTo>
                  <a:pt x="8983653" y="1154251"/>
                </a:lnTo>
                <a:cubicBezTo>
                  <a:pt x="9049894" y="1215613"/>
                  <a:pt x="9096024" y="1297428"/>
                  <a:pt x="9217895" y="1297428"/>
                </a:cubicBezTo>
                <a:cubicBezTo>
                  <a:pt x="9339720" y="1297428"/>
                  <a:pt x="9385604" y="1215527"/>
                  <a:pt x="9451686" y="1154101"/>
                </a:cubicBezTo>
                <a:close/>
                <a:moveTo>
                  <a:pt x="5531753" y="1132914"/>
                </a:moveTo>
                <a:lnTo>
                  <a:pt x="5517670" y="1141017"/>
                </a:lnTo>
                <a:cubicBezTo>
                  <a:pt x="5446944" y="1189311"/>
                  <a:pt x="5402104" y="1259565"/>
                  <a:pt x="5270930" y="1259613"/>
                </a:cubicBezTo>
                <a:cubicBezTo>
                  <a:pt x="5139851" y="1259613"/>
                  <a:pt x="5094667" y="1189470"/>
                  <a:pt x="5023776" y="1141247"/>
                </a:cubicBezTo>
                <a:lnTo>
                  <a:pt x="5009756" y="1133204"/>
                </a:lnTo>
                <a:lnTo>
                  <a:pt x="5036688" y="1154251"/>
                </a:lnTo>
                <a:cubicBezTo>
                  <a:pt x="5102929" y="1215613"/>
                  <a:pt x="5149059" y="1297428"/>
                  <a:pt x="5270930" y="1297428"/>
                </a:cubicBezTo>
                <a:cubicBezTo>
                  <a:pt x="5392755" y="1297428"/>
                  <a:pt x="5438639" y="1215527"/>
                  <a:pt x="5504721" y="1154101"/>
                </a:cubicBezTo>
                <a:close/>
                <a:moveTo>
                  <a:pt x="1630964" y="1132914"/>
                </a:moveTo>
                <a:lnTo>
                  <a:pt x="1616881" y="1141017"/>
                </a:lnTo>
                <a:cubicBezTo>
                  <a:pt x="1546156" y="1189311"/>
                  <a:pt x="1501316" y="1259565"/>
                  <a:pt x="1370141" y="1259613"/>
                </a:cubicBezTo>
                <a:cubicBezTo>
                  <a:pt x="1239062" y="1259613"/>
                  <a:pt x="1193879" y="1189470"/>
                  <a:pt x="1122987" y="1141247"/>
                </a:cubicBezTo>
                <a:lnTo>
                  <a:pt x="1108966" y="1133203"/>
                </a:lnTo>
                <a:lnTo>
                  <a:pt x="1135899" y="1154251"/>
                </a:lnTo>
                <a:cubicBezTo>
                  <a:pt x="1202140" y="1215613"/>
                  <a:pt x="1248270" y="1297428"/>
                  <a:pt x="1370141" y="1297428"/>
                </a:cubicBezTo>
                <a:cubicBezTo>
                  <a:pt x="1491966" y="1297428"/>
                  <a:pt x="1537850" y="1215527"/>
                  <a:pt x="1603932" y="1154101"/>
                </a:cubicBezTo>
                <a:close/>
                <a:moveTo>
                  <a:pt x="4005168" y="1131593"/>
                </a:moveTo>
                <a:lnTo>
                  <a:pt x="3990334" y="1140122"/>
                </a:lnTo>
                <a:cubicBezTo>
                  <a:pt x="3919582" y="1188394"/>
                  <a:pt x="3874726" y="1258616"/>
                  <a:pt x="3743503" y="1258664"/>
                </a:cubicBezTo>
                <a:cubicBezTo>
                  <a:pt x="3612377" y="1258664"/>
                  <a:pt x="3567207" y="1188521"/>
                  <a:pt x="3496290" y="1140298"/>
                </a:cubicBezTo>
                <a:lnTo>
                  <a:pt x="3482536" y="1132411"/>
                </a:lnTo>
                <a:lnTo>
                  <a:pt x="3509468" y="1153470"/>
                </a:lnTo>
                <a:cubicBezTo>
                  <a:pt x="3575675" y="1214854"/>
                  <a:pt x="3621714" y="1296698"/>
                  <a:pt x="3743722" y="1296698"/>
                </a:cubicBezTo>
                <a:cubicBezTo>
                  <a:pt x="3871734" y="1296698"/>
                  <a:pt x="3915927" y="1206402"/>
                  <a:pt x="3987696" y="1144303"/>
                </a:cubicBezTo>
                <a:close/>
                <a:moveTo>
                  <a:pt x="7905957" y="1131592"/>
                </a:moveTo>
                <a:lnTo>
                  <a:pt x="7891122" y="1140122"/>
                </a:lnTo>
                <a:cubicBezTo>
                  <a:pt x="7820370" y="1188394"/>
                  <a:pt x="7775513" y="1258616"/>
                  <a:pt x="7644290" y="1258664"/>
                </a:cubicBezTo>
                <a:cubicBezTo>
                  <a:pt x="7513164" y="1258664"/>
                  <a:pt x="7467995" y="1188521"/>
                  <a:pt x="7397078" y="1140298"/>
                </a:cubicBezTo>
                <a:lnTo>
                  <a:pt x="7383325" y="1132412"/>
                </a:lnTo>
                <a:lnTo>
                  <a:pt x="7410256" y="1153470"/>
                </a:lnTo>
                <a:cubicBezTo>
                  <a:pt x="7476463" y="1214854"/>
                  <a:pt x="7522501" y="1296698"/>
                  <a:pt x="7644509" y="1296698"/>
                </a:cubicBezTo>
                <a:cubicBezTo>
                  <a:pt x="7772522" y="1296698"/>
                  <a:pt x="7816714" y="1206402"/>
                  <a:pt x="7888484" y="1144303"/>
                </a:cubicBezTo>
                <a:close/>
                <a:moveTo>
                  <a:pt x="11853697" y="1131147"/>
                </a:moveTo>
                <a:lnTo>
                  <a:pt x="11838087" y="1140122"/>
                </a:lnTo>
                <a:cubicBezTo>
                  <a:pt x="11767335" y="1188394"/>
                  <a:pt x="11722478" y="1258616"/>
                  <a:pt x="11591256" y="1258664"/>
                </a:cubicBezTo>
                <a:cubicBezTo>
                  <a:pt x="11460129" y="1258664"/>
                  <a:pt x="11414960" y="1188521"/>
                  <a:pt x="11344043" y="1140298"/>
                </a:cubicBezTo>
                <a:lnTo>
                  <a:pt x="11330290" y="1132412"/>
                </a:lnTo>
                <a:lnTo>
                  <a:pt x="11357221" y="1153470"/>
                </a:lnTo>
                <a:cubicBezTo>
                  <a:pt x="11423429" y="1214854"/>
                  <a:pt x="11469467" y="1296698"/>
                  <a:pt x="11591474" y="1296698"/>
                </a:cubicBezTo>
                <a:cubicBezTo>
                  <a:pt x="11713391" y="1296698"/>
                  <a:pt x="11759281" y="1214797"/>
                  <a:pt x="11825372" y="1153353"/>
                </a:cubicBezTo>
                <a:close/>
                <a:moveTo>
                  <a:pt x="4259354" y="1129262"/>
                </a:moveTo>
                <a:lnTo>
                  <a:pt x="4283695" y="1141053"/>
                </a:lnTo>
                <a:cubicBezTo>
                  <a:pt x="4331879" y="1166532"/>
                  <a:pt x="4381741" y="1192887"/>
                  <a:pt x="4479492" y="1192887"/>
                </a:cubicBezTo>
                <a:cubicBezTo>
                  <a:pt x="4577063" y="1192887"/>
                  <a:pt x="4626341" y="1166679"/>
                  <a:pt x="4676029" y="1140461"/>
                </a:cubicBezTo>
                <a:lnTo>
                  <a:pt x="4698382" y="1130501"/>
                </a:lnTo>
                <a:lnTo>
                  <a:pt x="4678940" y="1137186"/>
                </a:lnTo>
                <a:cubicBezTo>
                  <a:pt x="4629444" y="1157408"/>
                  <a:pt x="4578779" y="1178141"/>
                  <a:pt x="4479055" y="1178141"/>
                </a:cubicBezTo>
                <a:cubicBezTo>
                  <a:pt x="4414377" y="1178141"/>
                  <a:pt x="4370538" y="1169377"/>
                  <a:pt x="4333943" y="1157601"/>
                </a:cubicBezTo>
                <a:close/>
                <a:moveTo>
                  <a:pt x="357448" y="1128720"/>
                </a:moveTo>
                <a:lnTo>
                  <a:pt x="382908" y="1141053"/>
                </a:lnTo>
                <a:cubicBezTo>
                  <a:pt x="431090" y="1166532"/>
                  <a:pt x="480952" y="1192887"/>
                  <a:pt x="578704" y="1192887"/>
                </a:cubicBezTo>
                <a:cubicBezTo>
                  <a:pt x="676274" y="1192887"/>
                  <a:pt x="725552" y="1166679"/>
                  <a:pt x="775240" y="1140461"/>
                </a:cubicBezTo>
                <a:lnTo>
                  <a:pt x="797592" y="1130502"/>
                </a:lnTo>
                <a:lnTo>
                  <a:pt x="778151" y="1137186"/>
                </a:lnTo>
                <a:cubicBezTo>
                  <a:pt x="728655" y="1157408"/>
                  <a:pt x="677990" y="1178141"/>
                  <a:pt x="578266" y="1178141"/>
                </a:cubicBezTo>
                <a:cubicBezTo>
                  <a:pt x="467391" y="1178141"/>
                  <a:pt x="417752" y="1152386"/>
                  <a:pt x="360874" y="1129850"/>
                </a:cubicBezTo>
                <a:close/>
                <a:moveTo>
                  <a:pt x="8200989" y="1127331"/>
                </a:moveTo>
                <a:lnTo>
                  <a:pt x="8230661" y="1141053"/>
                </a:lnTo>
                <a:cubicBezTo>
                  <a:pt x="8278844" y="1166532"/>
                  <a:pt x="8328706" y="1192887"/>
                  <a:pt x="8426458" y="1192887"/>
                </a:cubicBezTo>
                <a:cubicBezTo>
                  <a:pt x="8524028" y="1192887"/>
                  <a:pt x="8573305" y="1166679"/>
                  <a:pt x="8622994" y="1140461"/>
                </a:cubicBezTo>
                <a:lnTo>
                  <a:pt x="8645345" y="1130502"/>
                </a:lnTo>
                <a:lnTo>
                  <a:pt x="8625905" y="1137186"/>
                </a:lnTo>
                <a:cubicBezTo>
                  <a:pt x="8576409" y="1157408"/>
                  <a:pt x="8525744" y="1178141"/>
                  <a:pt x="8426020" y="1178141"/>
                </a:cubicBezTo>
                <a:cubicBezTo>
                  <a:pt x="8315145" y="1178141"/>
                  <a:pt x="8265506" y="1152386"/>
                  <a:pt x="8208628" y="1129850"/>
                </a:cubicBezTo>
                <a:close/>
                <a:moveTo>
                  <a:pt x="9755560" y="1125594"/>
                </a:moveTo>
                <a:lnTo>
                  <a:pt x="9812458" y="1161167"/>
                </a:lnTo>
                <a:cubicBezTo>
                  <a:pt x="9861918" y="1197869"/>
                  <a:pt x="9910922" y="1234572"/>
                  <a:pt x="10008966" y="1234572"/>
                </a:cubicBezTo>
                <a:cubicBezTo>
                  <a:pt x="10107193" y="1234572"/>
                  <a:pt x="10156014" y="1197815"/>
                  <a:pt x="10205301" y="1161048"/>
                </a:cubicBezTo>
                <a:lnTo>
                  <a:pt x="10257958" y="1127979"/>
                </a:lnTo>
                <a:lnTo>
                  <a:pt x="10226294" y="1142767"/>
                </a:lnTo>
                <a:cubicBezTo>
                  <a:pt x="10170016" y="1174446"/>
                  <a:pt x="10121134" y="1210660"/>
                  <a:pt x="10008821" y="1210701"/>
                </a:cubicBezTo>
                <a:cubicBezTo>
                  <a:pt x="9878125" y="1210701"/>
                  <a:pt x="9833135" y="1161497"/>
                  <a:pt x="9762168" y="1127669"/>
                </a:cubicBezTo>
                <a:close/>
                <a:moveTo>
                  <a:pt x="5808594" y="1125594"/>
                </a:moveTo>
                <a:lnTo>
                  <a:pt x="5865492" y="1161167"/>
                </a:lnTo>
                <a:cubicBezTo>
                  <a:pt x="5914953" y="1197869"/>
                  <a:pt x="5963956" y="1234572"/>
                  <a:pt x="6062001" y="1234572"/>
                </a:cubicBezTo>
                <a:cubicBezTo>
                  <a:pt x="6160228" y="1234572"/>
                  <a:pt x="6209050" y="1197815"/>
                  <a:pt x="6258336" y="1161048"/>
                </a:cubicBezTo>
                <a:lnTo>
                  <a:pt x="6310993" y="1127979"/>
                </a:lnTo>
                <a:lnTo>
                  <a:pt x="6279328" y="1142767"/>
                </a:lnTo>
                <a:cubicBezTo>
                  <a:pt x="6223050" y="1174446"/>
                  <a:pt x="6174168" y="1210660"/>
                  <a:pt x="6061856" y="1210701"/>
                </a:cubicBezTo>
                <a:cubicBezTo>
                  <a:pt x="5931161" y="1210701"/>
                  <a:pt x="5886171" y="1161497"/>
                  <a:pt x="5815203" y="1127669"/>
                </a:cubicBezTo>
                <a:close/>
                <a:moveTo>
                  <a:pt x="1907805" y="1125593"/>
                </a:moveTo>
                <a:lnTo>
                  <a:pt x="1964704" y="1161167"/>
                </a:lnTo>
                <a:cubicBezTo>
                  <a:pt x="2014165" y="1197869"/>
                  <a:pt x="2063169" y="1234572"/>
                  <a:pt x="2161214" y="1234572"/>
                </a:cubicBezTo>
                <a:cubicBezTo>
                  <a:pt x="2259440" y="1234572"/>
                  <a:pt x="2308262" y="1197815"/>
                  <a:pt x="2357548" y="1161048"/>
                </a:cubicBezTo>
                <a:lnTo>
                  <a:pt x="2410206" y="1127978"/>
                </a:lnTo>
                <a:lnTo>
                  <a:pt x="2378540" y="1142767"/>
                </a:lnTo>
                <a:cubicBezTo>
                  <a:pt x="2322262" y="1174446"/>
                  <a:pt x="2273380" y="1210660"/>
                  <a:pt x="2161068" y="1210701"/>
                </a:cubicBezTo>
                <a:cubicBezTo>
                  <a:pt x="2030372" y="1210701"/>
                  <a:pt x="1985382" y="1161497"/>
                  <a:pt x="1914414" y="1127669"/>
                </a:cubicBezTo>
                <a:close/>
                <a:moveTo>
                  <a:pt x="1109483" y="1123506"/>
                </a:moveTo>
                <a:lnTo>
                  <a:pt x="1135391" y="1139296"/>
                </a:lnTo>
                <a:cubicBezTo>
                  <a:pt x="1201428" y="1187012"/>
                  <a:pt x="1247404" y="1250633"/>
                  <a:pt x="1369776" y="1250633"/>
                </a:cubicBezTo>
                <a:cubicBezTo>
                  <a:pt x="1492241" y="1250633"/>
                  <a:pt x="1537937" y="1186926"/>
                  <a:pt x="1603805" y="1139146"/>
                </a:cubicBezTo>
                <a:lnTo>
                  <a:pt x="1627938" y="1124390"/>
                </a:lnTo>
                <a:lnTo>
                  <a:pt x="1587528" y="1143668"/>
                </a:lnTo>
                <a:cubicBezTo>
                  <a:pt x="1531290" y="1176006"/>
                  <a:pt x="1482453" y="1212964"/>
                  <a:pt x="1370141" y="1212964"/>
                </a:cubicBezTo>
                <a:cubicBezTo>
                  <a:pt x="1258035" y="1212964"/>
                  <a:pt x="1208965" y="1176144"/>
                  <a:pt x="1152548" y="1143927"/>
                </a:cubicBezTo>
                <a:close/>
                <a:moveTo>
                  <a:pt x="8957234" y="1123505"/>
                </a:moveTo>
                <a:lnTo>
                  <a:pt x="8983144" y="1139296"/>
                </a:lnTo>
                <a:cubicBezTo>
                  <a:pt x="9049181" y="1187012"/>
                  <a:pt x="9095157" y="1250633"/>
                  <a:pt x="9217530" y="1250633"/>
                </a:cubicBezTo>
                <a:cubicBezTo>
                  <a:pt x="9339994" y="1250633"/>
                  <a:pt x="9385690" y="1186926"/>
                  <a:pt x="9451559" y="1139146"/>
                </a:cubicBezTo>
                <a:lnTo>
                  <a:pt x="9475695" y="1124388"/>
                </a:lnTo>
                <a:lnTo>
                  <a:pt x="9435281" y="1143668"/>
                </a:lnTo>
                <a:cubicBezTo>
                  <a:pt x="9379043" y="1176006"/>
                  <a:pt x="9330207" y="1212964"/>
                  <a:pt x="9217895" y="1212964"/>
                </a:cubicBezTo>
                <a:cubicBezTo>
                  <a:pt x="9105788" y="1212964"/>
                  <a:pt x="9056718" y="1176144"/>
                  <a:pt x="9000302" y="1143927"/>
                </a:cubicBezTo>
                <a:close/>
                <a:moveTo>
                  <a:pt x="5010268" y="1123505"/>
                </a:moveTo>
                <a:lnTo>
                  <a:pt x="5036179" y="1139296"/>
                </a:lnTo>
                <a:cubicBezTo>
                  <a:pt x="5102216" y="1187012"/>
                  <a:pt x="5148192" y="1250633"/>
                  <a:pt x="5270565" y="1250633"/>
                </a:cubicBezTo>
                <a:cubicBezTo>
                  <a:pt x="5393029" y="1250633"/>
                  <a:pt x="5438726" y="1186926"/>
                  <a:pt x="5504594" y="1139146"/>
                </a:cubicBezTo>
                <a:lnTo>
                  <a:pt x="5528727" y="1124389"/>
                </a:lnTo>
                <a:lnTo>
                  <a:pt x="5488316" y="1143668"/>
                </a:lnTo>
                <a:cubicBezTo>
                  <a:pt x="5432078" y="1176006"/>
                  <a:pt x="5383242" y="1212964"/>
                  <a:pt x="5270930" y="1212964"/>
                </a:cubicBezTo>
                <a:cubicBezTo>
                  <a:pt x="5158823" y="1212964"/>
                  <a:pt x="5109753" y="1176144"/>
                  <a:pt x="5053337" y="1143927"/>
                </a:cubicBezTo>
                <a:close/>
                <a:moveTo>
                  <a:pt x="4697749" y="1121063"/>
                </a:moveTo>
                <a:lnTo>
                  <a:pt x="4678576" y="1125797"/>
                </a:lnTo>
                <a:cubicBezTo>
                  <a:pt x="4614310" y="1146464"/>
                  <a:pt x="4547059" y="1156334"/>
                  <a:pt x="4479566" y="1154998"/>
                </a:cubicBezTo>
                <a:cubicBezTo>
                  <a:pt x="4405814" y="1154998"/>
                  <a:pt x="4359237" y="1146785"/>
                  <a:pt x="4319530" y="1136519"/>
                </a:cubicBezTo>
                <a:lnTo>
                  <a:pt x="4260434" y="1121201"/>
                </a:lnTo>
                <a:lnTo>
                  <a:pt x="4283186" y="1129009"/>
                </a:lnTo>
                <a:cubicBezTo>
                  <a:pt x="4331440" y="1148866"/>
                  <a:pt x="4381376" y="1169380"/>
                  <a:pt x="4479273" y="1169380"/>
                </a:cubicBezTo>
                <a:cubicBezTo>
                  <a:pt x="4576662" y="1169380"/>
                  <a:pt x="4626195" y="1148976"/>
                  <a:pt x="4676057" y="1128571"/>
                </a:cubicBezTo>
                <a:close/>
                <a:moveTo>
                  <a:pt x="796962" y="1121063"/>
                </a:moveTo>
                <a:lnTo>
                  <a:pt x="777787" y="1125797"/>
                </a:lnTo>
                <a:cubicBezTo>
                  <a:pt x="713521" y="1146464"/>
                  <a:pt x="646270" y="1156334"/>
                  <a:pt x="578777" y="1154998"/>
                </a:cubicBezTo>
                <a:cubicBezTo>
                  <a:pt x="505025" y="1154998"/>
                  <a:pt x="458448" y="1146785"/>
                  <a:pt x="418741" y="1136519"/>
                </a:cubicBezTo>
                <a:lnTo>
                  <a:pt x="359641" y="1121199"/>
                </a:lnTo>
                <a:lnTo>
                  <a:pt x="382397" y="1129009"/>
                </a:lnTo>
                <a:cubicBezTo>
                  <a:pt x="430652" y="1148866"/>
                  <a:pt x="480587" y="1169380"/>
                  <a:pt x="578485" y="1169380"/>
                </a:cubicBezTo>
                <a:cubicBezTo>
                  <a:pt x="675873" y="1169380"/>
                  <a:pt x="725406" y="1148976"/>
                  <a:pt x="775268" y="1128571"/>
                </a:cubicBezTo>
                <a:close/>
                <a:moveTo>
                  <a:pt x="8644716" y="1121063"/>
                </a:moveTo>
                <a:lnTo>
                  <a:pt x="8625540" y="1125797"/>
                </a:lnTo>
                <a:cubicBezTo>
                  <a:pt x="8561275" y="1146464"/>
                  <a:pt x="8494024" y="1156334"/>
                  <a:pt x="8426531" y="1154998"/>
                </a:cubicBezTo>
                <a:cubicBezTo>
                  <a:pt x="8352779" y="1154998"/>
                  <a:pt x="8306202" y="1146785"/>
                  <a:pt x="8266495" y="1136519"/>
                </a:cubicBezTo>
                <a:lnTo>
                  <a:pt x="8211198" y="1122185"/>
                </a:lnTo>
                <a:lnTo>
                  <a:pt x="8230151" y="1129009"/>
                </a:lnTo>
                <a:cubicBezTo>
                  <a:pt x="8278406" y="1148866"/>
                  <a:pt x="8328341" y="1169380"/>
                  <a:pt x="8426239" y="1169380"/>
                </a:cubicBezTo>
                <a:cubicBezTo>
                  <a:pt x="8523627" y="1169380"/>
                  <a:pt x="8573160" y="1148976"/>
                  <a:pt x="8623022" y="1128571"/>
                </a:cubicBezTo>
                <a:close/>
                <a:moveTo>
                  <a:pt x="11327876" y="1120954"/>
                </a:moveTo>
                <a:lnTo>
                  <a:pt x="11356784" y="1138565"/>
                </a:lnTo>
                <a:cubicBezTo>
                  <a:pt x="11422845" y="1186282"/>
                  <a:pt x="11468837" y="1249904"/>
                  <a:pt x="11591256" y="1249904"/>
                </a:cubicBezTo>
                <a:cubicBezTo>
                  <a:pt x="11713766" y="1249904"/>
                  <a:pt x="11759507" y="1186196"/>
                  <a:pt x="11825403" y="1138416"/>
                </a:cubicBezTo>
                <a:lnTo>
                  <a:pt x="11850128" y="1123302"/>
                </a:lnTo>
                <a:lnTo>
                  <a:pt x="11809416" y="1142719"/>
                </a:lnTo>
                <a:cubicBezTo>
                  <a:pt x="11753157" y="1175057"/>
                  <a:pt x="11704298" y="1212015"/>
                  <a:pt x="11591986" y="1212015"/>
                </a:cubicBezTo>
                <a:cubicBezTo>
                  <a:pt x="11479920" y="1212015"/>
                  <a:pt x="11430822" y="1175195"/>
                  <a:pt x="11374359" y="1142978"/>
                </a:cubicBezTo>
                <a:close/>
                <a:moveTo>
                  <a:pt x="7380907" y="1120952"/>
                </a:moveTo>
                <a:lnTo>
                  <a:pt x="7409818" y="1138565"/>
                </a:lnTo>
                <a:cubicBezTo>
                  <a:pt x="7475879" y="1186282"/>
                  <a:pt x="7521871" y="1249904"/>
                  <a:pt x="7644290" y="1249904"/>
                </a:cubicBezTo>
                <a:cubicBezTo>
                  <a:pt x="7766800" y="1249904"/>
                  <a:pt x="7812542" y="1186196"/>
                  <a:pt x="7878438" y="1138416"/>
                </a:cubicBezTo>
                <a:lnTo>
                  <a:pt x="7902875" y="1123478"/>
                </a:lnTo>
                <a:lnTo>
                  <a:pt x="7891523" y="1127127"/>
                </a:lnTo>
                <a:cubicBezTo>
                  <a:pt x="7820715" y="1161711"/>
                  <a:pt x="7776051" y="1212015"/>
                  <a:pt x="7645020" y="1212015"/>
                </a:cubicBezTo>
                <a:cubicBezTo>
                  <a:pt x="7532954" y="1212015"/>
                  <a:pt x="7483856" y="1175195"/>
                  <a:pt x="7427394" y="1142978"/>
                </a:cubicBezTo>
                <a:close/>
                <a:moveTo>
                  <a:pt x="3480120" y="1120952"/>
                </a:moveTo>
                <a:lnTo>
                  <a:pt x="3509030" y="1138565"/>
                </a:lnTo>
                <a:cubicBezTo>
                  <a:pt x="3575092" y="1186282"/>
                  <a:pt x="3621084" y="1249904"/>
                  <a:pt x="3743503" y="1249904"/>
                </a:cubicBezTo>
                <a:cubicBezTo>
                  <a:pt x="3872138" y="1249904"/>
                  <a:pt x="3916137" y="1179667"/>
                  <a:pt x="3987697" y="1131378"/>
                </a:cubicBezTo>
                <a:lnTo>
                  <a:pt x="4001026" y="1123819"/>
                </a:lnTo>
                <a:lnTo>
                  <a:pt x="3990736" y="1127127"/>
                </a:lnTo>
                <a:cubicBezTo>
                  <a:pt x="3919928" y="1161711"/>
                  <a:pt x="3875263" y="1212015"/>
                  <a:pt x="3744233" y="1212015"/>
                </a:cubicBezTo>
                <a:cubicBezTo>
                  <a:pt x="3632167" y="1212015"/>
                  <a:pt x="3583069" y="1175195"/>
                  <a:pt x="3526607" y="1142978"/>
                </a:cubicBezTo>
                <a:close/>
                <a:moveTo>
                  <a:pt x="2641997" y="1117569"/>
                </a:moveTo>
                <a:lnTo>
                  <a:pt x="2675767" y="1143886"/>
                </a:lnTo>
                <a:cubicBezTo>
                  <a:pt x="2770072" y="1245829"/>
                  <a:pt x="2807153" y="1449716"/>
                  <a:pt x="2953015" y="1449716"/>
                </a:cubicBezTo>
                <a:cubicBezTo>
                  <a:pt x="3098604" y="1449716"/>
                  <a:pt x="3134714" y="1245748"/>
                  <a:pt x="3228457" y="1143732"/>
                </a:cubicBezTo>
                <a:lnTo>
                  <a:pt x="3256206" y="1121990"/>
                </a:lnTo>
                <a:lnTo>
                  <a:pt x="3238635" y="1131672"/>
                </a:lnTo>
                <a:cubicBezTo>
                  <a:pt x="3142991" y="1202863"/>
                  <a:pt x="3107246" y="1354737"/>
                  <a:pt x="2953818" y="1354737"/>
                </a:cubicBezTo>
                <a:lnTo>
                  <a:pt x="2953307" y="1355102"/>
                </a:lnTo>
                <a:cubicBezTo>
                  <a:pt x="2852270" y="1355102"/>
                  <a:pt x="2801021" y="1288450"/>
                  <a:pt x="2751451" y="1223695"/>
                </a:cubicBezTo>
                <a:cubicBezTo>
                  <a:pt x="2723075" y="1186737"/>
                  <a:pt x="2695577" y="1150933"/>
                  <a:pt x="2659732" y="1126680"/>
                </a:cubicBezTo>
                <a:close/>
                <a:moveTo>
                  <a:pt x="10489749" y="1117569"/>
                </a:moveTo>
                <a:lnTo>
                  <a:pt x="10523519" y="1143886"/>
                </a:lnTo>
                <a:cubicBezTo>
                  <a:pt x="10617825" y="1245829"/>
                  <a:pt x="10654906" y="1449716"/>
                  <a:pt x="10800768" y="1449716"/>
                </a:cubicBezTo>
                <a:cubicBezTo>
                  <a:pt x="10946356" y="1449716"/>
                  <a:pt x="10982466" y="1245748"/>
                  <a:pt x="11076210" y="1143732"/>
                </a:cubicBezTo>
                <a:lnTo>
                  <a:pt x="11103957" y="1121991"/>
                </a:lnTo>
                <a:lnTo>
                  <a:pt x="11086389" y="1131672"/>
                </a:lnTo>
                <a:cubicBezTo>
                  <a:pt x="10990745" y="1202863"/>
                  <a:pt x="10954999" y="1354737"/>
                  <a:pt x="10801571" y="1354737"/>
                </a:cubicBezTo>
                <a:lnTo>
                  <a:pt x="10801060" y="1355102"/>
                </a:lnTo>
                <a:cubicBezTo>
                  <a:pt x="10700023" y="1355102"/>
                  <a:pt x="10648774" y="1288450"/>
                  <a:pt x="10599204" y="1223695"/>
                </a:cubicBezTo>
                <a:cubicBezTo>
                  <a:pt x="10570828" y="1186737"/>
                  <a:pt x="10543330" y="1150933"/>
                  <a:pt x="10507484" y="1126680"/>
                </a:cubicBezTo>
                <a:close/>
                <a:moveTo>
                  <a:pt x="6542784" y="1117569"/>
                </a:moveTo>
                <a:lnTo>
                  <a:pt x="6576554" y="1143886"/>
                </a:lnTo>
                <a:cubicBezTo>
                  <a:pt x="6670859" y="1245829"/>
                  <a:pt x="6707941" y="1449716"/>
                  <a:pt x="6853803" y="1449716"/>
                </a:cubicBezTo>
                <a:cubicBezTo>
                  <a:pt x="6999391" y="1449716"/>
                  <a:pt x="7035501" y="1245748"/>
                  <a:pt x="7129245" y="1143732"/>
                </a:cubicBezTo>
                <a:lnTo>
                  <a:pt x="7156992" y="1121991"/>
                </a:lnTo>
                <a:lnTo>
                  <a:pt x="7139423" y="1131672"/>
                </a:lnTo>
                <a:cubicBezTo>
                  <a:pt x="7043779" y="1202863"/>
                  <a:pt x="7008033" y="1354737"/>
                  <a:pt x="6854605" y="1354737"/>
                </a:cubicBezTo>
                <a:lnTo>
                  <a:pt x="6854094" y="1355102"/>
                </a:lnTo>
                <a:cubicBezTo>
                  <a:pt x="6753057" y="1355102"/>
                  <a:pt x="6701808" y="1288450"/>
                  <a:pt x="6652238" y="1223695"/>
                </a:cubicBezTo>
                <a:cubicBezTo>
                  <a:pt x="6623862" y="1186737"/>
                  <a:pt x="6596364" y="1150933"/>
                  <a:pt x="6560519" y="1126680"/>
                </a:cubicBezTo>
                <a:close/>
                <a:moveTo>
                  <a:pt x="9754376" y="1116710"/>
                </a:moveTo>
                <a:lnTo>
                  <a:pt x="9811746" y="1144632"/>
                </a:lnTo>
                <a:cubicBezTo>
                  <a:pt x="9861207" y="1173177"/>
                  <a:pt x="9910302" y="1201721"/>
                  <a:pt x="10008456" y="1201721"/>
                </a:cubicBezTo>
                <a:cubicBezTo>
                  <a:pt x="10106756" y="1201721"/>
                  <a:pt x="10155778" y="1173122"/>
                  <a:pt x="10205156" y="1144513"/>
                </a:cubicBezTo>
                <a:lnTo>
                  <a:pt x="10257911" y="1118740"/>
                </a:lnTo>
                <a:lnTo>
                  <a:pt x="10226374" y="1129195"/>
                </a:lnTo>
                <a:cubicBezTo>
                  <a:pt x="10169538" y="1151832"/>
                  <a:pt x="10119900" y="1177703"/>
                  <a:pt x="10008821" y="1177703"/>
                </a:cubicBezTo>
                <a:cubicBezTo>
                  <a:pt x="9879467" y="1177703"/>
                  <a:pt x="9833523" y="1142585"/>
                  <a:pt x="9762112" y="1118441"/>
                </a:cubicBezTo>
                <a:close/>
                <a:moveTo>
                  <a:pt x="5807410" y="1116709"/>
                </a:moveTo>
                <a:lnTo>
                  <a:pt x="5864781" y="1144632"/>
                </a:lnTo>
                <a:cubicBezTo>
                  <a:pt x="5914241" y="1173177"/>
                  <a:pt x="5963337" y="1201721"/>
                  <a:pt x="6061491" y="1201721"/>
                </a:cubicBezTo>
                <a:cubicBezTo>
                  <a:pt x="6159790" y="1201721"/>
                  <a:pt x="6208812" y="1173122"/>
                  <a:pt x="6258190" y="1144513"/>
                </a:cubicBezTo>
                <a:lnTo>
                  <a:pt x="6310946" y="1118740"/>
                </a:lnTo>
                <a:lnTo>
                  <a:pt x="6279408" y="1129195"/>
                </a:lnTo>
                <a:cubicBezTo>
                  <a:pt x="6222572" y="1151832"/>
                  <a:pt x="6172935" y="1177703"/>
                  <a:pt x="6061855" y="1177703"/>
                </a:cubicBezTo>
                <a:cubicBezTo>
                  <a:pt x="5932501" y="1177703"/>
                  <a:pt x="5886558" y="1142585"/>
                  <a:pt x="5815148" y="1118441"/>
                </a:cubicBezTo>
                <a:close/>
                <a:moveTo>
                  <a:pt x="1906621" y="1116709"/>
                </a:moveTo>
                <a:lnTo>
                  <a:pt x="1963993" y="1144632"/>
                </a:lnTo>
                <a:cubicBezTo>
                  <a:pt x="2013453" y="1173177"/>
                  <a:pt x="2062548" y="1201721"/>
                  <a:pt x="2160703" y="1201721"/>
                </a:cubicBezTo>
                <a:cubicBezTo>
                  <a:pt x="2259003" y="1201721"/>
                  <a:pt x="2308025" y="1173122"/>
                  <a:pt x="2357403" y="1144513"/>
                </a:cubicBezTo>
                <a:lnTo>
                  <a:pt x="2410159" y="1118740"/>
                </a:lnTo>
                <a:lnTo>
                  <a:pt x="2378621" y="1129195"/>
                </a:lnTo>
                <a:cubicBezTo>
                  <a:pt x="2321784" y="1151832"/>
                  <a:pt x="2272147" y="1177703"/>
                  <a:pt x="2161068" y="1177703"/>
                </a:cubicBezTo>
                <a:cubicBezTo>
                  <a:pt x="2031713" y="1177703"/>
                  <a:pt x="1985770" y="1142585"/>
                  <a:pt x="1914359" y="1118441"/>
                </a:cubicBezTo>
                <a:close/>
                <a:moveTo>
                  <a:pt x="7380840" y="1111649"/>
                </a:moveTo>
                <a:lnTo>
                  <a:pt x="7448256" y="1145070"/>
                </a:lnTo>
                <a:cubicBezTo>
                  <a:pt x="7497734" y="1174162"/>
                  <a:pt x="7546830" y="1203254"/>
                  <a:pt x="7645020" y="1203254"/>
                </a:cubicBezTo>
                <a:cubicBezTo>
                  <a:pt x="7743357" y="1203254"/>
                  <a:pt x="7792288" y="1174053"/>
                  <a:pt x="7841602" y="1144851"/>
                </a:cubicBezTo>
                <a:lnTo>
                  <a:pt x="7907470" y="1111989"/>
                </a:lnTo>
                <a:lnTo>
                  <a:pt x="7805480" y="1143748"/>
                </a:lnTo>
                <a:cubicBezTo>
                  <a:pt x="7765860" y="1156041"/>
                  <a:pt x="7719238" y="1165876"/>
                  <a:pt x="7645020" y="1165876"/>
                </a:cubicBezTo>
                <a:cubicBezTo>
                  <a:pt x="7571104" y="1165876"/>
                  <a:pt x="7524485" y="1156072"/>
                  <a:pt x="7484775" y="1143817"/>
                </a:cubicBezTo>
                <a:close/>
                <a:moveTo>
                  <a:pt x="11327805" y="1111648"/>
                </a:moveTo>
                <a:lnTo>
                  <a:pt x="11395222" y="1145070"/>
                </a:lnTo>
                <a:cubicBezTo>
                  <a:pt x="11444700" y="1174162"/>
                  <a:pt x="11493795" y="1203254"/>
                  <a:pt x="11591986" y="1203254"/>
                </a:cubicBezTo>
                <a:cubicBezTo>
                  <a:pt x="11690322" y="1203254"/>
                  <a:pt x="11739253" y="1174053"/>
                  <a:pt x="11788567" y="1144851"/>
                </a:cubicBezTo>
                <a:lnTo>
                  <a:pt x="11854436" y="1111989"/>
                </a:lnTo>
                <a:lnTo>
                  <a:pt x="11752446" y="1143748"/>
                </a:lnTo>
                <a:cubicBezTo>
                  <a:pt x="11712826" y="1156041"/>
                  <a:pt x="11666204" y="1165876"/>
                  <a:pt x="11591986" y="1165876"/>
                </a:cubicBezTo>
                <a:cubicBezTo>
                  <a:pt x="11518070" y="1165876"/>
                  <a:pt x="11471451" y="1156072"/>
                  <a:pt x="11431741" y="1143817"/>
                </a:cubicBezTo>
                <a:close/>
                <a:moveTo>
                  <a:pt x="5537175" y="1111105"/>
                </a:moveTo>
                <a:lnTo>
                  <a:pt x="5430714" y="1144276"/>
                </a:lnTo>
                <a:cubicBezTo>
                  <a:pt x="5391107" y="1156581"/>
                  <a:pt x="5344508" y="1166433"/>
                  <a:pt x="5270346" y="1166460"/>
                </a:cubicBezTo>
                <a:cubicBezTo>
                  <a:pt x="5196429" y="1166460"/>
                  <a:pt x="5149811" y="1156646"/>
                  <a:pt x="5110106" y="1144378"/>
                </a:cubicBezTo>
                <a:lnTo>
                  <a:pt x="5006053" y="1112132"/>
                </a:lnTo>
                <a:lnTo>
                  <a:pt x="5074385" y="1146020"/>
                </a:lnTo>
                <a:cubicBezTo>
                  <a:pt x="5123846" y="1175112"/>
                  <a:pt x="5172921" y="1204204"/>
                  <a:pt x="5271075" y="1204204"/>
                </a:cubicBezTo>
                <a:cubicBezTo>
                  <a:pt x="5369412" y="1204204"/>
                  <a:pt x="5418343" y="1175003"/>
                  <a:pt x="5467648" y="1145801"/>
                </a:cubicBezTo>
                <a:close/>
                <a:moveTo>
                  <a:pt x="1636386" y="1111105"/>
                </a:moveTo>
                <a:lnTo>
                  <a:pt x="1529926" y="1144276"/>
                </a:lnTo>
                <a:cubicBezTo>
                  <a:pt x="1490319" y="1156581"/>
                  <a:pt x="1443721" y="1166433"/>
                  <a:pt x="1369558" y="1166460"/>
                </a:cubicBezTo>
                <a:cubicBezTo>
                  <a:pt x="1295641" y="1166460"/>
                  <a:pt x="1249022" y="1156646"/>
                  <a:pt x="1209316" y="1144378"/>
                </a:cubicBezTo>
                <a:lnTo>
                  <a:pt x="1105265" y="1112132"/>
                </a:lnTo>
                <a:lnTo>
                  <a:pt x="1173596" y="1146020"/>
                </a:lnTo>
                <a:cubicBezTo>
                  <a:pt x="1223056" y="1175112"/>
                  <a:pt x="1272133" y="1204204"/>
                  <a:pt x="1370287" y="1204204"/>
                </a:cubicBezTo>
                <a:cubicBezTo>
                  <a:pt x="1468624" y="1204204"/>
                  <a:pt x="1517555" y="1175003"/>
                  <a:pt x="1566860" y="1145801"/>
                </a:cubicBezTo>
                <a:close/>
                <a:moveTo>
                  <a:pt x="9484141" y="1111104"/>
                </a:moveTo>
                <a:lnTo>
                  <a:pt x="9377678" y="1144276"/>
                </a:lnTo>
                <a:cubicBezTo>
                  <a:pt x="9338071" y="1156581"/>
                  <a:pt x="9291473" y="1166433"/>
                  <a:pt x="9217311" y="1166460"/>
                </a:cubicBezTo>
                <a:cubicBezTo>
                  <a:pt x="9143394" y="1166460"/>
                  <a:pt x="9096776" y="1156646"/>
                  <a:pt x="9057070" y="1144378"/>
                </a:cubicBezTo>
                <a:lnTo>
                  <a:pt x="8953018" y="1112132"/>
                </a:lnTo>
                <a:lnTo>
                  <a:pt x="9021349" y="1146020"/>
                </a:lnTo>
                <a:cubicBezTo>
                  <a:pt x="9070810" y="1175112"/>
                  <a:pt x="9119886" y="1204204"/>
                  <a:pt x="9218040" y="1204204"/>
                </a:cubicBezTo>
                <a:cubicBezTo>
                  <a:pt x="9316377" y="1204204"/>
                  <a:pt x="9365308" y="1175003"/>
                  <a:pt x="9414613" y="1145801"/>
                </a:cubicBezTo>
                <a:close/>
                <a:moveTo>
                  <a:pt x="10254801" y="1111102"/>
                </a:moveTo>
                <a:lnTo>
                  <a:pt x="10169088" y="1129807"/>
                </a:lnTo>
                <a:cubicBezTo>
                  <a:pt x="10129507" y="1138429"/>
                  <a:pt x="10082956" y="1145335"/>
                  <a:pt x="10008821" y="1145362"/>
                </a:cubicBezTo>
                <a:cubicBezTo>
                  <a:pt x="9941656" y="1146515"/>
                  <a:pt x="9874668" y="1138229"/>
                  <a:pt x="9809811" y="1120759"/>
                </a:cubicBezTo>
                <a:lnTo>
                  <a:pt x="9764105" y="1111637"/>
                </a:lnTo>
                <a:lnTo>
                  <a:pt x="9813023" y="1128425"/>
                </a:lnTo>
                <a:cubicBezTo>
                  <a:pt x="9861279" y="1148355"/>
                  <a:pt x="9911214" y="1168869"/>
                  <a:pt x="10009113" y="1168869"/>
                </a:cubicBezTo>
                <a:cubicBezTo>
                  <a:pt x="10034883" y="1165292"/>
                  <a:pt x="10084671" y="1178287"/>
                  <a:pt x="10205420" y="1128352"/>
                </a:cubicBezTo>
                <a:close/>
                <a:moveTo>
                  <a:pt x="6307836" y="1111102"/>
                </a:moveTo>
                <a:lnTo>
                  <a:pt x="6222122" y="1129807"/>
                </a:lnTo>
                <a:cubicBezTo>
                  <a:pt x="6182541" y="1138429"/>
                  <a:pt x="6135991" y="1145335"/>
                  <a:pt x="6061855" y="1145362"/>
                </a:cubicBezTo>
                <a:cubicBezTo>
                  <a:pt x="5994690" y="1146515"/>
                  <a:pt x="5927702" y="1138229"/>
                  <a:pt x="5862846" y="1120759"/>
                </a:cubicBezTo>
                <a:lnTo>
                  <a:pt x="5817139" y="1111637"/>
                </a:lnTo>
                <a:lnTo>
                  <a:pt x="5866059" y="1128425"/>
                </a:lnTo>
                <a:cubicBezTo>
                  <a:pt x="5914314" y="1148355"/>
                  <a:pt x="5964248" y="1168869"/>
                  <a:pt x="6062147" y="1168869"/>
                </a:cubicBezTo>
                <a:cubicBezTo>
                  <a:pt x="6087917" y="1165292"/>
                  <a:pt x="6137705" y="1178287"/>
                  <a:pt x="6258454" y="1128352"/>
                </a:cubicBezTo>
                <a:close/>
                <a:moveTo>
                  <a:pt x="2407050" y="1111102"/>
                </a:moveTo>
                <a:lnTo>
                  <a:pt x="2321335" y="1129807"/>
                </a:lnTo>
                <a:cubicBezTo>
                  <a:pt x="2281754" y="1138429"/>
                  <a:pt x="2235204" y="1145335"/>
                  <a:pt x="2161068" y="1145362"/>
                </a:cubicBezTo>
                <a:cubicBezTo>
                  <a:pt x="2093903" y="1146515"/>
                  <a:pt x="2026914" y="1138229"/>
                  <a:pt x="1962059" y="1120759"/>
                </a:cubicBezTo>
                <a:lnTo>
                  <a:pt x="1916351" y="1111636"/>
                </a:lnTo>
                <a:lnTo>
                  <a:pt x="1965270" y="1128425"/>
                </a:lnTo>
                <a:cubicBezTo>
                  <a:pt x="2013525" y="1148355"/>
                  <a:pt x="2063460" y="1168869"/>
                  <a:pt x="2161360" y="1168869"/>
                </a:cubicBezTo>
                <a:cubicBezTo>
                  <a:pt x="2187130" y="1165292"/>
                  <a:pt x="2236918" y="1178287"/>
                  <a:pt x="2357668" y="1128352"/>
                </a:cubicBezTo>
                <a:close/>
                <a:moveTo>
                  <a:pt x="3258907" y="1110944"/>
                </a:moveTo>
                <a:lnTo>
                  <a:pt x="3238148" y="1117769"/>
                </a:lnTo>
                <a:cubicBezTo>
                  <a:pt x="3142099" y="1160479"/>
                  <a:pt x="3107001" y="1251599"/>
                  <a:pt x="2953965" y="1251655"/>
                </a:cubicBezTo>
                <a:lnTo>
                  <a:pt x="2953161" y="1251582"/>
                </a:lnTo>
                <a:cubicBezTo>
                  <a:pt x="2800348" y="1251582"/>
                  <a:pt x="2763891" y="1160561"/>
                  <a:pt x="2667290" y="1117894"/>
                </a:cubicBezTo>
                <a:lnTo>
                  <a:pt x="2646733" y="1111168"/>
                </a:lnTo>
                <a:lnTo>
                  <a:pt x="2676087" y="1127565"/>
                </a:lnTo>
                <a:cubicBezTo>
                  <a:pt x="2770203" y="1200394"/>
                  <a:pt x="2808011" y="1346050"/>
                  <a:pt x="2953818" y="1346050"/>
                </a:cubicBezTo>
                <a:cubicBezTo>
                  <a:pt x="3099735" y="1346050"/>
                  <a:pt x="3136008" y="1200311"/>
                  <a:pt x="3229568" y="1127411"/>
                </a:cubicBezTo>
                <a:close/>
                <a:moveTo>
                  <a:pt x="7159696" y="1110943"/>
                </a:moveTo>
                <a:lnTo>
                  <a:pt x="7138936" y="1117769"/>
                </a:lnTo>
                <a:cubicBezTo>
                  <a:pt x="7042886" y="1160479"/>
                  <a:pt x="7007788" y="1251599"/>
                  <a:pt x="6854751" y="1251655"/>
                </a:cubicBezTo>
                <a:lnTo>
                  <a:pt x="6853948" y="1251582"/>
                </a:lnTo>
                <a:cubicBezTo>
                  <a:pt x="6701135" y="1251582"/>
                  <a:pt x="6664677" y="1160561"/>
                  <a:pt x="6568076" y="1117894"/>
                </a:cubicBezTo>
                <a:lnTo>
                  <a:pt x="6547521" y="1111169"/>
                </a:lnTo>
                <a:lnTo>
                  <a:pt x="6576874" y="1127565"/>
                </a:lnTo>
                <a:cubicBezTo>
                  <a:pt x="6670991" y="1200394"/>
                  <a:pt x="6708798" y="1346050"/>
                  <a:pt x="6854605" y="1346050"/>
                </a:cubicBezTo>
                <a:cubicBezTo>
                  <a:pt x="7000521" y="1346050"/>
                  <a:pt x="7036796" y="1200311"/>
                  <a:pt x="7130355" y="1127411"/>
                </a:cubicBezTo>
                <a:close/>
                <a:moveTo>
                  <a:pt x="11106662" y="1110943"/>
                </a:moveTo>
                <a:lnTo>
                  <a:pt x="11085901" y="1117769"/>
                </a:lnTo>
                <a:cubicBezTo>
                  <a:pt x="10989852" y="1160479"/>
                  <a:pt x="10954754" y="1251599"/>
                  <a:pt x="10801717" y="1251655"/>
                </a:cubicBezTo>
                <a:lnTo>
                  <a:pt x="10800914" y="1251582"/>
                </a:lnTo>
                <a:cubicBezTo>
                  <a:pt x="10648100" y="1251582"/>
                  <a:pt x="10611643" y="1160561"/>
                  <a:pt x="10515042" y="1117894"/>
                </a:cubicBezTo>
                <a:lnTo>
                  <a:pt x="10494487" y="1111169"/>
                </a:lnTo>
                <a:lnTo>
                  <a:pt x="10523840" y="1127565"/>
                </a:lnTo>
                <a:cubicBezTo>
                  <a:pt x="10617957" y="1200394"/>
                  <a:pt x="10655764" y="1346050"/>
                  <a:pt x="10801571" y="1346050"/>
                </a:cubicBezTo>
                <a:cubicBezTo>
                  <a:pt x="10947487" y="1346050"/>
                  <a:pt x="10983762" y="1200311"/>
                  <a:pt x="11077321" y="1127411"/>
                </a:cubicBezTo>
                <a:close/>
                <a:moveTo>
                  <a:pt x="4702821" y="1110612"/>
                </a:moveTo>
                <a:lnTo>
                  <a:pt x="4677700" y="1114116"/>
                </a:lnTo>
                <a:cubicBezTo>
                  <a:pt x="4557535" y="1135360"/>
                  <a:pt x="4477377" y="1131710"/>
                  <a:pt x="4478764" y="1131710"/>
                </a:cubicBezTo>
                <a:cubicBezTo>
                  <a:pt x="4404847" y="1131710"/>
                  <a:pt x="4358371" y="1126813"/>
                  <a:pt x="4318815" y="1120692"/>
                </a:cubicBezTo>
                <a:lnTo>
                  <a:pt x="4262812" y="1112009"/>
                </a:lnTo>
                <a:lnTo>
                  <a:pt x="4283403" y="1117036"/>
                </a:lnTo>
                <a:cubicBezTo>
                  <a:pt x="4346822" y="1137566"/>
                  <a:pt x="4413214" y="1147435"/>
                  <a:pt x="4479858" y="1146238"/>
                </a:cubicBezTo>
                <a:cubicBezTo>
                  <a:pt x="4577501" y="1146238"/>
                  <a:pt x="4627089" y="1131638"/>
                  <a:pt x="4676914" y="1117037"/>
                </a:cubicBezTo>
                <a:close/>
                <a:moveTo>
                  <a:pt x="802032" y="1110612"/>
                </a:moveTo>
                <a:lnTo>
                  <a:pt x="776912" y="1114116"/>
                </a:lnTo>
                <a:cubicBezTo>
                  <a:pt x="656747" y="1135360"/>
                  <a:pt x="576589" y="1131710"/>
                  <a:pt x="577975" y="1131710"/>
                </a:cubicBezTo>
                <a:cubicBezTo>
                  <a:pt x="504058" y="1131710"/>
                  <a:pt x="457583" y="1126813"/>
                  <a:pt x="418026" y="1120692"/>
                </a:cubicBezTo>
                <a:lnTo>
                  <a:pt x="362022" y="1112009"/>
                </a:lnTo>
                <a:lnTo>
                  <a:pt x="382615" y="1117036"/>
                </a:lnTo>
                <a:cubicBezTo>
                  <a:pt x="446034" y="1137566"/>
                  <a:pt x="512424" y="1147435"/>
                  <a:pt x="579069" y="1146238"/>
                </a:cubicBezTo>
                <a:cubicBezTo>
                  <a:pt x="676712" y="1146238"/>
                  <a:pt x="726300" y="1131638"/>
                  <a:pt x="776126" y="1117037"/>
                </a:cubicBezTo>
                <a:close/>
                <a:moveTo>
                  <a:pt x="8649787" y="1110612"/>
                </a:moveTo>
                <a:lnTo>
                  <a:pt x="8624664" y="1114116"/>
                </a:lnTo>
                <a:cubicBezTo>
                  <a:pt x="8504499" y="1135360"/>
                  <a:pt x="8424341" y="1131710"/>
                  <a:pt x="8425728" y="1131710"/>
                </a:cubicBezTo>
                <a:cubicBezTo>
                  <a:pt x="8351812" y="1131710"/>
                  <a:pt x="8305337" y="1126813"/>
                  <a:pt x="8265780" y="1120692"/>
                </a:cubicBezTo>
                <a:lnTo>
                  <a:pt x="8209777" y="1112009"/>
                </a:lnTo>
                <a:lnTo>
                  <a:pt x="8230369" y="1117036"/>
                </a:lnTo>
                <a:cubicBezTo>
                  <a:pt x="8293788" y="1137566"/>
                  <a:pt x="8360178" y="1147435"/>
                  <a:pt x="8426823" y="1146238"/>
                </a:cubicBezTo>
                <a:cubicBezTo>
                  <a:pt x="8524466" y="1146238"/>
                  <a:pt x="8574054" y="1131638"/>
                  <a:pt x="8623879" y="1117037"/>
                </a:cubicBezTo>
                <a:close/>
                <a:moveTo>
                  <a:pt x="4025647" y="1106631"/>
                </a:moveTo>
                <a:lnTo>
                  <a:pt x="4023134" y="1106866"/>
                </a:lnTo>
                <a:cubicBezTo>
                  <a:pt x="3930722" y="1126536"/>
                  <a:pt x="3892668" y="1165876"/>
                  <a:pt x="3744233" y="1165876"/>
                </a:cubicBezTo>
                <a:cubicBezTo>
                  <a:pt x="3670316" y="1165876"/>
                  <a:pt x="3623697" y="1156072"/>
                  <a:pt x="3583987" y="1143817"/>
                </a:cubicBezTo>
                <a:lnTo>
                  <a:pt x="3480051" y="1111648"/>
                </a:lnTo>
                <a:lnTo>
                  <a:pt x="3547468" y="1145070"/>
                </a:lnTo>
                <a:cubicBezTo>
                  <a:pt x="3596946" y="1174162"/>
                  <a:pt x="3646043" y="1203254"/>
                  <a:pt x="3744233" y="1203254"/>
                </a:cubicBezTo>
                <a:cubicBezTo>
                  <a:pt x="3873300" y="1203254"/>
                  <a:pt x="3917257" y="1152950"/>
                  <a:pt x="3988678" y="1118365"/>
                </a:cubicBezTo>
                <a:close/>
                <a:moveTo>
                  <a:pt x="11106442" y="1101993"/>
                </a:moveTo>
                <a:lnTo>
                  <a:pt x="11078952" y="1103892"/>
                </a:lnTo>
                <a:cubicBezTo>
                  <a:pt x="10986454" y="1118474"/>
                  <a:pt x="10949495" y="1147644"/>
                  <a:pt x="10800841" y="1147698"/>
                </a:cubicBezTo>
                <a:lnTo>
                  <a:pt x="10800694" y="1147990"/>
                </a:lnTo>
                <a:cubicBezTo>
                  <a:pt x="10676587" y="1147990"/>
                  <a:pt x="10632274" y="1128480"/>
                  <a:pt x="10566918" y="1113250"/>
                </a:cubicBezTo>
                <a:lnTo>
                  <a:pt x="10501278" y="1104599"/>
                </a:lnTo>
                <a:lnTo>
                  <a:pt x="10514092" y="1107963"/>
                </a:lnTo>
                <a:cubicBezTo>
                  <a:pt x="10618109" y="1151298"/>
                  <a:pt x="10649147" y="1242895"/>
                  <a:pt x="10801498" y="1242895"/>
                </a:cubicBezTo>
                <a:cubicBezTo>
                  <a:pt x="10948565" y="1242895"/>
                  <a:pt x="10984592" y="1155428"/>
                  <a:pt x="11077741" y="1111694"/>
                </a:cubicBezTo>
                <a:close/>
                <a:moveTo>
                  <a:pt x="7159476" y="1101993"/>
                </a:moveTo>
                <a:lnTo>
                  <a:pt x="7131987" y="1103892"/>
                </a:lnTo>
                <a:cubicBezTo>
                  <a:pt x="7039488" y="1118474"/>
                  <a:pt x="7002530" y="1147644"/>
                  <a:pt x="6853875" y="1147698"/>
                </a:cubicBezTo>
                <a:lnTo>
                  <a:pt x="6853729" y="1147990"/>
                </a:lnTo>
                <a:cubicBezTo>
                  <a:pt x="6729622" y="1147990"/>
                  <a:pt x="6685309" y="1128480"/>
                  <a:pt x="6619952" y="1113250"/>
                </a:cubicBezTo>
                <a:lnTo>
                  <a:pt x="6554313" y="1104599"/>
                </a:lnTo>
                <a:lnTo>
                  <a:pt x="6567126" y="1107963"/>
                </a:lnTo>
                <a:cubicBezTo>
                  <a:pt x="6671144" y="1151298"/>
                  <a:pt x="6702182" y="1242895"/>
                  <a:pt x="6854532" y="1242895"/>
                </a:cubicBezTo>
                <a:cubicBezTo>
                  <a:pt x="7001599" y="1242895"/>
                  <a:pt x="7037627" y="1155428"/>
                  <a:pt x="7130775" y="1111694"/>
                </a:cubicBezTo>
                <a:close/>
                <a:moveTo>
                  <a:pt x="3258690" y="1101992"/>
                </a:moveTo>
                <a:lnTo>
                  <a:pt x="3231200" y="1103892"/>
                </a:lnTo>
                <a:cubicBezTo>
                  <a:pt x="3138702" y="1118474"/>
                  <a:pt x="3101743" y="1147644"/>
                  <a:pt x="2953089" y="1147698"/>
                </a:cubicBezTo>
                <a:lnTo>
                  <a:pt x="2952943" y="1147990"/>
                </a:lnTo>
                <a:cubicBezTo>
                  <a:pt x="2828836" y="1147990"/>
                  <a:pt x="2784522" y="1128480"/>
                  <a:pt x="2719166" y="1113250"/>
                </a:cubicBezTo>
                <a:lnTo>
                  <a:pt x="2653526" y="1104599"/>
                </a:lnTo>
                <a:lnTo>
                  <a:pt x="2666340" y="1107963"/>
                </a:lnTo>
                <a:cubicBezTo>
                  <a:pt x="2770357" y="1151298"/>
                  <a:pt x="2801395" y="1242895"/>
                  <a:pt x="2953746" y="1242895"/>
                </a:cubicBezTo>
                <a:cubicBezTo>
                  <a:pt x="3100813" y="1242895"/>
                  <a:pt x="3136840" y="1155428"/>
                  <a:pt x="3229988" y="1111694"/>
                </a:cubicBezTo>
                <a:close/>
                <a:moveTo>
                  <a:pt x="9756732" y="1100802"/>
                </a:moveTo>
                <a:lnTo>
                  <a:pt x="9812440" y="1112291"/>
                </a:lnTo>
                <a:cubicBezTo>
                  <a:pt x="9941569" y="1145362"/>
                  <a:pt x="10076948" y="1145362"/>
                  <a:pt x="10206077" y="1112291"/>
                </a:cubicBezTo>
                <a:lnTo>
                  <a:pt x="10257845" y="1101186"/>
                </a:lnTo>
                <a:lnTo>
                  <a:pt x="10206880" y="1104188"/>
                </a:lnTo>
                <a:cubicBezTo>
                  <a:pt x="10100988" y="1112948"/>
                  <a:pt x="10020638" y="1114009"/>
                  <a:pt x="9950442" y="1111913"/>
                </a:cubicBezTo>
                <a:close/>
                <a:moveTo>
                  <a:pt x="5809767" y="1100802"/>
                </a:moveTo>
                <a:lnTo>
                  <a:pt x="5865475" y="1112291"/>
                </a:lnTo>
                <a:cubicBezTo>
                  <a:pt x="5994603" y="1145362"/>
                  <a:pt x="6129982" y="1145362"/>
                  <a:pt x="6259111" y="1112291"/>
                </a:cubicBezTo>
                <a:lnTo>
                  <a:pt x="6310879" y="1101186"/>
                </a:lnTo>
                <a:lnTo>
                  <a:pt x="6259914" y="1104188"/>
                </a:lnTo>
                <a:cubicBezTo>
                  <a:pt x="6154022" y="1112948"/>
                  <a:pt x="6073673" y="1114009"/>
                  <a:pt x="6003477" y="1111913"/>
                </a:cubicBezTo>
                <a:close/>
                <a:moveTo>
                  <a:pt x="1908978" y="1100801"/>
                </a:moveTo>
                <a:lnTo>
                  <a:pt x="1964686" y="1112291"/>
                </a:lnTo>
                <a:cubicBezTo>
                  <a:pt x="2093816" y="1145362"/>
                  <a:pt x="2229195" y="1145362"/>
                  <a:pt x="2358325" y="1112291"/>
                </a:cubicBezTo>
                <a:lnTo>
                  <a:pt x="2410093" y="1101186"/>
                </a:lnTo>
                <a:lnTo>
                  <a:pt x="2359128" y="1104188"/>
                </a:lnTo>
                <a:cubicBezTo>
                  <a:pt x="2253236" y="1112948"/>
                  <a:pt x="2172886" y="1114009"/>
                  <a:pt x="2102691" y="1111913"/>
                </a:cubicBezTo>
                <a:close/>
                <a:moveTo>
                  <a:pt x="8196346" y="1100738"/>
                </a:moveTo>
                <a:lnTo>
                  <a:pt x="8229348" y="1105575"/>
                </a:lnTo>
                <a:cubicBezTo>
                  <a:pt x="8348198" y="1126527"/>
                  <a:pt x="8427918" y="1122949"/>
                  <a:pt x="8426458" y="1122949"/>
                </a:cubicBezTo>
                <a:cubicBezTo>
                  <a:pt x="8525013" y="1122949"/>
                  <a:pt x="8574474" y="1114207"/>
                  <a:pt x="8624016" y="1105456"/>
                </a:cubicBezTo>
                <a:lnTo>
                  <a:pt x="8651071" y="1101410"/>
                </a:lnTo>
                <a:lnTo>
                  <a:pt x="8624007" y="1102217"/>
                </a:lnTo>
                <a:cubicBezTo>
                  <a:pt x="8518526" y="1108459"/>
                  <a:pt x="8438258" y="1109219"/>
                  <a:pt x="8368016" y="1107730"/>
                </a:cubicBezTo>
                <a:close/>
                <a:moveTo>
                  <a:pt x="348592" y="1100738"/>
                </a:moveTo>
                <a:lnTo>
                  <a:pt x="381595" y="1105575"/>
                </a:lnTo>
                <a:cubicBezTo>
                  <a:pt x="500445" y="1126527"/>
                  <a:pt x="580166" y="1122949"/>
                  <a:pt x="578706" y="1122949"/>
                </a:cubicBezTo>
                <a:cubicBezTo>
                  <a:pt x="677260" y="1122949"/>
                  <a:pt x="726721" y="1114207"/>
                  <a:pt x="776263" y="1105456"/>
                </a:cubicBezTo>
                <a:lnTo>
                  <a:pt x="803318" y="1101410"/>
                </a:lnTo>
                <a:lnTo>
                  <a:pt x="776254" y="1102217"/>
                </a:lnTo>
                <a:cubicBezTo>
                  <a:pt x="670772" y="1108459"/>
                  <a:pt x="590504" y="1109219"/>
                  <a:pt x="520263" y="1107730"/>
                </a:cubicBezTo>
                <a:close/>
                <a:moveTo>
                  <a:pt x="4249376" y="1100737"/>
                </a:moveTo>
                <a:lnTo>
                  <a:pt x="4282383" y="1105575"/>
                </a:lnTo>
                <a:cubicBezTo>
                  <a:pt x="4401233" y="1126527"/>
                  <a:pt x="4480955" y="1122949"/>
                  <a:pt x="4479492" y="1122949"/>
                </a:cubicBezTo>
                <a:cubicBezTo>
                  <a:pt x="4578049" y="1122949"/>
                  <a:pt x="4627509" y="1114207"/>
                  <a:pt x="4677051" y="1105456"/>
                </a:cubicBezTo>
                <a:lnTo>
                  <a:pt x="4704106" y="1101410"/>
                </a:lnTo>
                <a:lnTo>
                  <a:pt x="4677043" y="1102217"/>
                </a:lnTo>
                <a:cubicBezTo>
                  <a:pt x="4571561" y="1108459"/>
                  <a:pt x="4491293" y="1109219"/>
                  <a:pt x="4421052" y="1107730"/>
                </a:cubicBezTo>
                <a:close/>
                <a:moveTo>
                  <a:pt x="5542427" y="1100485"/>
                </a:moveTo>
                <a:lnTo>
                  <a:pt x="5429999" y="1112177"/>
                </a:lnTo>
                <a:cubicBezTo>
                  <a:pt x="5390351" y="1116296"/>
                  <a:pt x="5343824" y="1119591"/>
                  <a:pt x="5269907" y="1119591"/>
                </a:cubicBezTo>
                <a:cubicBezTo>
                  <a:pt x="5153649" y="1119591"/>
                  <a:pt x="5096505" y="1109864"/>
                  <a:pt x="5022889" y="1102828"/>
                </a:cubicBezTo>
                <a:lnTo>
                  <a:pt x="5001751" y="1101712"/>
                </a:lnTo>
                <a:lnTo>
                  <a:pt x="5074549" y="1123095"/>
                </a:lnTo>
                <a:cubicBezTo>
                  <a:pt x="5137078" y="1147406"/>
                  <a:pt x="5203781" y="1159160"/>
                  <a:pt x="5270857" y="1157700"/>
                </a:cubicBezTo>
                <a:cubicBezTo>
                  <a:pt x="5296482" y="1154633"/>
                  <a:pt x="5346635" y="1165656"/>
                  <a:pt x="5467311" y="1122949"/>
                </a:cubicBezTo>
                <a:close/>
                <a:moveTo>
                  <a:pt x="1641639" y="1100485"/>
                </a:moveTo>
                <a:lnTo>
                  <a:pt x="1529211" y="1112177"/>
                </a:lnTo>
                <a:cubicBezTo>
                  <a:pt x="1489563" y="1116296"/>
                  <a:pt x="1443036" y="1119591"/>
                  <a:pt x="1369120" y="1119591"/>
                </a:cubicBezTo>
                <a:cubicBezTo>
                  <a:pt x="1252861" y="1119591"/>
                  <a:pt x="1195717" y="1109864"/>
                  <a:pt x="1122102" y="1102828"/>
                </a:cubicBezTo>
                <a:lnTo>
                  <a:pt x="1100963" y="1101712"/>
                </a:lnTo>
                <a:lnTo>
                  <a:pt x="1173762" y="1123095"/>
                </a:lnTo>
                <a:cubicBezTo>
                  <a:pt x="1236289" y="1147406"/>
                  <a:pt x="1302993" y="1159160"/>
                  <a:pt x="1370069" y="1157700"/>
                </a:cubicBezTo>
                <a:cubicBezTo>
                  <a:pt x="1395694" y="1154633"/>
                  <a:pt x="1445847" y="1165656"/>
                  <a:pt x="1566522" y="1122949"/>
                </a:cubicBezTo>
                <a:close/>
                <a:moveTo>
                  <a:pt x="9489392" y="1100484"/>
                </a:moveTo>
                <a:lnTo>
                  <a:pt x="9376963" y="1112177"/>
                </a:lnTo>
                <a:cubicBezTo>
                  <a:pt x="9337315" y="1116296"/>
                  <a:pt x="9290789" y="1119591"/>
                  <a:pt x="9216872" y="1119591"/>
                </a:cubicBezTo>
                <a:cubicBezTo>
                  <a:pt x="9100614" y="1119591"/>
                  <a:pt x="9043470" y="1109864"/>
                  <a:pt x="8969854" y="1102828"/>
                </a:cubicBezTo>
                <a:lnTo>
                  <a:pt x="8948716" y="1101712"/>
                </a:lnTo>
                <a:lnTo>
                  <a:pt x="9021514" y="1123095"/>
                </a:lnTo>
                <a:cubicBezTo>
                  <a:pt x="9084042" y="1147406"/>
                  <a:pt x="9150746" y="1159160"/>
                  <a:pt x="9217822" y="1157700"/>
                </a:cubicBezTo>
                <a:cubicBezTo>
                  <a:pt x="9243446" y="1154633"/>
                  <a:pt x="9293600" y="1165656"/>
                  <a:pt x="9414276" y="1122949"/>
                </a:cubicBezTo>
                <a:close/>
                <a:moveTo>
                  <a:pt x="11870817" y="1099260"/>
                </a:moveTo>
                <a:lnTo>
                  <a:pt x="11869947" y="1099287"/>
                </a:lnTo>
                <a:cubicBezTo>
                  <a:pt x="11777233" y="1105840"/>
                  <a:pt x="11739618" y="1118954"/>
                  <a:pt x="11591620" y="1119008"/>
                </a:cubicBezTo>
                <a:cubicBezTo>
                  <a:pt x="11517621" y="1119036"/>
                  <a:pt x="11471074" y="1115778"/>
                  <a:pt x="11431460" y="1111695"/>
                </a:cubicBezTo>
                <a:lnTo>
                  <a:pt x="11319877" y="1100153"/>
                </a:lnTo>
                <a:lnTo>
                  <a:pt x="11394565" y="1122293"/>
                </a:lnTo>
                <a:cubicBezTo>
                  <a:pt x="11444390" y="1139741"/>
                  <a:pt x="11494015" y="1157189"/>
                  <a:pt x="11591767" y="1157189"/>
                </a:cubicBezTo>
                <a:cubicBezTo>
                  <a:pt x="11617464" y="1154122"/>
                  <a:pt x="11667618" y="1165146"/>
                  <a:pt x="11788293" y="1122439"/>
                </a:cubicBezTo>
                <a:close/>
                <a:moveTo>
                  <a:pt x="7923851" y="1099260"/>
                </a:moveTo>
                <a:lnTo>
                  <a:pt x="7922981" y="1099287"/>
                </a:lnTo>
                <a:cubicBezTo>
                  <a:pt x="7830267" y="1105840"/>
                  <a:pt x="7792652" y="1118953"/>
                  <a:pt x="7644655" y="1119008"/>
                </a:cubicBezTo>
                <a:cubicBezTo>
                  <a:pt x="7570656" y="1119036"/>
                  <a:pt x="7524109" y="1115778"/>
                  <a:pt x="7484494" y="1111695"/>
                </a:cubicBezTo>
                <a:lnTo>
                  <a:pt x="7372911" y="1100153"/>
                </a:lnTo>
                <a:lnTo>
                  <a:pt x="7447599" y="1122293"/>
                </a:lnTo>
                <a:cubicBezTo>
                  <a:pt x="7497424" y="1139741"/>
                  <a:pt x="7547049" y="1157189"/>
                  <a:pt x="7644801" y="1157189"/>
                </a:cubicBezTo>
                <a:cubicBezTo>
                  <a:pt x="7670498" y="1154122"/>
                  <a:pt x="7720653" y="1165146"/>
                  <a:pt x="7841327" y="1122439"/>
                </a:cubicBezTo>
                <a:close/>
                <a:moveTo>
                  <a:pt x="4023065" y="1099260"/>
                </a:moveTo>
                <a:lnTo>
                  <a:pt x="4022195" y="1099287"/>
                </a:lnTo>
                <a:cubicBezTo>
                  <a:pt x="3929481" y="1105840"/>
                  <a:pt x="3891865" y="1118953"/>
                  <a:pt x="3743869" y="1119008"/>
                </a:cubicBezTo>
                <a:cubicBezTo>
                  <a:pt x="3669871" y="1119036"/>
                  <a:pt x="3623324" y="1115778"/>
                  <a:pt x="3583708" y="1111695"/>
                </a:cubicBezTo>
                <a:lnTo>
                  <a:pt x="3472125" y="1100153"/>
                </a:lnTo>
                <a:lnTo>
                  <a:pt x="3546812" y="1122293"/>
                </a:lnTo>
                <a:cubicBezTo>
                  <a:pt x="3596638" y="1139741"/>
                  <a:pt x="3646262" y="1157189"/>
                  <a:pt x="3744014" y="1157189"/>
                </a:cubicBezTo>
                <a:cubicBezTo>
                  <a:pt x="3769711" y="1154122"/>
                  <a:pt x="3819866" y="1165146"/>
                  <a:pt x="3940541" y="1122439"/>
                </a:cubicBezTo>
                <a:close/>
                <a:moveTo>
                  <a:pt x="11388067" y="1098093"/>
                </a:moveTo>
                <a:lnTo>
                  <a:pt x="11466164" y="1105256"/>
                </a:lnTo>
                <a:cubicBezTo>
                  <a:pt x="11552874" y="1112292"/>
                  <a:pt x="11648272" y="1115175"/>
                  <a:pt x="11788878" y="1098566"/>
                </a:cubicBezTo>
                <a:lnTo>
                  <a:pt x="11796907" y="1098093"/>
                </a:lnTo>
                <a:close/>
                <a:moveTo>
                  <a:pt x="10528545" y="1098093"/>
                </a:moveTo>
                <a:lnTo>
                  <a:pt x="10603730" y="1113241"/>
                </a:lnTo>
                <a:cubicBezTo>
                  <a:pt x="10722361" y="1144121"/>
                  <a:pt x="10802374" y="1139084"/>
                  <a:pt x="10800841" y="1138938"/>
                </a:cubicBezTo>
                <a:cubicBezTo>
                  <a:pt x="10898776" y="1138938"/>
                  <a:pt x="10948054" y="1125980"/>
                  <a:pt x="10997551" y="1113013"/>
                </a:cubicBezTo>
                <a:lnTo>
                  <a:pt x="11064890" y="1098093"/>
                </a:lnTo>
                <a:close/>
                <a:moveTo>
                  <a:pt x="9857867" y="1098093"/>
                </a:moveTo>
                <a:lnTo>
                  <a:pt x="9947175" y="1102908"/>
                </a:lnTo>
                <a:cubicBezTo>
                  <a:pt x="9989259" y="1103949"/>
                  <a:pt x="10028292" y="1103750"/>
                  <a:pt x="10064920" y="1102810"/>
                </a:cubicBezTo>
                <a:lnTo>
                  <a:pt x="10152514" y="1098093"/>
                </a:lnTo>
                <a:close/>
                <a:moveTo>
                  <a:pt x="9007169" y="1098093"/>
                </a:moveTo>
                <a:lnTo>
                  <a:pt x="9019980" y="1099224"/>
                </a:lnTo>
                <a:cubicBezTo>
                  <a:pt x="9197854" y="1120103"/>
                  <a:pt x="9294585" y="1110868"/>
                  <a:pt x="9397375" y="1100574"/>
                </a:cubicBezTo>
                <a:lnTo>
                  <a:pt x="9430769" y="1098093"/>
                </a:lnTo>
                <a:close/>
                <a:moveTo>
                  <a:pt x="8429507" y="1098093"/>
                </a:moveTo>
                <a:lnTo>
                  <a:pt x="8466818" y="1098926"/>
                </a:lnTo>
                <a:lnTo>
                  <a:pt x="8490163" y="1098093"/>
                </a:lnTo>
                <a:close/>
                <a:moveTo>
                  <a:pt x="7441101" y="1098093"/>
                </a:moveTo>
                <a:lnTo>
                  <a:pt x="7519198" y="1105256"/>
                </a:lnTo>
                <a:cubicBezTo>
                  <a:pt x="7605908" y="1112292"/>
                  <a:pt x="7701306" y="1115175"/>
                  <a:pt x="7841912" y="1098566"/>
                </a:cubicBezTo>
                <a:lnTo>
                  <a:pt x="7849942" y="1098093"/>
                </a:lnTo>
                <a:lnTo>
                  <a:pt x="7643132" y="1098093"/>
                </a:lnTo>
                <a:close/>
                <a:moveTo>
                  <a:pt x="6581579" y="1098093"/>
                </a:moveTo>
                <a:lnTo>
                  <a:pt x="6656764" y="1113241"/>
                </a:lnTo>
                <a:cubicBezTo>
                  <a:pt x="6775395" y="1144121"/>
                  <a:pt x="6855408" y="1139084"/>
                  <a:pt x="6853875" y="1138938"/>
                </a:cubicBezTo>
                <a:cubicBezTo>
                  <a:pt x="6951810" y="1138938"/>
                  <a:pt x="7001088" y="1125980"/>
                  <a:pt x="7050585" y="1113013"/>
                </a:cubicBezTo>
                <a:lnTo>
                  <a:pt x="7117925" y="1098093"/>
                </a:lnTo>
                <a:close/>
                <a:moveTo>
                  <a:pt x="5910902" y="1098093"/>
                </a:moveTo>
                <a:lnTo>
                  <a:pt x="6000210" y="1102908"/>
                </a:lnTo>
                <a:cubicBezTo>
                  <a:pt x="6042293" y="1103949"/>
                  <a:pt x="6081327" y="1103750"/>
                  <a:pt x="6117954" y="1102810"/>
                </a:cubicBezTo>
                <a:lnTo>
                  <a:pt x="6205549" y="1098093"/>
                </a:lnTo>
                <a:close/>
                <a:moveTo>
                  <a:pt x="5060206" y="1098093"/>
                </a:moveTo>
                <a:lnTo>
                  <a:pt x="5073017" y="1099224"/>
                </a:lnTo>
                <a:cubicBezTo>
                  <a:pt x="5250890" y="1120103"/>
                  <a:pt x="5347621" y="1110868"/>
                  <a:pt x="5450410" y="1100574"/>
                </a:cubicBezTo>
                <a:lnTo>
                  <a:pt x="5483805" y="1098093"/>
                </a:lnTo>
                <a:close/>
                <a:moveTo>
                  <a:pt x="4482543" y="1098093"/>
                </a:moveTo>
                <a:lnTo>
                  <a:pt x="4519854" y="1098926"/>
                </a:lnTo>
                <a:lnTo>
                  <a:pt x="4543199" y="1098093"/>
                </a:lnTo>
                <a:close/>
                <a:moveTo>
                  <a:pt x="3540315" y="1098093"/>
                </a:moveTo>
                <a:lnTo>
                  <a:pt x="3618412" y="1105256"/>
                </a:lnTo>
                <a:cubicBezTo>
                  <a:pt x="3705121" y="1112292"/>
                  <a:pt x="3800520" y="1115175"/>
                  <a:pt x="3941125" y="1098566"/>
                </a:cubicBezTo>
                <a:lnTo>
                  <a:pt x="3949156" y="1098093"/>
                </a:lnTo>
                <a:lnTo>
                  <a:pt x="3799081" y="1098093"/>
                </a:lnTo>
                <a:close/>
                <a:moveTo>
                  <a:pt x="2680793" y="1098093"/>
                </a:moveTo>
                <a:lnTo>
                  <a:pt x="2755978" y="1113241"/>
                </a:lnTo>
                <a:cubicBezTo>
                  <a:pt x="2874609" y="1144121"/>
                  <a:pt x="2954622" y="1139084"/>
                  <a:pt x="2953089" y="1138938"/>
                </a:cubicBezTo>
                <a:cubicBezTo>
                  <a:pt x="3051024" y="1138938"/>
                  <a:pt x="3100302" y="1125980"/>
                  <a:pt x="3149798" y="1113013"/>
                </a:cubicBezTo>
                <a:lnTo>
                  <a:pt x="3217138" y="1098093"/>
                </a:lnTo>
                <a:close/>
                <a:moveTo>
                  <a:pt x="2010114" y="1098093"/>
                </a:moveTo>
                <a:lnTo>
                  <a:pt x="2099423" y="1102908"/>
                </a:lnTo>
                <a:cubicBezTo>
                  <a:pt x="2141506" y="1103949"/>
                  <a:pt x="2180539" y="1103750"/>
                  <a:pt x="2217167" y="1102810"/>
                </a:cubicBezTo>
                <a:lnTo>
                  <a:pt x="2304762" y="1098093"/>
                </a:lnTo>
                <a:close/>
                <a:moveTo>
                  <a:pt x="1159417" y="1098093"/>
                </a:moveTo>
                <a:lnTo>
                  <a:pt x="1172228" y="1099224"/>
                </a:lnTo>
                <a:cubicBezTo>
                  <a:pt x="1350102" y="1120103"/>
                  <a:pt x="1446833" y="1110868"/>
                  <a:pt x="1549622" y="1100574"/>
                </a:cubicBezTo>
                <a:lnTo>
                  <a:pt x="1583016" y="1098093"/>
                </a:lnTo>
                <a:close/>
                <a:moveTo>
                  <a:pt x="581754" y="1098093"/>
                </a:moveTo>
                <a:lnTo>
                  <a:pt x="619065" y="1098926"/>
                </a:lnTo>
                <a:lnTo>
                  <a:pt x="642410" y="1098093"/>
                </a:lnTo>
                <a:close/>
                <a:moveTo>
                  <a:pt x="9993405" y="1079672"/>
                </a:moveTo>
                <a:lnTo>
                  <a:pt x="9894082" y="1084368"/>
                </a:lnTo>
                <a:lnTo>
                  <a:pt x="10146995" y="1084368"/>
                </a:lnTo>
                <a:lnTo>
                  <a:pt x="10133967" y="1083527"/>
                </a:lnTo>
                <a:cubicBezTo>
                  <a:pt x="10090849" y="1081063"/>
                  <a:pt x="10045573" y="1079329"/>
                  <a:pt x="9993405" y="1079672"/>
                </a:cubicBezTo>
                <a:close/>
                <a:moveTo>
                  <a:pt x="6046440" y="1079672"/>
                </a:moveTo>
                <a:lnTo>
                  <a:pt x="5947117" y="1084368"/>
                </a:lnTo>
                <a:lnTo>
                  <a:pt x="6200029" y="1084368"/>
                </a:lnTo>
                <a:lnTo>
                  <a:pt x="6187002" y="1083527"/>
                </a:lnTo>
                <a:cubicBezTo>
                  <a:pt x="6143884" y="1081063"/>
                  <a:pt x="6098608" y="1079329"/>
                  <a:pt x="6046440" y="1079672"/>
                </a:cubicBezTo>
                <a:close/>
                <a:moveTo>
                  <a:pt x="2145653" y="1079672"/>
                </a:moveTo>
                <a:lnTo>
                  <a:pt x="2046329" y="1084368"/>
                </a:lnTo>
                <a:lnTo>
                  <a:pt x="2299243" y="1084368"/>
                </a:lnTo>
                <a:lnTo>
                  <a:pt x="2286216" y="1083527"/>
                </a:lnTo>
                <a:cubicBezTo>
                  <a:pt x="2243098" y="1081063"/>
                  <a:pt x="2197821" y="1079329"/>
                  <a:pt x="2145653" y="1079672"/>
                </a:cubicBezTo>
                <a:close/>
                <a:moveTo>
                  <a:pt x="9218333" y="1073234"/>
                </a:moveTo>
                <a:cubicBezTo>
                  <a:pt x="9158342" y="1073234"/>
                  <a:pt x="9114394" y="1075698"/>
                  <a:pt x="9076414" y="1079054"/>
                </a:cubicBezTo>
                <a:lnTo>
                  <a:pt x="9025943" y="1084368"/>
                </a:lnTo>
                <a:lnTo>
                  <a:pt x="9410341" y="1084368"/>
                </a:lnTo>
                <a:lnTo>
                  <a:pt x="9359367" y="1079372"/>
                </a:lnTo>
                <a:cubicBezTo>
                  <a:pt x="9318727" y="1075857"/>
                  <a:pt x="9274108" y="1073234"/>
                  <a:pt x="9218333" y="1073234"/>
                </a:cubicBezTo>
                <a:close/>
                <a:moveTo>
                  <a:pt x="5271369" y="1073234"/>
                </a:moveTo>
                <a:cubicBezTo>
                  <a:pt x="5211378" y="1073234"/>
                  <a:pt x="5167430" y="1075698"/>
                  <a:pt x="5129449" y="1079054"/>
                </a:cubicBezTo>
                <a:lnTo>
                  <a:pt x="5078979" y="1084368"/>
                </a:lnTo>
                <a:lnTo>
                  <a:pt x="5463377" y="1084368"/>
                </a:lnTo>
                <a:lnTo>
                  <a:pt x="5412404" y="1079372"/>
                </a:lnTo>
                <a:cubicBezTo>
                  <a:pt x="5371763" y="1075857"/>
                  <a:pt x="5327143" y="1073234"/>
                  <a:pt x="5271369" y="1073234"/>
                </a:cubicBezTo>
                <a:close/>
                <a:moveTo>
                  <a:pt x="1370581" y="1073234"/>
                </a:moveTo>
                <a:cubicBezTo>
                  <a:pt x="1310590" y="1073234"/>
                  <a:pt x="1266641" y="1075698"/>
                  <a:pt x="1228662" y="1079054"/>
                </a:cubicBezTo>
                <a:lnTo>
                  <a:pt x="1178190" y="1084368"/>
                </a:lnTo>
                <a:lnTo>
                  <a:pt x="1562588" y="1084368"/>
                </a:lnTo>
                <a:lnTo>
                  <a:pt x="1511615" y="1079372"/>
                </a:lnTo>
                <a:cubicBezTo>
                  <a:pt x="1470974" y="1075857"/>
                  <a:pt x="1426356" y="1073234"/>
                  <a:pt x="1370581" y="1073234"/>
                </a:cubicBezTo>
                <a:close/>
                <a:moveTo>
                  <a:pt x="7589383" y="1073024"/>
                </a:moveTo>
                <a:lnTo>
                  <a:pt x="7447762" y="1084368"/>
                </a:lnTo>
                <a:lnTo>
                  <a:pt x="7643132" y="1084368"/>
                </a:lnTo>
                <a:lnTo>
                  <a:pt x="7835851" y="1084368"/>
                </a:lnTo>
                <a:lnTo>
                  <a:pt x="7703226" y="1073327"/>
                </a:lnTo>
                <a:cubicBezTo>
                  <a:pt x="7668583" y="1071823"/>
                  <a:pt x="7631335" y="1071450"/>
                  <a:pt x="7589383" y="1073024"/>
                </a:cubicBezTo>
                <a:close/>
                <a:moveTo>
                  <a:pt x="3688597" y="1073024"/>
                </a:moveTo>
                <a:lnTo>
                  <a:pt x="3546977" y="1084368"/>
                </a:lnTo>
                <a:lnTo>
                  <a:pt x="3799081" y="1084368"/>
                </a:lnTo>
                <a:lnTo>
                  <a:pt x="3935064" y="1084368"/>
                </a:lnTo>
                <a:lnTo>
                  <a:pt x="3802439" y="1073327"/>
                </a:lnTo>
                <a:cubicBezTo>
                  <a:pt x="3767797" y="1071823"/>
                  <a:pt x="3730549" y="1071450"/>
                  <a:pt x="3688597" y="1073024"/>
                </a:cubicBezTo>
                <a:close/>
                <a:moveTo>
                  <a:pt x="11576811" y="1072069"/>
                </a:moveTo>
                <a:lnTo>
                  <a:pt x="11394809" y="1084368"/>
                </a:lnTo>
                <a:lnTo>
                  <a:pt x="11789249" y="1084368"/>
                </a:lnTo>
                <a:lnTo>
                  <a:pt x="11716623" y="1077605"/>
                </a:lnTo>
                <a:cubicBezTo>
                  <a:pt x="11673824" y="1074069"/>
                  <a:pt x="11628876" y="1071580"/>
                  <a:pt x="11576811" y="1072069"/>
                </a:cubicBezTo>
                <a:close/>
                <a:moveTo>
                  <a:pt x="8426896" y="1061846"/>
                </a:moveTo>
                <a:cubicBezTo>
                  <a:pt x="8328852" y="1061846"/>
                  <a:pt x="8279027" y="1070570"/>
                  <a:pt x="8229020" y="1079302"/>
                </a:cubicBezTo>
                <a:lnTo>
                  <a:pt x="8198159" y="1083869"/>
                </a:lnTo>
                <a:lnTo>
                  <a:pt x="8369532" y="1076697"/>
                </a:lnTo>
                <a:cubicBezTo>
                  <a:pt x="8438397" y="1075170"/>
                  <a:pt x="8517440" y="1075898"/>
                  <a:pt x="8623934" y="1082140"/>
                </a:cubicBezTo>
                <a:lnTo>
                  <a:pt x="8649907" y="1083107"/>
                </a:lnTo>
                <a:lnTo>
                  <a:pt x="8623989" y="1079257"/>
                </a:lnTo>
                <a:cubicBezTo>
                  <a:pt x="8574401" y="1070551"/>
                  <a:pt x="8524941" y="1061846"/>
                  <a:pt x="8426896" y="1061846"/>
                </a:cubicBezTo>
                <a:close/>
                <a:moveTo>
                  <a:pt x="4479931" y="1061846"/>
                </a:moveTo>
                <a:cubicBezTo>
                  <a:pt x="4406398" y="1061846"/>
                  <a:pt x="4359989" y="1066753"/>
                  <a:pt x="4320283" y="1072890"/>
                </a:cubicBezTo>
                <a:lnTo>
                  <a:pt x="4248363" y="1083988"/>
                </a:lnTo>
                <a:lnTo>
                  <a:pt x="4422567" y="1076697"/>
                </a:lnTo>
                <a:cubicBezTo>
                  <a:pt x="4491432" y="1075170"/>
                  <a:pt x="4570475" y="1075898"/>
                  <a:pt x="4676968" y="1082140"/>
                </a:cubicBezTo>
                <a:lnTo>
                  <a:pt x="4702942" y="1083108"/>
                </a:lnTo>
                <a:lnTo>
                  <a:pt x="4677024" y="1079257"/>
                </a:lnTo>
                <a:cubicBezTo>
                  <a:pt x="4627436" y="1070551"/>
                  <a:pt x="4577976" y="1061846"/>
                  <a:pt x="4479931" y="1061846"/>
                </a:cubicBezTo>
                <a:close/>
                <a:moveTo>
                  <a:pt x="579143" y="1061846"/>
                </a:moveTo>
                <a:cubicBezTo>
                  <a:pt x="481099" y="1061846"/>
                  <a:pt x="431274" y="1070570"/>
                  <a:pt x="381266" y="1079302"/>
                </a:cubicBezTo>
                <a:lnTo>
                  <a:pt x="351447" y="1083715"/>
                </a:lnTo>
                <a:lnTo>
                  <a:pt x="455666" y="1078855"/>
                </a:lnTo>
                <a:cubicBezTo>
                  <a:pt x="540999" y="1075296"/>
                  <a:pt x="634188" y="1073818"/>
                  <a:pt x="776181" y="1082140"/>
                </a:cubicBezTo>
                <a:lnTo>
                  <a:pt x="802155" y="1083108"/>
                </a:lnTo>
                <a:lnTo>
                  <a:pt x="776237" y="1079257"/>
                </a:lnTo>
                <a:cubicBezTo>
                  <a:pt x="726649" y="1070551"/>
                  <a:pt x="677188" y="1061846"/>
                  <a:pt x="579143" y="1061846"/>
                </a:cubicBezTo>
                <a:close/>
                <a:moveTo>
                  <a:pt x="10008893" y="1047463"/>
                </a:moveTo>
                <a:cubicBezTo>
                  <a:pt x="9911068" y="1047463"/>
                  <a:pt x="9861407" y="1059728"/>
                  <a:pt x="9811554" y="1071993"/>
                </a:cubicBezTo>
                <a:lnTo>
                  <a:pt x="9760181" y="1082693"/>
                </a:lnTo>
                <a:lnTo>
                  <a:pt x="9861636" y="1076246"/>
                </a:lnTo>
                <a:cubicBezTo>
                  <a:pt x="9907692" y="1073485"/>
                  <a:pt x="9955856" y="1071336"/>
                  <a:pt x="10009405" y="1071336"/>
                </a:cubicBezTo>
                <a:cubicBezTo>
                  <a:pt x="10107449" y="1071336"/>
                  <a:pt x="10157073" y="1075388"/>
                  <a:pt x="10206652" y="1079439"/>
                </a:cubicBezTo>
                <a:lnTo>
                  <a:pt x="10257680" y="1082976"/>
                </a:lnTo>
                <a:lnTo>
                  <a:pt x="10205639" y="1071847"/>
                </a:lnTo>
                <a:cubicBezTo>
                  <a:pt x="10087738" y="1042645"/>
                  <a:pt x="10007506" y="1047391"/>
                  <a:pt x="10008893" y="1047463"/>
                </a:cubicBezTo>
                <a:close/>
                <a:moveTo>
                  <a:pt x="6061929" y="1047463"/>
                </a:moveTo>
                <a:cubicBezTo>
                  <a:pt x="5964103" y="1047463"/>
                  <a:pt x="5914442" y="1059728"/>
                  <a:pt x="5864589" y="1071993"/>
                </a:cubicBezTo>
                <a:lnTo>
                  <a:pt x="5813216" y="1082693"/>
                </a:lnTo>
                <a:lnTo>
                  <a:pt x="5914671" y="1076246"/>
                </a:lnTo>
                <a:cubicBezTo>
                  <a:pt x="5960727" y="1073485"/>
                  <a:pt x="6008891" y="1071336"/>
                  <a:pt x="6062439" y="1071336"/>
                </a:cubicBezTo>
                <a:cubicBezTo>
                  <a:pt x="6160483" y="1071336"/>
                  <a:pt x="6210108" y="1075388"/>
                  <a:pt x="6259686" y="1079439"/>
                </a:cubicBezTo>
                <a:lnTo>
                  <a:pt x="6310714" y="1082976"/>
                </a:lnTo>
                <a:lnTo>
                  <a:pt x="6258673" y="1071847"/>
                </a:lnTo>
                <a:cubicBezTo>
                  <a:pt x="6140772" y="1042645"/>
                  <a:pt x="6060541" y="1047391"/>
                  <a:pt x="6061929" y="1047463"/>
                </a:cubicBezTo>
                <a:close/>
                <a:moveTo>
                  <a:pt x="2161142" y="1047463"/>
                </a:moveTo>
                <a:cubicBezTo>
                  <a:pt x="2063316" y="1047463"/>
                  <a:pt x="2013654" y="1059728"/>
                  <a:pt x="1963801" y="1071993"/>
                </a:cubicBezTo>
                <a:lnTo>
                  <a:pt x="1912429" y="1082693"/>
                </a:lnTo>
                <a:lnTo>
                  <a:pt x="2013882" y="1076246"/>
                </a:lnTo>
                <a:cubicBezTo>
                  <a:pt x="2059939" y="1073485"/>
                  <a:pt x="2108104" y="1071336"/>
                  <a:pt x="2161653" y="1071336"/>
                </a:cubicBezTo>
                <a:cubicBezTo>
                  <a:pt x="2259697" y="1071336"/>
                  <a:pt x="2309321" y="1075388"/>
                  <a:pt x="2358900" y="1079439"/>
                </a:cubicBezTo>
                <a:lnTo>
                  <a:pt x="2409927" y="1082976"/>
                </a:lnTo>
                <a:lnTo>
                  <a:pt x="2357887" y="1071847"/>
                </a:lnTo>
                <a:cubicBezTo>
                  <a:pt x="2239986" y="1042645"/>
                  <a:pt x="2159754" y="1047391"/>
                  <a:pt x="2161142" y="1047463"/>
                </a:cubicBezTo>
                <a:close/>
                <a:moveTo>
                  <a:pt x="10801279" y="1044398"/>
                </a:moveTo>
                <a:cubicBezTo>
                  <a:pt x="10703272" y="1044398"/>
                  <a:pt x="10653501" y="1057374"/>
                  <a:pt x="10603539" y="1070350"/>
                </a:cubicBezTo>
                <a:lnTo>
                  <a:pt x="10539792" y="1084368"/>
                </a:lnTo>
                <a:lnTo>
                  <a:pt x="11070163" y="1084368"/>
                </a:lnTo>
                <a:lnTo>
                  <a:pt x="11043881" y="1081182"/>
                </a:lnTo>
                <a:cubicBezTo>
                  <a:pt x="10972565" y="1065587"/>
                  <a:pt x="10919217" y="1044398"/>
                  <a:pt x="10801279" y="1044398"/>
                </a:cubicBezTo>
                <a:close/>
                <a:moveTo>
                  <a:pt x="6854313" y="1044398"/>
                </a:moveTo>
                <a:cubicBezTo>
                  <a:pt x="6756306" y="1044398"/>
                  <a:pt x="6706535" y="1057374"/>
                  <a:pt x="6656573" y="1070350"/>
                </a:cubicBezTo>
                <a:lnTo>
                  <a:pt x="6592827" y="1084368"/>
                </a:lnTo>
                <a:lnTo>
                  <a:pt x="7123198" y="1084368"/>
                </a:lnTo>
                <a:lnTo>
                  <a:pt x="7096915" y="1081182"/>
                </a:lnTo>
                <a:cubicBezTo>
                  <a:pt x="7025599" y="1065587"/>
                  <a:pt x="6972251" y="1044398"/>
                  <a:pt x="6854313" y="1044398"/>
                </a:cubicBezTo>
                <a:close/>
                <a:moveTo>
                  <a:pt x="2953527" y="1044398"/>
                </a:moveTo>
                <a:cubicBezTo>
                  <a:pt x="2855519" y="1044398"/>
                  <a:pt x="2805749" y="1057374"/>
                  <a:pt x="2755787" y="1070350"/>
                </a:cubicBezTo>
                <a:lnTo>
                  <a:pt x="2692040" y="1084368"/>
                </a:lnTo>
                <a:lnTo>
                  <a:pt x="3222411" y="1084368"/>
                </a:lnTo>
                <a:lnTo>
                  <a:pt x="3196129" y="1081182"/>
                </a:lnTo>
                <a:cubicBezTo>
                  <a:pt x="3124813" y="1065587"/>
                  <a:pt x="3071465" y="1044398"/>
                  <a:pt x="2953527" y="1044398"/>
                </a:cubicBezTo>
                <a:close/>
                <a:moveTo>
                  <a:pt x="8425874" y="1038703"/>
                </a:moveTo>
                <a:cubicBezTo>
                  <a:pt x="8400322" y="1041186"/>
                  <a:pt x="8350096" y="1032060"/>
                  <a:pt x="8228764" y="1067905"/>
                </a:cubicBezTo>
                <a:lnTo>
                  <a:pt x="8202770" y="1073912"/>
                </a:lnTo>
                <a:lnTo>
                  <a:pt x="8265579" y="1064131"/>
                </a:lnTo>
                <a:cubicBezTo>
                  <a:pt x="8305164" y="1057974"/>
                  <a:pt x="8351711" y="1053039"/>
                  <a:pt x="8425874" y="1053011"/>
                </a:cubicBezTo>
                <a:cubicBezTo>
                  <a:pt x="8492483" y="1052201"/>
                  <a:pt x="8559004" y="1058071"/>
                  <a:pt x="8624445" y="1070533"/>
                </a:cubicBezTo>
                <a:lnTo>
                  <a:pt x="8644866" y="1073437"/>
                </a:lnTo>
                <a:lnTo>
                  <a:pt x="8622328" y="1067905"/>
                </a:lnTo>
                <a:cubicBezTo>
                  <a:pt x="8558916" y="1047333"/>
                  <a:pt x="8492527" y="1037462"/>
                  <a:pt x="8425874" y="1038703"/>
                </a:cubicBezTo>
                <a:close/>
                <a:moveTo>
                  <a:pt x="4478910" y="1038703"/>
                </a:moveTo>
                <a:cubicBezTo>
                  <a:pt x="4453358" y="1041186"/>
                  <a:pt x="4403132" y="1032060"/>
                  <a:pt x="4281799" y="1067905"/>
                </a:cubicBezTo>
                <a:lnTo>
                  <a:pt x="4255805" y="1073912"/>
                </a:lnTo>
                <a:lnTo>
                  <a:pt x="4318613" y="1064131"/>
                </a:lnTo>
                <a:cubicBezTo>
                  <a:pt x="4358199" y="1057974"/>
                  <a:pt x="4404746" y="1053039"/>
                  <a:pt x="4478909" y="1053011"/>
                </a:cubicBezTo>
                <a:cubicBezTo>
                  <a:pt x="4545518" y="1052201"/>
                  <a:pt x="4612040" y="1058071"/>
                  <a:pt x="4677480" y="1070533"/>
                </a:cubicBezTo>
                <a:lnTo>
                  <a:pt x="4697902" y="1073437"/>
                </a:lnTo>
                <a:lnTo>
                  <a:pt x="4675363" y="1067905"/>
                </a:lnTo>
                <a:cubicBezTo>
                  <a:pt x="4611952" y="1047333"/>
                  <a:pt x="4545562" y="1037462"/>
                  <a:pt x="4478910" y="1038703"/>
                </a:cubicBezTo>
                <a:close/>
                <a:moveTo>
                  <a:pt x="578122" y="1038703"/>
                </a:moveTo>
                <a:cubicBezTo>
                  <a:pt x="552570" y="1041186"/>
                  <a:pt x="502343" y="1032060"/>
                  <a:pt x="381011" y="1067905"/>
                </a:cubicBezTo>
                <a:lnTo>
                  <a:pt x="350723" y="1074904"/>
                </a:lnTo>
                <a:lnTo>
                  <a:pt x="379797" y="1070560"/>
                </a:lnTo>
                <a:cubicBezTo>
                  <a:pt x="429449" y="1061808"/>
                  <a:pt x="479237" y="1053048"/>
                  <a:pt x="578121" y="1053011"/>
                </a:cubicBezTo>
                <a:cubicBezTo>
                  <a:pt x="644730" y="1052201"/>
                  <a:pt x="711252" y="1058071"/>
                  <a:pt x="776692" y="1070533"/>
                </a:cubicBezTo>
                <a:lnTo>
                  <a:pt x="797114" y="1073437"/>
                </a:lnTo>
                <a:lnTo>
                  <a:pt x="774575" y="1067905"/>
                </a:lnTo>
                <a:cubicBezTo>
                  <a:pt x="711164" y="1047333"/>
                  <a:pt x="644774" y="1037462"/>
                  <a:pt x="578122" y="1038703"/>
                </a:cubicBezTo>
                <a:close/>
                <a:moveTo>
                  <a:pt x="9217749" y="1026731"/>
                </a:moveTo>
                <a:cubicBezTo>
                  <a:pt x="9119851" y="1026731"/>
                  <a:pt x="9070317" y="1044215"/>
                  <a:pt x="9020538" y="1061699"/>
                </a:cubicBezTo>
                <a:lnTo>
                  <a:pt x="8956036" y="1080860"/>
                </a:lnTo>
                <a:lnTo>
                  <a:pt x="9054585" y="1073726"/>
                </a:lnTo>
                <a:cubicBezTo>
                  <a:pt x="9156718" y="1064126"/>
                  <a:pt x="9247243" y="1056333"/>
                  <a:pt x="9415590" y="1076154"/>
                </a:cubicBezTo>
                <a:lnTo>
                  <a:pt x="9478780" y="1080542"/>
                </a:lnTo>
                <a:lnTo>
                  <a:pt x="9413838" y="1061407"/>
                </a:lnTo>
                <a:cubicBezTo>
                  <a:pt x="9351397" y="1037053"/>
                  <a:pt x="9284759" y="1025270"/>
                  <a:pt x="9217749" y="1026731"/>
                </a:cubicBezTo>
                <a:close/>
                <a:moveTo>
                  <a:pt x="5270784" y="1026731"/>
                </a:moveTo>
                <a:cubicBezTo>
                  <a:pt x="5172886" y="1026731"/>
                  <a:pt x="5123353" y="1044215"/>
                  <a:pt x="5073574" y="1061699"/>
                </a:cubicBezTo>
                <a:lnTo>
                  <a:pt x="5009072" y="1080860"/>
                </a:lnTo>
                <a:lnTo>
                  <a:pt x="5107621" y="1073726"/>
                </a:lnTo>
                <a:cubicBezTo>
                  <a:pt x="5209752" y="1064126"/>
                  <a:pt x="5300278" y="1056333"/>
                  <a:pt x="5468625" y="1076154"/>
                </a:cubicBezTo>
                <a:lnTo>
                  <a:pt x="5531815" y="1080542"/>
                </a:lnTo>
                <a:lnTo>
                  <a:pt x="5466874" y="1061407"/>
                </a:lnTo>
                <a:cubicBezTo>
                  <a:pt x="5404434" y="1037053"/>
                  <a:pt x="5337795" y="1025270"/>
                  <a:pt x="5270784" y="1026731"/>
                </a:cubicBezTo>
                <a:close/>
                <a:moveTo>
                  <a:pt x="1369996" y="1026731"/>
                </a:moveTo>
                <a:cubicBezTo>
                  <a:pt x="1272098" y="1026731"/>
                  <a:pt x="1222564" y="1044215"/>
                  <a:pt x="1172785" y="1061699"/>
                </a:cubicBezTo>
                <a:lnTo>
                  <a:pt x="1108283" y="1080860"/>
                </a:lnTo>
                <a:lnTo>
                  <a:pt x="1206832" y="1073726"/>
                </a:lnTo>
                <a:cubicBezTo>
                  <a:pt x="1308965" y="1064126"/>
                  <a:pt x="1399490" y="1056333"/>
                  <a:pt x="1567837" y="1076154"/>
                </a:cubicBezTo>
                <a:lnTo>
                  <a:pt x="1631027" y="1080542"/>
                </a:lnTo>
                <a:lnTo>
                  <a:pt x="1566085" y="1061407"/>
                </a:lnTo>
                <a:cubicBezTo>
                  <a:pt x="1503645" y="1037053"/>
                  <a:pt x="1437006" y="1025270"/>
                  <a:pt x="1369996" y="1026731"/>
                </a:cubicBezTo>
                <a:close/>
                <a:moveTo>
                  <a:pt x="11591694" y="1026292"/>
                </a:moveTo>
                <a:cubicBezTo>
                  <a:pt x="11493795" y="1026292"/>
                  <a:pt x="11444262" y="1043777"/>
                  <a:pt x="11394474" y="1061261"/>
                </a:cubicBezTo>
                <a:lnTo>
                  <a:pt x="11325778" y="1081663"/>
                </a:lnTo>
                <a:lnTo>
                  <a:pt x="11434650" y="1071821"/>
                </a:lnTo>
                <a:cubicBezTo>
                  <a:pt x="11483671" y="1067512"/>
                  <a:pt x="11535408" y="1064035"/>
                  <a:pt x="11592351" y="1064035"/>
                </a:cubicBezTo>
                <a:cubicBezTo>
                  <a:pt x="11690907" y="1064035"/>
                  <a:pt x="11740403" y="1069820"/>
                  <a:pt x="11789891" y="1075606"/>
                </a:cubicBezTo>
                <a:lnTo>
                  <a:pt x="11860907" y="1082636"/>
                </a:lnTo>
                <a:lnTo>
                  <a:pt x="11788705" y="1061188"/>
                </a:lnTo>
                <a:cubicBezTo>
                  <a:pt x="11738998" y="1043740"/>
                  <a:pt x="11689483" y="1026292"/>
                  <a:pt x="11591694" y="1026292"/>
                </a:cubicBezTo>
                <a:close/>
                <a:moveTo>
                  <a:pt x="7644728" y="1026292"/>
                </a:moveTo>
                <a:cubicBezTo>
                  <a:pt x="7546830" y="1026292"/>
                  <a:pt x="7497296" y="1043777"/>
                  <a:pt x="7447508" y="1061261"/>
                </a:cubicBezTo>
                <a:lnTo>
                  <a:pt x="7378812" y="1081663"/>
                </a:lnTo>
                <a:lnTo>
                  <a:pt x="7487684" y="1071821"/>
                </a:lnTo>
                <a:cubicBezTo>
                  <a:pt x="7536705" y="1067512"/>
                  <a:pt x="7588442" y="1064035"/>
                  <a:pt x="7645385" y="1064035"/>
                </a:cubicBezTo>
                <a:cubicBezTo>
                  <a:pt x="7743941" y="1064035"/>
                  <a:pt x="7793438" y="1069820"/>
                  <a:pt x="7842926" y="1075606"/>
                </a:cubicBezTo>
                <a:lnTo>
                  <a:pt x="7914464" y="1082688"/>
                </a:lnTo>
                <a:lnTo>
                  <a:pt x="7803738" y="1048374"/>
                </a:lnTo>
                <a:cubicBezTo>
                  <a:pt x="7764258" y="1036106"/>
                  <a:pt x="7718070" y="1026292"/>
                  <a:pt x="7644728" y="1026292"/>
                </a:cubicBezTo>
                <a:close/>
                <a:moveTo>
                  <a:pt x="3743941" y="1026292"/>
                </a:moveTo>
                <a:cubicBezTo>
                  <a:pt x="3646043" y="1026292"/>
                  <a:pt x="3596511" y="1043777"/>
                  <a:pt x="3546722" y="1061261"/>
                </a:cubicBezTo>
                <a:lnTo>
                  <a:pt x="3478026" y="1081663"/>
                </a:lnTo>
                <a:lnTo>
                  <a:pt x="3586898" y="1071821"/>
                </a:lnTo>
                <a:cubicBezTo>
                  <a:pt x="3635919" y="1067512"/>
                  <a:pt x="3687656" y="1064035"/>
                  <a:pt x="3744599" y="1064035"/>
                </a:cubicBezTo>
                <a:cubicBezTo>
                  <a:pt x="3818515" y="1064035"/>
                  <a:pt x="3864836" y="1067289"/>
                  <a:pt x="3904255" y="1071357"/>
                </a:cubicBezTo>
                <a:lnTo>
                  <a:pt x="4013497" y="1082632"/>
                </a:lnTo>
                <a:lnTo>
                  <a:pt x="3902950" y="1048374"/>
                </a:lnTo>
                <a:cubicBezTo>
                  <a:pt x="3863470" y="1036106"/>
                  <a:pt x="3817283" y="1026292"/>
                  <a:pt x="3743941" y="1026292"/>
                </a:cubicBezTo>
                <a:close/>
                <a:moveTo>
                  <a:pt x="8425874" y="1015121"/>
                </a:moveTo>
                <a:cubicBezTo>
                  <a:pt x="8400322" y="1018698"/>
                  <a:pt x="8350388" y="1005850"/>
                  <a:pt x="8229566" y="1055566"/>
                </a:cubicBezTo>
                <a:lnTo>
                  <a:pt x="8209764" y="1062485"/>
                </a:lnTo>
                <a:lnTo>
                  <a:pt x="8265470" y="1048057"/>
                </a:lnTo>
                <a:cubicBezTo>
                  <a:pt x="8305243" y="1037791"/>
                  <a:pt x="8351930" y="1029578"/>
                  <a:pt x="8425874" y="1029578"/>
                </a:cubicBezTo>
                <a:cubicBezTo>
                  <a:pt x="8452156" y="1032133"/>
                  <a:pt x="8502309" y="1022716"/>
                  <a:pt x="8624883" y="1058780"/>
                </a:cubicBezTo>
                <a:lnTo>
                  <a:pt x="8636990" y="1061623"/>
                </a:lnTo>
                <a:lnTo>
                  <a:pt x="8584719" y="1040899"/>
                </a:lnTo>
                <a:cubicBezTo>
                  <a:pt x="8545170" y="1026578"/>
                  <a:pt x="8498996" y="1015121"/>
                  <a:pt x="8425874" y="1015121"/>
                </a:cubicBezTo>
                <a:close/>
                <a:moveTo>
                  <a:pt x="4478909" y="1015121"/>
                </a:moveTo>
                <a:cubicBezTo>
                  <a:pt x="4453358" y="1018698"/>
                  <a:pt x="4403423" y="1005850"/>
                  <a:pt x="4282600" y="1055566"/>
                </a:cubicBezTo>
                <a:lnTo>
                  <a:pt x="4267352" y="1061305"/>
                </a:lnTo>
                <a:lnTo>
                  <a:pt x="4318505" y="1048057"/>
                </a:lnTo>
                <a:cubicBezTo>
                  <a:pt x="4358278" y="1037791"/>
                  <a:pt x="4404966" y="1029578"/>
                  <a:pt x="4478910" y="1029578"/>
                </a:cubicBezTo>
                <a:cubicBezTo>
                  <a:pt x="4505192" y="1032133"/>
                  <a:pt x="4555345" y="1022716"/>
                  <a:pt x="4677918" y="1058780"/>
                </a:cubicBezTo>
                <a:lnTo>
                  <a:pt x="4690025" y="1061623"/>
                </a:lnTo>
                <a:lnTo>
                  <a:pt x="4637754" y="1040899"/>
                </a:lnTo>
                <a:cubicBezTo>
                  <a:pt x="4598206" y="1026578"/>
                  <a:pt x="4552032" y="1015121"/>
                  <a:pt x="4478909" y="1015121"/>
                </a:cubicBezTo>
                <a:close/>
                <a:moveTo>
                  <a:pt x="578122" y="1015121"/>
                </a:moveTo>
                <a:cubicBezTo>
                  <a:pt x="552571" y="1018698"/>
                  <a:pt x="502636" y="1005850"/>
                  <a:pt x="381814" y="1055566"/>
                </a:cubicBezTo>
                <a:lnTo>
                  <a:pt x="355603" y="1064723"/>
                </a:lnTo>
                <a:lnTo>
                  <a:pt x="379496" y="1058779"/>
                </a:lnTo>
                <a:cubicBezTo>
                  <a:pt x="429394" y="1044179"/>
                  <a:pt x="479530" y="1029578"/>
                  <a:pt x="578122" y="1029578"/>
                </a:cubicBezTo>
                <a:cubicBezTo>
                  <a:pt x="604403" y="1032133"/>
                  <a:pt x="654556" y="1022716"/>
                  <a:pt x="777130" y="1058780"/>
                </a:cubicBezTo>
                <a:lnTo>
                  <a:pt x="789238" y="1061623"/>
                </a:lnTo>
                <a:lnTo>
                  <a:pt x="736967" y="1040899"/>
                </a:lnTo>
                <a:cubicBezTo>
                  <a:pt x="697419" y="1026578"/>
                  <a:pt x="651245" y="1015121"/>
                  <a:pt x="578122" y="1015121"/>
                </a:cubicBezTo>
                <a:close/>
                <a:moveTo>
                  <a:pt x="10008310" y="1014977"/>
                </a:moveTo>
                <a:cubicBezTo>
                  <a:pt x="9898749" y="1014977"/>
                  <a:pt x="9849638" y="1040825"/>
                  <a:pt x="9792516" y="1063442"/>
                </a:cubicBezTo>
                <a:lnTo>
                  <a:pt x="9763766" y="1072880"/>
                </a:lnTo>
                <a:lnTo>
                  <a:pt x="9809939" y="1063223"/>
                </a:lnTo>
                <a:cubicBezTo>
                  <a:pt x="9859782" y="1050949"/>
                  <a:pt x="9909826" y="1038666"/>
                  <a:pt x="10008455" y="1038630"/>
                </a:cubicBezTo>
                <a:cubicBezTo>
                  <a:pt x="10107011" y="1038630"/>
                  <a:pt x="10156836" y="1050858"/>
                  <a:pt x="10206497" y="1063086"/>
                </a:cubicBezTo>
                <a:lnTo>
                  <a:pt x="10257553" y="1073758"/>
                </a:lnTo>
                <a:lnTo>
                  <a:pt x="10204325" y="1055422"/>
                </a:lnTo>
                <a:cubicBezTo>
                  <a:pt x="10156070" y="1035564"/>
                  <a:pt x="10106280" y="1014977"/>
                  <a:pt x="10008310" y="1014977"/>
                </a:cubicBezTo>
                <a:close/>
                <a:moveTo>
                  <a:pt x="6061344" y="1014977"/>
                </a:moveTo>
                <a:cubicBezTo>
                  <a:pt x="5951784" y="1014977"/>
                  <a:pt x="5902673" y="1040825"/>
                  <a:pt x="5845552" y="1063442"/>
                </a:cubicBezTo>
                <a:lnTo>
                  <a:pt x="5816801" y="1072880"/>
                </a:lnTo>
                <a:lnTo>
                  <a:pt x="5862975" y="1063223"/>
                </a:lnTo>
                <a:cubicBezTo>
                  <a:pt x="5912818" y="1050949"/>
                  <a:pt x="5962861" y="1038666"/>
                  <a:pt x="6061489" y="1038630"/>
                </a:cubicBezTo>
                <a:cubicBezTo>
                  <a:pt x="6160045" y="1038630"/>
                  <a:pt x="6209870" y="1050858"/>
                  <a:pt x="6259531" y="1063086"/>
                </a:cubicBezTo>
                <a:lnTo>
                  <a:pt x="6310587" y="1073758"/>
                </a:lnTo>
                <a:lnTo>
                  <a:pt x="6257359" y="1055422"/>
                </a:lnTo>
                <a:cubicBezTo>
                  <a:pt x="6209104" y="1035564"/>
                  <a:pt x="6159315" y="1014977"/>
                  <a:pt x="6061344" y="1014977"/>
                </a:cubicBezTo>
                <a:close/>
                <a:moveTo>
                  <a:pt x="2160558" y="1014977"/>
                </a:moveTo>
                <a:cubicBezTo>
                  <a:pt x="2050996" y="1014977"/>
                  <a:pt x="2001885" y="1040825"/>
                  <a:pt x="1944763" y="1063442"/>
                </a:cubicBezTo>
                <a:lnTo>
                  <a:pt x="1916013" y="1072880"/>
                </a:lnTo>
                <a:lnTo>
                  <a:pt x="1962187" y="1063223"/>
                </a:lnTo>
                <a:cubicBezTo>
                  <a:pt x="2012030" y="1050949"/>
                  <a:pt x="2062074" y="1038666"/>
                  <a:pt x="2160703" y="1038630"/>
                </a:cubicBezTo>
                <a:cubicBezTo>
                  <a:pt x="2259258" y="1038630"/>
                  <a:pt x="2309084" y="1050858"/>
                  <a:pt x="2358745" y="1063086"/>
                </a:cubicBezTo>
                <a:lnTo>
                  <a:pt x="2409801" y="1073758"/>
                </a:lnTo>
                <a:lnTo>
                  <a:pt x="2356573" y="1055422"/>
                </a:lnTo>
                <a:cubicBezTo>
                  <a:pt x="2308318" y="1035564"/>
                  <a:pt x="2258529" y="1014977"/>
                  <a:pt x="2160558" y="1014977"/>
                </a:cubicBezTo>
                <a:close/>
                <a:moveTo>
                  <a:pt x="9773897" y="1006238"/>
                </a:moveTo>
                <a:lnTo>
                  <a:pt x="9769231" y="1011447"/>
                </a:lnTo>
                <a:lnTo>
                  <a:pt x="9770526" y="1010242"/>
                </a:lnTo>
                <a:close/>
                <a:moveTo>
                  <a:pt x="5826934" y="1006236"/>
                </a:moveTo>
                <a:lnTo>
                  <a:pt x="5822265" y="1011448"/>
                </a:lnTo>
                <a:lnTo>
                  <a:pt x="5823562" y="1010242"/>
                </a:lnTo>
                <a:close/>
                <a:moveTo>
                  <a:pt x="1926155" y="1006226"/>
                </a:moveTo>
                <a:lnTo>
                  <a:pt x="1921476" y="1011451"/>
                </a:lnTo>
                <a:lnTo>
                  <a:pt x="1922775" y="1010242"/>
                </a:lnTo>
                <a:close/>
                <a:moveTo>
                  <a:pt x="6289963" y="999038"/>
                </a:moveTo>
                <a:lnTo>
                  <a:pt x="6299340" y="1010191"/>
                </a:lnTo>
                <a:lnTo>
                  <a:pt x="6303036" y="1013630"/>
                </a:lnTo>
                <a:close/>
                <a:moveTo>
                  <a:pt x="2389170" y="999029"/>
                </a:moveTo>
                <a:lnTo>
                  <a:pt x="2398555" y="1010191"/>
                </a:lnTo>
                <a:lnTo>
                  <a:pt x="2402254" y="1013633"/>
                </a:lnTo>
                <a:close/>
                <a:moveTo>
                  <a:pt x="10236917" y="999025"/>
                </a:moveTo>
                <a:lnTo>
                  <a:pt x="10246306" y="1010191"/>
                </a:lnTo>
                <a:lnTo>
                  <a:pt x="10250006" y="1013634"/>
                </a:lnTo>
                <a:close/>
                <a:moveTo>
                  <a:pt x="5845964" y="998053"/>
                </a:moveTo>
                <a:lnTo>
                  <a:pt x="5818342" y="1025252"/>
                </a:lnTo>
                <a:lnTo>
                  <a:pt x="5824152" y="1020567"/>
                </a:lnTo>
                <a:close/>
                <a:moveTo>
                  <a:pt x="1945178" y="998051"/>
                </a:moveTo>
                <a:lnTo>
                  <a:pt x="1917553" y="1025254"/>
                </a:lnTo>
                <a:lnTo>
                  <a:pt x="1923364" y="1020567"/>
                </a:lnTo>
                <a:close/>
                <a:moveTo>
                  <a:pt x="9792945" y="998036"/>
                </a:moveTo>
                <a:lnTo>
                  <a:pt x="9765302" y="1025256"/>
                </a:lnTo>
                <a:lnTo>
                  <a:pt x="9771116" y="1020567"/>
                </a:lnTo>
                <a:close/>
                <a:moveTo>
                  <a:pt x="8426385" y="991834"/>
                </a:moveTo>
                <a:cubicBezTo>
                  <a:pt x="8401053" y="996360"/>
                  <a:pt x="8350826" y="979935"/>
                  <a:pt x="8230443" y="1043740"/>
                </a:cubicBezTo>
                <a:lnTo>
                  <a:pt x="8210021" y="1053520"/>
                </a:lnTo>
                <a:lnTo>
                  <a:pt x="8245780" y="1039589"/>
                </a:lnTo>
                <a:cubicBezTo>
                  <a:pt x="8290197" y="1022019"/>
                  <a:pt x="8339479" y="1006393"/>
                  <a:pt x="8425874" y="1006361"/>
                </a:cubicBezTo>
                <a:cubicBezTo>
                  <a:pt x="8450476" y="1009792"/>
                  <a:pt x="8502820" y="996944"/>
                  <a:pt x="8625321" y="1047462"/>
                </a:cubicBezTo>
                <a:lnTo>
                  <a:pt x="8636838" y="1051473"/>
                </a:lnTo>
                <a:lnTo>
                  <a:pt x="8585108" y="1024981"/>
                </a:lnTo>
                <a:cubicBezTo>
                  <a:pt x="8545737" y="1006566"/>
                  <a:pt x="8499700" y="991834"/>
                  <a:pt x="8426385" y="991834"/>
                </a:cubicBezTo>
                <a:close/>
                <a:moveTo>
                  <a:pt x="4479421" y="991834"/>
                </a:moveTo>
                <a:cubicBezTo>
                  <a:pt x="4454088" y="996360"/>
                  <a:pt x="4403861" y="979935"/>
                  <a:pt x="4283478" y="1043740"/>
                </a:cubicBezTo>
                <a:lnTo>
                  <a:pt x="4263058" y="1053519"/>
                </a:lnTo>
                <a:lnTo>
                  <a:pt x="4298814" y="1039589"/>
                </a:lnTo>
                <a:cubicBezTo>
                  <a:pt x="4343232" y="1022019"/>
                  <a:pt x="4392515" y="1006393"/>
                  <a:pt x="4478909" y="1006361"/>
                </a:cubicBezTo>
                <a:cubicBezTo>
                  <a:pt x="4503512" y="1009792"/>
                  <a:pt x="4555855" y="996944"/>
                  <a:pt x="4678356" y="1047462"/>
                </a:cubicBezTo>
                <a:lnTo>
                  <a:pt x="4689876" y="1051473"/>
                </a:lnTo>
                <a:lnTo>
                  <a:pt x="4638144" y="1024981"/>
                </a:lnTo>
                <a:cubicBezTo>
                  <a:pt x="4598773" y="1006566"/>
                  <a:pt x="4552735" y="991834"/>
                  <a:pt x="4479421" y="991834"/>
                </a:cubicBezTo>
                <a:close/>
                <a:moveTo>
                  <a:pt x="578633" y="991834"/>
                </a:moveTo>
                <a:cubicBezTo>
                  <a:pt x="553301" y="996360"/>
                  <a:pt x="503074" y="979935"/>
                  <a:pt x="382691" y="1043740"/>
                </a:cubicBezTo>
                <a:lnTo>
                  <a:pt x="359771" y="1053951"/>
                </a:lnTo>
                <a:lnTo>
                  <a:pt x="379195" y="1047198"/>
                </a:lnTo>
                <a:cubicBezTo>
                  <a:pt x="429120" y="1026802"/>
                  <a:pt x="479384" y="1006397"/>
                  <a:pt x="578122" y="1006361"/>
                </a:cubicBezTo>
                <a:cubicBezTo>
                  <a:pt x="602725" y="1009792"/>
                  <a:pt x="655067" y="996944"/>
                  <a:pt x="777569" y="1047462"/>
                </a:cubicBezTo>
                <a:lnTo>
                  <a:pt x="789085" y="1051472"/>
                </a:lnTo>
                <a:lnTo>
                  <a:pt x="737356" y="1024981"/>
                </a:lnTo>
                <a:cubicBezTo>
                  <a:pt x="697984" y="1006566"/>
                  <a:pt x="651947" y="991834"/>
                  <a:pt x="578633" y="991834"/>
                </a:cubicBezTo>
                <a:close/>
                <a:moveTo>
                  <a:pt x="10008382" y="982124"/>
                </a:moveTo>
                <a:cubicBezTo>
                  <a:pt x="9897754" y="982124"/>
                  <a:pt x="9849493" y="1018297"/>
                  <a:pt x="9792916" y="1049948"/>
                </a:cubicBezTo>
                <a:lnTo>
                  <a:pt x="9768034" y="1061447"/>
                </a:lnTo>
                <a:lnTo>
                  <a:pt x="9808862" y="1047391"/>
                </a:lnTo>
                <a:cubicBezTo>
                  <a:pt x="9857921" y="1027169"/>
                  <a:pt x="9908659" y="1006217"/>
                  <a:pt x="10008455" y="1006217"/>
                </a:cubicBezTo>
                <a:cubicBezTo>
                  <a:pt x="10107011" y="1006217"/>
                  <a:pt x="10157073" y="1026622"/>
                  <a:pt x="10206880" y="1047026"/>
                </a:cubicBezTo>
                <a:lnTo>
                  <a:pt x="10244839" y="1060248"/>
                </a:lnTo>
                <a:lnTo>
                  <a:pt x="10203960" y="1038629"/>
                </a:lnTo>
                <a:cubicBezTo>
                  <a:pt x="10153661" y="1009427"/>
                  <a:pt x="10106135" y="982124"/>
                  <a:pt x="10008382" y="982124"/>
                </a:cubicBezTo>
                <a:close/>
                <a:moveTo>
                  <a:pt x="6061416" y="982124"/>
                </a:moveTo>
                <a:cubicBezTo>
                  <a:pt x="5950789" y="982124"/>
                  <a:pt x="5902528" y="1018297"/>
                  <a:pt x="5845951" y="1049948"/>
                </a:cubicBezTo>
                <a:lnTo>
                  <a:pt x="5821068" y="1061447"/>
                </a:lnTo>
                <a:lnTo>
                  <a:pt x="5861897" y="1047391"/>
                </a:lnTo>
                <a:cubicBezTo>
                  <a:pt x="5910956" y="1027169"/>
                  <a:pt x="5961694" y="1006217"/>
                  <a:pt x="6061489" y="1006217"/>
                </a:cubicBezTo>
                <a:cubicBezTo>
                  <a:pt x="6160045" y="1006217"/>
                  <a:pt x="6210107" y="1026622"/>
                  <a:pt x="6259914" y="1047026"/>
                </a:cubicBezTo>
                <a:lnTo>
                  <a:pt x="6297873" y="1060248"/>
                </a:lnTo>
                <a:lnTo>
                  <a:pt x="6256994" y="1038629"/>
                </a:lnTo>
                <a:cubicBezTo>
                  <a:pt x="6206695" y="1009427"/>
                  <a:pt x="6159169" y="982124"/>
                  <a:pt x="6061416" y="982124"/>
                </a:cubicBezTo>
                <a:close/>
                <a:moveTo>
                  <a:pt x="2160631" y="982124"/>
                </a:moveTo>
                <a:cubicBezTo>
                  <a:pt x="2050002" y="982124"/>
                  <a:pt x="2001740" y="1018297"/>
                  <a:pt x="1945163" y="1049948"/>
                </a:cubicBezTo>
                <a:lnTo>
                  <a:pt x="1920280" y="1061447"/>
                </a:lnTo>
                <a:lnTo>
                  <a:pt x="1961110" y="1047391"/>
                </a:lnTo>
                <a:cubicBezTo>
                  <a:pt x="2010169" y="1027169"/>
                  <a:pt x="2060907" y="1006217"/>
                  <a:pt x="2160704" y="1006217"/>
                </a:cubicBezTo>
                <a:cubicBezTo>
                  <a:pt x="2259259" y="1006217"/>
                  <a:pt x="2309322" y="1026622"/>
                  <a:pt x="2359128" y="1047026"/>
                </a:cubicBezTo>
                <a:lnTo>
                  <a:pt x="2397089" y="1060249"/>
                </a:lnTo>
                <a:lnTo>
                  <a:pt x="2356209" y="1038629"/>
                </a:lnTo>
                <a:cubicBezTo>
                  <a:pt x="2305909" y="1009427"/>
                  <a:pt x="2258383" y="982124"/>
                  <a:pt x="2160631" y="982124"/>
                </a:cubicBezTo>
                <a:close/>
                <a:moveTo>
                  <a:pt x="9217238" y="980300"/>
                </a:moveTo>
                <a:cubicBezTo>
                  <a:pt x="9106609" y="980300"/>
                  <a:pt x="9058325" y="1017258"/>
                  <a:pt x="9001728" y="1049596"/>
                </a:cubicBezTo>
                <a:lnTo>
                  <a:pt x="8953528" y="1072348"/>
                </a:lnTo>
                <a:lnTo>
                  <a:pt x="9018767" y="1052893"/>
                </a:lnTo>
                <a:cubicBezTo>
                  <a:pt x="9068547" y="1035417"/>
                  <a:pt x="9118573" y="1017933"/>
                  <a:pt x="9217457" y="1017897"/>
                </a:cubicBezTo>
                <a:cubicBezTo>
                  <a:pt x="9316012" y="1017897"/>
                  <a:pt x="9365911" y="1035363"/>
                  <a:pt x="9415617" y="1052829"/>
                </a:cubicBezTo>
                <a:lnTo>
                  <a:pt x="9481588" y="1072516"/>
                </a:lnTo>
                <a:lnTo>
                  <a:pt x="9432385" y="1049337"/>
                </a:lnTo>
                <a:cubicBezTo>
                  <a:pt x="9375891" y="1017120"/>
                  <a:pt x="9327702" y="980300"/>
                  <a:pt x="9217238" y="980300"/>
                </a:cubicBezTo>
                <a:close/>
                <a:moveTo>
                  <a:pt x="5270274" y="980300"/>
                </a:moveTo>
                <a:cubicBezTo>
                  <a:pt x="5159645" y="980300"/>
                  <a:pt x="5111361" y="1017258"/>
                  <a:pt x="5054763" y="1049596"/>
                </a:cubicBezTo>
                <a:lnTo>
                  <a:pt x="5006563" y="1072348"/>
                </a:lnTo>
                <a:lnTo>
                  <a:pt x="5071802" y="1052893"/>
                </a:lnTo>
                <a:cubicBezTo>
                  <a:pt x="5121582" y="1035417"/>
                  <a:pt x="5171609" y="1017933"/>
                  <a:pt x="5270492" y="1017897"/>
                </a:cubicBezTo>
                <a:cubicBezTo>
                  <a:pt x="5369048" y="1017897"/>
                  <a:pt x="5418946" y="1035363"/>
                  <a:pt x="5468653" y="1052829"/>
                </a:cubicBezTo>
                <a:lnTo>
                  <a:pt x="5534625" y="1072517"/>
                </a:lnTo>
                <a:lnTo>
                  <a:pt x="5485421" y="1049337"/>
                </a:lnTo>
                <a:cubicBezTo>
                  <a:pt x="5428928" y="1017120"/>
                  <a:pt x="5380738" y="980300"/>
                  <a:pt x="5270274" y="980300"/>
                </a:cubicBezTo>
                <a:close/>
                <a:moveTo>
                  <a:pt x="1369485" y="980300"/>
                </a:moveTo>
                <a:cubicBezTo>
                  <a:pt x="1258857" y="980300"/>
                  <a:pt x="1210572" y="1017258"/>
                  <a:pt x="1153975" y="1049596"/>
                </a:cubicBezTo>
                <a:lnTo>
                  <a:pt x="1105776" y="1072348"/>
                </a:lnTo>
                <a:lnTo>
                  <a:pt x="1171014" y="1052893"/>
                </a:lnTo>
                <a:cubicBezTo>
                  <a:pt x="1220794" y="1035417"/>
                  <a:pt x="1270820" y="1017933"/>
                  <a:pt x="1369704" y="1017897"/>
                </a:cubicBezTo>
                <a:cubicBezTo>
                  <a:pt x="1468260" y="1017897"/>
                  <a:pt x="1518158" y="1035363"/>
                  <a:pt x="1567864" y="1052829"/>
                </a:cubicBezTo>
                <a:lnTo>
                  <a:pt x="1633836" y="1072517"/>
                </a:lnTo>
                <a:lnTo>
                  <a:pt x="1584633" y="1049337"/>
                </a:lnTo>
                <a:cubicBezTo>
                  <a:pt x="1528139" y="1017120"/>
                  <a:pt x="1479950" y="980300"/>
                  <a:pt x="1369485" y="980300"/>
                </a:cubicBezTo>
                <a:close/>
                <a:moveTo>
                  <a:pt x="11591182" y="979643"/>
                </a:moveTo>
                <a:cubicBezTo>
                  <a:pt x="11480554" y="979643"/>
                  <a:pt x="11432293" y="1016486"/>
                  <a:pt x="11375689" y="1048788"/>
                </a:cubicBezTo>
                <a:lnTo>
                  <a:pt x="11327656" y="1071453"/>
                </a:lnTo>
                <a:lnTo>
                  <a:pt x="11391370" y="1052720"/>
                </a:lnTo>
                <a:cubicBezTo>
                  <a:pt x="11455169" y="1027877"/>
                  <a:pt x="11523252" y="1015918"/>
                  <a:pt x="11591694" y="1017532"/>
                </a:cubicBezTo>
                <a:cubicBezTo>
                  <a:pt x="11690249" y="1017532"/>
                  <a:pt x="11740147" y="1034980"/>
                  <a:pt x="11789854" y="1052428"/>
                </a:cubicBezTo>
                <a:lnTo>
                  <a:pt x="11856735" y="1072366"/>
                </a:lnTo>
                <a:lnTo>
                  <a:pt x="11806422" y="1048680"/>
                </a:lnTo>
                <a:cubicBezTo>
                  <a:pt x="11749895" y="1016463"/>
                  <a:pt x="11701688" y="979643"/>
                  <a:pt x="11591182" y="979643"/>
                </a:cubicBezTo>
                <a:close/>
                <a:moveTo>
                  <a:pt x="7644217" y="979643"/>
                </a:moveTo>
                <a:cubicBezTo>
                  <a:pt x="7533589" y="979643"/>
                  <a:pt x="7485327" y="1016486"/>
                  <a:pt x="7428724" y="1048788"/>
                </a:cubicBezTo>
                <a:lnTo>
                  <a:pt x="7380691" y="1071453"/>
                </a:lnTo>
                <a:lnTo>
                  <a:pt x="7444405" y="1052720"/>
                </a:lnTo>
                <a:cubicBezTo>
                  <a:pt x="7508203" y="1027877"/>
                  <a:pt x="7576286" y="1015918"/>
                  <a:pt x="7644728" y="1017532"/>
                </a:cubicBezTo>
                <a:cubicBezTo>
                  <a:pt x="7792561" y="1017532"/>
                  <a:pt x="7830915" y="1056790"/>
                  <a:pt x="7923362" y="1076419"/>
                </a:cubicBezTo>
                <a:lnTo>
                  <a:pt x="7929006" y="1076947"/>
                </a:lnTo>
                <a:lnTo>
                  <a:pt x="7888741" y="1064214"/>
                </a:lnTo>
                <a:cubicBezTo>
                  <a:pt x="7817268" y="1029759"/>
                  <a:pt x="7773140" y="979643"/>
                  <a:pt x="7644217" y="979643"/>
                </a:cubicBezTo>
                <a:close/>
                <a:moveTo>
                  <a:pt x="3743430" y="979643"/>
                </a:moveTo>
                <a:cubicBezTo>
                  <a:pt x="3632803" y="979643"/>
                  <a:pt x="3584540" y="1016486"/>
                  <a:pt x="3527938" y="1048788"/>
                </a:cubicBezTo>
                <a:lnTo>
                  <a:pt x="3479905" y="1071453"/>
                </a:lnTo>
                <a:lnTo>
                  <a:pt x="3543619" y="1052720"/>
                </a:lnTo>
                <a:cubicBezTo>
                  <a:pt x="3607416" y="1027877"/>
                  <a:pt x="3675500" y="1015918"/>
                  <a:pt x="3743941" y="1017532"/>
                </a:cubicBezTo>
                <a:cubicBezTo>
                  <a:pt x="3891774" y="1017532"/>
                  <a:pt x="3930128" y="1056790"/>
                  <a:pt x="4022576" y="1076419"/>
                </a:cubicBezTo>
                <a:lnTo>
                  <a:pt x="4028219" y="1076947"/>
                </a:lnTo>
                <a:lnTo>
                  <a:pt x="3987954" y="1064214"/>
                </a:lnTo>
                <a:cubicBezTo>
                  <a:pt x="3916481" y="1029759"/>
                  <a:pt x="3872353" y="979643"/>
                  <a:pt x="3743430" y="979643"/>
                </a:cubicBezTo>
                <a:close/>
                <a:moveTo>
                  <a:pt x="8425874" y="968545"/>
                </a:moveTo>
                <a:cubicBezTo>
                  <a:pt x="8361461" y="968545"/>
                  <a:pt x="8318175" y="982331"/>
                  <a:pt x="8282041" y="1000860"/>
                </a:cubicBezTo>
                <a:lnTo>
                  <a:pt x="8216657" y="1040227"/>
                </a:lnTo>
                <a:lnTo>
                  <a:pt x="8245564" y="1025714"/>
                </a:lnTo>
                <a:cubicBezTo>
                  <a:pt x="8289871" y="1003140"/>
                  <a:pt x="8339128" y="983074"/>
                  <a:pt x="8425874" y="983074"/>
                </a:cubicBezTo>
                <a:cubicBezTo>
                  <a:pt x="8451572" y="987673"/>
                  <a:pt x="8502893" y="970882"/>
                  <a:pt x="8625686" y="1035929"/>
                </a:cubicBezTo>
                <a:lnTo>
                  <a:pt x="8631893" y="1038711"/>
                </a:lnTo>
                <a:lnTo>
                  <a:pt x="8584708" y="1009060"/>
                </a:lnTo>
                <a:cubicBezTo>
                  <a:pt x="8545468" y="986552"/>
                  <a:pt x="8499489" y="968545"/>
                  <a:pt x="8425874" y="968545"/>
                </a:cubicBezTo>
                <a:close/>
                <a:moveTo>
                  <a:pt x="4478909" y="968545"/>
                </a:moveTo>
                <a:cubicBezTo>
                  <a:pt x="4414497" y="968545"/>
                  <a:pt x="4371210" y="982331"/>
                  <a:pt x="4335077" y="1000860"/>
                </a:cubicBezTo>
                <a:lnTo>
                  <a:pt x="4269694" y="1040227"/>
                </a:lnTo>
                <a:lnTo>
                  <a:pt x="4298600" y="1025714"/>
                </a:lnTo>
                <a:cubicBezTo>
                  <a:pt x="4342907" y="1003140"/>
                  <a:pt x="4392162" y="983074"/>
                  <a:pt x="4478909" y="983074"/>
                </a:cubicBezTo>
                <a:cubicBezTo>
                  <a:pt x="4504607" y="987673"/>
                  <a:pt x="4555929" y="970882"/>
                  <a:pt x="4678721" y="1035929"/>
                </a:cubicBezTo>
                <a:lnTo>
                  <a:pt x="4684930" y="1038712"/>
                </a:lnTo>
                <a:lnTo>
                  <a:pt x="4637743" y="1009060"/>
                </a:lnTo>
                <a:cubicBezTo>
                  <a:pt x="4598504" y="986552"/>
                  <a:pt x="4552525" y="968545"/>
                  <a:pt x="4478909" y="968545"/>
                </a:cubicBezTo>
                <a:close/>
                <a:moveTo>
                  <a:pt x="578122" y="968545"/>
                </a:moveTo>
                <a:cubicBezTo>
                  <a:pt x="504506" y="968545"/>
                  <a:pt x="458486" y="986552"/>
                  <a:pt x="419200" y="1009064"/>
                </a:cubicBezTo>
                <a:lnTo>
                  <a:pt x="372297" y="1038508"/>
                </a:lnTo>
                <a:lnTo>
                  <a:pt x="379031" y="1035491"/>
                </a:lnTo>
                <a:cubicBezTo>
                  <a:pt x="428811" y="1009282"/>
                  <a:pt x="478983" y="983074"/>
                  <a:pt x="578123" y="983074"/>
                </a:cubicBezTo>
                <a:cubicBezTo>
                  <a:pt x="603820" y="987673"/>
                  <a:pt x="655141" y="970882"/>
                  <a:pt x="777934" y="1035929"/>
                </a:cubicBezTo>
                <a:lnTo>
                  <a:pt x="784141" y="1038711"/>
                </a:lnTo>
                <a:lnTo>
                  <a:pt x="736955" y="1009060"/>
                </a:lnTo>
                <a:cubicBezTo>
                  <a:pt x="697716" y="986552"/>
                  <a:pt x="651737" y="968545"/>
                  <a:pt x="578122" y="968545"/>
                </a:cubicBezTo>
                <a:close/>
                <a:moveTo>
                  <a:pt x="10008894" y="949492"/>
                </a:moveTo>
                <a:cubicBezTo>
                  <a:pt x="9898389" y="949492"/>
                  <a:pt x="9850297" y="995990"/>
                  <a:pt x="9793753" y="1036676"/>
                </a:cubicBezTo>
                <a:lnTo>
                  <a:pt x="9778477" y="1045748"/>
                </a:lnTo>
                <a:lnTo>
                  <a:pt x="9809392" y="1030562"/>
                </a:lnTo>
                <a:cubicBezTo>
                  <a:pt x="9858815" y="1001962"/>
                  <a:pt x="9908622" y="973363"/>
                  <a:pt x="10008455" y="973363"/>
                </a:cubicBezTo>
                <a:cubicBezTo>
                  <a:pt x="10108178" y="973363"/>
                  <a:pt x="10157949" y="1001926"/>
                  <a:pt x="10207345" y="1030488"/>
                </a:cubicBezTo>
                <a:lnTo>
                  <a:pt x="10243050" y="1048014"/>
                </a:lnTo>
                <a:lnTo>
                  <a:pt x="10223897" y="1036633"/>
                </a:lnTo>
                <a:cubicBezTo>
                  <a:pt x="10167434" y="995967"/>
                  <a:pt x="10119440" y="949492"/>
                  <a:pt x="10008894" y="949492"/>
                </a:cubicBezTo>
                <a:close/>
                <a:moveTo>
                  <a:pt x="6061929" y="949492"/>
                </a:moveTo>
                <a:cubicBezTo>
                  <a:pt x="5951424" y="949492"/>
                  <a:pt x="5903332" y="995990"/>
                  <a:pt x="5846788" y="1036676"/>
                </a:cubicBezTo>
                <a:lnTo>
                  <a:pt x="5831509" y="1045750"/>
                </a:lnTo>
                <a:lnTo>
                  <a:pt x="5862428" y="1030562"/>
                </a:lnTo>
                <a:cubicBezTo>
                  <a:pt x="5911851" y="1001962"/>
                  <a:pt x="5961657" y="973363"/>
                  <a:pt x="6061489" y="973363"/>
                </a:cubicBezTo>
                <a:cubicBezTo>
                  <a:pt x="6161213" y="973363"/>
                  <a:pt x="6210983" y="1001926"/>
                  <a:pt x="6260380" y="1030488"/>
                </a:cubicBezTo>
                <a:lnTo>
                  <a:pt x="6296086" y="1048015"/>
                </a:lnTo>
                <a:lnTo>
                  <a:pt x="6276931" y="1036633"/>
                </a:lnTo>
                <a:cubicBezTo>
                  <a:pt x="6220468" y="995967"/>
                  <a:pt x="6172474" y="949492"/>
                  <a:pt x="6061929" y="949492"/>
                </a:cubicBezTo>
                <a:close/>
                <a:moveTo>
                  <a:pt x="2161142" y="949492"/>
                </a:moveTo>
                <a:cubicBezTo>
                  <a:pt x="2050636" y="949492"/>
                  <a:pt x="2002544" y="995990"/>
                  <a:pt x="1946001" y="1036676"/>
                </a:cubicBezTo>
                <a:lnTo>
                  <a:pt x="1930724" y="1045749"/>
                </a:lnTo>
                <a:lnTo>
                  <a:pt x="1961639" y="1030562"/>
                </a:lnTo>
                <a:cubicBezTo>
                  <a:pt x="2011063" y="1001962"/>
                  <a:pt x="2060870" y="973363"/>
                  <a:pt x="2160703" y="973363"/>
                </a:cubicBezTo>
                <a:cubicBezTo>
                  <a:pt x="2260427" y="973363"/>
                  <a:pt x="2310198" y="1001926"/>
                  <a:pt x="2359594" y="1030488"/>
                </a:cubicBezTo>
                <a:lnTo>
                  <a:pt x="2395301" y="1048015"/>
                </a:lnTo>
                <a:lnTo>
                  <a:pt x="2376146" y="1036633"/>
                </a:lnTo>
                <a:cubicBezTo>
                  <a:pt x="2319683" y="995967"/>
                  <a:pt x="2271689" y="949492"/>
                  <a:pt x="2161142" y="949492"/>
                </a:cubicBezTo>
                <a:close/>
                <a:moveTo>
                  <a:pt x="8426020" y="945185"/>
                </a:moveTo>
                <a:cubicBezTo>
                  <a:pt x="8328560" y="945185"/>
                  <a:pt x="8281107" y="981687"/>
                  <a:pt x="8230808" y="1020014"/>
                </a:cubicBezTo>
                <a:lnTo>
                  <a:pt x="8219157" y="1028099"/>
                </a:lnTo>
                <a:lnTo>
                  <a:pt x="8245413" y="1011896"/>
                </a:lnTo>
                <a:cubicBezTo>
                  <a:pt x="8289461" y="984307"/>
                  <a:pt x="8338543" y="959784"/>
                  <a:pt x="8425801" y="959784"/>
                </a:cubicBezTo>
                <a:cubicBezTo>
                  <a:pt x="8525524" y="959784"/>
                  <a:pt x="8575350" y="991796"/>
                  <a:pt x="8624774" y="1023809"/>
                </a:cubicBezTo>
                <a:lnTo>
                  <a:pt x="8627954" y="1025558"/>
                </a:lnTo>
                <a:lnTo>
                  <a:pt x="8584313" y="993069"/>
                </a:lnTo>
                <a:cubicBezTo>
                  <a:pt x="8545211" y="966467"/>
                  <a:pt x="8499444" y="945185"/>
                  <a:pt x="8426020" y="945185"/>
                </a:cubicBezTo>
                <a:close/>
                <a:moveTo>
                  <a:pt x="4479056" y="945185"/>
                </a:moveTo>
                <a:cubicBezTo>
                  <a:pt x="4381596" y="945185"/>
                  <a:pt x="4334142" y="981687"/>
                  <a:pt x="4283844" y="1020014"/>
                </a:cubicBezTo>
                <a:lnTo>
                  <a:pt x="4272192" y="1028099"/>
                </a:lnTo>
                <a:lnTo>
                  <a:pt x="4298448" y="1011896"/>
                </a:lnTo>
                <a:cubicBezTo>
                  <a:pt x="4342496" y="984307"/>
                  <a:pt x="4391578" y="959784"/>
                  <a:pt x="4478836" y="959784"/>
                </a:cubicBezTo>
                <a:cubicBezTo>
                  <a:pt x="4578560" y="959784"/>
                  <a:pt x="4628385" y="991796"/>
                  <a:pt x="4677809" y="1023809"/>
                </a:cubicBezTo>
                <a:lnTo>
                  <a:pt x="4680992" y="1025559"/>
                </a:lnTo>
                <a:lnTo>
                  <a:pt x="4637348" y="993069"/>
                </a:lnTo>
                <a:cubicBezTo>
                  <a:pt x="4598247" y="966467"/>
                  <a:pt x="4552480" y="945185"/>
                  <a:pt x="4479056" y="945185"/>
                </a:cubicBezTo>
                <a:close/>
                <a:moveTo>
                  <a:pt x="578268" y="945185"/>
                </a:moveTo>
                <a:cubicBezTo>
                  <a:pt x="480808" y="945185"/>
                  <a:pt x="433355" y="981687"/>
                  <a:pt x="383056" y="1020014"/>
                </a:cubicBezTo>
                <a:lnTo>
                  <a:pt x="366248" y="1030854"/>
                </a:lnTo>
                <a:lnTo>
                  <a:pt x="378994" y="1023845"/>
                </a:lnTo>
                <a:cubicBezTo>
                  <a:pt x="428464" y="991815"/>
                  <a:pt x="478325" y="959784"/>
                  <a:pt x="578049" y="959784"/>
                </a:cubicBezTo>
                <a:cubicBezTo>
                  <a:pt x="677772" y="959784"/>
                  <a:pt x="727598" y="991796"/>
                  <a:pt x="777021" y="1023809"/>
                </a:cubicBezTo>
                <a:lnTo>
                  <a:pt x="780203" y="1025559"/>
                </a:lnTo>
                <a:lnTo>
                  <a:pt x="736561" y="993069"/>
                </a:lnTo>
                <a:cubicBezTo>
                  <a:pt x="697459" y="966467"/>
                  <a:pt x="651692" y="945185"/>
                  <a:pt x="578268" y="945185"/>
                </a:cubicBezTo>
                <a:close/>
                <a:moveTo>
                  <a:pt x="10801060" y="940951"/>
                </a:moveTo>
                <a:cubicBezTo>
                  <a:pt x="10647433" y="940951"/>
                  <a:pt x="10617398" y="1032691"/>
                  <a:pt x="10513885" y="1076115"/>
                </a:cubicBezTo>
                <a:lnTo>
                  <a:pt x="10494244" y="1081299"/>
                </a:lnTo>
                <a:lnTo>
                  <a:pt x="10521193" y="1079443"/>
                </a:lnTo>
                <a:cubicBezTo>
                  <a:pt x="10614252" y="1064861"/>
                  <a:pt x="10652223" y="1035691"/>
                  <a:pt x="10800987" y="1035636"/>
                </a:cubicBezTo>
                <a:cubicBezTo>
                  <a:pt x="10826831" y="1037973"/>
                  <a:pt x="10877787" y="1029650"/>
                  <a:pt x="10999559" y="1061699"/>
                </a:cubicBezTo>
                <a:cubicBezTo>
                  <a:pt x="11027127" y="1068944"/>
                  <a:pt x="11053506" y="1074415"/>
                  <a:pt x="11079009" y="1078441"/>
                </a:cubicBezTo>
                <a:lnTo>
                  <a:pt x="11104883" y="1081258"/>
                </a:lnTo>
                <a:lnTo>
                  <a:pt x="11077365" y="1071968"/>
                </a:lnTo>
                <a:cubicBezTo>
                  <a:pt x="10984195" y="1028296"/>
                  <a:pt x="10947962" y="940951"/>
                  <a:pt x="10801060" y="940951"/>
                </a:cubicBezTo>
                <a:close/>
                <a:moveTo>
                  <a:pt x="6854094" y="940951"/>
                </a:moveTo>
                <a:cubicBezTo>
                  <a:pt x="6700467" y="940951"/>
                  <a:pt x="6670432" y="1032691"/>
                  <a:pt x="6566920" y="1076115"/>
                </a:cubicBezTo>
                <a:lnTo>
                  <a:pt x="6547278" y="1081299"/>
                </a:lnTo>
                <a:lnTo>
                  <a:pt x="6574227" y="1079443"/>
                </a:lnTo>
                <a:cubicBezTo>
                  <a:pt x="6667286" y="1064861"/>
                  <a:pt x="6705257" y="1035691"/>
                  <a:pt x="6854021" y="1035636"/>
                </a:cubicBezTo>
                <a:cubicBezTo>
                  <a:pt x="6879865" y="1037973"/>
                  <a:pt x="6930821" y="1029650"/>
                  <a:pt x="7052593" y="1061699"/>
                </a:cubicBezTo>
                <a:cubicBezTo>
                  <a:pt x="7080161" y="1068944"/>
                  <a:pt x="7106541" y="1074415"/>
                  <a:pt x="7132043" y="1078441"/>
                </a:cubicBezTo>
                <a:lnTo>
                  <a:pt x="7157917" y="1081258"/>
                </a:lnTo>
                <a:lnTo>
                  <a:pt x="7130399" y="1071968"/>
                </a:lnTo>
                <a:cubicBezTo>
                  <a:pt x="7037230" y="1028296"/>
                  <a:pt x="7000997" y="940951"/>
                  <a:pt x="6854094" y="940951"/>
                </a:cubicBezTo>
                <a:close/>
                <a:moveTo>
                  <a:pt x="2953308" y="940951"/>
                </a:moveTo>
                <a:cubicBezTo>
                  <a:pt x="2799680" y="940951"/>
                  <a:pt x="2769645" y="1032691"/>
                  <a:pt x="2666133" y="1076115"/>
                </a:cubicBezTo>
                <a:lnTo>
                  <a:pt x="2646491" y="1081299"/>
                </a:lnTo>
                <a:lnTo>
                  <a:pt x="2673440" y="1079443"/>
                </a:lnTo>
                <a:cubicBezTo>
                  <a:pt x="2766500" y="1064861"/>
                  <a:pt x="2804471" y="1035691"/>
                  <a:pt x="2953235" y="1035636"/>
                </a:cubicBezTo>
                <a:cubicBezTo>
                  <a:pt x="2979078" y="1037973"/>
                  <a:pt x="3030036" y="1029650"/>
                  <a:pt x="3151806" y="1061699"/>
                </a:cubicBezTo>
                <a:cubicBezTo>
                  <a:pt x="3179374" y="1068944"/>
                  <a:pt x="3205754" y="1074415"/>
                  <a:pt x="3231256" y="1078441"/>
                </a:cubicBezTo>
                <a:lnTo>
                  <a:pt x="3257130" y="1081258"/>
                </a:lnTo>
                <a:lnTo>
                  <a:pt x="3229612" y="1071968"/>
                </a:lnTo>
                <a:cubicBezTo>
                  <a:pt x="3136443" y="1028296"/>
                  <a:pt x="3100210" y="940951"/>
                  <a:pt x="2953308" y="940951"/>
                </a:cubicBezTo>
                <a:close/>
                <a:moveTo>
                  <a:pt x="9217164" y="933503"/>
                </a:moveTo>
                <a:cubicBezTo>
                  <a:pt x="9106947" y="933503"/>
                  <a:pt x="9058726" y="985106"/>
                  <a:pt x="9002055" y="1030258"/>
                </a:cubicBezTo>
                <a:lnTo>
                  <a:pt x="8954866" y="1061302"/>
                </a:lnTo>
                <a:lnTo>
                  <a:pt x="9018137" y="1029578"/>
                </a:lnTo>
                <a:cubicBezTo>
                  <a:pt x="9067579" y="1000376"/>
                  <a:pt x="9117405" y="971175"/>
                  <a:pt x="9217238" y="971175"/>
                </a:cubicBezTo>
                <a:cubicBezTo>
                  <a:pt x="9316925" y="971175"/>
                  <a:pt x="9366641" y="1000376"/>
                  <a:pt x="9415982" y="1029578"/>
                </a:cubicBezTo>
                <a:lnTo>
                  <a:pt x="9479924" y="1061698"/>
                </a:lnTo>
                <a:lnTo>
                  <a:pt x="9432044" y="1030172"/>
                </a:lnTo>
                <a:cubicBezTo>
                  <a:pt x="9375487" y="985060"/>
                  <a:pt x="9327382" y="933503"/>
                  <a:pt x="9217164" y="933503"/>
                </a:cubicBezTo>
                <a:close/>
                <a:moveTo>
                  <a:pt x="5270200" y="933503"/>
                </a:moveTo>
                <a:cubicBezTo>
                  <a:pt x="5159983" y="933503"/>
                  <a:pt x="5111762" y="985106"/>
                  <a:pt x="5055091" y="1030258"/>
                </a:cubicBezTo>
                <a:lnTo>
                  <a:pt x="5007902" y="1061302"/>
                </a:lnTo>
                <a:lnTo>
                  <a:pt x="5071173" y="1029578"/>
                </a:lnTo>
                <a:cubicBezTo>
                  <a:pt x="5120616" y="1000376"/>
                  <a:pt x="5170441" y="971175"/>
                  <a:pt x="5270274" y="971175"/>
                </a:cubicBezTo>
                <a:cubicBezTo>
                  <a:pt x="5369960" y="971175"/>
                  <a:pt x="5419677" y="1000376"/>
                  <a:pt x="5469018" y="1029578"/>
                </a:cubicBezTo>
                <a:lnTo>
                  <a:pt x="5532959" y="1061698"/>
                </a:lnTo>
                <a:lnTo>
                  <a:pt x="5485081" y="1030172"/>
                </a:lnTo>
                <a:cubicBezTo>
                  <a:pt x="5428523" y="985060"/>
                  <a:pt x="5380418" y="933503"/>
                  <a:pt x="5270200" y="933503"/>
                </a:cubicBezTo>
                <a:close/>
                <a:moveTo>
                  <a:pt x="1369412" y="933503"/>
                </a:moveTo>
                <a:cubicBezTo>
                  <a:pt x="1259195" y="933503"/>
                  <a:pt x="1210975" y="985106"/>
                  <a:pt x="1154303" y="1030258"/>
                </a:cubicBezTo>
                <a:lnTo>
                  <a:pt x="1107117" y="1061301"/>
                </a:lnTo>
                <a:lnTo>
                  <a:pt x="1170385" y="1029578"/>
                </a:lnTo>
                <a:cubicBezTo>
                  <a:pt x="1219827" y="1000376"/>
                  <a:pt x="1269652" y="971175"/>
                  <a:pt x="1369485" y="971175"/>
                </a:cubicBezTo>
                <a:cubicBezTo>
                  <a:pt x="1469172" y="971175"/>
                  <a:pt x="1518888" y="1000376"/>
                  <a:pt x="1568229" y="1029578"/>
                </a:cubicBezTo>
                <a:lnTo>
                  <a:pt x="1632175" y="1061700"/>
                </a:lnTo>
                <a:lnTo>
                  <a:pt x="1584293" y="1030172"/>
                </a:lnTo>
                <a:cubicBezTo>
                  <a:pt x="1527735" y="985060"/>
                  <a:pt x="1479630" y="933503"/>
                  <a:pt x="1369412" y="933503"/>
                </a:cubicBezTo>
                <a:close/>
                <a:moveTo>
                  <a:pt x="11591402" y="933139"/>
                </a:moveTo>
                <a:cubicBezTo>
                  <a:pt x="11481143" y="933139"/>
                  <a:pt x="11432905" y="984741"/>
                  <a:pt x="11376212" y="1029894"/>
                </a:cubicBezTo>
                <a:lnTo>
                  <a:pt x="11329247" y="1060779"/>
                </a:lnTo>
                <a:lnTo>
                  <a:pt x="11392073" y="1029286"/>
                </a:lnTo>
                <a:cubicBezTo>
                  <a:pt x="11441524" y="1000084"/>
                  <a:pt x="11491349" y="970883"/>
                  <a:pt x="11591182" y="970883"/>
                </a:cubicBezTo>
                <a:cubicBezTo>
                  <a:pt x="11690906" y="970883"/>
                  <a:pt x="11740640" y="999975"/>
                  <a:pt x="11790009" y="1029067"/>
                </a:cubicBezTo>
                <a:lnTo>
                  <a:pt x="11853415" y="1060778"/>
                </a:lnTo>
                <a:lnTo>
                  <a:pt x="11806362" y="1029807"/>
                </a:lnTo>
                <a:cubicBezTo>
                  <a:pt x="11749783" y="984695"/>
                  <a:pt x="11701660" y="933139"/>
                  <a:pt x="11591402" y="933139"/>
                </a:cubicBezTo>
                <a:close/>
                <a:moveTo>
                  <a:pt x="7644436" y="933139"/>
                </a:moveTo>
                <a:cubicBezTo>
                  <a:pt x="7534177" y="933139"/>
                  <a:pt x="7485939" y="984741"/>
                  <a:pt x="7429246" y="1029894"/>
                </a:cubicBezTo>
                <a:lnTo>
                  <a:pt x="7382282" y="1060779"/>
                </a:lnTo>
                <a:lnTo>
                  <a:pt x="7445108" y="1029286"/>
                </a:lnTo>
                <a:cubicBezTo>
                  <a:pt x="7494559" y="1000084"/>
                  <a:pt x="7544384" y="970883"/>
                  <a:pt x="7644217" y="970883"/>
                </a:cubicBezTo>
                <a:cubicBezTo>
                  <a:pt x="7775104" y="970883"/>
                  <a:pt x="7819877" y="1020998"/>
                  <a:pt x="7890735" y="1055453"/>
                </a:cubicBezTo>
                <a:lnTo>
                  <a:pt x="7907366" y="1060777"/>
                </a:lnTo>
                <a:lnTo>
                  <a:pt x="7862944" y="1032618"/>
                </a:lnTo>
                <a:cubicBezTo>
                  <a:pt x="7804795" y="986866"/>
                  <a:pt x="7756992" y="933139"/>
                  <a:pt x="7644436" y="933139"/>
                </a:cubicBezTo>
                <a:close/>
                <a:moveTo>
                  <a:pt x="3743651" y="933139"/>
                </a:moveTo>
                <a:cubicBezTo>
                  <a:pt x="3633392" y="933139"/>
                  <a:pt x="3585153" y="984741"/>
                  <a:pt x="3528460" y="1029894"/>
                </a:cubicBezTo>
                <a:lnTo>
                  <a:pt x="3481496" y="1060779"/>
                </a:lnTo>
                <a:lnTo>
                  <a:pt x="3544322" y="1029286"/>
                </a:lnTo>
                <a:cubicBezTo>
                  <a:pt x="3593772" y="1000084"/>
                  <a:pt x="3643598" y="970883"/>
                  <a:pt x="3743430" y="970883"/>
                </a:cubicBezTo>
                <a:cubicBezTo>
                  <a:pt x="3874317" y="970883"/>
                  <a:pt x="3919091" y="1020998"/>
                  <a:pt x="3989948" y="1055453"/>
                </a:cubicBezTo>
                <a:lnTo>
                  <a:pt x="4006581" y="1060777"/>
                </a:lnTo>
                <a:lnTo>
                  <a:pt x="3962158" y="1032618"/>
                </a:lnTo>
                <a:cubicBezTo>
                  <a:pt x="3904010" y="986866"/>
                  <a:pt x="3856205" y="933139"/>
                  <a:pt x="3743651" y="933139"/>
                </a:cubicBezTo>
                <a:close/>
                <a:moveTo>
                  <a:pt x="8425801" y="922189"/>
                </a:moveTo>
                <a:cubicBezTo>
                  <a:pt x="8350820" y="922189"/>
                  <a:pt x="8304553" y="947747"/>
                  <a:pt x="8264787" y="979296"/>
                </a:cubicBezTo>
                <a:lnTo>
                  <a:pt x="8230345" y="1008842"/>
                </a:lnTo>
                <a:lnTo>
                  <a:pt x="8245191" y="998009"/>
                </a:lnTo>
                <a:cubicBezTo>
                  <a:pt x="8289239" y="965406"/>
                  <a:pt x="8338384" y="936425"/>
                  <a:pt x="8425801" y="936425"/>
                </a:cubicBezTo>
                <a:cubicBezTo>
                  <a:pt x="8475754" y="936425"/>
                  <a:pt x="8513191" y="945888"/>
                  <a:pt x="8544316" y="960081"/>
                </a:cubicBezTo>
                <a:lnTo>
                  <a:pt x="8624300" y="1011697"/>
                </a:lnTo>
                <a:lnTo>
                  <a:pt x="8584330" y="977441"/>
                </a:lnTo>
                <a:cubicBezTo>
                  <a:pt x="8545128" y="946745"/>
                  <a:pt x="8499252" y="922189"/>
                  <a:pt x="8425801" y="922189"/>
                </a:cubicBezTo>
                <a:close/>
                <a:moveTo>
                  <a:pt x="4478836" y="922189"/>
                </a:moveTo>
                <a:cubicBezTo>
                  <a:pt x="4403855" y="922189"/>
                  <a:pt x="4357588" y="947747"/>
                  <a:pt x="4317823" y="979296"/>
                </a:cubicBezTo>
                <a:lnTo>
                  <a:pt x="4283381" y="1008842"/>
                </a:lnTo>
                <a:lnTo>
                  <a:pt x="4298227" y="998009"/>
                </a:lnTo>
                <a:cubicBezTo>
                  <a:pt x="4342274" y="965406"/>
                  <a:pt x="4391419" y="936425"/>
                  <a:pt x="4478836" y="936425"/>
                </a:cubicBezTo>
                <a:cubicBezTo>
                  <a:pt x="4528789" y="936425"/>
                  <a:pt x="4566228" y="945888"/>
                  <a:pt x="4597353" y="960081"/>
                </a:cubicBezTo>
                <a:lnTo>
                  <a:pt x="4677336" y="1011698"/>
                </a:lnTo>
                <a:lnTo>
                  <a:pt x="4637366" y="977441"/>
                </a:lnTo>
                <a:cubicBezTo>
                  <a:pt x="4598165" y="946745"/>
                  <a:pt x="4552288" y="922189"/>
                  <a:pt x="4478836" y="922189"/>
                </a:cubicBezTo>
                <a:close/>
                <a:moveTo>
                  <a:pt x="578049" y="922189"/>
                </a:moveTo>
                <a:cubicBezTo>
                  <a:pt x="504598" y="922189"/>
                  <a:pt x="458702" y="946715"/>
                  <a:pt x="419478" y="977372"/>
                </a:cubicBezTo>
                <a:lnTo>
                  <a:pt x="379075" y="1011937"/>
                </a:lnTo>
                <a:lnTo>
                  <a:pt x="459492" y="960083"/>
                </a:lnTo>
                <a:cubicBezTo>
                  <a:pt x="490640" y="945888"/>
                  <a:pt x="528096" y="936425"/>
                  <a:pt x="578049" y="936425"/>
                </a:cubicBezTo>
                <a:cubicBezTo>
                  <a:pt x="628002" y="936425"/>
                  <a:pt x="665440" y="945888"/>
                  <a:pt x="696565" y="960081"/>
                </a:cubicBezTo>
                <a:lnTo>
                  <a:pt x="776550" y="1011699"/>
                </a:lnTo>
                <a:lnTo>
                  <a:pt x="736579" y="977441"/>
                </a:lnTo>
                <a:cubicBezTo>
                  <a:pt x="697377" y="946745"/>
                  <a:pt x="651500" y="922189"/>
                  <a:pt x="578049" y="922189"/>
                </a:cubicBezTo>
                <a:close/>
                <a:moveTo>
                  <a:pt x="10008602" y="916420"/>
                </a:moveTo>
                <a:cubicBezTo>
                  <a:pt x="9898425" y="916420"/>
                  <a:pt x="9850338" y="973382"/>
                  <a:pt x="9793710" y="1023224"/>
                </a:cubicBezTo>
                <a:lnTo>
                  <a:pt x="9784960" y="1029579"/>
                </a:lnTo>
                <a:lnTo>
                  <a:pt x="9809209" y="1014246"/>
                </a:lnTo>
                <a:cubicBezTo>
                  <a:pt x="9858578" y="977489"/>
                  <a:pt x="9908403" y="940732"/>
                  <a:pt x="10008455" y="940732"/>
                </a:cubicBezTo>
                <a:cubicBezTo>
                  <a:pt x="10108434" y="940732"/>
                  <a:pt x="10158277" y="977453"/>
                  <a:pt x="10207647" y="1014174"/>
                </a:cubicBezTo>
                <a:lnTo>
                  <a:pt x="10236812" y="1032603"/>
                </a:lnTo>
                <a:lnTo>
                  <a:pt x="10223511" y="1022964"/>
                </a:lnTo>
                <a:cubicBezTo>
                  <a:pt x="10166889" y="973243"/>
                  <a:pt x="10118779" y="916420"/>
                  <a:pt x="10008602" y="916420"/>
                </a:cubicBezTo>
                <a:close/>
                <a:moveTo>
                  <a:pt x="6061637" y="916420"/>
                </a:moveTo>
                <a:cubicBezTo>
                  <a:pt x="5951460" y="916420"/>
                  <a:pt x="5903373" y="973382"/>
                  <a:pt x="5846746" y="1023224"/>
                </a:cubicBezTo>
                <a:lnTo>
                  <a:pt x="5837992" y="1029581"/>
                </a:lnTo>
                <a:lnTo>
                  <a:pt x="5862244" y="1014246"/>
                </a:lnTo>
                <a:cubicBezTo>
                  <a:pt x="5911613" y="977489"/>
                  <a:pt x="5961438" y="940732"/>
                  <a:pt x="6061489" y="940732"/>
                </a:cubicBezTo>
                <a:cubicBezTo>
                  <a:pt x="6161468" y="940732"/>
                  <a:pt x="6211312" y="977453"/>
                  <a:pt x="6260681" y="1014174"/>
                </a:cubicBezTo>
                <a:lnTo>
                  <a:pt x="6289844" y="1032602"/>
                </a:lnTo>
                <a:lnTo>
                  <a:pt x="6276545" y="1022964"/>
                </a:lnTo>
                <a:cubicBezTo>
                  <a:pt x="6219923" y="973243"/>
                  <a:pt x="6171813" y="916420"/>
                  <a:pt x="6061637" y="916420"/>
                </a:cubicBezTo>
                <a:close/>
                <a:moveTo>
                  <a:pt x="2160850" y="916420"/>
                </a:moveTo>
                <a:cubicBezTo>
                  <a:pt x="2050673" y="916420"/>
                  <a:pt x="2002586" y="973382"/>
                  <a:pt x="1945958" y="1023224"/>
                </a:cubicBezTo>
                <a:lnTo>
                  <a:pt x="1937203" y="1029582"/>
                </a:lnTo>
                <a:lnTo>
                  <a:pt x="1961457" y="1014246"/>
                </a:lnTo>
                <a:cubicBezTo>
                  <a:pt x="2010826" y="977489"/>
                  <a:pt x="2060651" y="940732"/>
                  <a:pt x="2160703" y="940732"/>
                </a:cubicBezTo>
                <a:cubicBezTo>
                  <a:pt x="2260683" y="940732"/>
                  <a:pt x="2310526" y="977453"/>
                  <a:pt x="2359895" y="1014174"/>
                </a:cubicBezTo>
                <a:lnTo>
                  <a:pt x="2389052" y="1032598"/>
                </a:lnTo>
                <a:lnTo>
                  <a:pt x="2375759" y="1022964"/>
                </a:lnTo>
                <a:cubicBezTo>
                  <a:pt x="2319137" y="973243"/>
                  <a:pt x="2271027" y="916420"/>
                  <a:pt x="2160850" y="916420"/>
                </a:cubicBezTo>
                <a:close/>
                <a:moveTo>
                  <a:pt x="8425801" y="898607"/>
                </a:moveTo>
                <a:cubicBezTo>
                  <a:pt x="8350932" y="898607"/>
                  <a:pt x="8304712" y="927610"/>
                  <a:pt x="8264954" y="963411"/>
                </a:cubicBezTo>
                <a:lnTo>
                  <a:pt x="8234547" y="993004"/>
                </a:lnTo>
                <a:lnTo>
                  <a:pt x="8245019" y="984193"/>
                </a:lnTo>
                <a:cubicBezTo>
                  <a:pt x="8289119" y="946574"/>
                  <a:pt x="8338352" y="913136"/>
                  <a:pt x="8425801" y="913136"/>
                </a:cubicBezTo>
                <a:cubicBezTo>
                  <a:pt x="8500758" y="913136"/>
                  <a:pt x="8547606" y="937693"/>
                  <a:pt x="8587211" y="968389"/>
                </a:cubicBezTo>
                <a:lnTo>
                  <a:pt x="8617601" y="994052"/>
                </a:lnTo>
                <a:lnTo>
                  <a:pt x="8583894" y="961228"/>
                </a:lnTo>
                <a:cubicBezTo>
                  <a:pt x="8544828" y="926438"/>
                  <a:pt x="8499143" y="898607"/>
                  <a:pt x="8425801" y="898607"/>
                </a:cubicBezTo>
                <a:close/>
                <a:moveTo>
                  <a:pt x="4478836" y="898607"/>
                </a:moveTo>
                <a:cubicBezTo>
                  <a:pt x="4403967" y="898607"/>
                  <a:pt x="4357747" y="927610"/>
                  <a:pt x="4317990" y="963411"/>
                </a:cubicBezTo>
                <a:lnTo>
                  <a:pt x="4287586" y="993001"/>
                </a:lnTo>
                <a:lnTo>
                  <a:pt x="4298055" y="984193"/>
                </a:lnTo>
                <a:cubicBezTo>
                  <a:pt x="4342155" y="946574"/>
                  <a:pt x="4391388" y="913136"/>
                  <a:pt x="4478836" y="913136"/>
                </a:cubicBezTo>
                <a:cubicBezTo>
                  <a:pt x="4553793" y="913136"/>
                  <a:pt x="4600641" y="937693"/>
                  <a:pt x="4640246" y="968389"/>
                </a:cubicBezTo>
                <a:lnTo>
                  <a:pt x="4670640" y="994055"/>
                </a:lnTo>
                <a:lnTo>
                  <a:pt x="4636930" y="961228"/>
                </a:lnTo>
                <a:cubicBezTo>
                  <a:pt x="4597863" y="926438"/>
                  <a:pt x="4552178" y="898607"/>
                  <a:pt x="4478836" y="898607"/>
                </a:cubicBezTo>
                <a:close/>
                <a:moveTo>
                  <a:pt x="578049" y="898607"/>
                </a:moveTo>
                <a:cubicBezTo>
                  <a:pt x="504708" y="898607"/>
                  <a:pt x="458859" y="926438"/>
                  <a:pt x="419645" y="961228"/>
                </a:cubicBezTo>
                <a:lnTo>
                  <a:pt x="383304" y="996501"/>
                </a:lnTo>
                <a:lnTo>
                  <a:pt x="416577" y="968412"/>
                </a:lnTo>
                <a:cubicBezTo>
                  <a:pt x="456213" y="937703"/>
                  <a:pt x="503092" y="913136"/>
                  <a:pt x="578049" y="913136"/>
                </a:cubicBezTo>
                <a:cubicBezTo>
                  <a:pt x="653006" y="913136"/>
                  <a:pt x="699854" y="937693"/>
                  <a:pt x="739459" y="968389"/>
                </a:cubicBezTo>
                <a:lnTo>
                  <a:pt x="769851" y="994054"/>
                </a:lnTo>
                <a:lnTo>
                  <a:pt x="736142" y="961228"/>
                </a:lnTo>
                <a:cubicBezTo>
                  <a:pt x="697076" y="926438"/>
                  <a:pt x="651391" y="898607"/>
                  <a:pt x="578049" y="898607"/>
                </a:cubicBezTo>
                <a:close/>
                <a:moveTo>
                  <a:pt x="7098574" y="892347"/>
                </a:moveTo>
                <a:lnTo>
                  <a:pt x="7112390" y="931434"/>
                </a:lnTo>
                <a:lnTo>
                  <a:pt x="7118609" y="946019"/>
                </a:lnTo>
                <a:close/>
                <a:moveTo>
                  <a:pt x="11045536" y="892338"/>
                </a:moveTo>
                <a:lnTo>
                  <a:pt x="11059356" y="931434"/>
                </a:lnTo>
                <a:lnTo>
                  <a:pt x="11065576" y="946023"/>
                </a:lnTo>
                <a:close/>
                <a:moveTo>
                  <a:pt x="3197772" y="892301"/>
                </a:moveTo>
                <a:lnTo>
                  <a:pt x="3211605" y="931434"/>
                </a:lnTo>
                <a:lnTo>
                  <a:pt x="3217830" y="946036"/>
                </a:lnTo>
                <a:close/>
                <a:moveTo>
                  <a:pt x="9217676" y="886928"/>
                </a:moveTo>
                <a:cubicBezTo>
                  <a:pt x="9107992" y="886928"/>
                  <a:pt x="9059705" y="953245"/>
                  <a:pt x="9002873" y="1011285"/>
                </a:cubicBezTo>
                <a:lnTo>
                  <a:pt x="8954664" y="1051944"/>
                </a:lnTo>
                <a:lnTo>
                  <a:pt x="8980055" y="1036249"/>
                </a:lnTo>
                <a:cubicBezTo>
                  <a:pt x="9045461" y="988484"/>
                  <a:pt x="9092309" y="924788"/>
                  <a:pt x="9217238" y="924743"/>
                </a:cubicBezTo>
                <a:cubicBezTo>
                  <a:pt x="9342166" y="924743"/>
                  <a:pt x="9388871" y="988422"/>
                  <a:pt x="9454152" y="1036181"/>
                </a:cubicBezTo>
                <a:lnTo>
                  <a:pt x="9483015" y="1054049"/>
                </a:lnTo>
                <a:lnTo>
                  <a:pt x="9432327" y="1011229"/>
                </a:lnTo>
                <a:cubicBezTo>
                  <a:pt x="9375653" y="953221"/>
                  <a:pt x="9327525" y="886928"/>
                  <a:pt x="9217676" y="886928"/>
                </a:cubicBezTo>
                <a:close/>
                <a:moveTo>
                  <a:pt x="5270712" y="886928"/>
                </a:moveTo>
                <a:cubicBezTo>
                  <a:pt x="5161028" y="886928"/>
                  <a:pt x="5112741" y="953245"/>
                  <a:pt x="5055908" y="1011285"/>
                </a:cubicBezTo>
                <a:lnTo>
                  <a:pt x="5007699" y="1051945"/>
                </a:lnTo>
                <a:lnTo>
                  <a:pt x="5033093" y="1036249"/>
                </a:lnTo>
                <a:cubicBezTo>
                  <a:pt x="5098498" y="988484"/>
                  <a:pt x="5145345" y="924788"/>
                  <a:pt x="5270274" y="924743"/>
                </a:cubicBezTo>
                <a:cubicBezTo>
                  <a:pt x="5395202" y="924743"/>
                  <a:pt x="5441907" y="988422"/>
                  <a:pt x="5507188" y="1036181"/>
                </a:cubicBezTo>
                <a:lnTo>
                  <a:pt x="5536052" y="1054050"/>
                </a:lnTo>
                <a:lnTo>
                  <a:pt x="5485362" y="1011229"/>
                </a:lnTo>
                <a:cubicBezTo>
                  <a:pt x="5428688" y="953221"/>
                  <a:pt x="5380560" y="886928"/>
                  <a:pt x="5270712" y="886928"/>
                </a:cubicBezTo>
                <a:close/>
                <a:moveTo>
                  <a:pt x="1369924" y="886928"/>
                </a:moveTo>
                <a:cubicBezTo>
                  <a:pt x="1260239" y="886928"/>
                  <a:pt x="1211952" y="953245"/>
                  <a:pt x="1155120" y="1011285"/>
                </a:cubicBezTo>
                <a:lnTo>
                  <a:pt x="1106909" y="1051946"/>
                </a:lnTo>
                <a:lnTo>
                  <a:pt x="1132304" y="1036249"/>
                </a:lnTo>
                <a:cubicBezTo>
                  <a:pt x="1197709" y="988484"/>
                  <a:pt x="1244557" y="924788"/>
                  <a:pt x="1369485" y="924743"/>
                </a:cubicBezTo>
                <a:cubicBezTo>
                  <a:pt x="1494413" y="924743"/>
                  <a:pt x="1541119" y="988422"/>
                  <a:pt x="1606400" y="1036181"/>
                </a:cubicBezTo>
                <a:lnTo>
                  <a:pt x="1635265" y="1054051"/>
                </a:lnTo>
                <a:lnTo>
                  <a:pt x="1584574" y="1011229"/>
                </a:lnTo>
                <a:cubicBezTo>
                  <a:pt x="1527900" y="953221"/>
                  <a:pt x="1479772" y="886928"/>
                  <a:pt x="1369924" y="886928"/>
                </a:cubicBezTo>
                <a:close/>
                <a:moveTo>
                  <a:pt x="11591329" y="886636"/>
                </a:moveTo>
                <a:cubicBezTo>
                  <a:pt x="11481399" y="886636"/>
                  <a:pt x="11433142" y="952953"/>
                  <a:pt x="11376371" y="1010993"/>
                </a:cubicBezTo>
                <a:lnTo>
                  <a:pt x="11327104" y="1052586"/>
                </a:lnTo>
                <a:lnTo>
                  <a:pt x="11354133" y="1035885"/>
                </a:lnTo>
                <a:cubicBezTo>
                  <a:pt x="11419563" y="988119"/>
                  <a:pt x="11466428" y="924423"/>
                  <a:pt x="11591402" y="924377"/>
                </a:cubicBezTo>
                <a:cubicBezTo>
                  <a:pt x="11716376" y="924377"/>
                  <a:pt x="11763098" y="988056"/>
                  <a:pt x="11828404" y="1035816"/>
                </a:cubicBezTo>
                <a:lnTo>
                  <a:pt x="11854863" y="1052191"/>
                </a:lnTo>
                <a:lnTo>
                  <a:pt x="11806022" y="1010937"/>
                </a:lnTo>
                <a:cubicBezTo>
                  <a:pt x="11749354" y="952930"/>
                  <a:pt x="11701259" y="886636"/>
                  <a:pt x="11591329" y="886636"/>
                </a:cubicBezTo>
                <a:close/>
                <a:moveTo>
                  <a:pt x="7644363" y="886636"/>
                </a:moveTo>
                <a:cubicBezTo>
                  <a:pt x="7534433" y="886636"/>
                  <a:pt x="7486176" y="952953"/>
                  <a:pt x="7429405" y="1010993"/>
                </a:cubicBezTo>
                <a:lnTo>
                  <a:pt x="7380138" y="1052586"/>
                </a:lnTo>
                <a:lnTo>
                  <a:pt x="7407167" y="1035885"/>
                </a:lnTo>
                <a:cubicBezTo>
                  <a:pt x="7472597" y="988119"/>
                  <a:pt x="7519463" y="924423"/>
                  <a:pt x="7644436" y="924377"/>
                </a:cubicBezTo>
                <a:cubicBezTo>
                  <a:pt x="7769410" y="924377"/>
                  <a:pt x="7816133" y="988056"/>
                  <a:pt x="7881438" y="1035816"/>
                </a:cubicBezTo>
                <a:lnTo>
                  <a:pt x="7912014" y="1054738"/>
                </a:lnTo>
                <a:lnTo>
                  <a:pt x="7862610" y="1014551"/>
                </a:lnTo>
                <a:cubicBezTo>
                  <a:pt x="7804365" y="955721"/>
                  <a:pt x="7756583" y="886636"/>
                  <a:pt x="7644363" y="886636"/>
                </a:cubicBezTo>
                <a:close/>
                <a:moveTo>
                  <a:pt x="3743577" y="886636"/>
                </a:moveTo>
                <a:cubicBezTo>
                  <a:pt x="3633648" y="886636"/>
                  <a:pt x="3585390" y="952953"/>
                  <a:pt x="3528619" y="1010993"/>
                </a:cubicBezTo>
                <a:lnTo>
                  <a:pt x="3479352" y="1052586"/>
                </a:lnTo>
                <a:lnTo>
                  <a:pt x="3506382" y="1035885"/>
                </a:lnTo>
                <a:cubicBezTo>
                  <a:pt x="3571813" y="988119"/>
                  <a:pt x="3618677" y="924423"/>
                  <a:pt x="3743651" y="924377"/>
                </a:cubicBezTo>
                <a:cubicBezTo>
                  <a:pt x="3874872" y="924377"/>
                  <a:pt x="3919822" y="994583"/>
                  <a:pt x="3990599" y="1042850"/>
                </a:cubicBezTo>
                <a:lnTo>
                  <a:pt x="4011103" y="1054637"/>
                </a:lnTo>
                <a:lnTo>
                  <a:pt x="3961823" y="1014551"/>
                </a:lnTo>
                <a:cubicBezTo>
                  <a:pt x="3903579" y="955721"/>
                  <a:pt x="3855797" y="886636"/>
                  <a:pt x="3743577" y="886636"/>
                </a:cubicBezTo>
                <a:close/>
                <a:moveTo>
                  <a:pt x="10008747" y="884154"/>
                </a:moveTo>
                <a:cubicBezTo>
                  <a:pt x="9898898" y="884154"/>
                  <a:pt x="9850724" y="951326"/>
                  <a:pt x="9793958" y="1010101"/>
                </a:cubicBezTo>
                <a:lnTo>
                  <a:pt x="9764732" y="1035074"/>
                </a:lnTo>
                <a:lnTo>
                  <a:pt x="9770869" y="1030891"/>
                </a:lnTo>
                <a:cubicBezTo>
                  <a:pt x="9836334" y="978234"/>
                  <a:pt x="9883628" y="908025"/>
                  <a:pt x="10008602" y="908025"/>
                </a:cubicBezTo>
                <a:cubicBezTo>
                  <a:pt x="10133576" y="908025"/>
                  <a:pt x="10180412" y="978206"/>
                  <a:pt x="10245767" y="1030823"/>
                </a:cubicBezTo>
                <a:lnTo>
                  <a:pt x="10255724" y="1037608"/>
                </a:lnTo>
                <a:lnTo>
                  <a:pt x="10223497" y="1010057"/>
                </a:lnTo>
                <a:cubicBezTo>
                  <a:pt x="10166769" y="951302"/>
                  <a:pt x="10118595" y="884154"/>
                  <a:pt x="10008747" y="884154"/>
                </a:cubicBezTo>
                <a:close/>
                <a:moveTo>
                  <a:pt x="6061782" y="884154"/>
                </a:moveTo>
                <a:cubicBezTo>
                  <a:pt x="5951934" y="884154"/>
                  <a:pt x="5903760" y="951326"/>
                  <a:pt x="5846993" y="1010101"/>
                </a:cubicBezTo>
                <a:lnTo>
                  <a:pt x="5817769" y="1035073"/>
                </a:lnTo>
                <a:lnTo>
                  <a:pt x="5823905" y="1030891"/>
                </a:lnTo>
                <a:cubicBezTo>
                  <a:pt x="5889370" y="978234"/>
                  <a:pt x="5936663" y="908025"/>
                  <a:pt x="6061637" y="908025"/>
                </a:cubicBezTo>
                <a:cubicBezTo>
                  <a:pt x="6186610" y="908025"/>
                  <a:pt x="6233446" y="978206"/>
                  <a:pt x="6298801" y="1030823"/>
                </a:cubicBezTo>
                <a:lnTo>
                  <a:pt x="6308758" y="1037608"/>
                </a:lnTo>
                <a:lnTo>
                  <a:pt x="6276532" y="1010057"/>
                </a:lnTo>
                <a:cubicBezTo>
                  <a:pt x="6219804" y="951302"/>
                  <a:pt x="6171630" y="884154"/>
                  <a:pt x="6061782" y="884154"/>
                </a:cubicBezTo>
                <a:close/>
                <a:moveTo>
                  <a:pt x="2160997" y="884154"/>
                </a:moveTo>
                <a:cubicBezTo>
                  <a:pt x="2051147" y="884154"/>
                  <a:pt x="2002973" y="951326"/>
                  <a:pt x="1946206" y="1010101"/>
                </a:cubicBezTo>
                <a:lnTo>
                  <a:pt x="1916982" y="1035073"/>
                </a:lnTo>
                <a:lnTo>
                  <a:pt x="1923117" y="1030891"/>
                </a:lnTo>
                <a:cubicBezTo>
                  <a:pt x="1988583" y="978234"/>
                  <a:pt x="2035876" y="908025"/>
                  <a:pt x="2160850" y="908025"/>
                </a:cubicBezTo>
                <a:cubicBezTo>
                  <a:pt x="2285824" y="908025"/>
                  <a:pt x="2332661" y="978206"/>
                  <a:pt x="2398016" y="1030823"/>
                </a:cubicBezTo>
                <a:lnTo>
                  <a:pt x="2407977" y="1037612"/>
                </a:lnTo>
                <a:lnTo>
                  <a:pt x="2375747" y="1010057"/>
                </a:lnTo>
                <a:cubicBezTo>
                  <a:pt x="2319019" y="951302"/>
                  <a:pt x="2270845" y="884154"/>
                  <a:pt x="2160997" y="884154"/>
                </a:cubicBezTo>
                <a:close/>
                <a:moveTo>
                  <a:pt x="8425947" y="875246"/>
                </a:moveTo>
                <a:cubicBezTo>
                  <a:pt x="8351329" y="875246"/>
                  <a:pt x="8305137" y="907673"/>
                  <a:pt x="8265320" y="947700"/>
                </a:cubicBezTo>
                <a:lnTo>
                  <a:pt x="8241944" y="973076"/>
                </a:lnTo>
                <a:lnTo>
                  <a:pt x="8244850" y="970303"/>
                </a:lnTo>
                <a:cubicBezTo>
                  <a:pt x="8288948" y="927670"/>
                  <a:pt x="8338224" y="889774"/>
                  <a:pt x="8425801" y="889774"/>
                </a:cubicBezTo>
                <a:cubicBezTo>
                  <a:pt x="8500867" y="889774"/>
                  <a:pt x="8547774" y="917616"/>
                  <a:pt x="8587397" y="952418"/>
                </a:cubicBezTo>
                <a:lnTo>
                  <a:pt x="8612402" y="976356"/>
                </a:lnTo>
                <a:lnTo>
                  <a:pt x="8583790" y="945259"/>
                </a:lnTo>
                <a:cubicBezTo>
                  <a:pt x="8544686" y="906363"/>
                  <a:pt x="8499042" y="875246"/>
                  <a:pt x="8425947" y="875246"/>
                </a:cubicBezTo>
                <a:close/>
                <a:moveTo>
                  <a:pt x="4478983" y="875246"/>
                </a:moveTo>
                <a:cubicBezTo>
                  <a:pt x="4404367" y="875246"/>
                  <a:pt x="4358172" y="907673"/>
                  <a:pt x="4318356" y="947700"/>
                </a:cubicBezTo>
                <a:lnTo>
                  <a:pt x="4294983" y="973072"/>
                </a:lnTo>
                <a:lnTo>
                  <a:pt x="4297885" y="970303"/>
                </a:lnTo>
                <a:cubicBezTo>
                  <a:pt x="4341983" y="927670"/>
                  <a:pt x="4391259" y="889774"/>
                  <a:pt x="4478836" y="889774"/>
                </a:cubicBezTo>
                <a:cubicBezTo>
                  <a:pt x="4553903" y="889774"/>
                  <a:pt x="4600810" y="917616"/>
                  <a:pt x="4640434" y="952418"/>
                </a:cubicBezTo>
                <a:lnTo>
                  <a:pt x="4665436" y="976354"/>
                </a:lnTo>
                <a:lnTo>
                  <a:pt x="4636827" y="945259"/>
                </a:lnTo>
                <a:cubicBezTo>
                  <a:pt x="4597723" y="906363"/>
                  <a:pt x="4552078" y="875246"/>
                  <a:pt x="4478983" y="875246"/>
                </a:cubicBezTo>
                <a:close/>
                <a:moveTo>
                  <a:pt x="578195" y="875246"/>
                </a:moveTo>
                <a:cubicBezTo>
                  <a:pt x="505100" y="875246"/>
                  <a:pt x="459282" y="906363"/>
                  <a:pt x="420014" y="945259"/>
                </a:cubicBezTo>
                <a:lnTo>
                  <a:pt x="390535" y="977176"/>
                </a:lnTo>
                <a:lnTo>
                  <a:pt x="416411" y="952418"/>
                </a:lnTo>
                <a:cubicBezTo>
                  <a:pt x="456056" y="917616"/>
                  <a:pt x="502983" y="889774"/>
                  <a:pt x="578049" y="889774"/>
                </a:cubicBezTo>
                <a:cubicBezTo>
                  <a:pt x="653116" y="889774"/>
                  <a:pt x="700023" y="917616"/>
                  <a:pt x="739646" y="952418"/>
                </a:cubicBezTo>
                <a:lnTo>
                  <a:pt x="764649" y="976353"/>
                </a:lnTo>
                <a:lnTo>
                  <a:pt x="736039" y="945259"/>
                </a:lnTo>
                <a:cubicBezTo>
                  <a:pt x="696935" y="906363"/>
                  <a:pt x="651291" y="875246"/>
                  <a:pt x="578195" y="875246"/>
                </a:cubicBezTo>
                <a:close/>
                <a:moveTo>
                  <a:pt x="8426020" y="851958"/>
                </a:moveTo>
                <a:cubicBezTo>
                  <a:pt x="8351514" y="851958"/>
                  <a:pt x="8305444" y="887787"/>
                  <a:pt x="8265711" y="932013"/>
                </a:cubicBezTo>
                <a:lnTo>
                  <a:pt x="8248496" y="952695"/>
                </a:lnTo>
                <a:lnTo>
                  <a:pt x="8279269" y="922322"/>
                </a:lnTo>
                <a:cubicBezTo>
                  <a:pt x="8315893" y="890309"/>
                  <a:pt x="8360094" y="866485"/>
                  <a:pt x="8425801" y="866485"/>
                </a:cubicBezTo>
                <a:cubicBezTo>
                  <a:pt x="8500895" y="866485"/>
                  <a:pt x="8547900" y="897602"/>
                  <a:pt x="8587603" y="936498"/>
                </a:cubicBezTo>
                <a:lnTo>
                  <a:pt x="8606190" y="956349"/>
                </a:lnTo>
                <a:lnTo>
                  <a:pt x="8583685" y="929316"/>
                </a:lnTo>
                <a:cubicBezTo>
                  <a:pt x="8544602" y="886339"/>
                  <a:pt x="8499006" y="851958"/>
                  <a:pt x="8426020" y="851958"/>
                </a:cubicBezTo>
                <a:close/>
                <a:moveTo>
                  <a:pt x="4479056" y="851958"/>
                </a:moveTo>
                <a:cubicBezTo>
                  <a:pt x="4404550" y="851958"/>
                  <a:pt x="4358480" y="887787"/>
                  <a:pt x="4318747" y="932013"/>
                </a:cubicBezTo>
                <a:lnTo>
                  <a:pt x="4301533" y="952693"/>
                </a:lnTo>
                <a:lnTo>
                  <a:pt x="4332303" y="922322"/>
                </a:lnTo>
                <a:cubicBezTo>
                  <a:pt x="4368928" y="890309"/>
                  <a:pt x="4413130" y="866485"/>
                  <a:pt x="4478836" y="866485"/>
                </a:cubicBezTo>
                <a:cubicBezTo>
                  <a:pt x="4553931" y="866485"/>
                  <a:pt x="4600936" y="897602"/>
                  <a:pt x="4640638" y="936498"/>
                </a:cubicBezTo>
                <a:lnTo>
                  <a:pt x="4659223" y="956347"/>
                </a:lnTo>
                <a:lnTo>
                  <a:pt x="4636721" y="929316"/>
                </a:lnTo>
                <a:cubicBezTo>
                  <a:pt x="4597638" y="886339"/>
                  <a:pt x="4552042" y="851958"/>
                  <a:pt x="4479056" y="851958"/>
                </a:cubicBezTo>
                <a:close/>
                <a:moveTo>
                  <a:pt x="578269" y="851958"/>
                </a:moveTo>
                <a:cubicBezTo>
                  <a:pt x="505283" y="851958"/>
                  <a:pt x="459585" y="886339"/>
                  <a:pt x="420401" y="929316"/>
                </a:cubicBezTo>
                <a:lnTo>
                  <a:pt x="399365" y="954524"/>
                </a:lnTo>
                <a:lnTo>
                  <a:pt x="416245" y="936498"/>
                </a:lnTo>
                <a:cubicBezTo>
                  <a:pt x="455951" y="897602"/>
                  <a:pt x="502956" y="866485"/>
                  <a:pt x="578050" y="866485"/>
                </a:cubicBezTo>
                <a:cubicBezTo>
                  <a:pt x="653143" y="866485"/>
                  <a:pt x="700149" y="897602"/>
                  <a:pt x="739851" y="936498"/>
                </a:cubicBezTo>
                <a:lnTo>
                  <a:pt x="758434" y="956345"/>
                </a:lnTo>
                <a:lnTo>
                  <a:pt x="735933" y="929316"/>
                </a:lnTo>
                <a:cubicBezTo>
                  <a:pt x="696850" y="886339"/>
                  <a:pt x="651255" y="851958"/>
                  <a:pt x="578269" y="851958"/>
                </a:cubicBezTo>
                <a:close/>
                <a:moveTo>
                  <a:pt x="10008747" y="851521"/>
                </a:moveTo>
                <a:cubicBezTo>
                  <a:pt x="9935734" y="851521"/>
                  <a:pt x="9889967" y="885964"/>
                  <a:pt x="9850727" y="929018"/>
                </a:cubicBezTo>
                <a:lnTo>
                  <a:pt x="9794522" y="996408"/>
                </a:lnTo>
                <a:lnTo>
                  <a:pt x="9808890" y="981578"/>
                </a:lnTo>
                <a:cubicBezTo>
                  <a:pt x="9858377" y="928486"/>
                  <a:pt x="9908477" y="875394"/>
                  <a:pt x="10008602" y="875394"/>
                </a:cubicBezTo>
                <a:cubicBezTo>
                  <a:pt x="10133758" y="875394"/>
                  <a:pt x="10180748" y="958322"/>
                  <a:pt x="10246069" y="1020517"/>
                </a:cubicBezTo>
                <a:lnTo>
                  <a:pt x="10253023" y="1026125"/>
                </a:lnTo>
                <a:lnTo>
                  <a:pt x="10223279" y="996827"/>
                </a:lnTo>
                <a:cubicBezTo>
                  <a:pt x="10166459" y="929018"/>
                  <a:pt x="10118267" y="851521"/>
                  <a:pt x="10008747" y="851521"/>
                </a:cubicBezTo>
                <a:close/>
                <a:moveTo>
                  <a:pt x="6061782" y="851521"/>
                </a:moveTo>
                <a:cubicBezTo>
                  <a:pt x="5988769" y="851521"/>
                  <a:pt x="5943002" y="885964"/>
                  <a:pt x="5903764" y="929018"/>
                </a:cubicBezTo>
                <a:lnTo>
                  <a:pt x="5847563" y="996402"/>
                </a:lnTo>
                <a:lnTo>
                  <a:pt x="5861925" y="981578"/>
                </a:lnTo>
                <a:cubicBezTo>
                  <a:pt x="5911412" y="928486"/>
                  <a:pt x="5961512" y="875394"/>
                  <a:pt x="6061637" y="875394"/>
                </a:cubicBezTo>
                <a:cubicBezTo>
                  <a:pt x="6186792" y="875394"/>
                  <a:pt x="6233783" y="958322"/>
                  <a:pt x="6299103" y="1020517"/>
                </a:cubicBezTo>
                <a:lnTo>
                  <a:pt x="6306056" y="1026124"/>
                </a:lnTo>
                <a:lnTo>
                  <a:pt x="6276313" y="996827"/>
                </a:lnTo>
                <a:cubicBezTo>
                  <a:pt x="6219493" y="929018"/>
                  <a:pt x="6171301" y="851521"/>
                  <a:pt x="6061782" y="851521"/>
                </a:cubicBezTo>
                <a:close/>
                <a:moveTo>
                  <a:pt x="2160997" y="851521"/>
                </a:moveTo>
                <a:cubicBezTo>
                  <a:pt x="2087983" y="851521"/>
                  <a:pt x="2042216" y="885964"/>
                  <a:pt x="2002976" y="929018"/>
                </a:cubicBezTo>
                <a:lnTo>
                  <a:pt x="1946775" y="996403"/>
                </a:lnTo>
                <a:lnTo>
                  <a:pt x="1961138" y="981578"/>
                </a:lnTo>
                <a:cubicBezTo>
                  <a:pt x="2010626" y="928486"/>
                  <a:pt x="2060725" y="875394"/>
                  <a:pt x="2160850" y="875394"/>
                </a:cubicBezTo>
                <a:cubicBezTo>
                  <a:pt x="2286007" y="875394"/>
                  <a:pt x="2332997" y="958322"/>
                  <a:pt x="2398318" y="1020517"/>
                </a:cubicBezTo>
                <a:lnTo>
                  <a:pt x="2405275" y="1026128"/>
                </a:lnTo>
                <a:lnTo>
                  <a:pt x="2375528" y="996827"/>
                </a:lnTo>
                <a:cubicBezTo>
                  <a:pt x="2318709" y="929018"/>
                  <a:pt x="2270517" y="851521"/>
                  <a:pt x="2160997" y="851521"/>
                </a:cubicBezTo>
                <a:close/>
                <a:moveTo>
                  <a:pt x="9217238" y="840350"/>
                </a:moveTo>
                <a:cubicBezTo>
                  <a:pt x="9107677" y="840350"/>
                  <a:pt x="9059536" y="921404"/>
                  <a:pt x="9002730" y="992339"/>
                </a:cubicBezTo>
                <a:lnTo>
                  <a:pt x="8956901" y="1039563"/>
                </a:lnTo>
                <a:lnTo>
                  <a:pt x="8979626" y="1021495"/>
                </a:lnTo>
                <a:cubicBezTo>
                  <a:pt x="9045096" y="960068"/>
                  <a:pt x="9092355" y="878167"/>
                  <a:pt x="9217238" y="878167"/>
                </a:cubicBezTo>
                <a:cubicBezTo>
                  <a:pt x="9342166" y="878167"/>
                  <a:pt x="9389213" y="960039"/>
                  <a:pt x="9454555" y="1021444"/>
                </a:cubicBezTo>
                <a:lnTo>
                  <a:pt x="9478439" y="1040457"/>
                </a:lnTo>
                <a:lnTo>
                  <a:pt x="9431689" y="992283"/>
                </a:lnTo>
                <a:cubicBezTo>
                  <a:pt x="9374916" y="921381"/>
                  <a:pt x="9326799" y="840350"/>
                  <a:pt x="9217238" y="840350"/>
                </a:cubicBezTo>
                <a:close/>
                <a:moveTo>
                  <a:pt x="5270276" y="840350"/>
                </a:moveTo>
                <a:cubicBezTo>
                  <a:pt x="5160714" y="840350"/>
                  <a:pt x="5112574" y="921404"/>
                  <a:pt x="5055768" y="992339"/>
                </a:cubicBezTo>
                <a:lnTo>
                  <a:pt x="5009944" y="1039558"/>
                </a:lnTo>
                <a:lnTo>
                  <a:pt x="5032661" y="1021495"/>
                </a:lnTo>
                <a:cubicBezTo>
                  <a:pt x="5098133" y="960068"/>
                  <a:pt x="5145392" y="878167"/>
                  <a:pt x="5270274" y="878167"/>
                </a:cubicBezTo>
                <a:cubicBezTo>
                  <a:pt x="5395202" y="878167"/>
                  <a:pt x="5442249" y="960039"/>
                  <a:pt x="5507591" y="1021444"/>
                </a:cubicBezTo>
                <a:lnTo>
                  <a:pt x="5531473" y="1040455"/>
                </a:lnTo>
                <a:lnTo>
                  <a:pt x="5484725" y="992283"/>
                </a:lnTo>
                <a:cubicBezTo>
                  <a:pt x="5427953" y="921381"/>
                  <a:pt x="5379835" y="840350"/>
                  <a:pt x="5270276" y="840350"/>
                </a:cubicBezTo>
                <a:close/>
                <a:moveTo>
                  <a:pt x="1369486" y="840350"/>
                </a:moveTo>
                <a:cubicBezTo>
                  <a:pt x="1259925" y="840350"/>
                  <a:pt x="1211785" y="921404"/>
                  <a:pt x="1154979" y="992339"/>
                </a:cubicBezTo>
                <a:lnTo>
                  <a:pt x="1109155" y="1039557"/>
                </a:lnTo>
                <a:lnTo>
                  <a:pt x="1131874" y="1021495"/>
                </a:lnTo>
                <a:cubicBezTo>
                  <a:pt x="1197344" y="960068"/>
                  <a:pt x="1244602" y="878167"/>
                  <a:pt x="1369485" y="878167"/>
                </a:cubicBezTo>
                <a:cubicBezTo>
                  <a:pt x="1494414" y="878167"/>
                  <a:pt x="1541461" y="960039"/>
                  <a:pt x="1606803" y="1021444"/>
                </a:cubicBezTo>
                <a:lnTo>
                  <a:pt x="1630686" y="1040455"/>
                </a:lnTo>
                <a:lnTo>
                  <a:pt x="1583937" y="992283"/>
                </a:lnTo>
                <a:cubicBezTo>
                  <a:pt x="1527164" y="921381"/>
                  <a:pt x="1479047" y="840350"/>
                  <a:pt x="1369486" y="840350"/>
                </a:cubicBezTo>
                <a:close/>
                <a:moveTo>
                  <a:pt x="11591621" y="839766"/>
                </a:moveTo>
                <a:cubicBezTo>
                  <a:pt x="11482020" y="839766"/>
                  <a:pt x="11433838" y="920843"/>
                  <a:pt x="11377004" y="991786"/>
                </a:cubicBezTo>
                <a:lnTo>
                  <a:pt x="11330402" y="1039787"/>
                </a:lnTo>
                <a:lnTo>
                  <a:pt x="11353763" y="1021203"/>
                </a:lnTo>
                <a:cubicBezTo>
                  <a:pt x="11419158" y="959776"/>
                  <a:pt x="11466218" y="877875"/>
                  <a:pt x="11591329" y="877875"/>
                </a:cubicBezTo>
                <a:cubicBezTo>
                  <a:pt x="11716440" y="877875"/>
                  <a:pt x="11763413" y="959719"/>
                  <a:pt x="11828727" y="1021103"/>
                </a:cubicBezTo>
                <a:lnTo>
                  <a:pt x="11854355" y="1041501"/>
                </a:lnTo>
                <a:lnTo>
                  <a:pt x="11806078" y="991742"/>
                </a:lnTo>
                <a:cubicBezTo>
                  <a:pt x="11749312" y="920820"/>
                  <a:pt x="11701222" y="839766"/>
                  <a:pt x="11591621" y="839766"/>
                </a:cubicBezTo>
                <a:close/>
                <a:moveTo>
                  <a:pt x="7644655" y="839766"/>
                </a:moveTo>
                <a:cubicBezTo>
                  <a:pt x="7535054" y="839766"/>
                  <a:pt x="7486872" y="920843"/>
                  <a:pt x="7430038" y="991786"/>
                </a:cubicBezTo>
                <a:lnTo>
                  <a:pt x="7383437" y="1039787"/>
                </a:lnTo>
                <a:lnTo>
                  <a:pt x="7406798" y="1021203"/>
                </a:lnTo>
                <a:cubicBezTo>
                  <a:pt x="7472193" y="959776"/>
                  <a:pt x="7519252" y="877875"/>
                  <a:pt x="7644363" y="877875"/>
                </a:cubicBezTo>
                <a:cubicBezTo>
                  <a:pt x="7775729" y="877875"/>
                  <a:pt x="7820949" y="968108"/>
                  <a:pt x="7891708" y="1030144"/>
                </a:cubicBezTo>
                <a:lnTo>
                  <a:pt x="7912111" y="1045232"/>
                </a:lnTo>
                <a:lnTo>
                  <a:pt x="7862672" y="996161"/>
                </a:lnTo>
                <a:cubicBezTo>
                  <a:pt x="7804324" y="924232"/>
                  <a:pt x="7756541" y="839766"/>
                  <a:pt x="7644655" y="839766"/>
                </a:cubicBezTo>
                <a:close/>
                <a:moveTo>
                  <a:pt x="3743869" y="839766"/>
                </a:moveTo>
                <a:cubicBezTo>
                  <a:pt x="3634269" y="839766"/>
                  <a:pt x="3586086" y="920843"/>
                  <a:pt x="3529252" y="991786"/>
                </a:cubicBezTo>
                <a:lnTo>
                  <a:pt x="3482652" y="1039787"/>
                </a:lnTo>
                <a:lnTo>
                  <a:pt x="3506011" y="1021203"/>
                </a:lnTo>
                <a:cubicBezTo>
                  <a:pt x="3571407" y="959776"/>
                  <a:pt x="3618467" y="877875"/>
                  <a:pt x="3743577" y="877875"/>
                </a:cubicBezTo>
                <a:cubicBezTo>
                  <a:pt x="3874942" y="877875"/>
                  <a:pt x="3920162" y="968108"/>
                  <a:pt x="3990921" y="1030144"/>
                </a:cubicBezTo>
                <a:lnTo>
                  <a:pt x="4011326" y="1045233"/>
                </a:lnTo>
                <a:lnTo>
                  <a:pt x="3961886" y="996161"/>
                </a:lnTo>
                <a:cubicBezTo>
                  <a:pt x="3903537" y="924232"/>
                  <a:pt x="3855754" y="839766"/>
                  <a:pt x="3743869" y="839766"/>
                </a:cubicBezTo>
                <a:close/>
                <a:moveTo>
                  <a:pt x="10800330" y="837505"/>
                </a:moveTo>
                <a:cubicBezTo>
                  <a:pt x="10654468" y="837505"/>
                  <a:pt x="10616935" y="983202"/>
                  <a:pt x="10522835" y="1056082"/>
                </a:cubicBezTo>
                <a:lnTo>
                  <a:pt x="10493854" y="1072280"/>
                </a:lnTo>
                <a:lnTo>
                  <a:pt x="10520224" y="1063257"/>
                </a:lnTo>
                <a:cubicBezTo>
                  <a:pt x="10612472" y="1019543"/>
                  <a:pt x="10650033" y="932116"/>
                  <a:pt x="10800111" y="932116"/>
                </a:cubicBezTo>
                <a:cubicBezTo>
                  <a:pt x="10949861" y="932116"/>
                  <a:pt x="10986805" y="1019461"/>
                  <a:pt x="11078551" y="1063134"/>
                </a:cubicBezTo>
                <a:lnTo>
                  <a:pt x="11106069" y="1072586"/>
                </a:lnTo>
                <a:lnTo>
                  <a:pt x="11076470" y="1055990"/>
                </a:lnTo>
                <a:cubicBezTo>
                  <a:pt x="10982863" y="983161"/>
                  <a:pt x="10946192" y="837505"/>
                  <a:pt x="10800330" y="837505"/>
                </a:cubicBezTo>
                <a:close/>
                <a:moveTo>
                  <a:pt x="6853364" y="837505"/>
                </a:moveTo>
                <a:cubicBezTo>
                  <a:pt x="6707502" y="837505"/>
                  <a:pt x="6669969" y="983202"/>
                  <a:pt x="6575869" y="1056082"/>
                </a:cubicBezTo>
                <a:lnTo>
                  <a:pt x="6546887" y="1072281"/>
                </a:lnTo>
                <a:lnTo>
                  <a:pt x="6573258" y="1063257"/>
                </a:lnTo>
                <a:cubicBezTo>
                  <a:pt x="6665507" y="1019543"/>
                  <a:pt x="6703067" y="932116"/>
                  <a:pt x="6853145" y="932116"/>
                </a:cubicBezTo>
                <a:cubicBezTo>
                  <a:pt x="7002895" y="932116"/>
                  <a:pt x="7039839" y="1019461"/>
                  <a:pt x="7131585" y="1063134"/>
                </a:cubicBezTo>
                <a:lnTo>
                  <a:pt x="7159104" y="1072586"/>
                </a:lnTo>
                <a:lnTo>
                  <a:pt x="7129505" y="1055990"/>
                </a:lnTo>
                <a:cubicBezTo>
                  <a:pt x="7035897" y="983161"/>
                  <a:pt x="6999227" y="837505"/>
                  <a:pt x="6853364" y="837505"/>
                </a:cubicBezTo>
                <a:close/>
                <a:moveTo>
                  <a:pt x="2952579" y="837505"/>
                </a:moveTo>
                <a:cubicBezTo>
                  <a:pt x="2806716" y="837505"/>
                  <a:pt x="2769183" y="983202"/>
                  <a:pt x="2675082" y="1056082"/>
                </a:cubicBezTo>
                <a:lnTo>
                  <a:pt x="2646102" y="1072280"/>
                </a:lnTo>
                <a:lnTo>
                  <a:pt x="2672471" y="1063257"/>
                </a:lnTo>
                <a:cubicBezTo>
                  <a:pt x="2764720" y="1019543"/>
                  <a:pt x="2802280" y="932116"/>
                  <a:pt x="2952358" y="932116"/>
                </a:cubicBezTo>
                <a:cubicBezTo>
                  <a:pt x="3102108" y="932116"/>
                  <a:pt x="3139053" y="1019461"/>
                  <a:pt x="3230798" y="1063134"/>
                </a:cubicBezTo>
                <a:lnTo>
                  <a:pt x="3258318" y="1072586"/>
                </a:lnTo>
                <a:lnTo>
                  <a:pt x="3228718" y="1055990"/>
                </a:lnTo>
                <a:cubicBezTo>
                  <a:pt x="3135111" y="983161"/>
                  <a:pt x="3098441" y="837505"/>
                  <a:pt x="2952579" y="837505"/>
                </a:cubicBezTo>
                <a:close/>
                <a:moveTo>
                  <a:pt x="10008674" y="819033"/>
                </a:moveTo>
                <a:cubicBezTo>
                  <a:pt x="9935579" y="819033"/>
                  <a:pt x="9889833" y="858044"/>
                  <a:pt x="9850639" y="906809"/>
                </a:cubicBezTo>
                <a:lnTo>
                  <a:pt x="9802563" y="972190"/>
                </a:lnTo>
                <a:lnTo>
                  <a:pt x="9808397" y="965261"/>
                </a:lnTo>
                <a:cubicBezTo>
                  <a:pt x="9858067" y="904010"/>
                  <a:pt x="9908513" y="842760"/>
                  <a:pt x="10008602" y="842760"/>
                </a:cubicBezTo>
                <a:cubicBezTo>
                  <a:pt x="10108690" y="842760"/>
                  <a:pt x="10158935" y="903992"/>
                  <a:pt x="10208496" y="965224"/>
                </a:cubicBezTo>
                <a:lnTo>
                  <a:pt x="10217205" y="975582"/>
                </a:lnTo>
                <a:lnTo>
                  <a:pt x="10166656" y="906809"/>
                </a:lnTo>
                <a:cubicBezTo>
                  <a:pt x="10127485" y="858044"/>
                  <a:pt x="10081770" y="819033"/>
                  <a:pt x="10008674" y="819033"/>
                </a:cubicBezTo>
                <a:close/>
                <a:moveTo>
                  <a:pt x="6061709" y="819033"/>
                </a:moveTo>
                <a:cubicBezTo>
                  <a:pt x="5988615" y="819033"/>
                  <a:pt x="5942869" y="858044"/>
                  <a:pt x="5903675" y="906809"/>
                </a:cubicBezTo>
                <a:lnTo>
                  <a:pt x="5855598" y="972190"/>
                </a:lnTo>
                <a:lnTo>
                  <a:pt x="5861432" y="965261"/>
                </a:lnTo>
                <a:cubicBezTo>
                  <a:pt x="5911103" y="904010"/>
                  <a:pt x="5961548" y="842760"/>
                  <a:pt x="6061637" y="842760"/>
                </a:cubicBezTo>
                <a:cubicBezTo>
                  <a:pt x="6161724" y="842760"/>
                  <a:pt x="6211969" y="903992"/>
                  <a:pt x="6261530" y="965224"/>
                </a:cubicBezTo>
                <a:lnTo>
                  <a:pt x="6270234" y="975575"/>
                </a:lnTo>
                <a:lnTo>
                  <a:pt x="6219690" y="906809"/>
                </a:lnTo>
                <a:cubicBezTo>
                  <a:pt x="6180519" y="858044"/>
                  <a:pt x="6134804" y="819033"/>
                  <a:pt x="6061709" y="819033"/>
                </a:cubicBezTo>
                <a:close/>
                <a:moveTo>
                  <a:pt x="2160924" y="819033"/>
                </a:moveTo>
                <a:cubicBezTo>
                  <a:pt x="2087828" y="819033"/>
                  <a:pt x="2042081" y="858044"/>
                  <a:pt x="2002888" y="906809"/>
                </a:cubicBezTo>
                <a:lnTo>
                  <a:pt x="1954806" y="972196"/>
                </a:lnTo>
                <a:lnTo>
                  <a:pt x="1960646" y="965261"/>
                </a:lnTo>
                <a:cubicBezTo>
                  <a:pt x="2010315" y="904010"/>
                  <a:pt x="2060761" y="842760"/>
                  <a:pt x="2160851" y="842760"/>
                </a:cubicBezTo>
                <a:cubicBezTo>
                  <a:pt x="2260940" y="842760"/>
                  <a:pt x="2311184" y="903992"/>
                  <a:pt x="2360745" y="965224"/>
                </a:cubicBezTo>
                <a:lnTo>
                  <a:pt x="2369452" y="975579"/>
                </a:lnTo>
                <a:lnTo>
                  <a:pt x="2318905" y="906809"/>
                </a:lnTo>
                <a:cubicBezTo>
                  <a:pt x="2279734" y="858044"/>
                  <a:pt x="2234019" y="819033"/>
                  <a:pt x="2160924" y="819033"/>
                </a:cubicBezTo>
                <a:close/>
                <a:moveTo>
                  <a:pt x="9217238" y="793775"/>
                </a:moveTo>
                <a:cubicBezTo>
                  <a:pt x="9132216" y="793806"/>
                  <a:pt x="9084223" y="851758"/>
                  <a:pt x="9040339" y="916944"/>
                </a:cubicBezTo>
                <a:lnTo>
                  <a:pt x="8976369" y="1009627"/>
                </a:lnTo>
                <a:lnTo>
                  <a:pt x="8979318" y="1006756"/>
                </a:lnTo>
                <a:cubicBezTo>
                  <a:pt x="9044688" y="931684"/>
                  <a:pt x="9091935" y="831589"/>
                  <a:pt x="9217092" y="831589"/>
                </a:cubicBezTo>
                <a:cubicBezTo>
                  <a:pt x="9342248" y="831589"/>
                  <a:pt x="9389381" y="931656"/>
                  <a:pt x="9454701" y="1006706"/>
                </a:cubicBezTo>
                <a:lnTo>
                  <a:pt x="9459191" y="1011077"/>
                </a:lnTo>
                <a:lnTo>
                  <a:pt x="9394171" y="916854"/>
                </a:lnTo>
                <a:cubicBezTo>
                  <a:pt x="9350281" y="851673"/>
                  <a:pt x="9302260" y="793743"/>
                  <a:pt x="9217238" y="793775"/>
                </a:cubicBezTo>
                <a:close/>
                <a:moveTo>
                  <a:pt x="5270276" y="793775"/>
                </a:moveTo>
                <a:cubicBezTo>
                  <a:pt x="5185252" y="793806"/>
                  <a:pt x="5137260" y="851758"/>
                  <a:pt x="5093375" y="916944"/>
                </a:cubicBezTo>
                <a:lnTo>
                  <a:pt x="5029405" y="1009627"/>
                </a:lnTo>
                <a:lnTo>
                  <a:pt x="5032354" y="1006756"/>
                </a:lnTo>
                <a:cubicBezTo>
                  <a:pt x="5097725" y="931684"/>
                  <a:pt x="5144972" y="831589"/>
                  <a:pt x="5270129" y="831589"/>
                </a:cubicBezTo>
                <a:cubicBezTo>
                  <a:pt x="5395284" y="831589"/>
                  <a:pt x="5442417" y="931656"/>
                  <a:pt x="5507737" y="1006706"/>
                </a:cubicBezTo>
                <a:lnTo>
                  <a:pt x="5512227" y="1011077"/>
                </a:lnTo>
                <a:lnTo>
                  <a:pt x="5447208" y="916854"/>
                </a:lnTo>
                <a:cubicBezTo>
                  <a:pt x="5403317" y="851673"/>
                  <a:pt x="5355297" y="793743"/>
                  <a:pt x="5270276" y="793775"/>
                </a:cubicBezTo>
                <a:close/>
                <a:moveTo>
                  <a:pt x="1369486" y="793775"/>
                </a:moveTo>
                <a:cubicBezTo>
                  <a:pt x="1284464" y="793806"/>
                  <a:pt x="1236471" y="851758"/>
                  <a:pt x="1192587" y="916944"/>
                </a:cubicBezTo>
                <a:lnTo>
                  <a:pt x="1128618" y="1009626"/>
                </a:lnTo>
                <a:lnTo>
                  <a:pt x="1131566" y="1006756"/>
                </a:lnTo>
                <a:cubicBezTo>
                  <a:pt x="1196936" y="931684"/>
                  <a:pt x="1244183" y="831589"/>
                  <a:pt x="1369340" y="831589"/>
                </a:cubicBezTo>
                <a:cubicBezTo>
                  <a:pt x="1494496" y="831589"/>
                  <a:pt x="1541629" y="931656"/>
                  <a:pt x="1606949" y="1006706"/>
                </a:cubicBezTo>
                <a:lnTo>
                  <a:pt x="1611440" y="1011077"/>
                </a:lnTo>
                <a:lnTo>
                  <a:pt x="1546420" y="916854"/>
                </a:lnTo>
                <a:cubicBezTo>
                  <a:pt x="1502529" y="851673"/>
                  <a:pt x="1454508" y="793743"/>
                  <a:pt x="1369486" y="793775"/>
                </a:cubicBezTo>
                <a:close/>
                <a:moveTo>
                  <a:pt x="11591621" y="793556"/>
                </a:moveTo>
                <a:cubicBezTo>
                  <a:pt x="11506502" y="793556"/>
                  <a:pt x="11458498" y="851503"/>
                  <a:pt x="11414619" y="916701"/>
                </a:cubicBezTo>
                <a:lnTo>
                  <a:pt x="11351084" y="1008795"/>
                </a:lnTo>
                <a:lnTo>
                  <a:pt x="11353761" y="1006191"/>
                </a:lnTo>
                <a:cubicBezTo>
                  <a:pt x="11419155" y="931134"/>
                  <a:pt x="11466419" y="831050"/>
                  <a:pt x="11591621" y="831005"/>
                </a:cubicBezTo>
                <a:cubicBezTo>
                  <a:pt x="11716823" y="830959"/>
                  <a:pt x="11763973" y="931037"/>
                  <a:pt x="11829300" y="1006102"/>
                </a:cubicBezTo>
                <a:lnTo>
                  <a:pt x="11831818" y="1008555"/>
                </a:lnTo>
                <a:lnTo>
                  <a:pt x="11768510" y="916695"/>
                </a:lnTo>
                <a:cubicBezTo>
                  <a:pt x="11724688" y="851503"/>
                  <a:pt x="11676739" y="793556"/>
                  <a:pt x="11591621" y="793556"/>
                </a:cubicBezTo>
                <a:close/>
                <a:moveTo>
                  <a:pt x="7644655" y="793556"/>
                </a:moveTo>
                <a:cubicBezTo>
                  <a:pt x="7559537" y="793556"/>
                  <a:pt x="7511532" y="851503"/>
                  <a:pt x="7467653" y="916701"/>
                </a:cubicBezTo>
                <a:lnTo>
                  <a:pt x="7404118" y="1008795"/>
                </a:lnTo>
                <a:lnTo>
                  <a:pt x="7406795" y="1006191"/>
                </a:lnTo>
                <a:cubicBezTo>
                  <a:pt x="7472189" y="931134"/>
                  <a:pt x="7519453" y="831050"/>
                  <a:pt x="7644655" y="831005"/>
                </a:cubicBezTo>
                <a:cubicBezTo>
                  <a:pt x="7732297" y="830973"/>
                  <a:pt x="7781693" y="880002"/>
                  <a:pt x="7825850" y="935169"/>
                </a:cubicBezTo>
                <a:lnTo>
                  <a:pt x="7882253" y="1004782"/>
                </a:lnTo>
                <a:lnTo>
                  <a:pt x="7821545" y="916695"/>
                </a:lnTo>
                <a:cubicBezTo>
                  <a:pt x="7777722" y="851504"/>
                  <a:pt x="7729773" y="793556"/>
                  <a:pt x="7644655" y="793556"/>
                </a:cubicBezTo>
                <a:close/>
                <a:moveTo>
                  <a:pt x="3743869" y="793556"/>
                </a:moveTo>
                <a:cubicBezTo>
                  <a:pt x="3658752" y="793556"/>
                  <a:pt x="3610747" y="851503"/>
                  <a:pt x="3566867" y="916701"/>
                </a:cubicBezTo>
                <a:lnTo>
                  <a:pt x="3503333" y="1008794"/>
                </a:lnTo>
                <a:lnTo>
                  <a:pt x="3506009" y="1006191"/>
                </a:lnTo>
                <a:cubicBezTo>
                  <a:pt x="3571404" y="931134"/>
                  <a:pt x="3618668" y="831050"/>
                  <a:pt x="3743869" y="831005"/>
                </a:cubicBezTo>
                <a:cubicBezTo>
                  <a:pt x="3831510" y="830973"/>
                  <a:pt x="3880907" y="880002"/>
                  <a:pt x="3925063" y="935169"/>
                </a:cubicBezTo>
                <a:lnTo>
                  <a:pt x="3981466" y="1004781"/>
                </a:lnTo>
                <a:lnTo>
                  <a:pt x="3920758" y="916695"/>
                </a:lnTo>
                <a:cubicBezTo>
                  <a:pt x="3876936" y="851504"/>
                  <a:pt x="3828988" y="793556"/>
                  <a:pt x="3743869" y="793556"/>
                </a:cubicBezTo>
                <a:close/>
                <a:moveTo>
                  <a:pt x="10008674" y="786181"/>
                </a:moveTo>
                <a:cubicBezTo>
                  <a:pt x="9923524" y="786181"/>
                  <a:pt x="9875488" y="845568"/>
                  <a:pt x="9831613" y="912378"/>
                </a:cubicBezTo>
                <a:lnTo>
                  <a:pt x="9793226" y="969428"/>
                </a:lnTo>
                <a:lnTo>
                  <a:pt x="9808360" y="949053"/>
                </a:lnTo>
                <a:cubicBezTo>
                  <a:pt x="9857976" y="879699"/>
                  <a:pt x="9908367" y="810345"/>
                  <a:pt x="10008528" y="810345"/>
                </a:cubicBezTo>
                <a:cubicBezTo>
                  <a:pt x="10108690" y="810345"/>
                  <a:pt x="10158917" y="879699"/>
                  <a:pt x="10208459" y="949053"/>
                </a:cubicBezTo>
                <a:lnTo>
                  <a:pt x="10227687" y="974962"/>
                </a:lnTo>
                <a:lnTo>
                  <a:pt x="10185600" y="912378"/>
                </a:lnTo>
                <a:cubicBezTo>
                  <a:pt x="10141777" y="845568"/>
                  <a:pt x="10093825" y="786181"/>
                  <a:pt x="10008674" y="786181"/>
                </a:cubicBezTo>
                <a:close/>
                <a:moveTo>
                  <a:pt x="6061709" y="786181"/>
                </a:moveTo>
                <a:cubicBezTo>
                  <a:pt x="5976560" y="786181"/>
                  <a:pt x="5928524" y="845568"/>
                  <a:pt x="5884649" y="912378"/>
                </a:cubicBezTo>
                <a:lnTo>
                  <a:pt x="5846263" y="969425"/>
                </a:lnTo>
                <a:lnTo>
                  <a:pt x="5861395" y="949053"/>
                </a:lnTo>
                <a:cubicBezTo>
                  <a:pt x="5911011" y="879699"/>
                  <a:pt x="5961401" y="810345"/>
                  <a:pt x="6061562" y="810345"/>
                </a:cubicBezTo>
                <a:cubicBezTo>
                  <a:pt x="6161724" y="810345"/>
                  <a:pt x="6211951" y="879699"/>
                  <a:pt x="6261493" y="949053"/>
                </a:cubicBezTo>
                <a:lnTo>
                  <a:pt x="6280725" y="974966"/>
                </a:lnTo>
                <a:lnTo>
                  <a:pt x="6238635" y="912378"/>
                </a:lnTo>
                <a:cubicBezTo>
                  <a:pt x="6194812" y="845568"/>
                  <a:pt x="6146860" y="786181"/>
                  <a:pt x="6061709" y="786181"/>
                </a:cubicBezTo>
                <a:close/>
                <a:moveTo>
                  <a:pt x="2160924" y="786181"/>
                </a:moveTo>
                <a:cubicBezTo>
                  <a:pt x="2075773" y="786181"/>
                  <a:pt x="2027736" y="845568"/>
                  <a:pt x="1983862" y="912378"/>
                </a:cubicBezTo>
                <a:lnTo>
                  <a:pt x="1945479" y="969421"/>
                </a:lnTo>
                <a:lnTo>
                  <a:pt x="1960608" y="949053"/>
                </a:lnTo>
                <a:cubicBezTo>
                  <a:pt x="2010223" y="879699"/>
                  <a:pt x="2060615" y="810345"/>
                  <a:pt x="2160777" y="810345"/>
                </a:cubicBezTo>
                <a:cubicBezTo>
                  <a:pt x="2260939" y="810345"/>
                  <a:pt x="2311166" y="879699"/>
                  <a:pt x="2360708" y="949053"/>
                </a:cubicBezTo>
                <a:lnTo>
                  <a:pt x="2379939" y="974966"/>
                </a:lnTo>
                <a:lnTo>
                  <a:pt x="2337850" y="912378"/>
                </a:lnTo>
                <a:cubicBezTo>
                  <a:pt x="2294027" y="845568"/>
                  <a:pt x="2246074" y="786181"/>
                  <a:pt x="2160924" y="786181"/>
                </a:cubicBezTo>
                <a:close/>
                <a:moveTo>
                  <a:pt x="10008528" y="753329"/>
                </a:moveTo>
                <a:cubicBezTo>
                  <a:pt x="9923506" y="753329"/>
                  <a:pt x="9875569" y="819004"/>
                  <a:pt x="9831730" y="892888"/>
                </a:cubicBezTo>
                <a:lnTo>
                  <a:pt x="9811978" y="926824"/>
                </a:lnTo>
                <a:lnTo>
                  <a:pt x="9846290" y="875664"/>
                </a:lnTo>
                <a:cubicBezTo>
                  <a:pt x="9886179" y="821124"/>
                  <a:pt x="9933407" y="777493"/>
                  <a:pt x="10008528" y="777493"/>
                </a:cubicBezTo>
                <a:cubicBezTo>
                  <a:pt x="10083649" y="777493"/>
                  <a:pt x="10130713" y="821114"/>
                  <a:pt x="10170462" y="875640"/>
                </a:cubicBezTo>
                <a:lnTo>
                  <a:pt x="10207588" y="931166"/>
                </a:lnTo>
                <a:lnTo>
                  <a:pt x="10185309" y="892888"/>
                </a:lnTo>
                <a:cubicBezTo>
                  <a:pt x="10141474" y="819004"/>
                  <a:pt x="10093551" y="753329"/>
                  <a:pt x="10008528" y="753329"/>
                </a:cubicBezTo>
                <a:close/>
                <a:moveTo>
                  <a:pt x="6061562" y="753329"/>
                </a:moveTo>
                <a:cubicBezTo>
                  <a:pt x="5976541" y="753329"/>
                  <a:pt x="5928605" y="819004"/>
                  <a:pt x="5884765" y="892888"/>
                </a:cubicBezTo>
                <a:lnTo>
                  <a:pt x="5865012" y="926827"/>
                </a:lnTo>
                <a:lnTo>
                  <a:pt x="5899325" y="875664"/>
                </a:lnTo>
                <a:cubicBezTo>
                  <a:pt x="5939215" y="821124"/>
                  <a:pt x="5986442" y="777493"/>
                  <a:pt x="6061562" y="777493"/>
                </a:cubicBezTo>
                <a:cubicBezTo>
                  <a:pt x="6136683" y="777493"/>
                  <a:pt x="6183747" y="821114"/>
                  <a:pt x="6223496" y="875640"/>
                </a:cubicBezTo>
                <a:lnTo>
                  <a:pt x="6260620" y="931162"/>
                </a:lnTo>
                <a:lnTo>
                  <a:pt x="6238343" y="892888"/>
                </a:lnTo>
                <a:cubicBezTo>
                  <a:pt x="6194508" y="819004"/>
                  <a:pt x="6146585" y="753329"/>
                  <a:pt x="6061562" y="753329"/>
                </a:cubicBezTo>
                <a:close/>
                <a:moveTo>
                  <a:pt x="2160778" y="753329"/>
                </a:moveTo>
                <a:cubicBezTo>
                  <a:pt x="2075755" y="753329"/>
                  <a:pt x="2027818" y="819004"/>
                  <a:pt x="1983979" y="892888"/>
                </a:cubicBezTo>
                <a:lnTo>
                  <a:pt x="1964226" y="926825"/>
                </a:lnTo>
                <a:lnTo>
                  <a:pt x="1998539" y="875664"/>
                </a:lnTo>
                <a:cubicBezTo>
                  <a:pt x="2038427" y="821124"/>
                  <a:pt x="2085655" y="777493"/>
                  <a:pt x="2160778" y="777493"/>
                </a:cubicBezTo>
                <a:cubicBezTo>
                  <a:pt x="2235899" y="777493"/>
                  <a:pt x="2282963" y="821114"/>
                  <a:pt x="2322712" y="875640"/>
                </a:cubicBezTo>
                <a:lnTo>
                  <a:pt x="2359838" y="931166"/>
                </a:lnTo>
                <a:lnTo>
                  <a:pt x="2337559" y="892888"/>
                </a:lnTo>
                <a:cubicBezTo>
                  <a:pt x="2293724" y="819004"/>
                  <a:pt x="2245801" y="753329"/>
                  <a:pt x="2160778" y="753329"/>
                </a:cubicBezTo>
                <a:close/>
                <a:moveTo>
                  <a:pt x="9217238" y="747417"/>
                </a:moveTo>
                <a:cubicBezTo>
                  <a:pt x="9111199" y="747417"/>
                  <a:pt x="9062932" y="851912"/>
                  <a:pt x="9008067" y="946610"/>
                </a:cubicBezTo>
                <a:lnTo>
                  <a:pt x="8984530" y="984247"/>
                </a:lnTo>
                <a:lnTo>
                  <a:pt x="9017116" y="936388"/>
                </a:lnTo>
                <a:cubicBezTo>
                  <a:pt x="9066740" y="860702"/>
                  <a:pt x="9117113" y="785015"/>
                  <a:pt x="9217238" y="785015"/>
                </a:cubicBezTo>
                <a:cubicBezTo>
                  <a:pt x="9342394" y="785015"/>
                  <a:pt x="9389784" y="903275"/>
                  <a:pt x="9455136" y="991971"/>
                </a:cubicBezTo>
                <a:lnTo>
                  <a:pt x="9456023" y="992991"/>
                </a:lnTo>
                <a:lnTo>
                  <a:pt x="9426824" y="946402"/>
                </a:lnTo>
                <a:cubicBezTo>
                  <a:pt x="9371849" y="851803"/>
                  <a:pt x="9323277" y="747417"/>
                  <a:pt x="9217238" y="747417"/>
                </a:cubicBezTo>
                <a:close/>
                <a:moveTo>
                  <a:pt x="5270276" y="747417"/>
                </a:moveTo>
                <a:cubicBezTo>
                  <a:pt x="5164237" y="747417"/>
                  <a:pt x="5115970" y="851912"/>
                  <a:pt x="5061104" y="946610"/>
                </a:cubicBezTo>
                <a:lnTo>
                  <a:pt x="5037567" y="984246"/>
                </a:lnTo>
                <a:lnTo>
                  <a:pt x="5070151" y="936388"/>
                </a:lnTo>
                <a:cubicBezTo>
                  <a:pt x="5119777" y="860702"/>
                  <a:pt x="5170149" y="785015"/>
                  <a:pt x="5270276" y="785015"/>
                </a:cubicBezTo>
                <a:cubicBezTo>
                  <a:pt x="5395430" y="785015"/>
                  <a:pt x="5442821" y="903275"/>
                  <a:pt x="5508172" y="991971"/>
                </a:cubicBezTo>
                <a:lnTo>
                  <a:pt x="5509059" y="992991"/>
                </a:lnTo>
                <a:lnTo>
                  <a:pt x="5479861" y="946402"/>
                </a:lnTo>
                <a:cubicBezTo>
                  <a:pt x="5424886" y="851803"/>
                  <a:pt x="5376314" y="747417"/>
                  <a:pt x="5270276" y="747417"/>
                </a:cubicBezTo>
                <a:close/>
                <a:moveTo>
                  <a:pt x="1369486" y="747417"/>
                </a:moveTo>
                <a:cubicBezTo>
                  <a:pt x="1263448" y="747417"/>
                  <a:pt x="1215181" y="851912"/>
                  <a:pt x="1160316" y="946610"/>
                </a:cubicBezTo>
                <a:lnTo>
                  <a:pt x="1136782" y="984243"/>
                </a:lnTo>
                <a:lnTo>
                  <a:pt x="1169364" y="936388"/>
                </a:lnTo>
                <a:cubicBezTo>
                  <a:pt x="1218988" y="860702"/>
                  <a:pt x="1269361" y="785015"/>
                  <a:pt x="1369486" y="785015"/>
                </a:cubicBezTo>
                <a:cubicBezTo>
                  <a:pt x="1494642" y="785015"/>
                  <a:pt x="1542032" y="903275"/>
                  <a:pt x="1607384" y="991971"/>
                </a:cubicBezTo>
                <a:lnTo>
                  <a:pt x="1608269" y="992988"/>
                </a:lnTo>
                <a:lnTo>
                  <a:pt x="1579072" y="946402"/>
                </a:lnTo>
                <a:cubicBezTo>
                  <a:pt x="1524097" y="851803"/>
                  <a:pt x="1475525" y="747417"/>
                  <a:pt x="1369486" y="747417"/>
                </a:cubicBezTo>
                <a:close/>
                <a:moveTo>
                  <a:pt x="11591548" y="746979"/>
                </a:moveTo>
                <a:cubicBezTo>
                  <a:pt x="11485469" y="746979"/>
                  <a:pt x="11437119" y="851474"/>
                  <a:pt x="11382222" y="946172"/>
                </a:cubicBezTo>
                <a:lnTo>
                  <a:pt x="11356301" y="987607"/>
                </a:lnTo>
                <a:lnTo>
                  <a:pt x="11391289" y="936205"/>
                </a:lnTo>
                <a:cubicBezTo>
                  <a:pt x="11440923" y="860500"/>
                  <a:pt x="11491350" y="784795"/>
                  <a:pt x="11591621" y="784795"/>
                </a:cubicBezTo>
                <a:cubicBezTo>
                  <a:pt x="11716960" y="784795"/>
                  <a:pt x="11764161" y="903056"/>
                  <a:pt x="11829454" y="991752"/>
                </a:cubicBezTo>
                <a:lnTo>
                  <a:pt x="11829606" y="991928"/>
                </a:lnTo>
                <a:lnTo>
                  <a:pt x="11800951" y="946131"/>
                </a:lnTo>
                <a:cubicBezTo>
                  <a:pt x="11746042" y="851452"/>
                  <a:pt x="11697626" y="746979"/>
                  <a:pt x="11591548" y="746979"/>
                </a:cubicBezTo>
                <a:close/>
                <a:moveTo>
                  <a:pt x="7644582" y="746979"/>
                </a:moveTo>
                <a:cubicBezTo>
                  <a:pt x="7538504" y="746979"/>
                  <a:pt x="7490153" y="851474"/>
                  <a:pt x="7435256" y="946172"/>
                </a:cubicBezTo>
                <a:lnTo>
                  <a:pt x="7409336" y="987606"/>
                </a:lnTo>
                <a:lnTo>
                  <a:pt x="7444323" y="936205"/>
                </a:lnTo>
                <a:cubicBezTo>
                  <a:pt x="7493957" y="860500"/>
                  <a:pt x="7544384" y="784795"/>
                  <a:pt x="7644655" y="784795"/>
                </a:cubicBezTo>
                <a:cubicBezTo>
                  <a:pt x="7732393" y="784795"/>
                  <a:pt x="7781843" y="842743"/>
                  <a:pt x="7826012" y="907934"/>
                </a:cubicBezTo>
                <a:lnTo>
                  <a:pt x="7868781" y="970320"/>
                </a:lnTo>
                <a:lnTo>
                  <a:pt x="7813019" y="875071"/>
                </a:lnTo>
                <a:cubicBezTo>
                  <a:pt x="7771265" y="805745"/>
                  <a:pt x="7724141" y="746979"/>
                  <a:pt x="7644582" y="746979"/>
                </a:cubicBezTo>
                <a:close/>
                <a:moveTo>
                  <a:pt x="3743798" y="746979"/>
                </a:moveTo>
                <a:cubicBezTo>
                  <a:pt x="3637720" y="746979"/>
                  <a:pt x="3589368" y="851474"/>
                  <a:pt x="3534471" y="946172"/>
                </a:cubicBezTo>
                <a:lnTo>
                  <a:pt x="3508555" y="987599"/>
                </a:lnTo>
                <a:lnTo>
                  <a:pt x="3543537" y="936205"/>
                </a:lnTo>
                <a:cubicBezTo>
                  <a:pt x="3593172" y="860500"/>
                  <a:pt x="3643598" y="784795"/>
                  <a:pt x="3743869" y="784795"/>
                </a:cubicBezTo>
                <a:cubicBezTo>
                  <a:pt x="3831607" y="784795"/>
                  <a:pt x="3881057" y="842743"/>
                  <a:pt x="3925226" y="907934"/>
                </a:cubicBezTo>
                <a:lnTo>
                  <a:pt x="3971896" y="976011"/>
                </a:lnTo>
                <a:lnTo>
                  <a:pt x="3953199" y="946131"/>
                </a:lnTo>
                <a:cubicBezTo>
                  <a:pt x="3898291" y="851452"/>
                  <a:pt x="3849875" y="746979"/>
                  <a:pt x="3743798" y="746979"/>
                </a:cubicBezTo>
                <a:close/>
                <a:moveTo>
                  <a:pt x="10800476" y="733692"/>
                </a:moveTo>
                <a:cubicBezTo>
                  <a:pt x="10651799" y="733692"/>
                  <a:pt x="10616268" y="946247"/>
                  <a:pt x="10517515" y="1045915"/>
                </a:cubicBezTo>
                <a:lnTo>
                  <a:pt x="10502184" y="1057356"/>
                </a:lnTo>
                <a:lnTo>
                  <a:pt x="10519632" y="1047353"/>
                </a:lnTo>
                <a:cubicBezTo>
                  <a:pt x="10611596" y="974483"/>
                  <a:pt x="10650197" y="828743"/>
                  <a:pt x="10800330" y="828743"/>
                </a:cubicBezTo>
                <a:cubicBezTo>
                  <a:pt x="10950353" y="828743"/>
                  <a:pt x="10988064" y="974400"/>
                  <a:pt x="11079591" y="1047228"/>
                </a:cubicBezTo>
                <a:lnTo>
                  <a:pt x="11098536" y="1058122"/>
                </a:lnTo>
                <a:lnTo>
                  <a:pt x="11082094" y="1045819"/>
                </a:lnTo>
                <a:cubicBezTo>
                  <a:pt x="10983805" y="946204"/>
                  <a:pt x="10949377" y="733692"/>
                  <a:pt x="10800476" y="733692"/>
                </a:cubicBezTo>
                <a:close/>
                <a:moveTo>
                  <a:pt x="6853510" y="733692"/>
                </a:moveTo>
                <a:cubicBezTo>
                  <a:pt x="6704833" y="733692"/>
                  <a:pt x="6669302" y="946247"/>
                  <a:pt x="6570550" y="1045915"/>
                </a:cubicBezTo>
                <a:lnTo>
                  <a:pt x="6555219" y="1057356"/>
                </a:lnTo>
                <a:lnTo>
                  <a:pt x="6572666" y="1047353"/>
                </a:lnTo>
                <a:cubicBezTo>
                  <a:pt x="6664631" y="974483"/>
                  <a:pt x="6703232" y="828743"/>
                  <a:pt x="6853364" y="828743"/>
                </a:cubicBezTo>
                <a:cubicBezTo>
                  <a:pt x="7003388" y="828743"/>
                  <a:pt x="7041099" y="974400"/>
                  <a:pt x="7132625" y="1047228"/>
                </a:cubicBezTo>
                <a:lnTo>
                  <a:pt x="7151569" y="1058121"/>
                </a:lnTo>
                <a:lnTo>
                  <a:pt x="7135128" y="1045819"/>
                </a:lnTo>
                <a:cubicBezTo>
                  <a:pt x="7036839" y="946204"/>
                  <a:pt x="7002411" y="733692"/>
                  <a:pt x="6853510" y="733692"/>
                </a:cubicBezTo>
                <a:close/>
                <a:moveTo>
                  <a:pt x="2952725" y="733692"/>
                </a:moveTo>
                <a:cubicBezTo>
                  <a:pt x="2804047" y="733692"/>
                  <a:pt x="2768516" y="946247"/>
                  <a:pt x="2669764" y="1045915"/>
                </a:cubicBezTo>
                <a:lnTo>
                  <a:pt x="2654435" y="1057354"/>
                </a:lnTo>
                <a:lnTo>
                  <a:pt x="2671879" y="1047353"/>
                </a:lnTo>
                <a:cubicBezTo>
                  <a:pt x="2763844" y="974483"/>
                  <a:pt x="2802445" y="828743"/>
                  <a:pt x="2952579" y="828743"/>
                </a:cubicBezTo>
                <a:cubicBezTo>
                  <a:pt x="3102602" y="828743"/>
                  <a:pt x="3140312" y="974400"/>
                  <a:pt x="3231839" y="1047228"/>
                </a:cubicBezTo>
                <a:lnTo>
                  <a:pt x="3250785" y="1058122"/>
                </a:lnTo>
                <a:lnTo>
                  <a:pt x="3234341" y="1045819"/>
                </a:lnTo>
                <a:cubicBezTo>
                  <a:pt x="3136053" y="946204"/>
                  <a:pt x="3101625" y="733692"/>
                  <a:pt x="2952725" y="733692"/>
                </a:cubicBezTo>
                <a:close/>
                <a:moveTo>
                  <a:pt x="9217238" y="700547"/>
                </a:moveTo>
                <a:cubicBezTo>
                  <a:pt x="9110960" y="700547"/>
                  <a:pt x="9062737" y="818972"/>
                  <a:pt x="9007949" y="926294"/>
                </a:cubicBezTo>
                <a:lnTo>
                  <a:pt x="8990865" y="957299"/>
                </a:lnTo>
                <a:lnTo>
                  <a:pt x="9016869" y="913100"/>
                </a:lnTo>
                <a:cubicBezTo>
                  <a:pt x="9066357" y="825769"/>
                  <a:pt x="9116675" y="738438"/>
                  <a:pt x="9217238" y="738438"/>
                </a:cubicBezTo>
                <a:cubicBezTo>
                  <a:pt x="9317801" y="738438"/>
                  <a:pt x="9368210" y="825769"/>
                  <a:pt x="9417725" y="913100"/>
                </a:cubicBezTo>
                <a:lnTo>
                  <a:pt x="9448153" y="964809"/>
                </a:lnTo>
                <a:lnTo>
                  <a:pt x="9426882" y="926252"/>
                </a:lnTo>
                <a:cubicBezTo>
                  <a:pt x="9372000" y="818950"/>
                  <a:pt x="9323515" y="700547"/>
                  <a:pt x="9217238" y="700547"/>
                </a:cubicBezTo>
                <a:close/>
                <a:moveTo>
                  <a:pt x="5270276" y="700547"/>
                </a:moveTo>
                <a:cubicBezTo>
                  <a:pt x="5163998" y="700547"/>
                  <a:pt x="5115775" y="818972"/>
                  <a:pt x="5060986" y="926294"/>
                </a:cubicBezTo>
                <a:lnTo>
                  <a:pt x="5043904" y="957294"/>
                </a:lnTo>
                <a:lnTo>
                  <a:pt x="5069906" y="913100"/>
                </a:lnTo>
                <a:cubicBezTo>
                  <a:pt x="5119394" y="825769"/>
                  <a:pt x="5169711" y="738438"/>
                  <a:pt x="5270276" y="738438"/>
                </a:cubicBezTo>
                <a:cubicBezTo>
                  <a:pt x="5370838" y="738438"/>
                  <a:pt x="5421247" y="825769"/>
                  <a:pt x="5470762" y="913100"/>
                </a:cubicBezTo>
                <a:lnTo>
                  <a:pt x="5501191" y="964813"/>
                </a:lnTo>
                <a:lnTo>
                  <a:pt x="5479919" y="926252"/>
                </a:lnTo>
                <a:cubicBezTo>
                  <a:pt x="5425038" y="818950"/>
                  <a:pt x="5376553" y="700547"/>
                  <a:pt x="5270276" y="700547"/>
                </a:cubicBezTo>
                <a:close/>
                <a:moveTo>
                  <a:pt x="1369486" y="700547"/>
                </a:moveTo>
                <a:cubicBezTo>
                  <a:pt x="1263208" y="700547"/>
                  <a:pt x="1214986" y="818972"/>
                  <a:pt x="1160198" y="926294"/>
                </a:cubicBezTo>
                <a:lnTo>
                  <a:pt x="1143109" y="957307"/>
                </a:lnTo>
                <a:lnTo>
                  <a:pt x="1169118" y="913100"/>
                </a:lnTo>
                <a:cubicBezTo>
                  <a:pt x="1218605" y="825769"/>
                  <a:pt x="1268923" y="738438"/>
                  <a:pt x="1369486" y="738438"/>
                </a:cubicBezTo>
                <a:cubicBezTo>
                  <a:pt x="1470049" y="738438"/>
                  <a:pt x="1520458" y="825769"/>
                  <a:pt x="1569973" y="913100"/>
                </a:cubicBezTo>
                <a:lnTo>
                  <a:pt x="1600407" y="964821"/>
                </a:lnTo>
                <a:lnTo>
                  <a:pt x="1579131" y="926252"/>
                </a:lnTo>
                <a:cubicBezTo>
                  <a:pt x="1524249" y="818950"/>
                  <a:pt x="1475764" y="700547"/>
                  <a:pt x="1369486" y="700547"/>
                </a:cubicBezTo>
                <a:close/>
                <a:moveTo>
                  <a:pt x="11591548" y="700474"/>
                </a:moveTo>
                <a:cubicBezTo>
                  <a:pt x="11485390" y="700474"/>
                  <a:pt x="11437243" y="818877"/>
                  <a:pt x="11382440" y="926179"/>
                </a:cubicBezTo>
                <a:lnTo>
                  <a:pt x="11369554" y="949547"/>
                </a:lnTo>
                <a:lnTo>
                  <a:pt x="11391116" y="912953"/>
                </a:lnTo>
                <a:cubicBezTo>
                  <a:pt x="11440685" y="825622"/>
                  <a:pt x="11491094" y="738291"/>
                  <a:pt x="11591548" y="738291"/>
                </a:cubicBezTo>
                <a:cubicBezTo>
                  <a:pt x="11692001" y="738291"/>
                  <a:pt x="11742447" y="825622"/>
                  <a:pt x="11792026" y="912944"/>
                </a:cubicBezTo>
                <a:lnTo>
                  <a:pt x="11813945" y="950138"/>
                </a:lnTo>
                <a:lnTo>
                  <a:pt x="11800733" y="926179"/>
                </a:lnTo>
                <a:cubicBezTo>
                  <a:pt x="11745918" y="818877"/>
                  <a:pt x="11697706" y="700474"/>
                  <a:pt x="11591548" y="700474"/>
                </a:cubicBezTo>
                <a:close/>
                <a:moveTo>
                  <a:pt x="7644582" y="700474"/>
                </a:moveTo>
                <a:cubicBezTo>
                  <a:pt x="7538424" y="700474"/>
                  <a:pt x="7490277" y="818877"/>
                  <a:pt x="7435474" y="926179"/>
                </a:cubicBezTo>
                <a:lnTo>
                  <a:pt x="7422595" y="949535"/>
                </a:lnTo>
                <a:lnTo>
                  <a:pt x="7444150" y="912953"/>
                </a:lnTo>
                <a:cubicBezTo>
                  <a:pt x="7493719" y="825622"/>
                  <a:pt x="7544129" y="738291"/>
                  <a:pt x="7644582" y="738291"/>
                </a:cubicBezTo>
                <a:cubicBezTo>
                  <a:pt x="7738758" y="738291"/>
                  <a:pt x="7788981" y="815047"/>
                  <a:pt x="7835742" y="896592"/>
                </a:cubicBezTo>
                <a:lnTo>
                  <a:pt x="7868628" y="953753"/>
                </a:lnTo>
                <a:lnTo>
                  <a:pt x="7812886" y="845645"/>
                </a:lnTo>
                <a:cubicBezTo>
                  <a:pt x="7771225" y="767076"/>
                  <a:pt x="7724201" y="700474"/>
                  <a:pt x="7644582" y="700474"/>
                </a:cubicBezTo>
                <a:close/>
                <a:moveTo>
                  <a:pt x="3743798" y="700474"/>
                </a:moveTo>
                <a:cubicBezTo>
                  <a:pt x="3637640" y="700474"/>
                  <a:pt x="3589493" y="818877"/>
                  <a:pt x="3534689" y="926179"/>
                </a:cubicBezTo>
                <a:lnTo>
                  <a:pt x="3521809" y="949537"/>
                </a:lnTo>
                <a:lnTo>
                  <a:pt x="3543365" y="912953"/>
                </a:lnTo>
                <a:cubicBezTo>
                  <a:pt x="3592935" y="825622"/>
                  <a:pt x="3643344" y="738291"/>
                  <a:pt x="3743798" y="738291"/>
                </a:cubicBezTo>
                <a:cubicBezTo>
                  <a:pt x="3861516" y="738291"/>
                  <a:pt x="3910560" y="858222"/>
                  <a:pt x="3970011" y="957525"/>
                </a:cubicBezTo>
                <a:lnTo>
                  <a:pt x="3971446" y="959664"/>
                </a:lnTo>
                <a:lnTo>
                  <a:pt x="3952981" y="926179"/>
                </a:lnTo>
                <a:cubicBezTo>
                  <a:pt x="3898167" y="818877"/>
                  <a:pt x="3849956" y="700474"/>
                  <a:pt x="3743798" y="700474"/>
                </a:cubicBezTo>
                <a:close/>
                <a:moveTo>
                  <a:pt x="11591548" y="653971"/>
                </a:moveTo>
                <a:cubicBezTo>
                  <a:pt x="11506940" y="653971"/>
                  <a:pt x="11459097" y="738664"/>
                  <a:pt x="11415202" y="833943"/>
                </a:cubicBezTo>
                <a:lnTo>
                  <a:pt x="11383404" y="904249"/>
                </a:lnTo>
                <a:lnTo>
                  <a:pt x="11390951" y="889701"/>
                </a:lnTo>
                <a:cubicBezTo>
                  <a:pt x="11440430" y="790707"/>
                  <a:pt x="11490802" y="691714"/>
                  <a:pt x="11591548" y="691714"/>
                </a:cubicBezTo>
                <a:cubicBezTo>
                  <a:pt x="11692293" y="691714"/>
                  <a:pt x="11742684" y="790689"/>
                  <a:pt x="11792163" y="889664"/>
                </a:cubicBezTo>
                <a:lnTo>
                  <a:pt x="11799344" y="903505"/>
                </a:lnTo>
                <a:lnTo>
                  <a:pt x="11767888" y="833943"/>
                </a:lnTo>
                <a:cubicBezTo>
                  <a:pt x="11723998" y="738664"/>
                  <a:pt x="11676155" y="653971"/>
                  <a:pt x="11591548" y="653971"/>
                </a:cubicBezTo>
                <a:close/>
                <a:moveTo>
                  <a:pt x="9217311" y="653971"/>
                </a:moveTo>
                <a:cubicBezTo>
                  <a:pt x="9132735" y="653971"/>
                  <a:pt x="9084910" y="738678"/>
                  <a:pt x="9041031" y="833973"/>
                </a:cubicBezTo>
                <a:lnTo>
                  <a:pt x="9009950" y="902729"/>
                </a:lnTo>
                <a:lnTo>
                  <a:pt x="9016678" y="889774"/>
                </a:lnTo>
                <a:cubicBezTo>
                  <a:pt x="9066211" y="790780"/>
                  <a:pt x="9116639" y="691787"/>
                  <a:pt x="9217238" y="691787"/>
                </a:cubicBezTo>
                <a:cubicBezTo>
                  <a:pt x="9317838" y="691787"/>
                  <a:pt x="9368210" y="790780"/>
                  <a:pt x="9417698" y="889774"/>
                </a:cubicBezTo>
                <a:lnTo>
                  <a:pt x="9433460" y="920152"/>
                </a:lnTo>
                <a:lnTo>
                  <a:pt x="9426569" y="906230"/>
                </a:lnTo>
                <a:cubicBezTo>
                  <a:pt x="9371545" y="786303"/>
                  <a:pt x="9323030" y="653971"/>
                  <a:pt x="9217311" y="653971"/>
                </a:cubicBezTo>
                <a:close/>
                <a:moveTo>
                  <a:pt x="7644582" y="653971"/>
                </a:moveTo>
                <a:cubicBezTo>
                  <a:pt x="7559975" y="653971"/>
                  <a:pt x="7512132" y="738664"/>
                  <a:pt x="7468236" y="833943"/>
                </a:cubicBezTo>
                <a:lnTo>
                  <a:pt x="7436437" y="904252"/>
                </a:lnTo>
                <a:lnTo>
                  <a:pt x="7443985" y="889701"/>
                </a:lnTo>
                <a:cubicBezTo>
                  <a:pt x="7493464" y="790707"/>
                  <a:pt x="7543837" y="691714"/>
                  <a:pt x="7644582" y="691714"/>
                </a:cubicBezTo>
                <a:cubicBezTo>
                  <a:pt x="7739031" y="691714"/>
                  <a:pt x="7789223" y="778704"/>
                  <a:pt x="7835897" y="871130"/>
                </a:cubicBezTo>
                <a:lnTo>
                  <a:pt x="7853164" y="905219"/>
                </a:lnTo>
                <a:lnTo>
                  <a:pt x="7821510" y="835220"/>
                </a:lnTo>
                <a:cubicBezTo>
                  <a:pt x="7777459" y="739422"/>
                  <a:pt x="7729567" y="653971"/>
                  <a:pt x="7644582" y="653971"/>
                </a:cubicBezTo>
                <a:close/>
                <a:moveTo>
                  <a:pt x="5270347" y="653971"/>
                </a:moveTo>
                <a:cubicBezTo>
                  <a:pt x="5185774" y="653971"/>
                  <a:pt x="5137947" y="738678"/>
                  <a:pt x="5094068" y="833973"/>
                </a:cubicBezTo>
                <a:lnTo>
                  <a:pt x="5062988" y="902726"/>
                </a:lnTo>
                <a:lnTo>
                  <a:pt x="5069714" y="889774"/>
                </a:lnTo>
                <a:cubicBezTo>
                  <a:pt x="5119249" y="790780"/>
                  <a:pt x="5169675" y="691787"/>
                  <a:pt x="5270276" y="691787"/>
                </a:cubicBezTo>
                <a:cubicBezTo>
                  <a:pt x="5370874" y="691787"/>
                  <a:pt x="5421247" y="790780"/>
                  <a:pt x="5470734" y="889774"/>
                </a:cubicBezTo>
                <a:lnTo>
                  <a:pt x="5486512" y="920182"/>
                </a:lnTo>
                <a:lnTo>
                  <a:pt x="5479606" y="906230"/>
                </a:lnTo>
                <a:cubicBezTo>
                  <a:pt x="5424582" y="786303"/>
                  <a:pt x="5376067" y="653971"/>
                  <a:pt x="5270347" y="653971"/>
                </a:cubicBezTo>
                <a:close/>
                <a:moveTo>
                  <a:pt x="3743798" y="653971"/>
                </a:moveTo>
                <a:cubicBezTo>
                  <a:pt x="3659190" y="653971"/>
                  <a:pt x="3611348" y="738664"/>
                  <a:pt x="3567452" y="833943"/>
                </a:cubicBezTo>
                <a:lnTo>
                  <a:pt x="3535657" y="904241"/>
                </a:lnTo>
                <a:lnTo>
                  <a:pt x="3543200" y="889701"/>
                </a:lnTo>
                <a:cubicBezTo>
                  <a:pt x="3592679" y="790707"/>
                  <a:pt x="3643052" y="691714"/>
                  <a:pt x="3743798" y="691714"/>
                </a:cubicBezTo>
                <a:cubicBezTo>
                  <a:pt x="3838246" y="691714"/>
                  <a:pt x="3888439" y="778704"/>
                  <a:pt x="3935113" y="871130"/>
                </a:cubicBezTo>
                <a:lnTo>
                  <a:pt x="3952277" y="905018"/>
                </a:lnTo>
                <a:lnTo>
                  <a:pt x="3920137" y="833943"/>
                </a:lnTo>
                <a:cubicBezTo>
                  <a:pt x="3876247" y="738664"/>
                  <a:pt x="3828404" y="653971"/>
                  <a:pt x="3743798" y="653971"/>
                </a:cubicBezTo>
                <a:close/>
                <a:moveTo>
                  <a:pt x="1369559" y="653971"/>
                </a:moveTo>
                <a:cubicBezTo>
                  <a:pt x="1284984" y="653971"/>
                  <a:pt x="1237159" y="738678"/>
                  <a:pt x="1193280" y="833973"/>
                </a:cubicBezTo>
                <a:lnTo>
                  <a:pt x="1162202" y="902722"/>
                </a:lnTo>
                <a:lnTo>
                  <a:pt x="1168926" y="889774"/>
                </a:lnTo>
                <a:cubicBezTo>
                  <a:pt x="1218459" y="790780"/>
                  <a:pt x="1268887" y="691787"/>
                  <a:pt x="1369486" y="691787"/>
                </a:cubicBezTo>
                <a:cubicBezTo>
                  <a:pt x="1470086" y="691787"/>
                  <a:pt x="1520458" y="790780"/>
                  <a:pt x="1569946" y="889774"/>
                </a:cubicBezTo>
                <a:lnTo>
                  <a:pt x="1585723" y="920181"/>
                </a:lnTo>
                <a:lnTo>
                  <a:pt x="1578818" y="906230"/>
                </a:lnTo>
                <a:cubicBezTo>
                  <a:pt x="1523794" y="786303"/>
                  <a:pt x="1475279" y="653971"/>
                  <a:pt x="1369559" y="653971"/>
                </a:cubicBezTo>
                <a:close/>
                <a:moveTo>
                  <a:pt x="10800403" y="630173"/>
                </a:moveTo>
                <a:cubicBezTo>
                  <a:pt x="10652341" y="630229"/>
                  <a:pt x="10616740" y="903479"/>
                  <a:pt x="10517953" y="1031562"/>
                </a:cubicBezTo>
                <a:lnTo>
                  <a:pt x="10513330" y="1035994"/>
                </a:lnTo>
                <a:lnTo>
                  <a:pt x="10519593" y="1030955"/>
                </a:lnTo>
                <a:cubicBezTo>
                  <a:pt x="10611291" y="928967"/>
                  <a:pt x="10649686" y="724985"/>
                  <a:pt x="10800476" y="724930"/>
                </a:cubicBezTo>
                <a:cubicBezTo>
                  <a:pt x="10951485" y="724930"/>
                  <a:pt x="10988744" y="928858"/>
                  <a:pt x="11079983" y="1030822"/>
                </a:cubicBezTo>
                <a:lnTo>
                  <a:pt x="11088167" y="1037425"/>
                </a:lnTo>
                <a:lnTo>
                  <a:pt x="11081975" y="1031480"/>
                </a:lnTo>
                <a:cubicBezTo>
                  <a:pt x="10983424" y="903383"/>
                  <a:pt x="10948465" y="630116"/>
                  <a:pt x="10800403" y="630173"/>
                </a:cubicBezTo>
                <a:close/>
                <a:moveTo>
                  <a:pt x="6853437" y="630173"/>
                </a:moveTo>
                <a:cubicBezTo>
                  <a:pt x="6705374" y="630229"/>
                  <a:pt x="6669775" y="903479"/>
                  <a:pt x="6570988" y="1031562"/>
                </a:cubicBezTo>
                <a:lnTo>
                  <a:pt x="6566367" y="1035991"/>
                </a:lnTo>
                <a:lnTo>
                  <a:pt x="6572627" y="1030955"/>
                </a:lnTo>
                <a:cubicBezTo>
                  <a:pt x="6664325" y="928967"/>
                  <a:pt x="6702721" y="724985"/>
                  <a:pt x="6853510" y="724930"/>
                </a:cubicBezTo>
                <a:cubicBezTo>
                  <a:pt x="7004519" y="724930"/>
                  <a:pt x="7041778" y="928858"/>
                  <a:pt x="7133018" y="1030822"/>
                </a:cubicBezTo>
                <a:lnTo>
                  <a:pt x="7141202" y="1037426"/>
                </a:lnTo>
                <a:lnTo>
                  <a:pt x="7135010" y="1031480"/>
                </a:lnTo>
                <a:cubicBezTo>
                  <a:pt x="7036459" y="903383"/>
                  <a:pt x="7001499" y="630116"/>
                  <a:pt x="6853437" y="630173"/>
                </a:cubicBezTo>
                <a:close/>
                <a:moveTo>
                  <a:pt x="2952651" y="630173"/>
                </a:moveTo>
                <a:cubicBezTo>
                  <a:pt x="2804589" y="630229"/>
                  <a:pt x="2768988" y="903479"/>
                  <a:pt x="2670202" y="1031562"/>
                </a:cubicBezTo>
                <a:lnTo>
                  <a:pt x="2665577" y="1035995"/>
                </a:lnTo>
                <a:lnTo>
                  <a:pt x="2671842" y="1030955"/>
                </a:lnTo>
                <a:cubicBezTo>
                  <a:pt x="2763539" y="928967"/>
                  <a:pt x="2801935" y="724985"/>
                  <a:pt x="2952725" y="724930"/>
                </a:cubicBezTo>
                <a:cubicBezTo>
                  <a:pt x="3103733" y="724930"/>
                  <a:pt x="3140992" y="928858"/>
                  <a:pt x="3232231" y="1030822"/>
                </a:cubicBezTo>
                <a:lnTo>
                  <a:pt x="3240417" y="1037428"/>
                </a:lnTo>
                <a:lnTo>
                  <a:pt x="3234223" y="1031480"/>
                </a:lnTo>
                <a:cubicBezTo>
                  <a:pt x="3135672" y="903383"/>
                  <a:pt x="3100713" y="630116"/>
                  <a:pt x="2952651" y="630173"/>
                </a:cubicBezTo>
                <a:close/>
                <a:moveTo>
                  <a:pt x="11591474" y="607321"/>
                </a:moveTo>
                <a:cubicBezTo>
                  <a:pt x="11506932" y="607321"/>
                  <a:pt x="11459083" y="700943"/>
                  <a:pt x="11415173" y="806268"/>
                </a:cubicBezTo>
                <a:lnTo>
                  <a:pt x="11391085" y="865118"/>
                </a:lnTo>
                <a:lnTo>
                  <a:pt x="11428719" y="785213"/>
                </a:lnTo>
                <a:cubicBezTo>
                  <a:pt x="11468699" y="707433"/>
                  <a:pt x="11516126" y="645210"/>
                  <a:pt x="11591548" y="645210"/>
                </a:cubicBezTo>
                <a:cubicBezTo>
                  <a:pt x="11692111" y="645210"/>
                  <a:pt x="11742703" y="755829"/>
                  <a:pt x="11792327" y="866449"/>
                </a:cubicBezTo>
                <a:lnTo>
                  <a:pt x="11792394" y="866591"/>
                </a:lnTo>
                <a:lnTo>
                  <a:pt x="11767713" y="806268"/>
                </a:lnTo>
                <a:cubicBezTo>
                  <a:pt x="11723825" y="700943"/>
                  <a:pt x="11676018" y="607321"/>
                  <a:pt x="11591474" y="607321"/>
                </a:cubicBezTo>
                <a:close/>
                <a:moveTo>
                  <a:pt x="9217164" y="607321"/>
                </a:moveTo>
                <a:cubicBezTo>
                  <a:pt x="9132653" y="607321"/>
                  <a:pt x="9084822" y="700943"/>
                  <a:pt x="9040922" y="806268"/>
                </a:cubicBezTo>
                <a:lnTo>
                  <a:pt x="9015042" y="869510"/>
                </a:lnTo>
                <a:lnTo>
                  <a:pt x="9016449" y="866485"/>
                </a:lnTo>
                <a:cubicBezTo>
                  <a:pt x="9066065" y="755848"/>
                  <a:pt x="9116638" y="645210"/>
                  <a:pt x="9217164" y="645210"/>
                </a:cubicBezTo>
                <a:cubicBezTo>
                  <a:pt x="9317691" y="645210"/>
                  <a:pt x="9368265" y="755848"/>
                  <a:pt x="9417880" y="866485"/>
                </a:cubicBezTo>
                <a:lnTo>
                  <a:pt x="9419999" y="871041"/>
                </a:lnTo>
                <a:lnTo>
                  <a:pt x="9393478" y="806268"/>
                </a:lnTo>
                <a:cubicBezTo>
                  <a:pt x="9349549" y="700943"/>
                  <a:pt x="9301675" y="607321"/>
                  <a:pt x="9217164" y="607321"/>
                </a:cubicBezTo>
                <a:close/>
                <a:moveTo>
                  <a:pt x="7644509" y="607321"/>
                </a:moveTo>
                <a:cubicBezTo>
                  <a:pt x="7559966" y="607321"/>
                  <a:pt x="7512117" y="700943"/>
                  <a:pt x="7468207" y="806268"/>
                </a:cubicBezTo>
                <a:lnTo>
                  <a:pt x="7444121" y="865115"/>
                </a:lnTo>
                <a:lnTo>
                  <a:pt x="7481753" y="785213"/>
                </a:lnTo>
                <a:cubicBezTo>
                  <a:pt x="7521734" y="707433"/>
                  <a:pt x="7569160" y="645210"/>
                  <a:pt x="7644582" y="645210"/>
                </a:cubicBezTo>
                <a:cubicBezTo>
                  <a:pt x="7738860" y="645210"/>
                  <a:pt x="7789218" y="742434"/>
                  <a:pt x="7836034" y="845734"/>
                </a:cubicBezTo>
                <a:lnTo>
                  <a:pt x="7844776" y="864971"/>
                </a:lnTo>
                <a:lnTo>
                  <a:pt x="7821335" y="807679"/>
                </a:lnTo>
                <a:cubicBezTo>
                  <a:pt x="7777286" y="701781"/>
                  <a:pt x="7729430" y="607321"/>
                  <a:pt x="7644509" y="607321"/>
                </a:cubicBezTo>
                <a:close/>
                <a:moveTo>
                  <a:pt x="5270202" y="607321"/>
                </a:moveTo>
                <a:cubicBezTo>
                  <a:pt x="5185690" y="607321"/>
                  <a:pt x="5137860" y="700943"/>
                  <a:pt x="5093959" y="806268"/>
                </a:cubicBezTo>
                <a:lnTo>
                  <a:pt x="5068079" y="869513"/>
                </a:lnTo>
                <a:lnTo>
                  <a:pt x="5069486" y="866485"/>
                </a:lnTo>
                <a:cubicBezTo>
                  <a:pt x="5119102" y="755848"/>
                  <a:pt x="5169675" y="645210"/>
                  <a:pt x="5270202" y="645210"/>
                </a:cubicBezTo>
                <a:cubicBezTo>
                  <a:pt x="5370728" y="645210"/>
                  <a:pt x="5421302" y="755848"/>
                  <a:pt x="5470917" y="866485"/>
                </a:cubicBezTo>
                <a:lnTo>
                  <a:pt x="5473037" y="871045"/>
                </a:lnTo>
                <a:lnTo>
                  <a:pt x="5446515" y="806268"/>
                </a:lnTo>
                <a:cubicBezTo>
                  <a:pt x="5402586" y="700943"/>
                  <a:pt x="5354712" y="607321"/>
                  <a:pt x="5270202" y="607321"/>
                </a:cubicBezTo>
                <a:close/>
                <a:moveTo>
                  <a:pt x="3743724" y="607321"/>
                </a:moveTo>
                <a:cubicBezTo>
                  <a:pt x="3659181" y="607321"/>
                  <a:pt x="3611333" y="700943"/>
                  <a:pt x="3567423" y="806268"/>
                </a:cubicBezTo>
                <a:lnTo>
                  <a:pt x="3543338" y="865112"/>
                </a:lnTo>
                <a:lnTo>
                  <a:pt x="3580969" y="785213"/>
                </a:lnTo>
                <a:cubicBezTo>
                  <a:pt x="3620950" y="707433"/>
                  <a:pt x="3668376" y="645210"/>
                  <a:pt x="3743798" y="645210"/>
                </a:cubicBezTo>
                <a:cubicBezTo>
                  <a:pt x="3838074" y="645210"/>
                  <a:pt x="3888432" y="742434"/>
                  <a:pt x="3935248" y="845734"/>
                </a:cubicBezTo>
                <a:lnTo>
                  <a:pt x="3943887" y="864744"/>
                </a:lnTo>
                <a:lnTo>
                  <a:pt x="3919961" y="806268"/>
                </a:lnTo>
                <a:cubicBezTo>
                  <a:pt x="3876075" y="700943"/>
                  <a:pt x="3828267" y="607321"/>
                  <a:pt x="3743724" y="607321"/>
                </a:cubicBezTo>
                <a:close/>
                <a:moveTo>
                  <a:pt x="1369413" y="607321"/>
                </a:moveTo>
                <a:cubicBezTo>
                  <a:pt x="1284902" y="607321"/>
                  <a:pt x="1237071" y="700943"/>
                  <a:pt x="1193171" y="806268"/>
                </a:cubicBezTo>
                <a:lnTo>
                  <a:pt x="1167294" y="869504"/>
                </a:lnTo>
                <a:lnTo>
                  <a:pt x="1168698" y="866485"/>
                </a:lnTo>
                <a:cubicBezTo>
                  <a:pt x="1218313" y="755848"/>
                  <a:pt x="1268887" y="645210"/>
                  <a:pt x="1369413" y="645210"/>
                </a:cubicBezTo>
                <a:cubicBezTo>
                  <a:pt x="1469940" y="645210"/>
                  <a:pt x="1520513" y="755848"/>
                  <a:pt x="1570129" y="866485"/>
                </a:cubicBezTo>
                <a:lnTo>
                  <a:pt x="1572250" y="871045"/>
                </a:lnTo>
                <a:lnTo>
                  <a:pt x="1545727" y="806268"/>
                </a:lnTo>
                <a:cubicBezTo>
                  <a:pt x="1501798" y="700943"/>
                  <a:pt x="1453925" y="607321"/>
                  <a:pt x="1369413" y="607321"/>
                </a:cubicBezTo>
                <a:close/>
                <a:moveTo>
                  <a:pt x="10800622" y="526579"/>
                </a:moveTo>
                <a:cubicBezTo>
                  <a:pt x="10673951" y="526579"/>
                  <a:pt x="10629747" y="771812"/>
                  <a:pt x="10557297" y="940410"/>
                </a:cubicBezTo>
                <a:lnTo>
                  <a:pt x="10519926" y="1013470"/>
                </a:lnTo>
                <a:lnTo>
                  <a:pt x="10561321" y="940106"/>
                </a:lnTo>
                <a:cubicBezTo>
                  <a:pt x="10626756" y="803522"/>
                  <a:pt x="10674654" y="621411"/>
                  <a:pt x="10800403" y="621411"/>
                </a:cubicBezTo>
                <a:cubicBezTo>
                  <a:pt x="10951302" y="621411"/>
                  <a:pt x="10989314" y="883610"/>
                  <a:pt x="11080444" y="1014710"/>
                </a:cubicBezTo>
                <a:lnTo>
                  <a:pt x="11081903" y="1016523"/>
                </a:lnTo>
                <a:lnTo>
                  <a:pt x="11043142" y="940410"/>
                </a:lnTo>
                <a:cubicBezTo>
                  <a:pt x="10971057" y="771812"/>
                  <a:pt x="10927293" y="526579"/>
                  <a:pt x="10800622" y="526579"/>
                </a:cubicBezTo>
                <a:close/>
                <a:moveTo>
                  <a:pt x="6853656" y="526579"/>
                </a:moveTo>
                <a:cubicBezTo>
                  <a:pt x="6726985" y="526579"/>
                  <a:pt x="6682782" y="771812"/>
                  <a:pt x="6610332" y="940410"/>
                </a:cubicBezTo>
                <a:lnTo>
                  <a:pt x="6572962" y="1013466"/>
                </a:lnTo>
                <a:lnTo>
                  <a:pt x="6614355" y="940106"/>
                </a:lnTo>
                <a:cubicBezTo>
                  <a:pt x="6679791" y="803522"/>
                  <a:pt x="6727688" y="621411"/>
                  <a:pt x="6853437" y="621411"/>
                </a:cubicBezTo>
                <a:cubicBezTo>
                  <a:pt x="7004337" y="621411"/>
                  <a:pt x="7042349" y="883610"/>
                  <a:pt x="7133478" y="1014710"/>
                </a:cubicBezTo>
                <a:lnTo>
                  <a:pt x="7134937" y="1016523"/>
                </a:lnTo>
                <a:lnTo>
                  <a:pt x="7096177" y="940410"/>
                </a:lnTo>
                <a:cubicBezTo>
                  <a:pt x="7024091" y="771812"/>
                  <a:pt x="6980328" y="526579"/>
                  <a:pt x="6853656" y="526579"/>
                </a:cubicBezTo>
                <a:close/>
                <a:moveTo>
                  <a:pt x="2952870" y="526579"/>
                </a:moveTo>
                <a:cubicBezTo>
                  <a:pt x="2826200" y="526579"/>
                  <a:pt x="2781997" y="771812"/>
                  <a:pt x="2709546" y="940410"/>
                </a:cubicBezTo>
                <a:lnTo>
                  <a:pt x="2672176" y="1013466"/>
                </a:lnTo>
                <a:lnTo>
                  <a:pt x="2713569" y="940106"/>
                </a:lnTo>
                <a:cubicBezTo>
                  <a:pt x="2779004" y="803522"/>
                  <a:pt x="2826901" y="621411"/>
                  <a:pt x="2952651" y="621411"/>
                </a:cubicBezTo>
                <a:cubicBezTo>
                  <a:pt x="3103550" y="621411"/>
                  <a:pt x="3141563" y="883610"/>
                  <a:pt x="3232692" y="1014710"/>
                </a:cubicBezTo>
                <a:lnTo>
                  <a:pt x="3234154" y="1016527"/>
                </a:lnTo>
                <a:lnTo>
                  <a:pt x="3195392" y="940410"/>
                </a:lnTo>
                <a:cubicBezTo>
                  <a:pt x="3123306" y="771812"/>
                  <a:pt x="3079542" y="526579"/>
                  <a:pt x="2952870" y="526579"/>
                </a:cubicBezTo>
                <a:close/>
                <a:moveTo>
                  <a:pt x="10800622" y="422988"/>
                </a:moveTo>
                <a:cubicBezTo>
                  <a:pt x="10674190" y="422988"/>
                  <a:pt x="10629912" y="712992"/>
                  <a:pt x="10557423" y="912370"/>
                </a:cubicBezTo>
                <a:lnTo>
                  <a:pt x="10530270" y="975119"/>
                </a:lnTo>
                <a:lnTo>
                  <a:pt x="10561526" y="907327"/>
                </a:lnTo>
                <a:cubicBezTo>
                  <a:pt x="10626861" y="740394"/>
                  <a:pt x="10674645" y="517817"/>
                  <a:pt x="10800622" y="517817"/>
                </a:cubicBezTo>
                <a:cubicBezTo>
                  <a:pt x="10926599" y="517817"/>
                  <a:pt x="10974012" y="740251"/>
                  <a:pt x="11038999" y="907077"/>
                </a:cubicBezTo>
                <a:lnTo>
                  <a:pt x="11073891" y="983077"/>
                </a:lnTo>
                <a:lnTo>
                  <a:pt x="11043447" y="912402"/>
                </a:lnTo>
                <a:cubicBezTo>
                  <a:pt x="10971269" y="713024"/>
                  <a:pt x="10927054" y="422988"/>
                  <a:pt x="10800622" y="422988"/>
                </a:cubicBezTo>
                <a:close/>
                <a:moveTo>
                  <a:pt x="6853656" y="422988"/>
                </a:moveTo>
                <a:cubicBezTo>
                  <a:pt x="6727225" y="422988"/>
                  <a:pt x="6682947" y="712992"/>
                  <a:pt x="6610458" y="912370"/>
                </a:cubicBezTo>
                <a:lnTo>
                  <a:pt x="6583311" y="975104"/>
                </a:lnTo>
                <a:lnTo>
                  <a:pt x="6614560" y="907327"/>
                </a:lnTo>
                <a:cubicBezTo>
                  <a:pt x="6679895" y="740394"/>
                  <a:pt x="6727679" y="517817"/>
                  <a:pt x="6853656" y="517817"/>
                </a:cubicBezTo>
                <a:cubicBezTo>
                  <a:pt x="6979634" y="517817"/>
                  <a:pt x="7027047" y="740251"/>
                  <a:pt x="7092033" y="907077"/>
                </a:cubicBezTo>
                <a:lnTo>
                  <a:pt x="7126914" y="983053"/>
                </a:lnTo>
                <a:lnTo>
                  <a:pt x="7096481" y="912402"/>
                </a:lnTo>
                <a:cubicBezTo>
                  <a:pt x="7024303" y="713024"/>
                  <a:pt x="6980088" y="422988"/>
                  <a:pt x="6853656" y="422988"/>
                </a:cubicBezTo>
                <a:close/>
                <a:moveTo>
                  <a:pt x="2952870" y="422988"/>
                </a:moveTo>
                <a:cubicBezTo>
                  <a:pt x="2826439" y="422988"/>
                  <a:pt x="2782161" y="712992"/>
                  <a:pt x="2709672" y="912370"/>
                </a:cubicBezTo>
                <a:lnTo>
                  <a:pt x="2682536" y="975082"/>
                </a:lnTo>
                <a:lnTo>
                  <a:pt x="2713774" y="907327"/>
                </a:lnTo>
                <a:cubicBezTo>
                  <a:pt x="2779110" y="740394"/>
                  <a:pt x="2826893" y="517817"/>
                  <a:pt x="2952870" y="517817"/>
                </a:cubicBezTo>
                <a:cubicBezTo>
                  <a:pt x="3078847" y="517817"/>
                  <a:pt x="3126261" y="740251"/>
                  <a:pt x="3191248" y="907077"/>
                </a:cubicBezTo>
                <a:lnTo>
                  <a:pt x="3226143" y="983084"/>
                </a:lnTo>
                <a:lnTo>
                  <a:pt x="3195696" y="912402"/>
                </a:lnTo>
                <a:cubicBezTo>
                  <a:pt x="3123518" y="713024"/>
                  <a:pt x="3079302" y="422988"/>
                  <a:pt x="2952870" y="422988"/>
                </a:cubicBezTo>
                <a:close/>
                <a:moveTo>
                  <a:pt x="10800549" y="319468"/>
                </a:moveTo>
                <a:cubicBezTo>
                  <a:pt x="10689377" y="319509"/>
                  <a:pt x="10641969" y="575695"/>
                  <a:pt x="10583451" y="793846"/>
                </a:cubicBezTo>
                <a:lnTo>
                  <a:pt x="10558141" y="881834"/>
                </a:lnTo>
                <a:lnTo>
                  <a:pt x="10555630" y="889079"/>
                </a:lnTo>
                <a:lnTo>
                  <a:pt x="10531619" y="953249"/>
                </a:lnTo>
                <a:lnTo>
                  <a:pt x="10540935" y="931490"/>
                </a:lnTo>
                <a:lnTo>
                  <a:pt x="10555630" y="889079"/>
                </a:lnTo>
                <a:lnTo>
                  <a:pt x="10557474" y="884152"/>
                </a:lnTo>
                <a:lnTo>
                  <a:pt x="10558141" y="881834"/>
                </a:lnTo>
                <a:lnTo>
                  <a:pt x="10568428" y="852144"/>
                </a:lnTo>
                <a:cubicBezTo>
                  <a:pt x="10630185" y="657937"/>
                  <a:pt x="10679237" y="414226"/>
                  <a:pt x="10800622" y="414226"/>
                </a:cubicBezTo>
                <a:cubicBezTo>
                  <a:pt x="10926736" y="414226"/>
                  <a:pt x="10974286" y="677269"/>
                  <a:pt x="11039249" y="874551"/>
                </a:cubicBezTo>
                <a:lnTo>
                  <a:pt x="11041824" y="881836"/>
                </a:lnTo>
                <a:lnTo>
                  <a:pt x="11008368" y="762363"/>
                </a:lnTo>
                <a:cubicBezTo>
                  <a:pt x="10953858" y="551783"/>
                  <a:pt x="10906428" y="319428"/>
                  <a:pt x="10800549" y="319468"/>
                </a:cubicBezTo>
                <a:close/>
                <a:moveTo>
                  <a:pt x="6853583" y="319468"/>
                </a:moveTo>
                <a:cubicBezTo>
                  <a:pt x="6742411" y="319509"/>
                  <a:pt x="6695004" y="575695"/>
                  <a:pt x="6636486" y="793846"/>
                </a:cubicBezTo>
                <a:lnTo>
                  <a:pt x="6611178" y="881825"/>
                </a:lnTo>
                <a:lnTo>
                  <a:pt x="6608658" y="889098"/>
                </a:lnTo>
                <a:lnTo>
                  <a:pt x="6584653" y="953250"/>
                </a:lnTo>
                <a:lnTo>
                  <a:pt x="6593969" y="931490"/>
                </a:lnTo>
                <a:lnTo>
                  <a:pt x="6608658" y="889098"/>
                </a:lnTo>
                <a:lnTo>
                  <a:pt x="6610509" y="884152"/>
                </a:lnTo>
                <a:lnTo>
                  <a:pt x="6611178" y="881825"/>
                </a:lnTo>
                <a:lnTo>
                  <a:pt x="6621463" y="852144"/>
                </a:lnTo>
                <a:cubicBezTo>
                  <a:pt x="6683220" y="657937"/>
                  <a:pt x="6732271" y="414226"/>
                  <a:pt x="6853656" y="414226"/>
                </a:cubicBezTo>
                <a:cubicBezTo>
                  <a:pt x="6979771" y="414226"/>
                  <a:pt x="7027320" y="677269"/>
                  <a:pt x="7092283" y="874551"/>
                </a:cubicBezTo>
                <a:lnTo>
                  <a:pt x="7094857" y="881833"/>
                </a:lnTo>
                <a:lnTo>
                  <a:pt x="7061402" y="762363"/>
                </a:lnTo>
                <a:cubicBezTo>
                  <a:pt x="7006893" y="551783"/>
                  <a:pt x="6959462" y="319428"/>
                  <a:pt x="6853583" y="319468"/>
                </a:cubicBezTo>
                <a:close/>
                <a:moveTo>
                  <a:pt x="2952798" y="319468"/>
                </a:moveTo>
                <a:cubicBezTo>
                  <a:pt x="2841626" y="319509"/>
                  <a:pt x="2794218" y="575695"/>
                  <a:pt x="2735701" y="793846"/>
                </a:cubicBezTo>
                <a:lnTo>
                  <a:pt x="2710393" y="881825"/>
                </a:lnTo>
                <a:lnTo>
                  <a:pt x="2707873" y="889098"/>
                </a:lnTo>
                <a:lnTo>
                  <a:pt x="2683868" y="953250"/>
                </a:lnTo>
                <a:lnTo>
                  <a:pt x="2693184" y="931490"/>
                </a:lnTo>
                <a:lnTo>
                  <a:pt x="2707873" y="889098"/>
                </a:lnTo>
                <a:lnTo>
                  <a:pt x="2709723" y="884152"/>
                </a:lnTo>
                <a:lnTo>
                  <a:pt x="2710393" y="881825"/>
                </a:lnTo>
                <a:lnTo>
                  <a:pt x="2720677" y="852144"/>
                </a:lnTo>
                <a:cubicBezTo>
                  <a:pt x="2782435" y="657937"/>
                  <a:pt x="2831486" y="414226"/>
                  <a:pt x="2952870" y="414226"/>
                </a:cubicBezTo>
                <a:cubicBezTo>
                  <a:pt x="3078985" y="414226"/>
                  <a:pt x="3126534" y="677269"/>
                  <a:pt x="3191498" y="874551"/>
                </a:cubicBezTo>
                <a:lnTo>
                  <a:pt x="3194076" y="881845"/>
                </a:lnTo>
                <a:lnTo>
                  <a:pt x="3160618" y="762363"/>
                </a:lnTo>
                <a:cubicBezTo>
                  <a:pt x="3106109" y="551783"/>
                  <a:pt x="3058678" y="319428"/>
                  <a:pt x="2952798" y="319468"/>
                </a:cubicBezTo>
                <a:close/>
                <a:moveTo>
                  <a:pt x="10800476" y="215873"/>
                </a:moveTo>
                <a:cubicBezTo>
                  <a:pt x="10695196" y="215913"/>
                  <a:pt x="10647164" y="479265"/>
                  <a:pt x="10592140" y="717919"/>
                </a:cubicBezTo>
                <a:lnTo>
                  <a:pt x="10565775" y="823731"/>
                </a:lnTo>
                <a:lnTo>
                  <a:pt x="10598775" y="699160"/>
                </a:lnTo>
                <a:cubicBezTo>
                  <a:pt x="10648445" y="504897"/>
                  <a:pt x="10699329" y="310633"/>
                  <a:pt x="10800549" y="310633"/>
                </a:cubicBezTo>
                <a:cubicBezTo>
                  <a:pt x="10927074" y="310633"/>
                  <a:pt x="10974378" y="614141"/>
                  <a:pt x="11039207" y="841773"/>
                </a:cubicBezTo>
                <a:lnTo>
                  <a:pt x="11040820" y="847049"/>
                </a:lnTo>
                <a:lnTo>
                  <a:pt x="11008710" y="717828"/>
                </a:lnTo>
                <a:cubicBezTo>
                  <a:pt x="10953810" y="479170"/>
                  <a:pt x="10905756" y="215833"/>
                  <a:pt x="10800476" y="215873"/>
                </a:cubicBezTo>
                <a:close/>
                <a:moveTo>
                  <a:pt x="6853511" y="215873"/>
                </a:moveTo>
                <a:cubicBezTo>
                  <a:pt x="6748231" y="215913"/>
                  <a:pt x="6700198" y="479265"/>
                  <a:pt x="6645175" y="717919"/>
                </a:cubicBezTo>
                <a:lnTo>
                  <a:pt x="6618813" y="823719"/>
                </a:lnTo>
                <a:lnTo>
                  <a:pt x="6651810" y="699160"/>
                </a:lnTo>
                <a:cubicBezTo>
                  <a:pt x="6701480" y="504897"/>
                  <a:pt x="6752363" y="310633"/>
                  <a:pt x="6853583" y="310633"/>
                </a:cubicBezTo>
                <a:cubicBezTo>
                  <a:pt x="6980108" y="310633"/>
                  <a:pt x="7027413" y="614141"/>
                  <a:pt x="7092241" y="841773"/>
                </a:cubicBezTo>
                <a:lnTo>
                  <a:pt x="7093854" y="847046"/>
                </a:lnTo>
                <a:lnTo>
                  <a:pt x="7061745" y="717828"/>
                </a:lnTo>
                <a:cubicBezTo>
                  <a:pt x="7006845" y="479170"/>
                  <a:pt x="6958791" y="215833"/>
                  <a:pt x="6853511" y="215873"/>
                </a:cubicBezTo>
                <a:close/>
                <a:moveTo>
                  <a:pt x="2952725" y="215873"/>
                </a:moveTo>
                <a:cubicBezTo>
                  <a:pt x="2847446" y="215913"/>
                  <a:pt x="2799413" y="479265"/>
                  <a:pt x="2744390" y="717919"/>
                </a:cubicBezTo>
                <a:lnTo>
                  <a:pt x="2718033" y="823698"/>
                </a:lnTo>
                <a:lnTo>
                  <a:pt x="2751024" y="699160"/>
                </a:lnTo>
                <a:cubicBezTo>
                  <a:pt x="2800695" y="504897"/>
                  <a:pt x="2851578" y="310633"/>
                  <a:pt x="2952798" y="310633"/>
                </a:cubicBezTo>
                <a:cubicBezTo>
                  <a:pt x="3079324" y="310633"/>
                  <a:pt x="3126628" y="614141"/>
                  <a:pt x="3191456" y="841773"/>
                </a:cubicBezTo>
                <a:lnTo>
                  <a:pt x="3193070" y="847052"/>
                </a:lnTo>
                <a:lnTo>
                  <a:pt x="3160960" y="717828"/>
                </a:lnTo>
                <a:cubicBezTo>
                  <a:pt x="3106060" y="479170"/>
                  <a:pt x="3058005" y="215833"/>
                  <a:pt x="2952725" y="215873"/>
                </a:cubicBezTo>
                <a:close/>
                <a:moveTo>
                  <a:pt x="10800403" y="112281"/>
                </a:moveTo>
                <a:cubicBezTo>
                  <a:pt x="10695003" y="112281"/>
                  <a:pt x="10647025" y="406618"/>
                  <a:pt x="10592065" y="673361"/>
                </a:cubicBezTo>
                <a:lnTo>
                  <a:pt x="10580966" y="723198"/>
                </a:lnTo>
                <a:lnTo>
                  <a:pt x="10598657" y="647473"/>
                </a:lnTo>
                <a:cubicBezTo>
                  <a:pt x="10648299" y="427329"/>
                  <a:pt x="10699183" y="207185"/>
                  <a:pt x="10800476" y="207185"/>
                </a:cubicBezTo>
                <a:cubicBezTo>
                  <a:pt x="10901769" y="207185"/>
                  <a:pt x="10952415" y="427311"/>
                  <a:pt x="11001821" y="647436"/>
                </a:cubicBezTo>
                <a:lnTo>
                  <a:pt x="11016573" y="710873"/>
                </a:lnTo>
                <a:lnTo>
                  <a:pt x="11008247" y="673361"/>
                </a:lnTo>
                <a:cubicBezTo>
                  <a:pt x="10953496" y="406618"/>
                  <a:pt x="10905803" y="112281"/>
                  <a:pt x="10800403" y="112281"/>
                </a:cubicBezTo>
                <a:close/>
                <a:moveTo>
                  <a:pt x="6853437" y="112281"/>
                </a:moveTo>
                <a:cubicBezTo>
                  <a:pt x="6748038" y="112281"/>
                  <a:pt x="6700060" y="406618"/>
                  <a:pt x="6645100" y="673361"/>
                </a:cubicBezTo>
                <a:lnTo>
                  <a:pt x="6634013" y="723145"/>
                </a:lnTo>
                <a:lnTo>
                  <a:pt x="6651691" y="647473"/>
                </a:lnTo>
                <a:cubicBezTo>
                  <a:pt x="6701334" y="427329"/>
                  <a:pt x="6752218" y="207185"/>
                  <a:pt x="6853511" y="207185"/>
                </a:cubicBezTo>
                <a:cubicBezTo>
                  <a:pt x="6954804" y="207185"/>
                  <a:pt x="7005450" y="427311"/>
                  <a:pt x="7054855" y="647436"/>
                </a:cubicBezTo>
                <a:lnTo>
                  <a:pt x="7069601" y="710845"/>
                </a:lnTo>
                <a:lnTo>
                  <a:pt x="7061282" y="673361"/>
                </a:lnTo>
                <a:cubicBezTo>
                  <a:pt x="7006530" y="406618"/>
                  <a:pt x="6958837" y="112281"/>
                  <a:pt x="6853437" y="112281"/>
                </a:cubicBezTo>
                <a:close/>
                <a:moveTo>
                  <a:pt x="2952653" y="112281"/>
                </a:moveTo>
                <a:cubicBezTo>
                  <a:pt x="2847253" y="112281"/>
                  <a:pt x="2799275" y="406618"/>
                  <a:pt x="2744315" y="673361"/>
                </a:cubicBezTo>
                <a:lnTo>
                  <a:pt x="2733237" y="723107"/>
                </a:lnTo>
                <a:lnTo>
                  <a:pt x="2750906" y="647473"/>
                </a:lnTo>
                <a:cubicBezTo>
                  <a:pt x="2800548" y="427329"/>
                  <a:pt x="2851432" y="207185"/>
                  <a:pt x="2952725" y="207185"/>
                </a:cubicBezTo>
                <a:cubicBezTo>
                  <a:pt x="3054019" y="207185"/>
                  <a:pt x="3104665" y="427311"/>
                  <a:pt x="3154070" y="647436"/>
                </a:cubicBezTo>
                <a:lnTo>
                  <a:pt x="3168833" y="710917"/>
                </a:lnTo>
                <a:lnTo>
                  <a:pt x="3160497" y="673361"/>
                </a:lnTo>
                <a:cubicBezTo>
                  <a:pt x="3105746" y="406618"/>
                  <a:pt x="3058052" y="112281"/>
                  <a:pt x="2952653" y="112281"/>
                </a:cubicBezTo>
                <a:close/>
                <a:moveTo>
                  <a:pt x="10800403" y="8688"/>
                </a:moveTo>
                <a:cubicBezTo>
                  <a:pt x="10709650" y="8688"/>
                  <a:pt x="10661742" y="247698"/>
                  <a:pt x="10615452" y="501645"/>
                </a:cubicBezTo>
                <a:lnTo>
                  <a:pt x="10594924" y="612758"/>
                </a:lnTo>
                <a:lnTo>
                  <a:pt x="10598510" y="595603"/>
                </a:lnTo>
                <a:cubicBezTo>
                  <a:pt x="10648171" y="349561"/>
                  <a:pt x="10699110" y="103519"/>
                  <a:pt x="10800403" y="103519"/>
                </a:cubicBezTo>
                <a:cubicBezTo>
                  <a:pt x="10901696" y="103519"/>
                  <a:pt x="10952361" y="349561"/>
                  <a:pt x="11001784" y="595603"/>
                </a:cubicBezTo>
                <a:lnTo>
                  <a:pt x="11006778" y="619595"/>
                </a:lnTo>
                <a:lnTo>
                  <a:pt x="10984926" y="501645"/>
                </a:lnTo>
                <a:cubicBezTo>
                  <a:pt x="10938501" y="247698"/>
                  <a:pt x="10890506" y="8688"/>
                  <a:pt x="10800403" y="8688"/>
                </a:cubicBezTo>
                <a:close/>
                <a:moveTo>
                  <a:pt x="6853437" y="8688"/>
                </a:moveTo>
                <a:cubicBezTo>
                  <a:pt x="6762684" y="8688"/>
                  <a:pt x="6714776" y="247698"/>
                  <a:pt x="6668486" y="501645"/>
                </a:cubicBezTo>
                <a:lnTo>
                  <a:pt x="6647955" y="612777"/>
                </a:lnTo>
                <a:lnTo>
                  <a:pt x="6651545" y="595603"/>
                </a:lnTo>
                <a:cubicBezTo>
                  <a:pt x="6701206" y="349561"/>
                  <a:pt x="6752144" y="103519"/>
                  <a:pt x="6853437" y="103519"/>
                </a:cubicBezTo>
                <a:cubicBezTo>
                  <a:pt x="6954730" y="103519"/>
                  <a:pt x="7005395" y="349561"/>
                  <a:pt x="7054819" y="595603"/>
                </a:cubicBezTo>
                <a:lnTo>
                  <a:pt x="7059815" y="619611"/>
                </a:lnTo>
                <a:lnTo>
                  <a:pt x="7037960" y="501645"/>
                </a:lnTo>
                <a:cubicBezTo>
                  <a:pt x="6991536" y="247698"/>
                  <a:pt x="6943540" y="8688"/>
                  <a:pt x="6853437" y="8688"/>
                </a:cubicBezTo>
                <a:close/>
                <a:moveTo>
                  <a:pt x="2952653" y="8688"/>
                </a:moveTo>
                <a:cubicBezTo>
                  <a:pt x="2861900" y="8688"/>
                  <a:pt x="2813992" y="247698"/>
                  <a:pt x="2767702" y="501645"/>
                </a:cubicBezTo>
                <a:lnTo>
                  <a:pt x="2747173" y="612762"/>
                </a:lnTo>
                <a:lnTo>
                  <a:pt x="2750760" y="595603"/>
                </a:lnTo>
                <a:cubicBezTo>
                  <a:pt x="2800421" y="349561"/>
                  <a:pt x="2851360" y="103519"/>
                  <a:pt x="2952653" y="103519"/>
                </a:cubicBezTo>
                <a:cubicBezTo>
                  <a:pt x="3053946" y="103519"/>
                  <a:pt x="3104610" y="349561"/>
                  <a:pt x="3154034" y="595603"/>
                </a:cubicBezTo>
                <a:lnTo>
                  <a:pt x="3159032" y="619617"/>
                </a:lnTo>
                <a:lnTo>
                  <a:pt x="3137176" y="501645"/>
                </a:lnTo>
                <a:cubicBezTo>
                  <a:pt x="3090752" y="247698"/>
                  <a:pt x="3042756" y="8688"/>
                  <a:pt x="2952653" y="8688"/>
                </a:cubicBezTo>
                <a:close/>
                <a:moveTo>
                  <a:pt x="2952944" y="0"/>
                </a:moveTo>
                <a:cubicBezTo>
                  <a:pt x="3142801" y="0"/>
                  <a:pt x="3155245" y="956040"/>
                  <a:pt x="3314382" y="1075545"/>
                </a:cubicBezTo>
                <a:lnTo>
                  <a:pt x="3338851" y="1084368"/>
                </a:lnTo>
                <a:lnTo>
                  <a:pt x="3364080" y="1084368"/>
                </a:lnTo>
                <a:lnTo>
                  <a:pt x="3387246" y="1079697"/>
                </a:lnTo>
                <a:lnTo>
                  <a:pt x="3410416" y="1067981"/>
                </a:lnTo>
                <a:cubicBezTo>
                  <a:pt x="3543954" y="976473"/>
                  <a:pt x="3567374" y="598634"/>
                  <a:pt x="3744016" y="598634"/>
                </a:cubicBezTo>
                <a:cubicBezTo>
                  <a:pt x="3920659" y="598634"/>
                  <a:pt x="3943289" y="976473"/>
                  <a:pt x="4077379" y="1067981"/>
                </a:cubicBezTo>
                <a:lnTo>
                  <a:pt x="4100722" y="1079731"/>
                </a:lnTo>
                <a:lnTo>
                  <a:pt x="4115057" y="1082615"/>
                </a:lnTo>
                <a:lnTo>
                  <a:pt x="4148072" y="1077252"/>
                </a:lnTo>
                <a:cubicBezTo>
                  <a:pt x="4281408" y="1030441"/>
                  <a:pt x="4303965" y="843197"/>
                  <a:pt x="4479056" y="843197"/>
                </a:cubicBezTo>
                <a:cubicBezTo>
                  <a:pt x="4654149" y="843197"/>
                  <a:pt x="4676761" y="1030441"/>
                  <a:pt x="4810114" y="1077252"/>
                </a:cubicBezTo>
                <a:lnTo>
                  <a:pt x="4853922" y="1084368"/>
                </a:lnTo>
                <a:lnTo>
                  <a:pt x="4891364" y="1084368"/>
                </a:lnTo>
                <a:lnTo>
                  <a:pt x="4913523" y="1079903"/>
                </a:lnTo>
                <a:lnTo>
                  <a:pt x="4937168" y="1067981"/>
                </a:lnTo>
                <a:cubicBezTo>
                  <a:pt x="5071050" y="976473"/>
                  <a:pt x="5093851" y="598634"/>
                  <a:pt x="5270494" y="598634"/>
                </a:cubicBezTo>
                <a:cubicBezTo>
                  <a:pt x="5447136" y="598634"/>
                  <a:pt x="5469655" y="976473"/>
                  <a:pt x="5603715" y="1067981"/>
                </a:cubicBezTo>
                <a:lnTo>
                  <a:pt x="5627732" y="1080072"/>
                </a:lnTo>
                <a:lnTo>
                  <a:pt x="5649044" y="1084368"/>
                </a:lnTo>
                <a:lnTo>
                  <a:pt x="5682249" y="1084368"/>
                </a:lnTo>
                <a:lnTo>
                  <a:pt x="5712611" y="1078074"/>
                </a:lnTo>
                <a:lnTo>
                  <a:pt x="5751564" y="1059680"/>
                </a:lnTo>
                <a:lnTo>
                  <a:pt x="5755831" y="1056735"/>
                </a:lnTo>
                <a:lnTo>
                  <a:pt x="5797838" y="1014994"/>
                </a:lnTo>
                <a:cubicBezTo>
                  <a:pt x="5877928" y="914275"/>
                  <a:pt x="5920645" y="744642"/>
                  <a:pt x="6061855" y="744642"/>
                </a:cubicBezTo>
                <a:cubicBezTo>
                  <a:pt x="6203066" y="744642"/>
                  <a:pt x="6245277" y="914275"/>
                  <a:pt x="6325448" y="1014994"/>
                </a:cubicBezTo>
                <a:lnTo>
                  <a:pt x="6368740" y="1057920"/>
                </a:lnTo>
                <a:lnTo>
                  <a:pt x="6370159" y="1058896"/>
                </a:lnTo>
                <a:lnTo>
                  <a:pt x="6411151" y="1078172"/>
                </a:lnTo>
                <a:lnTo>
                  <a:pt x="6441210" y="1084368"/>
                </a:lnTo>
                <a:lnTo>
                  <a:pt x="6467119" y="1084368"/>
                </a:lnTo>
                <a:lnTo>
                  <a:pt x="6491844" y="1075545"/>
                </a:lnTo>
                <a:cubicBezTo>
                  <a:pt x="6652486" y="956040"/>
                  <a:pt x="6662573" y="0"/>
                  <a:pt x="6853729" y="0"/>
                </a:cubicBezTo>
                <a:cubicBezTo>
                  <a:pt x="7043586" y="0"/>
                  <a:pt x="7056029" y="956040"/>
                  <a:pt x="7215167" y="1075545"/>
                </a:cubicBezTo>
                <a:lnTo>
                  <a:pt x="7239636" y="1084368"/>
                </a:lnTo>
                <a:lnTo>
                  <a:pt x="7264865" y="1084368"/>
                </a:lnTo>
                <a:lnTo>
                  <a:pt x="7288032" y="1079697"/>
                </a:lnTo>
                <a:lnTo>
                  <a:pt x="7311202" y="1067981"/>
                </a:lnTo>
                <a:cubicBezTo>
                  <a:pt x="7444739" y="976473"/>
                  <a:pt x="7468159" y="598634"/>
                  <a:pt x="7644801" y="598634"/>
                </a:cubicBezTo>
                <a:cubicBezTo>
                  <a:pt x="7821444" y="598634"/>
                  <a:pt x="7844075" y="976473"/>
                  <a:pt x="7978165" y="1067981"/>
                </a:cubicBezTo>
                <a:lnTo>
                  <a:pt x="8001507" y="1079731"/>
                </a:lnTo>
                <a:lnTo>
                  <a:pt x="8024555" y="1084368"/>
                </a:lnTo>
                <a:lnTo>
                  <a:pt x="8051225" y="1084368"/>
                </a:lnTo>
                <a:lnTo>
                  <a:pt x="8095034" y="1077252"/>
                </a:lnTo>
                <a:cubicBezTo>
                  <a:pt x="8228372" y="1030441"/>
                  <a:pt x="8250929" y="843197"/>
                  <a:pt x="8426020" y="843197"/>
                </a:cubicBezTo>
                <a:cubicBezTo>
                  <a:pt x="8601111" y="843197"/>
                  <a:pt x="8623724" y="1030441"/>
                  <a:pt x="8757077" y="1077252"/>
                </a:cubicBezTo>
                <a:lnTo>
                  <a:pt x="8800885" y="1084368"/>
                </a:lnTo>
                <a:lnTo>
                  <a:pt x="8838328" y="1084368"/>
                </a:lnTo>
                <a:lnTo>
                  <a:pt x="8860485" y="1079904"/>
                </a:lnTo>
                <a:lnTo>
                  <a:pt x="8884132" y="1067981"/>
                </a:lnTo>
                <a:cubicBezTo>
                  <a:pt x="9018014" y="976473"/>
                  <a:pt x="9040813" y="598634"/>
                  <a:pt x="9217457" y="598634"/>
                </a:cubicBezTo>
                <a:cubicBezTo>
                  <a:pt x="9394100" y="598634"/>
                  <a:pt x="9416618" y="976473"/>
                  <a:pt x="9550679" y="1067981"/>
                </a:cubicBezTo>
                <a:lnTo>
                  <a:pt x="9574695" y="1080072"/>
                </a:lnTo>
                <a:lnTo>
                  <a:pt x="9596008" y="1084368"/>
                </a:lnTo>
                <a:lnTo>
                  <a:pt x="9629214" y="1084368"/>
                </a:lnTo>
                <a:lnTo>
                  <a:pt x="9659573" y="1078074"/>
                </a:lnTo>
                <a:lnTo>
                  <a:pt x="9698530" y="1059679"/>
                </a:lnTo>
                <a:lnTo>
                  <a:pt x="9702794" y="1056736"/>
                </a:lnTo>
                <a:lnTo>
                  <a:pt x="9744801" y="1014994"/>
                </a:lnTo>
                <a:cubicBezTo>
                  <a:pt x="9824892" y="914275"/>
                  <a:pt x="9867609" y="744642"/>
                  <a:pt x="10008821" y="744642"/>
                </a:cubicBezTo>
                <a:cubicBezTo>
                  <a:pt x="10150032" y="744642"/>
                  <a:pt x="10192243" y="914275"/>
                  <a:pt x="10272414" y="1014994"/>
                </a:cubicBezTo>
                <a:lnTo>
                  <a:pt x="10315706" y="1057920"/>
                </a:lnTo>
                <a:lnTo>
                  <a:pt x="10317125" y="1058896"/>
                </a:lnTo>
                <a:lnTo>
                  <a:pt x="10358117" y="1078172"/>
                </a:lnTo>
                <a:lnTo>
                  <a:pt x="10388176" y="1084368"/>
                </a:lnTo>
                <a:lnTo>
                  <a:pt x="10414084" y="1084368"/>
                </a:lnTo>
                <a:lnTo>
                  <a:pt x="10438810" y="1075545"/>
                </a:lnTo>
                <a:cubicBezTo>
                  <a:pt x="10599452" y="956040"/>
                  <a:pt x="10609539" y="0"/>
                  <a:pt x="10800695" y="0"/>
                </a:cubicBezTo>
                <a:cubicBezTo>
                  <a:pt x="10990551" y="0"/>
                  <a:pt x="11002994" y="956040"/>
                  <a:pt x="11162132" y="1075545"/>
                </a:cubicBezTo>
                <a:lnTo>
                  <a:pt x="11186602" y="1084368"/>
                </a:lnTo>
                <a:lnTo>
                  <a:pt x="11211830" y="1084368"/>
                </a:lnTo>
                <a:lnTo>
                  <a:pt x="11234996" y="1079697"/>
                </a:lnTo>
                <a:lnTo>
                  <a:pt x="11258167" y="1067981"/>
                </a:lnTo>
                <a:cubicBezTo>
                  <a:pt x="11391703" y="976473"/>
                  <a:pt x="11415124" y="598634"/>
                  <a:pt x="11591767" y="598634"/>
                </a:cubicBezTo>
                <a:cubicBezTo>
                  <a:pt x="11768410" y="598634"/>
                  <a:pt x="11791040" y="976473"/>
                  <a:pt x="11925129" y="1067981"/>
                </a:cubicBezTo>
                <a:lnTo>
                  <a:pt x="11948473" y="1079731"/>
                </a:lnTo>
                <a:lnTo>
                  <a:pt x="11971518" y="1084368"/>
                </a:lnTo>
                <a:lnTo>
                  <a:pt x="12239996" y="1084368"/>
                </a:lnTo>
                <a:lnTo>
                  <a:pt x="12239996" y="1098093"/>
                </a:lnTo>
                <a:lnTo>
                  <a:pt x="11973336" y="1098093"/>
                </a:lnTo>
                <a:lnTo>
                  <a:pt x="11949389" y="1102917"/>
                </a:lnTo>
                <a:lnTo>
                  <a:pt x="11924873" y="1115281"/>
                </a:lnTo>
                <a:cubicBezTo>
                  <a:pt x="11791048" y="1206789"/>
                  <a:pt x="11768684" y="1584628"/>
                  <a:pt x="11591913" y="1584628"/>
                </a:cubicBezTo>
                <a:cubicBezTo>
                  <a:pt x="11415142" y="1584628"/>
                  <a:pt x="11392213" y="1206789"/>
                  <a:pt x="11258153" y="1115281"/>
                </a:cubicBezTo>
                <a:lnTo>
                  <a:pt x="11234694" y="1103468"/>
                </a:lnTo>
                <a:lnTo>
                  <a:pt x="11208014" y="1098093"/>
                </a:lnTo>
                <a:lnTo>
                  <a:pt x="11188887" y="1098093"/>
                </a:lnTo>
                <a:lnTo>
                  <a:pt x="11186744" y="1098717"/>
                </a:lnTo>
                <a:lnTo>
                  <a:pt x="11161628" y="1107717"/>
                </a:lnTo>
                <a:cubicBezTo>
                  <a:pt x="11001723" y="1227222"/>
                  <a:pt x="10992724" y="2183261"/>
                  <a:pt x="10801498" y="2183261"/>
                </a:cubicBezTo>
                <a:lnTo>
                  <a:pt x="10801498" y="2183698"/>
                </a:lnTo>
                <a:cubicBezTo>
                  <a:pt x="10611711" y="2183698"/>
                  <a:pt x="10597539" y="1227659"/>
                  <a:pt x="10438185" y="1108154"/>
                </a:cubicBezTo>
                <a:lnTo>
                  <a:pt x="10410488" y="1098174"/>
                </a:lnTo>
                <a:lnTo>
                  <a:pt x="10410240" y="1098093"/>
                </a:lnTo>
                <a:lnTo>
                  <a:pt x="10394920" y="1098093"/>
                </a:lnTo>
                <a:lnTo>
                  <a:pt x="10357079" y="1105917"/>
                </a:lnTo>
                <a:lnTo>
                  <a:pt x="10318876" y="1123914"/>
                </a:lnTo>
                <a:lnTo>
                  <a:pt x="10313989" y="1127285"/>
                </a:lnTo>
                <a:lnTo>
                  <a:pt x="10277401" y="1162502"/>
                </a:lnTo>
                <a:cubicBezTo>
                  <a:pt x="10194002" y="1262283"/>
                  <a:pt x="10152994" y="1439057"/>
                  <a:pt x="10008893" y="1439057"/>
                </a:cubicBezTo>
                <a:cubicBezTo>
                  <a:pt x="9865002" y="1439057"/>
                  <a:pt x="9823602" y="1262283"/>
                  <a:pt x="9739992" y="1162502"/>
                </a:cubicBezTo>
                <a:lnTo>
                  <a:pt x="9704120" y="1128042"/>
                </a:lnTo>
                <a:lnTo>
                  <a:pt x="9697434" y="1123442"/>
                </a:lnTo>
                <a:lnTo>
                  <a:pt x="9661237" y="1106404"/>
                </a:lnTo>
                <a:lnTo>
                  <a:pt x="9620960" y="1098093"/>
                </a:lnTo>
                <a:lnTo>
                  <a:pt x="9605272" y="1098093"/>
                </a:lnTo>
                <a:lnTo>
                  <a:pt x="9572480" y="1104709"/>
                </a:lnTo>
                <a:lnTo>
                  <a:pt x="9550656" y="1115718"/>
                </a:lnTo>
                <a:cubicBezTo>
                  <a:pt x="9416870" y="1207226"/>
                  <a:pt x="9394465" y="1585065"/>
                  <a:pt x="9217822" y="1585065"/>
                </a:cubicBezTo>
                <a:cubicBezTo>
                  <a:pt x="9041115" y="1585065"/>
                  <a:pt x="9018195" y="1207226"/>
                  <a:pt x="8884185" y="1115718"/>
                </a:cubicBezTo>
                <a:lnTo>
                  <a:pt x="8864470" y="1105786"/>
                </a:lnTo>
                <a:lnTo>
                  <a:pt x="8863007" y="1105106"/>
                </a:lnTo>
                <a:lnTo>
                  <a:pt x="8828201" y="1098093"/>
                </a:lnTo>
                <a:lnTo>
                  <a:pt x="8813056" y="1098093"/>
                </a:lnTo>
                <a:lnTo>
                  <a:pt x="8765596" y="1105061"/>
                </a:lnTo>
                <a:lnTo>
                  <a:pt x="8757041" y="1106450"/>
                </a:lnTo>
                <a:cubicBezTo>
                  <a:pt x="8623705" y="1153276"/>
                  <a:pt x="8601722" y="1340584"/>
                  <a:pt x="8426312" y="1340648"/>
                </a:cubicBezTo>
                <a:cubicBezTo>
                  <a:pt x="8251349" y="1340648"/>
                  <a:pt x="8228584" y="1153572"/>
                  <a:pt x="8095241" y="1106802"/>
                </a:cubicBezTo>
                <a:lnTo>
                  <a:pt x="8086071" y="1105314"/>
                </a:lnTo>
                <a:lnTo>
                  <a:pt x="8036866" y="1098093"/>
                </a:lnTo>
                <a:lnTo>
                  <a:pt x="8026369" y="1098093"/>
                </a:lnTo>
                <a:lnTo>
                  <a:pt x="8002425" y="1102917"/>
                </a:lnTo>
                <a:lnTo>
                  <a:pt x="7978332" y="1115067"/>
                </a:lnTo>
                <a:lnTo>
                  <a:pt x="7977873" y="1115317"/>
                </a:lnTo>
                <a:lnTo>
                  <a:pt x="7932428" y="1161721"/>
                </a:lnTo>
                <a:cubicBezTo>
                  <a:pt x="7836079" y="1295345"/>
                  <a:pt x="7799622" y="1584628"/>
                  <a:pt x="7644947" y="1584628"/>
                </a:cubicBezTo>
                <a:cubicBezTo>
                  <a:pt x="7468176" y="1584628"/>
                  <a:pt x="7445248" y="1206789"/>
                  <a:pt x="7311188" y="1115281"/>
                </a:cubicBezTo>
                <a:lnTo>
                  <a:pt x="7287727" y="1103468"/>
                </a:lnTo>
                <a:lnTo>
                  <a:pt x="7261049" y="1098093"/>
                </a:lnTo>
                <a:lnTo>
                  <a:pt x="7241921" y="1098093"/>
                </a:lnTo>
                <a:lnTo>
                  <a:pt x="7239781" y="1098717"/>
                </a:lnTo>
                <a:lnTo>
                  <a:pt x="7214662" y="1107717"/>
                </a:lnTo>
                <a:cubicBezTo>
                  <a:pt x="7054757" y="1227222"/>
                  <a:pt x="7045758" y="2183261"/>
                  <a:pt x="6854532" y="2183261"/>
                </a:cubicBezTo>
                <a:lnTo>
                  <a:pt x="6854532" y="2183698"/>
                </a:lnTo>
                <a:cubicBezTo>
                  <a:pt x="6664745" y="2183698"/>
                  <a:pt x="6650573" y="1227659"/>
                  <a:pt x="6491219" y="1108154"/>
                </a:cubicBezTo>
                <a:lnTo>
                  <a:pt x="6463518" y="1098173"/>
                </a:lnTo>
                <a:lnTo>
                  <a:pt x="6463274" y="1098093"/>
                </a:lnTo>
                <a:lnTo>
                  <a:pt x="6447954" y="1098093"/>
                </a:lnTo>
                <a:lnTo>
                  <a:pt x="6410113" y="1105917"/>
                </a:lnTo>
                <a:lnTo>
                  <a:pt x="6371910" y="1123914"/>
                </a:lnTo>
                <a:lnTo>
                  <a:pt x="6367024" y="1127284"/>
                </a:lnTo>
                <a:lnTo>
                  <a:pt x="6330436" y="1162502"/>
                </a:lnTo>
                <a:cubicBezTo>
                  <a:pt x="6247037" y="1262283"/>
                  <a:pt x="6206029" y="1439057"/>
                  <a:pt x="6061929" y="1439057"/>
                </a:cubicBezTo>
                <a:cubicBezTo>
                  <a:pt x="5918037" y="1439057"/>
                  <a:pt x="5876637" y="1262283"/>
                  <a:pt x="5793028" y="1162502"/>
                </a:cubicBezTo>
                <a:lnTo>
                  <a:pt x="5757160" y="1128046"/>
                </a:lnTo>
                <a:lnTo>
                  <a:pt x="5750465" y="1123439"/>
                </a:lnTo>
                <a:lnTo>
                  <a:pt x="5714275" y="1106405"/>
                </a:lnTo>
                <a:lnTo>
                  <a:pt x="5673995" y="1098093"/>
                </a:lnTo>
                <a:lnTo>
                  <a:pt x="5658307" y="1098093"/>
                </a:lnTo>
                <a:lnTo>
                  <a:pt x="5625517" y="1104708"/>
                </a:lnTo>
                <a:lnTo>
                  <a:pt x="5603692" y="1115718"/>
                </a:lnTo>
                <a:cubicBezTo>
                  <a:pt x="5469907" y="1207226"/>
                  <a:pt x="5447501" y="1585065"/>
                  <a:pt x="5270859" y="1585065"/>
                </a:cubicBezTo>
                <a:cubicBezTo>
                  <a:pt x="5094151" y="1585065"/>
                  <a:pt x="5071231" y="1207226"/>
                  <a:pt x="4937221" y="1115718"/>
                </a:cubicBezTo>
                <a:lnTo>
                  <a:pt x="4917501" y="1105785"/>
                </a:lnTo>
                <a:lnTo>
                  <a:pt x="4916044" y="1105106"/>
                </a:lnTo>
                <a:lnTo>
                  <a:pt x="4881235" y="1098093"/>
                </a:lnTo>
                <a:lnTo>
                  <a:pt x="4866092" y="1098093"/>
                </a:lnTo>
                <a:lnTo>
                  <a:pt x="4818633" y="1105061"/>
                </a:lnTo>
                <a:lnTo>
                  <a:pt x="4810077" y="1106450"/>
                </a:lnTo>
                <a:cubicBezTo>
                  <a:pt x="4676741" y="1153276"/>
                  <a:pt x="4654758" y="1340584"/>
                  <a:pt x="4479348" y="1340648"/>
                </a:cubicBezTo>
                <a:cubicBezTo>
                  <a:pt x="4304384" y="1340648"/>
                  <a:pt x="4281620" y="1153572"/>
                  <a:pt x="4148279" y="1106802"/>
                </a:cubicBezTo>
                <a:lnTo>
                  <a:pt x="4139160" y="1105322"/>
                </a:lnTo>
                <a:lnTo>
                  <a:pt x="4110544" y="1101123"/>
                </a:lnTo>
                <a:lnTo>
                  <a:pt x="4101641" y="1102916"/>
                </a:lnTo>
                <a:lnTo>
                  <a:pt x="4077498" y="1115091"/>
                </a:lnTo>
                <a:lnTo>
                  <a:pt x="4077091" y="1115313"/>
                </a:lnTo>
                <a:lnTo>
                  <a:pt x="4031643" y="1161721"/>
                </a:lnTo>
                <a:cubicBezTo>
                  <a:pt x="3935294" y="1295345"/>
                  <a:pt x="3898836" y="1584628"/>
                  <a:pt x="3744161" y="1584628"/>
                </a:cubicBezTo>
                <a:cubicBezTo>
                  <a:pt x="3567392" y="1584628"/>
                  <a:pt x="3544464" y="1206789"/>
                  <a:pt x="3410403" y="1115281"/>
                </a:cubicBezTo>
                <a:lnTo>
                  <a:pt x="3386945" y="1103469"/>
                </a:lnTo>
                <a:lnTo>
                  <a:pt x="3360261" y="1098093"/>
                </a:lnTo>
                <a:lnTo>
                  <a:pt x="3341133" y="1098093"/>
                </a:lnTo>
                <a:lnTo>
                  <a:pt x="3339009" y="1098712"/>
                </a:lnTo>
                <a:lnTo>
                  <a:pt x="3313878" y="1107717"/>
                </a:lnTo>
                <a:cubicBezTo>
                  <a:pt x="3153973" y="1227222"/>
                  <a:pt x="3144973" y="2183261"/>
                  <a:pt x="2953747" y="2183261"/>
                </a:cubicBezTo>
                <a:lnTo>
                  <a:pt x="2953747" y="2183698"/>
                </a:lnTo>
                <a:cubicBezTo>
                  <a:pt x="2763960" y="2183698"/>
                  <a:pt x="2749788" y="1227659"/>
                  <a:pt x="2590435" y="1108154"/>
                </a:cubicBezTo>
                <a:lnTo>
                  <a:pt x="2562779" y="1098189"/>
                </a:lnTo>
                <a:lnTo>
                  <a:pt x="2562485" y="1098093"/>
                </a:lnTo>
                <a:lnTo>
                  <a:pt x="2547166" y="1098093"/>
                </a:lnTo>
                <a:lnTo>
                  <a:pt x="2509334" y="1105915"/>
                </a:lnTo>
                <a:lnTo>
                  <a:pt x="2471112" y="1123921"/>
                </a:lnTo>
                <a:lnTo>
                  <a:pt x="2466250" y="1127274"/>
                </a:lnTo>
                <a:lnTo>
                  <a:pt x="2429651" y="1162502"/>
                </a:lnTo>
                <a:cubicBezTo>
                  <a:pt x="2346252" y="1262283"/>
                  <a:pt x="2305244" y="1439057"/>
                  <a:pt x="2161143" y="1439057"/>
                </a:cubicBezTo>
                <a:cubicBezTo>
                  <a:pt x="2017251" y="1439057"/>
                  <a:pt x="1975851" y="1262283"/>
                  <a:pt x="1892241" y="1162502"/>
                </a:cubicBezTo>
                <a:lnTo>
                  <a:pt x="1856378" y="1128051"/>
                </a:lnTo>
                <a:lnTo>
                  <a:pt x="1849671" y="1123436"/>
                </a:lnTo>
                <a:lnTo>
                  <a:pt x="1813491" y="1106406"/>
                </a:lnTo>
                <a:lnTo>
                  <a:pt x="1773205" y="1098093"/>
                </a:lnTo>
                <a:lnTo>
                  <a:pt x="1757519" y="1098093"/>
                </a:lnTo>
                <a:lnTo>
                  <a:pt x="1724732" y="1104708"/>
                </a:lnTo>
                <a:lnTo>
                  <a:pt x="1702906" y="1115718"/>
                </a:lnTo>
                <a:cubicBezTo>
                  <a:pt x="1569119" y="1207226"/>
                  <a:pt x="1546713" y="1585065"/>
                  <a:pt x="1370071" y="1585065"/>
                </a:cubicBezTo>
                <a:cubicBezTo>
                  <a:pt x="1193364" y="1585065"/>
                  <a:pt x="1170443" y="1207226"/>
                  <a:pt x="1036434" y="1115718"/>
                </a:cubicBezTo>
                <a:lnTo>
                  <a:pt x="1016741" y="1105798"/>
                </a:lnTo>
                <a:lnTo>
                  <a:pt x="1015254" y="1105106"/>
                </a:lnTo>
                <a:lnTo>
                  <a:pt x="980447" y="1098093"/>
                </a:lnTo>
                <a:lnTo>
                  <a:pt x="965303" y="1098093"/>
                </a:lnTo>
                <a:lnTo>
                  <a:pt x="917873" y="1105057"/>
                </a:lnTo>
                <a:lnTo>
                  <a:pt x="909290" y="1106450"/>
                </a:lnTo>
                <a:cubicBezTo>
                  <a:pt x="775954" y="1153276"/>
                  <a:pt x="753972" y="1340584"/>
                  <a:pt x="578561" y="1340648"/>
                </a:cubicBezTo>
                <a:cubicBezTo>
                  <a:pt x="403598" y="1340648"/>
                  <a:pt x="380834" y="1153572"/>
                  <a:pt x="247490" y="1106802"/>
                </a:cubicBezTo>
                <a:lnTo>
                  <a:pt x="238355" y="1105320"/>
                </a:lnTo>
                <a:lnTo>
                  <a:pt x="189111" y="1098093"/>
                </a:lnTo>
                <a:lnTo>
                  <a:pt x="0" y="1098093"/>
                </a:lnTo>
                <a:lnTo>
                  <a:pt x="0" y="1084368"/>
                </a:lnTo>
                <a:lnTo>
                  <a:pt x="203476" y="1084368"/>
                </a:lnTo>
                <a:lnTo>
                  <a:pt x="247282" y="1077252"/>
                </a:lnTo>
                <a:cubicBezTo>
                  <a:pt x="380621" y="1030441"/>
                  <a:pt x="403178" y="843197"/>
                  <a:pt x="578269" y="843197"/>
                </a:cubicBezTo>
                <a:cubicBezTo>
                  <a:pt x="753360" y="843197"/>
                  <a:pt x="775973" y="1030441"/>
                  <a:pt x="909326" y="1077252"/>
                </a:cubicBezTo>
                <a:lnTo>
                  <a:pt x="953135" y="1084368"/>
                </a:lnTo>
                <a:lnTo>
                  <a:pt x="990577" y="1084368"/>
                </a:lnTo>
                <a:lnTo>
                  <a:pt x="1012735" y="1079903"/>
                </a:lnTo>
                <a:lnTo>
                  <a:pt x="1036381" y="1067981"/>
                </a:lnTo>
                <a:cubicBezTo>
                  <a:pt x="1170263" y="976473"/>
                  <a:pt x="1193063" y="598634"/>
                  <a:pt x="1369705" y="598634"/>
                </a:cubicBezTo>
                <a:cubicBezTo>
                  <a:pt x="1546348" y="598634"/>
                  <a:pt x="1568866" y="976473"/>
                  <a:pt x="1702927" y="1067981"/>
                </a:cubicBezTo>
                <a:lnTo>
                  <a:pt x="1726944" y="1080072"/>
                </a:lnTo>
                <a:lnTo>
                  <a:pt x="1748256" y="1084368"/>
                </a:lnTo>
                <a:lnTo>
                  <a:pt x="1781462" y="1084368"/>
                </a:lnTo>
                <a:lnTo>
                  <a:pt x="1811823" y="1078074"/>
                </a:lnTo>
                <a:lnTo>
                  <a:pt x="1850777" y="1059679"/>
                </a:lnTo>
                <a:lnTo>
                  <a:pt x="1855044" y="1056735"/>
                </a:lnTo>
                <a:lnTo>
                  <a:pt x="1897050" y="1014994"/>
                </a:lnTo>
                <a:cubicBezTo>
                  <a:pt x="1977141" y="914275"/>
                  <a:pt x="2019858" y="744642"/>
                  <a:pt x="2161071" y="744642"/>
                </a:cubicBezTo>
                <a:cubicBezTo>
                  <a:pt x="2302282" y="744642"/>
                  <a:pt x="2344493" y="914275"/>
                  <a:pt x="2424664" y="1014994"/>
                </a:cubicBezTo>
                <a:lnTo>
                  <a:pt x="2467956" y="1057920"/>
                </a:lnTo>
                <a:lnTo>
                  <a:pt x="2469374" y="1058896"/>
                </a:lnTo>
                <a:lnTo>
                  <a:pt x="2510366" y="1078172"/>
                </a:lnTo>
                <a:lnTo>
                  <a:pt x="2540425" y="1084368"/>
                </a:lnTo>
                <a:lnTo>
                  <a:pt x="2566334" y="1084368"/>
                </a:lnTo>
                <a:lnTo>
                  <a:pt x="2591059" y="1075545"/>
                </a:lnTo>
                <a:cubicBezTo>
                  <a:pt x="2751701" y="956040"/>
                  <a:pt x="2761789" y="0"/>
                  <a:pt x="295294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ext and Image">
  <p:cSld name="CUSTOM_9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90" name="Google Shape;90;p14"/>
          <p:cNvSpPr txBox="1"/>
          <p:nvPr>
            <p:ph type="subTitle" idx="1"/>
          </p:nvPr>
        </p:nvSpPr>
        <p:spPr>
          <a:xfrm>
            <a:off x="411275" y="5029775"/>
            <a:ext cx="44583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Percentages">
  <p:cSld name="CUSTOM_1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 hasCustomPrompt="1"/>
          </p:nvPr>
        </p:nvSpPr>
        <p:spPr>
          <a:xfrm>
            <a:off x="715025" y="2378150"/>
            <a:ext cx="29484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93" name="Google Shape;93;p15"/>
          <p:cNvSpPr txBox="1"/>
          <p:nvPr>
            <p:ph type="title" idx="2"/>
          </p:nvPr>
        </p:nvSpPr>
        <p:spPr>
          <a:xfrm>
            <a:off x="715025" y="898175"/>
            <a:ext cx="107148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 panose="02000000000000000000"/>
              <a:buNone/>
              <a:defRPr sz="4000">
                <a:solidFill>
                  <a:schemeClr val="dk1"/>
                </a:solidFill>
                <a:latin typeface="Griffy" panose="02000000000000000000"/>
                <a:ea typeface="Griffy" panose="02000000000000000000"/>
                <a:cs typeface="Griffy" panose="02000000000000000000"/>
                <a:sym typeface="Griffy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 panose="02000000000000000000"/>
              <a:buNone/>
              <a:defRPr sz="4000">
                <a:solidFill>
                  <a:schemeClr val="dk1"/>
                </a:solidFill>
                <a:latin typeface="Griffy" panose="02000000000000000000"/>
                <a:ea typeface="Griffy" panose="02000000000000000000"/>
                <a:cs typeface="Griffy" panose="02000000000000000000"/>
                <a:sym typeface="Griffy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 panose="02000000000000000000"/>
              <a:buNone/>
              <a:defRPr sz="4000">
                <a:solidFill>
                  <a:schemeClr val="dk1"/>
                </a:solidFill>
                <a:latin typeface="Griffy" panose="02000000000000000000"/>
                <a:ea typeface="Griffy" panose="02000000000000000000"/>
                <a:cs typeface="Griffy" panose="02000000000000000000"/>
                <a:sym typeface="Griffy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 panose="02000000000000000000"/>
              <a:buNone/>
              <a:defRPr sz="4000">
                <a:solidFill>
                  <a:schemeClr val="dk1"/>
                </a:solidFill>
                <a:latin typeface="Griffy" panose="02000000000000000000"/>
                <a:ea typeface="Griffy" panose="02000000000000000000"/>
                <a:cs typeface="Griffy" panose="02000000000000000000"/>
                <a:sym typeface="Griffy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 panose="02000000000000000000"/>
              <a:buNone/>
              <a:defRPr sz="4000">
                <a:solidFill>
                  <a:schemeClr val="dk1"/>
                </a:solidFill>
                <a:latin typeface="Griffy" panose="02000000000000000000"/>
                <a:ea typeface="Griffy" panose="02000000000000000000"/>
                <a:cs typeface="Griffy" panose="02000000000000000000"/>
                <a:sym typeface="Griffy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 panose="02000000000000000000"/>
              <a:buNone/>
              <a:defRPr sz="4000">
                <a:solidFill>
                  <a:schemeClr val="dk1"/>
                </a:solidFill>
                <a:latin typeface="Griffy" panose="02000000000000000000"/>
                <a:ea typeface="Griffy" panose="02000000000000000000"/>
                <a:cs typeface="Griffy" panose="02000000000000000000"/>
                <a:sym typeface="Griffy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 panose="02000000000000000000"/>
              <a:buNone/>
              <a:defRPr sz="4000">
                <a:solidFill>
                  <a:schemeClr val="dk1"/>
                </a:solidFill>
                <a:latin typeface="Griffy" panose="02000000000000000000"/>
                <a:ea typeface="Griffy" panose="02000000000000000000"/>
                <a:cs typeface="Griffy" panose="02000000000000000000"/>
                <a:sym typeface="Griffy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 panose="02000000000000000000"/>
              <a:buNone/>
              <a:defRPr sz="4000">
                <a:solidFill>
                  <a:schemeClr val="dk1"/>
                </a:solidFill>
                <a:latin typeface="Griffy" panose="02000000000000000000"/>
                <a:ea typeface="Griffy" panose="02000000000000000000"/>
                <a:cs typeface="Griffy" panose="02000000000000000000"/>
                <a:sym typeface="Griffy" panose="02000000000000000000"/>
              </a:defRPr>
            </a:lvl9pPr>
          </a:lstStyle>
          <a:p/>
        </p:txBody>
      </p:sp>
      <p:sp>
        <p:nvSpPr>
          <p:cNvPr id="94" name="Google Shape;94;p15"/>
          <p:cNvSpPr txBox="1"/>
          <p:nvPr>
            <p:ph type="title" idx="3" hasCustomPrompt="1"/>
          </p:nvPr>
        </p:nvSpPr>
        <p:spPr>
          <a:xfrm>
            <a:off x="4516336" y="2378150"/>
            <a:ext cx="29484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95" name="Google Shape;95;p15"/>
          <p:cNvSpPr txBox="1"/>
          <p:nvPr>
            <p:ph type="title" idx="4" hasCustomPrompt="1"/>
          </p:nvPr>
        </p:nvSpPr>
        <p:spPr>
          <a:xfrm>
            <a:off x="8481454" y="2378150"/>
            <a:ext cx="29484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96" name="Google Shape;96;p15"/>
          <p:cNvSpPr txBox="1"/>
          <p:nvPr>
            <p:ph type="body" idx="1"/>
          </p:nvPr>
        </p:nvSpPr>
        <p:spPr>
          <a:xfrm>
            <a:off x="8481446" y="3619725"/>
            <a:ext cx="29484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97" name="Google Shape;97;p15"/>
          <p:cNvSpPr txBox="1"/>
          <p:nvPr>
            <p:ph type="body" idx="5"/>
          </p:nvPr>
        </p:nvSpPr>
        <p:spPr>
          <a:xfrm>
            <a:off x="4516345" y="3608575"/>
            <a:ext cx="29484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98" name="Google Shape;98;p15"/>
          <p:cNvSpPr txBox="1"/>
          <p:nvPr>
            <p:ph type="body" idx="6"/>
          </p:nvPr>
        </p:nvSpPr>
        <p:spPr>
          <a:xfrm>
            <a:off x="715025" y="3608575"/>
            <a:ext cx="29484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99" name="Google Shape;99;p15"/>
          <p:cNvSpPr/>
          <p:nvPr/>
        </p:nvSpPr>
        <p:spPr>
          <a:xfrm flipH="1">
            <a:off x="-23996" y="5125628"/>
            <a:ext cx="12239996" cy="1577722"/>
          </a:xfrm>
          <a:custGeom>
            <a:avLst/>
            <a:gdLst/>
            <a:ahLst/>
            <a:cxnLst/>
            <a:rect l="l" t="t" r="r" b="b"/>
            <a:pathLst>
              <a:path w="12239996" h="2183698" extrusionOk="0">
                <a:moveTo>
                  <a:pt x="10801280" y="1872976"/>
                </a:moveTo>
                <a:lnTo>
                  <a:pt x="10801352" y="1872993"/>
                </a:lnTo>
                <a:lnTo>
                  <a:pt x="10801206" y="1872993"/>
                </a:lnTo>
                <a:close/>
                <a:moveTo>
                  <a:pt x="6854314" y="1872976"/>
                </a:moveTo>
                <a:lnTo>
                  <a:pt x="6854387" y="1872993"/>
                </a:lnTo>
                <a:lnTo>
                  <a:pt x="6854240" y="1872993"/>
                </a:lnTo>
                <a:close/>
                <a:moveTo>
                  <a:pt x="2953527" y="1872976"/>
                </a:moveTo>
                <a:lnTo>
                  <a:pt x="2953599" y="1872993"/>
                </a:lnTo>
                <a:lnTo>
                  <a:pt x="2953453" y="1872993"/>
                </a:lnTo>
                <a:close/>
                <a:moveTo>
                  <a:pt x="2748143" y="1572853"/>
                </a:moveTo>
                <a:lnTo>
                  <a:pt x="2764183" y="1658677"/>
                </a:lnTo>
                <a:cubicBezTo>
                  <a:pt x="2812405" y="1920950"/>
                  <a:pt x="2860980" y="2174499"/>
                  <a:pt x="2953747" y="2174499"/>
                </a:cubicBezTo>
                <a:cubicBezTo>
                  <a:pt x="3047220" y="2174499"/>
                  <a:pt x="3094765" y="1920950"/>
                  <a:pt x="3141905" y="1658677"/>
                </a:cubicBezTo>
                <a:lnTo>
                  <a:pt x="3155900" y="1582114"/>
                </a:lnTo>
                <a:lnTo>
                  <a:pt x="3154697" y="1587920"/>
                </a:lnTo>
                <a:cubicBezTo>
                  <a:pt x="3105465" y="1833989"/>
                  <a:pt x="3054928" y="2080068"/>
                  <a:pt x="2953671" y="2080104"/>
                </a:cubicBezTo>
                <a:cubicBezTo>
                  <a:pt x="2852305" y="2080104"/>
                  <a:pt x="2801202" y="1834118"/>
                  <a:pt x="2751350" y="1588131"/>
                </a:cubicBezTo>
                <a:close/>
                <a:moveTo>
                  <a:pt x="10595859" y="1572671"/>
                </a:moveTo>
                <a:lnTo>
                  <a:pt x="10611933" y="1658677"/>
                </a:lnTo>
                <a:cubicBezTo>
                  <a:pt x="10660155" y="1920950"/>
                  <a:pt x="10708730" y="2174499"/>
                  <a:pt x="10801498" y="2174499"/>
                </a:cubicBezTo>
                <a:cubicBezTo>
                  <a:pt x="10894971" y="2174499"/>
                  <a:pt x="10942516" y="1920950"/>
                  <a:pt x="10989655" y="1658677"/>
                </a:cubicBezTo>
                <a:lnTo>
                  <a:pt x="11003622" y="1582271"/>
                </a:lnTo>
                <a:lnTo>
                  <a:pt x="11002451" y="1587920"/>
                </a:lnTo>
                <a:cubicBezTo>
                  <a:pt x="10953219" y="1833989"/>
                  <a:pt x="10902682" y="2080068"/>
                  <a:pt x="10801426" y="2080104"/>
                </a:cubicBezTo>
                <a:cubicBezTo>
                  <a:pt x="10700059" y="2080104"/>
                  <a:pt x="10648957" y="1834118"/>
                  <a:pt x="10599104" y="1588131"/>
                </a:cubicBezTo>
                <a:close/>
                <a:moveTo>
                  <a:pt x="6648891" y="1572663"/>
                </a:moveTo>
                <a:lnTo>
                  <a:pt x="6664967" y="1658677"/>
                </a:lnTo>
                <a:cubicBezTo>
                  <a:pt x="6713189" y="1920950"/>
                  <a:pt x="6761764" y="2174499"/>
                  <a:pt x="6854532" y="2174499"/>
                </a:cubicBezTo>
                <a:cubicBezTo>
                  <a:pt x="6948005" y="2174499"/>
                  <a:pt x="6995550" y="1920950"/>
                  <a:pt x="7042689" y="1658677"/>
                </a:cubicBezTo>
                <a:lnTo>
                  <a:pt x="7056656" y="1582271"/>
                </a:lnTo>
                <a:lnTo>
                  <a:pt x="7055485" y="1587920"/>
                </a:lnTo>
                <a:cubicBezTo>
                  <a:pt x="7006253" y="1833989"/>
                  <a:pt x="6955716" y="2080068"/>
                  <a:pt x="6854460" y="2080104"/>
                </a:cubicBezTo>
                <a:cubicBezTo>
                  <a:pt x="6753094" y="2080104"/>
                  <a:pt x="6701991" y="1834118"/>
                  <a:pt x="6652138" y="1588131"/>
                </a:cubicBezTo>
                <a:close/>
                <a:moveTo>
                  <a:pt x="11023668" y="1440923"/>
                </a:moveTo>
                <a:lnTo>
                  <a:pt x="11020364" y="1454429"/>
                </a:lnTo>
                <a:cubicBezTo>
                  <a:pt x="10964547" y="1698248"/>
                  <a:pt x="10915015" y="1976908"/>
                  <a:pt x="10801060" y="1976949"/>
                </a:cubicBezTo>
                <a:lnTo>
                  <a:pt x="10801425" y="1976584"/>
                </a:lnTo>
                <a:cubicBezTo>
                  <a:pt x="10687553" y="1976584"/>
                  <a:pt x="10637110" y="1698011"/>
                  <a:pt x="10580466" y="1454260"/>
                </a:cubicBezTo>
                <a:lnTo>
                  <a:pt x="10577733" y="1443245"/>
                </a:lnTo>
                <a:lnTo>
                  <a:pt x="10606660" y="1579407"/>
                </a:lnTo>
                <a:cubicBezTo>
                  <a:pt x="10656494" y="1825412"/>
                  <a:pt x="10705060" y="2071417"/>
                  <a:pt x="10801426" y="2071417"/>
                </a:cubicBezTo>
                <a:cubicBezTo>
                  <a:pt x="10897462" y="2071417"/>
                  <a:pt x="10945389" y="1825357"/>
                  <a:pt x="10994621" y="1579279"/>
                </a:cubicBezTo>
                <a:close/>
                <a:moveTo>
                  <a:pt x="3175915" y="1440923"/>
                </a:moveTo>
                <a:lnTo>
                  <a:pt x="3172611" y="1454429"/>
                </a:lnTo>
                <a:cubicBezTo>
                  <a:pt x="3116793" y="1698248"/>
                  <a:pt x="3067261" y="1976908"/>
                  <a:pt x="2953305" y="1976949"/>
                </a:cubicBezTo>
                <a:lnTo>
                  <a:pt x="2953671" y="1976584"/>
                </a:lnTo>
                <a:cubicBezTo>
                  <a:pt x="2839799" y="1976584"/>
                  <a:pt x="2789356" y="1698011"/>
                  <a:pt x="2732712" y="1454260"/>
                </a:cubicBezTo>
                <a:lnTo>
                  <a:pt x="2729980" y="1443249"/>
                </a:lnTo>
                <a:lnTo>
                  <a:pt x="2758906" y="1579407"/>
                </a:lnTo>
                <a:cubicBezTo>
                  <a:pt x="2808740" y="1825412"/>
                  <a:pt x="2857306" y="2071417"/>
                  <a:pt x="2953671" y="2071417"/>
                </a:cubicBezTo>
                <a:cubicBezTo>
                  <a:pt x="3049708" y="2071417"/>
                  <a:pt x="3097636" y="1825357"/>
                  <a:pt x="3146868" y="1579279"/>
                </a:cubicBezTo>
                <a:close/>
                <a:moveTo>
                  <a:pt x="7076705" y="1440915"/>
                </a:moveTo>
                <a:lnTo>
                  <a:pt x="7073399" y="1454429"/>
                </a:lnTo>
                <a:cubicBezTo>
                  <a:pt x="7017581" y="1698248"/>
                  <a:pt x="6968049" y="1976908"/>
                  <a:pt x="6854094" y="1976949"/>
                </a:cubicBezTo>
                <a:lnTo>
                  <a:pt x="6854459" y="1976584"/>
                </a:lnTo>
                <a:cubicBezTo>
                  <a:pt x="6740587" y="1976584"/>
                  <a:pt x="6690144" y="1698011"/>
                  <a:pt x="6633501" y="1454260"/>
                </a:cubicBezTo>
                <a:lnTo>
                  <a:pt x="6630767" y="1443244"/>
                </a:lnTo>
                <a:lnTo>
                  <a:pt x="6659694" y="1579407"/>
                </a:lnTo>
                <a:cubicBezTo>
                  <a:pt x="6709529" y="1825412"/>
                  <a:pt x="6758095" y="2071417"/>
                  <a:pt x="6854460" y="2071417"/>
                </a:cubicBezTo>
                <a:cubicBezTo>
                  <a:pt x="6950497" y="2071417"/>
                  <a:pt x="6998424" y="1825357"/>
                  <a:pt x="7047656" y="1579279"/>
                </a:cubicBezTo>
                <a:close/>
                <a:moveTo>
                  <a:pt x="6609438" y="1325880"/>
                </a:moveTo>
                <a:lnTo>
                  <a:pt x="6618278" y="1357474"/>
                </a:lnTo>
                <a:lnTo>
                  <a:pt x="6621974" y="1371339"/>
                </a:lnTo>
                <a:lnTo>
                  <a:pt x="6645061" y="1466251"/>
                </a:lnTo>
                <a:cubicBezTo>
                  <a:pt x="6700346" y="1704877"/>
                  <a:pt x="6748694" y="1968189"/>
                  <a:pt x="6854094" y="1968189"/>
                </a:cubicBezTo>
                <a:cubicBezTo>
                  <a:pt x="6950460" y="1968189"/>
                  <a:pt x="6998369" y="1748027"/>
                  <a:pt x="7047510" y="1527856"/>
                </a:cubicBezTo>
                <a:lnTo>
                  <a:pt x="7082764" y="1377305"/>
                </a:lnTo>
                <a:lnTo>
                  <a:pt x="7078424" y="1392636"/>
                </a:lnTo>
                <a:cubicBezTo>
                  <a:pt x="7070685" y="1421771"/>
                  <a:pt x="7063153" y="1451519"/>
                  <a:pt x="7055659" y="1481108"/>
                </a:cubicBezTo>
                <a:cubicBezTo>
                  <a:pt x="7010944" y="1657412"/>
                  <a:pt x="6968632" y="1825165"/>
                  <a:pt x="6890185" y="1864398"/>
                </a:cubicBezTo>
                <a:lnTo>
                  <a:pt x="6854314" y="1872976"/>
                </a:lnTo>
                <a:lnTo>
                  <a:pt x="6818663" y="1864269"/>
                </a:lnTo>
                <a:cubicBezTo>
                  <a:pt x="6741976" y="1825264"/>
                  <a:pt x="6697707" y="1661470"/>
                  <a:pt x="6654967" y="1495101"/>
                </a:cubicBezTo>
                <a:lnTo>
                  <a:pt x="6621974" y="1371339"/>
                </a:lnTo>
                <a:lnTo>
                  <a:pt x="6620756" y="1366333"/>
                </a:lnTo>
                <a:lnTo>
                  <a:pt x="6618278" y="1357474"/>
                </a:lnTo>
                <a:lnTo>
                  <a:pt x="6611593" y="1332398"/>
                </a:lnTo>
                <a:close/>
                <a:moveTo>
                  <a:pt x="10556401" y="1325873"/>
                </a:moveTo>
                <a:lnTo>
                  <a:pt x="10565273" y="1357582"/>
                </a:lnTo>
                <a:lnTo>
                  <a:pt x="10568925" y="1371283"/>
                </a:lnTo>
                <a:lnTo>
                  <a:pt x="10592026" y="1466251"/>
                </a:lnTo>
                <a:cubicBezTo>
                  <a:pt x="10647312" y="1704877"/>
                  <a:pt x="10695660" y="1968189"/>
                  <a:pt x="10801060" y="1968189"/>
                </a:cubicBezTo>
                <a:cubicBezTo>
                  <a:pt x="10897425" y="1968189"/>
                  <a:pt x="10945334" y="1748027"/>
                  <a:pt x="10994475" y="1527856"/>
                </a:cubicBezTo>
                <a:lnTo>
                  <a:pt x="11029732" y="1377295"/>
                </a:lnTo>
                <a:lnTo>
                  <a:pt x="11025389" y="1392636"/>
                </a:lnTo>
                <a:cubicBezTo>
                  <a:pt x="11017650" y="1421771"/>
                  <a:pt x="11010118" y="1451519"/>
                  <a:pt x="11002624" y="1481108"/>
                </a:cubicBezTo>
                <a:cubicBezTo>
                  <a:pt x="10957910" y="1657412"/>
                  <a:pt x="10915598" y="1825165"/>
                  <a:pt x="10837151" y="1864398"/>
                </a:cubicBezTo>
                <a:lnTo>
                  <a:pt x="10801280" y="1872976"/>
                </a:lnTo>
                <a:lnTo>
                  <a:pt x="10765628" y="1864269"/>
                </a:lnTo>
                <a:cubicBezTo>
                  <a:pt x="10688941" y="1825264"/>
                  <a:pt x="10644673" y="1661470"/>
                  <a:pt x="10601933" y="1495101"/>
                </a:cubicBezTo>
                <a:lnTo>
                  <a:pt x="10568925" y="1371283"/>
                </a:lnTo>
                <a:lnTo>
                  <a:pt x="10567721" y="1366333"/>
                </a:lnTo>
                <a:lnTo>
                  <a:pt x="10565273" y="1357582"/>
                </a:lnTo>
                <a:lnTo>
                  <a:pt x="10558559" y="1332398"/>
                </a:lnTo>
                <a:close/>
                <a:moveTo>
                  <a:pt x="2708643" y="1325859"/>
                </a:moveTo>
                <a:lnTo>
                  <a:pt x="2717520" y="1357586"/>
                </a:lnTo>
                <a:lnTo>
                  <a:pt x="2721171" y="1371280"/>
                </a:lnTo>
                <a:lnTo>
                  <a:pt x="2744272" y="1466251"/>
                </a:lnTo>
                <a:cubicBezTo>
                  <a:pt x="2799557" y="1704877"/>
                  <a:pt x="2847906" y="1968189"/>
                  <a:pt x="2953305" y="1968189"/>
                </a:cubicBezTo>
                <a:cubicBezTo>
                  <a:pt x="3049671" y="1968189"/>
                  <a:pt x="3097580" y="1748027"/>
                  <a:pt x="3146721" y="1527856"/>
                </a:cubicBezTo>
                <a:lnTo>
                  <a:pt x="3181974" y="1377313"/>
                </a:lnTo>
                <a:lnTo>
                  <a:pt x="3177636" y="1392636"/>
                </a:lnTo>
                <a:cubicBezTo>
                  <a:pt x="3169897" y="1421771"/>
                  <a:pt x="3162365" y="1451519"/>
                  <a:pt x="3154871" y="1481108"/>
                </a:cubicBezTo>
                <a:cubicBezTo>
                  <a:pt x="3110156" y="1657412"/>
                  <a:pt x="3067845" y="1825165"/>
                  <a:pt x="2989398" y="1864398"/>
                </a:cubicBezTo>
                <a:lnTo>
                  <a:pt x="2953527" y="1872976"/>
                </a:lnTo>
                <a:lnTo>
                  <a:pt x="2917875" y="1864269"/>
                </a:lnTo>
                <a:cubicBezTo>
                  <a:pt x="2841188" y="1825264"/>
                  <a:pt x="2796919" y="1661470"/>
                  <a:pt x="2754179" y="1495101"/>
                </a:cubicBezTo>
                <a:lnTo>
                  <a:pt x="2721171" y="1371280"/>
                </a:lnTo>
                <a:lnTo>
                  <a:pt x="2719967" y="1366333"/>
                </a:lnTo>
                <a:lnTo>
                  <a:pt x="2717520" y="1357586"/>
                </a:lnTo>
                <a:lnTo>
                  <a:pt x="2710805" y="1332398"/>
                </a:lnTo>
                <a:close/>
                <a:moveTo>
                  <a:pt x="9421027" y="1311852"/>
                </a:moveTo>
                <a:lnTo>
                  <a:pt x="9418282" y="1317770"/>
                </a:lnTo>
                <a:cubicBezTo>
                  <a:pt x="9368794" y="1428435"/>
                  <a:pt x="9318348" y="1539109"/>
                  <a:pt x="9217822" y="1539145"/>
                </a:cubicBezTo>
                <a:cubicBezTo>
                  <a:pt x="9117368" y="1539145"/>
                  <a:pt x="9066667" y="1428562"/>
                  <a:pt x="9016924" y="1317979"/>
                </a:cubicBezTo>
                <a:lnTo>
                  <a:pt x="9014199" y="1312138"/>
                </a:lnTo>
                <a:lnTo>
                  <a:pt x="9022081" y="1329950"/>
                </a:lnTo>
                <a:cubicBezTo>
                  <a:pt x="9072087" y="1452826"/>
                  <a:pt x="9120840" y="1576305"/>
                  <a:pt x="9217822" y="1576305"/>
                </a:cubicBezTo>
                <a:cubicBezTo>
                  <a:pt x="9314621" y="1576305"/>
                  <a:pt x="9363190" y="1452826"/>
                  <a:pt x="9413040" y="1329950"/>
                </a:cubicBezTo>
                <a:close/>
                <a:moveTo>
                  <a:pt x="5474103" y="1311764"/>
                </a:moveTo>
                <a:lnTo>
                  <a:pt x="5471316" y="1317770"/>
                </a:lnTo>
                <a:cubicBezTo>
                  <a:pt x="5421829" y="1428435"/>
                  <a:pt x="5371383" y="1539109"/>
                  <a:pt x="5270856" y="1539145"/>
                </a:cubicBezTo>
                <a:cubicBezTo>
                  <a:pt x="5170403" y="1539145"/>
                  <a:pt x="5119702" y="1428562"/>
                  <a:pt x="5069959" y="1317979"/>
                </a:cubicBezTo>
                <a:lnTo>
                  <a:pt x="5067263" y="1312200"/>
                </a:lnTo>
                <a:lnTo>
                  <a:pt x="5075118" y="1329950"/>
                </a:lnTo>
                <a:cubicBezTo>
                  <a:pt x="5125124" y="1452826"/>
                  <a:pt x="5173876" y="1576305"/>
                  <a:pt x="5270859" y="1576305"/>
                </a:cubicBezTo>
                <a:cubicBezTo>
                  <a:pt x="5367658" y="1576305"/>
                  <a:pt x="5416226" y="1452826"/>
                  <a:pt x="5466077" y="1329950"/>
                </a:cubicBezTo>
                <a:close/>
                <a:moveTo>
                  <a:pt x="1573351" y="1311683"/>
                </a:moveTo>
                <a:lnTo>
                  <a:pt x="1570527" y="1317770"/>
                </a:lnTo>
                <a:cubicBezTo>
                  <a:pt x="1521039" y="1428435"/>
                  <a:pt x="1470594" y="1539109"/>
                  <a:pt x="1370067" y="1539145"/>
                </a:cubicBezTo>
                <a:cubicBezTo>
                  <a:pt x="1269614" y="1539145"/>
                  <a:pt x="1218912" y="1428562"/>
                  <a:pt x="1169169" y="1317979"/>
                </a:cubicBezTo>
                <a:lnTo>
                  <a:pt x="1166498" y="1312253"/>
                </a:lnTo>
                <a:lnTo>
                  <a:pt x="1174330" y="1329950"/>
                </a:lnTo>
                <a:cubicBezTo>
                  <a:pt x="1224336" y="1452826"/>
                  <a:pt x="1273088" y="1576305"/>
                  <a:pt x="1370071" y="1576305"/>
                </a:cubicBezTo>
                <a:cubicBezTo>
                  <a:pt x="1466870" y="1576305"/>
                  <a:pt x="1515439" y="1452826"/>
                  <a:pt x="1565289" y="1329950"/>
                </a:cubicBezTo>
                <a:close/>
                <a:moveTo>
                  <a:pt x="11803900" y="1291754"/>
                </a:moveTo>
                <a:lnTo>
                  <a:pt x="11792300" y="1316747"/>
                </a:lnTo>
                <a:cubicBezTo>
                  <a:pt x="11742795" y="1427412"/>
                  <a:pt x="11692331" y="1538086"/>
                  <a:pt x="11591768" y="1538122"/>
                </a:cubicBezTo>
                <a:cubicBezTo>
                  <a:pt x="11491278" y="1538122"/>
                  <a:pt x="11440576" y="1427540"/>
                  <a:pt x="11390833" y="1316957"/>
                </a:cubicBezTo>
                <a:lnTo>
                  <a:pt x="11384623" y="1303647"/>
                </a:lnTo>
                <a:lnTo>
                  <a:pt x="11396071" y="1329512"/>
                </a:lnTo>
                <a:cubicBezTo>
                  <a:pt x="11446087" y="1452387"/>
                  <a:pt x="11494857" y="1575866"/>
                  <a:pt x="11591913" y="1575866"/>
                </a:cubicBezTo>
                <a:cubicBezTo>
                  <a:pt x="11688969" y="1575866"/>
                  <a:pt x="11737481" y="1452387"/>
                  <a:pt x="11787258" y="1329512"/>
                </a:cubicBezTo>
                <a:close/>
                <a:moveTo>
                  <a:pt x="3962901" y="1276436"/>
                </a:moveTo>
                <a:lnTo>
                  <a:pt x="3935240" y="1337470"/>
                </a:lnTo>
                <a:cubicBezTo>
                  <a:pt x="3888536" y="1440814"/>
                  <a:pt x="3838291" y="1538088"/>
                  <a:pt x="3744013" y="1538122"/>
                </a:cubicBezTo>
                <a:cubicBezTo>
                  <a:pt x="3643523" y="1538122"/>
                  <a:pt x="3592822" y="1427540"/>
                  <a:pt x="3543078" y="1316957"/>
                </a:cubicBezTo>
                <a:lnTo>
                  <a:pt x="3536957" y="1303838"/>
                </a:lnTo>
                <a:lnTo>
                  <a:pt x="3548321" y="1329512"/>
                </a:lnTo>
                <a:cubicBezTo>
                  <a:pt x="3598337" y="1452387"/>
                  <a:pt x="3647107" y="1575866"/>
                  <a:pt x="3744161" y="1575866"/>
                </a:cubicBezTo>
                <a:cubicBezTo>
                  <a:pt x="3841217" y="1575866"/>
                  <a:pt x="3889730" y="1452387"/>
                  <a:pt x="3939507" y="1329512"/>
                </a:cubicBezTo>
                <a:close/>
                <a:moveTo>
                  <a:pt x="7103750" y="1275694"/>
                </a:moveTo>
                <a:lnTo>
                  <a:pt x="7102125" y="1279602"/>
                </a:lnTo>
                <a:cubicBezTo>
                  <a:pt x="7032062" y="1479007"/>
                  <a:pt x="6986638" y="1769059"/>
                  <a:pt x="6854313" y="1769107"/>
                </a:cubicBezTo>
                <a:lnTo>
                  <a:pt x="6854313" y="1769472"/>
                </a:lnTo>
                <a:cubicBezTo>
                  <a:pt x="6721797" y="1769472"/>
                  <a:pt x="6675365" y="1479531"/>
                  <a:pt x="6604548" y="1280196"/>
                </a:cubicBezTo>
                <a:lnTo>
                  <a:pt x="6603612" y="1277967"/>
                </a:lnTo>
                <a:lnTo>
                  <a:pt x="6621099" y="1333193"/>
                </a:lnTo>
                <a:cubicBezTo>
                  <a:pt x="6687932" y="1560782"/>
                  <a:pt x="6733702" y="1864233"/>
                  <a:pt x="6854387" y="1864233"/>
                </a:cubicBezTo>
                <a:cubicBezTo>
                  <a:pt x="6974844" y="1864233"/>
                  <a:pt x="7019701" y="1560696"/>
                  <a:pt x="7085793" y="1333026"/>
                </a:cubicBezTo>
                <a:close/>
                <a:moveTo>
                  <a:pt x="3202963" y="1275692"/>
                </a:moveTo>
                <a:lnTo>
                  <a:pt x="3201337" y="1279602"/>
                </a:lnTo>
                <a:cubicBezTo>
                  <a:pt x="3131274" y="1479007"/>
                  <a:pt x="3085850" y="1769059"/>
                  <a:pt x="2953525" y="1769107"/>
                </a:cubicBezTo>
                <a:lnTo>
                  <a:pt x="2953525" y="1769472"/>
                </a:lnTo>
                <a:cubicBezTo>
                  <a:pt x="2821010" y="1769472"/>
                  <a:pt x="2774577" y="1479531"/>
                  <a:pt x="2703761" y="1280196"/>
                </a:cubicBezTo>
                <a:lnTo>
                  <a:pt x="2702820" y="1277956"/>
                </a:lnTo>
                <a:lnTo>
                  <a:pt x="2720310" y="1333193"/>
                </a:lnTo>
                <a:cubicBezTo>
                  <a:pt x="2787144" y="1560782"/>
                  <a:pt x="2832914" y="1864233"/>
                  <a:pt x="2953599" y="1864233"/>
                </a:cubicBezTo>
                <a:cubicBezTo>
                  <a:pt x="3074056" y="1864233"/>
                  <a:pt x="3118913" y="1560696"/>
                  <a:pt x="3185005" y="1333026"/>
                </a:cubicBezTo>
                <a:close/>
                <a:moveTo>
                  <a:pt x="11050717" y="1275690"/>
                </a:moveTo>
                <a:lnTo>
                  <a:pt x="11049090" y="1279602"/>
                </a:lnTo>
                <a:cubicBezTo>
                  <a:pt x="10979027" y="1479007"/>
                  <a:pt x="10933603" y="1769059"/>
                  <a:pt x="10801279" y="1769107"/>
                </a:cubicBezTo>
                <a:lnTo>
                  <a:pt x="10801279" y="1769472"/>
                </a:lnTo>
                <a:cubicBezTo>
                  <a:pt x="10668763" y="1769472"/>
                  <a:pt x="10622330" y="1479531"/>
                  <a:pt x="10551514" y="1280196"/>
                </a:cubicBezTo>
                <a:lnTo>
                  <a:pt x="10550577" y="1277965"/>
                </a:lnTo>
                <a:lnTo>
                  <a:pt x="10568064" y="1333193"/>
                </a:lnTo>
                <a:cubicBezTo>
                  <a:pt x="10634897" y="1560782"/>
                  <a:pt x="10680668" y="1864233"/>
                  <a:pt x="10801352" y="1864233"/>
                </a:cubicBezTo>
                <a:cubicBezTo>
                  <a:pt x="10921809" y="1864233"/>
                  <a:pt x="10966667" y="1560696"/>
                  <a:pt x="11032759" y="1333026"/>
                </a:cubicBezTo>
                <a:close/>
                <a:moveTo>
                  <a:pt x="7864913" y="1273737"/>
                </a:moveTo>
                <a:lnTo>
                  <a:pt x="7836029" y="1337470"/>
                </a:lnTo>
                <a:cubicBezTo>
                  <a:pt x="7789325" y="1440814"/>
                  <a:pt x="7739080" y="1538088"/>
                  <a:pt x="7644802" y="1538122"/>
                </a:cubicBezTo>
                <a:cubicBezTo>
                  <a:pt x="7544312" y="1538122"/>
                  <a:pt x="7493610" y="1427540"/>
                  <a:pt x="7443867" y="1316957"/>
                </a:cubicBezTo>
                <a:lnTo>
                  <a:pt x="7437670" y="1303676"/>
                </a:lnTo>
                <a:lnTo>
                  <a:pt x="7449106" y="1329512"/>
                </a:lnTo>
                <a:cubicBezTo>
                  <a:pt x="7499122" y="1452387"/>
                  <a:pt x="7547892" y="1575866"/>
                  <a:pt x="7644947" y="1575866"/>
                </a:cubicBezTo>
                <a:cubicBezTo>
                  <a:pt x="7742437" y="1575866"/>
                  <a:pt x="7790948" y="1451282"/>
                  <a:pt x="7840960" y="1327866"/>
                </a:cubicBezTo>
                <a:close/>
                <a:moveTo>
                  <a:pt x="1157601" y="1272450"/>
                </a:moveTo>
                <a:lnTo>
                  <a:pt x="1174919" y="1309219"/>
                </a:lnTo>
                <a:cubicBezTo>
                  <a:pt x="1224662" y="1419802"/>
                  <a:pt x="1273446" y="1530384"/>
                  <a:pt x="1370067" y="1530384"/>
                </a:cubicBezTo>
                <a:cubicBezTo>
                  <a:pt x="1466725" y="1530384"/>
                  <a:pt x="1515254" y="1419747"/>
                  <a:pt x="1564751" y="1309100"/>
                </a:cubicBezTo>
                <a:lnTo>
                  <a:pt x="1581586" y="1273168"/>
                </a:lnTo>
                <a:lnTo>
                  <a:pt x="1561071" y="1313096"/>
                </a:lnTo>
                <a:cubicBezTo>
                  <a:pt x="1514528" y="1405567"/>
                  <a:pt x="1464482" y="1492607"/>
                  <a:pt x="1370067" y="1492641"/>
                </a:cubicBezTo>
                <a:cubicBezTo>
                  <a:pt x="1275790" y="1492641"/>
                  <a:pt x="1225512" y="1405683"/>
                  <a:pt x="1178714" y="1313291"/>
                </a:cubicBezTo>
                <a:close/>
                <a:moveTo>
                  <a:pt x="5058388" y="1272446"/>
                </a:moveTo>
                <a:lnTo>
                  <a:pt x="5075708" y="1309219"/>
                </a:lnTo>
                <a:cubicBezTo>
                  <a:pt x="5125451" y="1419802"/>
                  <a:pt x="5174235" y="1530384"/>
                  <a:pt x="5270856" y="1530384"/>
                </a:cubicBezTo>
                <a:cubicBezTo>
                  <a:pt x="5367514" y="1530384"/>
                  <a:pt x="5416043" y="1419747"/>
                  <a:pt x="5465540" y="1309100"/>
                </a:cubicBezTo>
                <a:lnTo>
                  <a:pt x="5482364" y="1273191"/>
                </a:lnTo>
                <a:lnTo>
                  <a:pt x="5461860" y="1313096"/>
                </a:lnTo>
                <a:cubicBezTo>
                  <a:pt x="5415317" y="1405567"/>
                  <a:pt x="5365271" y="1492607"/>
                  <a:pt x="5270856" y="1492641"/>
                </a:cubicBezTo>
                <a:cubicBezTo>
                  <a:pt x="5176579" y="1492641"/>
                  <a:pt x="5126301" y="1405683"/>
                  <a:pt x="5079503" y="1313291"/>
                </a:cubicBezTo>
                <a:close/>
                <a:moveTo>
                  <a:pt x="9005352" y="1272444"/>
                </a:moveTo>
                <a:lnTo>
                  <a:pt x="9022673" y="1309219"/>
                </a:lnTo>
                <a:cubicBezTo>
                  <a:pt x="9072416" y="1419802"/>
                  <a:pt x="9121201" y="1530384"/>
                  <a:pt x="9217822" y="1530384"/>
                </a:cubicBezTo>
                <a:cubicBezTo>
                  <a:pt x="9314480" y="1530384"/>
                  <a:pt x="9363009" y="1419747"/>
                  <a:pt x="9412505" y="1309100"/>
                </a:cubicBezTo>
                <a:lnTo>
                  <a:pt x="9429342" y="1273164"/>
                </a:lnTo>
                <a:lnTo>
                  <a:pt x="9408825" y="1313096"/>
                </a:lnTo>
                <a:cubicBezTo>
                  <a:pt x="9362282" y="1405567"/>
                  <a:pt x="9312236" y="1492607"/>
                  <a:pt x="9217822" y="1492641"/>
                </a:cubicBezTo>
                <a:cubicBezTo>
                  <a:pt x="9123544" y="1492641"/>
                  <a:pt x="9073266" y="1405683"/>
                  <a:pt x="9026468" y="1313291"/>
                </a:cubicBezTo>
                <a:close/>
                <a:moveTo>
                  <a:pt x="3955453" y="1271594"/>
                </a:moveTo>
                <a:lnTo>
                  <a:pt x="3952057" y="1277642"/>
                </a:lnTo>
                <a:cubicBezTo>
                  <a:pt x="3899962" y="1381754"/>
                  <a:pt x="3849903" y="1491907"/>
                  <a:pt x="3743648" y="1491984"/>
                </a:cubicBezTo>
                <a:cubicBezTo>
                  <a:pt x="3649370" y="1491984"/>
                  <a:pt x="3599076" y="1405027"/>
                  <a:pt x="3552261" y="1312634"/>
                </a:cubicBezTo>
                <a:lnTo>
                  <a:pt x="3537204" y="1283519"/>
                </a:lnTo>
                <a:lnTo>
                  <a:pt x="3548828" y="1308197"/>
                </a:lnTo>
                <a:cubicBezTo>
                  <a:pt x="3598571" y="1418779"/>
                  <a:pt x="3647356" y="1529362"/>
                  <a:pt x="3744013" y="1529362"/>
                </a:cubicBezTo>
                <a:cubicBezTo>
                  <a:pt x="3849772" y="1529362"/>
                  <a:pt x="3897934" y="1397008"/>
                  <a:pt x="3952761" y="1277050"/>
                </a:cubicBezTo>
                <a:close/>
                <a:moveTo>
                  <a:pt x="7858754" y="1267123"/>
                </a:moveTo>
                <a:lnTo>
                  <a:pt x="7852845" y="1277642"/>
                </a:lnTo>
                <a:cubicBezTo>
                  <a:pt x="7800751" y="1381754"/>
                  <a:pt x="7750691" y="1491907"/>
                  <a:pt x="7644436" y="1491984"/>
                </a:cubicBezTo>
                <a:cubicBezTo>
                  <a:pt x="7550158" y="1491984"/>
                  <a:pt x="7499865" y="1405027"/>
                  <a:pt x="7453050" y="1312634"/>
                </a:cubicBezTo>
                <a:lnTo>
                  <a:pt x="7437988" y="1283510"/>
                </a:lnTo>
                <a:lnTo>
                  <a:pt x="7449616" y="1308197"/>
                </a:lnTo>
                <a:cubicBezTo>
                  <a:pt x="7499359" y="1418779"/>
                  <a:pt x="7548144" y="1529362"/>
                  <a:pt x="7644802" y="1529362"/>
                </a:cubicBezTo>
                <a:cubicBezTo>
                  <a:pt x="7741496" y="1529362"/>
                  <a:pt x="7790043" y="1418725"/>
                  <a:pt x="7839558" y="1308078"/>
                </a:cubicBezTo>
                <a:close/>
                <a:moveTo>
                  <a:pt x="1967879" y="1262031"/>
                </a:moveTo>
                <a:lnTo>
                  <a:pt x="2016276" y="1340271"/>
                </a:lnTo>
                <a:cubicBezTo>
                  <a:pt x="2052732" y="1391410"/>
                  <a:pt x="2096097" y="1429858"/>
                  <a:pt x="2161143" y="1429858"/>
                </a:cubicBezTo>
                <a:cubicBezTo>
                  <a:pt x="2226141" y="1429858"/>
                  <a:pt x="2269432" y="1391361"/>
                  <a:pt x="2305812" y="1340156"/>
                </a:cubicBezTo>
                <a:lnTo>
                  <a:pt x="2352395" y="1264586"/>
                </a:lnTo>
                <a:lnTo>
                  <a:pt x="2323189" y="1308322"/>
                </a:lnTo>
                <a:cubicBezTo>
                  <a:pt x="2283447" y="1362884"/>
                  <a:pt x="2236343" y="1406543"/>
                  <a:pt x="2161139" y="1406570"/>
                </a:cubicBezTo>
                <a:cubicBezTo>
                  <a:pt x="2085909" y="1406570"/>
                  <a:pt x="2038756" y="1362959"/>
                  <a:pt x="1998954" y="1308446"/>
                </a:cubicBezTo>
                <a:close/>
                <a:moveTo>
                  <a:pt x="5868642" y="1261992"/>
                </a:moveTo>
                <a:lnTo>
                  <a:pt x="5917063" y="1340271"/>
                </a:lnTo>
                <a:cubicBezTo>
                  <a:pt x="5953518" y="1391410"/>
                  <a:pt x="5996883" y="1429858"/>
                  <a:pt x="6061929" y="1429858"/>
                </a:cubicBezTo>
                <a:cubicBezTo>
                  <a:pt x="6126926" y="1429858"/>
                  <a:pt x="6170218" y="1391361"/>
                  <a:pt x="6206596" y="1340156"/>
                </a:cubicBezTo>
                <a:lnTo>
                  <a:pt x="6253125" y="1264674"/>
                </a:lnTo>
                <a:lnTo>
                  <a:pt x="6223978" y="1308322"/>
                </a:lnTo>
                <a:cubicBezTo>
                  <a:pt x="6184236" y="1362884"/>
                  <a:pt x="6137132" y="1406543"/>
                  <a:pt x="6061928" y="1406570"/>
                </a:cubicBezTo>
                <a:cubicBezTo>
                  <a:pt x="5986698" y="1406570"/>
                  <a:pt x="5939545" y="1362959"/>
                  <a:pt x="5899743" y="1308446"/>
                </a:cubicBezTo>
                <a:close/>
                <a:moveTo>
                  <a:pt x="9815586" y="1261960"/>
                </a:moveTo>
                <a:lnTo>
                  <a:pt x="9864027" y="1340271"/>
                </a:lnTo>
                <a:cubicBezTo>
                  <a:pt x="9900482" y="1391410"/>
                  <a:pt x="9943847" y="1429858"/>
                  <a:pt x="10008893" y="1429858"/>
                </a:cubicBezTo>
                <a:cubicBezTo>
                  <a:pt x="10073890" y="1429858"/>
                  <a:pt x="10117181" y="1391361"/>
                  <a:pt x="10153560" y="1340156"/>
                </a:cubicBezTo>
                <a:lnTo>
                  <a:pt x="10200075" y="1264698"/>
                </a:lnTo>
                <a:lnTo>
                  <a:pt x="10170943" y="1308322"/>
                </a:lnTo>
                <a:cubicBezTo>
                  <a:pt x="10131202" y="1362884"/>
                  <a:pt x="10084097" y="1406543"/>
                  <a:pt x="10008894" y="1406570"/>
                </a:cubicBezTo>
                <a:cubicBezTo>
                  <a:pt x="9933663" y="1406570"/>
                  <a:pt x="9886511" y="1362959"/>
                  <a:pt x="9846709" y="1308446"/>
                </a:cubicBezTo>
                <a:close/>
                <a:moveTo>
                  <a:pt x="11811799" y="1254150"/>
                </a:moveTo>
                <a:lnTo>
                  <a:pt x="11810274" y="1256934"/>
                </a:lnTo>
                <a:cubicBezTo>
                  <a:pt x="11754141" y="1366578"/>
                  <a:pt x="11704740" y="1491902"/>
                  <a:pt x="11591402" y="1491984"/>
                </a:cubicBezTo>
                <a:cubicBezTo>
                  <a:pt x="11497124" y="1491984"/>
                  <a:pt x="11446830" y="1405027"/>
                  <a:pt x="11400015" y="1312634"/>
                </a:cubicBezTo>
                <a:lnTo>
                  <a:pt x="11384958" y="1283519"/>
                </a:lnTo>
                <a:lnTo>
                  <a:pt x="11396582" y="1308197"/>
                </a:lnTo>
                <a:cubicBezTo>
                  <a:pt x="11446325" y="1418779"/>
                  <a:pt x="11495110" y="1529362"/>
                  <a:pt x="11591768" y="1529362"/>
                </a:cubicBezTo>
                <a:cubicBezTo>
                  <a:pt x="11688462" y="1529362"/>
                  <a:pt x="11737009" y="1418725"/>
                  <a:pt x="11786524" y="1308078"/>
                </a:cubicBezTo>
                <a:close/>
                <a:moveTo>
                  <a:pt x="3210886" y="1231474"/>
                </a:moveTo>
                <a:lnTo>
                  <a:pt x="3200955" y="1251660"/>
                </a:lnTo>
                <a:cubicBezTo>
                  <a:pt x="3130885" y="1420394"/>
                  <a:pt x="3085730" y="1665832"/>
                  <a:pt x="2953453" y="1665880"/>
                </a:cubicBezTo>
                <a:cubicBezTo>
                  <a:pt x="2821177" y="1665880"/>
                  <a:pt x="2774701" y="1420647"/>
                  <a:pt x="2703826" y="1252049"/>
                </a:cubicBezTo>
                <a:lnTo>
                  <a:pt x="2697588" y="1239496"/>
                </a:lnTo>
                <a:lnTo>
                  <a:pt x="2699254" y="1243251"/>
                </a:lnTo>
                <a:cubicBezTo>
                  <a:pt x="2778452" y="1442134"/>
                  <a:pt x="2820872" y="1760346"/>
                  <a:pt x="2953525" y="1760346"/>
                </a:cubicBezTo>
                <a:cubicBezTo>
                  <a:pt x="3086028" y="1760346"/>
                  <a:pt x="3127366" y="1442030"/>
                  <a:pt x="3205784" y="1243083"/>
                </a:cubicBezTo>
                <a:close/>
                <a:moveTo>
                  <a:pt x="7111680" y="1231463"/>
                </a:moveTo>
                <a:lnTo>
                  <a:pt x="7101743" y="1251660"/>
                </a:lnTo>
                <a:cubicBezTo>
                  <a:pt x="7031673" y="1420394"/>
                  <a:pt x="6986518" y="1665832"/>
                  <a:pt x="6854241" y="1665880"/>
                </a:cubicBezTo>
                <a:cubicBezTo>
                  <a:pt x="6721965" y="1665880"/>
                  <a:pt x="6675489" y="1420647"/>
                  <a:pt x="6604614" y="1252049"/>
                </a:cubicBezTo>
                <a:lnTo>
                  <a:pt x="6598375" y="1239496"/>
                </a:lnTo>
                <a:lnTo>
                  <a:pt x="6600042" y="1243251"/>
                </a:lnTo>
                <a:cubicBezTo>
                  <a:pt x="6679241" y="1442134"/>
                  <a:pt x="6721661" y="1760346"/>
                  <a:pt x="6854313" y="1760346"/>
                </a:cubicBezTo>
                <a:cubicBezTo>
                  <a:pt x="6986816" y="1760346"/>
                  <a:pt x="7028154" y="1442030"/>
                  <a:pt x="7106573" y="1243083"/>
                </a:cubicBezTo>
                <a:close/>
                <a:moveTo>
                  <a:pt x="11058646" y="1231460"/>
                </a:moveTo>
                <a:lnTo>
                  <a:pt x="11048708" y="1251660"/>
                </a:lnTo>
                <a:cubicBezTo>
                  <a:pt x="10978638" y="1420394"/>
                  <a:pt x="10933483" y="1665832"/>
                  <a:pt x="10801206" y="1665880"/>
                </a:cubicBezTo>
                <a:cubicBezTo>
                  <a:pt x="10668929" y="1665880"/>
                  <a:pt x="10622453" y="1420647"/>
                  <a:pt x="10551579" y="1252049"/>
                </a:cubicBezTo>
                <a:lnTo>
                  <a:pt x="10545349" y="1239512"/>
                </a:lnTo>
                <a:lnTo>
                  <a:pt x="10547007" y="1243251"/>
                </a:lnTo>
                <a:cubicBezTo>
                  <a:pt x="10626207" y="1442134"/>
                  <a:pt x="10668627" y="1760346"/>
                  <a:pt x="10801279" y="1760346"/>
                </a:cubicBezTo>
                <a:cubicBezTo>
                  <a:pt x="10933782" y="1760346"/>
                  <a:pt x="10975120" y="1442030"/>
                  <a:pt x="11053538" y="1243083"/>
                </a:cubicBezTo>
                <a:close/>
                <a:moveTo>
                  <a:pt x="2365138" y="1229626"/>
                </a:moveTo>
                <a:lnTo>
                  <a:pt x="2351718" y="1247905"/>
                </a:lnTo>
                <a:cubicBezTo>
                  <a:pt x="2305160" y="1312719"/>
                  <a:pt x="2255246" y="1373765"/>
                  <a:pt x="2161140" y="1373936"/>
                </a:cubicBezTo>
                <a:cubicBezTo>
                  <a:pt x="2067306" y="1373936"/>
                  <a:pt x="2017169" y="1312981"/>
                  <a:pt x="1970364" y="1248216"/>
                </a:cubicBezTo>
                <a:lnTo>
                  <a:pt x="1957374" y="1230621"/>
                </a:lnTo>
                <a:lnTo>
                  <a:pt x="1965516" y="1242785"/>
                </a:lnTo>
                <a:cubicBezTo>
                  <a:pt x="2015094" y="1320297"/>
                  <a:pt x="2063898" y="1397809"/>
                  <a:pt x="2161139" y="1397809"/>
                </a:cubicBezTo>
                <a:cubicBezTo>
                  <a:pt x="2258198" y="1397809"/>
                  <a:pt x="2306929" y="1320224"/>
                  <a:pt x="2356453" y="1242630"/>
                </a:cubicBezTo>
                <a:close/>
                <a:moveTo>
                  <a:pt x="10212896" y="1229621"/>
                </a:moveTo>
                <a:lnTo>
                  <a:pt x="10199472" y="1247905"/>
                </a:lnTo>
                <a:cubicBezTo>
                  <a:pt x="10152914" y="1312719"/>
                  <a:pt x="10103000" y="1373765"/>
                  <a:pt x="10008894" y="1373936"/>
                </a:cubicBezTo>
                <a:cubicBezTo>
                  <a:pt x="9915061" y="1373936"/>
                  <a:pt x="9864923" y="1312981"/>
                  <a:pt x="9818118" y="1248216"/>
                </a:cubicBezTo>
                <a:lnTo>
                  <a:pt x="9805135" y="1230631"/>
                </a:lnTo>
                <a:lnTo>
                  <a:pt x="9813270" y="1242785"/>
                </a:lnTo>
                <a:cubicBezTo>
                  <a:pt x="9862849" y="1320297"/>
                  <a:pt x="9911653" y="1397809"/>
                  <a:pt x="10008894" y="1397809"/>
                </a:cubicBezTo>
                <a:cubicBezTo>
                  <a:pt x="10105953" y="1397809"/>
                  <a:pt x="10154683" y="1320224"/>
                  <a:pt x="10204207" y="1242630"/>
                </a:cubicBezTo>
                <a:close/>
                <a:moveTo>
                  <a:pt x="6265930" y="1229621"/>
                </a:moveTo>
                <a:lnTo>
                  <a:pt x="6252506" y="1247905"/>
                </a:lnTo>
                <a:cubicBezTo>
                  <a:pt x="6205949" y="1312719"/>
                  <a:pt x="6156035" y="1373765"/>
                  <a:pt x="6061929" y="1373936"/>
                </a:cubicBezTo>
                <a:cubicBezTo>
                  <a:pt x="5968095" y="1373936"/>
                  <a:pt x="5917958" y="1312981"/>
                  <a:pt x="5871153" y="1248216"/>
                </a:cubicBezTo>
                <a:lnTo>
                  <a:pt x="5858163" y="1230621"/>
                </a:lnTo>
                <a:lnTo>
                  <a:pt x="5866305" y="1242785"/>
                </a:lnTo>
                <a:cubicBezTo>
                  <a:pt x="5915884" y="1320297"/>
                  <a:pt x="5964687" y="1397809"/>
                  <a:pt x="6061928" y="1397809"/>
                </a:cubicBezTo>
                <a:cubicBezTo>
                  <a:pt x="6158987" y="1397809"/>
                  <a:pt x="6207717" y="1320224"/>
                  <a:pt x="6257241" y="1242630"/>
                </a:cubicBezTo>
                <a:close/>
                <a:moveTo>
                  <a:pt x="4660195" y="1227645"/>
                </a:moveTo>
                <a:lnTo>
                  <a:pt x="4641041" y="1248144"/>
                </a:lnTo>
                <a:cubicBezTo>
                  <a:pt x="4601395" y="1287063"/>
                  <a:pt x="4554441" y="1318207"/>
                  <a:pt x="4479347" y="1318234"/>
                </a:cubicBezTo>
                <a:cubicBezTo>
                  <a:pt x="4413784" y="1318234"/>
                  <a:pt x="4369616" y="1294434"/>
                  <a:pt x="4332980" y="1262453"/>
                </a:cubicBezTo>
                <a:lnTo>
                  <a:pt x="4300506" y="1230455"/>
                </a:lnTo>
                <a:lnTo>
                  <a:pt x="4304218" y="1234965"/>
                </a:lnTo>
                <a:cubicBezTo>
                  <a:pt x="4347581" y="1286568"/>
                  <a:pt x="4395497" y="1331887"/>
                  <a:pt x="4479348" y="1331887"/>
                </a:cubicBezTo>
                <a:cubicBezTo>
                  <a:pt x="4561612" y="1331887"/>
                  <a:pt x="4609170" y="1288347"/>
                  <a:pt x="4651717" y="1237998"/>
                </a:cubicBezTo>
                <a:close/>
                <a:moveTo>
                  <a:pt x="397069" y="1227146"/>
                </a:moveTo>
                <a:lnTo>
                  <a:pt x="406092" y="1238116"/>
                </a:lnTo>
                <a:cubicBezTo>
                  <a:pt x="448766" y="1288399"/>
                  <a:pt x="496421" y="1331887"/>
                  <a:pt x="578561" y="1331887"/>
                </a:cubicBezTo>
                <a:cubicBezTo>
                  <a:pt x="660824" y="1331887"/>
                  <a:pt x="708382" y="1288347"/>
                  <a:pt x="750929" y="1237998"/>
                </a:cubicBezTo>
                <a:lnTo>
                  <a:pt x="759418" y="1227632"/>
                </a:lnTo>
                <a:lnTo>
                  <a:pt x="740252" y="1248144"/>
                </a:lnTo>
                <a:cubicBezTo>
                  <a:pt x="700606" y="1287063"/>
                  <a:pt x="653651" y="1318207"/>
                  <a:pt x="578557" y="1318234"/>
                </a:cubicBezTo>
                <a:cubicBezTo>
                  <a:pt x="503628" y="1318234"/>
                  <a:pt x="456643" y="1287148"/>
                  <a:pt x="416910" y="1248291"/>
                </a:cubicBezTo>
                <a:close/>
                <a:moveTo>
                  <a:pt x="8991232" y="1227066"/>
                </a:moveTo>
                <a:lnTo>
                  <a:pt x="9022125" y="1285930"/>
                </a:lnTo>
                <a:cubicBezTo>
                  <a:pt x="9071722" y="1384869"/>
                  <a:pt x="9120434" y="1483808"/>
                  <a:pt x="9217457" y="1483808"/>
                </a:cubicBezTo>
                <a:cubicBezTo>
                  <a:pt x="9314406" y="1483808"/>
                  <a:pt x="9362936" y="1384815"/>
                  <a:pt x="9412368" y="1285812"/>
                </a:cubicBezTo>
                <a:lnTo>
                  <a:pt x="9440087" y="1232797"/>
                </a:lnTo>
                <a:lnTo>
                  <a:pt x="9436480" y="1238598"/>
                </a:lnTo>
                <a:cubicBezTo>
                  <a:pt x="9380247" y="1335359"/>
                  <a:pt x="9330759" y="1445952"/>
                  <a:pt x="9217749" y="1445993"/>
                </a:cubicBezTo>
                <a:cubicBezTo>
                  <a:pt x="9105026" y="1445993"/>
                  <a:pt x="9055155" y="1335511"/>
                  <a:pt x="8998597" y="1238839"/>
                </a:cubicBezTo>
                <a:close/>
                <a:moveTo>
                  <a:pt x="1143474" y="1227059"/>
                </a:moveTo>
                <a:lnTo>
                  <a:pt x="1174371" y="1285930"/>
                </a:lnTo>
                <a:cubicBezTo>
                  <a:pt x="1223968" y="1384869"/>
                  <a:pt x="1272680" y="1483808"/>
                  <a:pt x="1369703" y="1483808"/>
                </a:cubicBezTo>
                <a:cubicBezTo>
                  <a:pt x="1466652" y="1483808"/>
                  <a:pt x="1515182" y="1384815"/>
                  <a:pt x="1564614" y="1285812"/>
                </a:cubicBezTo>
                <a:lnTo>
                  <a:pt x="1592333" y="1232798"/>
                </a:lnTo>
                <a:lnTo>
                  <a:pt x="1588726" y="1238598"/>
                </a:lnTo>
                <a:cubicBezTo>
                  <a:pt x="1532493" y="1335359"/>
                  <a:pt x="1483005" y="1445952"/>
                  <a:pt x="1369995" y="1445993"/>
                </a:cubicBezTo>
                <a:cubicBezTo>
                  <a:pt x="1257272" y="1445993"/>
                  <a:pt x="1207401" y="1335511"/>
                  <a:pt x="1150844" y="1238839"/>
                </a:cubicBezTo>
                <a:close/>
                <a:moveTo>
                  <a:pt x="5044262" y="1227057"/>
                </a:moveTo>
                <a:lnTo>
                  <a:pt x="5075160" y="1285930"/>
                </a:lnTo>
                <a:cubicBezTo>
                  <a:pt x="5124757" y="1384869"/>
                  <a:pt x="5173469" y="1483808"/>
                  <a:pt x="5270491" y="1483808"/>
                </a:cubicBezTo>
                <a:cubicBezTo>
                  <a:pt x="5367441" y="1483808"/>
                  <a:pt x="5415971" y="1384815"/>
                  <a:pt x="5465403" y="1285812"/>
                </a:cubicBezTo>
                <a:lnTo>
                  <a:pt x="5493119" y="1232801"/>
                </a:lnTo>
                <a:lnTo>
                  <a:pt x="5489516" y="1238598"/>
                </a:lnTo>
                <a:cubicBezTo>
                  <a:pt x="5433282" y="1335359"/>
                  <a:pt x="5383794" y="1445952"/>
                  <a:pt x="5270783" y="1445993"/>
                </a:cubicBezTo>
                <a:cubicBezTo>
                  <a:pt x="5158061" y="1445993"/>
                  <a:pt x="5108190" y="1335511"/>
                  <a:pt x="5051633" y="1238839"/>
                </a:cubicBezTo>
                <a:close/>
                <a:moveTo>
                  <a:pt x="8244193" y="1226474"/>
                </a:moveTo>
                <a:lnTo>
                  <a:pt x="8251182" y="1234965"/>
                </a:lnTo>
                <a:cubicBezTo>
                  <a:pt x="8294546" y="1286568"/>
                  <a:pt x="8342461" y="1331887"/>
                  <a:pt x="8426312" y="1331887"/>
                </a:cubicBezTo>
                <a:cubicBezTo>
                  <a:pt x="8508575" y="1331887"/>
                  <a:pt x="8556133" y="1288347"/>
                  <a:pt x="8598680" y="1237998"/>
                </a:cubicBezTo>
                <a:lnTo>
                  <a:pt x="8607149" y="1227657"/>
                </a:lnTo>
                <a:lnTo>
                  <a:pt x="8588006" y="1248144"/>
                </a:lnTo>
                <a:cubicBezTo>
                  <a:pt x="8548360" y="1287063"/>
                  <a:pt x="8501406" y="1318207"/>
                  <a:pt x="8426312" y="1318234"/>
                </a:cubicBezTo>
                <a:cubicBezTo>
                  <a:pt x="8351383" y="1318234"/>
                  <a:pt x="8304398" y="1287148"/>
                  <a:pt x="8264665" y="1248291"/>
                </a:cubicBezTo>
                <a:close/>
                <a:moveTo>
                  <a:pt x="11363866" y="1224165"/>
                </a:moveTo>
                <a:lnTo>
                  <a:pt x="11395998" y="1285346"/>
                </a:lnTo>
                <a:cubicBezTo>
                  <a:pt x="11445632" y="1384285"/>
                  <a:pt x="11494380" y="1483223"/>
                  <a:pt x="11591402" y="1483223"/>
                </a:cubicBezTo>
                <a:cubicBezTo>
                  <a:pt x="11688388" y="1483223"/>
                  <a:pt x="11736917" y="1384212"/>
                  <a:pt x="11786350" y="1285191"/>
                </a:cubicBezTo>
                <a:lnTo>
                  <a:pt x="11814952" y="1230477"/>
                </a:lnTo>
                <a:lnTo>
                  <a:pt x="11810463" y="1237693"/>
                </a:lnTo>
                <a:cubicBezTo>
                  <a:pt x="11754202" y="1334434"/>
                  <a:pt x="11704672" y="1445003"/>
                  <a:pt x="11591621" y="1445043"/>
                </a:cubicBezTo>
                <a:cubicBezTo>
                  <a:pt x="11478775" y="1445043"/>
                  <a:pt x="11428966" y="1334561"/>
                  <a:pt x="11372447" y="1237889"/>
                </a:cubicBezTo>
                <a:close/>
                <a:moveTo>
                  <a:pt x="7416899" y="1224163"/>
                </a:moveTo>
                <a:lnTo>
                  <a:pt x="7449032" y="1285346"/>
                </a:lnTo>
                <a:cubicBezTo>
                  <a:pt x="7498666" y="1384285"/>
                  <a:pt x="7547414" y="1483223"/>
                  <a:pt x="7644436" y="1483223"/>
                </a:cubicBezTo>
                <a:cubicBezTo>
                  <a:pt x="7741422" y="1483223"/>
                  <a:pt x="7789951" y="1384212"/>
                  <a:pt x="7839384" y="1285191"/>
                </a:cubicBezTo>
                <a:lnTo>
                  <a:pt x="7866249" y="1233800"/>
                </a:lnTo>
                <a:lnTo>
                  <a:pt x="7817871" y="1316867"/>
                </a:lnTo>
                <a:cubicBezTo>
                  <a:pt x="7775748" y="1386218"/>
                  <a:pt x="7727088" y="1445013"/>
                  <a:pt x="7644655" y="1445043"/>
                </a:cubicBezTo>
                <a:cubicBezTo>
                  <a:pt x="7531809" y="1445043"/>
                  <a:pt x="7482000" y="1334561"/>
                  <a:pt x="7425481" y="1237889"/>
                </a:cubicBezTo>
                <a:close/>
                <a:moveTo>
                  <a:pt x="3516109" y="1224159"/>
                </a:moveTo>
                <a:lnTo>
                  <a:pt x="3548244" y="1285346"/>
                </a:lnTo>
                <a:cubicBezTo>
                  <a:pt x="3597877" y="1384285"/>
                  <a:pt x="3646626" y="1483223"/>
                  <a:pt x="3743648" y="1483223"/>
                </a:cubicBezTo>
                <a:cubicBezTo>
                  <a:pt x="3849726" y="1483223"/>
                  <a:pt x="3897836" y="1364777"/>
                  <a:pt x="3952563" y="1257423"/>
                </a:cubicBezTo>
                <a:lnTo>
                  <a:pt x="3969954" y="1225824"/>
                </a:lnTo>
                <a:lnTo>
                  <a:pt x="3966235" y="1231666"/>
                </a:lnTo>
                <a:cubicBezTo>
                  <a:pt x="3908484" y="1329779"/>
                  <a:pt x="3859274" y="1445002"/>
                  <a:pt x="3743867" y="1445043"/>
                </a:cubicBezTo>
                <a:cubicBezTo>
                  <a:pt x="3631021" y="1445043"/>
                  <a:pt x="3581212" y="1334561"/>
                  <a:pt x="3524693" y="1237889"/>
                </a:cubicBezTo>
                <a:close/>
                <a:moveTo>
                  <a:pt x="768105" y="1205512"/>
                </a:moveTo>
                <a:lnTo>
                  <a:pt x="719287" y="1249010"/>
                </a:lnTo>
                <a:cubicBezTo>
                  <a:pt x="683775" y="1275604"/>
                  <a:pt x="640798" y="1294946"/>
                  <a:pt x="578265" y="1294946"/>
                </a:cubicBezTo>
                <a:cubicBezTo>
                  <a:pt x="515778" y="1294946"/>
                  <a:pt x="472783" y="1275626"/>
                  <a:pt x="437237" y="1249060"/>
                </a:cubicBezTo>
                <a:lnTo>
                  <a:pt x="391030" y="1207981"/>
                </a:lnTo>
                <a:lnTo>
                  <a:pt x="420451" y="1239531"/>
                </a:lnTo>
                <a:cubicBezTo>
                  <a:pt x="459712" y="1278388"/>
                  <a:pt x="505517" y="1309474"/>
                  <a:pt x="578557" y="1309474"/>
                </a:cubicBezTo>
                <a:cubicBezTo>
                  <a:pt x="651707" y="1309474"/>
                  <a:pt x="697447" y="1278347"/>
                  <a:pt x="736607" y="1239435"/>
                </a:cubicBezTo>
                <a:close/>
                <a:moveTo>
                  <a:pt x="8987051" y="1203565"/>
                </a:moveTo>
                <a:lnTo>
                  <a:pt x="9022253" y="1262643"/>
                </a:lnTo>
                <a:cubicBezTo>
                  <a:pt x="9071960" y="1349938"/>
                  <a:pt x="9120836" y="1437232"/>
                  <a:pt x="9217749" y="1437232"/>
                </a:cubicBezTo>
                <a:cubicBezTo>
                  <a:pt x="9314808" y="1437232"/>
                  <a:pt x="9363392" y="1349865"/>
                  <a:pt x="9412825" y="1262497"/>
                </a:cubicBezTo>
                <a:lnTo>
                  <a:pt x="9446399" y="1205816"/>
                </a:lnTo>
                <a:lnTo>
                  <a:pt x="9436412" y="1219719"/>
                </a:lnTo>
                <a:cubicBezTo>
                  <a:pt x="9380104" y="1303577"/>
                  <a:pt x="9330585" y="1399414"/>
                  <a:pt x="9217822" y="1399414"/>
                </a:cubicBezTo>
                <a:cubicBezTo>
                  <a:pt x="9105181" y="1399414"/>
                  <a:pt x="9055393" y="1303669"/>
                  <a:pt x="8998839" y="1219893"/>
                </a:cubicBezTo>
                <a:close/>
                <a:moveTo>
                  <a:pt x="1139297" y="1203565"/>
                </a:moveTo>
                <a:lnTo>
                  <a:pt x="1174499" y="1262643"/>
                </a:lnTo>
                <a:cubicBezTo>
                  <a:pt x="1224206" y="1349938"/>
                  <a:pt x="1273082" y="1437232"/>
                  <a:pt x="1369995" y="1437232"/>
                </a:cubicBezTo>
                <a:cubicBezTo>
                  <a:pt x="1467053" y="1437232"/>
                  <a:pt x="1515638" y="1349865"/>
                  <a:pt x="1565071" y="1262497"/>
                </a:cubicBezTo>
                <a:lnTo>
                  <a:pt x="1598644" y="1205817"/>
                </a:lnTo>
                <a:lnTo>
                  <a:pt x="1588658" y="1219719"/>
                </a:lnTo>
                <a:cubicBezTo>
                  <a:pt x="1532351" y="1303577"/>
                  <a:pt x="1482831" y="1399414"/>
                  <a:pt x="1370068" y="1399414"/>
                </a:cubicBezTo>
                <a:cubicBezTo>
                  <a:pt x="1257427" y="1399414"/>
                  <a:pt x="1207639" y="1303669"/>
                  <a:pt x="1151085" y="1219893"/>
                </a:cubicBezTo>
                <a:close/>
                <a:moveTo>
                  <a:pt x="5040083" y="1203562"/>
                </a:moveTo>
                <a:lnTo>
                  <a:pt x="5075288" y="1262643"/>
                </a:lnTo>
                <a:cubicBezTo>
                  <a:pt x="5124994" y="1349938"/>
                  <a:pt x="5173870" y="1437232"/>
                  <a:pt x="5270783" y="1437232"/>
                </a:cubicBezTo>
                <a:cubicBezTo>
                  <a:pt x="5367842" y="1437232"/>
                  <a:pt x="5416426" y="1349865"/>
                  <a:pt x="5465860" y="1262497"/>
                </a:cubicBezTo>
                <a:lnTo>
                  <a:pt x="5499433" y="1205818"/>
                </a:lnTo>
                <a:lnTo>
                  <a:pt x="5489447" y="1219719"/>
                </a:lnTo>
                <a:cubicBezTo>
                  <a:pt x="5433139" y="1303577"/>
                  <a:pt x="5383620" y="1399414"/>
                  <a:pt x="5270857" y="1399414"/>
                </a:cubicBezTo>
                <a:cubicBezTo>
                  <a:pt x="5158216" y="1399414"/>
                  <a:pt x="5108428" y="1303669"/>
                  <a:pt x="5051874" y="1219893"/>
                </a:cubicBezTo>
                <a:close/>
                <a:moveTo>
                  <a:pt x="8233196" y="1202810"/>
                </a:moveTo>
                <a:lnTo>
                  <a:pt x="8249026" y="1219563"/>
                </a:lnTo>
                <a:cubicBezTo>
                  <a:pt x="8292956" y="1267163"/>
                  <a:pt x="8341098" y="1309474"/>
                  <a:pt x="8426312" y="1309474"/>
                </a:cubicBezTo>
                <a:cubicBezTo>
                  <a:pt x="8499462" y="1309474"/>
                  <a:pt x="8545201" y="1278347"/>
                  <a:pt x="8584361" y="1239435"/>
                </a:cubicBezTo>
                <a:lnTo>
                  <a:pt x="8615862" y="1205509"/>
                </a:lnTo>
                <a:lnTo>
                  <a:pt x="8567041" y="1249010"/>
                </a:lnTo>
                <a:cubicBezTo>
                  <a:pt x="8531529" y="1275604"/>
                  <a:pt x="8488553" y="1294946"/>
                  <a:pt x="8426020" y="1294946"/>
                </a:cubicBezTo>
                <a:cubicBezTo>
                  <a:pt x="8332290" y="1294946"/>
                  <a:pt x="8282415" y="1251475"/>
                  <a:pt x="8235756" y="1205288"/>
                </a:cubicBezTo>
                <a:close/>
                <a:moveTo>
                  <a:pt x="11822222" y="1201783"/>
                </a:moveTo>
                <a:lnTo>
                  <a:pt x="11810198" y="1218528"/>
                </a:lnTo>
                <a:cubicBezTo>
                  <a:pt x="11753929" y="1302374"/>
                  <a:pt x="11704476" y="1398206"/>
                  <a:pt x="11591548" y="1398247"/>
                </a:cubicBezTo>
                <a:cubicBezTo>
                  <a:pt x="11478908" y="1398247"/>
                  <a:pt x="11429119" y="1302479"/>
                  <a:pt x="11372552" y="1218682"/>
                </a:cubicBezTo>
                <a:lnTo>
                  <a:pt x="11360750" y="1202335"/>
                </a:lnTo>
                <a:lnTo>
                  <a:pt x="11396116" y="1261694"/>
                </a:lnTo>
                <a:cubicBezTo>
                  <a:pt x="11445814" y="1348989"/>
                  <a:pt x="11494672" y="1436283"/>
                  <a:pt x="11591621" y="1436283"/>
                </a:cubicBezTo>
                <a:cubicBezTo>
                  <a:pt x="11688753" y="1436283"/>
                  <a:pt x="11737355" y="1348934"/>
                  <a:pt x="11786797" y="1261576"/>
                </a:cubicBezTo>
                <a:close/>
                <a:moveTo>
                  <a:pt x="7875389" y="1201560"/>
                </a:moveTo>
                <a:lnTo>
                  <a:pt x="7866758" y="1213305"/>
                </a:lnTo>
                <a:cubicBezTo>
                  <a:pt x="7808996" y="1298339"/>
                  <a:pt x="7759863" y="1398205"/>
                  <a:pt x="7644582" y="1398247"/>
                </a:cubicBezTo>
                <a:cubicBezTo>
                  <a:pt x="7531942" y="1398247"/>
                  <a:pt x="7482153" y="1302479"/>
                  <a:pt x="7425587" y="1218682"/>
                </a:cubicBezTo>
                <a:lnTo>
                  <a:pt x="7413782" y="1202332"/>
                </a:lnTo>
                <a:lnTo>
                  <a:pt x="7449150" y="1261694"/>
                </a:lnTo>
                <a:cubicBezTo>
                  <a:pt x="7498848" y="1348989"/>
                  <a:pt x="7547706" y="1436283"/>
                  <a:pt x="7644655" y="1436283"/>
                </a:cubicBezTo>
                <a:cubicBezTo>
                  <a:pt x="7741787" y="1436283"/>
                  <a:pt x="7790390" y="1348934"/>
                  <a:pt x="7839832" y="1261576"/>
                </a:cubicBezTo>
                <a:close/>
                <a:moveTo>
                  <a:pt x="4283304" y="1199713"/>
                </a:moveTo>
                <a:lnTo>
                  <a:pt x="4302060" y="1219563"/>
                </a:lnTo>
                <a:cubicBezTo>
                  <a:pt x="4345990" y="1267163"/>
                  <a:pt x="4394133" y="1309474"/>
                  <a:pt x="4479347" y="1309474"/>
                </a:cubicBezTo>
                <a:cubicBezTo>
                  <a:pt x="4552497" y="1309474"/>
                  <a:pt x="4598236" y="1278347"/>
                  <a:pt x="4637396" y="1239435"/>
                </a:cubicBezTo>
                <a:lnTo>
                  <a:pt x="4668897" y="1205509"/>
                </a:lnTo>
                <a:lnTo>
                  <a:pt x="4620076" y="1249010"/>
                </a:lnTo>
                <a:cubicBezTo>
                  <a:pt x="4584564" y="1275604"/>
                  <a:pt x="4541587" y="1294946"/>
                  <a:pt x="4479054" y="1294946"/>
                </a:cubicBezTo>
                <a:cubicBezTo>
                  <a:pt x="4413443" y="1294946"/>
                  <a:pt x="4369322" y="1273646"/>
                  <a:pt x="4332749" y="1245023"/>
                </a:cubicBezTo>
                <a:close/>
                <a:moveTo>
                  <a:pt x="3978305" y="1196519"/>
                </a:moveTo>
                <a:lnTo>
                  <a:pt x="3965970" y="1213305"/>
                </a:lnTo>
                <a:cubicBezTo>
                  <a:pt x="3908207" y="1298339"/>
                  <a:pt x="3859075" y="1398205"/>
                  <a:pt x="3743795" y="1398247"/>
                </a:cubicBezTo>
                <a:cubicBezTo>
                  <a:pt x="3631154" y="1398247"/>
                  <a:pt x="3581365" y="1302479"/>
                  <a:pt x="3524799" y="1218682"/>
                </a:cubicBezTo>
                <a:lnTo>
                  <a:pt x="3512993" y="1202330"/>
                </a:lnTo>
                <a:lnTo>
                  <a:pt x="3548362" y="1261694"/>
                </a:lnTo>
                <a:cubicBezTo>
                  <a:pt x="3598060" y="1348989"/>
                  <a:pt x="3646918" y="1436283"/>
                  <a:pt x="3743867" y="1436283"/>
                </a:cubicBezTo>
                <a:cubicBezTo>
                  <a:pt x="3850105" y="1436283"/>
                  <a:pt x="3898288" y="1331788"/>
                  <a:pt x="3953012" y="1237078"/>
                </a:cubicBezTo>
                <a:close/>
                <a:moveTo>
                  <a:pt x="9789377" y="1195190"/>
                </a:moveTo>
                <a:lnTo>
                  <a:pt x="9812804" y="1226468"/>
                </a:lnTo>
                <a:cubicBezTo>
                  <a:pt x="9862465" y="1295822"/>
                  <a:pt x="9911396" y="1365176"/>
                  <a:pt x="10008528" y="1365176"/>
                </a:cubicBezTo>
                <a:cubicBezTo>
                  <a:pt x="10105952" y="1365176"/>
                  <a:pt x="10154609" y="1295822"/>
                  <a:pt x="10204006" y="1226468"/>
                </a:cubicBezTo>
                <a:lnTo>
                  <a:pt x="10223502" y="1200309"/>
                </a:lnTo>
                <a:lnTo>
                  <a:pt x="10170579" y="1263689"/>
                </a:lnTo>
                <a:cubicBezTo>
                  <a:pt x="10130886" y="1306769"/>
                  <a:pt x="10083888" y="1341232"/>
                  <a:pt x="10008821" y="1341232"/>
                </a:cubicBezTo>
                <a:cubicBezTo>
                  <a:pt x="9896344" y="1341232"/>
                  <a:pt x="9846720" y="1263781"/>
                  <a:pt x="9790200" y="1196012"/>
                </a:cubicBezTo>
                <a:close/>
                <a:moveTo>
                  <a:pt x="5842412" y="1195190"/>
                </a:moveTo>
                <a:lnTo>
                  <a:pt x="5865839" y="1226468"/>
                </a:lnTo>
                <a:cubicBezTo>
                  <a:pt x="5915500" y="1295822"/>
                  <a:pt x="5964431" y="1365176"/>
                  <a:pt x="6061562" y="1365176"/>
                </a:cubicBezTo>
                <a:cubicBezTo>
                  <a:pt x="6158986" y="1365176"/>
                  <a:pt x="6207644" y="1295822"/>
                  <a:pt x="6257040" y="1226468"/>
                </a:cubicBezTo>
                <a:lnTo>
                  <a:pt x="6276535" y="1200311"/>
                </a:lnTo>
                <a:lnTo>
                  <a:pt x="6223613" y="1263689"/>
                </a:lnTo>
                <a:cubicBezTo>
                  <a:pt x="6183920" y="1306769"/>
                  <a:pt x="6136922" y="1341232"/>
                  <a:pt x="6061855" y="1341232"/>
                </a:cubicBezTo>
                <a:cubicBezTo>
                  <a:pt x="5949379" y="1341232"/>
                  <a:pt x="5899755" y="1263781"/>
                  <a:pt x="5843236" y="1196012"/>
                </a:cubicBezTo>
                <a:close/>
                <a:moveTo>
                  <a:pt x="1941622" y="1195189"/>
                </a:moveTo>
                <a:lnTo>
                  <a:pt x="1965050" y="1226468"/>
                </a:lnTo>
                <a:cubicBezTo>
                  <a:pt x="2014711" y="1295822"/>
                  <a:pt x="2063642" y="1365176"/>
                  <a:pt x="2160774" y="1365176"/>
                </a:cubicBezTo>
                <a:cubicBezTo>
                  <a:pt x="2258199" y="1365176"/>
                  <a:pt x="2306856" y="1295822"/>
                  <a:pt x="2356252" y="1226468"/>
                </a:cubicBezTo>
                <a:lnTo>
                  <a:pt x="2375753" y="1200303"/>
                </a:lnTo>
                <a:lnTo>
                  <a:pt x="2322824" y="1263689"/>
                </a:lnTo>
                <a:cubicBezTo>
                  <a:pt x="2283132" y="1306769"/>
                  <a:pt x="2236133" y="1341232"/>
                  <a:pt x="2161067" y="1341232"/>
                </a:cubicBezTo>
                <a:cubicBezTo>
                  <a:pt x="2048590" y="1341232"/>
                  <a:pt x="1998966" y="1263781"/>
                  <a:pt x="1942447" y="1196012"/>
                </a:cubicBezTo>
                <a:close/>
                <a:moveTo>
                  <a:pt x="11343128" y="1191055"/>
                </a:moveTo>
                <a:lnTo>
                  <a:pt x="11343581" y="1191722"/>
                </a:lnTo>
                <a:lnTo>
                  <a:pt x="11343305" y="1191280"/>
                </a:lnTo>
                <a:close/>
                <a:moveTo>
                  <a:pt x="7396160" y="1191052"/>
                </a:moveTo>
                <a:lnTo>
                  <a:pt x="7396621" y="1191730"/>
                </a:lnTo>
                <a:lnTo>
                  <a:pt x="7396339" y="1191280"/>
                </a:lnTo>
                <a:close/>
                <a:moveTo>
                  <a:pt x="3495369" y="1191049"/>
                </a:moveTo>
                <a:lnTo>
                  <a:pt x="3495836" y="1191736"/>
                </a:lnTo>
                <a:lnTo>
                  <a:pt x="3495551" y="1191280"/>
                </a:lnTo>
                <a:close/>
                <a:moveTo>
                  <a:pt x="1139873" y="1189150"/>
                </a:moveTo>
                <a:lnTo>
                  <a:pt x="1174381" y="1239390"/>
                </a:lnTo>
                <a:cubicBezTo>
                  <a:pt x="1224060" y="1315059"/>
                  <a:pt x="1272973" y="1390727"/>
                  <a:pt x="1370068" y="1390727"/>
                </a:cubicBezTo>
                <a:cubicBezTo>
                  <a:pt x="1467236" y="1390727"/>
                  <a:pt x="1515894" y="1315004"/>
                  <a:pt x="1565336" y="1239280"/>
                </a:cubicBezTo>
                <a:lnTo>
                  <a:pt x="1599515" y="1189260"/>
                </a:lnTo>
                <a:lnTo>
                  <a:pt x="1588413" y="1200899"/>
                </a:lnTo>
                <a:cubicBezTo>
                  <a:pt x="1532065" y="1271849"/>
                  <a:pt x="1482595" y="1352945"/>
                  <a:pt x="1369995" y="1352986"/>
                </a:cubicBezTo>
                <a:cubicBezTo>
                  <a:pt x="1257601" y="1352986"/>
                  <a:pt x="1207897" y="1271978"/>
                  <a:pt x="1151318" y="1201096"/>
                </a:cubicBezTo>
                <a:close/>
                <a:moveTo>
                  <a:pt x="8987625" y="1189148"/>
                </a:moveTo>
                <a:lnTo>
                  <a:pt x="9022134" y="1239390"/>
                </a:lnTo>
                <a:cubicBezTo>
                  <a:pt x="9071814" y="1315059"/>
                  <a:pt x="9120726" y="1390727"/>
                  <a:pt x="9217822" y="1390727"/>
                </a:cubicBezTo>
                <a:cubicBezTo>
                  <a:pt x="9314990" y="1390727"/>
                  <a:pt x="9363647" y="1315004"/>
                  <a:pt x="9413089" y="1239280"/>
                </a:cubicBezTo>
                <a:lnTo>
                  <a:pt x="9447266" y="1189263"/>
                </a:lnTo>
                <a:lnTo>
                  <a:pt x="9436167" y="1200899"/>
                </a:lnTo>
                <a:cubicBezTo>
                  <a:pt x="9379819" y="1271849"/>
                  <a:pt x="9330349" y="1352945"/>
                  <a:pt x="9217749" y="1352986"/>
                </a:cubicBezTo>
                <a:cubicBezTo>
                  <a:pt x="9105355" y="1352986"/>
                  <a:pt x="9055651" y="1271978"/>
                  <a:pt x="8999073" y="1201096"/>
                </a:cubicBezTo>
                <a:close/>
                <a:moveTo>
                  <a:pt x="5040660" y="1189148"/>
                </a:moveTo>
                <a:lnTo>
                  <a:pt x="5075169" y="1239390"/>
                </a:lnTo>
                <a:cubicBezTo>
                  <a:pt x="5124848" y="1315059"/>
                  <a:pt x="5173761" y="1390727"/>
                  <a:pt x="5270857" y="1390727"/>
                </a:cubicBezTo>
                <a:cubicBezTo>
                  <a:pt x="5368025" y="1390727"/>
                  <a:pt x="5416681" y="1315004"/>
                  <a:pt x="5466124" y="1239280"/>
                </a:cubicBezTo>
                <a:lnTo>
                  <a:pt x="5500301" y="1189264"/>
                </a:lnTo>
                <a:lnTo>
                  <a:pt x="5489201" y="1200899"/>
                </a:lnTo>
                <a:cubicBezTo>
                  <a:pt x="5432853" y="1271849"/>
                  <a:pt x="5383383" y="1352945"/>
                  <a:pt x="5270783" y="1352986"/>
                </a:cubicBezTo>
                <a:cubicBezTo>
                  <a:pt x="5158389" y="1352986"/>
                  <a:pt x="5108686" y="1271978"/>
                  <a:pt x="5052107" y="1201096"/>
                </a:cubicBezTo>
                <a:close/>
                <a:moveTo>
                  <a:pt x="11822260" y="1186277"/>
                </a:moveTo>
                <a:lnTo>
                  <a:pt x="11772568" y="1247679"/>
                </a:lnTo>
                <a:cubicBezTo>
                  <a:pt x="11728449" y="1302867"/>
                  <a:pt x="11679085" y="1351931"/>
                  <a:pt x="11591475" y="1351963"/>
                </a:cubicBezTo>
                <a:cubicBezTo>
                  <a:pt x="11478834" y="1351963"/>
                  <a:pt x="11429231" y="1270955"/>
                  <a:pt x="11372722" y="1200073"/>
                </a:cubicBezTo>
                <a:lnTo>
                  <a:pt x="11361767" y="1188632"/>
                </a:lnTo>
                <a:lnTo>
                  <a:pt x="11395824" y="1238186"/>
                </a:lnTo>
                <a:cubicBezTo>
                  <a:pt x="11445522" y="1313837"/>
                  <a:pt x="11494453" y="1389487"/>
                  <a:pt x="11591548" y="1389487"/>
                </a:cubicBezTo>
                <a:cubicBezTo>
                  <a:pt x="11688790" y="1389487"/>
                  <a:pt x="11737447" y="1313764"/>
                  <a:pt x="11786888" y="1238040"/>
                </a:cubicBezTo>
                <a:close/>
                <a:moveTo>
                  <a:pt x="380828" y="1186028"/>
                </a:moveTo>
                <a:lnTo>
                  <a:pt x="382122" y="1187265"/>
                </a:lnTo>
                <a:cubicBezTo>
                  <a:pt x="431619" y="1236726"/>
                  <a:pt x="480550" y="1286186"/>
                  <a:pt x="578265" y="1286186"/>
                </a:cubicBezTo>
                <a:cubicBezTo>
                  <a:pt x="651580" y="1286186"/>
                  <a:pt x="697370" y="1258334"/>
                  <a:pt x="736527" y="1223515"/>
                </a:cubicBezTo>
                <a:lnTo>
                  <a:pt x="771033" y="1190244"/>
                </a:lnTo>
                <a:lnTo>
                  <a:pt x="768569" y="1192354"/>
                </a:lnTo>
                <a:cubicBezTo>
                  <a:pt x="722018" y="1233148"/>
                  <a:pt x="672288" y="1271552"/>
                  <a:pt x="578557" y="1271586"/>
                </a:cubicBezTo>
                <a:cubicBezTo>
                  <a:pt x="484861" y="1271586"/>
                  <a:pt x="435053" y="1233248"/>
                  <a:pt x="388424" y="1192515"/>
                </a:cubicBezTo>
                <a:close/>
                <a:moveTo>
                  <a:pt x="6580509" y="1183517"/>
                </a:moveTo>
                <a:lnTo>
                  <a:pt x="6620629" y="1267861"/>
                </a:lnTo>
                <a:cubicBezTo>
                  <a:pt x="6687518" y="1434686"/>
                  <a:pt x="6733693" y="1657120"/>
                  <a:pt x="6854241" y="1657120"/>
                </a:cubicBezTo>
                <a:cubicBezTo>
                  <a:pt x="6975063" y="1657120"/>
                  <a:pt x="7020142" y="1434515"/>
                  <a:pt x="7086154" y="1267543"/>
                </a:cubicBezTo>
                <a:lnTo>
                  <a:pt x="7125444" y="1183928"/>
                </a:lnTo>
                <a:lnTo>
                  <a:pt x="7101695" y="1223353"/>
                </a:lnTo>
                <a:cubicBezTo>
                  <a:pt x="7031480" y="1361414"/>
                  <a:pt x="6986158" y="1562239"/>
                  <a:pt x="6854313" y="1562287"/>
                </a:cubicBezTo>
                <a:lnTo>
                  <a:pt x="6854240" y="1562287"/>
                </a:lnTo>
                <a:cubicBezTo>
                  <a:pt x="6722251" y="1562287"/>
                  <a:pt x="6675811" y="1361573"/>
                  <a:pt x="6604865" y="1223582"/>
                </a:cubicBezTo>
                <a:close/>
                <a:moveTo>
                  <a:pt x="10527474" y="1183515"/>
                </a:moveTo>
                <a:lnTo>
                  <a:pt x="10567595" y="1267861"/>
                </a:lnTo>
                <a:cubicBezTo>
                  <a:pt x="10634484" y="1434686"/>
                  <a:pt x="10680658" y="1657120"/>
                  <a:pt x="10801206" y="1657120"/>
                </a:cubicBezTo>
                <a:cubicBezTo>
                  <a:pt x="10922028" y="1657120"/>
                  <a:pt x="10967108" y="1434515"/>
                  <a:pt x="11033120" y="1267543"/>
                </a:cubicBezTo>
                <a:lnTo>
                  <a:pt x="11072411" y="1183926"/>
                </a:lnTo>
                <a:lnTo>
                  <a:pt x="11048661" y="1223353"/>
                </a:lnTo>
                <a:cubicBezTo>
                  <a:pt x="10978446" y="1361414"/>
                  <a:pt x="10933125" y="1562239"/>
                  <a:pt x="10801279" y="1562287"/>
                </a:cubicBezTo>
                <a:lnTo>
                  <a:pt x="10801206" y="1562287"/>
                </a:lnTo>
                <a:cubicBezTo>
                  <a:pt x="10669217" y="1562287"/>
                  <a:pt x="10622777" y="1361573"/>
                  <a:pt x="10551831" y="1223582"/>
                </a:cubicBezTo>
                <a:close/>
                <a:moveTo>
                  <a:pt x="2679718" y="1183512"/>
                </a:moveTo>
                <a:lnTo>
                  <a:pt x="2719841" y="1267861"/>
                </a:lnTo>
                <a:cubicBezTo>
                  <a:pt x="2786730" y="1434686"/>
                  <a:pt x="2832905" y="1657120"/>
                  <a:pt x="2953453" y="1657120"/>
                </a:cubicBezTo>
                <a:cubicBezTo>
                  <a:pt x="3074275" y="1657120"/>
                  <a:pt x="3119355" y="1434515"/>
                  <a:pt x="3185366" y="1267543"/>
                </a:cubicBezTo>
                <a:lnTo>
                  <a:pt x="3224658" y="1183925"/>
                </a:lnTo>
                <a:lnTo>
                  <a:pt x="3200907" y="1223353"/>
                </a:lnTo>
                <a:cubicBezTo>
                  <a:pt x="3130692" y="1361414"/>
                  <a:pt x="3085371" y="1562239"/>
                  <a:pt x="2953526" y="1562287"/>
                </a:cubicBezTo>
                <a:lnTo>
                  <a:pt x="2953452" y="1562287"/>
                </a:lnTo>
                <a:cubicBezTo>
                  <a:pt x="2821463" y="1562287"/>
                  <a:pt x="2775023" y="1361573"/>
                  <a:pt x="2704078" y="1223582"/>
                </a:cubicBezTo>
                <a:close/>
                <a:moveTo>
                  <a:pt x="7878321" y="1183443"/>
                </a:moveTo>
                <a:lnTo>
                  <a:pt x="7866434" y="1195457"/>
                </a:lnTo>
                <a:cubicBezTo>
                  <a:pt x="7808601" y="1267413"/>
                  <a:pt x="7759497" y="1351921"/>
                  <a:pt x="7644509" y="1351963"/>
                </a:cubicBezTo>
                <a:cubicBezTo>
                  <a:pt x="7531869" y="1351963"/>
                  <a:pt x="7482265" y="1270955"/>
                  <a:pt x="7425756" y="1200073"/>
                </a:cubicBezTo>
                <a:lnTo>
                  <a:pt x="7414803" y="1188633"/>
                </a:lnTo>
                <a:lnTo>
                  <a:pt x="7448858" y="1238186"/>
                </a:lnTo>
                <a:cubicBezTo>
                  <a:pt x="7498556" y="1313837"/>
                  <a:pt x="7547487" y="1389487"/>
                  <a:pt x="7644582" y="1389487"/>
                </a:cubicBezTo>
                <a:cubicBezTo>
                  <a:pt x="7729669" y="1389487"/>
                  <a:pt x="7777558" y="1331511"/>
                  <a:pt x="7821322" y="1266288"/>
                </a:cubicBezTo>
                <a:close/>
                <a:moveTo>
                  <a:pt x="5840745" y="1180394"/>
                </a:moveTo>
                <a:lnTo>
                  <a:pt x="5865967" y="1210117"/>
                </a:lnTo>
                <a:cubicBezTo>
                  <a:pt x="5915610" y="1271295"/>
                  <a:pt x="5964577" y="1332472"/>
                  <a:pt x="6061855" y="1332472"/>
                </a:cubicBezTo>
                <a:cubicBezTo>
                  <a:pt x="6159243" y="1332472"/>
                  <a:pt x="6208064" y="1271222"/>
                  <a:pt x="6257561" y="1209962"/>
                </a:cubicBezTo>
                <a:lnTo>
                  <a:pt x="6282408" y="1180558"/>
                </a:lnTo>
                <a:lnTo>
                  <a:pt x="6280043" y="1182614"/>
                </a:lnTo>
                <a:cubicBezTo>
                  <a:pt x="6223766" y="1241417"/>
                  <a:pt x="6174537" y="1308630"/>
                  <a:pt x="6061855" y="1308671"/>
                </a:cubicBezTo>
                <a:cubicBezTo>
                  <a:pt x="5949461" y="1308671"/>
                  <a:pt x="5900011" y="1241546"/>
                  <a:pt x="5843537" y="1182811"/>
                </a:cubicBezTo>
                <a:close/>
                <a:moveTo>
                  <a:pt x="1939955" y="1180393"/>
                </a:moveTo>
                <a:lnTo>
                  <a:pt x="1965178" y="1210117"/>
                </a:lnTo>
                <a:cubicBezTo>
                  <a:pt x="2014821" y="1271295"/>
                  <a:pt x="2063789" y="1332472"/>
                  <a:pt x="2161067" y="1332472"/>
                </a:cubicBezTo>
                <a:cubicBezTo>
                  <a:pt x="2258454" y="1332472"/>
                  <a:pt x="2307276" y="1271222"/>
                  <a:pt x="2356773" y="1209962"/>
                </a:cubicBezTo>
                <a:lnTo>
                  <a:pt x="2381621" y="1180558"/>
                </a:lnTo>
                <a:lnTo>
                  <a:pt x="2379254" y="1182614"/>
                </a:lnTo>
                <a:cubicBezTo>
                  <a:pt x="2322978" y="1241417"/>
                  <a:pt x="2273749" y="1308630"/>
                  <a:pt x="2161067" y="1308671"/>
                </a:cubicBezTo>
                <a:cubicBezTo>
                  <a:pt x="2048672" y="1308671"/>
                  <a:pt x="1999222" y="1241546"/>
                  <a:pt x="1942749" y="1182811"/>
                </a:cubicBezTo>
                <a:close/>
                <a:moveTo>
                  <a:pt x="9787708" y="1180392"/>
                </a:moveTo>
                <a:lnTo>
                  <a:pt x="9812932" y="1210117"/>
                </a:lnTo>
                <a:cubicBezTo>
                  <a:pt x="9862575" y="1271295"/>
                  <a:pt x="9911542" y="1332472"/>
                  <a:pt x="10008821" y="1332472"/>
                </a:cubicBezTo>
                <a:cubicBezTo>
                  <a:pt x="10106208" y="1332472"/>
                  <a:pt x="10155030" y="1271222"/>
                  <a:pt x="10204526" y="1209962"/>
                </a:cubicBezTo>
                <a:lnTo>
                  <a:pt x="10229376" y="1180557"/>
                </a:lnTo>
                <a:lnTo>
                  <a:pt x="10227008" y="1182614"/>
                </a:lnTo>
                <a:cubicBezTo>
                  <a:pt x="10170731" y="1241417"/>
                  <a:pt x="10121503" y="1308630"/>
                  <a:pt x="10008821" y="1308671"/>
                </a:cubicBezTo>
                <a:cubicBezTo>
                  <a:pt x="9896426" y="1308671"/>
                  <a:pt x="9846976" y="1241546"/>
                  <a:pt x="9790503" y="1182811"/>
                </a:cubicBezTo>
                <a:close/>
                <a:moveTo>
                  <a:pt x="4273727" y="1179317"/>
                </a:moveTo>
                <a:lnTo>
                  <a:pt x="4301542" y="1205716"/>
                </a:lnTo>
                <a:cubicBezTo>
                  <a:pt x="4345403" y="1248318"/>
                  <a:pt x="4393554" y="1286186"/>
                  <a:pt x="4479054" y="1286186"/>
                </a:cubicBezTo>
                <a:cubicBezTo>
                  <a:pt x="4552369" y="1286186"/>
                  <a:pt x="4598160" y="1258334"/>
                  <a:pt x="4637316" y="1223515"/>
                </a:cubicBezTo>
                <a:lnTo>
                  <a:pt x="4671822" y="1190244"/>
                </a:lnTo>
                <a:lnTo>
                  <a:pt x="4669358" y="1192354"/>
                </a:lnTo>
                <a:cubicBezTo>
                  <a:pt x="4622807" y="1233148"/>
                  <a:pt x="4573077" y="1271552"/>
                  <a:pt x="4479346" y="1271586"/>
                </a:cubicBezTo>
                <a:cubicBezTo>
                  <a:pt x="4380966" y="1271586"/>
                  <a:pt x="4330972" y="1229319"/>
                  <a:pt x="4282238" y="1186391"/>
                </a:cubicBezTo>
                <a:close/>
                <a:moveTo>
                  <a:pt x="8967785" y="1177422"/>
                </a:moveTo>
                <a:lnTo>
                  <a:pt x="8973989" y="1185474"/>
                </a:lnTo>
                <a:lnTo>
                  <a:pt x="8969676" y="1179500"/>
                </a:lnTo>
                <a:close/>
                <a:moveTo>
                  <a:pt x="1120030" y="1177421"/>
                </a:moveTo>
                <a:lnTo>
                  <a:pt x="1126236" y="1185475"/>
                </a:lnTo>
                <a:lnTo>
                  <a:pt x="1121922" y="1179500"/>
                </a:lnTo>
                <a:close/>
                <a:moveTo>
                  <a:pt x="5020818" y="1177419"/>
                </a:moveTo>
                <a:lnTo>
                  <a:pt x="5027030" y="1185482"/>
                </a:lnTo>
                <a:lnTo>
                  <a:pt x="5022712" y="1179500"/>
                </a:lnTo>
                <a:close/>
                <a:moveTo>
                  <a:pt x="3981698" y="1177389"/>
                </a:moveTo>
                <a:lnTo>
                  <a:pt x="3924814" y="1247679"/>
                </a:lnTo>
                <a:cubicBezTo>
                  <a:pt x="3880695" y="1302867"/>
                  <a:pt x="3831330" y="1351931"/>
                  <a:pt x="3743721" y="1351963"/>
                </a:cubicBezTo>
                <a:cubicBezTo>
                  <a:pt x="3631081" y="1351963"/>
                  <a:pt x="3581477" y="1270955"/>
                  <a:pt x="3524968" y="1200073"/>
                </a:cubicBezTo>
                <a:lnTo>
                  <a:pt x="3514014" y="1188632"/>
                </a:lnTo>
                <a:lnTo>
                  <a:pt x="3548070" y="1238186"/>
                </a:lnTo>
                <a:cubicBezTo>
                  <a:pt x="3597768" y="1313837"/>
                  <a:pt x="3646699" y="1389487"/>
                  <a:pt x="3743795" y="1389487"/>
                </a:cubicBezTo>
                <a:cubicBezTo>
                  <a:pt x="3828881" y="1389487"/>
                  <a:pt x="3876769" y="1331511"/>
                  <a:pt x="3920534" y="1266288"/>
                </a:cubicBezTo>
                <a:close/>
                <a:moveTo>
                  <a:pt x="11341163" y="1175842"/>
                </a:moveTo>
                <a:lnTo>
                  <a:pt x="11348429" y="1185271"/>
                </a:lnTo>
                <a:lnTo>
                  <a:pt x="11343381" y="1178280"/>
                </a:lnTo>
                <a:close/>
                <a:moveTo>
                  <a:pt x="7394195" y="1175840"/>
                </a:moveTo>
                <a:lnTo>
                  <a:pt x="7401470" y="1185279"/>
                </a:lnTo>
                <a:lnTo>
                  <a:pt x="7396416" y="1178280"/>
                </a:lnTo>
                <a:close/>
                <a:moveTo>
                  <a:pt x="3493406" y="1175838"/>
                </a:moveTo>
                <a:lnTo>
                  <a:pt x="3500686" y="1185285"/>
                </a:lnTo>
                <a:lnTo>
                  <a:pt x="3495628" y="1178280"/>
                </a:lnTo>
                <a:close/>
                <a:moveTo>
                  <a:pt x="11841868" y="1175189"/>
                </a:moveTo>
                <a:lnTo>
                  <a:pt x="11839226" y="1178104"/>
                </a:lnTo>
                <a:lnTo>
                  <a:pt x="11833331" y="1186313"/>
                </a:lnTo>
                <a:close/>
                <a:moveTo>
                  <a:pt x="8214107" y="1173067"/>
                </a:moveTo>
                <a:lnTo>
                  <a:pt x="8248508" y="1205716"/>
                </a:lnTo>
                <a:cubicBezTo>
                  <a:pt x="8292369" y="1248318"/>
                  <a:pt x="8340519" y="1286186"/>
                  <a:pt x="8426020" y="1286186"/>
                </a:cubicBezTo>
                <a:cubicBezTo>
                  <a:pt x="8499334" y="1286186"/>
                  <a:pt x="8545125" y="1258334"/>
                  <a:pt x="8584281" y="1223515"/>
                </a:cubicBezTo>
                <a:lnTo>
                  <a:pt x="8618786" y="1190245"/>
                </a:lnTo>
                <a:lnTo>
                  <a:pt x="8616324" y="1192354"/>
                </a:lnTo>
                <a:cubicBezTo>
                  <a:pt x="8569773" y="1233148"/>
                  <a:pt x="8520043" y="1271552"/>
                  <a:pt x="8426312" y="1271586"/>
                </a:cubicBezTo>
                <a:cubicBezTo>
                  <a:pt x="8351356" y="1271586"/>
                  <a:pt x="8304487" y="1247050"/>
                  <a:pt x="8264864" y="1216380"/>
                </a:cubicBezTo>
                <a:close/>
                <a:moveTo>
                  <a:pt x="7897829" y="1171375"/>
                </a:moveTo>
                <a:lnTo>
                  <a:pt x="7896705" y="1172554"/>
                </a:lnTo>
                <a:lnTo>
                  <a:pt x="7891751" y="1179296"/>
                </a:lnTo>
                <a:close/>
                <a:moveTo>
                  <a:pt x="784044" y="1167567"/>
                </a:moveTo>
                <a:lnTo>
                  <a:pt x="739845" y="1200384"/>
                </a:lnTo>
                <a:cubicBezTo>
                  <a:pt x="700301" y="1227023"/>
                  <a:pt x="653515" y="1248342"/>
                  <a:pt x="578558" y="1248369"/>
                </a:cubicBezTo>
                <a:cubicBezTo>
                  <a:pt x="503573" y="1248369"/>
                  <a:pt x="456760" y="1227098"/>
                  <a:pt x="417193" y="1200508"/>
                </a:cubicBezTo>
                <a:lnTo>
                  <a:pt x="372875" y="1167678"/>
                </a:lnTo>
                <a:lnTo>
                  <a:pt x="382250" y="1175586"/>
                </a:lnTo>
                <a:cubicBezTo>
                  <a:pt x="431729" y="1219206"/>
                  <a:pt x="480696" y="1262825"/>
                  <a:pt x="578557" y="1262825"/>
                </a:cubicBezTo>
                <a:cubicBezTo>
                  <a:pt x="676383" y="1262825"/>
                  <a:pt x="725278" y="1219151"/>
                  <a:pt x="774701" y="1175467"/>
                </a:cubicBezTo>
                <a:close/>
                <a:moveTo>
                  <a:pt x="4272142" y="1167133"/>
                </a:moveTo>
                <a:lnTo>
                  <a:pt x="4301667" y="1191858"/>
                </a:lnTo>
                <a:cubicBezTo>
                  <a:pt x="4345524" y="1229429"/>
                  <a:pt x="4393718" y="1262825"/>
                  <a:pt x="4479346" y="1262825"/>
                </a:cubicBezTo>
                <a:cubicBezTo>
                  <a:pt x="4577172" y="1262825"/>
                  <a:pt x="4626066" y="1219151"/>
                  <a:pt x="4675490" y="1175467"/>
                </a:cubicBezTo>
                <a:lnTo>
                  <a:pt x="4684834" y="1167566"/>
                </a:lnTo>
                <a:lnTo>
                  <a:pt x="4640634" y="1200384"/>
                </a:lnTo>
                <a:cubicBezTo>
                  <a:pt x="4601091" y="1227023"/>
                  <a:pt x="4554304" y="1248342"/>
                  <a:pt x="4479347" y="1248369"/>
                </a:cubicBezTo>
                <a:cubicBezTo>
                  <a:pt x="4380931" y="1248369"/>
                  <a:pt x="4331041" y="1211726"/>
                  <a:pt x="4282372" y="1174510"/>
                </a:cubicBezTo>
                <a:close/>
                <a:moveTo>
                  <a:pt x="9785481" y="1165840"/>
                </a:moveTo>
                <a:lnTo>
                  <a:pt x="9812750" y="1193689"/>
                </a:lnTo>
                <a:cubicBezTo>
                  <a:pt x="9862320" y="1246617"/>
                  <a:pt x="9911287" y="1299545"/>
                  <a:pt x="10008821" y="1299545"/>
                </a:cubicBezTo>
                <a:cubicBezTo>
                  <a:pt x="10106500" y="1299545"/>
                  <a:pt x="10155303" y="1246453"/>
                  <a:pt x="10204718" y="1193352"/>
                </a:cubicBezTo>
                <a:lnTo>
                  <a:pt x="10230740" y="1166610"/>
                </a:lnTo>
                <a:lnTo>
                  <a:pt x="10226762" y="1169531"/>
                </a:lnTo>
                <a:cubicBezTo>
                  <a:pt x="10170472" y="1219280"/>
                  <a:pt x="10121337" y="1276144"/>
                  <a:pt x="10008820" y="1276185"/>
                </a:cubicBezTo>
                <a:cubicBezTo>
                  <a:pt x="9896344" y="1276185"/>
                  <a:pt x="9847113" y="1219385"/>
                  <a:pt x="9790729" y="1169685"/>
                </a:cubicBezTo>
                <a:close/>
                <a:moveTo>
                  <a:pt x="5838515" y="1165839"/>
                </a:moveTo>
                <a:lnTo>
                  <a:pt x="5865784" y="1193689"/>
                </a:lnTo>
                <a:cubicBezTo>
                  <a:pt x="5915354" y="1246617"/>
                  <a:pt x="5964322" y="1299545"/>
                  <a:pt x="6061855" y="1299545"/>
                </a:cubicBezTo>
                <a:cubicBezTo>
                  <a:pt x="6159535" y="1299545"/>
                  <a:pt x="6208338" y="1246453"/>
                  <a:pt x="6257752" y="1193352"/>
                </a:cubicBezTo>
                <a:lnTo>
                  <a:pt x="6283775" y="1166609"/>
                </a:lnTo>
                <a:lnTo>
                  <a:pt x="6279796" y="1169531"/>
                </a:lnTo>
                <a:cubicBezTo>
                  <a:pt x="6223506" y="1219280"/>
                  <a:pt x="6174372" y="1276144"/>
                  <a:pt x="6061854" y="1276185"/>
                </a:cubicBezTo>
                <a:cubicBezTo>
                  <a:pt x="5949379" y="1276185"/>
                  <a:pt x="5900147" y="1219385"/>
                  <a:pt x="5843764" y="1169685"/>
                </a:cubicBezTo>
                <a:close/>
                <a:moveTo>
                  <a:pt x="1937726" y="1165839"/>
                </a:moveTo>
                <a:lnTo>
                  <a:pt x="1964996" y="1193689"/>
                </a:lnTo>
                <a:cubicBezTo>
                  <a:pt x="2014566" y="1246617"/>
                  <a:pt x="2063533" y="1299545"/>
                  <a:pt x="2161067" y="1299545"/>
                </a:cubicBezTo>
                <a:cubicBezTo>
                  <a:pt x="2258746" y="1299545"/>
                  <a:pt x="2307549" y="1246453"/>
                  <a:pt x="2356964" y="1193352"/>
                </a:cubicBezTo>
                <a:lnTo>
                  <a:pt x="2382986" y="1166610"/>
                </a:lnTo>
                <a:lnTo>
                  <a:pt x="2379009" y="1169531"/>
                </a:lnTo>
                <a:cubicBezTo>
                  <a:pt x="2322718" y="1219280"/>
                  <a:pt x="2273584" y="1276144"/>
                  <a:pt x="2161067" y="1276185"/>
                </a:cubicBezTo>
                <a:cubicBezTo>
                  <a:pt x="2048591" y="1276185"/>
                  <a:pt x="1999359" y="1219385"/>
                  <a:pt x="1942975" y="1169685"/>
                </a:cubicBezTo>
                <a:close/>
                <a:moveTo>
                  <a:pt x="8213382" y="1162337"/>
                </a:moveTo>
                <a:lnTo>
                  <a:pt x="8248632" y="1191858"/>
                </a:lnTo>
                <a:cubicBezTo>
                  <a:pt x="8292489" y="1229429"/>
                  <a:pt x="8340683" y="1262825"/>
                  <a:pt x="8426312" y="1262825"/>
                </a:cubicBezTo>
                <a:cubicBezTo>
                  <a:pt x="8524138" y="1262825"/>
                  <a:pt x="8573032" y="1219151"/>
                  <a:pt x="8622456" y="1175467"/>
                </a:cubicBezTo>
                <a:lnTo>
                  <a:pt x="8631803" y="1167563"/>
                </a:lnTo>
                <a:lnTo>
                  <a:pt x="8587599" y="1200384"/>
                </a:lnTo>
                <a:cubicBezTo>
                  <a:pt x="8548055" y="1227023"/>
                  <a:pt x="8501269" y="1248342"/>
                  <a:pt x="8426312" y="1248369"/>
                </a:cubicBezTo>
                <a:cubicBezTo>
                  <a:pt x="8349766" y="1248369"/>
                  <a:pt x="8302576" y="1226202"/>
                  <a:pt x="8262483" y="1198840"/>
                </a:cubicBezTo>
                <a:close/>
                <a:moveTo>
                  <a:pt x="11842872" y="1162105"/>
                </a:moveTo>
                <a:lnTo>
                  <a:pt x="11838937" y="1165670"/>
                </a:lnTo>
                <a:lnTo>
                  <a:pt x="11830565" y="1176014"/>
                </a:lnTo>
                <a:close/>
                <a:moveTo>
                  <a:pt x="7139954" y="1160212"/>
                </a:moveTo>
                <a:lnTo>
                  <a:pt x="7139392" y="1160772"/>
                </a:lnTo>
                <a:lnTo>
                  <a:pt x="7137980" y="1163117"/>
                </a:lnTo>
                <a:close/>
                <a:moveTo>
                  <a:pt x="11086921" y="1160211"/>
                </a:moveTo>
                <a:lnTo>
                  <a:pt x="11086358" y="1160772"/>
                </a:lnTo>
                <a:lnTo>
                  <a:pt x="11084943" y="1163122"/>
                </a:lnTo>
                <a:close/>
                <a:moveTo>
                  <a:pt x="3239168" y="1160211"/>
                </a:moveTo>
                <a:lnTo>
                  <a:pt x="3238604" y="1160772"/>
                </a:lnTo>
                <a:lnTo>
                  <a:pt x="3237189" y="1163122"/>
                </a:lnTo>
                <a:close/>
                <a:moveTo>
                  <a:pt x="6565868" y="1160068"/>
                </a:moveTo>
                <a:lnTo>
                  <a:pt x="6569270" y="1165030"/>
                </a:lnTo>
                <a:lnTo>
                  <a:pt x="6566841" y="1161033"/>
                </a:lnTo>
                <a:close/>
                <a:moveTo>
                  <a:pt x="10512833" y="1160067"/>
                </a:moveTo>
                <a:lnTo>
                  <a:pt x="10516239" y="1165034"/>
                </a:lnTo>
                <a:lnTo>
                  <a:pt x="10513807" y="1161033"/>
                </a:lnTo>
                <a:close/>
                <a:moveTo>
                  <a:pt x="2665078" y="1160066"/>
                </a:moveTo>
                <a:lnTo>
                  <a:pt x="2668489" y="1165039"/>
                </a:lnTo>
                <a:lnTo>
                  <a:pt x="2666053" y="1161033"/>
                </a:lnTo>
                <a:close/>
                <a:moveTo>
                  <a:pt x="2388982" y="1149919"/>
                </a:moveTo>
                <a:lnTo>
                  <a:pt x="2378803" y="1156038"/>
                </a:lnTo>
                <a:cubicBezTo>
                  <a:pt x="2322597" y="1196752"/>
                  <a:pt x="2273699" y="1243292"/>
                  <a:pt x="2161140" y="1243333"/>
                </a:cubicBezTo>
                <a:cubicBezTo>
                  <a:pt x="2048745" y="1243333"/>
                  <a:pt x="1999619" y="1196858"/>
                  <a:pt x="1943247" y="1156192"/>
                </a:cubicBezTo>
                <a:lnTo>
                  <a:pt x="1932841" y="1149956"/>
                </a:lnTo>
                <a:lnTo>
                  <a:pt x="1964832" y="1177703"/>
                </a:lnTo>
                <a:cubicBezTo>
                  <a:pt x="2014310" y="1222564"/>
                  <a:pt x="2063241" y="1267424"/>
                  <a:pt x="2161067" y="1267424"/>
                </a:cubicBezTo>
                <a:cubicBezTo>
                  <a:pt x="2258929" y="1267424"/>
                  <a:pt x="2307787" y="1222509"/>
                  <a:pt x="2357184" y="1177584"/>
                </a:cubicBezTo>
                <a:close/>
                <a:moveTo>
                  <a:pt x="10236736" y="1149918"/>
                </a:moveTo>
                <a:lnTo>
                  <a:pt x="10226556" y="1156038"/>
                </a:lnTo>
                <a:cubicBezTo>
                  <a:pt x="10170350" y="1196752"/>
                  <a:pt x="10121453" y="1243292"/>
                  <a:pt x="10008894" y="1243333"/>
                </a:cubicBezTo>
                <a:cubicBezTo>
                  <a:pt x="9896499" y="1243333"/>
                  <a:pt x="9847372" y="1196858"/>
                  <a:pt x="9791000" y="1156192"/>
                </a:cubicBezTo>
                <a:lnTo>
                  <a:pt x="9780597" y="1149958"/>
                </a:lnTo>
                <a:lnTo>
                  <a:pt x="9812586" y="1177703"/>
                </a:lnTo>
                <a:cubicBezTo>
                  <a:pt x="9862064" y="1222564"/>
                  <a:pt x="9910995" y="1267424"/>
                  <a:pt x="10008820" y="1267424"/>
                </a:cubicBezTo>
                <a:cubicBezTo>
                  <a:pt x="10106683" y="1267424"/>
                  <a:pt x="10155541" y="1222509"/>
                  <a:pt x="10204937" y="1177584"/>
                </a:cubicBezTo>
                <a:close/>
                <a:moveTo>
                  <a:pt x="6289771" y="1149918"/>
                </a:moveTo>
                <a:lnTo>
                  <a:pt x="6279590" y="1156038"/>
                </a:lnTo>
                <a:cubicBezTo>
                  <a:pt x="6223384" y="1196752"/>
                  <a:pt x="6174487" y="1243292"/>
                  <a:pt x="6061929" y="1243333"/>
                </a:cubicBezTo>
                <a:cubicBezTo>
                  <a:pt x="5949535" y="1243333"/>
                  <a:pt x="5900408" y="1196858"/>
                  <a:pt x="5844036" y="1156192"/>
                </a:cubicBezTo>
                <a:lnTo>
                  <a:pt x="5833630" y="1149956"/>
                </a:lnTo>
                <a:lnTo>
                  <a:pt x="5865621" y="1177703"/>
                </a:lnTo>
                <a:cubicBezTo>
                  <a:pt x="5915099" y="1222564"/>
                  <a:pt x="5964030" y="1267424"/>
                  <a:pt x="6061854" y="1267424"/>
                </a:cubicBezTo>
                <a:cubicBezTo>
                  <a:pt x="6159717" y="1267424"/>
                  <a:pt x="6208575" y="1222509"/>
                  <a:pt x="6257971" y="1177584"/>
                </a:cubicBezTo>
                <a:close/>
                <a:moveTo>
                  <a:pt x="1111355" y="1145750"/>
                </a:moveTo>
                <a:lnTo>
                  <a:pt x="1135959" y="1169208"/>
                </a:lnTo>
                <a:cubicBezTo>
                  <a:pt x="1202331" y="1244215"/>
                  <a:pt x="1248535" y="1344225"/>
                  <a:pt x="1369995" y="1344225"/>
                </a:cubicBezTo>
                <a:cubicBezTo>
                  <a:pt x="1491547" y="1344225"/>
                  <a:pt x="1537385" y="1244130"/>
                  <a:pt x="1603542" y="1169058"/>
                </a:cubicBezTo>
                <a:lnTo>
                  <a:pt x="1627266" y="1146364"/>
                </a:lnTo>
                <a:lnTo>
                  <a:pt x="1617277" y="1153761"/>
                </a:lnTo>
                <a:cubicBezTo>
                  <a:pt x="1546521" y="1215861"/>
                  <a:pt x="1501195" y="1306189"/>
                  <a:pt x="1370068" y="1306189"/>
                </a:cubicBezTo>
                <a:cubicBezTo>
                  <a:pt x="1238941" y="1306189"/>
                  <a:pt x="1193426" y="1215987"/>
                  <a:pt x="1122499" y="1153973"/>
                </a:cubicBezTo>
                <a:close/>
                <a:moveTo>
                  <a:pt x="5012143" y="1145750"/>
                </a:moveTo>
                <a:lnTo>
                  <a:pt x="5036748" y="1169208"/>
                </a:lnTo>
                <a:cubicBezTo>
                  <a:pt x="5103119" y="1244215"/>
                  <a:pt x="5149323" y="1344225"/>
                  <a:pt x="5270783" y="1344225"/>
                </a:cubicBezTo>
                <a:cubicBezTo>
                  <a:pt x="5392335" y="1344225"/>
                  <a:pt x="5438174" y="1244130"/>
                  <a:pt x="5504331" y="1169058"/>
                </a:cubicBezTo>
                <a:lnTo>
                  <a:pt x="5528053" y="1146365"/>
                </a:lnTo>
                <a:lnTo>
                  <a:pt x="5518066" y="1153761"/>
                </a:lnTo>
                <a:cubicBezTo>
                  <a:pt x="5447310" y="1215861"/>
                  <a:pt x="5401983" y="1306189"/>
                  <a:pt x="5270856" y="1306189"/>
                </a:cubicBezTo>
                <a:cubicBezTo>
                  <a:pt x="5139730" y="1306189"/>
                  <a:pt x="5094215" y="1215987"/>
                  <a:pt x="5023288" y="1153973"/>
                </a:cubicBezTo>
                <a:close/>
                <a:moveTo>
                  <a:pt x="8959108" y="1145749"/>
                </a:moveTo>
                <a:lnTo>
                  <a:pt x="8983712" y="1169208"/>
                </a:lnTo>
                <a:cubicBezTo>
                  <a:pt x="9050085" y="1244215"/>
                  <a:pt x="9096288" y="1344225"/>
                  <a:pt x="9217749" y="1344225"/>
                </a:cubicBezTo>
                <a:cubicBezTo>
                  <a:pt x="9339300" y="1344225"/>
                  <a:pt x="9385139" y="1244130"/>
                  <a:pt x="9451296" y="1169058"/>
                </a:cubicBezTo>
                <a:lnTo>
                  <a:pt x="9475019" y="1146365"/>
                </a:lnTo>
                <a:lnTo>
                  <a:pt x="9465031" y="1153761"/>
                </a:lnTo>
                <a:cubicBezTo>
                  <a:pt x="9394275" y="1215861"/>
                  <a:pt x="9348948" y="1306189"/>
                  <a:pt x="9217821" y="1306189"/>
                </a:cubicBezTo>
                <a:cubicBezTo>
                  <a:pt x="9086695" y="1306189"/>
                  <a:pt x="9041180" y="1215987"/>
                  <a:pt x="8970253" y="1153973"/>
                </a:cubicBezTo>
                <a:close/>
                <a:moveTo>
                  <a:pt x="7386821" y="1145726"/>
                </a:moveTo>
                <a:lnTo>
                  <a:pt x="7410386" y="1168185"/>
                </a:lnTo>
                <a:cubicBezTo>
                  <a:pt x="7476783" y="1243193"/>
                  <a:pt x="7523003" y="1343203"/>
                  <a:pt x="7644509" y="1343203"/>
                </a:cubicBezTo>
                <a:cubicBezTo>
                  <a:pt x="7766152" y="1343203"/>
                  <a:pt x="7811940" y="1243108"/>
                  <a:pt x="7878081" y="1168018"/>
                </a:cubicBezTo>
                <a:lnTo>
                  <a:pt x="7900468" y="1146594"/>
                </a:lnTo>
                <a:lnTo>
                  <a:pt x="7891793" y="1153015"/>
                </a:lnTo>
                <a:cubicBezTo>
                  <a:pt x="7821027" y="1215099"/>
                  <a:pt x="7775731" y="1305411"/>
                  <a:pt x="7644509" y="1305459"/>
                </a:cubicBezTo>
                <a:cubicBezTo>
                  <a:pt x="7513334" y="1305459"/>
                  <a:pt x="7467866" y="1215226"/>
                  <a:pt x="7396935" y="1153190"/>
                </a:cubicBezTo>
                <a:close/>
                <a:moveTo>
                  <a:pt x="11333786" y="1145726"/>
                </a:moveTo>
                <a:lnTo>
                  <a:pt x="11357351" y="1168185"/>
                </a:lnTo>
                <a:cubicBezTo>
                  <a:pt x="11423748" y="1243193"/>
                  <a:pt x="11469969" y="1343203"/>
                  <a:pt x="11591475" y="1343203"/>
                </a:cubicBezTo>
                <a:cubicBezTo>
                  <a:pt x="11713118" y="1343203"/>
                  <a:pt x="11758905" y="1243108"/>
                  <a:pt x="11825047" y="1168018"/>
                </a:cubicBezTo>
                <a:lnTo>
                  <a:pt x="11847433" y="1146595"/>
                </a:lnTo>
                <a:lnTo>
                  <a:pt x="11838759" y="1153015"/>
                </a:lnTo>
                <a:cubicBezTo>
                  <a:pt x="11767993" y="1215099"/>
                  <a:pt x="11722697" y="1305411"/>
                  <a:pt x="11591474" y="1305459"/>
                </a:cubicBezTo>
                <a:cubicBezTo>
                  <a:pt x="11460300" y="1305459"/>
                  <a:pt x="11414831" y="1215226"/>
                  <a:pt x="11343900" y="1153190"/>
                </a:cubicBezTo>
                <a:close/>
                <a:moveTo>
                  <a:pt x="3486033" y="1145726"/>
                </a:moveTo>
                <a:lnTo>
                  <a:pt x="3509598" y="1168185"/>
                </a:lnTo>
                <a:cubicBezTo>
                  <a:pt x="3575994" y="1243193"/>
                  <a:pt x="3622215" y="1343203"/>
                  <a:pt x="3743721" y="1343203"/>
                </a:cubicBezTo>
                <a:cubicBezTo>
                  <a:pt x="3871447" y="1343203"/>
                  <a:pt x="3915541" y="1232848"/>
                  <a:pt x="3987379" y="1156958"/>
                </a:cubicBezTo>
                <a:lnTo>
                  <a:pt x="3995903" y="1149390"/>
                </a:lnTo>
                <a:lnTo>
                  <a:pt x="3991006" y="1153015"/>
                </a:lnTo>
                <a:cubicBezTo>
                  <a:pt x="3920240" y="1215099"/>
                  <a:pt x="3874944" y="1305411"/>
                  <a:pt x="3743722" y="1305459"/>
                </a:cubicBezTo>
                <a:cubicBezTo>
                  <a:pt x="3612546" y="1305459"/>
                  <a:pt x="3567078" y="1215226"/>
                  <a:pt x="3496147" y="1153190"/>
                </a:cubicBezTo>
                <a:close/>
                <a:moveTo>
                  <a:pt x="4705586" y="1144578"/>
                </a:moveTo>
                <a:lnTo>
                  <a:pt x="4696925" y="1149108"/>
                </a:lnTo>
                <a:cubicBezTo>
                  <a:pt x="4640585" y="1184608"/>
                  <a:pt x="4591577" y="1225187"/>
                  <a:pt x="4479346" y="1225228"/>
                </a:cubicBezTo>
                <a:cubicBezTo>
                  <a:pt x="4413951" y="1225228"/>
                  <a:pt x="4369998" y="1211450"/>
                  <a:pt x="4333526" y="1192935"/>
                </a:cubicBezTo>
                <a:lnTo>
                  <a:pt x="4266509" y="1152622"/>
                </a:lnTo>
                <a:lnTo>
                  <a:pt x="4301538" y="1178084"/>
                </a:lnTo>
                <a:cubicBezTo>
                  <a:pt x="4345358" y="1210656"/>
                  <a:pt x="4393558" y="1239609"/>
                  <a:pt x="4479347" y="1239609"/>
                </a:cubicBezTo>
                <a:cubicBezTo>
                  <a:pt x="4577428" y="1239609"/>
                  <a:pt x="4626359" y="1201738"/>
                  <a:pt x="4675746" y="1163858"/>
                </a:cubicBezTo>
                <a:close/>
                <a:moveTo>
                  <a:pt x="8652554" y="1144576"/>
                </a:moveTo>
                <a:lnTo>
                  <a:pt x="8643890" y="1149108"/>
                </a:lnTo>
                <a:cubicBezTo>
                  <a:pt x="8587550" y="1184608"/>
                  <a:pt x="8538542" y="1225187"/>
                  <a:pt x="8426312" y="1225228"/>
                </a:cubicBezTo>
                <a:cubicBezTo>
                  <a:pt x="8351575" y="1225228"/>
                  <a:pt x="8304843" y="1207232"/>
                  <a:pt x="8265278" y="1184736"/>
                </a:cubicBezTo>
                <a:lnTo>
                  <a:pt x="8210207" y="1150247"/>
                </a:lnTo>
                <a:lnTo>
                  <a:pt x="8248504" y="1178084"/>
                </a:lnTo>
                <a:cubicBezTo>
                  <a:pt x="8292323" y="1210656"/>
                  <a:pt x="8340524" y="1239609"/>
                  <a:pt x="8426312" y="1239609"/>
                </a:cubicBezTo>
                <a:cubicBezTo>
                  <a:pt x="8524393" y="1239609"/>
                  <a:pt x="8573324" y="1201738"/>
                  <a:pt x="8622711" y="1163858"/>
                </a:cubicBezTo>
                <a:close/>
                <a:moveTo>
                  <a:pt x="804801" y="1144575"/>
                </a:moveTo>
                <a:lnTo>
                  <a:pt x="796136" y="1149108"/>
                </a:lnTo>
                <a:cubicBezTo>
                  <a:pt x="739796" y="1184608"/>
                  <a:pt x="690788" y="1225187"/>
                  <a:pt x="578558" y="1225228"/>
                </a:cubicBezTo>
                <a:cubicBezTo>
                  <a:pt x="466452" y="1225228"/>
                  <a:pt x="417359" y="1184736"/>
                  <a:pt x="360948" y="1149305"/>
                </a:cubicBezTo>
                <a:lnTo>
                  <a:pt x="352682" y="1144994"/>
                </a:lnTo>
                <a:lnTo>
                  <a:pt x="382141" y="1163977"/>
                </a:lnTo>
                <a:cubicBezTo>
                  <a:pt x="431565" y="1201793"/>
                  <a:pt x="480514" y="1239609"/>
                  <a:pt x="578558" y="1239609"/>
                </a:cubicBezTo>
                <a:cubicBezTo>
                  <a:pt x="676639" y="1239609"/>
                  <a:pt x="725570" y="1201738"/>
                  <a:pt x="774957" y="1163858"/>
                </a:cubicBezTo>
                <a:close/>
                <a:moveTo>
                  <a:pt x="3243657" y="1141897"/>
                </a:moveTo>
                <a:lnTo>
                  <a:pt x="3238075" y="1146213"/>
                </a:lnTo>
                <a:cubicBezTo>
                  <a:pt x="3142665" y="1245851"/>
                  <a:pt x="3107003" y="1458420"/>
                  <a:pt x="2953015" y="1458476"/>
                </a:cubicBezTo>
                <a:lnTo>
                  <a:pt x="2953381" y="1458695"/>
                </a:lnTo>
                <a:cubicBezTo>
                  <a:pt x="2799338" y="1458695"/>
                  <a:pt x="2762549" y="1246226"/>
                  <a:pt x="2666516" y="1146630"/>
                </a:cubicBezTo>
                <a:lnTo>
                  <a:pt x="2662065" y="1143209"/>
                </a:lnTo>
                <a:lnTo>
                  <a:pt x="2676349" y="1160290"/>
                </a:lnTo>
                <a:cubicBezTo>
                  <a:pt x="2770938" y="1291369"/>
                  <a:pt x="2808540" y="1553527"/>
                  <a:pt x="2953526" y="1553527"/>
                </a:cubicBezTo>
                <a:cubicBezTo>
                  <a:pt x="3098512" y="1553527"/>
                  <a:pt x="3134759" y="1291246"/>
                  <a:pt x="3228577" y="1160074"/>
                </a:cubicBezTo>
                <a:close/>
                <a:moveTo>
                  <a:pt x="11091411" y="1141897"/>
                </a:moveTo>
                <a:lnTo>
                  <a:pt x="11085828" y="1146213"/>
                </a:lnTo>
                <a:cubicBezTo>
                  <a:pt x="10990419" y="1245851"/>
                  <a:pt x="10954756" y="1458420"/>
                  <a:pt x="10800768" y="1458476"/>
                </a:cubicBezTo>
                <a:lnTo>
                  <a:pt x="10801133" y="1458695"/>
                </a:lnTo>
                <a:cubicBezTo>
                  <a:pt x="10647090" y="1458695"/>
                  <a:pt x="10610302" y="1246226"/>
                  <a:pt x="10514269" y="1146630"/>
                </a:cubicBezTo>
                <a:lnTo>
                  <a:pt x="10509817" y="1143208"/>
                </a:lnTo>
                <a:lnTo>
                  <a:pt x="10524102" y="1160290"/>
                </a:lnTo>
                <a:cubicBezTo>
                  <a:pt x="10618691" y="1291369"/>
                  <a:pt x="10656293" y="1553527"/>
                  <a:pt x="10801279" y="1553527"/>
                </a:cubicBezTo>
                <a:cubicBezTo>
                  <a:pt x="10946265" y="1553527"/>
                  <a:pt x="10982512" y="1291246"/>
                  <a:pt x="11076331" y="1160074"/>
                </a:cubicBezTo>
                <a:close/>
                <a:moveTo>
                  <a:pt x="7144446" y="1141896"/>
                </a:moveTo>
                <a:lnTo>
                  <a:pt x="7138863" y="1146213"/>
                </a:lnTo>
                <a:cubicBezTo>
                  <a:pt x="7043452" y="1245851"/>
                  <a:pt x="7007791" y="1458420"/>
                  <a:pt x="6853803" y="1458476"/>
                </a:cubicBezTo>
                <a:lnTo>
                  <a:pt x="6854167" y="1458695"/>
                </a:lnTo>
                <a:cubicBezTo>
                  <a:pt x="6700124" y="1458695"/>
                  <a:pt x="6663336" y="1246226"/>
                  <a:pt x="6567303" y="1146630"/>
                </a:cubicBezTo>
                <a:lnTo>
                  <a:pt x="6562852" y="1143209"/>
                </a:lnTo>
                <a:lnTo>
                  <a:pt x="6577136" y="1160290"/>
                </a:lnTo>
                <a:cubicBezTo>
                  <a:pt x="6671725" y="1291369"/>
                  <a:pt x="6709327" y="1553527"/>
                  <a:pt x="6854313" y="1553527"/>
                </a:cubicBezTo>
                <a:cubicBezTo>
                  <a:pt x="6999300" y="1553527"/>
                  <a:pt x="7035546" y="1291246"/>
                  <a:pt x="7129365" y="1160074"/>
                </a:cubicBezTo>
                <a:close/>
                <a:moveTo>
                  <a:pt x="809894" y="1133342"/>
                </a:moveTo>
                <a:lnTo>
                  <a:pt x="778370" y="1148646"/>
                </a:lnTo>
                <a:cubicBezTo>
                  <a:pt x="729311" y="1174709"/>
                  <a:pt x="678574" y="1201647"/>
                  <a:pt x="578558" y="1201647"/>
                </a:cubicBezTo>
                <a:cubicBezTo>
                  <a:pt x="466986" y="1201647"/>
                  <a:pt x="417595" y="1168524"/>
                  <a:pt x="360951" y="1139540"/>
                </a:cubicBezTo>
                <a:lnTo>
                  <a:pt x="348664" y="1134313"/>
                </a:lnTo>
                <a:lnTo>
                  <a:pt x="381986" y="1152480"/>
                </a:lnTo>
                <a:cubicBezTo>
                  <a:pt x="431455" y="1184474"/>
                  <a:pt x="480513" y="1216468"/>
                  <a:pt x="578558" y="1216468"/>
                </a:cubicBezTo>
                <a:cubicBezTo>
                  <a:pt x="676712" y="1216468"/>
                  <a:pt x="725716" y="1184420"/>
                  <a:pt x="775122" y="1152362"/>
                </a:cubicBezTo>
                <a:close/>
                <a:moveTo>
                  <a:pt x="8657651" y="1133340"/>
                </a:moveTo>
                <a:lnTo>
                  <a:pt x="8626124" y="1148646"/>
                </a:lnTo>
                <a:cubicBezTo>
                  <a:pt x="8577065" y="1174709"/>
                  <a:pt x="8526328" y="1201647"/>
                  <a:pt x="8426312" y="1201647"/>
                </a:cubicBezTo>
                <a:cubicBezTo>
                  <a:pt x="8361229" y="1201647"/>
                  <a:pt x="8317304" y="1190376"/>
                  <a:pt x="8280755" y="1175230"/>
                </a:cubicBezTo>
                <a:lnTo>
                  <a:pt x="8207637" y="1139382"/>
                </a:lnTo>
                <a:lnTo>
                  <a:pt x="8248368" y="1164415"/>
                </a:lnTo>
                <a:cubicBezTo>
                  <a:pt x="8292239" y="1191973"/>
                  <a:pt x="8340523" y="1216468"/>
                  <a:pt x="8426312" y="1216468"/>
                </a:cubicBezTo>
                <a:cubicBezTo>
                  <a:pt x="8524466" y="1216468"/>
                  <a:pt x="8573470" y="1184420"/>
                  <a:pt x="8622876" y="1152362"/>
                </a:cubicBezTo>
                <a:close/>
                <a:moveTo>
                  <a:pt x="4710686" y="1133340"/>
                </a:moveTo>
                <a:lnTo>
                  <a:pt x="4679158" y="1148646"/>
                </a:lnTo>
                <a:cubicBezTo>
                  <a:pt x="4630100" y="1174709"/>
                  <a:pt x="4579363" y="1201647"/>
                  <a:pt x="4479347" y="1201647"/>
                </a:cubicBezTo>
                <a:cubicBezTo>
                  <a:pt x="4414263" y="1201647"/>
                  <a:pt x="4370338" y="1190376"/>
                  <a:pt x="4333790" y="1175230"/>
                </a:cubicBezTo>
                <a:lnTo>
                  <a:pt x="4260671" y="1139382"/>
                </a:lnTo>
                <a:lnTo>
                  <a:pt x="4301403" y="1164415"/>
                </a:lnTo>
                <a:cubicBezTo>
                  <a:pt x="4345273" y="1191973"/>
                  <a:pt x="4393558" y="1216468"/>
                  <a:pt x="4479346" y="1216468"/>
                </a:cubicBezTo>
                <a:cubicBezTo>
                  <a:pt x="4577500" y="1216468"/>
                  <a:pt x="4626504" y="1184420"/>
                  <a:pt x="4675910" y="1152362"/>
                </a:cubicBezTo>
                <a:close/>
                <a:moveTo>
                  <a:pt x="9478717" y="1132914"/>
                </a:moveTo>
                <a:lnTo>
                  <a:pt x="9464635" y="1141017"/>
                </a:lnTo>
                <a:cubicBezTo>
                  <a:pt x="9393909" y="1189311"/>
                  <a:pt x="9349069" y="1259565"/>
                  <a:pt x="9217895" y="1259613"/>
                </a:cubicBezTo>
                <a:cubicBezTo>
                  <a:pt x="9086816" y="1259613"/>
                  <a:pt x="9041632" y="1189470"/>
                  <a:pt x="8970741" y="1141247"/>
                </a:cubicBezTo>
                <a:lnTo>
                  <a:pt x="8956721" y="1133204"/>
                </a:lnTo>
                <a:lnTo>
                  <a:pt x="8983653" y="1154251"/>
                </a:lnTo>
                <a:cubicBezTo>
                  <a:pt x="9049894" y="1215613"/>
                  <a:pt x="9096024" y="1297428"/>
                  <a:pt x="9217895" y="1297428"/>
                </a:cubicBezTo>
                <a:cubicBezTo>
                  <a:pt x="9339720" y="1297428"/>
                  <a:pt x="9385604" y="1215527"/>
                  <a:pt x="9451686" y="1154101"/>
                </a:cubicBezTo>
                <a:close/>
                <a:moveTo>
                  <a:pt x="5531753" y="1132914"/>
                </a:moveTo>
                <a:lnTo>
                  <a:pt x="5517670" y="1141017"/>
                </a:lnTo>
                <a:cubicBezTo>
                  <a:pt x="5446944" y="1189311"/>
                  <a:pt x="5402104" y="1259565"/>
                  <a:pt x="5270930" y="1259613"/>
                </a:cubicBezTo>
                <a:cubicBezTo>
                  <a:pt x="5139851" y="1259613"/>
                  <a:pt x="5094667" y="1189470"/>
                  <a:pt x="5023776" y="1141247"/>
                </a:cubicBezTo>
                <a:lnTo>
                  <a:pt x="5009756" y="1133204"/>
                </a:lnTo>
                <a:lnTo>
                  <a:pt x="5036688" y="1154251"/>
                </a:lnTo>
                <a:cubicBezTo>
                  <a:pt x="5102929" y="1215613"/>
                  <a:pt x="5149059" y="1297428"/>
                  <a:pt x="5270930" y="1297428"/>
                </a:cubicBezTo>
                <a:cubicBezTo>
                  <a:pt x="5392755" y="1297428"/>
                  <a:pt x="5438639" y="1215527"/>
                  <a:pt x="5504721" y="1154101"/>
                </a:cubicBezTo>
                <a:close/>
                <a:moveTo>
                  <a:pt x="1630964" y="1132914"/>
                </a:moveTo>
                <a:lnTo>
                  <a:pt x="1616881" y="1141017"/>
                </a:lnTo>
                <a:cubicBezTo>
                  <a:pt x="1546156" y="1189311"/>
                  <a:pt x="1501316" y="1259565"/>
                  <a:pt x="1370141" y="1259613"/>
                </a:cubicBezTo>
                <a:cubicBezTo>
                  <a:pt x="1239062" y="1259613"/>
                  <a:pt x="1193879" y="1189470"/>
                  <a:pt x="1122987" y="1141247"/>
                </a:cubicBezTo>
                <a:lnTo>
                  <a:pt x="1108966" y="1133203"/>
                </a:lnTo>
                <a:lnTo>
                  <a:pt x="1135899" y="1154251"/>
                </a:lnTo>
                <a:cubicBezTo>
                  <a:pt x="1202140" y="1215613"/>
                  <a:pt x="1248270" y="1297428"/>
                  <a:pt x="1370141" y="1297428"/>
                </a:cubicBezTo>
                <a:cubicBezTo>
                  <a:pt x="1491966" y="1297428"/>
                  <a:pt x="1537850" y="1215527"/>
                  <a:pt x="1603932" y="1154101"/>
                </a:cubicBezTo>
                <a:close/>
                <a:moveTo>
                  <a:pt x="4005168" y="1131593"/>
                </a:moveTo>
                <a:lnTo>
                  <a:pt x="3990334" y="1140122"/>
                </a:lnTo>
                <a:cubicBezTo>
                  <a:pt x="3919582" y="1188394"/>
                  <a:pt x="3874726" y="1258616"/>
                  <a:pt x="3743503" y="1258664"/>
                </a:cubicBezTo>
                <a:cubicBezTo>
                  <a:pt x="3612377" y="1258664"/>
                  <a:pt x="3567207" y="1188521"/>
                  <a:pt x="3496290" y="1140298"/>
                </a:cubicBezTo>
                <a:lnTo>
                  <a:pt x="3482536" y="1132411"/>
                </a:lnTo>
                <a:lnTo>
                  <a:pt x="3509468" y="1153470"/>
                </a:lnTo>
                <a:cubicBezTo>
                  <a:pt x="3575675" y="1214854"/>
                  <a:pt x="3621714" y="1296698"/>
                  <a:pt x="3743722" y="1296698"/>
                </a:cubicBezTo>
                <a:cubicBezTo>
                  <a:pt x="3871734" y="1296698"/>
                  <a:pt x="3915927" y="1206402"/>
                  <a:pt x="3987696" y="1144303"/>
                </a:cubicBezTo>
                <a:close/>
                <a:moveTo>
                  <a:pt x="7905957" y="1131592"/>
                </a:moveTo>
                <a:lnTo>
                  <a:pt x="7891122" y="1140122"/>
                </a:lnTo>
                <a:cubicBezTo>
                  <a:pt x="7820370" y="1188394"/>
                  <a:pt x="7775513" y="1258616"/>
                  <a:pt x="7644290" y="1258664"/>
                </a:cubicBezTo>
                <a:cubicBezTo>
                  <a:pt x="7513164" y="1258664"/>
                  <a:pt x="7467995" y="1188521"/>
                  <a:pt x="7397078" y="1140298"/>
                </a:cubicBezTo>
                <a:lnTo>
                  <a:pt x="7383325" y="1132412"/>
                </a:lnTo>
                <a:lnTo>
                  <a:pt x="7410256" y="1153470"/>
                </a:lnTo>
                <a:cubicBezTo>
                  <a:pt x="7476463" y="1214854"/>
                  <a:pt x="7522501" y="1296698"/>
                  <a:pt x="7644509" y="1296698"/>
                </a:cubicBezTo>
                <a:cubicBezTo>
                  <a:pt x="7772522" y="1296698"/>
                  <a:pt x="7816714" y="1206402"/>
                  <a:pt x="7888484" y="1144303"/>
                </a:cubicBezTo>
                <a:close/>
                <a:moveTo>
                  <a:pt x="11853697" y="1131147"/>
                </a:moveTo>
                <a:lnTo>
                  <a:pt x="11838087" y="1140122"/>
                </a:lnTo>
                <a:cubicBezTo>
                  <a:pt x="11767335" y="1188394"/>
                  <a:pt x="11722478" y="1258616"/>
                  <a:pt x="11591256" y="1258664"/>
                </a:cubicBezTo>
                <a:cubicBezTo>
                  <a:pt x="11460129" y="1258664"/>
                  <a:pt x="11414960" y="1188521"/>
                  <a:pt x="11344043" y="1140298"/>
                </a:cubicBezTo>
                <a:lnTo>
                  <a:pt x="11330290" y="1132412"/>
                </a:lnTo>
                <a:lnTo>
                  <a:pt x="11357221" y="1153470"/>
                </a:lnTo>
                <a:cubicBezTo>
                  <a:pt x="11423429" y="1214854"/>
                  <a:pt x="11469467" y="1296698"/>
                  <a:pt x="11591474" y="1296698"/>
                </a:cubicBezTo>
                <a:cubicBezTo>
                  <a:pt x="11713391" y="1296698"/>
                  <a:pt x="11759281" y="1214797"/>
                  <a:pt x="11825372" y="1153353"/>
                </a:cubicBezTo>
                <a:close/>
                <a:moveTo>
                  <a:pt x="4259354" y="1129262"/>
                </a:moveTo>
                <a:lnTo>
                  <a:pt x="4283695" y="1141053"/>
                </a:lnTo>
                <a:cubicBezTo>
                  <a:pt x="4331879" y="1166532"/>
                  <a:pt x="4381741" y="1192887"/>
                  <a:pt x="4479492" y="1192887"/>
                </a:cubicBezTo>
                <a:cubicBezTo>
                  <a:pt x="4577063" y="1192887"/>
                  <a:pt x="4626341" y="1166679"/>
                  <a:pt x="4676029" y="1140461"/>
                </a:cubicBezTo>
                <a:lnTo>
                  <a:pt x="4698382" y="1130501"/>
                </a:lnTo>
                <a:lnTo>
                  <a:pt x="4678940" y="1137186"/>
                </a:lnTo>
                <a:cubicBezTo>
                  <a:pt x="4629444" y="1157408"/>
                  <a:pt x="4578779" y="1178141"/>
                  <a:pt x="4479055" y="1178141"/>
                </a:cubicBezTo>
                <a:cubicBezTo>
                  <a:pt x="4414377" y="1178141"/>
                  <a:pt x="4370538" y="1169377"/>
                  <a:pt x="4333943" y="1157601"/>
                </a:cubicBezTo>
                <a:close/>
                <a:moveTo>
                  <a:pt x="357448" y="1128720"/>
                </a:moveTo>
                <a:lnTo>
                  <a:pt x="382908" y="1141053"/>
                </a:lnTo>
                <a:cubicBezTo>
                  <a:pt x="431090" y="1166532"/>
                  <a:pt x="480952" y="1192887"/>
                  <a:pt x="578704" y="1192887"/>
                </a:cubicBezTo>
                <a:cubicBezTo>
                  <a:pt x="676274" y="1192887"/>
                  <a:pt x="725552" y="1166679"/>
                  <a:pt x="775240" y="1140461"/>
                </a:cubicBezTo>
                <a:lnTo>
                  <a:pt x="797592" y="1130502"/>
                </a:lnTo>
                <a:lnTo>
                  <a:pt x="778151" y="1137186"/>
                </a:lnTo>
                <a:cubicBezTo>
                  <a:pt x="728655" y="1157408"/>
                  <a:pt x="677990" y="1178141"/>
                  <a:pt x="578266" y="1178141"/>
                </a:cubicBezTo>
                <a:cubicBezTo>
                  <a:pt x="467391" y="1178141"/>
                  <a:pt x="417752" y="1152386"/>
                  <a:pt x="360874" y="1129850"/>
                </a:cubicBezTo>
                <a:close/>
                <a:moveTo>
                  <a:pt x="8200989" y="1127331"/>
                </a:moveTo>
                <a:lnTo>
                  <a:pt x="8230661" y="1141053"/>
                </a:lnTo>
                <a:cubicBezTo>
                  <a:pt x="8278844" y="1166532"/>
                  <a:pt x="8328706" y="1192887"/>
                  <a:pt x="8426458" y="1192887"/>
                </a:cubicBezTo>
                <a:cubicBezTo>
                  <a:pt x="8524028" y="1192887"/>
                  <a:pt x="8573305" y="1166679"/>
                  <a:pt x="8622994" y="1140461"/>
                </a:cubicBezTo>
                <a:lnTo>
                  <a:pt x="8645345" y="1130502"/>
                </a:lnTo>
                <a:lnTo>
                  <a:pt x="8625905" y="1137186"/>
                </a:lnTo>
                <a:cubicBezTo>
                  <a:pt x="8576409" y="1157408"/>
                  <a:pt x="8525744" y="1178141"/>
                  <a:pt x="8426020" y="1178141"/>
                </a:cubicBezTo>
                <a:cubicBezTo>
                  <a:pt x="8315145" y="1178141"/>
                  <a:pt x="8265506" y="1152386"/>
                  <a:pt x="8208628" y="1129850"/>
                </a:cubicBezTo>
                <a:close/>
                <a:moveTo>
                  <a:pt x="9755560" y="1125594"/>
                </a:moveTo>
                <a:lnTo>
                  <a:pt x="9812458" y="1161167"/>
                </a:lnTo>
                <a:cubicBezTo>
                  <a:pt x="9861918" y="1197869"/>
                  <a:pt x="9910922" y="1234572"/>
                  <a:pt x="10008966" y="1234572"/>
                </a:cubicBezTo>
                <a:cubicBezTo>
                  <a:pt x="10107193" y="1234572"/>
                  <a:pt x="10156014" y="1197815"/>
                  <a:pt x="10205301" y="1161048"/>
                </a:cubicBezTo>
                <a:lnTo>
                  <a:pt x="10257958" y="1127979"/>
                </a:lnTo>
                <a:lnTo>
                  <a:pt x="10226294" y="1142767"/>
                </a:lnTo>
                <a:cubicBezTo>
                  <a:pt x="10170016" y="1174446"/>
                  <a:pt x="10121134" y="1210660"/>
                  <a:pt x="10008821" y="1210701"/>
                </a:cubicBezTo>
                <a:cubicBezTo>
                  <a:pt x="9878125" y="1210701"/>
                  <a:pt x="9833135" y="1161497"/>
                  <a:pt x="9762168" y="1127669"/>
                </a:cubicBezTo>
                <a:close/>
                <a:moveTo>
                  <a:pt x="5808594" y="1125594"/>
                </a:moveTo>
                <a:lnTo>
                  <a:pt x="5865492" y="1161167"/>
                </a:lnTo>
                <a:cubicBezTo>
                  <a:pt x="5914953" y="1197869"/>
                  <a:pt x="5963956" y="1234572"/>
                  <a:pt x="6062001" y="1234572"/>
                </a:cubicBezTo>
                <a:cubicBezTo>
                  <a:pt x="6160228" y="1234572"/>
                  <a:pt x="6209050" y="1197815"/>
                  <a:pt x="6258336" y="1161048"/>
                </a:cubicBezTo>
                <a:lnTo>
                  <a:pt x="6310993" y="1127979"/>
                </a:lnTo>
                <a:lnTo>
                  <a:pt x="6279328" y="1142767"/>
                </a:lnTo>
                <a:cubicBezTo>
                  <a:pt x="6223050" y="1174446"/>
                  <a:pt x="6174168" y="1210660"/>
                  <a:pt x="6061856" y="1210701"/>
                </a:cubicBezTo>
                <a:cubicBezTo>
                  <a:pt x="5931161" y="1210701"/>
                  <a:pt x="5886171" y="1161497"/>
                  <a:pt x="5815203" y="1127669"/>
                </a:cubicBezTo>
                <a:close/>
                <a:moveTo>
                  <a:pt x="1907805" y="1125593"/>
                </a:moveTo>
                <a:lnTo>
                  <a:pt x="1964704" y="1161167"/>
                </a:lnTo>
                <a:cubicBezTo>
                  <a:pt x="2014165" y="1197869"/>
                  <a:pt x="2063169" y="1234572"/>
                  <a:pt x="2161214" y="1234572"/>
                </a:cubicBezTo>
                <a:cubicBezTo>
                  <a:pt x="2259440" y="1234572"/>
                  <a:pt x="2308262" y="1197815"/>
                  <a:pt x="2357548" y="1161048"/>
                </a:cubicBezTo>
                <a:lnTo>
                  <a:pt x="2410206" y="1127978"/>
                </a:lnTo>
                <a:lnTo>
                  <a:pt x="2378540" y="1142767"/>
                </a:lnTo>
                <a:cubicBezTo>
                  <a:pt x="2322262" y="1174446"/>
                  <a:pt x="2273380" y="1210660"/>
                  <a:pt x="2161068" y="1210701"/>
                </a:cubicBezTo>
                <a:cubicBezTo>
                  <a:pt x="2030372" y="1210701"/>
                  <a:pt x="1985382" y="1161497"/>
                  <a:pt x="1914414" y="1127669"/>
                </a:cubicBezTo>
                <a:close/>
                <a:moveTo>
                  <a:pt x="1109483" y="1123506"/>
                </a:moveTo>
                <a:lnTo>
                  <a:pt x="1135391" y="1139296"/>
                </a:lnTo>
                <a:cubicBezTo>
                  <a:pt x="1201428" y="1187012"/>
                  <a:pt x="1247404" y="1250633"/>
                  <a:pt x="1369776" y="1250633"/>
                </a:cubicBezTo>
                <a:cubicBezTo>
                  <a:pt x="1492241" y="1250633"/>
                  <a:pt x="1537937" y="1186926"/>
                  <a:pt x="1603805" y="1139146"/>
                </a:cubicBezTo>
                <a:lnTo>
                  <a:pt x="1627938" y="1124390"/>
                </a:lnTo>
                <a:lnTo>
                  <a:pt x="1587528" y="1143668"/>
                </a:lnTo>
                <a:cubicBezTo>
                  <a:pt x="1531290" y="1176006"/>
                  <a:pt x="1482453" y="1212964"/>
                  <a:pt x="1370141" y="1212964"/>
                </a:cubicBezTo>
                <a:cubicBezTo>
                  <a:pt x="1258035" y="1212964"/>
                  <a:pt x="1208965" y="1176144"/>
                  <a:pt x="1152548" y="1143927"/>
                </a:cubicBezTo>
                <a:close/>
                <a:moveTo>
                  <a:pt x="8957234" y="1123505"/>
                </a:moveTo>
                <a:lnTo>
                  <a:pt x="8983144" y="1139296"/>
                </a:lnTo>
                <a:cubicBezTo>
                  <a:pt x="9049181" y="1187012"/>
                  <a:pt x="9095157" y="1250633"/>
                  <a:pt x="9217530" y="1250633"/>
                </a:cubicBezTo>
                <a:cubicBezTo>
                  <a:pt x="9339994" y="1250633"/>
                  <a:pt x="9385690" y="1186926"/>
                  <a:pt x="9451559" y="1139146"/>
                </a:cubicBezTo>
                <a:lnTo>
                  <a:pt x="9475695" y="1124388"/>
                </a:lnTo>
                <a:lnTo>
                  <a:pt x="9435281" y="1143668"/>
                </a:lnTo>
                <a:cubicBezTo>
                  <a:pt x="9379043" y="1176006"/>
                  <a:pt x="9330207" y="1212964"/>
                  <a:pt x="9217895" y="1212964"/>
                </a:cubicBezTo>
                <a:cubicBezTo>
                  <a:pt x="9105788" y="1212964"/>
                  <a:pt x="9056718" y="1176144"/>
                  <a:pt x="9000302" y="1143927"/>
                </a:cubicBezTo>
                <a:close/>
                <a:moveTo>
                  <a:pt x="5010268" y="1123505"/>
                </a:moveTo>
                <a:lnTo>
                  <a:pt x="5036179" y="1139296"/>
                </a:lnTo>
                <a:cubicBezTo>
                  <a:pt x="5102216" y="1187012"/>
                  <a:pt x="5148192" y="1250633"/>
                  <a:pt x="5270565" y="1250633"/>
                </a:cubicBezTo>
                <a:cubicBezTo>
                  <a:pt x="5393029" y="1250633"/>
                  <a:pt x="5438726" y="1186926"/>
                  <a:pt x="5504594" y="1139146"/>
                </a:cubicBezTo>
                <a:lnTo>
                  <a:pt x="5528727" y="1124389"/>
                </a:lnTo>
                <a:lnTo>
                  <a:pt x="5488316" y="1143668"/>
                </a:lnTo>
                <a:cubicBezTo>
                  <a:pt x="5432078" y="1176006"/>
                  <a:pt x="5383242" y="1212964"/>
                  <a:pt x="5270930" y="1212964"/>
                </a:cubicBezTo>
                <a:cubicBezTo>
                  <a:pt x="5158823" y="1212964"/>
                  <a:pt x="5109753" y="1176144"/>
                  <a:pt x="5053337" y="1143927"/>
                </a:cubicBezTo>
                <a:close/>
                <a:moveTo>
                  <a:pt x="4697749" y="1121063"/>
                </a:moveTo>
                <a:lnTo>
                  <a:pt x="4678576" y="1125797"/>
                </a:lnTo>
                <a:cubicBezTo>
                  <a:pt x="4614310" y="1146464"/>
                  <a:pt x="4547059" y="1156334"/>
                  <a:pt x="4479566" y="1154998"/>
                </a:cubicBezTo>
                <a:cubicBezTo>
                  <a:pt x="4405814" y="1154998"/>
                  <a:pt x="4359237" y="1146785"/>
                  <a:pt x="4319530" y="1136519"/>
                </a:cubicBezTo>
                <a:lnTo>
                  <a:pt x="4260434" y="1121201"/>
                </a:lnTo>
                <a:lnTo>
                  <a:pt x="4283186" y="1129009"/>
                </a:lnTo>
                <a:cubicBezTo>
                  <a:pt x="4331440" y="1148866"/>
                  <a:pt x="4381376" y="1169380"/>
                  <a:pt x="4479273" y="1169380"/>
                </a:cubicBezTo>
                <a:cubicBezTo>
                  <a:pt x="4576662" y="1169380"/>
                  <a:pt x="4626195" y="1148976"/>
                  <a:pt x="4676057" y="1128571"/>
                </a:cubicBezTo>
                <a:close/>
                <a:moveTo>
                  <a:pt x="796962" y="1121063"/>
                </a:moveTo>
                <a:lnTo>
                  <a:pt x="777787" y="1125797"/>
                </a:lnTo>
                <a:cubicBezTo>
                  <a:pt x="713521" y="1146464"/>
                  <a:pt x="646270" y="1156334"/>
                  <a:pt x="578777" y="1154998"/>
                </a:cubicBezTo>
                <a:cubicBezTo>
                  <a:pt x="505025" y="1154998"/>
                  <a:pt x="458448" y="1146785"/>
                  <a:pt x="418741" y="1136519"/>
                </a:cubicBezTo>
                <a:lnTo>
                  <a:pt x="359641" y="1121199"/>
                </a:lnTo>
                <a:lnTo>
                  <a:pt x="382397" y="1129009"/>
                </a:lnTo>
                <a:cubicBezTo>
                  <a:pt x="430652" y="1148866"/>
                  <a:pt x="480587" y="1169380"/>
                  <a:pt x="578485" y="1169380"/>
                </a:cubicBezTo>
                <a:cubicBezTo>
                  <a:pt x="675873" y="1169380"/>
                  <a:pt x="725406" y="1148976"/>
                  <a:pt x="775268" y="1128571"/>
                </a:cubicBezTo>
                <a:close/>
                <a:moveTo>
                  <a:pt x="8644716" y="1121063"/>
                </a:moveTo>
                <a:lnTo>
                  <a:pt x="8625540" y="1125797"/>
                </a:lnTo>
                <a:cubicBezTo>
                  <a:pt x="8561275" y="1146464"/>
                  <a:pt x="8494024" y="1156334"/>
                  <a:pt x="8426531" y="1154998"/>
                </a:cubicBezTo>
                <a:cubicBezTo>
                  <a:pt x="8352779" y="1154998"/>
                  <a:pt x="8306202" y="1146785"/>
                  <a:pt x="8266495" y="1136519"/>
                </a:cubicBezTo>
                <a:lnTo>
                  <a:pt x="8211198" y="1122185"/>
                </a:lnTo>
                <a:lnTo>
                  <a:pt x="8230151" y="1129009"/>
                </a:lnTo>
                <a:cubicBezTo>
                  <a:pt x="8278406" y="1148866"/>
                  <a:pt x="8328341" y="1169380"/>
                  <a:pt x="8426239" y="1169380"/>
                </a:cubicBezTo>
                <a:cubicBezTo>
                  <a:pt x="8523627" y="1169380"/>
                  <a:pt x="8573160" y="1148976"/>
                  <a:pt x="8623022" y="1128571"/>
                </a:cubicBezTo>
                <a:close/>
                <a:moveTo>
                  <a:pt x="11327876" y="1120954"/>
                </a:moveTo>
                <a:lnTo>
                  <a:pt x="11356784" y="1138565"/>
                </a:lnTo>
                <a:cubicBezTo>
                  <a:pt x="11422845" y="1186282"/>
                  <a:pt x="11468837" y="1249904"/>
                  <a:pt x="11591256" y="1249904"/>
                </a:cubicBezTo>
                <a:cubicBezTo>
                  <a:pt x="11713766" y="1249904"/>
                  <a:pt x="11759507" y="1186196"/>
                  <a:pt x="11825403" y="1138416"/>
                </a:cubicBezTo>
                <a:lnTo>
                  <a:pt x="11850128" y="1123302"/>
                </a:lnTo>
                <a:lnTo>
                  <a:pt x="11809416" y="1142719"/>
                </a:lnTo>
                <a:cubicBezTo>
                  <a:pt x="11753157" y="1175057"/>
                  <a:pt x="11704298" y="1212015"/>
                  <a:pt x="11591986" y="1212015"/>
                </a:cubicBezTo>
                <a:cubicBezTo>
                  <a:pt x="11479920" y="1212015"/>
                  <a:pt x="11430822" y="1175195"/>
                  <a:pt x="11374359" y="1142978"/>
                </a:cubicBezTo>
                <a:close/>
                <a:moveTo>
                  <a:pt x="7380907" y="1120952"/>
                </a:moveTo>
                <a:lnTo>
                  <a:pt x="7409818" y="1138565"/>
                </a:lnTo>
                <a:cubicBezTo>
                  <a:pt x="7475879" y="1186282"/>
                  <a:pt x="7521871" y="1249904"/>
                  <a:pt x="7644290" y="1249904"/>
                </a:cubicBezTo>
                <a:cubicBezTo>
                  <a:pt x="7766800" y="1249904"/>
                  <a:pt x="7812542" y="1186196"/>
                  <a:pt x="7878438" y="1138416"/>
                </a:cubicBezTo>
                <a:lnTo>
                  <a:pt x="7902875" y="1123478"/>
                </a:lnTo>
                <a:lnTo>
                  <a:pt x="7891523" y="1127127"/>
                </a:lnTo>
                <a:cubicBezTo>
                  <a:pt x="7820715" y="1161711"/>
                  <a:pt x="7776051" y="1212015"/>
                  <a:pt x="7645020" y="1212015"/>
                </a:cubicBezTo>
                <a:cubicBezTo>
                  <a:pt x="7532954" y="1212015"/>
                  <a:pt x="7483856" y="1175195"/>
                  <a:pt x="7427394" y="1142978"/>
                </a:cubicBezTo>
                <a:close/>
                <a:moveTo>
                  <a:pt x="3480120" y="1120952"/>
                </a:moveTo>
                <a:lnTo>
                  <a:pt x="3509030" y="1138565"/>
                </a:lnTo>
                <a:cubicBezTo>
                  <a:pt x="3575092" y="1186282"/>
                  <a:pt x="3621084" y="1249904"/>
                  <a:pt x="3743503" y="1249904"/>
                </a:cubicBezTo>
                <a:cubicBezTo>
                  <a:pt x="3872138" y="1249904"/>
                  <a:pt x="3916137" y="1179667"/>
                  <a:pt x="3987697" y="1131378"/>
                </a:cubicBezTo>
                <a:lnTo>
                  <a:pt x="4001026" y="1123819"/>
                </a:lnTo>
                <a:lnTo>
                  <a:pt x="3990736" y="1127127"/>
                </a:lnTo>
                <a:cubicBezTo>
                  <a:pt x="3919928" y="1161711"/>
                  <a:pt x="3875263" y="1212015"/>
                  <a:pt x="3744233" y="1212015"/>
                </a:cubicBezTo>
                <a:cubicBezTo>
                  <a:pt x="3632167" y="1212015"/>
                  <a:pt x="3583069" y="1175195"/>
                  <a:pt x="3526607" y="1142978"/>
                </a:cubicBezTo>
                <a:close/>
                <a:moveTo>
                  <a:pt x="2641997" y="1117569"/>
                </a:moveTo>
                <a:lnTo>
                  <a:pt x="2675767" y="1143886"/>
                </a:lnTo>
                <a:cubicBezTo>
                  <a:pt x="2770072" y="1245829"/>
                  <a:pt x="2807153" y="1449716"/>
                  <a:pt x="2953015" y="1449716"/>
                </a:cubicBezTo>
                <a:cubicBezTo>
                  <a:pt x="3098604" y="1449716"/>
                  <a:pt x="3134714" y="1245748"/>
                  <a:pt x="3228457" y="1143732"/>
                </a:cubicBezTo>
                <a:lnTo>
                  <a:pt x="3256206" y="1121990"/>
                </a:lnTo>
                <a:lnTo>
                  <a:pt x="3238635" y="1131672"/>
                </a:lnTo>
                <a:cubicBezTo>
                  <a:pt x="3142991" y="1202863"/>
                  <a:pt x="3107246" y="1354737"/>
                  <a:pt x="2953818" y="1354737"/>
                </a:cubicBezTo>
                <a:lnTo>
                  <a:pt x="2953307" y="1355102"/>
                </a:lnTo>
                <a:cubicBezTo>
                  <a:pt x="2852270" y="1355102"/>
                  <a:pt x="2801021" y="1288450"/>
                  <a:pt x="2751451" y="1223695"/>
                </a:cubicBezTo>
                <a:cubicBezTo>
                  <a:pt x="2723075" y="1186737"/>
                  <a:pt x="2695577" y="1150933"/>
                  <a:pt x="2659732" y="1126680"/>
                </a:cubicBezTo>
                <a:close/>
                <a:moveTo>
                  <a:pt x="10489749" y="1117569"/>
                </a:moveTo>
                <a:lnTo>
                  <a:pt x="10523519" y="1143886"/>
                </a:lnTo>
                <a:cubicBezTo>
                  <a:pt x="10617825" y="1245829"/>
                  <a:pt x="10654906" y="1449716"/>
                  <a:pt x="10800768" y="1449716"/>
                </a:cubicBezTo>
                <a:cubicBezTo>
                  <a:pt x="10946356" y="1449716"/>
                  <a:pt x="10982466" y="1245748"/>
                  <a:pt x="11076210" y="1143732"/>
                </a:cubicBezTo>
                <a:lnTo>
                  <a:pt x="11103957" y="1121991"/>
                </a:lnTo>
                <a:lnTo>
                  <a:pt x="11086389" y="1131672"/>
                </a:lnTo>
                <a:cubicBezTo>
                  <a:pt x="10990745" y="1202863"/>
                  <a:pt x="10954999" y="1354737"/>
                  <a:pt x="10801571" y="1354737"/>
                </a:cubicBezTo>
                <a:lnTo>
                  <a:pt x="10801060" y="1355102"/>
                </a:lnTo>
                <a:cubicBezTo>
                  <a:pt x="10700023" y="1355102"/>
                  <a:pt x="10648774" y="1288450"/>
                  <a:pt x="10599204" y="1223695"/>
                </a:cubicBezTo>
                <a:cubicBezTo>
                  <a:pt x="10570828" y="1186737"/>
                  <a:pt x="10543330" y="1150933"/>
                  <a:pt x="10507484" y="1126680"/>
                </a:cubicBezTo>
                <a:close/>
                <a:moveTo>
                  <a:pt x="6542784" y="1117569"/>
                </a:moveTo>
                <a:lnTo>
                  <a:pt x="6576554" y="1143886"/>
                </a:lnTo>
                <a:cubicBezTo>
                  <a:pt x="6670859" y="1245829"/>
                  <a:pt x="6707941" y="1449716"/>
                  <a:pt x="6853803" y="1449716"/>
                </a:cubicBezTo>
                <a:cubicBezTo>
                  <a:pt x="6999391" y="1449716"/>
                  <a:pt x="7035501" y="1245748"/>
                  <a:pt x="7129245" y="1143732"/>
                </a:cubicBezTo>
                <a:lnTo>
                  <a:pt x="7156992" y="1121991"/>
                </a:lnTo>
                <a:lnTo>
                  <a:pt x="7139423" y="1131672"/>
                </a:lnTo>
                <a:cubicBezTo>
                  <a:pt x="7043779" y="1202863"/>
                  <a:pt x="7008033" y="1354737"/>
                  <a:pt x="6854605" y="1354737"/>
                </a:cubicBezTo>
                <a:lnTo>
                  <a:pt x="6854094" y="1355102"/>
                </a:lnTo>
                <a:cubicBezTo>
                  <a:pt x="6753057" y="1355102"/>
                  <a:pt x="6701808" y="1288450"/>
                  <a:pt x="6652238" y="1223695"/>
                </a:cubicBezTo>
                <a:cubicBezTo>
                  <a:pt x="6623862" y="1186737"/>
                  <a:pt x="6596364" y="1150933"/>
                  <a:pt x="6560519" y="1126680"/>
                </a:cubicBezTo>
                <a:close/>
                <a:moveTo>
                  <a:pt x="9754376" y="1116710"/>
                </a:moveTo>
                <a:lnTo>
                  <a:pt x="9811746" y="1144632"/>
                </a:lnTo>
                <a:cubicBezTo>
                  <a:pt x="9861207" y="1173177"/>
                  <a:pt x="9910302" y="1201721"/>
                  <a:pt x="10008456" y="1201721"/>
                </a:cubicBezTo>
                <a:cubicBezTo>
                  <a:pt x="10106756" y="1201721"/>
                  <a:pt x="10155778" y="1173122"/>
                  <a:pt x="10205156" y="1144513"/>
                </a:cubicBezTo>
                <a:lnTo>
                  <a:pt x="10257911" y="1118740"/>
                </a:lnTo>
                <a:lnTo>
                  <a:pt x="10226374" y="1129195"/>
                </a:lnTo>
                <a:cubicBezTo>
                  <a:pt x="10169538" y="1151832"/>
                  <a:pt x="10119900" y="1177703"/>
                  <a:pt x="10008821" y="1177703"/>
                </a:cubicBezTo>
                <a:cubicBezTo>
                  <a:pt x="9879467" y="1177703"/>
                  <a:pt x="9833523" y="1142585"/>
                  <a:pt x="9762112" y="1118441"/>
                </a:cubicBezTo>
                <a:close/>
                <a:moveTo>
                  <a:pt x="5807410" y="1116709"/>
                </a:moveTo>
                <a:lnTo>
                  <a:pt x="5864781" y="1144632"/>
                </a:lnTo>
                <a:cubicBezTo>
                  <a:pt x="5914241" y="1173177"/>
                  <a:pt x="5963337" y="1201721"/>
                  <a:pt x="6061491" y="1201721"/>
                </a:cubicBezTo>
                <a:cubicBezTo>
                  <a:pt x="6159790" y="1201721"/>
                  <a:pt x="6208812" y="1173122"/>
                  <a:pt x="6258190" y="1144513"/>
                </a:cubicBezTo>
                <a:lnTo>
                  <a:pt x="6310946" y="1118740"/>
                </a:lnTo>
                <a:lnTo>
                  <a:pt x="6279408" y="1129195"/>
                </a:lnTo>
                <a:cubicBezTo>
                  <a:pt x="6222572" y="1151832"/>
                  <a:pt x="6172935" y="1177703"/>
                  <a:pt x="6061855" y="1177703"/>
                </a:cubicBezTo>
                <a:cubicBezTo>
                  <a:pt x="5932501" y="1177703"/>
                  <a:pt x="5886558" y="1142585"/>
                  <a:pt x="5815148" y="1118441"/>
                </a:cubicBezTo>
                <a:close/>
                <a:moveTo>
                  <a:pt x="1906621" y="1116709"/>
                </a:moveTo>
                <a:lnTo>
                  <a:pt x="1963993" y="1144632"/>
                </a:lnTo>
                <a:cubicBezTo>
                  <a:pt x="2013453" y="1173177"/>
                  <a:pt x="2062548" y="1201721"/>
                  <a:pt x="2160703" y="1201721"/>
                </a:cubicBezTo>
                <a:cubicBezTo>
                  <a:pt x="2259003" y="1201721"/>
                  <a:pt x="2308025" y="1173122"/>
                  <a:pt x="2357403" y="1144513"/>
                </a:cubicBezTo>
                <a:lnTo>
                  <a:pt x="2410159" y="1118740"/>
                </a:lnTo>
                <a:lnTo>
                  <a:pt x="2378621" y="1129195"/>
                </a:lnTo>
                <a:cubicBezTo>
                  <a:pt x="2321784" y="1151832"/>
                  <a:pt x="2272147" y="1177703"/>
                  <a:pt x="2161068" y="1177703"/>
                </a:cubicBezTo>
                <a:cubicBezTo>
                  <a:pt x="2031713" y="1177703"/>
                  <a:pt x="1985770" y="1142585"/>
                  <a:pt x="1914359" y="1118441"/>
                </a:cubicBezTo>
                <a:close/>
                <a:moveTo>
                  <a:pt x="7380840" y="1111649"/>
                </a:moveTo>
                <a:lnTo>
                  <a:pt x="7448256" y="1145070"/>
                </a:lnTo>
                <a:cubicBezTo>
                  <a:pt x="7497734" y="1174162"/>
                  <a:pt x="7546830" y="1203254"/>
                  <a:pt x="7645020" y="1203254"/>
                </a:cubicBezTo>
                <a:cubicBezTo>
                  <a:pt x="7743357" y="1203254"/>
                  <a:pt x="7792288" y="1174053"/>
                  <a:pt x="7841602" y="1144851"/>
                </a:cubicBezTo>
                <a:lnTo>
                  <a:pt x="7907470" y="1111989"/>
                </a:lnTo>
                <a:lnTo>
                  <a:pt x="7805480" y="1143748"/>
                </a:lnTo>
                <a:cubicBezTo>
                  <a:pt x="7765860" y="1156041"/>
                  <a:pt x="7719238" y="1165876"/>
                  <a:pt x="7645020" y="1165876"/>
                </a:cubicBezTo>
                <a:cubicBezTo>
                  <a:pt x="7571104" y="1165876"/>
                  <a:pt x="7524485" y="1156072"/>
                  <a:pt x="7484775" y="1143817"/>
                </a:cubicBezTo>
                <a:close/>
                <a:moveTo>
                  <a:pt x="11327805" y="1111648"/>
                </a:moveTo>
                <a:lnTo>
                  <a:pt x="11395222" y="1145070"/>
                </a:lnTo>
                <a:cubicBezTo>
                  <a:pt x="11444700" y="1174162"/>
                  <a:pt x="11493795" y="1203254"/>
                  <a:pt x="11591986" y="1203254"/>
                </a:cubicBezTo>
                <a:cubicBezTo>
                  <a:pt x="11690322" y="1203254"/>
                  <a:pt x="11739253" y="1174053"/>
                  <a:pt x="11788567" y="1144851"/>
                </a:cubicBezTo>
                <a:lnTo>
                  <a:pt x="11854436" y="1111989"/>
                </a:lnTo>
                <a:lnTo>
                  <a:pt x="11752446" y="1143748"/>
                </a:lnTo>
                <a:cubicBezTo>
                  <a:pt x="11712826" y="1156041"/>
                  <a:pt x="11666204" y="1165876"/>
                  <a:pt x="11591986" y="1165876"/>
                </a:cubicBezTo>
                <a:cubicBezTo>
                  <a:pt x="11518070" y="1165876"/>
                  <a:pt x="11471451" y="1156072"/>
                  <a:pt x="11431741" y="1143817"/>
                </a:cubicBezTo>
                <a:close/>
                <a:moveTo>
                  <a:pt x="5537175" y="1111105"/>
                </a:moveTo>
                <a:lnTo>
                  <a:pt x="5430714" y="1144276"/>
                </a:lnTo>
                <a:cubicBezTo>
                  <a:pt x="5391107" y="1156581"/>
                  <a:pt x="5344508" y="1166433"/>
                  <a:pt x="5270346" y="1166460"/>
                </a:cubicBezTo>
                <a:cubicBezTo>
                  <a:pt x="5196429" y="1166460"/>
                  <a:pt x="5149811" y="1156646"/>
                  <a:pt x="5110106" y="1144378"/>
                </a:cubicBezTo>
                <a:lnTo>
                  <a:pt x="5006053" y="1112132"/>
                </a:lnTo>
                <a:lnTo>
                  <a:pt x="5074385" y="1146020"/>
                </a:lnTo>
                <a:cubicBezTo>
                  <a:pt x="5123846" y="1175112"/>
                  <a:pt x="5172921" y="1204204"/>
                  <a:pt x="5271075" y="1204204"/>
                </a:cubicBezTo>
                <a:cubicBezTo>
                  <a:pt x="5369412" y="1204204"/>
                  <a:pt x="5418343" y="1175003"/>
                  <a:pt x="5467648" y="1145801"/>
                </a:cubicBezTo>
                <a:close/>
                <a:moveTo>
                  <a:pt x="1636386" y="1111105"/>
                </a:moveTo>
                <a:lnTo>
                  <a:pt x="1529926" y="1144276"/>
                </a:lnTo>
                <a:cubicBezTo>
                  <a:pt x="1490319" y="1156581"/>
                  <a:pt x="1443721" y="1166433"/>
                  <a:pt x="1369558" y="1166460"/>
                </a:cubicBezTo>
                <a:cubicBezTo>
                  <a:pt x="1295641" y="1166460"/>
                  <a:pt x="1249022" y="1156646"/>
                  <a:pt x="1209316" y="1144378"/>
                </a:cubicBezTo>
                <a:lnTo>
                  <a:pt x="1105265" y="1112132"/>
                </a:lnTo>
                <a:lnTo>
                  <a:pt x="1173596" y="1146020"/>
                </a:lnTo>
                <a:cubicBezTo>
                  <a:pt x="1223056" y="1175112"/>
                  <a:pt x="1272133" y="1204204"/>
                  <a:pt x="1370287" y="1204204"/>
                </a:cubicBezTo>
                <a:cubicBezTo>
                  <a:pt x="1468624" y="1204204"/>
                  <a:pt x="1517555" y="1175003"/>
                  <a:pt x="1566860" y="1145801"/>
                </a:cubicBezTo>
                <a:close/>
                <a:moveTo>
                  <a:pt x="9484141" y="1111104"/>
                </a:moveTo>
                <a:lnTo>
                  <a:pt x="9377678" y="1144276"/>
                </a:lnTo>
                <a:cubicBezTo>
                  <a:pt x="9338071" y="1156581"/>
                  <a:pt x="9291473" y="1166433"/>
                  <a:pt x="9217311" y="1166460"/>
                </a:cubicBezTo>
                <a:cubicBezTo>
                  <a:pt x="9143394" y="1166460"/>
                  <a:pt x="9096776" y="1156646"/>
                  <a:pt x="9057070" y="1144378"/>
                </a:cubicBezTo>
                <a:lnTo>
                  <a:pt x="8953018" y="1112132"/>
                </a:lnTo>
                <a:lnTo>
                  <a:pt x="9021349" y="1146020"/>
                </a:lnTo>
                <a:cubicBezTo>
                  <a:pt x="9070810" y="1175112"/>
                  <a:pt x="9119886" y="1204204"/>
                  <a:pt x="9218040" y="1204204"/>
                </a:cubicBezTo>
                <a:cubicBezTo>
                  <a:pt x="9316377" y="1204204"/>
                  <a:pt x="9365308" y="1175003"/>
                  <a:pt x="9414613" y="1145801"/>
                </a:cubicBezTo>
                <a:close/>
                <a:moveTo>
                  <a:pt x="10254801" y="1111102"/>
                </a:moveTo>
                <a:lnTo>
                  <a:pt x="10169088" y="1129807"/>
                </a:lnTo>
                <a:cubicBezTo>
                  <a:pt x="10129507" y="1138429"/>
                  <a:pt x="10082956" y="1145335"/>
                  <a:pt x="10008821" y="1145362"/>
                </a:cubicBezTo>
                <a:cubicBezTo>
                  <a:pt x="9941656" y="1146515"/>
                  <a:pt x="9874668" y="1138229"/>
                  <a:pt x="9809811" y="1120759"/>
                </a:cubicBezTo>
                <a:lnTo>
                  <a:pt x="9764105" y="1111637"/>
                </a:lnTo>
                <a:lnTo>
                  <a:pt x="9813023" y="1128425"/>
                </a:lnTo>
                <a:cubicBezTo>
                  <a:pt x="9861279" y="1148355"/>
                  <a:pt x="9911214" y="1168869"/>
                  <a:pt x="10009113" y="1168869"/>
                </a:cubicBezTo>
                <a:cubicBezTo>
                  <a:pt x="10034883" y="1165292"/>
                  <a:pt x="10084671" y="1178287"/>
                  <a:pt x="10205420" y="1128352"/>
                </a:cubicBezTo>
                <a:close/>
                <a:moveTo>
                  <a:pt x="6307836" y="1111102"/>
                </a:moveTo>
                <a:lnTo>
                  <a:pt x="6222122" y="1129807"/>
                </a:lnTo>
                <a:cubicBezTo>
                  <a:pt x="6182541" y="1138429"/>
                  <a:pt x="6135991" y="1145335"/>
                  <a:pt x="6061855" y="1145362"/>
                </a:cubicBezTo>
                <a:cubicBezTo>
                  <a:pt x="5994690" y="1146515"/>
                  <a:pt x="5927702" y="1138229"/>
                  <a:pt x="5862846" y="1120759"/>
                </a:cubicBezTo>
                <a:lnTo>
                  <a:pt x="5817139" y="1111637"/>
                </a:lnTo>
                <a:lnTo>
                  <a:pt x="5866059" y="1128425"/>
                </a:lnTo>
                <a:cubicBezTo>
                  <a:pt x="5914314" y="1148355"/>
                  <a:pt x="5964248" y="1168869"/>
                  <a:pt x="6062147" y="1168869"/>
                </a:cubicBezTo>
                <a:cubicBezTo>
                  <a:pt x="6087917" y="1165292"/>
                  <a:pt x="6137705" y="1178287"/>
                  <a:pt x="6258454" y="1128352"/>
                </a:cubicBezTo>
                <a:close/>
                <a:moveTo>
                  <a:pt x="2407050" y="1111102"/>
                </a:moveTo>
                <a:lnTo>
                  <a:pt x="2321335" y="1129807"/>
                </a:lnTo>
                <a:cubicBezTo>
                  <a:pt x="2281754" y="1138429"/>
                  <a:pt x="2235204" y="1145335"/>
                  <a:pt x="2161068" y="1145362"/>
                </a:cubicBezTo>
                <a:cubicBezTo>
                  <a:pt x="2093903" y="1146515"/>
                  <a:pt x="2026914" y="1138229"/>
                  <a:pt x="1962059" y="1120759"/>
                </a:cubicBezTo>
                <a:lnTo>
                  <a:pt x="1916351" y="1111636"/>
                </a:lnTo>
                <a:lnTo>
                  <a:pt x="1965270" y="1128425"/>
                </a:lnTo>
                <a:cubicBezTo>
                  <a:pt x="2013525" y="1148355"/>
                  <a:pt x="2063460" y="1168869"/>
                  <a:pt x="2161360" y="1168869"/>
                </a:cubicBezTo>
                <a:cubicBezTo>
                  <a:pt x="2187130" y="1165292"/>
                  <a:pt x="2236918" y="1178287"/>
                  <a:pt x="2357668" y="1128352"/>
                </a:cubicBezTo>
                <a:close/>
                <a:moveTo>
                  <a:pt x="3258907" y="1110944"/>
                </a:moveTo>
                <a:lnTo>
                  <a:pt x="3238148" y="1117769"/>
                </a:lnTo>
                <a:cubicBezTo>
                  <a:pt x="3142099" y="1160479"/>
                  <a:pt x="3107001" y="1251599"/>
                  <a:pt x="2953965" y="1251655"/>
                </a:cubicBezTo>
                <a:lnTo>
                  <a:pt x="2953161" y="1251582"/>
                </a:lnTo>
                <a:cubicBezTo>
                  <a:pt x="2800348" y="1251582"/>
                  <a:pt x="2763891" y="1160561"/>
                  <a:pt x="2667290" y="1117894"/>
                </a:cubicBezTo>
                <a:lnTo>
                  <a:pt x="2646733" y="1111168"/>
                </a:lnTo>
                <a:lnTo>
                  <a:pt x="2676087" y="1127565"/>
                </a:lnTo>
                <a:cubicBezTo>
                  <a:pt x="2770203" y="1200394"/>
                  <a:pt x="2808011" y="1346050"/>
                  <a:pt x="2953818" y="1346050"/>
                </a:cubicBezTo>
                <a:cubicBezTo>
                  <a:pt x="3099735" y="1346050"/>
                  <a:pt x="3136008" y="1200311"/>
                  <a:pt x="3229568" y="1127411"/>
                </a:cubicBezTo>
                <a:close/>
                <a:moveTo>
                  <a:pt x="7159696" y="1110943"/>
                </a:moveTo>
                <a:lnTo>
                  <a:pt x="7138936" y="1117769"/>
                </a:lnTo>
                <a:cubicBezTo>
                  <a:pt x="7042886" y="1160479"/>
                  <a:pt x="7007788" y="1251599"/>
                  <a:pt x="6854751" y="1251655"/>
                </a:cubicBezTo>
                <a:lnTo>
                  <a:pt x="6853948" y="1251582"/>
                </a:lnTo>
                <a:cubicBezTo>
                  <a:pt x="6701135" y="1251582"/>
                  <a:pt x="6664677" y="1160561"/>
                  <a:pt x="6568076" y="1117894"/>
                </a:cubicBezTo>
                <a:lnTo>
                  <a:pt x="6547521" y="1111169"/>
                </a:lnTo>
                <a:lnTo>
                  <a:pt x="6576874" y="1127565"/>
                </a:lnTo>
                <a:cubicBezTo>
                  <a:pt x="6670991" y="1200394"/>
                  <a:pt x="6708798" y="1346050"/>
                  <a:pt x="6854605" y="1346050"/>
                </a:cubicBezTo>
                <a:cubicBezTo>
                  <a:pt x="7000521" y="1346050"/>
                  <a:pt x="7036796" y="1200311"/>
                  <a:pt x="7130355" y="1127411"/>
                </a:cubicBezTo>
                <a:close/>
                <a:moveTo>
                  <a:pt x="11106662" y="1110943"/>
                </a:moveTo>
                <a:lnTo>
                  <a:pt x="11085901" y="1117769"/>
                </a:lnTo>
                <a:cubicBezTo>
                  <a:pt x="10989852" y="1160479"/>
                  <a:pt x="10954754" y="1251599"/>
                  <a:pt x="10801717" y="1251655"/>
                </a:cubicBezTo>
                <a:lnTo>
                  <a:pt x="10800914" y="1251582"/>
                </a:lnTo>
                <a:cubicBezTo>
                  <a:pt x="10648100" y="1251582"/>
                  <a:pt x="10611643" y="1160561"/>
                  <a:pt x="10515042" y="1117894"/>
                </a:cubicBezTo>
                <a:lnTo>
                  <a:pt x="10494487" y="1111169"/>
                </a:lnTo>
                <a:lnTo>
                  <a:pt x="10523840" y="1127565"/>
                </a:lnTo>
                <a:cubicBezTo>
                  <a:pt x="10617957" y="1200394"/>
                  <a:pt x="10655764" y="1346050"/>
                  <a:pt x="10801571" y="1346050"/>
                </a:cubicBezTo>
                <a:cubicBezTo>
                  <a:pt x="10947487" y="1346050"/>
                  <a:pt x="10983762" y="1200311"/>
                  <a:pt x="11077321" y="1127411"/>
                </a:cubicBezTo>
                <a:close/>
                <a:moveTo>
                  <a:pt x="4702821" y="1110612"/>
                </a:moveTo>
                <a:lnTo>
                  <a:pt x="4677700" y="1114116"/>
                </a:lnTo>
                <a:cubicBezTo>
                  <a:pt x="4557535" y="1135360"/>
                  <a:pt x="4477377" y="1131710"/>
                  <a:pt x="4478764" y="1131710"/>
                </a:cubicBezTo>
                <a:cubicBezTo>
                  <a:pt x="4404847" y="1131710"/>
                  <a:pt x="4358371" y="1126813"/>
                  <a:pt x="4318815" y="1120692"/>
                </a:cubicBezTo>
                <a:lnTo>
                  <a:pt x="4262812" y="1112009"/>
                </a:lnTo>
                <a:lnTo>
                  <a:pt x="4283403" y="1117036"/>
                </a:lnTo>
                <a:cubicBezTo>
                  <a:pt x="4346822" y="1137566"/>
                  <a:pt x="4413214" y="1147435"/>
                  <a:pt x="4479858" y="1146238"/>
                </a:cubicBezTo>
                <a:cubicBezTo>
                  <a:pt x="4577501" y="1146238"/>
                  <a:pt x="4627089" y="1131638"/>
                  <a:pt x="4676914" y="1117037"/>
                </a:cubicBezTo>
                <a:close/>
                <a:moveTo>
                  <a:pt x="802032" y="1110612"/>
                </a:moveTo>
                <a:lnTo>
                  <a:pt x="776912" y="1114116"/>
                </a:lnTo>
                <a:cubicBezTo>
                  <a:pt x="656747" y="1135360"/>
                  <a:pt x="576589" y="1131710"/>
                  <a:pt x="577975" y="1131710"/>
                </a:cubicBezTo>
                <a:cubicBezTo>
                  <a:pt x="504058" y="1131710"/>
                  <a:pt x="457583" y="1126813"/>
                  <a:pt x="418026" y="1120692"/>
                </a:cubicBezTo>
                <a:lnTo>
                  <a:pt x="362022" y="1112009"/>
                </a:lnTo>
                <a:lnTo>
                  <a:pt x="382615" y="1117036"/>
                </a:lnTo>
                <a:cubicBezTo>
                  <a:pt x="446034" y="1137566"/>
                  <a:pt x="512424" y="1147435"/>
                  <a:pt x="579069" y="1146238"/>
                </a:cubicBezTo>
                <a:cubicBezTo>
                  <a:pt x="676712" y="1146238"/>
                  <a:pt x="726300" y="1131638"/>
                  <a:pt x="776126" y="1117037"/>
                </a:cubicBezTo>
                <a:close/>
                <a:moveTo>
                  <a:pt x="8649787" y="1110612"/>
                </a:moveTo>
                <a:lnTo>
                  <a:pt x="8624664" y="1114116"/>
                </a:lnTo>
                <a:cubicBezTo>
                  <a:pt x="8504499" y="1135360"/>
                  <a:pt x="8424341" y="1131710"/>
                  <a:pt x="8425728" y="1131710"/>
                </a:cubicBezTo>
                <a:cubicBezTo>
                  <a:pt x="8351812" y="1131710"/>
                  <a:pt x="8305337" y="1126813"/>
                  <a:pt x="8265780" y="1120692"/>
                </a:cubicBezTo>
                <a:lnTo>
                  <a:pt x="8209777" y="1112009"/>
                </a:lnTo>
                <a:lnTo>
                  <a:pt x="8230369" y="1117036"/>
                </a:lnTo>
                <a:cubicBezTo>
                  <a:pt x="8293788" y="1137566"/>
                  <a:pt x="8360178" y="1147435"/>
                  <a:pt x="8426823" y="1146238"/>
                </a:cubicBezTo>
                <a:cubicBezTo>
                  <a:pt x="8524466" y="1146238"/>
                  <a:pt x="8574054" y="1131638"/>
                  <a:pt x="8623879" y="1117037"/>
                </a:cubicBezTo>
                <a:close/>
                <a:moveTo>
                  <a:pt x="4025647" y="1106631"/>
                </a:moveTo>
                <a:lnTo>
                  <a:pt x="4023134" y="1106866"/>
                </a:lnTo>
                <a:cubicBezTo>
                  <a:pt x="3930722" y="1126536"/>
                  <a:pt x="3892668" y="1165876"/>
                  <a:pt x="3744233" y="1165876"/>
                </a:cubicBezTo>
                <a:cubicBezTo>
                  <a:pt x="3670316" y="1165876"/>
                  <a:pt x="3623697" y="1156072"/>
                  <a:pt x="3583987" y="1143817"/>
                </a:cubicBezTo>
                <a:lnTo>
                  <a:pt x="3480051" y="1111648"/>
                </a:lnTo>
                <a:lnTo>
                  <a:pt x="3547468" y="1145070"/>
                </a:lnTo>
                <a:cubicBezTo>
                  <a:pt x="3596946" y="1174162"/>
                  <a:pt x="3646043" y="1203254"/>
                  <a:pt x="3744233" y="1203254"/>
                </a:cubicBezTo>
                <a:cubicBezTo>
                  <a:pt x="3873300" y="1203254"/>
                  <a:pt x="3917257" y="1152950"/>
                  <a:pt x="3988678" y="1118365"/>
                </a:cubicBezTo>
                <a:close/>
                <a:moveTo>
                  <a:pt x="11106442" y="1101993"/>
                </a:moveTo>
                <a:lnTo>
                  <a:pt x="11078952" y="1103892"/>
                </a:lnTo>
                <a:cubicBezTo>
                  <a:pt x="10986454" y="1118474"/>
                  <a:pt x="10949495" y="1147644"/>
                  <a:pt x="10800841" y="1147698"/>
                </a:cubicBezTo>
                <a:lnTo>
                  <a:pt x="10800694" y="1147990"/>
                </a:lnTo>
                <a:cubicBezTo>
                  <a:pt x="10676587" y="1147990"/>
                  <a:pt x="10632274" y="1128480"/>
                  <a:pt x="10566918" y="1113250"/>
                </a:cubicBezTo>
                <a:lnTo>
                  <a:pt x="10501278" y="1104599"/>
                </a:lnTo>
                <a:lnTo>
                  <a:pt x="10514092" y="1107963"/>
                </a:lnTo>
                <a:cubicBezTo>
                  <a:pt x="10618109" y="1151298"/>
                  <a:pt x="10649147" y="1242895"/>
                  <a:pt x="10801498" y="1242895"/>
                </a:cubicBezTo>
                <a:cubicBezTo>
                  <a:pt x="10948565" y="1242895"/>
                  <a:pt x="10984592" y="1155428"/>
                  <a:pt x="11077741" y="1111694"/>
                </a:cubicBezTo>
                <a:close/>
                <a:moveTo>
                  <a:pt x="7159476" y="1101993"/>
                </a:moveTo>
                <a:lnTo>
                  <a:pt x="7131987" y="1103892"/>
                </a:lnTo>
                <a:cubicBezTo>
                  <a:pt x="7039488" y="1118474"/>
                  <a:pt x="7002530" y="1147644"/>
                  <a:pt x="6853875" y="1147698"/>
                </a:cubicBezTo>
                <a:lnTo>
                  <a:pt x="6853729" y="1147990"/>
                </a:lnTo>
                <a:cubicBezTo>
                  <a:pt x="6729622" y="1147990"/>
                  <a:pt x="6685309" y="1128480"/>
                  <a:pt x="6619952" y="1113250"/>
                </a:cubicBezTo>
                <a:lnTo>
                  <a:pt x="6554313" y="1104599"/>
                </a:lnTo>
                <a:lnTo>
                  <a:pt x="6567126" y="1107963"/>
                </a:lnTo>
                <a:cubicBezTo>
                  <a:pt x="6671144" y="1151298"/>
                  <a:pt x="6702182" y="1242895"/>
                  <a:pt x="6854532" y="1242895"/>
                </a:cubicBezTo>
                <a:cubicBezTo>
                  <a:pt x="7001599" y="1242895"/>
                  <a:pt x="7037627" y="1155428"/>
                  <a:pt x="7130775" y="1111694"/>
                </a:cubicBezTo>
                <a:close/>
                <a:moveTo>
                  <a:pt x="3258690" y="1101992"/>
                </a:moveTo>
                <a:lnTo>
                  <a:pt x="3231200" y="1103892"/>
                </a:lnTo>
                <a:cubicBezTo>
                  <a:pt x="3138702" y="1118474"/>
                  <a:pt x="3101743" y="1147644"/>
                  <a:pt x="2953089" y="1147698"/>
                </a:cubicBezTo>
                <a:lnTo>
                  <a:pt x="2952943" y="1147990"/>
                </a:lnTo>
                <a:cubicBezTo>
                  <a:pt x="2828836" y="1147990"/>
                  <a:pt x="2784522" y="1128480"/>
                  <a:pt x="2719166" y="1113250"/>
                </a:cubicBezTo>
                <a:lnTo>
                  <a:pt x="2653526" y="1104599"/>
                </a:lnTo>
                <a:lnTo>
                  <a:pt x="2666340" y="1107963"/>
                </a:lnTo>
                <a:cubicBezTo>
                  <a:pt x="2770357" y="1151298"/>
                  <a:pt x="2801395" y="1242895"/>
                  <a:pt x="2953746" y="1242895"/>
                </a:cubicBezTo>
                <a:cubicBezTo>
                  <a:pt x="3100813" y="1242895"/>
                  <a:pt x="3136840" y="1155428"/>
                  <a:pt x="3229988" y="1111694"/>
                </a:cubicBezTo>
                <a:close/>
                <a:moveTo>
                  <a:pt x="9756732" y="1100802"/>
                </a:moveTo>
                <a:lnTo>
                  <a:pt x="9812440" y="1112291"/>
                </a:lnTo>
                <a:cubicBezTo>
                  <a:pt x="9941569" y="1145362"/>
                  <a:pt x="10076948" y="1145362"/>
                  <a:pt x="10206077" y="1112291"/>
                </a:cubicBezTo>
                <a:lnTo>
                  <a:pt x="10257845" y="1101186"/>
                </a:lnTo>
                <a:lnTo>
                  <a:pt x="10206880" y="1104188"/>
                </a:lnTo>
                <a:cubicBezTo>
                  <a:pt x="10100988" y="1112948"/>
                  <a:pt x="10020638" y="1114009"/>
                  <a:pt x="9950442" y="1111913"/>
                </a:cubicBezTo>
                <a:close/>
                <a:moveTo>
                  <a:pt x="5809767" y="1100802"/>
                </a:moveTo>
                <a:lnTo>
                  <a:pt x="5865475" y="1112291"/>
                </a:lnTo>
                <a:cubicBezTo>
                  <a:pt x="5994603" y="1145362"/>
                  <a:pt x="6129982" y="1145362"/>
                  <a:pt x="6259111" y="1112291"/>
                </a:cubicBezTo>
                <a:lnTo>
                  <a:pt x="6310879" y="1101186"/>
                </a:lnTo>
                <a:lnTo>
                  <a:pt x="6259914" y="1104188"/>
                </a:lnTo>
                <a:cubicBezTo>
                  <a:pt x="6154022" y="1112948"/>
                  <a:pt x="6073673" y="1114009"/>
                  <a:pt x="6003477" y="1111913"/>
                </a:cubicBezTo>
                <a:close/>
                <a:moveTo>
                  <a:pt x="1908978" y="1100801"/>
                </a:moveTo>
                <a:lnTo>
                  <a:pt x="1964686" y="1112291"/>
                </a:lnTo>
                <a:cubicBezTo>
                  <a:pt x="2093816" y="1145362"/>
                  <a:pt x="2229195" y="1145362"/>
                  <a:pt x="2358325" y="1112291"/>
                </a:cubicBezTo>
                <a:lnTo>
                  <a:pt x="2410093" y="1101186"/>
                </a:lnTo>
                <a:lnTo>
                  <a:pt x="2359128" y="1104188"/>
                </a:lnTo>
                <a:cubicBezTo>
                  <a:pt x="2253236" y="1112948"/>
                  <a:pt x="2172886" y="1114009"/>
                  <a:pt x="2102691" y="1111913"/>
                </a:cubicBezTo>
                <a:close/>
                <a:moveTo>
                  <a:pt x="8196346" y="1100738"/>
                </a:moveTo>
                <a:lnTo>
                  <a:pt x="8229348" y="1105575"/>
                </a:lnTo>
                <a:cubicBezTo>
                  <a:pt x="8348198" y="1126527"/>
                  <a:pt x="8427918" y="1122949"/>
                  <a:pt x="8426458" y="1122949"/>
                </a:cubicBezTo>
                <a:cubicBezTo>
                  <a:pt x="8525013" y="1122949"/>
                  <a:pt x="8574474" y="1114207"/>
                  <a:pt x="8624016" y="1105456"/>
                </a:cubicBezTo>
                <a:lnTo>
                  <a:pt x="8651071" y="1101410"/>
                </a:lnTo>
                <a:lnTo>
                  <a:pt x="8624007" y="1102217"/>
                </a:lnTo>
                <a:cubicBezTo>
                  <a:pt x="8518526" y="1108459"/>
                  <a:pt x="8438258" y="1109219"/>
                  <a:pt x="8368016" y="1107730"/>
                </a:cubicBezTo>
                <a:close/>
                <a:moveTo>
                  <a:pt x="348592" y="1100738"/>
                </a:moveTo>
                <a:lnTo>
                  <a:pt x="381595" y="1105575"/>
                </a:lnTo>
                <a:cubicBezTo>
                  <a:pt x="500445" y="1126527"/>
                  <a:pt x="580166" y="1122949"/>
                  <a:pt x="578706" y="1122949"/>
                </a:cubicBezTo>
                <a:cubicBezTo>
                  <a:pt x="677260" y="1122949"/>
                  <a:pt x="726721" y="1114207"/>
                  <a:pt x="776263" y="1105456"/>
                </a:cubicBezTo>
                <a:lnTo>
                  <a:pt x="803318" y="1101410"/>
                </a:lnTo>
                <a:lnTo>
                  <a:pt x="776254" y="1102217"/>
                </a:lnTo>
                <a:cubicBezTo>
                  <a:pt x="670772" y="1108459"/>
                  <a:pt x="590504" y="1109219"/>
                  <a:pt x="520263" y="1107730"/>
                </a:cubicBezTo>
                <a:close/>
                <a:moveTo>
                  <a:pt x="4249376" y="1100737"/>
                </a:moveTo>
                <a:lnTo>
                  <a:pt x="4282383" y="1105575"/>
                </a:lnTo>
                <a:cubicBezTo>
                  <a:pt x="4401233" y="1126527"/>
                  <a:pt x="4480955" y="1122949"/>
                  <a:pt x="4479492" y="1122949"/>
                </a:cubicBezTo>
                <a:cubicBezTo>
                  <a:pt x="4578049" y="1122949"/>
                  <a:pt x="4627509" y="1114207"/>
                  <a:pt x="4677051" y="1105456"/>
                </a:cubicBezTo>
                <a:lnTo>
                  <a:pt x="4704106" y="1101410"/>
                </a:lnTo>
                <a:lnTo>
                  <a:pt x="4677043" y="1102217"/>
                </a:lnTo>
                <a:cubicBezTo>
                  <a:pt x="4571561" y="1108459"/>
                  <a:pt x="4491293" y="1109219"/>
                  <a:pt x="4421052" y="1107730"/>
                </a:cubicBezTo>
                <a:close/>
                <a:moveTo>
                  <a:pt x="5542427" y="1100485"/>
                </a:moveTo>
                <a:lnTo>
                  <a:pt x="5429999" y="1112177"/>
                </a:lnTo>
                <a:cubicBezTo>
                  <a:pt x="5390351" y="1116296"/>
                  <a:pt x="5343824" y="1119591"/>
                  <a:pt x="5269907" y="1119591"/>
                </a:cubicBezTo>
                <a:cubicBezTo>
                  <a:pt x="5153649" y="1119591"/>
                  <a:pt x="5096505" y="1109864"/>
                  <a:pt x="5022889" y="1102828"/>
                </a:cubicBezTo>
                <a:lnTo>
                  <a:pt x="5001751" y="1101712"/>
                </a:lnTo>
                <a:lnTo>
                  <a:pt x="5074549" y="1123095"/>
                </a:lnTo>
                <a:cubicBezTo>
                  <a:pt x="5137078" y="1147406"/>
                  <a:pt x="5203781" y="1159160"/>
                  <a:pt x="5270857" y="1157700"/>
                </a:cubicBezTo>
                <a:cubicBezTo>
                  <a:pt x="5296482" y="1154633"/>
                  <a:pt x="5346635" y="1165656"/>
                  <a:pt x="5467311" y="1122949"/>
                </a:cubicBezTo>
                <a:close/>
                <a:moveTo>
                  <a:pt x="1641639" y="1100485"/>
                </a:moveTo>
                <a:lnTo>
                  <a:pt x="1529211" y="1112177"/>
                </a:lnTo>
                <a:cubicBezTo>
                  <a:pt x="1489563" y="1116296"/>
                  <a:pt x="1443036" y="1119591"/>
                  <a:pt x="1369120" y="1119591"/>
                </a:cubicBezTo>
                <a:cubicBezTo>
                  <a:pt x="1252861" y="1119591"/>
                  <a:pt x="1195717" y="1109864"/>
                  <a:pt x="1122102" y="1102828"/>
                </a:cubicBezTo>
                <a:lnTo>
                  <a:pt x="1100963" y="1101712"/>
                </a:lnTo>
                <a:lnTo>
                  <a:pt x="1173762" y="1123095"/>
                </a:lnTo>
                <a:cubicBezTo>
                  <a:pt x="1236289" y="1147406"/>
                  <a:pt x="1302993" y="1159160"/>
                  <a:pt x="1370069" y="1157700"/>
                </a:cubicBezTo>
                <a:cubicBezTo>
                  <a:pt x="1395694" y="1154633"/>
                  <a:pt x="1445847" y="1165656"/>
                  <a:pt x="1566522" y="1122949"/>
                </a:cubicBezTo>
                <a:close/>
                <a:moveTo>
                  <a:pt x="9489392" y="1100484"/>
                </a:moveTo>
                <a:lnTo>
                  <a:pt x="9376963" y="1112177"/>
                </a:lnTo>
                <a:cubicBezTo>
                  <a:pt x="9337315" y="1116296"/>
                  <a:pt x="9290789" y="1119591"/>
                  <a:pt x="9216872" y="1119591"/>
                </a:cubicBezTo>
                <a:cubicBezTo>
                  <a:pt x="9100614" y="1119591"/>
                  <a:pt x="9043470" y="1109864"/>
                  <a:pt x="8969854" y="1102828"/>
                </a:cubicBezTo>
                <a:lnTo>
                  <a:pt x="8948716" y="1101712"/>
                </a:lnTo>
                <a:lnTo>
                  <a:pt x="9021514" y="1123095"/>
                </a:lnTo>
                <a:cubicBezTo>
                  <a:pt x="9084042" y="1147406"/>
                  <a:pt x="9150746" y="1159160"/>
                  <a:pt x="9217822" y="1157700"/>
                </a:cubicBezTo>
                <a:cubicBezTo>
                  <a:pt x="9243446" y="1154633"/>
                  <a:pt x="9293600" y="1165656"/>
                  <a:pt x="9414276" y="1122949"/>
                </a:cubicBezTo>
                <a:close/>
                <a:moveTo>
                  <a:pt x="11870817" y="1099260"/>
                </a:moveTo>
                <a:lnTo>
                  <a:pt x="11869947" y="1099287"/>
                </a:lnTo>
                <a:cubicBezTo>
                  <a:pt x="11777233" y="1105840"/>
                  <a:pt x="11739618" y="1118954"/>
                  <a:pt x="11591620" y="1119008"/>
                </a:cubicBezTo>
                <a:cubicBezTo>
                  <a:pt x="11517621" y="1119036"/>
                  <a:pt x="11471074" y="1115778"/>
                  <a:pt x="11431460" y="1111695"/>
                </a:cubicBezTo>
                <a:lnTo>
                  <a:pt x="11319877" y="1100153"/>
                </a:lnTo>
                <a:lnTo>
                  <a:pt x="11394565" y="1122293"/>
                </a:lnTo>
                <a:cubicBezTo>
                  <a:pt x="11444390" y="1139741"/>
                  <a:pt x="11494015" y="1157189"/>
                  <a:pt x="11591767" y="1157189"/>
                </a:cubicBezTo>
                <a:cubicBezTo>
                  <a:pt x="11617464" y="1154122"/>
                  <a:pt x="11667618" y="1165146"/>
                  <a:pt x="11788293" y="1122439"/>
                </a:cubicBezTo>
                <a:close/>
                <a:moveTo>
                  <a:pt x="7923851" y="1099260"/>
                </a:moveTo>
                <a:lnTo>
                  <a:pt x="7922981" y="1099287"/>
                </a:lnTo>
                <a:cubicBezTo>
                  <a:pt x="7830267" y="1105840"/>
                  <a:pt x="7792652" y="1118953"/>
                  <a:pt x="7644655" y="1119008"/>
                </a:cubicBezTo>
                <a:cubicBezTo>
                  <a:pt x="7570656" y="1119036"/>
                  <a:pt x="7524109" y="1115778"/>
                  <a:pt x="7484494" y="1111695"/>
                </a:cubicBezTo>
                <a:lnTo>
                  <a:pt x="7372911" y="1100153"/>
                </a:lnTo>
                <a:lnTo>
                  <a:pt x="7447599" y="1122293"/>
                </a:lnTo>
                <a:cubicBezTo>
                  <a:pt x="7497424" y="1139741"/>
                  <a:pt x="7547049" y="1157189"/>
                  <a:pt x="7644801" y="1157189"/>
                </a:cubicBezTo>
                <a:cubicBezTo>
                  <a:pt x="7670498" y="1154122"/>
                  <a:pt x="7720653" y="1165146"/>
                  <a:pt x="7841327" y="1122439"/>
                </a:cubicBezTo>
                <a:close/>
                <a:moveTo>
                  <a:pt x="4023065" y="1099260"/>
                </a:moveTo>
                <a:lnTo>
                  <a:pt x="4022195" y="1099287"/>
                </a:lnTo>
                <a:cubicBezTo>
                  <a:pt x="3929481" y="1105840"/>
                  <a:pt x="3891865" y="1118953"/>
                  <a:pt x="3743869" y="1119008"/>
                </a:cubicBezTo>
                <a:cubicBezTo>
                  <a:pt x="3669871" y="1119036"/>
                  <a:pt x="3623324" y="1115778"/>
                  <a:pt x="3583708" y="1111695"/>
                </a:cubicBezTo>
                <a:lnTo>
                  <a:pt x="3472125" y="1100153"/>
                </a:lnTo>
                <a:lnTo>
                  <a:pt x="3546812" y="1122293"/>
                </a:lnTo>
                <a:cubicBezTo>
                  <a:pt x="3596638" y="1139741"/>
                  <a:pt x="3646262" y="1157189"/>
                  <a:pt x="3744014" y="1157189"/>
                </a:cubicBezTo>
                <a:cubicBezTo>
                  <a:pt x="3769711" y="1154122"/>
                  <a:pt x="3819866" y="1165146"/>
                  <a:pt x="3940541" y="1122439"/>
                </a:cubicBezTo>
                <a:close/>
                <a:moveTo>
                  <a:pt x="11388067" y="1098093"/>
                </a:moveTo>
                <a:lnTo>
                  <a:pt x="11466164" y="1105256"/>
                </a:lnTo>
                <a:cubicBezTo>
                  <a:pt x="11552874" y="1112292"/>
                  <a:pt x="11648272" y="1115175"/>
                  <a:pt x="11788878" y="1098566"/>
                </a:cubicBezTo>
                <a:lnTo>
                  <a:pt x="11796907" y="1098093"/>
                </a:lnTo>
                <a:close/>
                <a:moveTo>
                  <a:pt x="10528545" y="1098093"/>
                </a:moveTo>
                <a:lnTo>
                  <a:pt x="10603730" y="1113241"/>
                </a:lnTo>
                <a:cubicBezTo>
                  <a:pt x="10722361" y="1144121"/>
                  <a:pt x="10802374" y="1139084"/>
                  <a:pt x="10800841" y="1138938"/>
                </a:cubicBezTo>
                <a:cubicBezTo>
                  <a:pt x="10898776" y="1138938"/>
                  <a:pt x="10948054" y="1125980"/>
                  <a:pt x="10997551" y="1113013"/>
                </a:cubicBezTo>
                <a:lnTo>
                  <a:pt x="11064890" y="1098093"/>
                </a:lnTo>
                <a:close/>
                <a:moveTo>
                  <a:pt x="9857867" y="1098093"/>
                </a:moveTo>
                <a:lnTo>
                  <a:pt x="9947175" y="1102908"/>
                </a:lnTo>
                <a:cubicBezTo>
                  <a:pt x="9989259" y="1103949"/>
                  <a:pt x="10028292" y="1103750"/>
                  <a:pt x="10064920" y="1102810"/>
                </a:cubicBezTo>
                <a:lnTo>
                  <a:pt x="10152514" y="1098093"/>
                </a:lnTo>
                <a:close/>
                <a:moveTo>
                  <a:pt x="9007169" y="1098093"/>
                </a:moveTo>
                <a:lnTo>
                  <a:pt x="9019980" y="1099224"/>
                </a:lnTo>
                <a:cubicBezTo>
                  <a:pt x="9197854" y="1120103"/>
                  <a:pt x="9294585" y="1110868"/>
                  <a:pt x="9397375" y="1100574"/>
                </a:cubicBezTo>
                <a:lnTo>
                  <a:pt x="9430769" y="1098093"/>
                </a:lnTo>
                <a:close/>
                <a:moveTo>
                  <a:pt x="8429507" y="1098093"/>
                </a:moveTo>
                <a:lnTo>
                  <a:pt x="8466818" y="1098926"/>
                </a:lnTo>
                <a:lnTo>
                  <a:pt x="8490163" y="1098093"/>
                </a:lnTo>
                <a:close/>
                <a:moveTo>
                  <a:pt x="7441101" y="1098093"/>
                </a:moveTo>
                <a:lnTo>
                  <a:pt x="7519198" y="1105256"/>
                </a:lnTo>
                <a:cubicBezTo>
                  <a:pt x="7605908" y="1112292"/>
                  <a:pt x="7701306" y="1115175"/>
                  <a:pt x="7841912" y="1098566"/>
                </a:cubicBezTo>
                <a:lnTo>
                  <a:pt x="7849942" y="1098093"/>
                </a:lnTo>
                <a:lnTo>
                  <a:pt x="7643132" y="1098093"/>
                </a:lnTo>
                <a:close/>
                <a:moveTo>
                  <a:pt x="6581579" y="1098093"/>
                </a:moveTo>
                <a:lnTo>
                  <a:pt x="6656764" y="1113241"/>
                </a:lnTo>
                <a:cubicBezTo>
                  <a:pt x="6775395" y="1144121"/>
                  <a:pt x="6855408" y="1139084"/>
                  <a:pt x="6853875" y="1138938"/>
                </a:cubicBezTo>
                <a:cubicBezTo>
                  <a:pt x="6951810" y="1138938"/>
                  <a:pt x="7001088" y="1125980"/>
                  <a:pt x="7050585" y="1113013"/>
                </a:cubicBezTo>
                <a:lnTo>
                  <a:pt x="7117925" y="1098093"/>
                </a:lnTo>
                <a:close/>
                <a:moveTo>
                  <a:pt x="5910902" y="1098093"/>
                </a:moveTo>
                <a:lnTo>
                  <a:pt x="6000210" y="1102908"/>
                </a:lnTo>
                <a:cubicBezTo>
                  <a:pt x="6042293" y="1103949"/>
                  <a:pt x="6081327" y="1103750"/>
                  <a:pt x="6117954" y="1102810"/>
                </a:cubicBezTo>
                <a:lnTo>
                  <a:pt x="6205549" y="1098093"/>
                </a:lnTo>
                <a:close/>
                <a:moveTo>
                  <a:pt x="5060206" y="1098093"/>
                </a:moveTo>
                <a:lnTo>
                  <a:pt x="5073017" y="1099224"/>
                </a:lnTo>
                <a:cubicBezTo>
                  <a:pt x="5250890" y="1120103"/>
                  <a:pt x="5347621" y="1110868"/>
                  <a:pt x="5450410" y="1100574"/>
                </a:cubicBezTo>
                <a:lnTo>
                  <a:pt x="5483805" y="1098093"/>
                </a:lnTo>
                <a:close/>
                <a:moveTo>
                  <a:pt x="4482543" y="1098093"/>
                </a:moveTo>
                <a:lnTo>
                  <a:pt x="4519854" y="1098926"/>
                </a:lnTo>
                <a:lnTo>
                  <a:pt x="4543199" y="1098093"/>
                </a:lnTo>
                <a:close/>
                <a:moveTo>
                  <a:pt x="3540315" y="1098093"/>
                </a:moveTo>
                <a:lnTo>
                  <a:pt x="3618412" y="1105256"/>
                </a:lnTo>
                <a:cubicBezTo>
                  <a:pt x="3705121" y="1112292"/>
                  <a:pt x="3800520" y="1115175"/>
                  <a:pt x="3941125" y="1098566"/>
                </a:cubicBezTo>
                <a:lnTo>
                  <a:pt x="3949156" y="1098093"/>
                </a:lnTo>
                <a:lnTo>
                  <a:pt x="3799081" y="1098093"/>
                </a:lnTo>
                <a:close/>
                <a:moveTo>
                  <a:pt x="2680793" y="1098093"/>
                </a:moveTo>
                <a:lnTo>
                  <a:pt x="2755978" y="1113241"/>
                </a:lnTo>
                <a:cubicBezTo>
                  <a:pt x="2874609" y="1144121"/>
                  <a:pt x="2954622" y="1139084"/>
                  <a:pt x="2953089" y="1138938"/>
                </a:cubicBezTo>
                <a:cubicBezTo>
                  <a:pt x="3051024" y="1138938"/>
                  <a:pt x="3100302" y="1125980"/>
                  <a:pt x="3149798" y="1113013"/>
                </a:cubicBezTo>
                <a:lnTo>
                  <a:pt x="3217138" y="1098093"/>
                </a:lnTo>
                <a:close/>
                <a:moveTo>
                  <a:pt x="2010114" y="1098093"/>
                </a:moveTo>
                <a:lnTo>
                  <a:pt x="2099423" y="1102908"/>
                </a:lnTo>
                <a:cubicBezTo>
                  <a:pt x="2141506" y="1103949"/>
                  <a:pt x="2180539" y="1103750"/>
                  <a:pt x="2217167" y="1102810"/>
                </a:cubicBezTo>
                <a:lnTo>
                  <a:pt x="2304762" y="1098093"/>
                </a:lnTo>
                <a:close/>
                <a:moveTo>
                  <a:pt x="1159417" y="1098093"/>
                </a:moveTo>
                <a:lnTo>
                  <a:pt x="1172228" y="1099224"/>
                </a:lnTo>
                <a:cubicBezTo>
                  <a:pt x="1350102" y="1120103"/>
                  <a:pt x="1446833" y="1110868"/>
                  <a:pt x="1549622" y="1100574"/>
                </a:cubicBezTo>
                <a:lnTo>
                  <a:pt x="1583016" y="1098093"/>
                </a:lnTo>
                <a:close/>
                <a:moveTo>
                  <a:pt x="581754" y="1098093"/>
                </a:moveTo>
                <a:lnTo>
                  <a:pt x="619065" y="1098926"/>
                </a:lnTo>
                <a:lnTo>
                  <a:pt x="642410" y="1098093"/>
                </a:lnTo>
                <a:close/>
                <a:moveTo>
                  <a:pt x="9993405" y="1079672"/>
                </a:moveTo>
                <a:lnTo>
                  <a:pt x="9894082" y="1084368"/>
                </a:lnTo>
                <a:lnTo>
                  <a:pt x="10146995" y="1084368"/>
                </a:lnTo>
                <a:lnTo>
                  <a:pt x="10133967" y="1083527"/>
                </a:lnTo>
                <a:cubicBezTo>
                  <a:pt x="10090849" y="1081063"/>
                  <a:pt x="10045573" y="1079329"/>
                  <a:pt x="9993405" y="1079672"/>
                </a:cubicBezTo>
                <a:close/>
                <a:moveTo>
                  <a:pt x="6046440" y="1079672"/>
                </a:moveTo>
                <a:lnTo>
                  <a:pt x="5947117" y="1084368"/>
                </a:lnTo>
                <a:lnTo>
                  <a:pt x="6200029" y="1084368"/>
                </a:lnTo>
                <a:lnTo>
                  <a:pt x="6187002" y="1083527"/>
                </a:lnTo>
                <a:cubicBezTo>
                  <a:pt x="6143884" y="1081063"/>
                  <a:pt x="6098608" y="1079329"/>
                  <a:pt x="6046440" y="1079672"/>
                </a:cubicBezTo>
                <a:close/>
                <a:moveTo>
                  <a:pt x="2145653" y="1079672"/>
                </a:moveTo>
                <a:lnTo>
                  <a:pt x="2046329" y="1084368"/>
                </a:lnTo>
                <a:lnTo>
                  <a:pt x="2299243" y="1084368"/>
                </a:lnTo>
                <a:lnTo>
                  <a:pt x="2286216" y="1083527"/>
                </a:lnTo>
                <a:cubicBezTo>
                  <a:pt x="2243098" y="1081063"/>
                  <a:pt x="2197821" y="1079329"/>
                  <a:pt x="2145653" y="1079672"/>
                </a:cubicBezTo>
                <a:close/>
                <a:moveTo>
                  <a:pt x="9218333" y="1073234"/>
                </a:moveTo>
                <a:cubicBezTo>
                  <a:pt x="9158342" y="1073234"/>
                  <a:pt x="9114394" y="1075698"/>
                  <a:pt x="9076414" y="1079054"/>
                </a:cubicBezTo>
                <a:lnTo>
                  <a:pt x="9025943" y="1084368"/>
                </a:lnTo>
                <a:lnTo>
                  <a:pt x="9410341" y="1084368"/>
                </a:lnTo>
                <a:lnTo>
                  <a:pt x="9359367" y="1079372"/>
                </a:lnTo>
                <a:cubicBezTo>
                  <a:pt x="9318727" y="1075857"/>
                  <a:pt x="9274108" y="1073234"/>
                  <a:pt x="9218333" y="1073234"/>
                </a:cubicBezTo>
                <a:close/>
                <a:moveTo>
                  <a:pt x="5271369" y="1073234"/>
                </a:moveTo>
                <a:cubicBezTo>
                  <a:pt x="5211378" y="1073234"/>
                  <a:pt x="5167430" y="1075698"/>
                  <a:pt x="5129449" y="1079054"/>
                </a:cubicBezTo>
                <a:lnTo>
                  <a:pt x="5078979" y="1084368"/>
                </a:lnTo>
                <a:lnTo>
                  <a:pt x="5463377" y="1084368"/>
                </a:lnTo>
                <a:lnTo>
                  <a:pt x="5412404" y="1079372"/>
                </a:lnTo>
                <a:cubicBezTo>
                  <a:pt x="5371763" y="1075857"/>
                  <a:pt x="5327143" y="1073234"/>
                  <a:pt x="5271369" y="1073234"/>
                </a:cubicBezTo>
                <a:close/>
                <a:moveTo>
                  <a:pt x="1370581" y="1073234"/>
                </a:moveTo>
                <a:cubicBezTo>
                  <a:pt x="1310590" y="1073234"/>
                  <a:pt x="1266641" y="1075698"/>
                  <a:pt x="1228662" y="1079054"/>
                </a:cubicBezTo>
                <a:lnTo>
                  <a:pt x="1178190" y="1084368"/>
                </a:lnTo>
                <a:lnTo>
                  <a:pt x="1562588" y="1084368"/>
                </a:lnTo>
                <a:lnTo>
                  <a:pt x="1511615" y="1079372"/>
                </a:lnTo>
                <a:cubicBezTo>
                  <a:pt x="1470974" y="1075857"/>
                  <a:pt x="1426356" y="1073234"/>
                  <a:pt x="1370581" y="1073234"/>
                </a:cubicBezTo>
                <a:close/>
                <a:moveTo>
                  <a:pt x="7589383" y="1073024"/>
                </a:moveTo>
                <a:lnTo>
                  <a:pt x="7447762" y="1084368"/>
                </a:lnTo>
                <a:lnTo>
                  <a:pt x="7643132" y="1084368"/>
                </a:lnTo>
                <a:lnTo>
                  <a:pt x="7835851" y="1084368"/>
                </a:lnTo>
                <a:lnTo>
                  <a:pt x="7703226" y="1073327"/>
                </a:lnTo>
                <a:cubicBezTo>
                  <a:pt x="7668583" y="1071823"/>
                  <a:pt x="7631335" y="1071450"/>
                  <a:pt x="7589383" y="1073024"/>
                </a:cubicBezTo>
                <a:close/>
                <a:moveTo>
                  <a:pt x="3688597" y="1073024"/>
                </a:moveTo>
                <a:lnTo>
                  <a:pt x="3546977" y="1084368"/>
                </a:lnTo>
                <a:lnTo>
                  <a:pt x="3799081" y="1084368"/>
                </a:lnTo>
                <a:lnTo>
                  <a:pt x="3935064" y="1084368"/>
                </a:lnTo>
                <a:lnTo>
                  <a:pt x="3802439" y="1073327"/>
                </a:lnTo>
                <a:cubicBezTo>
                  <a:pt x="3767797" y="1071823"/>
                  <a:pt x="3730549" y="1071450"/>
                  <a:pt x="3688597" y="1073024"/>
                </a:cubicBezTo>
                <a:close/>
                <a:moveTo>
                  <a:pt x="11576811" y="1072069"/>
                </a:moveTo>
                <a:lnTo>
                  <a:pt x="11394809" y="1084368"/>
                </a:lnTo>
                <a:lnTo>
                  <a:pt x="11789249" y="1084368"/>
                </a:lnTo>
                <a:lnTo>
                  <a:pt x="11716623" y="1077605"/>
                </a:lnTo>
                <a:cubicBezTo>
                  <a:pt x="11673824" y="1074069"/>
                  <a:pt x="11628876" y="1071580"/>
                  <a:pt x="11576811" y="1072069"/>
                </a:cubicBezTo>
                <a:close/>
                <a:moveTo>
                  <a:pt x="8426896" y="1061846"/>
                </a:moveTo>
                <a:cubicBezTo>
                  <a:pt x="8328852" y="1061846"/>
                  <a:pt x="8279027" y="1070570"/>
                  <a:pt x="8229020" y="1079302"/>
                </a:cubicBezTo>
                <a:lnTo>
                  <a:pt x="8198159" y="1083869"/>
                </a:lnTo>
                <a:lnTo>
                  <a:pt x="8369532" y="1076697"/>
                </a:lnTo>
                <a:cubicBezTo>
                  <a:pt x="8438397" y="1075170"/>
                  <a:pt x="8517440" y="1075898"/>
                  <a:pt x="8623934" y="1082140"/>
                </a:cubicBezTo>
                <a:lnTo>
                  <a:pt x="8649907" y="1083107"/>
                </a:lnTo>
                <a:lnTo>
                  <a:pt x="8623989" y="1079257"/>
                </a:lnTo>
                <a:cubicBezTo>
                  <a:pt x="8574401" y="1070551"/>
                  <a:pt x="8524941" y="1061846"/>
                  <a:pt x="8426896" y="1061846"/>
                </a:cubicBezTo>
                <a:close/>
                <a:moveTo>
                  <a:pt x="4479931" y="1061846"/>
                </a:moveTo>
                <a:cubicBezTo>
                  <a:pt x="4406398" y="1061846"/>
                  <a:pt x="4359989" y="1066753"/>
                  <a:pt x="4320283" y="1072890"/>
                </a:cubicBezTo>
                <a:lnTo>
                  <a:pt x="4248363" y="1083988"/>
                </a:lnTo>
                <a:lnTo>
                  <a:pt x="4422567" y="1076697"/>
                </a:lnTo>
                <a:cubicBezTo>
                  <a:pt x="4491432" y="1075170"/>
                  <a:pt x="4570475" y="1075898"/>
                  <a:pt x="4676968" y="1082140"/>
                </a:cubicBezTo>
                <a:lnTo>
                  <a:pt x="4702942" y="1083108"/>
                </a:lnTo>
                <a:lnTo>
                  <a:pt x="4677024" y="1079257"/>
                </a:lnTo>
                <a:cubicBezTo>
                  <a:pt x="4627436" y="1070551"/>
                  <a:pt x="4577976" y="1061846"/>
                  <a:pt x="4479931" y="1061846"/>
                </a:cubicBezTo>
                <a:close/>
                <a:moveTo>
                  <a:pt x="579143" y="1061846"/>
                </a:moveTo>
                <a:cubicBezTo>
                  <a:pt x="481099" y="1061846"/>
                  <a:pt x="431274" y="1070570"/>
                  <a:pt x="381266" y="1079302"/>
                </a:cubicBezTo>
                <a:lnTo>
                  <a:pt x="351447" y="1083715"/>
                </a:lnTo>
                <a:lnTo>
                  <a:pt x="455666" y="1078855"/>
                </a:lnTo>
                <a:cubicBezTo>
                  <a:pt x="540999" y="1075296"/>
                  <a:pt x="634188" y="1073818"/>
                  <a:pt x="776181" y="1082140"/>
                </a:cubicBezTo>
                <a:lnTo>
                  <a:pt x="802155" y="1083108"/>
                </a:lnTo>
                <a:lnTo>
                  <a:pt x="776237" y="1079257"/>
                </a:lnTo>
                <a:cubicBezTo>
                  <a:pt x="726649" y="1070551"/>
                  <a:pt x="677188" y="1061846"/>
                  <a:pt x="579143" y="1061846"/>
                </a:cubicBezTo>
                <a:close/>
                <a:moveTo>
                  <a:pt x="10008893" y="1047463"/>
                </a:moveTo>
                <a:cubicBezTo>
                  <a:pt x="9911068" y="1047463"/>
                  <a:pt x="9861407" y="1059728"/>
                  <a:pt x="9811554" y="1071993"/>
                </a:cubicBezTo>
                <a:lnTo>
                  <a:pt x="9760181" y="1082693"/>
                </a:lnTo>
                <a:lnTo>
                  <a:pt x="9861636" y="1076246"/>
                </a:lnTo>
                <a:cubicBezTo>
                  <a:pt x="9907692" y="1073485"/>
                  <a:pt x="9955856" y="1071336"/>
                  <a:pt x="10009405" y="1071336"/>
                </a:cubicBezTo>
                <a:cubicBezTo>
                  <a:pt x="10107449" y="1071336"/>
                  <a:pt x="10157073" y="1075388"/>
                  <a:pt x="10206652" y="1079439"/>
                </a:cubicBezTo>
                <a:lnTo>
                  <a:pt x="10257680" y="1082976"/>
                </a:lnTo>
                <a:lnTo>
                  <a:pt x="10205639" y="1071847"/>
                </a:lnTo>
                <a:cubicBezTo>
                  <a:pt x="10087738" y="1042645"/>
                  <a:pt x="10007506" y="1047391"/>
                  <a:pt x="10008893" y="1047463"/>
                </a:cubicBezTo>
                <a:close/>
                <a:moveTo>
                  <a:pt x="6061929" y="1047463"/>
                </a:moveTo>
                <a:cubicBezTo>
                  <a:pt x="5964103" y="1047463"/>
                  <a:pt x="5914442" y="1059728"/>
                  <a:pt x="5864589" y="1071993"/>
                </a:cubicBezTo>
                <a:lnTo>
                  <a:pt x="5813216" y="1082693"/>
                </a:lnTo>
                <a:lnTo>
                  <a:pt x="5914671" y="1076246"/>
                </a:lnTo>
                <a:cubicBezTo>
                  <a:pt x="5960727" y="1073485"/>
                  <a:pt x="6008891" y="1071336"/>
                  <a:pt x="6062439" y="1071336"/>
                </a:cubicBezTo>
                <a:cubicBezTo>
                  <a:pt x="6160483" y="1071336"/>
                  <a:pt x="6210108" y="1075388"/>
                  <a:pt x="6259686" y="1079439"/>
                </a:cubicBezTo>
                <a:lnTo>
                  <a:pt x="6310714" y="1082976"/>
                </a:lnTo>
                <a:lnTo>
                  <a:pt x="6258673" y="1071847"/>
                </a:lnTo>
                <a:cubicBezTo>
                  <a:pt x="6140772" y="1042645"/>
                  <a:pt x="6060541" y="1047391"/>
                  <a:pt x="6061929" y="1047463"/>
                </a:cubicBezTo>
                <a:close/>
                <a:moveTo>
                  <a:pt x="2161142" y="1047463"/>
                </a:moveTo>
                <a:cubicBezTo>
                  <a:pt x="2063316" y="1047463"/>
                  <a:pt x="2013654" y="1059728"/>
                  <a:pt x="1963801" y="1071993"/>
                </a:cubicBezTo>
                <a:lnTo>
                  <a:pt x="1912429" y="1082693"/>
                </a:lnTo>
                <a:lnTo>
                  <a:pt x="2013882" y="1076246"/>
                </a:lnTo>
                <a:cubicBezTo>
                  <a:pt x="2059939" y="1073485"/>
                  <a:pt x="2108104" y="1071336"/>
                  <a:pt x="2161653" y="1071336"/>
                </a:cubicBezTo>
                <a:cubicBezTo>
                  <a:pt x="2259697" y="1071336"/>
                  <a:pt x="2309321" y="1075388"/>
                  <a:pt x="2358900" y="1079439"/>
                </a:cubicBezTo>
                <a:lnTo>
                  <a:pt x="2409927" y="1082976"/>
                </a:lnTo>
                <a:lnTo>
                  <a:pt x="2357887" y="1071847"/>
                </a:lnTo>
                <a:cubicBezTo>
                  <a:pt x="2239986" y="1042645"/>
                  <a:pt x="2159754" y="1047391"/>
                  <a:pt x="2161142" y="1047463"/>
                </a:cubicBezTo>
                <a:close/>
                <a:moveTo>
                  <a:pt x="10801279" y="1044398"/>
                </a:moveTo>
                <a:cubicBezTo>
                  <a:pt x="10703272" y="1044398"/>
                  <a:pt x="10653501" y="1057374"/>
                  <a:pt x="10603539" y="1070350"/>
                </a:cubicBezTo>
                <a:lnTo>
                  <a:pt x="10539792" y="1084368"/>
                </a:lnTo>
                <a:lnTo>
                  <a:pt x="11070163" y="1084368"/>
                </a:lnTo>
                <a:lnTo>
                  <a:pt x="11043881" y="1081182"/>
                </a:lnTo>
                <a:cubicBezTo>
                  <a:pt x="10972565" y="1065587"/>
                  <a:pt x="10919217" y="1044398"/>
                  <a:pt x="10801279" y="1044398"/>
                </a:cubicBezTo>
                <a:close/>
                <a:moveTo>
                  <a:pt x="6854313" y="1044398"/>
                </a:moveTo>
                <a:cubicBezTo>
                  <a:pt x="6756306" y="1044398"/>
                  <a:pt x="6706535" y="1057374"/>
                  <a:pt x="6656573" y="1070350"/>
                </a:cubicBezTo>
                <a:lnTo>
                  <a:pt x="6592827" y="1084368"/>
                </a:lnTo>
                <a:lnTo>
                  <a:pt x="7123198" y="1084368"/>
                </a:lnTo>
                <a:lnTo>
                  <a:pt x="7096915" y="1081182"/>
                </a:lnTo>
                <a:cubicBezTo>
                  <a:pt x="7025599" y="1065587"/>
                  <a:pt x="6972251" y="1044398"/>
                  <a:pt x="6854313" y="1044398"/>
                </a:cubicBezTo>
                <a:close/>
                <a:moveTo>
                  <a:pt x="2953527" y="1044398"/>
                </a:moveTo>
                <a:cubicBezTo>
                  <a:pt x="2855519" y="1044398"/>
                  <a:pt x="2805749" y="1057374"/>
                  <a:pt x="2755787" y="1070350"/>
                </a:cubicBezTo>
                <a:lnTo>
                  <a:pt x="2692040" y="1084368"/>
                </a:lnTo>
                <a:lnTo>
                  <a:pt x="3222411" y="1084368"/>
                </a:lnTo>
                <a:lnTo>
                  <a:pt x="3196129" y="1081182"/>
                </a:lnTo>
                <a:cubicBezTo>
                  <a:pt x="3124813" y="1065587"/>
                  <a:pt x="3071465" y="1044398"/>
                  <a:pt x="2953527" y="1044398"/>
                </a:cubicBezTo>
                <a:close/>
                <a:moveTo>
                  <a:pt x="8425874" y="1038703"/>
                </a:moveTo>
                <a:cubicBezTo>
                  <a:pt x="8400322" y="1041186"/>
                  <a:pt x="8350096" y="1032060"/>
                  <a:pt x="8228764" y="1067905"/>
                </a:cubicBezTo>
                <a:lnTo>
                  <a:pt x="8202770" y="1073912"/>
                </a:lnTo>
                <a:lnTo>
                  <a:pt x="8265579" y="1064131"/>
                </a:lnTo>
                <a:cubicBezTo>
                  <a:pt x="8305164" y="1057974"/>
                  <a:pt x="8351711" y="1053039"/>
                  <a:pt x="8425874" y="1053011"/>
                </a:cubicBezTo>
                <a:cubicBezTo>
                  <a:pt x="8492483" y="1052201"/>
                  <a:pt x="8559004" y="1058071"/>
                  <a:pt x="8624445" y="1070533"/>
                </a:cubicBezTo>
                <a:lnTo>
                  <a:pt x="8644866" y="1073437"/>
                </a:lnTo>
                <a:lnTo>
                  <a:pt x="8622328" y="1067905"/>
                </a:lnTo>
                <a:cubicBezTo>
                  <a:pt x="8558916" y="1047333"/>
                  <a:pt x="8492527" y="1037462"/>
                  <a:pt x="8425874" y="1038703"/>
                </a:cubicBezTo>
                <a:close/>
                <a:moveTo>
                  <a:pt x="4478910" y="1038703"/>
                </a:moveTo>
                <a:cubicBezTo>
                  <a:pt x="4453358" y="1041186"/>
                  <a:pt x="4403132" y="1032060"/>
                  <a:pt x="4281799" y="1067905"/>
                </a:cubicBezTo>
                <a:lnTo>
                  <a:pt x="4255805" y="1073912"/>
                </a:lnTo>
                <a:lnTo>
                  <a:pt x="4318613" y="1064131"/>
                </a:lnTo>
                <a:cubicBezTo>
                  <a:pt x="4358199" y="1057974"/>
                  <a:pt x="4404746" y="1053039"/>
                  <a:pt x="4478909" y="1053011"/>
                </a:cubicBezTo>
                <a:cubicBezTo>
                  <a:pt x="4545518" y="1052201"/>
                  <a:pt x="4612040" y="1058071"/>
                  <a:pt x="4677480" y="1070533"/>
                </a:cubicBezTo>
                <a:lnTo>
                  <a:pt x="4697902" y="1073437"/>
                </a:lnTo>
                <a:lnTo>
                  <a:pt x="4675363" y="1067905"/>
                </a:lnTo>
                <a:cubicBezTo>
                  <a:pt x="4611952" y="1047333"/>
                  <a:pt x="4545562" y="1037462"/>
                  <a:pt x="4478910" y="1038703"/>
                </a:cubicBezTo>
                <a:close/>
                <a:moveTo>
                  <a:pt x="578122" y="1038703"/>
                </a:moveTo>
                <a:cubicBezTo>
                  <a:pt x="552570" y="1041186"/>
                  <a:pt x="502343" y="1032060"/>
                  <a:pt x="381011" y="1067905"/>
                </a:cubicBezTo>
                <a:lnTo>
                  <a:pt x="350723" y="1074904"/>
                </a:lnTo>
                <a:lnTo>
                  <a:pt x="379797" y="1070560"/>
                </a:lnTo>
                <a:cubicBezTo>
                  <a:pt x="429449" y="1061808"/>
                  <a:pt x="479237" y="1053048"/>
                  <a:pt x="578121" y="1053011"/>
                </a:cubicBezTo>
                <a:cubicBezTo>
                  <a:pt x="644730" y="1052201"/>
                  <a:pt x="711252" y="1058071"/>
                  <a:pt x="776692" y="1070533"/>
                </a:cubicBezTo>
                <a:lnTo>
                  <a:pt x="797114" y="1073437"/>
                </a:lnTo>
                <a:lnTo>
                  <a:pt x="774575" y="1067905"/>
                </a:lnTo>
                <a:cubicBezTo>
                  <a:pt x="711164" y="1047333"/>
                  <a:pt x="644774" y="1037462"/>
                  <a:pt x="578122" y="1038703"/>
                </a:cubicBezTo>
                <a:close/>
                <a:moveTo>
                  <a:pt x="9217749" y="1026731"/>
                </a:moveTo>
                <a:cubicBezTo>
                  <a:pt x="9119851" y="1026731"/>
                  <a:pt x="9070317" y="1044215"/>
                  <a:pt x="9020538" y="1061699"/>
                </a:cubicBezTo>
                <a:lnTo>
                  <a:pt x="8956036" y="1080860"/>
                </a:lnTo>
                <a:lnTo>
                  <a:pt x="9054585" y="1073726"/>
                </a:lnTo>
                <a:cubicBezTo>
                  <a:pt x="9156718" y="1064126"/>
                  <a:pt x="9247243" y="1056333"/>
                  <a:pt x="9415590" y="1076154"/>
                </a:cubicBezTo>
                <a:lnTo>
                  <a:pt x="9478780" y="1080542"/>
                </a:lnTo>
                <a:lnTo>
                  <a:pt x="9413838" y="1061407"/>
                </a:lnTo>
                <a:cubicBezTo>
                  <a:pt x="9351397" y="1037053"/>
                  <a:pt x="9284759" y="1025270"/>
                  <a:pt x="9217749" y="1026731"/>
                </a:cubicBezTo>
                <a:close/>
                <a:moveTo>
                  <a:pt x="5270784" y="1026731"/>
                </a:moveTo>
                <a:cubicBezTo>
                  <a:pt x="5172886" y="1026731"/>
                  <a:pt x="5123353" y="1044215"/>
                  <a:pt x="5073574" y="1061699"/>
                </a:cubicBezTo>
                <a:lnTo>
                  <a:pt x="5009072" y="1080860"/>
                </a:lnTo>
                <a:lnTo>
                  <a:pt x="5107621" y="1073726"/>
                </a:lnTo>
                <a:cubicBezTo>
                  <a:pt x="5209752" y="1064126"/>
                  <a:pt x="5300278" y="1056333"/>
                  <a:pt x="5468625" y="1076154"/>
                </a:cubicBezTo>
                <a:lnTo>
                  <a:pt x="5531815" y="1080542"/>
                </a:lnTo>
                <a:lnTo>
                  <a:pt x="5466874" y="1061407"/>
                </a:lnTo>
                <a:cubicBezTo>
                  <a:pt x="5404434" y="1037053"/>
                  <a:pt x="5337795" y="1025270"/>
                  <a:pt x="5270784" y="1026731"/>
                </a:cubicBezTo>
                <a:close/>
                <a:moveTo>
                  <a:pt x="1369996" y="1026731"/>
                </a:moveTo>
                <a:cubicBezTo>
                  <a:pt x="1272098" y="1026731"/>
                  <a:pt x="1222564" y="1044215"/>
                  <a:pt x="1172785" y="1061699"/>
                </a:cubicBezTo>
                <a:lnTo>
                  <a:pt x="1108283" y="1080860"/>
                </a:lnTo>
                <a:lnTo>
                  <a:pt x="1206832" y="1073726"/>
                </a:lnTo>
                <a:cubicBezTo>
                  <a:pt x="1308965" y="1064126"/>
                  <a:pt x="1399490" y="1056333"/>
                  <a:pt x="1567837" y="1076154"/>
                </a:cubicBezTo>
                <a:lnTo>
                  <a:pt x="1631027" y="1080542"/>
                </a:lnTo>
                <a:lnTo>
                  <a:pt x="1566085" y="1061407"/>
                </a:lnTo>
                <a:cubicBezTo>
                  <a:pt x="1503645" y="1037053"/>
                  <a:pt x="1437006" y="1025270"/>
                  <a:pt x="1369996" y="1026731"/>
                </a:cubicBezTo>
                <a:close/>
                <a:moveTo>
                  <a:pt x="11591694" y="1026292"/>
                </a:moveTo>
                <a:cubicBezTo>
                  <a:pt x="11493795" y="1026292"/>
                  <a:pt x="11444262" y="1043777"/>
                  <a:pt x="11394474" y="1061261"/>
                </a:cubicBezTo>
                <a:lnTo>
                  <a:pt x="11325778" y="1081663"/>
                </a:lnTo>
                <a:lnTo>
                  <a:pt x="11434650" y="1071821"/>
                </a:lnTo>
                <a:cubicBezTo>
                  <a:pt x="11483671" y="1067512"/>
                  <a:pt x="11535408" y="1064035"/>
                  <a:pt x="11592351" y="1064035"/>
                </a:cubicBezTo>
                <a:cubicBezTo>
                  <a:pt x="11690907" y="1064035"/>
                  <a:pt x="11740403" y="1069820"/>
                  <a:pt x="11789891" y="1075606"/>
                </a:cubicBezTo>
                <a:lnTo>
                  <a:pt x="11860907" y="1082636"/>
                </a:lnTo>
                <a:lnTo>
                  <a:pt x="11788705" y="1061188"/>
                </a:lnTo>
                <a:cubicBezTo>
                  <a:pt x="11738998" y="1043740"/>
                  <a:pt x="11689483" y="1026292"/>
                  <a:pt x="11591694" y="1026292"/>
                </a:cubicBezTo>
                <a:close/>
                <a:moveTo>
                  <a:pt x="7644728" y="1026292"/>
                </a:moveTo>
                <a:cubicBezTo>
                  <a:pt x="7546830" y="1026292"/>
                  <a:pt x="7497296" y="1043777"/>
                  <a:pt x="7447508" y="1061261"/>
                </a:cubicBezTo>
                <a:lnTo>
                  <a:pt x="7378812" y="1081663"/>
                </a:lnTo>
                <a:lnTo>
                  <a:pt x="7487684" y="1071821"/>
                </a:lnTo>
                <a:cubicBezTo>
                  <a:pt x="7536705" y="1067512"/>
                  <a:pt x="7588442" y="1064035"/>
                  <a:pt x="7645385" y="1064035"/>
                </a:cubicBezTo>
                <a:cubicBezTo>
                  <a:pt x="7743941" y="1064035"/>
                  <a:pt x="7793438" y="1069820"/>
                  <a:pt x="7842926" y="1075606"/>
                </a:cubicBezTo>
                <a:lnTo>
                  <a:pt x="7914464" y="1082688"/>
                </a:lnTo>
                <a:lnTo>
                  <a:pt x="7803738" y="1048374"/>
                </a:lnTo>
                <a:cubicBezTo>
                  <a:pt x="7764258" y="1036106"/>
                  <a:pt x="7718070" y="1026292"/>
                  <a:pt x="7644728" y="1026292"/>
                </a:cubicBezTo>
                <a:close/>
                <a:moveTo>
                  <a:pt x="3743941" y="1026292"/>
                </a:moveTo>
                <a:cubicBezTo>
                  <a:pt x="3646043" y="1026292"/>
                  <a:pt x="3596511" y="1043777"/>
                  <a:pt x="3546722" y="1061261"/>
                </a:cubicBezTo>
                <a:lnTo>
                  <a:pt x="3478026" y="1081663"/>
                </a:lnTo>
                <a:lnTo>
                  <a:pt x="3586898" y="1071821"/>
                </a:lnTo>
                <a:cubicBezTo>
                  <a:pt x="3635919" y="1067512"/>
                  <a:pt x="3687656" y="1064035"/>
                  <a:pt x="3744599" y="1064035"/>
                </a:cubicBezTo>
                <a:cubicBezTo>
                  <a:pt x="3818515" y="1064035"/>
                  <a:pt x="3864836" y="1067289"/>
                  <a:pt x="3904255" y="1071357"/>
                </a:cubicBezTo>
                <a:lnTo>
                  <a:pt x="4013497" y="1082632"/>
                </a:lnTo>
                <a:lnTo>
                  <a:pt x="3902950" y="1048374"/>
                </a:lnTo>
                <a:cubicBezTo>
                  <a:pt x="3863470" y="1036106"/>
                  <a:pt x="3817283" y="1026292"/>
                  <a:pt x="3743941" y="1026292"/>
                </a:cubicBezTo>
                <a:close/>
                <a:moveTo>
                  <a:pt x="8425874" y="1015121"/>
                </a:moveTo>
                <a:cubicBezTo>
                  <a:pt x="8400322" y="1018698"/>
                  <a:pt x="8350388" y="1005850"/>
                  <a:pt x="8229566" y="1055566"/>
                </a:cubicBezTo>
                <a:lnTo>
                  <a:pt x="8209764" y="1062485"/>
                </a:lnTo>
                <a:lnTo>
                  <a:pt x="8265470" y="1048057"/>
                </a:lnTo>
                <a:cubicBezTo>
                  <a:pt x="8305243" y="1037791"/>
                  <a:pt x="8351930" y="1029578"/>
                  <a:pt x="8425874" y="1029578"/>
                </a:cubicBezTo>
                <a:cubicBezTo>
                  <a:pt x="8452156" y="1032133"/>
                  <a:pt x="8502309" y="1022716"/>
                  <a:pt x="8624883" y="1058780"/>
                </a:cubicBezTo>
                <a:lnTo>
                  <a:pt x="8636990" y="1061623"/>
                </a:lnTo>
                <a:lnTo>
                  <a:pt x="8584719" y="1040899"/>
                </a:lnTo>
                <a:cubicBezTo>
                  <a:pt x="8545170" y="1026578"/>
                  <a:pt x="8498996" y="1015121"/>
                  <a:pt x="8425874" y="1015121"/>
                </a:cubicBezTo>
                <a:close/>
                <a:moveTo>
                  <a:pt x="4478909" y="1015121"/>
                </a:moveTo>
                <a:cubicBezTo>
                  <a:pt x="4453358" y="1018698"/>
                  <a:pt x="4403423" y="1005850"/>
                  <a:pt x="4282600" y="1055566"/>
                </a:cubicBezTo>
                <a:lnTo>
                  <a:pt x="4267352" y="1061305"/>
                </a:lnTo>
                <a:lnTo>
                  <a:pt x="4318505" y="1048057"/>
                </a:lnTo>
                <a:cubicBezTo>
                  <a:pt x="4358278" y="1037791"/>
                  <a:pt x="4404966" y="1029578"/>
                  <a:pt x="4478910" y="1029578"/>
                </a:cubicBezTo>
                <a:cubicBezTo>
                  <a:pt x="4505192" y="1032133"/>
                  <a:pt x="4555345" y="1022716"/>
                  <a:pt x="4677918" y="1058780"/>
                </a:cubicBezTo>
                <a:lnTo>
                  <a:pt x="4690025" y="1061623"/>
                </a:lnTo>
                <a:lnTo>
                  <a:pt x="4637754" y="1040899"/>
                </a:lnTo>
                <a:cubicBezTo>
                  <a:pt x="4598206" y="1026578"/>
                  <a:pt x="4552032" y="1015121"/>
                  <a:pt x="4478909" y="1015121"/>
                </a:cubicBezTo>
                <a:close/>
                <a:moveTo>
                  <a:pt x="578122" y="1015121"/>
                </a:moveTo>
                <a:cubicBezTo>
                  <a:pt x="552571" y="1018698"/>
                  <a:pt x="502636" y="1005850"/>
                  <a:pt x="381814" y="1055566"/>
                </a:cubicBezTo>
                <a:lnTo>
                  <a:pt x="355603" y="1064723"/>
                </a:lnTo>
                <a:lnTo>
                  <a:pt x="379496" y="1058779"/>
                </a:lnTo>
                <a:cubicBezTo>
                  <a:pt x="429394" y="1044179"/>
                  <a:pt x="479530" y="1029578"/>
                  <a:pt x="578122" y="1029578"/>
                </a:cubicBezTo>
                <a:cubicBezTo>
                  <a:pt x="604403" y="1032133"/>
                  <a:pt x="654556" y="1022716"/>
                  <a:pt x="777130" y="1058780"/>
                </a:cubicBezTo>
                <a:lnTo>
                  <a:pt x="789238" y="1061623"/>
                </a:lnTo>
                <a:lnTo>
                  <a:pt x="736967" y="1040899"/>
                </a:lnTo>
                <a:cubicBezTo>
                  <a:pt x="697419" y="1026578"/>
                  <a:pt x="651245" y="1015121"/>
                  <a:pt x="578122" y="1015121"/>
                </a:cubicBezTo>
                <a:close/>
                <a:moveTo>
                  <a:pt x="10008310" y="1014977"/>
                </a:moveTo>
                <a:cubicBezTo>
                  <a:pt x="9898749" y="1014977"/>
                  <a:pt x="9849638" y="1040825"/>
                  <a:pt x="9792516" y="1063442"/>
                </a:cubicBezTo>
                <a:lnTo>
                  <a:pt x="9763766" y="1072880"/>
                </a:lnTo>
                <a:lnTo>
                  <a:pt x="9809939" y="1063223"/>
                </a:lnTo>
                <a:cubicBezTo>
                  <a:pt x="9859782" y="1050949"/>
                  <a:pt x="9909826" y="1038666"/>
                  <a:pt x="10008455" y="1038630"/>
                </a:cubicBezTo>
                <a:cubicBezTo>
                  <a:pt x="10107011" y="1038630"/>
                  <a:pt x="10156836" y="1050858"/>
                  <a:pt x="10206497" y="1063086"/>
                </a:cubicBezTo>
                <a:lnTo>
                  <a:pt x="10257553" y="1073758"/>
                </a:lnTo>
                <a:lnTo>
                  <a:pt x="10204325" y="1055422"/>
                </a:lnTo>
                <a:cubicBezTo>
                  <a:pt x="10156070" y="1035564"/>
                  <a:pt x="10106280" y="1014977"/>
                  <a:pt x="10008310" y="1014977"/>
                </a:cubicBezTo>
                <a:close/>
                <a:moveTo>
                  <a:pt x="6061344" y="1014977"/>
                </a:moveTo>
                <a:cubicBezTo>
                  <a:pt x="5951784" y="1014977"/>
                  <a:pt x="5902673" y="1040825"/>
                  <a:pt x="5845552" y="1063442"/>
                </a:cubicBezTo>
                <a:lnTo>
                  <a:pt x="5816801" y="1072880"/>
                </a:lnTo>
                <a:lnTo>
                  <a:pt x="5862975" y="1063223"/>
                </a:lnTo>
                <a:cubicBezTo>
                  <a:pt x="5912818" y="1050949"/>
                  <a:pt x="5962861" y="1038666"/>
                  <a:pt x="6061489" y="1038630"/>
                </a:cubicBezTo>
                <a:cubicBezTo>
                  <a:pt x="6160045" y="1038630"/>
                  <a:pt x="6209870" y="1050858"/>
                  <a:pt x="6259531" y="1063086"/>
                </a:cubicBezTo>
                <a:lnTo>
                  <a:pt x="6310587" y="1073758"/>
                </a:lnTo>
                <a:lnTo>
                  <a:pt x="6257359" y="1055422"/>
                </a:lnTo>
                <a:cubicBezTo>
                  <a:pt x="6209104" y="1035564"/>
                  <a:pt x="6159315" y="1014977"/>
                  <a:pt x="6061344" y="1014977"/>
                </a:cubicBezTo>
                <a:close/>
                <a:moveTo>
                  <a:pt x="2160558" y="1014977"/>
                </a:moveTo>
                <a:cubicBezTo>
                  <a:pt x="2050996" y="1014977"/>
                  <a:pt x="2001885" y="1040825"/>
                  <a:pt x="1944763" y="1063442"/>
                </a:cubicBezTo>
                <a:lnTo>
                  <a:pt x="1916013" y="1072880"/>
                </a:lnTo>
                <a:lnTo>
                  <a:pt x="1962187" y="1063223"/>
                </a:lnTo>
                <a:cubicBezTo>
                  <a:pt x="2012030" y="1050949"/>
                  <a:pt x="2062074" y="1038666"/>
                  <a:pt x="2160703" y="1038630"/>
                </a:cubicBezTo>
                <a:cubicBezTo>
                  <a:pt x="2259258" y="1038630"/>
                  <a:pt x="2309084" y="1050858"/>
                  <a:pt x="2358745" y="1063086"/>
                </a:cubicBezTo>
                <a:lnTo>
                  <a:pt x="2409801" y="1073758"/>
                </a:lnTo>
                <a:lnTo>
                  <a:pt x="2356573" y="1055422"/>
                </a:lnTo>
                <a:cubicBezTo>
                  <a:pt x="2308318" y="1035564"/>
                  <a:pt x="2258529" y="1014977"/>
                  <a:pt x="2160558" y="1014977"/>
                </a:cubicBezTo>
                <a:close/>
                <a:moveTo>
                  <a:pt x="9773897" y="1006238"/>
                </a:moveTo>
                <a:lnTo>
                  <a:pt x="9769231" y="1011447"/>
                </a:lnTo>
                <a:lnTo>
                  <a:pt x="9770526" y="1010242"/>
                </a:lnTo>
                <a:close/>
                <a:moveTo>
                  <a:pt x="5826934" y="1006236"/>
                </a:moveTo>
                <a:lnTo>
                  <a:pt x="5822265" y="1011448"/>
                </a:lnTo>
                <a:lnTo>
                  <a:pt x="5823562" y="1010242"/>
                </a:lnTo>
                <a:close/>
                <a:moveTo>
                  <a:pt x="1926155" y="1006226"/>
                </a:moveTo>
                <a:lnTo>
                  <a:pt x="1921476" y="1011451"/>
                </a:lnTo>
                <a:lnTo>
                  <a:pt x="1922775" y="1010242"/>
                </a:lnTo>
                <a:close/>
                <a:moveTo>
                  <a:pt x="6289963" y="999038"/>
                </a:moveTo>
                <a:lnTo>
                  <a:pt x="6299340" y="1010191"/>
                </a:lnTo>
                <a:lnTo>
                  <a:pt x="6303036" y="1013630"/>
                </a:lnTo>
                <a:close/>
                <a:moveTo>
                  <a:pt x="2389170" y="999029"/>
                </a:moveTo>
                <a:lnTo>
                  <a:pt x="2398555" y="1010191"/>
                </a:lnTo>
                <a:lnTo>
                  <a:pt x="2402254" y="1013633"/>
                </a:lnTo>
                <a:close/>
                <a:moveTo>
                  <a:pt x="10236917" y="999025"/>
                </a:moveTo>
                <a:lnTo>
                  <a:pt x="10246306" y="1010191"/>
                </a:lnTo>
                <a:lnTo>
                  <a:pt x="10250006" y="1013634"/>
                </a:lnTo>
                <a:close/>
                <a:moveTo>
                  <a:pt x="5845964" y="998053"/>
                </a:moveTo>
                <a:lnTo>
                  <a:pt x="5818342" y="1025252"/>
                </a:lnTo>
                <a:lnTo>
                  <a:pt x="5824152" y="1020567"/>
                </a:lnTo>
                <a:close/>
                <a:moveTo>
                  <a:pt x="1945178" y="998051"/>
                </a:moveTo>
                <a:lnTo>
                  <a:pt x="1917553" y="1025254"/>
                </a:lnTo>
                <a:lnTo>
                  <a:pt x="1923364" y="1020567"/>
                </a:lnTo>
                <a:close/>
                <a:moveTo>
                  <a:pt x="9792945" y="998036"/>
                </a:moveTo>
                <a:lnTo>
                  <a:pt x="9765302" y="1025256"/>
                </a:lnTo>
                <a:lnTo>
                  <a:pt x="9771116" y="1020567"/>
                </a:lnTo>
                <a:close/>
                <a:moveTo>
                  <a:pt x="8426385" y="991834"/>
                </a:moveTo>
                <a:cubicBezTo>
                  <a:pt x="8401053" y="996360"/>
                  <a:pt x="8350826" y="979935"/>
                  <a:pt x="8230443" y="1043740"/>
                </a:cubicBezTo>
                <a:lnTo>
                  <a:pt x="8210021" y="1053520"/>
                </a:lnTo>
                <a:lnTo>
                  <a:pt x="8245780" y="1039589"/>
                </a:lnTo>
                <a:cubicBezTo>
                  <a:pt x="8290197" y="1022019"/>
                  <a:pt x="8339479" y="1006393"/>
                  <a:pt x="8425874" y="1006361"/>
                </a:cubicBezTo>
                <a:cubicBezTo>
                  <a:pt x="8450476" y="1009792"/>
                  <a:pt x="8502820" y="996944"/>
                  <a:pt x="8625321" y="1047462"/>
                </a:cubicBezTo>
                <a:lnTo>
                  <a:pt x="8636838" y="1051473"/>
                </a:lnTo>
                <a:lnTo>
                  <a:pt x="8585108" y="1024981"/>
                </a:lnTo>
                <a:cubicBezTo>
                  <a:pt x="8545737" y="1006566"/>
                  <a:pt x="8499700" y="991834"/>
                  <a:pt x="8426385" y="991834"/>
                </a:cubicBezTo>
                <a:close/>
                <a:moveTo>
                  <a:pt x="4479421" y="991834"/>
                </a:moveTo>
                <a:cubicBezTo>
                  <a:pt x="4454088" y="996360"/>
                  <a:pt x="4403861" y="979935"/>
                  <a:pt x="4283478" y="1043740"/>
                </a:cubicBezTo>
                <a:lnTo>
                  <a:pt x="4263058" y="1053519"/>
                </a:lnTo>
                <a:lnTo>
                  <a:pt x="4298814" y="1039589"/>
                </a:lnTo>
                <a:cubicBezTo>
                  <a:pt x="4343232" y="1022019"/>
                  <a:pt x="4392515" y="1006393"/>
                  <a:pt x="4478909" y="1006361"/>
                </a:cubicBezTo>
                <a:cubicBezTo>
                  <a:pt x="4503512" y="1009792"/>
                  <a:pt x="4555855" y="996944"/>
                  <a:pt x="4678356" y="1047462"/>
                </a:cubicBezTo>
                <a:lnTo>
                  <a:pt x="4689876" y="1051473"/>
                </a:lnTo>
                <a:lnTo>
                  <a:pt x="4638144" y="1024981"/>
                </a:lnTo>
                <a:cubicBezTo>
                  <a:pt x="4598773" y="1006566"/>
                  <a:pt x="4552735" y="991834"/>
                  <a:pt x="4479421" y="991834"/>
                </a:cubicBezTo>
                <a:close/>
                <a:moveTo>
                  <a:pt x="578633" y="991834"/>
                </a:moveTo>
                <a:cubicBezTo>
                  <a:pt x="553301" y="996360"/>
                  <a:pt x="503074" y="979935"/>
                  <a:pt x="382691" y="1043740"/>
                </a:cubicBezTo>
                <a:lnTo>
                  <a:pt x="359771" y="1053951"/>
                </a:lnTo>
                <a:lnTo>
                  <a:pt x="379195" y="1047198"/>
                </a:lnTo>
                <a:cubicBezTo>
                  <a:pt x="429120" y="1026802"/>
                  <a:pt x="479384" y="1006397"/>
                  <a:pt x="578122" y="1006361"/>
                </a:cubicBezTo>
                <a:cubicBezTo>
                  <a:pt x="602725" y="1009792"/>
                  <a:pt x="655067" y="996944"/>
                  <a:pt x="777569" y="1047462"/>
                </a:cubicBezTo>
                <a:lnTo>
                  <a:pt x="789085" y="1051472"/>
                </a:lnTo>
                <a:lnTo>
                  <a:pt x="737356" y="1024981"/>
                </a:lnTo>
                <a:cubicBezTo>
                  <a:pt x="697984" y="1006566"/>
                  <a:pt x="651947" y="991834"/>
                  <a:pt x="578633" y="991834"/>
                </a:cubicBezTo>
                <a:close/>
                <a:moveTo>
                  <a:pt x="10008382" y="982124"/>
                </a:moveTo>
                <a:cubicBezTo>
                  <a:pt x="9897754" y="982124"/>
                  <a:pt x="9849493" y="1018297"/>
                  <a:pt x="9792916" y="1049948"/>
                </a:cubicBezTo>
                <a:lnTo>
                  <a:pt x="9768034" y="1061447"/>
                </a:lnTo>
                <a:lnTo>
                  <a:pt x="9808862" y="1047391"/>
                </a:lnTo>
                <a:cubicBezTo>
                  <a:pt x="9857921" y="1027169"/>
                  <a:pt x="9908659" y="1006217"/>
                  <a:pt x="10008455" y="1006217"/>
                </a:cubicBezTo>
                <a:cubicBezTo>
                  <a:pt x="10107011" y="1006217"/>
                  <a:pt x="10157073" y="1026622"/>
                  <a:pt x="10206880" y="1047026"/>
                </a:cubicBezTo>
                <a:lnTo>
                  <a:pt x="10244839" y="1060248"/>
                </a:lnTo>
                <a:lnTo>
                  <a:pt x="10203960" y="1038629"/>
                </a:lnTo>
                <a:cubicBezTo>
                  <a:pt x="10153661" y="1009427"/>
                  <a:pt x="10106135" y="982124"/>
                  <a:pt x="10008382" y="982124"/>
                </a:cubicBezTo>
                <a:close/>
                <a:moveTo>
                  <a:pt x="6061416" y="982124"/>
                </a:moveTo>
                <a:cubicBezTo>
                  <a:pt x="5950789" y="982124"/>
                  <a:pt x="5902528" y="1018297"/>
                  <a:pt x="5845951" y="1049948"/>
                </a:cubicBezTo>
                <a:lnTo>
                  <a:pt x="5821068" y="1061447"/>
                </a:lnTo>
                <a:lnTo>
                  <a:pt x="5861897" y="1047391"/>
                </a:lnTo>
                <a:cubicBezTo>
                  <a:pt x="5910956" y="1027169"/>
                  <a:pt x="5961694" y="1006217"/>
                  <a:pt x="6061489" y="1006217"/>
                </a:cubicBezTo>
                <a:cubicBezTo>
                  <a:pt x="6160045" y="1006217"/>
                  <a:pt x="6210107" y="1026622"/>
                  <a:pt x="6259914" y="1047026"/>
                </a:cubicBezTo>
                <a:lnTo>
                  <a:pt x="6297873" y="1060248"/>
                </a:lnTo>
                <a:lnTo>
                  <a:pt x="6256994" y="1038629"/>
                </a:lnTo>
                <a:cubicBezTo>
                  <a:pt x="6206695" y="1009427"/>
                  <a:pt x="6159169" y="982124"/>
                  <a:pt x="6061416" y="982124"/>
                </a:cubicBezTo>
                <a:close/>
                <a:moveTo>
                  <a:pt x="2160631" y="982124"/>
                </a:moveTo>
                <a:cubicBezTo>
                  <a:pt x="2050002" y="982124"/>
                  <a:pt x="2001740" y="1018297"/>
                  <a:pt x="1945163" y="1049948"/>
                </a:cubicBezTo>
                <a:lnTo>
                  <a:pt x="1920280" y="1061447"/>
                </a:lnTo>
                <a:lnTo>
                  <a:pt x="1961110" y="1047391"/>
                </a:lnTo>
                <a:cubicBezTo>
                  <a:pt x="2010169" y="1027169"/>
                  <a:pt x="2060907" y="1006217"/>
                  <a:pt x="2160704" y="1006217"/>
                </a:cubicBezTo>
                <a:cubicBezTo>
                  <a:pt x="2259259" y="1006217"/>
                  <a:pt x="2309322" y="1026622"/>
                  <a:pt x="2359128" y="1047026"/>
                </a:cubicBezTo>
                <a:lnTo>
                  <a:pt x="2397089" y="1060249"/>
                </a:lnTo>
                <a:lnTo>
                  <a:pt x="2356209" y="1038629"/>
                </a:lnTo>
                <a:cubicBezTo>
                  <a:pt x="2305909" y="1009427"/>
                  <a:pt x="2258383" y="982124"/>
                  <a:pt x="2160631" y="982124"/>
                </a:cubicBezTo>
                <a:close/>
                <a:moveTo>
                  <a:pt x="9217238" y="980300"/>
                </a:moveTo>
                <a:cubicBezTo>
                  <a:pt x="9106609" y="980300"/>
                  <a:pt x="9058325" y="1017258"/>
                  <a:pt x="9001728" y="1049596"/>
                </a:cubicBezTo>
                <a:lnTo>
                  <a:pt x="8953528" y="1072348"/>
                </a:lnTo>
                <a:lnTo>
                  <a:pt x="9018767" y="1052893"/>
                </a:lnTo>
                <a:cubicBezTo>
                  <a:pt x="9068547" y="1035417"/>
                  <a:pt x="9118573" y="1017933"/>
                  <a:pt x="9217457" y="1017897"/>
                </a:cubicBezTo>
                <a:cubicBezTo>
                  <a:pt x="9316012" y="1017897"/>
                  <a:pt x="9365911" y="1035363"/>
                  <a:pt x="9415617" y="1052829"/>
                </a:cubicBezTo>
                <a:lnTo>
                  <a:pt x="9481588" y="1072516"/>
                </a:lnTo>
                <a:lnTo>
                  <a:pt x="9432385" y="1049337"/>
                </a:lnTo>
                <a:cubicBezTo>
                  <a:pt x="9375891" y="1017120"/>
                  <a:pt x="9327702" y="980300"/>
                  <a:pt x="9217238" y="980300"/>
                </a:cubicBezTo>
                <a:close/>
                <a:moveTo>
                  <a:pt x="5270274" y="980300"/>
                </a:moveTo>
                <a:cubicBezTo>
                  <a:pt x="5159645" y="980300"/>
                  <a:pt x="5111361" y="1017258"/>
                  <a:pt x="5054763" y="1049596"/>
                </a:cubicBezTo>
                <a:lnTo>
                  <a:pt x="5006563" y="1072348"/>
                </a:lnTo>
                <a:lnTo>
                  <a:pt x="5071802" y="1052893"/>
                </a:lnTo>
                <a:cubicBezTo>
                  <a:pt x="5121582" y="1035417"/>
                  <a:pt x="5171609" y="1017933"/>
                  <a:pt x="5270492" y="1017897"/>
                </a:cubicBezTo>
                <a:cubicBezTo>
                  <a:pt x="5369048" y="1017897"/>
                  <a:pt x="5418946" y="1035363"/>
                  <a:pt x="5468653" y="1052829"/>
                </a:cubicBezTo>
                <a:lnTo>
                  <a:pt x="5534625" y="1072517"/>
                </a:lnTo>
                <a:lnTo>
                  <a:pt x="5485421" y="1049337"/>
                </a:lnTo>
                <a:cubicBezTo>
                  <a:pt x="5428928" y="1017120"/>
                  <a:pt x="5380738" y="980300"/>
                  <a:pt x="5270274" y="980300"/>
                </a:cubicBezTo>
                <a:close/>
                <a:moveTo>
                  <a:pt x="1369485" y="980300"/>
                </a:moveTo>
                <a:cubicBezTo>
                  <a:pt x="1258857" y="980300"/>
                  <a:pt x="1210572" y="1017258"/>
                  <a:pt x="1153975" y="1049596"/>
                </a:cubicBezTo>
                <a:lnTo>
                  <a:pt x="1105776" y="1072348"/>
                </a:lnTo>
                <a:lnTo>
                  <a:pt x="1171014" y="1052893"/>
                </a:lnTo>
                <a:cubicBezTo>
                  <a:pt x="1220794" y="1035417"/>
                  <a:pt x="1270820" y="1017933"/>
                  <a:pt x="1369704" y="1017897"/>
                </a:cubicBezTo>
                <a:cubicBezTo>
                  <a:pt x="1468260" y="1017897"/>
                  <a:pt x="1518158" y="1035363"/>
                  <a:pt x="1567864" y="1052829"/>
                </a:cubicBezTo>
                <a:lnTo>
                  <a:pt x="1633836" y="1072517"/>
                </a:lnTo>
                <a:lnTo>
                  <a:pt x="1584633" y="1049337"/>
                </a:lnTo>
                <a:cubicBezTo>
                  <a:pt x="1528139" y="1017120"/>
                  <a:pt x="1479950" y="980300"/>
                  <a:pt x="1369485" y="980300"/>
                </a:cubicBezTo>
                <a:close/>
                <a:moveTo>
                  <a:pt x="11591182" y="979643"/>
                </a:moveTo>
                <a:cubicBezTo>
                  <a:pt x="11480554" y="979643"/>
                  <a:pt x="11432293" y="1016486"/>
                  <a:pt x="11375689" y="1048788"/>
                </a:cubicBezTo>
                <a:lnTo>
                  <a:pt x="11327656" y="1071453"/>
                </a:lnTo>
                <a:lnTo>
                  <a:pt x="11391370" y="1052720"/>
                </a:lnTo>
                <a:cubicBezTo>
                  <a:pt x="11455169" y="1027877"/>
                  <a:pt x="11523252" y="1015918"/>
                  <a:pt x="11591694" y="1017532"/>
                </a:cubicBezTo>
                <a:cubicBezTo>
                  <a:pt x="11690249" y="1017532"/>
                  <a:pt x="11740147" y="1034980"/>
                  <a:pt x="11789854" y="1052428"/>
                </a:cubicBezTo>
                <a:lnTo>
                  <a:pt x="11856735" y="1072366"/>
                </a:lnTo>
                <a:lnTo>
                  <a:pt x="11806422" y="1048680"/>
                </a:lnTo>
                <a:cubicBezTo>
                  <a:pt x="11749895" y="1016463"/>
                  <a:pt x="11701688" y="979643"/>
                  <a:pt x="11591182" y="979643"/>
                </a:cubicBezTo>
                <a:close/>
                <a:moveTo>
                  <a:pt x="7644217" y="979643"/>
                </a:moveTo>
                <a:cubicBezTo>
                  <a:pt x="7533589" y="979643"/>
                  <a:pt x="7485327" y="1016486"/>
                  <a:pt x="7428724" y="1048788"/>
                </a:cubicBezTo>
                <a:lnTo>
                  <a:pt x="7380691" y="1071453"/>
                </a:lnTo>
                <a:lnTo>
                  <a:pt x="7444405" y="1052720"/>
                </a:lnTo>
                <a:cubicBezTo>
                  <a:pt x="7508203" y="1027877"/>
                  <a:pt x="7576286" y="1015918"/>
                  <a:pt x="7644728" y="1017532"/>
                </a:cubicBezTo>
                <a:cubicBezTo>
                  <a:pt x="7792561" y="1017532"/>
                  <a:pt x="7830915" y="1056790"/>
                  <a:pt x="7923362" y="1076419"/>
                </a:cubicBezTo>
                <a:lnTo>
                  <a:pt x="7929006" y="1076947"/>
                </a:lnTo>
                <a:lnTo>
                  <a:pt x="7888741" y="1064214"/>
                </a:lnTo>
                <a:cubicBezTo>
                  <a:pt x="7817268" y="1029759"/>
                  <a:pt x="7773140" y="979643"/>
                  <a:pt x="7644217" y="979643"/>
                </a:cubicBezTo>
                <a:close/>
                <a:moveTo>
                  <a:pt x="3743430" y="979643"/>
                </a:moveTo>
                <a:cubicBezTo>
                  <a:pt x="3632803" y="979643"/>
                  <a:pt x="3584540" y="1016486"/>
                  <a:pt x="3527938" y="1048788"/>
                </a:cubicBezTo>
                <a:lnTo>
                  <a:pt x="3479905" y="1071453"/>
                </a:lnTo>
                <a:lnTo>
                  <a:pt x="3543619" y="1052720"/>
                </a:lnTo>
                <a:cubicBezTo>
                  <a:pt x="3607416" y="1027877"/>
                  <a:pt x="3675500" y="1015918"/>
                  <a:pt x="3743941" y="1017532"/>
                </a:cubicBezTo>
                <a:cubicBezTo>
                  <a:pt x="3891774" y="1017532"/>
                  <a:pt x="3930128" y="1056790"/>
                  <a:pt x="4022576" y="1076419"/>
                </a:cubicBezTo>
                <a:lnTo>
                  <a:pt x="4028219" y="1076947"/>
                </a:lnTo>
                <a:lnTo>
                  <a:pt x="3987954" y="1064214"/>
                </a:lnTo>
                <a:cubicBezTo>
                  <a:pt x="3916481" y="1029759"/>
                  <a:pt x="3872353" y="979643"/>
                  <a:pt x="3743430" y="979643"/>
                </a:cubicBezTo>
                <a:close/>
                <a:moveTo>
                  <a:pt x="8425874" y="968545"/>
                </a:moveTo>
                <a:cubicBezTo>
                  <a:pt x="8361461" y="968545"/>
                  <a:pt x="8318175" y="982331"/>
                  <a:pt x="8282041" y="1000860"/>
                </a:cubicBezTo>
                <a:lnTo>
                  <a:pt x="8216657" y="1040227"/>
                </a:lnTo>
                <a:lnTo>
                  <a:pt x="8245564" y="1025714"/>
                </a:lnTo>
                <a:cubicBezTo>
                  <a:pt x="8289871" y="1003140"/>
                  <a:pt x="8339128" y="983074"/>
                  <a:pt x="8425874" y="983074"/>
                </a:cubicBezTo>
                <a:cubicBezTo>
                  <a:pt x="8451572" y="987673"/>
                  <a:pt x="8502893" y="970882"/>
                  <a:pt x="8625686" y="1035929"/>
                </a:cubicBezTo>
                <a:lnTo>
                  <a:pt x="8631893" y="1038711"/>
                </a:lnTo>
                <a:lnTo>
                  <a:pt x="8584708" y="1009060"/>
                </a:lnTo>
                <a:cubicBezTo>
                  <a:pt x="8545468" y="986552"/>
                  <a:pt x="8499489" y="968545"/>
                  <a:pt x="8425874" y="968545"/>
                </a:cubicBezTo>
                <a:close/>
                <a:moveTo>
                  <a:pt x="4478909" y="968545"/>
                </a:moveTo>
                <a:cubicBezTo>
                  <a:pt x="4414497" y="968545"/>
                  <a:pt x="4371210" y="982331"/>
                  <a:pt x="4335077" y="1000860"/>
                </a:cubicBezTo>
                <a:lnTo>
                  <a:pt x="4269694" y="1040227"/>
                </a:lnTo>
                <a:lnTo>
                  <a:pt x="4298600" y="1025714"/>
                </a:lnTo>
                <a:cubicBezTo>
                  <a:pt x="4342907" y="1003140"/>
                  <a:pt x="4392162" y="983074"/>
                  <a:pt x="4478909" y="983074"/>
                </a:cubicBezTo>
                <a:cubicBezTo>
                  <a:pt x="4504607" y="987673"/>
                  <a:pt x="4555929" y="970882"/>
                  <a:pt x="4678721" y="1035929"/>
                </a:cubicBezTo>
                <a:lnTo>
                  <a:pt x="4684930" y="1038712"/>
                </a:lnTo>
                <a:lnTo>
                  <a:pt x="4637743" y="1009060"/>
                </a:lnTo>
                <a:cubicBezTo>
                  <a:pt x="4598504" y="986552"/>
                  <a:pt x="4552525" y="968545"/>
                  <a:pt x="4478909" y="968545"/>
                </a:cubicBezTo>
                <a:close/>
                <a:moveTo>
                  <a:pt x="578122" y="968545"/>
                </a:moveTo>
                <a:cubicBezTo>
                  <a:pt x="504506" y="968545"/>
                  <a:pt x="458486" y="986552"/>
                  <a:pt x="419200" y="1009064"/>
                </a:cubicBezTo>
                <a:lnTo>
                  <a:pt x="372297" y="1038508"/>
                </a:lnTo>
                <a:lnTo>
                  <a:pt x="379031" y="1035491"/>
                </a:lnTo>
                <a:cubicBezTo>
                  <a:pt x="428811" y="1009282"/>
                  <a:pt x="478983" y="983074"/>
                  <a:pt x="578123" y="983074"/>
                </a:cubicBezTo>
                <a:cubicBezTo>
                  <a:pt x="603820" y="987673"/>
                  <a:pt x="655141" y="970882"/>
                  <a:pt x="777934" y="1035929"/>
                </a:cubicBezTo>
                <a:lnTo>
                  <a:pt x="784141" y="1038711"/>
                </a:lnTo>
                <a:lnTo>
                  <a:pt x="736955" y="1009060"/>
                </a:lnTo>
                <a:cubicBezTo>
                  <a:pt x="697716" y="986552"/>
                  <a:pt x="651737" y="968545"/>
                  <a:pt x="578122" y="968545"/>
                </a:cubicBezTo>
                <a:close/>
                <a:moveTo>
                  <a:pt x="10008894" y="949492"/>
                </a:moveTo>
                <a:cubicBezTo>
                  <a:pt x="9898389" y="949492"/>
                  <a:pt x="9850297" y="995990"/>
                  <a:pt x="9793753" y="1036676"/>
                </a:cubicBezTo>
                <a:lnTo>
                  <a:pt x="9778477" y="1045748"/>
                </a:lnTo>
                <a:lnTo>
                  <a:pt x="9809392" y="1030562"/>
                </a:lnTo>
                <a:cubicBezTo>
                  <a:pt x="9858815" y="1001962"/>
                  <a:pt x="9908622" y="973363"/>
                  <a:pt x="10008455" y="973363"/>
                </a:cubicBezTo>
                <a:cubicBezTo>
                  <a:pt x="10108178" y="973363"/>
                  <a:pt x="10157949" y="1001926"/>
                  <a:pt x="10207345" y="1030488"/>
                </a:cubicBezTo>
                <a:lnTo>
                  <a:pt x="10243050" y="1048014"/>
                </a:lnTo>
                <a:lnTo>
                  <a:pt x="10223897" y="1036633"/>
                </a:lnTo>
                <a:cubicBezTo>
                  <a:pt x="10167434" y="995967"/>
                  <a:pt x="10119440" y="949492"/>
                  <a:pt x="10008894" y="949492"/>
                </a:cubicBezTo>
                <a:close/>
                <a:moveTo>
                  <a:pt x="6061929" y="949492"/>
                </a:moveTo>
                <a:cubicBezTo>
                  <a:pt x="5951424" y="949492"/>
                  <a:pt x="5903332" y="995990"/>
                  <a:pt x="5846788" y="1036676"/>
                </a:cubicBezTo>
                <a:lnTo>
                  <a:pt x="5831509" y="1045750"/>
                </a:lnTo>
                <a:lnTo>
                  <a:pt x="5862428" y="1030562"/>
                </a:lnTo>
                <a:cubicBezTo>
                  <a:pt x="5911851" y="1001962"/>
                  <a:pt x="5961657" y="973363"/>
                  <a:pt x="6061489" y="973363"/>
                </a:cubicBezTo>
                <a:cubicBezTo>
                  <a:pt x="6161213" y="973363"/>
                  <a:pt x="6210983" y="1001926"/>
                  <a:pt x="6260380" y="1030488"/>
                </a:cubicBezTo>
                <a:lnTo>
                  <a:pt x="6296086" y="1048015"/>
                </a:lnTo>
                <a:lnTo>
                  <a:pt x="6276931" y="1036633"/>
                </a:lnTo>
                <a:cubicBezTo>
                  <a:pt x="6220468" y="995967"/>
                  <a:pt x="6172474" y="949492"/>
                  <a:pt x="6061929" y="949492"/>
                </a:cubicBezTo>
                <a:close/>
                <a:moveTo>
                  <a:pt x="2161142" y="949492"/>
                </a:moveTo>
                <a:cubicBezTo>
                  <a:pt x="2050636" y="949492"/>
                  <a:pt x="2002544" y="995990"/>
                  <a:pt x="1946001" y="1036676"/>
                </a:cubicBezTo>
                <a:lnTo>
                  <a:pt x="1930724" y="1045749"/>
                </a:lnTo>
                <a:lnTo>
                  <a:pt x="1961639" y="1030562"/>
                </a:lnTo>
                <a:cubicBezTo>
                  <a:pt x="2011063" y="1001962"/>
                  <a:pt x="2060870" y="973363"/>
                  <a:pt x="2160703" y="973363"/>
                </a:cubicBezTo>
                <a:cubicBezTo>
                  <a:pt x="2260427" y="973363"/>
                  <a:pt x="2310198" y="1001926"/>
                  <a:pt x="2359594" y="1030488"/>
                </a:cubicBezTo>
                <a:lnTo>
                  <a:pt x="2395301" y="1048015"/>
                </a:lnTo>
                <a:lnTo>
                  <a:pt x="2376146" y="1036633"/>
                </a:lnTo>
                <a:cubicBezTo>
                  <a:pt x="2319683" y="995967"/>
                  <a:pt x="2271689" y="949492"/>
                  <a:pt x="2161142" y="949492"/>
                </a:cubicBezTo>
                <a:close/>
                <a:moveTo>
                  <a:pt x="8426020" y="945185"/>
                </a:moveTo>
                <a:cubicBezTo>
                  <a:pt x="8328560" y="945185"/>
                  <a:pt x="8281107" y="981687"/>
                  <a:pt x="8230808" y="1020014"/>
                </a:cubicBezTo>
                <a:lnTo>
                  <a:pt x="8219157" y="1028099"/>
                </a:lnTo>
                <a:lnTo>
                  <a:pt x="8245413" y="1011896"/>
                </a:lnTo>
                <a:cubicBezTo>
                  <a:pt x="8289461" y="984307"/>
                  <a:pt x="8338543" y="959784"/>
                  <a:pt x="8425801" y="959784"/>
                </a:cubicBezTo>
                <a:cubicBezTo>
                  <a:pt x="8525524" y="959784"/>
                  <a:pt x="8575350" y="991796"/>
                  <a:pt x="8624774" y="1023809"/>
                </a:cubicBezTo>
                <a:lnTo>
                  <a:pt x="8627954" y="1025558"/>
                </a:lnTo>
                <a:lnTo>
                  <a:pt x="8584313" y="993069"/>
                </a:lnTo>
                <a:cubicBezTo>
                  <a:pt x="8545211" y="966467"/>
                  <a:pt x="8499444" y="945185"/>
                  <a:pt x="8426020" y="945185"/>
                </a:cubicBezTo>
                <a:close/>
                <a:moveTo>
                  <a:pt x="4479056" y="945185"/>
                </a:moveTo>
                <a:cubicBezTo>
                  <a:pt x="4381596" y="945185"/>
                  <a:pt x="4334142" y="981687"/>
                  <a:pt x="4283844" y="1020014"/>
                </a:cubicBezTo>
                <a:lnTo>
                  <a:pt x="4272192" y="1028099"/>
                </a:lnTo>
                <a:lnTo>
                  <a:pt x="4298448" y="1011896"/>
                </a:lnTo>
                <a:cubicBezTo>
                  <a:pt x="4342496" y="984307"/>
                  <a:pt x="4391578" y="959784"/>
                  <a:pt x="4478836" y="959784"/>
                </a:cubicBezTo>
                <a:cubicBezTo>
                  <a:pt x="4578560" y="959784"/>
                  <a:pt x="4628385" y="991796"/>
                  <a:pt x="4677809" y="1023809"/>
                </a:cubicBezTo>
                <a:lnTo>
                  <a:pt x="4680992" y="1025559"/>
                </a:lnTo>
                <a:lnTo>
                  <a:pt x="4637348" y="993069"/>
                </a:lnTo>
                <a:cubicBezTo>
                  <a:pt x="4598247" y="966467"/>
                  <a:pt x="4552480" y="945185"/>
                  <a:pt x="4479056" y="945185"/>
                </a:cubicBezTo>
                <a:close/>
                <a:moveTo>
                  <a:pt x="578268" y="945185"/>
                </a:moveTo>
                <a:cubicBezTo>
                  <a:pt x="480808" y="945185"/>
                  <a:pt x="433355" y="981687"/>
                  <a:pt x="383056" y="1020014"/>
                </a:cubicBezTo>
                <a:lnTo>
                  <a:pt x="366248" y="1030854"/>
                </a:lnTo>
                <a:lnTo>
                  <a:pt x="378994" y="1023845"/>
                </a:lnTo>
                <a:cubicBezTo>
                  <a:pt x="428464" y="991815"/>
                  <a:pt x="478325" y="959784"/>
                  <a:pt x="578049" y="959784"/>
                </a:cubicBezTo>
                <a:cubicBezTo>
                  <a:pt x="677772" y="959784"/>
                  <a:pt x="727598" y="991796"/>
                  <a:pt x="777021" y="1023809"/>
                </a:cubicBezTo>
                <a:lnTo>
                  <a:pt x="780203" y="1025559"/>
                </a:lnTo>
                <a:lnTo>
                  <a:pt x="736561" y="993069"/>
                </a:lnTo>
                <a:cubicBezTo>
                  <a:pt x="697459" y="966467"/>
                  <a:pt x="651692" y="945185"/>
                  <a:pt x="578268" y="945185"/>
                </a:cubicBezTo>
                <a:close/>
                <a:moveTo>
                  <a:pt x="10801060" y="940951"/>
                </a:moveTo>
                <a:cubicBezTo>
                  <a:pt x="10647433" y="940951"/>
                  <a:pt x="10617398" y="1032691"/>
                  <a:pt x="10513885" y="1076115"/>
                </a:cubicBezTo>
                <a:lnTo>
                  <a:pt x="10494244" y="1081299"/>
                </a:lnTo>
                <a:lnTo>
                  <a:pt x="10521193" y="1079443"/>
                </a:lnTo>
                <a:cubicBezTo>
                  <a:pt x="10614252" y="1064861"/>
                  <a:pt x="10652223" y="1035691"/>
                  <a:pt x="10800987" y="1035636"/>
                </a:cubicBezTo>
                <a:cubicBezTo>
                  <a:pt x="10826831" y="1037973"/>
                  <a:pt x="10877787" y="1029650"/>
                  <a:pt x="10999559" y="1061699"/>
                </a:cubicBezTo>
                <a:cubicBezTo>
                  <a:pt x="11027127" y="1068944"/>
                  <a:pt x="11053506" y="1074415"/>
                  <a:pt x="11079009" y="1078441"/>
                </a:cubicBezTo>
                <a:lnTo>
                  <a:pt x="11104883" y="1081258"/>
                </a:lnTo>
                <a:lnTo>
                  <a:pt x="11077365" y="1071968"/>
                </a:lnTo>
                <a:cubicBezTo>
                  <a:pt x="10984195" y="1028296"/>
                  <a:pt x="10947962" y="940951"/>
                  <a:pt x="10801060" y="940951"/>
                </a:cubicBezTo>
                <a:close/>
                <a:moveTo>
                  <a:pt x="6854094" y="940951"/>
                </a:moveTo>
                <a:cubicBezTo>
                  <a:pt x="6700467" y="940951"/>
                  <a:pt x="6670432" y="1032691"/>
                  <a:pt x="6566920" y="1076115"/>
                </a:cubicBezTo>
                <a:lnTo>
                  <a:pt x="6547278" y="1081299"/>
                </a:lnTo>
                <a:lnTo>
                  <a:pt x="6574227" y="1079443"/>
                </a:lnTo>
                <a:cubicBezTo>
                  <a:pt x="6667286" y="1064861"/>
                  <a:pt x="6705257" y="1035691"/>
                  <a:pt x="6854021" y="1035636"/>
                </a:cubicBezTo>
                <a:cubicBezTo>
                  <a:pt x="6879865" y="1037973"/>
                  <a:pt x="6930821" y="1029650"/>
                  <a:pt x="7052593" y="1061699"/>
                </a:cubicBezTo>
                <a:cubicBezTo>
                  <a:pt x="7080161" y="1068944"/>
                  <a:pt x="7106541" y="1074415"/>
                  <a:pt x="7132043" y="1078441"/>
                </a:cubicBezTo>
                <a:lnTo>
                  <a:pt x="7157917" y="1081258"/>
                </a:lnTo>
                <a:lnTo>
                  <a:pt x="7130399" y="1071968"/>
                </a:lnTo>
                <a:cubicBezTo>
                  <a:pt x="7037230" y="1028296"/>
                  <a:pt x="7000997" y="940951"/>
                  <a:pt x="6854094" y="940951"/>
                </a:cubicBezTo>
                <a:close/>
                <a:moveTo>
                  <a:pt x="2953308" y="940951"/>
                </a:moveTo>
                <a:cubicBezTo>
                  <a:pt x="2799680" y="940951"/>
                  <a:pt x="2769645" y="1032691"/>
                  <a:pt x="2666133" y="1076115"/>
                </a:cubicBezTo>
                <a:lnTo>
                  <a:pt x="2646491" y="1081299"/>
                </a:lnTo>
                <a:lnTo>
                  <a:pt x="2673440" y="1079443"/>
                </a:lnTo>
                <a:cubicBezTo>
                  <a:pt x="2766500" y="1064861"/>
                  <a:pt x="2804471" y="1035691"/>
                  <a:pt x="2953235" y="1035636"/>
                </a:cubicBezTo>
                <a:cubicBezTo>
                  <a:pt x="2979078" y="1037973"/>
                  <a:pt x="3030036" y="1029650"/>
                  <a:pt x="3151806" y="1061699"/>
                </a:cubicBezTo>
                <a:cubicBezTo>
                  <a:pt x="3179374" y="1068944"/>
                  <a:pt x="3205754" y="1074415"/>
                  <a:pt x="3231256" y="1078441"/>
                </a:cubicBezTo>
                <a:lnTo>
                  <a:pt x="3257130" y="1081258"/>
                </a:lnTo>
                <a:lnTo>
                  <a:pt x="3229612" y="1071968"/>
                </a:lnTo>
                <a:cubicBezTo>
                  <a:pt x="3136443" y="1028296"/>
                  <a:pt x="3100210" y="940951"/>
                  <a:pt x="2953308" y="940951"/>
                </a:cubicBezTo>
                <a:close/>
                <a:moveTo>
                  <a:pt x="9217164" y="933503"/>
                </a:moveTo>
                <a:cubicBezTo>
                  <a:pt x="9106947" y="933503"/>
                  <a:pt x="9058726" y="985106"/>
                  <a:pt x="9002055" y="1030258"/>
                </a:cubicBezTo>
                <a:lnTo>
                  <a:pt x="8954866" y="1061302"/>
                </a:lnTo>
                <a:lnTo>
                  <a:pt x="9018137" y="1029578"/>
                </a:lnTo>
                <a:cubicBezTo>
                  <a:pt x="9067579" y="1000376"/>
                  <a:pt x="9117405" y="971175"/>
                  <a:pt x="9217238" y="971175"/>
                </a:cubicBezTo>
                <a:cubicBezTo>
                  <a:pt x="9316925" y="971175"/>
                  <a:pt x="9366641" y="1000376"/>
                  <a:pt x="9415982" y="1029578"/>
                </a:cubicBezTo>
                <a:lnTo>
                  <a:pt x="9479924" y="1061698"/>
                </a:lnTo>
                <a:lnTo>
                  <a:pt x="9432044" y="1030172"/>
                </a:lnTo>
                <a:cubicBezTo>
                  <a:pt x="9375487" y="985060"/>
                  <a:pt x="9327382" y="933503"/>
                  <a:pt x="9217164" y="933503"/>
                </a:cubicBezTo>
                <a:close/>
                <a:moveTo>
                  <a:pt x="5270200" y="933503"/>
                </a:moveTo>
                <a:cubicBezTo>
                  <a:pt x="5159983" y="933503"/>
                  <a:pt x="5111762" y="985106"/>
                  <a:pt x="5055091" y="1030258"/>
                </a:cubicBezTo>
                <a:lnTo>
                  <a:pt x="5007902" y="1061302"/>
                </a:lnTo>
                <a:lnTo>
                  <a:pt x="5071173" y="1029578"/>
                </a:lnTo>
                <a:cubicBezTo>
                  <a:pt x="5120616" y="1000376"/>
                  <a:pt x="5170441" y="971175"/>
                  <a:pt x="5270274" y="971175"/>
                </a:cubicBezTo>
                <a:cubicBezTo>
                  <a:pt x="5369960" y="971175"/>
                  <a:pt x="5419677" y="1000376"/>
                  <a:pt x="5469018" y="1029578"/>
                </a:cubicBezTo>
                <a:lnTo>
                  <a:pt x="5532959" y="1061698"/>
                </a:lnTo>
                <a:lnTo>
                  <a:pt x="5485081" y="1030172"/>
                </a:lnTo>
                <a:cubicBezTo>
                  <a:pt x="5428523" y="985060"/>
                  <a:pt x="5380418" y="933503"/>
                  <a:pt x="5270200" y="933503"/>
                </a:cubicBezTo>
                <a:close/>
                <a:moveTo>
                  <a:pt x="1369412" y="933503"/>
                </a:moveTo>
                <a:cubicBezTo>
                  <a:pt x="1259195" y="933503"/>
                  <a:pt x="1210975" y="985106"/>
                  <a:pt x="1154303" y="1030258"/>
                </a:cubicBezTo>
                <a:lnTo>
                  <a:pt x="1107117" y="1061301"/>
                </a:lnTo>
                <a:lnTo>
                  <a:pt x="1170385" y="1029578"/>
                </a:lnTo>
                <a:cubicBezTo>
                  <a:pt x="1219827" y="1000376"/>
                  <a:pt x="1269652" y="971175"/>
                  <a:pt x="1369485" y="971175"/>
                </a:cubicBezTo>
                <a:cubicBezTo>
                  <a:pt x="1469172" y="971175"/>
                  <a:pt x="1518888" y="1000376"/>
                  <a:pt x="1568229" y="1029578"/>
                </a:cubicBezTo>
                <a:lnTo>
                  <a:pt x="1632175" y="1061700"/>
                </a:lnTo>
                <a:lnTo>
                  <a:pt x="1584293" y="1030172"/>
                </a:lnTo>
                <a:cubicBezTo>
                  <a:pt x="1527735" y="985060"/>
                  <a:pt x="1479630" y="933503"/>
                  <a:pt x="1369412" y="933503"/>
                </a:cubicBezTo>
                <a:close/>
                <a:moveTo>
                  <a:pt x="11591402" y="933139"/>
                </a:moveTo>
                <a:cubicBezTo>
                  <a:pt x="11481143" y="933139"/>
                  <a:pt x="11432905" y="984741"/>
                  <a:pt x="11376212" y="1029894"/>
                </a:cubicBezTo>
                <a:lnTo>
                  <a:pt x="11329247" y="1060779"/>
                </a:lnTo>
                <a:lnTo>
                  <a:pt x="11392073" y="1029286"/>
                </a:lnTo>
                <a:cubicBezTo>
                  <a:pt x="11441524" y="1000084"/>
                  <a:pt x="11491349" y="970883"/>
                  <a:pt x="11591182" y="970883"/>
                </a:cubicBezTo>
                <a:cubicBezTo>
                  <a:pt x="11690906" y="970883"/>
                  <a:pt x="11740640" y="999975"/>
                  <a:pt x="11790009" y="1029067"/>
                </a:cubicBezTo>
                <a:lnTo>
                  <a:pt x="11853415" y="1060778"/>
                </a:lnTo>
                <a:lnTo>
                  <a:pt x="11806362" y="1029807"/>
                </a:lnTo>
                <a:cubicBezTo>
                  <a:pt x="11749783" y="984695"/>
                  <a:pt x="11701660" y="933139"/>
                  <a:pt x="11591402" y="933139"/>
                </a:cubicBezTo>
                <a:close/>
                <a:moveTo>
                  <a:pt x="7644436" y="933139"/>
                </a:moveTo>
                <a:cubicBezTo>
                  <a:pt x="7534177" y="933139"/>
                  <a:pt x="7485939" y="984741"/>
                  <a:pt x="7429246" y="1029894"/>
                </a:cubicBezTo>
                <a:lnTo>
                  <a:pt x="7382282" y="1060779"/>
                </a:lnTo>
                <a:lnTo>
                  <a:pt x="7445108" y="1029286"/>
                </a:lnTo>
                <a:cubicBezTo>
                  <a:pt x="7494559" y="1000084"/>
                  <a:pt x="7544384" y="970883"/>
                  <a:pt x="7644217" y="970883"/>
                </a:cubicBezTo>
                <a:cubicBezTo>
                  <a:pt x="7775104" y="970883"/>
                  <a:pt x="7819877" y="1020998"/>
                  <a:pt x="7890735" y="1055453"/>
                </a:cubicBezTo>
                <a:lnTo>
                  <a:pt x="7907366" y="1060777"/>
                </a:lnTo>
                <a:lnTo>
                  <a:pt x="7862944" y="1032618"/>
                </a:lnTo>
                <a:cubicBezTo>
                  <a:pt x="7804795" y="986866"/>
                  <a:pt x="7756992" y="933139"/>
                  <a:pt x="7644436" y="933139"/>
                </a:cubicBezTo>
                <a:close/>
                <a:moveTo>
                  <a:pt x="3743651" y="933139"/>
                </a:moveTo>
                <a:cubicBezTo>
                  <a:pt x="3633392" y="933139"/>
                  <a:pt x="3585153" y="984741"/>
                  <a:pt x="3528460" y="1029894"/>
                </a:cubicBezTo>
                <a:lnTo>
                  <a:pt x="3481496" y="1060779"/>
                </a:lnTo>
                <a:lnTo>
                  <a:pt x="3544322" y="1029286"/>
                </a:lnTo>
                <a:cubicBezTo>
                  <a:pt x="3593772" y="1000084"/>
                  <a:pt x="3643598" y="970883"/>
                  <a:pt x="3743430" y="970883"/>
                </a:cubicBezTo>
                <a:cubicBezTo>
                  <a:pt x="3874317" y="970883"/>
                  <a:pt x="3919091" y="1020998"/>
                  <a:pt x="3989948" y="1055453"/>
                </a:cubicBezTo>
                <a:lnTo>
                  <a:pt x="4006581" y="1060777"/>
                </a:lnTo>
                <a:lnTo>
                  <a:pt x="3962158" y="1032618"/>
                </a:lnTo>
                <a:cubicBezTo>
                  <a:pt x="3904010" y="986866"/>
                  <a:pt x="3856205" y="933139"/>
                  <a:pt x="3743651" y="933139"/>
                </a:cubicBezTo>
                <a:close/>
                <a:moveTo>
                  <a:pt x="8425801" y="922189"/>
                </a:moveTo>
                <a:cubicBezTo>
                  <a:pt x="8350820" y="922189"/>
                  <a:pt x="8304553" y="947747"/>
                  <a:pt x="8264787" y="979296"/>
                </a:cubicBezTo>
                <a:lnTo>
                  <a:pt x="8230345" y="1008842"/>
                </a:lnTo>
                <a:lnTo>
                  <a:pt x="8245191" y="998009"/>
                </a:lnTo>
                <a:cubicBezTo>
                  <a:pt x="8289239" y="965406"/>
                  <a:pt x="8338384" y="936425"/>
                  <a:pt x="8425801" y="936425"/>
                </a:cubicBezTo>
                <a:cubicBezTo>
                  <a:pt x="8475754" y="936425"/>
                  <a:pt x="8513191" y="945888"/>
                  <a:pt x="8544316" y="960081"/>
                </a:cubicBezTo>
                <a:lnTo>
                  <a:pt x="8624300" y="1011697"/>
                </a:lnTo>
                <a:lnTo>
                  <a:pt x="8584330" y="977441"/>
                </a:lnTo>
                <a:cubicBezTo>
                  <a:pt x="8545128" y="946745"/>
                  <a:pt x="8499252" y="922189"/>
                  <a:pt x="8425801" y="922189"/>
                </a:cubicBezTo>
                <a:close/>
                <a:moveTo>
                  <a:pt x="4478836" y="922189"/>
                </a:moveTo>
                <a:cubicBezTo>
                  <a:pt x="4403855" y="922189"/>
                  <a:pt x="4357588" y="947747"/>
                  <a:pt x="4317823" y="979296"/>
                </a:cubicBezTo>
                <a:lnTo>
                  <a:pt x="4283381" y="1008842"/>
                </a:lnTo>
                <a:lnTo>
                  <a:pt x="4298227" y="998009"/>
                </a:lnTo>
                <a:cubicBezTo>
                  <a:pt x="4342274" y="965406"/>
                  <a:pt x="4391419" y="936425"/>
                  <a:pt x="4478836" y="936425"/>
                </a:cubicBezTo>
                <a:cubicBezTo>
                  <a:pt x="4528789" y="936425"/>
                  <a:pt x="4566228" y="945888"/>
                  <a:pt x="4597353" y="960081"/>
                </a:cubicBezTo>
                <a:lnTo>
                  <a:pt x="4677336" y="1011698"/>
                </a:lnTo>
                <a:lnTo>
                  <a:pt x="4637366" y="977441"/>
                </a:lnTo>
                <a:cubicBezTo>
                  <a:pt x="4598165" y="946745"/>
                  <a:pt x="4552288" y="922189"/>
                  <a:pt x="4478836" y="922189"/>
                </a:cubicBezTo>
                <a:close/>
                <a:moveTo>
                  <a:pt x="578049" y="922189"/>
                </a:moveTo>
                <a:cubicBezTo>
                  <a:pt x="504598" y="922189"/>
                  <a:pt x="458702" y="946715"/>
                  <a:pt x="419478" y="977372"/>
                </a:cubicBezTo>
                <a:lnTo>
                  <a:pt x="379075" y="1011937"/>
                </a:lnTo>
                <a:lnTo>
                  <a:pt x="459492" y="960083"/>
                </a:lnTo>
                <a:cubicBezTo>
                  <a:pt x="490640" y="945888"/>
                  <a:pt x="528096" y="936425"/>
                  <a:pt x="578049" y="936425"/>
                </a:cubicBezTo>
                <a:cubicBezTo>
                  <a:pt x="628002" y="936425"/>
                  <a:pt x="665440" y="945888"/>
                  <a:pt x="696565" y="960081"/>
                </a:cubicBezTo>
                <a:lnTo>
                  <a:pt x="776550" y="1011699"/>
                </a:lnTo>
                <a:lnTo>
                  <a:pt x="736579" y="977441"/>
                </a:lnTo>
                <a:cubicBezTo>
                  <a:pt x="697377" y="946745"/>
                  <a:pt x="651500" y="922189"/>
                  <a:pt x="578049" y="922189"/>
                </a:cubicBezTo>
                <a:close/>
                <a:moveTo>
                  <a:pt x="10008602" y="916420"/>
                </a:moveTo>
                <a:cubicBezTo>
                  <a:pt x="9898425" y="916420"/>
                  <a:pt x="9850338" y="973382"/>
                  <a:pt x="9793710" y="1023224"/>
                </a:cubicBezTo>
                <a:lnTo>
                  <a:pt x="9784960" y="1029579"/>
                </a:lnTo>
                <a:lnTo>
                  <a:pt x="9809209" y="1014246"/>
                </a:lnTo>
                <a:cubicBezTo>
                  <a:pt x="9858578" y="977489"/>
                  <a:pt x="9908403" y="940732"/>
                  <a:pt x="10008455" y="940732"/>
                </a:cubicBezTo>
                <a:cubicBezTo>
                  <a:pt x="10108434" y="940732"/>
                  <a:pt x="10158277" y="977453"/>
                  <a:pt x="10207647" y="1014174"/>
                </a:cubicBezTo>
                <a:lnTo>
                  <a:pt x="10236812" y="1032603"/>
                </a:lnTo>
                <a:lnTo>
                  <a:pt x="10223511" y="1022964"/>
                </a:lnTo>
                <a:cubicBezTo>
                  <a:pt x="10166889" y="973243"/>
                  <a:pt x="10118779" y="916420"/>
                  <a:pt x="10008602" y="916420"/>
                </a:cubicBezTo>
                <a:close/>
                <a:moveTo>
                  <a:pt x="6061637" y="916420"/>
                </a:moveTo>
                <a:cubicBezTo>
                  <a:pt x="5951460" y="916420"/>
                  <a:pt x="5903373" y="973382"/>
                  <a:pt x="5846746" y="1023224"/>
                </a:cubicBezTo>
                <a:lnTo>
                  <a:pt x="5837992" y="1029581"/>
                </a:lnTo>
                <a:lnTo>
                  <a:pt x="5862244" y="1014246"/>
                </a:lnTo>
                <a:cubicBezTo>
                  <a:pt x="5911613" y="977489"/>
                  <a:pt x="5961438" y="940732"/>
                  <a:pt x="6061489" y="940732"/>
                </a:cubicBezTo>
                <a:cubicBezTo>
                  <a:pt x="6161468" y="940732"/>
                  <a:pt x="6211312" y="977453"/>
                  <a:pt x="6260681" y="1014174"/>
                </a:cubicBezTo>
                <a:lnTo>
                  <a:pt x="6289844" y="1032602"/>
                </a:lnTo>
                <a:lnTo>
                  <a:pt x="6276545" y="1022964"/>
                </a:lnTo>
                <a:cubicBezTo>
                  <a:pt x="6219923" y="973243"/>
                  <a:pt x="6171813" y="916420"/>
                  <a:pt x="6061637" y="916420"/>
                </a:cubicBezTo>
                <a:close/>
                <a:moveTo>
                  <a:pt x="2160850" y="916420"/>
                </a:moveTo>
                <a:cubicBezTo>
                  <a:pt x="2050673" y="916420"/>
                  <a:pt x="2002586" y="973382"/>
                  <a:pt x="1945958" y="1023224"/>
                </a:cubicBezTo>
                <a:lnTo>
                  <a:pt x="1937203" y="1029582"/>
                </a:lnTo>
                <a:lnTo>
                  <a:pt x="1961457" y="1014246"/>
                </a:lnTo>
                <a:cubicBezTo>
                  <a:pt x="2010826" y="977489"/>
                  <a:pt x="2060651" y="940732"/>
                  <a:pt x="2160703" y="940732"/>
                </a:cubicBezTo>
                <a:cubicBezTo>
                  <a:pt x="2260683" y="940732"/>
                  <a:pt x="2310526" y="977453"/>
                  <a:pt x="2359895" y="1014174"/>
                </a:cubicBezTo>
                <a:lnTo>
                  <a:pt x="2389052" y="1032598"/>
                </a:lnTo>
                <a:lnTo>
                  <a:pt x="2375759" y="1022964"/>
                </a:lnTo>
                <a:cubicBezTo>
                  <a:pt x="2319137" y="973243"/>
                  <a:pt x="2271027" y="916420"/>
                  <a:pt x="2160850" y="916420"/>
                </a:cubicBezTo>
                <a:close/>
                <a:moveTo>
                  <a:pt x="8425801" y="898607"/>
                </a:moveTo>
                <a:cubicBezTo>
                  <a:pt x="8350932" y="898607"/>
                  <a:pt x="8304712" y="927610"/>
                  <a:pt x="8264954" y="963411"/>
                </a:cubicBezTo>
                <a:lnTo>
                  <a:pt x="8234547" y="993004"/>
                </a:lnTo>
                <a:lnTo>
                  <a:pt x="8245019" y="984193"/>
                </a:lnTo>
                <a:cubicBezTo>
                  <a:pt x="8289119" y="946574"/>
                  <a:pt x="8338352" y="913136"/>
                  <a:pt x="8425801" y="913136"/>
                </a:cubicBezTo>
                <a:cubicBezTo>
                  <a:pt x="8500758" y="913136"/>
                  <a:pt x="8547606" y="937693"/>
                  <a:pt x="8587211" y="968389"/>
                </a:cubicBezTo>
                <a:lnTo>
                  <a:pt x="8617601" y="994052"/>
                </a:lnTo>
                <a:lnTo>
                  <a:pt x="8583894" y="961228"/>
                </a:lnTo>
                <a:cubicBezTo>
                  <a:pt x="8544828" y="926438"/>
                  <a:pt x="8499143" y="898607"/>
                  <a:pt x="8425801" y="898607"/>
                </a:cubicBezTo>
                <a:close/>
                <a:moveTo>
                  <a:pt x="4478836" y="898607"/>
                </a:moveTo>
                <a:cubicBezTo>
                  <a:pt x="4403967" y="898607"/>
                  <a:pt x="4357747" y="927610"/>
                  <a:pt x="4317990" y="963411"/>
                </a:cubicBezTo>
                <a:lnTo>
                  <a:pt x="4287586" y="993001"/>
                </a:lnTo>
                <a:lnTo>
                  <a:pt x="4298055" y="984193"/>
                </a:lnTo>
                <a:cubicBezTo>
                  <a:pt x="4342155" y="946574"/>
                  <a:pt x="4391388" y="913136"/>
                  <a:pt x="4478836" y="913136"/>
                </a:cubicBezTo>
                <a:cubicBezTo>
                  <a:pt x="4553793" y="913136"/>
                  <a:pt x="4600641" y="937693"/>
                  <a:pt x="4640246" y="968389"/>
                </a:cubicBezTo>
                <a:lnTo>
                  <a:pt x="4670640" y="994055"/>
                </a:lnTo>
                <a:lnTo>
                  <a:pt x="4636930" y="961228"/>
                </a:lnTo>
                <a:cubicBezTo>
                  <a:pt x="4597863" y="926438"/>
                  <a:pt x="4552178" y="898607"/>
                  <a:pt x="4478836" y="898607"/>
                </a:cubicBezTo>
                <a:close/>
                <a:moveTo>
                  <a:pt x="578049" y="898607"/>
                </a:moveTo>
                <a:cubicBezTo>
                  <a:pt x="504708" y="898607"/>
                  <a:pt x="458859" y="926438"/>
                  <a:pt x="419645" y="961228"/>
                </a:cubicBezTo>
                <a:lnTo>
                  <a:pt x="383304" y="996501"/>
                </a:lnTo>
                <a:lnTo>
                  <a:pt x="416577" y="968412"/>
                </a:lnTo>
                <a:cubicBezTo>
                  <a:pt x="456213" y="937703"/>
                  <a:pt x="503092" y="913136"/>
                  <a:pt x="578049" y="913136"/>
                </a:cubicBezTo>
                <a:cubicBezTo>
                  <a:pt x="653006" y="913136"/>
                  <a:pt x="699854" y="937693"/>
                  <a:pt x="739459" y="968389"/>
                </a:cubicBezTo>
                <a:lnTo>
                  <a:pt x="769851" y="994054"/>
                </a:lnTo>
                <a:lnTo>
                  <a:pt x="736142" y="961228"/>
                </a:lnTo>
                <a:cubicBezTo>
                  <a:pt x="697076" y="926438"/>
                  <a:pt x="651391" y="898607"/>
                  <a:pt x="578049" y="898607"/>
                </a:cubicBezTo>
                <a:close/>
                <a:moveTo>
                  <a:pt x="7098574" y="892347"/>
                </a:moveTo>
                <a:lnTo>
                  <a:pt x="7112390" y="931434"/>
                </a:lnTo>
                <a:lnTo>
                  <a:pt x="7118609" y="946019"/>
                </a:lnTo>
                <a:close/>
                <a:moveTo>
                  <a:pt x="11045536" y="892338"/>
                </a:moveTo>
                <a:lnTo>
                  <a:pt x="11059356" y="931434"/>
                </a:lnTo>
                <a:lnTo>
                  <a:pt x="11065576" y="946023"/>
                </a:lnTo>
                <a:close/>
                <a:moveTo>
                  <a:pt x="3197772" y="892301"/>
                </a:moveTo>
                <a:lnTo>
                  <a:pt x="3211605" y="931434"/>
                </a:lnTo>
                <a:lnTo>
                  <a:pt x="3217830" y="946036"/>
                </a:lnTo>
                <a:close/>
                <a:moveTo>
                  <a:pt x="9217676" y="886928"/>
                </a:moveTo>
                <a:cubicBezTo>
                  <a:pt x="9107992" y="886928"/>
                  <a:pt x="9059705" y="953245"/>
                  <a:pt x="9002873" y="1011285"/>
                </a:cubicBezTo>
                <a:lnTo>
                  <a:pt x="8954664" y="1051944"/>
                </a:lnTo>
                <a:lnTo>
                  <a:pt x="8980055" y="1036249"/>
                </a:lnTo>
                <a:cubicBezTo>
                  <a:pt x="9045461" y="988484"/>
                  <a:pt x="9092309" y="924788"/>
                  <a:pt x="9217238" y="924743"/>
                </a:cubicBezTo>
                <a:cubicBezTo>
                  <a:pt x="9342166" y="924743"/>
                  <a:pt x="9388871" y="988422"/>
                  <a:pt x="9454152" y="1036181"/>
                </a:cubicBezTo>
                <a:lnTo>
                  <a:pt x="9483015" y="1054049"/>
                </a:lnTo>
                <a:lnTo>
                  <a:pt x="9432327" y="1011229"/>
                </a:lnTo>
                <a:cubicBezTo>
                  <a:pt x="9375653" y="953221"/>
                  <a:pt x="9327525" y="886928"/>
                  <a:pt x="9217676" y="886928"/>
                </a:cubicBezTo>
                <a:close/>
                <a:moveTo>
                  <a:pt x="5270712" y="886928"/>
                </a:moveTo>
                <a:cubicBezTo>
                  <a:pt x="5161028" y="886928"/>
                  <a:pt x="5112741" y="953245"/>
                  <a:pt x="5055908" y="1011285"/>
                </a:cubicBezTo>
                <a:lnTo>
                  <a:pt x="5007699" y="1051945"/>
                </a:lnTo>
                <a:lnTo>
                  <a:pt x="5033093" y="1036249"/>
                </a:lnTo>
                <a:cubicBezTo>
                  <a:pt x="5098498" y="988484"/>
                  <a:pt x="5145345" y="924788"/>
                  <a:pt x="5270274" y="924743"/>
                </a:cubicBezTo>
                <a:cubicBezTo>
                  <a:pt x="5395202" y="924743"/>
                  <a:pt x="5441907" y="988422"/>
                  <a:pt x="5507188" y="1036181"/>
                </a:cubicBezTo>
                <a:lnTo>
                  <a:pt x="5536052" y="1054050"/>
                </a:lnTo>
                <a:lnTo>
                  <a:pt x="5485362" y="1011229"/>
                </a:lnTo>
                <a:cubicBezTo>
                  <a:pt x="5428688" y="953221"/>
                  <a:pt x="5380560" y="886928"/>
                  <a:pt x="5270712" y="886928"/>
                </a:cubicBezTo>
                <a:close/>
                <a:moveTo>
                  <a:pt x="1369924" y="886928"/>
                </a:moveTo>
                <a:cubicBezTo>
                  <a:pt x="1260239" y="886928"/>
                  <a:pt x="1211952" y="953245"/>
                  <a:pt x="1155120" y="1011285"/>
                </a:cubicBezTo>
                <a:lnTo>
                  <a:pt x="1106909" y="1051946"/>
                </a:lnTo>
                <a:lnTo>
                  <a:pt x="1132304" y="1036249"/>
                </a:lnTo>
                <a:cubicBezTo>
                  <a:pt x="1197709" y="988484"/>
                  <a:pt x="1244557" y="924788"/>
                  <a:pt x="1369485" y="924743"/>
                </a:cubicBezTo>
                <a:cubicBezTo>
                  <a:pt x="1494413" y="924743"/>
                  <a:pt x="1541119" y="988422"/>
                  <a:pt x="1606400" y="1036181"/>
                </a:cubicBezTo>
                <a:lnTo>
                  <a:pt x="1635265" y="1054051"/>
                </a:lnTo>
                <a:lnTo>
                  <a:pt x="1584574" y="1011229"/>
                </a:lnTo>
                <a:cubicBezTo>
                  <a:pt x="1527900" y="953221"/>
                  <a:pt x="1479772" y="886928"/>
                  <a:pt x="1369924" y="886928"/>
                </a:cubicBezTo>
                <a:close/>
                <a:moveTo>
                  <a:pt x="11591329" y="886636"/>
                </a:moveTo>
                <a:cubicBezTo>
                  <a:pt x="11481399" y="886636"/>
                  <a:pt x="11433142" y="952953"/>
                  <a:pt x="11376371" y="1010993"/>
                </a:cubicBezTo>
                <a:lnTo>
                  <a:pt x="11327104" y="1052586"/>
                </a:lnTo>
                <a:lnTo>
                  <a:pt x="11354133" y="1035885"/>
                </a:lnTo>
                <a:cubicBezTo>
                  <a:pt x="11419563" y="988119"/>
                  <a:pt x="11466428" y="924423"/>
                  <a:pt x="11591402" y="924377"/>
                </a:cubicBezTo>
                <a:cubicBezTo>
                  <a:pt x="11716376" y="924377"/>
                  <a:pt x="11763098" y="988056"/>
                  <a:pt x="11828404" y="1035816"/>
                </a:cubicBezTo>
                <a:lnTo>
                  <a:pt x="11854863" y="1052191"/>
                </a:lnTo>
                <a:lnTo>
                  <a:pt x="11806022" y="1010937"/>
                </a:lnTo>
                <a:cubicBezTo>
                  <a:pt x="11749354" y="952930"/>
                  <a:pt x="11701259" y="886636"/>
                  <a:pt x="11591329" y="886636"/>
                </a:cubicBezTo>
                <a:close/>
                <a:moveTo>
                  <a:pt x="7644363" y="886636"/>
                </a:moveTo>
                <a:cubicBezTo>
                  <a:pt x="7534433" y="886636"/>
                  <a:pt x="7486176" y="952953"/>
                  <a:pt x="7429405" y="1010993"/>
                </a:cubicBezTo>
                <a:lnTo>
                  <a:pt x="7380138" y="1052586"/>
                </a:lnTo>
                <a:lnTo>
                  <a:pt x="7407167" y="1035885"/>
                </a:lnTo>
                <a:cubicBezTo>
                  <a:pt x="7472597" y="988119"/>
                  <a:pt x="7519463" y="924423"/>
                  <a:pt x="7644436" y="924377"/>
                </a:cubicBezTo>
                <a:cubicBezTo>
                  <a:pt x="7769410" y="924377"/>
                  <a:pt x="7816133" y="988056"/>
                  <a:pt x="7881438" y="1035816"/>
                </a:cubicBezTo>
                <a:lnTo>
                  <a:pt x="7912014" y="1054738"/>
                </a:lnTo>
                <a:lnTo>
                  <a:pt x="7862610" y="1014551"/>
                </a:lnTo>
                <a:cubicBezTo>
                  <a:pt x="7804365" y="955721"/>
                  <a:pt x="7756583" y="886636"/>
                  <a:pt x="7644363" y="886636"/>
                </a:cubicBezTo>
                <a:close/>
                <a:moveTo>
                  <a:pt x="3743577" y="886636"/>
                </a:moveTo>
                <a:cubicBezTo>
                  <a:pt x="3633648" y="886636"/>
                  <a:pt x="3585390" y="952953"/>
                  <a:pt x="3528619" y="1010993"/>
                </a:cubicBezTo>
                <a:lnTo>
                  <a:pt x="3479352" y="1052586"/>
                </a:lnTo>
                <a:lnTo>
                  <a:pt x="3506382" y="1035885"/>
                </a:lnTo>
                <a:cubicBezTo>
                  <a:pt x="3571813" y="988119"/>
                  <a:pt x="3618677" y="924423"/>
                  <a:pt x="3743651" y="924377"/>
                </a:cubicBezTo>
                <a:cubicBezTo>
                  <a:pt x="3874872" y="924377"/>
                  <a:pt x="3919822" y="994583"/>
                  <a:pt x="3990599" y="1042850"/>
                </a:cubicBezTo>
                <a:lnTo>
                  <a:pt x="4011103" y="1054637"/>
                </a:lnTo>
                <a:lnTo>
                  <a:pt x="3961823" y="1014551"/>
                </a:lnTo>
                <a:cubicBezTo>
                  <a:pt x="3903579" y="955721"/>
                  <a:pt x="3855797" y="886636"/>
                  <a:pt x="3743577" y="886636"/>
                </a:cubicBezTo>
                <a:close/>
                <a:moveTo>
                  <a:pt x="10008747" y="884154"/>
                </a:moveTo>
                <a:cubicBezTo>
                  <a:pt x="9898898" y="884154"/>
                  <a:pt x="9850724" y="951326"/>
                  <a:pt x="9793958" y="1010101"/>
                </a:cubicBezTo>
                <a:lnTo>
                  <a:pt x="9764732" y="1035074"/>
                </a:lnTo>
                <a:lnTo>
                  <a:pt x="9770869" y="1030891"/>
                </a:lnTo>
                <a:cubicBezTo>
                  <a:pt x="9836334" y="978234"/>
                  <a:pt x="9883628" y="908025"/>
                  <a:pt x="10008602" y="908025"/>
                </a:cubicBezTo>
                <a:cubicBezTo>
                  <a:pt x="10133576" y="908025"/>
                  <a:pt x="10180412" y="978206"/>
                  <a:pt x="10245767" y="1030823"/>
                </a:cubicBezTo>
                <a:lnTo>
                  <a:pt x="10255724" y="1037608"/>
                </a:lnTo>
                <a:lnTo>
                  <a:pt x="10223497" y="1010057"/>
                </a:lnTo>
                <a:cubicBezTo>
                  <a:pt x="10166769" y="951302"/>
                  <a:pt x="10118595" y="884154"/>
                  <a:pt x="10008747" y="884154"/>
                </a:cubicBezTo>
                <a:close/>
                <a:moveTo>
                  <a:pt x="6061782" y="884154"/>
                </a:moveTo>
                <a:cubicBezTo>
                  <a:pt x="5951934" y="884154"/>
                  <a:pt x="5903760" y="951326"/>
                  <a:pt x="5846993" y="1010101"/>
                </a:cubicBezTo>
                <a:lnTo>
                  <a:pt x="5817769" y="1035073"/>
                </a:lnTo>
                <a:lnTo>
                  <a:pt x="5823905" y="1030891"/>
                </a:lnTo>
                <a:cubicBezTo>
                  <a:pt x="5889370" y="978234"/>
                  <a:pt x="5936663" y="908025"/>
                  <a:pt x="6061637" y="908025"/>
                </a:cubicBezTo>
                <a:cubicBezTo>
                  <a:pt x="6186610" y="908025"/>
                  <a:pt x="6233446" y="978206"/>
                  <a:pt x="6298801" y="1030823"/>
                </a:cubicBezTo>
                <a:lnTo>
                  <a:pt x="6308758" y="1037608"/>
                </a:lnTo>
                <a:lnTo>
                  <a:pt x="6276532" y="1010057"/>
                </a:lnTo>
                <a:cubicBezTo>
                  <a:pt x="6219804" y="951302"/>
                  <a:pt x="6171630" y="884154"/>
                  <a:pt x="6061782" y="884154"/>
                </a:cubicBezTo>
                <a:close/>
                <a:moveTo>
                  <a:pt x="2160997" y="884154"/>
                </a:moveTo>
                <a:cubicBezTo>
                  <a:pt x="2051147" y="884154"/>
                  <a:pt x="2002973" y="951326"/>
                  <a:pt x="1946206" y="1010101"/>
                </a:cubicBezTo>
                <a:lnTo>
                  <a:pt x="1916982" y="1035073"/>
                </a:lnTo>
                <a:lnTo>
                  <a:pt x="1923117" y="1030891"/>
                </a:lnTo>
                <a:cubicBezTo>
                  <a:pt x="1988583" y="978234"/>
                  <a:pt x="2035876" y="908025"/>
                  <a:pt x="2160850" y="908025"/>
                </a:cubicBezTo>
                <a:cubicBezTo>
                  <a:pt x="2285824" y="908025"/>
                  <a:pt x="2332661" y="978206"/>
                  <a:pt x="2398016" y="1030823"/>
                </a:cubicBezTo>
                <a:lnTo>
                  <a:pt x="2407977" y="1037612"/>
                </a:lnTo>
                <a:lnTo>
                  <a:pt x="2375747" y="1010057"/>
                </a:lnTo>
                <a:cubicBezTo>
                  <a:pt x="2319019" y="951302"/>
                  <a:pt x="2270845" y="884154"/>
                  <a:pt x="2160997" y="884154"/>
                </a:cubicBezTo>
                <a:close/>
                <a:moveTo>
                  <a:pt x="8425947" y="875246"/>
                </a:moveTo>
                <a:cubicBezTo>
                  <a:pt x="8351329" y="875246"/>
                  <a:pt x="8305137" y="907673"/>
                  <a:pt x="8265320" y="947700"/>
                </a:cubicBezTo>
                <a:lnTo>
                  <a:pt x="8241944" y="973076"/>
                </a:lnTo>
                <a:lnTo>
                  <a:pt x="8244850" y="970303"/>
                </a:lnTo>
                <a:cubicBezTo>
                  <a:pt x="8288948" y="927670"/>
                  <a:pt x="8338224" y="889774"/>
                  <a:pt x="8425801" y="889774"/>
                </a:cubicBezTo>
                <a:cubicBezTo>
                  <a:pt x="8500867" y="889774"/>
                  <a:pt x="8547774" y="917616"/>
                  <a:pt x="8587397" y="952418"/>
                </a:cubicBezTo>
                <a:lnTo>
                  <a:pt x="8612402" y="976356"/>
                </a:lnTo>
                <a:lnTo>
                  <a:pt x="8583790" y="945259"/>
                </a:lnTo>
                <a:cubicBezTo>
                  <a:pt x="8544686" y="906363"/>
                  <a:pt x="8499042" y="875246"/>
                  <a:pt x="8425947" y="875246"/>
                </a:cubicBezTo>
                <a:close/>
                <a:moveTo>
                  <a:pt x="4478983" y="875246"/>
                </a:moveTo>
                <a:cubicBezTo>
                  <a:pt x="4404367" y="875246"/>
                  <a:pt x="4358172" y="907673"/>
                  <a:pt x="4318356" y="947700"/>
                </a:cubicBezTo>
                <a:lnTo>
                  <a:pt x="4294983" y="973072"/>
                </a:lnTo>
                <a:lnTo>
                  <a:pt x="4297885" y="970303"/>
                </a:lnTo>
                <a:cubicBezTo>
                  <a:pt x="4341983" y="927670"/>
                  <a:pt x="4391259" y="889774"/>
                  <a:pt x="4478836" y="889774"/>
                </a:cubicBezTo>
                <a:cubicBezTo>
                  <a:pt x="4553903" y="889774"/>
                  <a:pt x="4600810" y="917616"/>
                  <a:pt x="4640434" y="952418"/>
                </a:cubicBezTo>
                <a:lnTo>
                  <a:pt x="4665436" y="976354"/>
                </a:lnTo>
                <a:lnTo>
                  <a:pt x="4636827" y="945259"/>
                </a:lnTo>
                <a:cubicBezTo>
                  <a:pt x="4597723" y="906363"/>
                  <a:pt x="4552078" y="875246"/>
                  <a:pt x="4478983" y="875246"/>
                </a:cubicBezTo>
                <a:close/>
                <a:moveTo>
                  <a:pt x="578195" y="875246"/>
                </a:moveTo>
                <a:cubicBezTo>
                  <a:pt x="505100" y="875246"/>
                  <a:pt x="459282" y="906363"/>
                  <a:pt x="420014" y="945259"/>
                </a:cubicBezTo>
                <a:lnTo>
                  <a:pt x="390535" y="977176"/>
                </a:lnTo>
                <a:lnTo>
                  <a:pt x="416411" y="952418"/>
                </a:lnTo>
                <a:cubicBezTo>
                  <a:pt x="456056" y="917616"/>
                  <a:pt x="502983" y="889774"/>
                  <a:pt x="578049" y="889774"/>
                </a:cubicBezTo>
                <a:cubicBezTo>
                  <a:pt x="653116" y="889774"/>
                  <a:pt x="700023" y="917616"/>
                  <a:pt x="739646" y="952418"/>
                </a:cubicBezTo>
                <a:lnTo>
                  <a:pt x="764649" y="976353"/>
                </a:lnTo>
                <a:lnTo>
                  <a:pt x="736039" y="945259"/>
                </a:lnTo>
                <a:cubicBezTo>
                  <a:pt x="696935" y="906363"/>
                  <a:pt x="651291" y="875246"/>
                  <a:pt x="578195" y="875246"/>
                </a:cubicBezTo>
                <a:close/>
                <a:moveTo>
                  <a:pt x="8426020" y="851958"/>
                </a:moveTo>
                <a:cubicBezTo>
                  <a:pt x="8351514" y="851958"/>
                  <a:pt x="8305444" y="887787"/>
                  <a:pt x="8265711" y="932013"/>
                </a:cubicBezTo>
                <a:lnTo>
                  <a:pt x="8248496" y="952695"/>
                </a:lnTo>
                <a:lnTo>
                  <a:pt x="8279269" y="922322"/>
                </a:lnTo>
                <a:cubicBezTo>
                  <a:pt x="8315893" y="890309"/>
                  <a:pt x="8360094" y="866485"/>
                  <a:pt x="8425801" y="866485"/>
                </a:cubicBezTo>
                <a:cubicBezTo>
                  <a:pt x="8500895" y="866485"/>
                  <a:pt x="8547900" y="897602"/>
                  <a:pt x="8587603" y="936498"/>
                </a:cubicBezTo>
                <a:lnTo>
                  <a:pt x="8606190" y="956349"/>
                </a:lnTo>
                <a:lnTo>
                  <a:pt x="8583685" y="929316"/>
                </a:lnTo>
                <a:cubicBezTo>
                  <a:pt x="8544602" y="886339"/>
                  <a:pt x="8499006" y="851958"/>
                  <a:pt x="8426020" y="851958"/>
                </a:cubicBezTo>
                <a:close/>
                <a:moveTo>
                  <a:pt x="4479056" y="851958"/>
                </a:moveTo>
                <a:cubicBezTo>
                  <a:pt x="4404550" y="851958"/>
                  <a:pt x="4358480" y="887787"/>
                  <a:pt x="4318747" y="932013"/>
                </a:cubicBezTo>
                <a:lnTo>
                  <a:pt x="4301533" y="952693"/>
                </a:lnTo>
                <a:lnTo>
                  <a:pt x="4332303" y="922322"/>
                </a:lnTo>
                <a:cubicBezTo>
                  <a:pt x="4368928" y="890309"/>
                  <a:pt x="4413130" y="866485"/>
                  <a:pt x="4478836" y="866485"/>
                </a:cubicBezTo>
                <a:cubicBezTo>
                  <a:pt x="4553931" y="866485"/>
                  <a:pt x="4600936" y="897602"/>
                  <a:pt x="4640638" y="936498"/>
                </a:cubicBezTo>
                <a:lnTo>
                  <a:pt x="4659223" y="956347"/>
                </a:lnTo>
                <a:lnTo>
                  <a:pt x="4636721" y="929316"/>
                </a:lnTo>
                <a:cubicBezTo>
                  <a:pt x="4597638" y="886339"/>
                  <a:pt x="4552042" y="851958"/>
                  <a:pt x="4479056" y="851958"/>
                </a:cubicBezTo>
                <a:close/>
                <a:moveTo>
                  <a:pt x="578269" y="851958"/>
                </a:moveTo>
                <a:cubicBezTo>
                  <a:pt x="505283" y="851958"/>
                  <a:pt x="459585" y="886339"/>
                  <a:pt x="420401" y="929316"/>
                </a:cubicBezTo>
                <a:lnTo>
                  <a:pt x="399365" y="954524"/>
                </a:lnTo>
                <a:lnTo>
                  <a:pt x="416245" y="936498"/>
                </a:lnTo>
                <a:cubicBezTo>
                  <a:pt x="455951" y="897602"/>
                  <a:pt x="502956" y="866485"/>
                  <a:pt x="578050" y="866485"/>
                </a:cubicBezTo>
                <a:cubicBezTo>
                  <a:pt x="653143" y="866485"/>
                  <a:pt x="700149" y="897602"/>
                  <a:pt x="739851" y="936498"/>
                </a:cubicBezTo>
                <a:lnTo>
                  <a:pt x="758434" y="956345"/>
                </a:lnTo>
                <a:lnTo>
                  <a:pt x="735933" y="929316"/>
                </a:lnTo>
                <a:cubicBezTo>
                  <a:pt x="696850" y="886339"/>
                  <a:pt x="651255" y="851958"/>
                  <a:pt x="578269" y="851958"/>
                </a:cubicBezTo>
                <a:close/>
                <a:moveTo>
                  <a:pt x="10008747" y="851521"/>
                </a:moveTo>
                <a:cubicBezTo>
                  <a:pt x="9935734" y="851521"/>
                  <a:pt x="9889967" y="885964"/>
                  <a:pt x="9850727" y="929018"/>
                </a:cubicBezTo>
                <a:lnTo>
                  <a:pt x="9794522" y="996408"/>
                </a:lnTo>
                <a:lnTo>
                  <a:pt x="9808890" y="981578"/>
                </a:lnTo>
                <a:cubicBezTo>
                  <a:pt x="9858377" y="928486"/>
                  <a:pt x="9908477" y="875394"/>
                  <a:pt x="10008602" y="875394"/>
                </a:cubicBezTo>
                <a:cubicBezTo>
                  <a:pt x="10133758" y="875394"/>
                  <a:pt x="10180748" y="958322"/>
                  <a:pt x="10246069" y="1020517"/>
                </a:cubicBezTo>
                <a:lnTo>
                  <a:pt x="10253023" y="1026125"/>
                </a:lnTo>
                <a:lnTo>
                  <a:pt x="10223279" y="996827"/>
                </a:lnTo>
                <a:cubicBezTo>
                  <a:pt x="10166459" y="929018"/>
                  <a:pt x="10118267" y="851521"/>
                  <a:pt x="10008747" y="851521"/>
                </a:cubicBezTo>
                <a:close/>
                <a:moveTo>
                  <a:pt x="6061782" y="851521"/>
                </a:moveTo>
                <a:cubicBezTo>
                  <a:pt x="5988769" y="851521"/>
                  <a:pt x="5943002" y="885964"/>
                  <a:pt x="5903764" y="929018"/>
                </a:cubicBezTo>
                <a:lnTo>
                  <a:pt x="5847563" y="996402"/>
                </a:lnTo>
                <a:lnTo>
                  <a:pt x="5861925" y="981578"/>
                </a:lnTo>
                <a:cubicBezTo>
                  <a:pt x="5911412" y="928486"/>
                  <a:pt x="5961512" y="875394"/>
                  <a:pt x="6061637" y="875394"/>
                </a:cubicBezTo>
                <a:cubicBezTo>
                  <a:pt x="6186792" y="875394"/>
                  <a:pt x="6233783" y="958322"/>
                  <a:pt x="6299103" y="1020517"/>
                </a:cubicBezTo>
                <a:lnTo>
                  <a:pt x="6306056" y="1026124"/>
                </a:lnTo>
                <a:lnTo>
                  <a:pt x="6276313" y="996827"/>
                </a:lnTo>
                <a:cubicBezTo>
                  <a:pt x="6219493" y="929018"/>
                  <a:pt x="6171301" y="851521"/>
                  <a:pt x="6061782" y="851521"/>
                </a:cubicBezTo>
                <a:close/>
                <a:moveTo>
                  <a:pt x="2160997" y="851521"/>
                </a:moveTo>
                <a:cubicBezTo>
                  <a:pt x="2087983" y="851521"/>
                  <a:pt x="2042216" y="885964"/>
                  <a:pt x="2002976" y="929018"/>
                </a:cubicBezTo>
                <a:lnTo>
                  <a:pt x="1946775" y="996403"/>
                </a:lnTo>
                <a:lnTo>
                  <a:pt x="1961138" y="981578"/>
                </a:lnTo>
                <a:cubicBezTo>
                  <a:pt x="2010626" y="928486"/>
                  <a:pt x="2060725" y="875394"/>
                  <a:pt x="2160850" y="875394"/>
                </a:cubicBezTo>
                <a:cubicBezTo>
                  <a:pt x="2286007" y="875394"/>
                  <a:pt x="2332997" y="958322"/>
                  <a:pt x="2398318" y="1020517"/>
                </a:cubicBezTo>
                <a:lnTo>
                  <a:pt x="2405275" y="1026128"/>
                </a:lnTo>
                <a:lnTo>
                  <a:pt x="2375528" y="996827"/>
                </a:lnTo>
                <a:cubicBezTo>
                  <a:pt x="2318709" y="929018"/>
                  <a:pt x="2270517" y="851521"/>
                  <a:pt x="2160997" y="851521"/>
                </a:cubicBezTo>
                <a:close/>
                <a:moveTo>
                  <a:pt x="9217238" y="840350"/>
                </a:moveTo>
                <a:cubicBezTo>
                  <a:pt x="9107677" y="840350"/>
                  <a:pt x="9059536" y="921404"/>
                  <a:pt x="9002730" y="992339"/>
                </a:cubicBezTo>
                <a:lnTo>
                  <a:pt x="8956901" y="1039563"/>
                </a:lnTo>
                <a:lnTo>
                  <a:pt x="8979626" y="1021495"/>
                </a:lnTo>
                <a:cubicBezTo>
                  <a:pt x="9045096" y="960068"/>
                  <a:pt x="9092355" y="878167"/>
                  <a:pt x="9217238" y="878167"/>
                </a:cubicBezTo>
                <a:cubicBezTo>
                  <a:pt x="9342166" y="878167"/>
                  <a:pt x="9389213" y="960039"/>
                  <a:pt x="9454555" y="1021444"/>
                </a:cubicBezTo>
                <a:lnTo>
                  <a:pt x="9478439" y="1040457"/>
                </a:lnTo>
                <a:lnTo>
                  <a:pt x="9431689" y="992283"/>
                </a:lnTo>
                <a:cubicBezTo>
                  <a:pt x="9374916" y="921381"/>
                  <a:pt x="9326799" y="840350"/>
                  <a:pt x="9217238" y="840350"/>
                </a:cubicBezTo>
                <a:close/>
                <a:moveTo>
                  <a:pt x="5270276" y="840350"/>
                </a:moveTo>
                <a:cubicBezTo>
                  <a:pt x="5160714" y="840350"/>
                  <a:pt x="5112574" y="921404"/>
                  <a:pt x="5055768" y="992339"/>
                </a:cubicBezTo>
                <a:lnTo>
                  <a:pt x="5009944" y="1039558"/>
                </a:lnTo>
                <a:lnTo>
                  <a:pt x="5032661" y="1021495"/>
                </a:lnTo>
                <a:cubicBezTo>
                  <a:pt x="5098133" y="960068"/>
                  <a:pt x="5145392" y="878167"/>
                  <a:pt x="5270274" y="878167"/>
                </a:cubicBezTo>
                <a:cubicBezTo>
                  <a:pt x="5395202" y="878167"/>
                  <a:pt x="5442249" y="960039"/>
                  <a:pt x="5507591" y="1021444"/>
                </a:cubicBezTo>
                <a:lnTo>
                  <a:pt x="5531473" y="1040455"/>
                </a:lnTo>
                <a:lnTo>
                  <a:pt x="5484725" y="992283"/>
                </a:lnTo>
                <a:cubicBezTo>
                  <a:pt x="5427953" y="921381"/>
                  <a:pt x="5379835" y="840350"/>
                  <a:pt x="5270276" y="840350"/>
                </a:cubicBezTo>
                <a:close/>
                <a:moveTo>
                  <a:pt x="1369486" y="840350"/>
                </a:moveTo>
                <a:cubicBezTo>
                  <a:pt x="1259925" y="840350"/>
                  <a:pt x="1211785" y="921404"/>
                  <a:pt x="1154979" y="992339"/>
                </a:cubicBezTo>
                <a:lnTo>
                  <a:pt x="1109155" y="1039557"/>
                </a:lnTo>
                <a:lnTo>
                  <a:pt x="1131874" y="1021495"/>
                </a:lnTo>
                <a:cubicBezTo>
                  <a:pt x="1197344" y="960068"/>
                  <a:pt x="1244602" y="878167"/>
                  <a:pt x="1369485" y="878167"/>
                </a:cubicBezTo>
                <a:cubicBezTo>
                  <a:pt x="1494414" y="878167"/>
                  <a:pt x="1541461" y="960039"/>
                  <a:pt x="1606803" y="1021444"/>
                </a:cubicBezTo>
                <a:lnTo>
                  <a:pt x="1630686" y="1040455"/>
                </a:lnTo>
                <a:lnTo>
                  <a:pt x="1583937" y="992283"/>
                </a:lnTo>
                <a:cubicBezTo>
                  <a:pt x="1527164" y="921381"/>
                  <a:pt x="1479047" y="840350"/>
                  <a:pt x="1369486" y="840350"/>
                </a:cubicBezTo>
                <a:close/>
                <a:moveTo>
                  <a:pt x="11591621" y="839766"/>
                </a:moveTo>
                <a:cubicBezTo>
                  <a:pt x="11482020" y="839766"/>
                  <a:pt x="11433838" y="920843"/>
                  <a:pt x="11377004" y="991786"/>
                </a:cubicBezTo>
                <a:lnTo>
                  <a:pt x="11330402" y="1039787"/>
                </a:lnTo>
                <a:lnTo>
                  <a:pt x="11353763" y="1021203"/>
                </a:lnTo>
                <a:cubicBezTo>
                  <a:pt x="11419158" y="959776"/>
                  <a:pt x="11466218" y="877875"/>
                  <a:pt x="11591329" y="877875"/>
                </a:cubicBezTo>
                <a:cubicBezTo>
                  <a:pt x="11716440" y="877875"/>
                  <a:pt x="11763413" y="959719"/>
                  <a:pt x="11828727" y="1021103"/>
                </a:cubicBezTo>
                <a:lnTo>
                  <a:pt x="11854355" y="1041501"/>
                </a:lnTo>
                <a:lnTo>
                  <a:pt x="11806078" y="991742"/>
                </a:lnTo>
                <a:cubicBezTo>
                  <a:pt x="11749312" y="920820"/>
                  <a:pt x="11701222" y="839766"/>
                  <a:pt x="11591621" y="839766"/>
                </a:cubicBezTo>
                <a:close/>
                <a:moveTo>
                  <a:pt x="7644655" y="839766"/>
                </a:moveTo>
                <a:cubicBezTo>
                  <a:pt x="7535054" y="839766"/>
                  <a:pt x="7486872" y="920843"/>
                  <a:pt x="7430038" y="991786"/>
                </a:cubicBezTo>
                <a:lnTo>
                  <a:pt x="7383437" y="1039787"/>
                </a:lnTo>
                <a:lnTo>
                  <a:pt x="7406798" y="1021203"/>
                </a:lnTo>
                <a:cubicBezTo>
                  <a:pt x="7472193" y="959776"/>
                  <a:pt x="7519252" y="877875"/>
                  <a:pt x="7644363" y="877875"/>
                </a:cubicBezTo>
                <a:cubicBezTo>
                  <a:pt x="7775729" y="877875"/>
                  <a:pt x="7820949" y="968108"/>
                  <a:pt x="7891708" y="1030144"/>
                </a:cubicBezTo>
                <a:lnTo>
                  <a:pt x="7912111" y="1045232"/>
                </a:lnTo>
                <a:lnTo>
                  <a:pt x="7862672" y="996161"/>
                </a:lnTo>
                <a:cubicBezTo>
                  <a:pt x="7804324" y="924232"/>
                  <a:pt x="7756541" y="839766"/>
                  <a:pt x="7644655" y="839766"/>
                </a:cubicBezTo>
                <a:close/>
                <a:moveTo>
                  <a:pt x="3743869" y="839766"/>
                </a:moveTo>
                <a:cubicBezTo>
                  <a:pt x="3634269" y="839766"/>
                  <a:pt x="3586086" y="920843"/>
                  <a:pt x="3529252" y="991786"/>
                </a:cubicBezTo>
                <a:lnTo>
                  <a:pt x="3482652" y="1039787"/>
                </a:lnTo>
                <a:lnTo>
                  <a:pt x="3506011" y="1021203"/>
                </a:lnTo>
                <a:cubicBezTo>
                  <a:pt x="3571407" y="959776"/>
                  <a:pt x="3618467" y="877875"/>
                  <a:pt x="3743577" y="877875"/>
                </a:cubicBezTo>
                <a:cubicBezTo>
                  <a:pt x="3874942" y="877875"/>
                  <a:pt x="3920162" y="968108"/>
                  <a:pt x="3990921" y="1030144"/>
                </a:cubicBezTo>
                <a:lnTo>
                  <a:pt x="4011326" y="1045233"/>
                </a:lnTo>
                <a:lnTo>
                  <a:pt x="3961886" y="996161"/>
                </a:lnTo>
                <a:cubicBezTo>
                  <a:pt x="3903537" y="924232"/>
                  <a:pt x="3855754" y="839766"/>
                  <a:pt x="3743869" y="839766"/>
                </a:cubicBezTo>
                <a:close/>
                <a:moveTo>
                  <a:pt x="10800330" y="837505"/>
                </a:moveTo>
                <a:cubicBezTo>
                  <a:pt x="10654468" y="837505"/>
                  <a:pt x="10616935" y="983202"/>
                  <a:pt x="10522835" y="1056082"/>
                </a:cubicBezTo>
                <a:lnTo>
                  <a:pt x="10493854" y="1072280"/>
                </a:lnTo>
                <a:lnTo>
                  <a:pt x="10520224" y="1063257"/>
                </a:lnTo>
                <a:cubicBezTo>
                  <a:pt x="10612472" y="1019543"/>
                  <a:pt x="10650033" y="932116"/>
                  <a:pt x="10800111" y="932116"/>
                </a:cubicBezTo>
                <a:cubicBezTo>
                  <a:pt x="10949861" y="932116"/>
                  <a:pt x="10986805" y="1019461"/>
                  <a:pt x="11078551" y="1063134"/>
                </a:cubicBezTo>
                <a:lnTo>
                  <a:pt x="11106069" y="1072586"/>
                </a:lnTo>
                <a:lnTo>
                  <a:pt x="11076470" y="1055990"/>
                </a:lnTo>
                <a:cubicBezTo>
                  <a:pt x="10982863" y="983161"/>
                  <a:pt x="10946192" y="837505"/>
                  <a:pt x="10800330" y="837505"/>
                </a:cubicBezTo>
                <a:close/>
                <a:moveTo>
                  <a:pt x="6853364" y="837505"/>
                </a:moveTo>
                <a:cubicBezTo>
                  <a:pt x="6707502" y="837505"/>
                  <a:pt x="6669969" y="983202"/>
                  <a:pt x="6575869" y="1056082"/>
                </a:cubicBezTo>
                <a:lnTo>
                  <a:pt x="6546887" y="1072281"/>
                </a:lnTo>
                <a:lnTo>
                  <a:pt x="6573258" y="1063257"/>
                </a:lnTo>
                <a:cubicBezTo>
                  <a:pt x="6665507" y="1019543"/>
                  <a:pt x="6703067" y="932116"/>
                  <a:pt x="6853145" y="932116"/>
                </a:cubicBezTo>
                <a:cubicBezTo>
                  <a:pt x="7002895" y="932116"/>
                  <a:pt x="7039839" y="1019461"/>
                  <a:pt x="7131585" y="1063134"/>
                </a:cubicBezTo>
                <a:lnTo>
                  <a:pt x="7159104" y="1072586"/>
                </a:lnTo>
                <a:lnTo>
                  <a:pt x="7129505" y="1055990"/>
                </a:lnTo>
                <a:cubicBezTo>
                  <a:pt x="7035897" y="983161"/>
                  <a:pt x="6999227" y="837505"/>
                  <a:pt x="6853364" y="837505"/>
                </a:cubicBezTo>
                <a:close/>
                <a:moveTo>
                  <a:pt x="2952579" y="837505"/>
                </a:moveTo>
                <a:cubicBezTo>
                  <a:pt x="2806716" y="837505"/>
                  <a:pt x="2769183" y="983202"/>
                  <a:pt x="2675082" y="1056082"/>
                </a:cubicBezTo>
                <a:lnTo>
                  <a:pt x="2646102" y="1072280"/>
                </a:lnTo>
                <a:lnTo>
                  <a:pt x="2672471" y="1063257"/>
                </a:lnTo>
                <a:cubicBezTo>
                  <a:pt x="2764720" y="1019543"/>
                  <a:pt x="2802280" y="932116"/>
                  <a:pt x="2952358" y="932116"/>
                </a:cubicBezTo>
                <a:cubicBezTo>
                  <a:pt x="3102108" y="932116"/>
                  <a:pt x="3139053" y="1019461"/>
                  <a:pt x="3230798" y="1063134"/>
                </a:cubicBezTo>
                <a:lnTo>
                  <a:pt x="3258318" y="1072586"/>
                </a:lnTo>
                <a:lnTo>
                  <a:pt x="3228718" y="1055990"/>
                </a:lnTo>
                <a:cubicBezTo>
                  <a:pt x="3135111" y="983161"/>
                  <a:pt x="3098441" y="837505"/>
                  <a:pt x="2952579" y="837505"/>
                </a:cubicBezTo>
                <a:close/>
                <a:moveTo>
                  <a:pt x="10008674" y="819033"/>
                </a:moveTo>
                <a:cubicBezTo>
                  <a:pt x="9935579" y="819033"/>
                  <a:pt x="9889833" y="858044"/>
                  <a:pt x="9850639" y="906809"/>
                </a:cubicBezTo>
                <a:lnTo>
                  <a:pt x="9802563" y="972190"/>
                </a:lnTo>
                <a:lnTo>
                  <a:pt x="9808397" y="965261"/>
                </a:lnTo>
                <a:cubicBezTo>
                  <a:pt x="9858067" y="904010"/>
                  <a:pt x="9908513" y="842760"/>
                  <a:pt x="10008602" y="842760"/>
                </a:cubicBezTo>
                <a:cubicBezTo>
                  <a:pt x="10108690" y="842760"/>
                  <a:pt x="10158935" y="903992"/>
                  <a:pt x="10208496" y="965224"/>
                </a:cubicBezTo>
                <a:lnTo>
                  <a:pt x="10217205" y="975582"/>
                </a:lnTo>
                <a:lnTo>
                  <a:pt x="10166656" y="906809"/>
                </a:lnTo>
                <a:cubicBezTo>
                  <a:pt x="10127485" y="858044"/>
                  <a:pt x="10081770" y="819033"/>
                  <a:pt x="10008674" y="819033"/>
                </a:cubicBezTo>
                <a:close/>
                <a:moveTo>
                  <a:pt x="6061709" y="819033"/>
                </a:moveTo>
                <a:cubicBezTo>
                  <a:pt x="5988615" y="819033"/>
                  <a:pt x="5942869" y="858044"/>
                  <a:pt x="5903675" y="906809"/>
                </a:cubicBezTo>
                <a:lnTo>
                  <a:pt x="5855598" y="972190"/>
                </a:lnTo>
                <a:lnTo>
                  <a:pt x="5861432" y="965261"/>
                </a:lnTo>
                <a:cubicBezTo>
                  <a:pt x="5911103" y="904010"/>
                  <a:pt x="5961548" y="842760"/>
                  <a:pt x="6061637" y="842760"/>
                </a:cubicBezTo>
                <a:cubicBezTo>
                  <a:pt x="6161724" y="842760"/>
                  <a:pt x="6211969" y="903992"/>
                  <a:pt x="6261530" y="965224"/>
                </a:cubicBezTo>
                <a:lnTo>
                  <a:pt x="6270234" y="975575"/>
                </a:lnTo>
                <a:lnTo>
                  <a:pt x="6219690" y="906809"/>
                </a:lnTo>
                <a:cubicBezTo>
                  <a:pt x="6180519" y="858044"/>
                  <a:pt x="6134804" y="819033"/>
                  <a:pt x="6061709" y="819033"/>
                </a:cubicBezTo>
                <a:close/>
                <a:moveTo>
                  <a:pt x="2160924" y="819033"/>
                </a:moveTo>
                <a:cubicBezTo>
                  <a:pt x="2087828" y="819033"/>
                  <a:pt x="2042081" y="858044"/>
                  <a:pt x="2002888" y="906809"/>
                </a:cubicBezTo>
                <a:lnTo>
                  <a:pt x="1954806" y="972196"/>
                </a:lnTo>
                <a:lnTo>
                  <a:pt x="1960646" y="965261"/>
                </a:lnTo>
                <a:cubicBezTo>
                  <a:pt x="2010315" y="904010"/>
                  <a:pt x="2060761" y="842760"/>
                  <a:pt x="2160851" y="842760"/>
                </a:cubicBezTo>
                <a:cubicBezTo>
                  <a:pt x="2260940" y="842760"/>
                  <a:pt x="2311184" y="903992"/>
                  <a:pt x="2360745" y="965224"/>
                </a:cubicBezTo>
                <a:lnTo>
                  <a:pt x="2369452" y="975579"/>
                </a:lnTo>
                <a:lnTo>
                  <a:pt x="2318905" y="906809"/>
                </a:lnTo>
                <a:cubicBezTo>
                  <a:pt x="2279734" y="858044"/>
                  <a:pt x="2234019" y="819033"/>
                  <a:pt x="2160924" y="819033"/>
                </a:cubicBezTo>
                <a:close/>
                <a:moveTo>
                  <a:pt x="9217238" y="793775"/>
                </a:moveTo>
                <a:cubicBezTo>
                  <a:pt x="9132216" y="793806"/>
                  <a:pt x="9084223" y="851758"/>
                  <a:pt x="9040339" y="916944"/>
                </a:cubicBezTo>
                <a:lnTo>
                  <a:pt x="8976369" y="1009627"/>
                </a:lnTo>
                <a:lnTo>
                  <a:pt x="8979318" y="1006756"/>
                </a:lnTo>
                <a:cubicBezTo>
                  <a:pt x="9044688" y="931684"/>
                  <a:pt x="9091935" y="831589"/>
                  <a:pt x="9217092" y="831589"/>
                </a:cubicBezTo>
                <a:cubicBezTo>
                  <a:pt x="9342248" y="831589"/>
                  <a:pt x="9389381" y="931656"/>
                  <a:pt x="9454701" y="1006706"/>
                </a:cubicBezTo>
                <a:lnTo>
                  <a:pt x="9459191" y="1011077"/>
                </a:lnTo>
                <a:lnTo>
                  <a:pt x="9394171" y="916854"/>
                </a:lnTo>
                <a:cubicBezTo>
                  <a:pt x="9350281" y="851673"/>
                  <a:pt x="9302260" y="793743"/>
                  <a:pt x="9217238" y="793775"/>
                </a:cubicBezTo>
                <a:close/>
                <a:moveTo>
                  <a:pt x="5270276" y="793775"/>
                </a:moveTo>
                <a:cubicBezTo>
                  <a:pt x="5185252" y="793806"/>
                  <a:pt x="5137260" y="851758"/>
                  <a:pt x="5093375" y="916944"/>
                </a:cubicBezTo>
                <a:lnTo>
                  <a:pt x="5029405" y="1009627"/>
                </a:lnTo>
                <a:lnTo>
                  <a:pt x="5032354" y="1006756"/>
                </a:lnTo>
                <a:cubicBezTo>
                  <a:pt x="5097725" y="931684"/>
                  <a:pt x="5144972" y="831589"/>
                  <a:pt x="5270129" y="831589"/>
                </a:cubicBezTo>
                <a:cubicBezTo>
                  <a:pt x="5395284" y="831589"/>
                  <a:pt x="5442417" y="931656"/>
                  <a:pt x="5507737" y="1006706"/>
                </a:cubicBezTo>
                <a:lnTo>
                  <a:pt x="5512227" y="1011077"/>
                </a:lnTo>
                <a:lnTo>
                  <a:pt x="5447208" y="916854"/>
                </a:lnTo>
                <a:cubicBezTo>
                  <a:pt x="5403317" y="851673"/>
                  <a:pt x="5355297" y="793743"/>
                  <a:pt x="5270276" y="793775"/>
                </a:cubicBezTo>
                <a:close/>
                <a:moveTo>
                  <a:pt x="1369486" y="793775"/>
                </a:moveTo>
                <a:cubicBezTo>
                  <a:pt x="1284464" y="793806"/>
                  <a:pt x="1236471" y="851758"/>
                  <a:pt x="1192587" y="916944"/>
                </a:cubicBezTo>
                <a:lnTo>
                  <a:pt x="1128618" y="1009626"/>
                </a:lnTo>
                <a:lnTo>
                  <a:pt x="1131566" y="1006756"/>
                </a:lnTo>
                <a:cubicBezTo>
                  <a:pt x="1196936" y="931684"/>
                  <a:pt x="1244183" y="831589"/>
                  <a:pt x="1369340" y="831589"/>
                </a:cubicBezTo>
                <a:cubicBezTo>
                  <a:pt x="1494496" y="831589"/>
                  <a:pt x="1541629" y="931656"/>
                  <a:pt x="1606949" y="1006706"/>
                </a:cubicBezTo>
                <a:lnTo>
                  <a:pt x="1611440" y="1011077"/>
                </a:lnTo>
                <a:lnTo>
                  <a:pt x="1546420" y="916854"/>
                </a:lnTo>
                <a:cubicBezTo>
                  <a:pt x="1502529" y="851673"/>
                  <a:pt x="1454508" y="793743"/>
                  <a:pt x="1369486" y="793775"/>
                </a:cubicBezTo>
                <a:close/>
                <a:moveTo>
                  <a:pt x="11591621" y="793556"/>
                </a:moveTo>
                <a:cubicBezTo>
                  <a:pt x="11506502" y="793556"/>
                  <a:pt x="11458498" y="851503"/>
                  <a:pt x="11414619" y="916701"/>
                </a:cubicBezTo>
                <a:lnTo>
                  <a:pt x="11351084" y="1008795"/>
                </a:lnTo>
                <a:lnTo>
                  <a:pt x="11353761" y="1006191"/>
                </a:lnTo>
                <a:cubicBezTo>
                  <a:pt x="11419155" y="931134"/>
                  <a:pt x="11466419" y="831050"/>
                  <a:pt x="11591621" y="831005"/>
                </a:cubicBezTo>
                <a:cubicBezTo>
                  <a:pt x="11716823" y="830959"/>
                  <a:pt x="11763973" y="931037"/>
                  <a:pt x="11829300" y="1006102"/>
                </a:cubicBezTo>
                <a:lnTo>
                  <a:pt x="11831818" y="1008555"/>
                </a:lnTo>
                <a:lnTo>
                  <a:pt x="11768510" y="916695"/>
                </a:lnTo>
                <a:cubicBezTo>
                  <a:pt x="11724688" y="851503"/>
                  <a:pt x="11676739" y="793556"/>
                  <a:pt x="11591621" y="793556"/>
                </a:cubicBezTo>
                <a:close/>
                <a:moveTo>
                  <a:pt x="7644655" y="793556"/>
                </a:moveTo>
                <a:cubicBezTo>
                  <a:pt x="7559537" y="793556"/>
                  <a:pt x="7511532" y="851503"/>
                  <a:pt x="7467653" y="916701"/>
                </a:cubicBezTo>
                <a:lnTo>
                  <a:pt x="7404118" y="1008795"/>
                </a:lnTo>
                <a:lnTo>
                  <a:pt x="7406795" y="1006191"/>
                </a:lnTo>
                <a:cubicBezTo>
                  <a:pt x="7472189" y="931134"/>
                  <a:pt x="7519453" y="831050"/>
                  <a:pt x="7644655" y="831005"/>
                </a:cubicBezTo>
                <a:cubicBezTo>
                  <a:pt x="7732297" y="830973"/>
                  <a:pt x="7781693" y="880002"/>
                  <a:pt x="7825850" y="935169"/>
                </a:cubicBezTo>
                <a:lnTo>
                  <a:pt x="7882253" y="1004782"/>
                </a:lnTo>
                <a:lnTo>
                  <a:pt x="7821545" y="916695"/>
                </a:lnTo>
                <a:cubicBezTo>
                  <a:pt x="7777722" y="851504"/>
                  <a:pt x="7729773" y="793556"/>
                  <a:pt x="7644655" y="793556"/>
                </a:cubicBezTo>
                <a:close/>
                <a:moveTo>
                  <a:pt x="3743869" y="793556"/>
                </a:moveTo>
                <a:cubicBezTo>
                  <a:pt x="3658752" y="793556"/>
                  <a:pt x="3610747" y="851503"/>
                  <a:pt x="3566867" y="916701"/>
                </a:cubicBezTo>
                <a:lnTo>
                  <a:pt x="3503333" y="1008794"/>
                </a:lnTo>
                <a:lnTo>
                  <a:pt x="3506009" y="1006191"/>
                </a:lnTo>
                <a:cubicBezTo>
                  <a:pt x="3571404" y="931134"/>
                  <a:pt x="3618668" y="831050"/>
                  <a:pt x="3743869" y="831005"/>
                </a:cubicBezTo>
                <a:cubicBezTo>
                  <a:pt x="3831510" y="830973"/>
                  <a:pt x="3880907" y="880002"/>
                  <a:pt x="3925063" y="935169"/>
                </a:cubicBezTo>
                <a:lnTo>
                  <a:pt x="3981466" y="1004781"/>
                </a:lnTo>
                <a:lnTo>
                  <a:pt x="3920758" y="916695"/>
                </a:lnTo>
                <a:cubicBezTo>
                  <a:pt x="3876936" y="851504"/>
                  <a:pt x="3828988" y="793556"/>
                  <a:pt x="3743869" y="793556"/>
                </a:cubicBezTo>
                <a:close/>
                <a:moveTo>
                  <a:pt x="10008674" y="786181"/>
                </a:moveTo>
                <a:cubicBezTo>
                  <a:pt x="9923524" y="786181"/>
                  <a:pt x="9875488" y="845568"/>
                  <a:pt x="9831613" y="912378"/>
                </a:cubicBezTo>
                <a:lnTo>
                  <a:pt x="9793226" y="969428"/>
                </a:lnTo>
                <a:lnTo>
                  <a:pt x="9808360" y="949053"/>
                </a:lnTo>
                <a:cubicBezTo>
                  <a:pt x="9857976" y="879699"/>
                  <a:pt x="9908367" y="810345"/>
                  <a:pt x="10008528" y="810345"/>
                </a:cubicBezTo>
                <a:cubicBezTo>
                  <a:pt x="10108690" y="810345"/>
                  <a:pt x="10158917" y="879699"/>
                  <a:pt x="10208459" y="949053"/>
                </a:cubicBezTo>
                <a:lnTo>
                  <a:pt x="10227687" y="974962"/>
                </a:lnTo>
                <a:lnTo>
                  <a:pt x="10185600" y="912378"/>
                </a:lnTo>
                <a:cubicBezTo>
                  <a:pt x="10141777" y="845568"/>
                  <a:pt x="10093825" y="786181"/>
                  <a:pt x="10008674" y="786181"/>
                </a:cubicBezTo>
                <a:close/>
                <a:moveTo>
                  <a:pt x="6061709" y="786181"/>
                </a:moveTo>
                <a:cubicBezTo>
                  <a:pt x="5976560" y="786181"/>
                  <a:pt x="5928524" y="845568"/>
                  <a:pt x="5884649" y="912378"/>
                </a:cubicBezTo>
                <a:lnTo>
                  <a:pt x="5846263" y="969425"/>
                </a:lnTo>
                <a:lnTo>
                  <a:pt x="5861395" y="949053"/>
                </a:lnTo>
                <a:cubicBezTo>
                  <a:pt x="5911011" y="879699"/>
                  <a:pt x="5961401" y="810345"/>
                  <a:pt x="6061562" y="810345"/>
                </a:cubicBezTo>
                <a:cubicBezTo>
                  <a:pt x="6161724" y="810345"/>
                  <a:pt x="6211951" y="879699"/>
                  <a:pt x="6261493" y="949053"/>
                </a:cubicBezTo>
                <a:lnTo>
                  <a:pt x="6280725" y="974966"/>
                </a:lnTo>
                <a:lnTo>
                  <a:pt x="6238635" y="912378"/>
                </a:lnTo>
                <a:cubicBezTo>
                  <a:pt x="6194812" y="845568"/>
                  <a:pt x="6146860" y="786181"/>
                  <a:pt x="6061709" y="786181"/>
                </a:cubicBezTo>
                <a:close/>
                <a:moveTo>
                  <a:pt x="2160924" y="786181"/>
                </a:moveTo>
                <a:cubicBezTo>
                  <a:pt x="2075773" y="786181"/>
                  <a:pt x="2027736" y="845568"/>
                  <a:pt x="1983862" y="912378"/>
                </a:cubicBezTo>
                <a:lnTo>
                  <a:pt x="1945479" y="969421"/>
                </a:lnTo>
                <a:lnTo>
                  <a:pt x="1960608" y="949053"/>
                </a:lnTo>
                <a:cubicBezTo>
                  <a:pt x="2010223" y="879699"/>
                  <a:pt x="2060615" y="810345"/>
                  <a:pt x="2160777" y="810345"/>
                </a:cubicBezTo>
                <a:cubicBezTo>
                  <a:pt x="2260939" y="810345"/>
                  <a:pt x="2311166" y="879699"/>
                  <a:pt x="2360708" y="949053"/>
                </a:cubicBezTo>
                <a:lnTo>
                  <a:pt x="2379939" y="974966"/>
                </a:lnTo>
                <a:lnTo>
                  <a:pt x="2337850" y="912378"/>
                </a:lnTo>
                <a:cubicBezTo>
                  <a:pt x="2294027" y="845568"/>
                  <a:pt x="2246074" y="786181"/>
                  <a:pt x="2160924" y="786181"/>
                </a:cubicBezTo>
                <a:close/>
                <a:moveTo>
                  <a:pt x="10008528" y="753329"/>
                </a:moveTo>
                <a:cubicBezTo>
                  <a:pt x="9923506" y="753329"/>
                  <a:pt x="9875569" y="819004"/>
                  <a:pt x="9831730" y="892888"/>
                </a:cubicBezTo>
                <a:lnTo>
                  <a:pt x="9811978" y="926824"/>
                </a:lnTo>
                <a:lnTo>
                  <a:pt x="9846290" y="875664"/>
                </a:lnTo>
                <a:cubicBezTo>
                  <a:pt x="9886179" y="821124"/>
                  <a:pt x="9933407" y="777493"/>
                  <a:pt x="10008528" y="777493"/>
                </a:cubicBezTo>
                <a:cubicBezTo>
                  <a:pt x="10083649" y="777493"/>
                  <a:pt x="10130713" y="821114"/>
                  <a:pt x="10170462" y="875640"/>
                </a:cubicBezTo>
                <a:lnTo>
                  <a:pt x="10207588" y="931166"/>
                </a:lnTo>
                <a:lnTo>
                  <a:pt x="10185309" y="892888"/>
                </a:lnTo>
                <a:cubicBezTo>
                  <a:pt x="10141474" y="819004"/>
                  <a:pt x="10093551" y="753329"/>
                  <a:pt x="10008528" y="753329"/>
                </a:cubicBezTo>
                <a:close/>
                <a:moveTo>
                  <a:pt x="6061562" y="753329"/>
                </a:moveTo>
                <a:cubicBezTo>
                  <a:pt x="5976541" y="753329"/>
                  <a:pt x="5928605" y="819004"/>
                  <a:pt x="5884765" y="892888"/>
                </a:cubicBezTo>
                <a:lnTo>
                  <a:pt x="5865012" y="926827"/>
                </a:lnTo>
                <a:lnTo>
                  <a:pt x="5899325" y="875664"/>
                </a:lnTo>
                <a:cubicBezTo>
                  <a:pt x="5939215" y="821124"/>
                  <a:pt x="5986442" y="777493"/>
                  <a:pt x="6061562" y="777493"/>
                </a:cubicBezTo>
                <a:cubicBezTo>
                  <a:pt x="6136683" y="777493"/>
                  <a:pt x="6183747" y="821114"/>
                  <a:pt x="6223496" y="875640"/>
                </a:cubicBezTo>
                <a:lnTo>
                  <a:pt x="6260620" y="931162"/>
                </a:lnTo>
                <a:lnTo>
                  <a:pt x="6238343" y="892888"/>
                </a:lnTo>
                <a:cubicBezTo>
                  <a:pt x="6194508" y="819004"/>
                  <a:pt x="6146585" y="753329"/>
                  <a:pt x="6061562" y="753329"/>
                </a:cubicBezTo>
                <a:close/>
                <a:moveTo>
                  <a:pt x="2160778" y="753329"/>
                </a:moveTo>
                <a:cubicBezTo>
                  <a:pt x="2075755" y="753329"/>
                  <a:pt x="2027818" y="819004"/>
                  <a:pt x="1983979" y="892888"/>
                </a:cubicBezTo>
                <a:lnTo>
                  <a:pt x="1964226" y="926825"/>
                </a:lnTo>
                <a:lnTo>
                  <a:pt x="1998539" y="875664"/>
                </a:lnTo>
                <a:cubicBezTo>
                  <a:pt x="2038427" y="821124"/>
                  <a:pt x="2085655" y="777493"/>
                  <a:pt x="2160778" y="777493"/>
                </a:cubicBezTo>
                <a:cubicBezTo>
                  <a:pt x="2235899" y="777493"/>
                  <a:pt x="2282963" y="821114"/>
                  <a:pt x="2322712" y="875640"/>
                </a:cubicBezTo>
                <a:lnTo>
                  <a:pt x="2359838" y="931166"/>
                </a:lnTo>
                <a:lnTo>
                  <a:pt x="2337559" y="892888"/>
                </a:lnTo>
                <a:cubicBezTo>
                  <a:pt x="2293724" y="819004"/>
                  <a:pt x="2245801" y="753329"/>
                  <a:pt x="2160778" y="753329"/>
                </a:cubicBezTo>
                <a:close/>
                <a:moveTo>
                  <a:pt x="9217238" y="747417"/>
                </a:moveTo>
                <a:cubicBezTo>
                  <a:pt x="9111199" y="747417"/>
                  <a:pt x="9062932" y="851912"/>
                  <a:pt x="9008067" y="946610"/>
                </a:cubicBezTo>
                <a:lnTo>
                  <a:pt x="8984530" y="984247"/>
                </a:lnTo>
                <a:lnTo>
                  <a:pt x="9017116" y="936388"/>
                </a:lnTo>
                <a:cubicBezTo>
                  <a:pt x="9066740" y="860702"/>
                  <a:pt x="9117113" y="785015"/>
                  <a:pt x="9217238" y="785015"/>
                </a:cubicBezTo>
                <a:cubicBezTo>
                  <a:pt x="9342394" y="785015"/>
                  <a:pt x="9389784" y="903275"/>
                  <a:pt x="9455136" y="991971"/>
                </a:cubicBezTo>
                <a:lnTo>
                  <a:pt x="9456023" y="992991"/>
                </a:lnTo>
                <a:lnTo>
                  <a:pt x="9426824" y="946402"/>
                </a:lnTo>
                <a:cubicBezTo>
                  <a:pt x="9371849" y="851803"/>
                  <a:pt x="9323277" y="747417"/>
                  <a:pt x="9217238" y="747417"/>
                </a:cubicBezTo>
                <a:close/>
                <a:moveTo>
                  <a:pt x="5270276" y="747417"/>
                </a:moveTo>
                <a:cubicBezTo>
                  <a:pt x="5164237" y="747417"/>
                  <a:pt x="5115970" y="851912"/>
                  <a:pt x="5061104" y="946610"/>
                </a:cubicBezTo>
                <a:lnTo>
                  <a:pt x="5037567" y="984246"/>
                </a:lnTo>
                <a:lnTo>
                  <a:pt x="5070151" y="936388"/>
                </a:lnTo>
                <a:cubicBezTo>
                  <a:pt x="5119777" y="860702"/>
                  <a:pt x="5170149" y="785015"/>
                  <a:pt x="5270276" y="785015"/>
                </a:cubicBezTo>
                <a:cubicBezTo>
                  <a:pt x="5395430" y="785015"/>
                  <a:pt x="5442821" y="903275"/>
                  <a:pt x="5508172" y="991971"/>
                </a:cubicBezTo>
                <a:lnTo>
                  <a:pt x="5509059" y="992991"/>
                </a:lnTo>
                <a:lnTo>
                  <a:pt x="5479861" y="946402"/>
                </a:lnTo>
                <a:cubicBezTo>
                  <a:pt x="5424886" y="851803"/>
                  <a:pt x="5376314" y="747417"/>
                  <a:pt x="5270276" y="747417"/>
                </a:cubicBezTo>
                <a:close/>
                <a:moveTo>
                  <a:pt x="1369486" y="747417"/>
                </a:moveTo>
                <a:cubicBezTo>
                  <a:pt x="1263448" y="747417"/>
                  <a:pt x="1215181" y="851912"/>
                  <a:pt x="1160316" y="946610"/>
                </a:cubicBezTo>
                <a:lnTo>
                  <a:pt x="1136782" y="984243"/>
                </a:lnTo>
                <a:lnTo>
                  <a:pt x="1169364" y="936388"/>
                </a:lnTo>
                <a:cubicBezTo>
                  <a:pt x="1218988" y="860702"/>
                  <a:pt x="1269361" y="785015"/>
                  <a:pt x="1369486" y="785015"/>
                </a:cubicBezTo>
                <a:cubicBezTo>
                  <a:pt x="1494642" y="785015"/>
                  <a:pt x="1542032" y="903275"/>
                  <a:pt x="1607384" y="991971"/>
                </a:cubicBezTo>
                <a:lnTo>
                  <a:pt x="1608269" y="992988"/>
                </a:lnTo>
                <a:lnTo>
                  <a:pt x="1579072" y="946402"/>
                </a:lnTo>
                <a:cubicBezTo>
                  <a:pt x="1524097" y="851803"/>
                  <a:pt x="1475525" y="747417"/>
                  <a:pt x="1369486" y="747417"/>
                </a:cubicBezTo>
                <a:close/>
                <a:moveTo>
                  <a:pt x="11591548" y="746979"/>
                </a:moveTo>
                <a:cubicBezTo>
                  <a:pt x="11485469" y="746979"/>
                  <a:pt x="11437119" y="851474"/>
                  <a:pt x="11382222" y="946172"/>
                </a:cubicBezTo>
                <a:lnTo>
                  <a:pt x="11356301" y="987607"/>
                </a:lnTo>
                <a:lnTo>
                  <a:pt x="11391289" y="936205"/>
                </a:lnTo>
                <a:cubicBezTo>
                  <a:pt x="11440923" y="860500"/>
                  <a:pt x="11491350" y="784795"/>
                  <a:pt x="11591621" y="784795"/>
                </a:cubicBezTo>
                <a:cubicBezTo>
                  <a:pt x="11716960" y="784795"/>
                  <a:pt x="11764161" y="903056"/>
                  <a:pt x="11829454" y="991752"/>
                </a:cubicBezTo>
                <a:lnTo>
                  <a:pt x="11829606" y="991928"/>
                </a:lnTo>
                <a:lnTo>
                  <a:pt x="11800951" y="946131"/>
                </a:lnTo>
                <a:cubicBezTo>
                  <a:pt x="11746042" y="851452"/>
                  <a:pt x="11697626" y="746979"/>
                  <a:pt x="11591548" y="746979"/>
                </a:cubicBezTo>
                <a:close/>
                <a:moveTo>
                  <a:pt x="7644582" y="746979"/>
                </a:moveTo>
                <a:cubicBezTo>
                  <a:pt x="7538504" y="746979"/>
                  <a:pt x="7490153" y="851474"/>
                  <a:pt x="7435256" y="946172"/>
                </a:cubicBezTo>
                <a:lnTo>
                  <a:pt x="7409336" y="987606"/>
                </a:lnTo>
                <a:lnTo>
                  <a:pt x="7444323" y="936205"/>
                </a:lnTo>
                <a:cubicBezTo>
                  <a:pt x="7493957" y="860500"/>
                  <a:pt x="7544384" y="784795"/>
                  <a:pt x="7644655" y="784795"/>
                </a:cubicBezTo>
                <a:cubicBezTo>
                  <a:pt x="7732393" y="784795"/>
                  <a:pt x="7781843" y="842743"/>
                  <a:pt x="7826012" y="907934"/>
                </a:cubicBezTo>
                <a:lnTo>
                  <a:pt x="7868781" y="970320"/>
                </a:lnTo>
                <a:lnTo>
                  <a:pt x="7813019" y="875071"/>
                </a:lnTo>
                <a:cubicBezTo>
                  <a:pt x="7771265" y="805745"/>
                  <a:pt x="7724141" y="746979"/>
                  <a:pt x="7644582" y="746979"/>
                </a:cubicBezTo>
                <a:close/>
                <a:moveTo>
                  <a:pt x="3743798" y="746979"/>
                </a:moveTo>
                <a:cubicBezTo>
                  <a:pt x="3637720" y="746979"/>
                  <a:pt x="3589368" y="851474"/>
                  <a:pt x="3534471" y="946172"/>
                </a:cubicBezTo>
                <a:lnTo>
                  <a:pt x="3508555" y="987599"/>
                </a:lnTo>
                <a:lnTo>
                  <a:pt x="3543537" y="936205"/>
                </a:lnTo>
                <a:cubicBezTo>
                  <a:pt x="3593172" y="860500"/>
                  <a:pt x="3643598" y="784795"/>
                  <a:pt x="3743869" y="784795"/>
                </a:cubicBezTo>
                <a:cubicBezTo>
                  <a:pt x="3831607" y="784795"/>
                  <a:pt x="3881057" y="842743"/>
                  <a:pt x="3925226" y="907934"/>
                </a:cubicBezTo>
                <a:lnTo>
                  <a:pt x="3971896" y="976011"/>
                </a:lnTo>
                <a:lnTo>
                  <a:pt x="3953199" y="946131"/>
                </a:lnTo>
                <a:cubicBezTo>
                  <a:pt x="3898291" y="851452"/>
                  <a:pt x="3849875" y="746979"/>
                  <a:pt x="3743798" y="746979"/>
                </a:cubicBezTo>
                <a:close/>
                <a:moveTo>
                  <a:pt x="10800476" y="733692"/>
                </a:moveTo>
                <a:cubicBezTo>
                  <a:pt x="10651799" y="733692"/>
                  <a:pt x="10616268" y="946247"/>
                  <a:pt x="10517515" y="1045915"/>
                </a:cubicBezTo>
                <a:lnTo>
                  <a:pt x="10502184" y="1057356"/>
                </a:lnTo>
                <a:lnTo>
                  <a:pt x="10519632" y="1047353"/>
                </a:lnTo>
                <a:cubicBezTo>
                  <a:pt x="10611596" y="974483"/>
                  <a:pt x="10650197" y="828743"/>
                  <a:pt x="10800330" y="828743"/>
                </a:cubicBezTo>
                <a:cubicBezTo>
                  <a:pt x="10950353" y="828743"/>
                  <a:pt x="10988064" y="974400"/>
                  <a:pt x="11079591" y="1047228"/>
                </a:cubicBezTo>
                <a:lnTo>
                  <a:pt x="11098536" y="1058122"/>
                </a:lnTo>
                <a:lnTo>
                  <a:pt x="11082094" y="1045819"/>
                </a:lnTo>
                <a:cubicBezTo>
                  <a:pt x="10983805" y="946204"/>
                  <a:pt x="10949377" y="733692"/>
                  <a:pt x="10800476" y="733692"/>
                </a:cubicBezTo>
                <a:close/>
                <a:moveTo>
                  <a:pt x="6853510" y="733692"/>
                </a:moveTo>
                <a:cubicBezTo>
                  <a:pt x="6704833" y="733692"/>
                  <a:pt x="6669302" y="946247"/>
                  <a:pt x="6570550" y="1045915"/>
                </a:cubicBezTo>
                <a:lnTo>
                  <a:pt x="6555219" y="1057356"/>
                </a:lnTo>
                <a:lnTo>
                  <a:pt x="6572666" y="1047353"/>
                </a:lnTo>
                <a:cubicBezTo>
                  <a:pt x="6664631" y="974483"/>
                  <a:pt x="6703232" y="828743"/>
                  <a:pt x="6853364" y="828743"/>
                </a:cubicBezTo>
                <a:cubicBezTo>
                  <a:pt x="7003388" y="828743"/>
                  <a:pt x="7041099" y="974400"/>
                  <a:pt x="7132625" y="1047228"/>
                </a:cubicBezTo>
                <a:lnTo>
                  <a:pt x="7151569" y="1058121"/>
                </a:lnTo>
                <a:lnTo>
                  <a:pt x="7135128" y="1045819"/>
                </a:lnTo>
                <a:cubicBezTo>
                  <a:pt x="7036839" y="946204"/>
                  <a:pt x="7002411" y="733692"/>
                  <a:pt x="6853510" y="733692"/>
                </a:cubicBezTo>
                <a:close/>
                <a:moveTo>
                  <a:pt x="2952725" y="733692"/>
                </a:moveTo>
                <a:cubicBezTo>
                  <a:pt x="2804047" y="733692"/>
                  <a:pt x="2768516" y="946247"/>
                  <a:pt x="2669764" y="1045915"/>
                </a:cubicBezTo>
                <a:lnTo>
                  <a:pt x="2654435" y="1057354"/>
                </a:lnTo>
                <a:lnTo>
                  <a:pt x="2671879" y="1047353"/>
                </a:lnTo>
                <a:cubicBezTo>
                  <a:pt x="2763844" y="974483"/>
                  <a:pt x="2802445" y="828743"/>
                  <a:pt x="2952579" y="828743"/>
                </a:cubicBezTo>
                <a:cubicBezTo>
                  <a:pt x="3102602" y="828743"/>
                  <a:pt x="3140312" y="974400"/>
                  <a:pt x="3231839" y="1047228"/>
                </a:cubicBezTo>
                <a:lnTo>
                  <a:pt x="3250785" y="1058122"/>
                </a:lnTo>
                <a:lnTo>
                  <a:pt x="3234341" y="1045819"/>
                </a:lnTo>
                <a:cubicBezTo>
                  <a:pt x="3136053" y="946204"/>
                  <a:pt x="3101625" y="733692"/>
                  <a:pt x="2952725" y="733692"/>
                </a:cubicBezTo>
                <a:close/>
                <a:moveTo>
                  <a:pt x="9217238" y="700547"/>
                </a:moveTo>
                <a:cubicBezTo>
                  <a:pt x="9110960" y="700547"/>
                  <a:pt x="9062737" y="818972"/>
                  <a:pt x="9007949" y="926294"/>
                </a:cubicBezTo>
                <a:lnTo>
                  <a:pt x="8990865" y="957299"/>
                </a:lnTo>
                <a:lnTo>
                  <a:pt x="9016869" y="913100"/>
                </a:lnTo>
                <a:cubicBezTo>
                  <a:pt x="9066357" y="825769"/>
                  <a:pt x="9116675" y="738438"/>
                  <a:pt x="9217238" y="738438"/>
                </a:cubicBezTo>
                <a:cubicBezTo>
                  <a:pt x="9317801" y="738438"/>
                  <a:pt x="9368210" y="825769"/>
                  <a:pt x="9417725" y="913100"/>
                </a:cubicBezTo>
                <a:lnTo>
                  <a:pt x="9448153" y="964809"/>
                </a:lnTo>
                <a:lnTo>
                  <a:pt x="9426882" y="926252"/>
                </a:lnTo>
                <a:cubicBezTo>
                  <a:pt x="9372000" y="818950"/>
                  <a:pt x="9323515" y="700547"/>
                  <a:pt x="9217238" y="700547"/>
                </a:cubicBezTo>
                <a:close/>
                <a:moveTo>
                  <a:pt x="5270276" y="700547"/>
                </a:moveTo>
                <a:cubicBezTo>
                  <a:pt x="5163998" y="700547"/>
                  <a:pt x="5115775" y="818972"/>
                  <a:pt x="5060986" y="926294"/>
                </a:cubicBezTo>
                <a:lnTo>
                  <a:pt x="5043904" y="957294"/>
                </a:lnTo>
                <a:lnTo>
                  <a:pt x="5069906" y="913100"/>
                </a:lnTo>
                <a:cubicBezTo>
                  <a:pt x="5119394" y="825769"/>
                  <a:pt x="5169711" y="738438"/>
                  <a:pt x="5270276" y="738438"/>
                </a:cubicBezTo>
                <a:cubicBezTo>
                  <a:pt x="5370838" y="738438"/>
                  <a:pt x="5421247" y="825769"/>
                  <a:pt x="5470762" y="913100"/>
                </a:cubicBezTo>
                <a:lnTo>
                  <a:pt x="5501191" y="964813"/>
                </a:lnTo>
                <a:lnTo>
                  <a:pt x="5479919" y="926252"/>
                </a:lnTo>
                <a:cubicBezTo>
                  <a:pt x="5425038" y="818950"/>
                  <a:pt x="5376553" y="700547"/>
                  <a:pt x="5270276" y="700547"/>
                </a:cubicBezTo>
                <a:close/>
                <a:moveTo>
                  <a:pt x="1369486" y="700547"/>
                </a:moveTo>
                <a:cubicBezTo>
                  <a:pt x="1263208" y="700547"/>
                  <a:pt x="1214986" y="818972"/>
                  <a:pt x="1160198" y="926294"/>
                </a:cubicBezTo>
                <a:lnTo>
                  <a:pt x="1143109" y="957307"/>
                </a:lnTo>
                <a:lnTo>
                  <a:pt x="1169118" y="913100"/>
                </a:lnTo>
                <a:cubicBezTo>
                  <a:pt x="1218605" y="825769"/>
                  <a:pt x="1268923" y="738438"/>
                  <a:pt x="1369486" y="738438"/>
                </a:cubicBezTo>
                <a:cubicBezTo>
                  <a:pt x="1470049" y="738438"/>
                  <a:pt x="1520458" y="825769"/>
                  <a:pt x="1569973" y="913100"/>
                </a:cubicBezTo>
                <a:lnTo>
                  <a:pt x="1600407" y="964821"/>
                </a:lnTo>
                <a:lnTo>
                  <a:pt x="1579131" y="926252"/>
                </a:lnTo>
                <a:cubicBezTo>
                  <a:pt x="1524249" y="818950"/>
                  <a:pt x="1475764" y="700547"/>
                  <a:pt x="1369486" y="700547"/>
                </a:cubicBezTo>
                <a:close/>
                <a:moveTo>
                  <a:pt x="11591548" y="700474"/>
                </a:moveTo>
                <a:cubicBezTo>
                  <a:pt x="11485390" y="700474"/>
                  <a:pt x="11437243" y="818877"/>
                  <a:pt x="11382440" y="926179"/>
                </a:cubicBezTo>
                <a:lnTo>
                  <a:pt x="11369554" y="949547"/>
                </a:lnTo>
                <a:lnTo>
                  <a:pt x="11391116" y="912953"/>
                </a:lnTo>
                <a:cubicBezTo>
                  <a:pt x="11440685" y="825622"/>
                  <a:pt x="11491094" y="738291"/>
                  <a:pt x="11591548" y="738291"/>
                </a:cubicBezTo>
                <a:cubicBezTo>
                  <a:pt x="11692001" y="738291"/>
                  <a:pt x="11742447" y="825622"/>
                  <a:pt x="11792026" y="912944"/>
                </a:cubicBezTo>
                <a:lnTo>
                  <a:pt x="11813945" y="950138"/>
                </a:lnTo>
                <a:lnTo>
                  <a:pt x="11800733" y="926179"/>
                </a:lnTo>
                <a:cubicBezTo>
                  <a:pt x="11745918" y="818877"/>
                  <a:pt x="11697706" y="700474"/>
                  <a:pt x="11591548" y="700474"/>
                </a:cubicBezTo>
                <a:close/>
                <a:moveTo>
                  <a:pt x="7644582" y="700474"/>
                </a:moveTo>
                <a:cubicBezTo>
                  <a:pt x="7538424" y="700474"/>
                  <a:pt x="7490277" y="818877"/>
                  <a:pt x="7435474" y="926179"/>
                </a:cubicBezTo>
                <a:lnTo>
                  <a:pt x="7422595" y="949535"/>
                </a:lnTo>
                <a:lnTo>
                  <a:pt x="7444150" y="912953"/>
                </a:lnTo>
                <a:cubicBezTo>
                  <a:pt x="7493719" y="825622"/>
                  <a:pt x="7544129" y="738291"/>
                  <a:pt x="7644582" y="738291"/>
                </a:cubicBezTo>
                <a:cubicBezTo>
                  <a:pt x="7738758" y="738291"/>
                  <a:pt x="7788981" y="815047"/>
                  <a:pt x="7835742" y="896592"/>
                </a:cubicBezTo>
                <a:lnTo>
                  <a:pt x="7868628" y="953753"/>
                </a:lnTo>
                <a:lnTo>
                  <a:pt x="7812886" y="845645"/>
                </a:lnTo>
                <a:cubicBezTo>
                  <a:pt x="7771225" y="767076"/>
                  <a:pt x="7724201" y="700474"/>
                  <a:pt x="7644582" y="700474"/>
                </a:cubicBezTo>
                <a:close/>
                <a:moveTo>
                  <a:pt x="3743798" y="700474"/>
                </a:moveTo>
                <a:cubicBezTo>
                  <a:pt x="3637640" y="700474"/>
                  <a:pt x="3589493" y="818877"/>
                  <a:pt x="3534689" y="926179"/>
                </a:cubicBezTo>
                <a:lnTo>
                  <a:pt x="3521809" y="949537"/>
                </a:lnTo>
                <a:lnTo>
                  <a:pt x="3543365" y="912953"/>
                </a:lnTo>
                <a:cubicBezTo>
                  <a:pt x="3592935" y="825622"/>
                  <a:pt x="3643344" y="738291"/>
                  <a:pt x="3743798" y="738291"/>
                </a:cubicBezTo>
                <a:cubicBezTo>
                  <a:pt x="3861516" y="738291"/>
                  <a:pt x="3910560" y="858222"/>
                  <a:pt x="3970011" y="957525"/>
                </a:cubicBezTo>
                <a:lnTo>
                  <a:pt x="3971446" y="959664"/>
                </a:lnTo>
                <a:lnTo>
                  <a:pt x="3952981" y="926179"/>
                </a:lnTo>
                <a:cubicBezTo>
                  <a:pt x="3898167" y="818877"/>
                  <a:pt x="3849956" y="700474"/>
                  <a:pt x="3743798" y="700474"/>
                </a:cubicBezTo>
                <a:close/>
                <a:moveTo>
                  <a:pt x="11591548" y="653971"/>
                </a:moveTo>
                <a:cubicBezTo>
                  <a:pt x="11506940" y="653971"/>
                  <a:pt x="11459097" y="738664"/>
                  <a:pt x="11415202" y="833943"/>
                </a:cubicBezTo>
                <a:lnTo>
                  <a:pt x="11383404" y="904249"/>
                </a:lnTo>
                <a:lnTo>
                  <a:pt x="11390951" y="889701"/>
                </a:lnTo>
                <a:cubicBezTo>
                  <a:pt x="11440430" y="790707"/>
                  <a:pt x="11490802" y="691714"/>
                  <a:pt x="11591548" y="691714"/>
                </a:cubicBezTo>
                <a:cubicBezTo>
                  <a:pt x="11692293" y="691714"/>
                  <a:pt x="11742684" y="790689"/>
                  <a:pt x="11792163" y="889664"/>
                </a:cubicBezTo>
                <a:lnTo>
                  <a:pt x="11799344" y="903505"/>
                </a:lnTo>
                <a:lnTo>
                  <a:pt x="11767888" y="833943"/>
                </a:lnTo>
                <a:cubicBezTo>
                  <a:pt x="11723998" y="738664"/>
                  <a:pt x="11676155" y="653971"/>
                  <a:pt x="11591548" y="653971"/>
                </a:cubicBezTo>
                <a:close/>
                <a:moveTo>
                  <a:pt x="9217311" y="653971"/>
                </a:moveTo>
                <a:cubicBezTo>
                  <a:pt x="9132735" y="653971"/>
                  <a:pt x="9084910" y="738678"/>
                  <a:pt x="9041031" y="833973"/>
                </a:cubicBezTo>
                <a:lnTo>
                  <a:pt x="9009950" y="902729"/>
                </a:lnTo>
                <a:lnTo>
                  <a:pt x="9016678" y="889774"/>
                </a:lnTo>
                <a:cubicBezTo>
                  <a:pt x="9066211" y="790780"/>
                  <a:pt x="9116639" y="691787"/>
                  <a:pt x="9217238" y="691787"/>
                </a:cubicBezTo>
                <a:cubicBezTo>
                  <a:pt x="9317838" y="691787"/>
                  <a:pt x="9368210" y="790780"/>
                  <a:pt x="9417698" y="889774"/>
                </a:cubicBezTo>
                <a:lnTo>
                  <a:pt x="9433460" y="920152"/>
                </a:lnTo>
                <a:lnTo>
                  <a:pt x="9426569" y="906230"/>
                </a:lnTo>
                <a:cubicBezTo>
                  <a:pt x="9371545" y="786303"/>
                  <a:pt x="9323030" y="653971"/>
                  <a:pt x="9217311" y="653971"/>
                </a:cubicBezTo>
                <a:close/>
                <a:moveTo>
                  <a:pt x="7644582" y="653971"/>
                </a:moveTo>
                <a:cubicBezTo>
                  <a:pt x="7559975" y="653971"/>
                  <a:pt x="7512132" y="738664"/>
                  <a:pt x="7468236" y="833943"/>
                </a:cubicBezTo>
                <a:lnTo>
                  <a:pt x="7436437" y="904252"/>
                </a:lnTo>
                <a:lnTo>
                  <a:pt x="7443985" y="889701"/>
                </a:lnTo>
                <a:cubicBezTo>
                  <a:pt x="7493464" y="790707"/>
                  <a:pt x="7543837" y="691714"/>
                  <a:pt x="7644582" y="691714"/>
                </a:cubicBezTo>
                <a:cubicBezTo>
                  <a:pt x="7739031" y="691714"/>
                  <a:pt x="7789223" y="778704"/>
                  <a:pt x="7835897" y="871130"/>
                </a:cubicBezTo>
                <a:lnTo>
                  <a:pt x="7853164" y="905219"/>
                </a:lnTo>
                <a:lnTo>
                  <a:pt x="7821510" y="835220"/>
                </a:lnTo>
                <a:cubicBezTo>
                  <a:pt x="7777459" y="739422"/>
                  <a:pt x="7729567" y="653971"/>
                  <a:pt x="7644582" y="653971"/>
                </a:cubicBezTo>
                <a:close/>
                <a:moveTo>
                  <a:pt x="5270347" y="653971"/>
                </a:moveTo>
                <a:cubicBezTo>
                  <a:pt x="5185774" y="653971"/>
                  <a:pt x="5137947" y="738678"/>
                  <a:pt x="5094068" y="833973"/>
                </a:cubicBezTo>
                <a:lnTo>
                  <a:pt x="5062988" y="902726"/>
                </a:lnTo>
                <a:lnTo>
                  <a:pt x="5069714" y="889774"/>
                </a:lnTo>
                <a:cubicBezTo>
                  <a:pt x="5119249" y="790780"/>
                  <a:pt x="5169675" y="691787"/>
                  <a:pt x="5270276" y="691787"/>
                </a:cubicBezTo>
                <a:cubicBezTo>
                  <a:pt x="5370874" y="691787"/>
                  <a:pt x="5421247" y="790780"/>
                  <a:pt x="5470734" y="889774"/>
                </a:cubicBezTo>
                <a:lnTo>
                  <a:pt x="5486512" y="920182"/>
                </a:lnTo>
                <a:lnTo>
                  <a:pt x="5479606" y="906230"/>
                </a:lnTo>
                <a:cubicBezTo>
                  <a:pt x="5424582" y="786303"/>
                  <a:pt x="5376067" y="653971"/>
                  <a:pt x="5270347" y="653971"/>
                </a:cubicBezTo>
                <a:close/>
                <a:moveTo>
                  <a:pt x="3743798" y="653971"/>
                </a:moveTo>
                <a:cubicBezTo>
                  <a:pt x="3659190" y="653971"/>
                  <a:pt x="3611348" y="738664"/>
                  <a:pt x="3567452" y="833943"/>
                </a:cubicBezTo>
                <a:lnTo>
                  <a:pt x="3535657" y="904241"/>
                </a:lnTo>
                <a:lnTo>
                  <a:pt x="3543200" y="889701"/>
                </a:lnTo>
                <a:cubicBezTo>
                  <a:pt x="3592679" y="790707"/>
                  <a:pt x="3643052" y="691714"/>
                  <a:pt x="3743798" y="691714"/>
                </a:cubicBezTo>
                <a:cubicBezTo>
                  <a:pt x="3838246" y="691714"/>
                  <a:pt x="3888439" y="778704"/>
                  <a:pt x="3935113" y="871130"/>
                </a:cubicBezTo>
                <a:lnTo>
                  <a:pt x="3952277" y="905018"/>
                </a:lnTo>
                <a:lnTo>
                  <a:pt x="3920137" y="833943"/>
                </a:lnTo>
                <a:cubicBezTo>
                  <a:pt x="3876247" y="738664"/>
                  <a:pt x="3828404" y="653971"/>
                  <a:pt x="3743798" y="653971"/>
                </a:cubicBezTo>
                <a:close/>
                <a:moveTo>
                  <a:pt x="1369559" y="653971"/>
                </a:moveTo>
                <a:cubicBezTo>
                  <a:pt x="1284984" y="653971"/>
                  <a:pt x="1237159" y="738678"/>
                  <a:pt x="1193280" y="833973"/>
                </a:cubicBezTo>
                <a:lnTo>
                  <a:pt x="1162202" y="902722"/>
                </a:lnTo>
                <a:lnTo>
                  <a:pt x="1168926" y="889774"/>
                </a:lnTo>
                <a:cubicBezTo>
                  <a:pt x="1218459" y="790780"/>
                  <a:pt x="1268887" y="691787"/>
                  <a:pt x="1369486" y="691787"/>
                </a:cubicBezTo>
                <a:cubicBezTo>
                  <a:pt x="1470086" y="691787"/>
                  <a:pt x="1520458" y="790780"/>
                  <a:pt x="1569946" y="889774"/>
                </a:cubicBezTo>
                <a:lnTo>
                  <a:pt x="1585723" y="920181"/>
                </a:lnTo>
                <a:lnTo>
                  <a:pt x="1578818" y="906230"/>
                </a:lnTo>
                <a:cubicBezTo>
                  <a:pt x="1523794" y="786303"/>
                  <a:pt x="1475279" y="653971"/>
                  <a:pt x="1369559" y="653971"/>
                </a:cubicBezTo>
                <a:close/>
                <a:moveTo>
                  <a:pt x="10800403" y="630173"/>
                </a:moveTo>
                <a:cubicBezTo>
                  <a:pt x="10652341" y="630229"/>
                  <a:pt x="10616740" y="903479"/>
                  <a:pt x="10517953" y="1031562"/>
                </a:cubicBezTo>
                <a:lnTo>
                  <a:pt x="10513330" y="1035994"/>
                </a:lnTo>
                <a:lnTo>
                  <a:pt x="10519593" y="1030955"/>
                </a:lnTo>
                <a:cubicBezTo>
                  <a:pt x="10611291" y="928967"/>
                  <a:pt x="10649686" y="724985"/>
                  <a:pt x="10800476" y="724930"/>
                </a:cubicBezTo>
                <a:cubicBezTo>
                  <a:pt x="10951485" y="724930"/>
                  <a:pt x="10988744" y="928858"/>
                  <a:pt x="11079983" y="1030822"/>
                </a:cubicBezTo>
                <a:lnTo>
                  <a:pt x="11088167" y="1037425"/>
                </a:lnTo>
                <a:lnTo>
                  <a:pt x="11081975" y="1031480"/>
                </a:lnTo>
                <a:cubicBezTo>
                  <a:pt x="10983424" y="903383"/>
                  <a:pt x="10948465" y="630116"/>
                  <a:pt x="10800403" y="630173"/>
                </a:cubicBezTo>
                <a:close/>
                <a:moveTo>
                  <a:pt x="6853437" y="630173"/>
                </a:moveTo>
                <a:cubicBezTo>
                  <a:pt x="6705374" y="630229"/>
                  <a:pt x="6669775" y="903479"/>
                  <a:pt x="6570988" y="1031562"/>
                </a:cubicBezTo>
                <a:lnTo>
                  <a:pt x="6566367" y="1035991"/>
                </a:lnTo>
                <a:lnTo>
                  <a:pt x="6572627" y="1030955"/>
                </a:lnTo>
                <a:cubicBezTo>
                  <a:pt x="6664325" y="928967"/>
                  <a:pt x="6702721" y="724985"/>
                  <a:pt x="6853510" y="724930"/>
                </a:cubicBezTo>
                <a:cubicBezTo>
                  <a:pt x="7004519" y="724930"/>
                  <a:pt x="7041778" y="928858"/>
                  <a:pt x="7133018" y="1030822"/>
                </a:cubicBezTo>
                <a:lnTo>
                  <a:pt x="7141202" y="1037426"/>
                </a:lnTo>
                <a:lnTo>
                  <a:pt x="7135010" y="1031480"/>
                </a:lnTo>
                <a:cubicBezTo>
                  <a:pt x="7036459" y="903383"/>
                  <a:pt x="7001499" y="630116"/>
                  <a:pt x="6853437" y="630173"/>
                </a:cubicBezTo>
                <a:close/>
                <a:moveTo>
                  <a:pt x="2952651" y="630173"/>
                </a:moveTo>
                <a:cubicBezTo>
                  <a:pt x="2804589" y="630229"/>
                  <a:pt x="2768988" y="903479"/>
                  <a:pt x="2670202" y="1031562"/>
                </a:cubicBezTo>
                <a:lnTo>
                  <a:pt x="2665577" y="1035995"/>
                </a:lnTo>
                <a:lnTo>
                  <a:pt x="2671842" y="1030955"/>
                </a:lnTo>
                <a:cubicBezTo>
                  <a:pt x="2763539" y="928967"/>
                  <a:pt x="2801935" y="724985"/>
                  <a:pt x="2952725" y="724930"/>
                </a:cubicBezTo>
                <a:cubicBezTo>
                  <a:pt x="3103733" y="724930"/>
                  <a:pt x="3140992" y="928858"/>
                  <a:pt x="3232231" y="1030822"/>
                </a:cubicBezTo>
                <a:lnTo>
                  <a:pt x="3240417" y="1037428"/>
                </a:lnTo>
                <a:lnTo>
                  <a:pt x="3234223" y="1031480"/>
                </a:lnTo>
                <a:cubicBezTo>
                  <a:pt x="3135672" y="903383"/>
                  <a:pt x="3100713" y="630116"/>
                  <a:pt x="2952651" y="630173"/>
                </a:cubicBezTo>
                <a:close/>
                <a:moveTo>
                  <a:pt x="11591474" y="607321"/>
                </a:moveTo>
                <a:cubicBezTo>
                  <a:pt x="11506932" y="607321"/>
                  <a:pt x="11459083" y="700943"/>
                  <a:pt x="11415173" y="806268"/>
                </a:cubicBezTo>
                <a:lnTo>
                  <a:pt x="11391085" y="865118"/>
                </a:lnTo>
                <a:lnTo>
                  <a:pt x="11428719" y="785213"/>
                </a:lnTo>
                <a:cubicBezTo>
                  <a:pt x="11468699" y="707433"/>
                  <a:pt x="11516126" y="645210"/>
                  <a:pt x="11591548" y="645210"/>
                </a:cubicBezTo>
                <a:cubicBezTo>
                  <a:pt x="11692111" y="645210"/>
                  <a:pt x="11742703" y="755829"/>
                  <a:pt x="11792327" y="866449"/>
                </a:cubicBezTo>
                <a:lnTo>
                  <a:pt x="11792394" y="866591"/>
                </a:lnTo>
                <a:lnTo>
                  <a:pt x="11767713" y="806268"/>
                </a:lnTo>
                <a:cubicBezTo>
                  <a:pt x="11723825" y="700943"/>
                  <a:pt x="11676018" y="607321"/>
                  <a:pt x="11591474" y="607321"/>
                </a:cubicBezTo>
                <a:close/>
                <a:moveTo>
                  <a:pt x="9217164" y="607321"/>
                </a:moveTo>
                <a:cubicBezTo>
                  <a:pt x="9132653" y="607321"/>
                  <a:pt x="9084822" y="700943"/>
                  <a:pt x="9040922" y="806268"/>
                </a:cubicBezTo>
                <a:lnTo>
                  <a:pt x="9015042" y="869510"/>
                </a:lnTo>
                <a:lnTo>
                  <a:pt x="9016449" y="866485"/>
                </a:lnTo>
                <a:cubicBezTo>
                  <a:pt x="9066065" y="755848"/>
                  <a:pt x="9116638" y="645210"/>
                  <a:pt x="9217164" y="645210"/>
                </a:cubicBezTo>
                <a:cubicBezTo>
                  <a:pt x="9317691" y="645210"/>
                  <a:pt x="9368265" y="755848"/>
                  <a:pt x="9417880" y="866485"/>
                </a:cubicBezTo>
                <a:lnTo>
                  <a:pt x="9419999" y="871041"/>
                </a:lnTo>
                <a:lnTo>
                  <a:pt x="9393478" y="806268"/>
                </a:lnTo>
                <a:cubicBezTo>
                  <a:pt x="9349549" y="700943"/>
                  <a:pt x="9301675" y="607321"/>
                  <a:pt x="9217164" y="607321"/>
                </a:cubicBezTo>
                <a:close/>
                <a:moveTo>
                  <a:pt x="7644509" y="607321"/>
                </a:moveTo>
                <a:cubicBezTo>
                  <a:pt x="7559966" y="607321"/>
                  <a:pt x="7512117" y="700943"/>
                  <a:pt x="7468207" y="806268"/>
                </a:cubicBezTo>
                <a:lnTo>
                  <a:pt x="7444121" y="865115"/>
                </a:lnTo>
                <a:lnTo>
                  <a:pt x="7481753" y="785213"/>
                </a:lnTo>
                <a:cubicBezTo>
                  <a:pt x="7521734" y="707433"/>
                  <a:pt x="7569160" y="645210"/>
                  <a:pt x="7644582" y="645210"/>
                </a:cubicBezTo>
                <a:cubicBezTo>
                  <a:pt x="7738860" y="645210"/>
                  <a:pt x="7789218" y="742434"/>
                  <a:pt x="7836034" y="845734"/>
                </a:cubicBezTo>
                <a:lnTo>
                  <a:pt x="7844776" y="864971"/>
                </a:lnTo>
                <a:lnTo>
                  <a:pt x="7821335" y="807679"/>
                </a:lnTo>
                <a:cubicBezTo>
                  <a:pt x="7777286" y="701781"/>
                  <a:pt x="7729430" y="607321"/>
                  <a:pt x="7644509" y="607321"/>
                </a:cubicBezTo>
                <a:close/>
                <a:moveTo>
                  <a:pt x="5270202" y="607321"/>
                </a:moveTo>
                <a:cubicBezTo>
                  <a:pt x="5185690" y="607321"/>
                  <a:pt x="5137860" y="700943"/>
                  <a:pt x="5093959" y="806268"/>
                </a:cubicBezTo>
                <a:lnTo>
                  <a:pt x="5068079" y="869513"/>
                </a:lnTo>
                <a:lnTo>
                  <a:pt x="5069486" y="866485"/>
                </a:lnTo>
                <a:cubicBezTo>
                  <a:pt x="5119102" y="755848"/>
                  <a:pt x="5169675" y="645210"/>
                  <a:pt x="5270202" y="645210"/>
                </a:cubicBezTo>
                <a:cubicBezTo>
                  <a:pt x="5370728" y="645210"/>
                  <a:pt x="5421302" y="755848"/>
                  <a:pt x="5470917" y="866485"/>
                </a:cubicBezTo>
                <a:lnTo>
                  <a:pt x="5473037" y="871045"/>
                </a:lnTo>
                <a:lnTo>
                  <a:pt x="5446515" y="806268"/>
                </a:lnTo>
                <a:cubicBezTo>
                  <a:pt x="5402586" y="700943"/>
                  <a:pt x="5354712" y="607321"/>
                  <a:pt x="5270202" y="607321"/>
                </a:cubicBezTo>
                <a:close/>
                <a:moveTo>
                  <a:pt x="3743724" y="607321"/>
                </a:moveTo>
                <a:cubicBezTo>
                  <a:pt x="3659181" y="607321"/>
                  <a:pt x="3611333" y="700943"/>
                  <a:pt x="3567423" y="806268"/>
                </a:cubicBezTo>
                <a:lnTo>
                  <a:pt x="3543338" y="865112"/>
                </a:lnTo>
                <a:lnTo>
                  <a:pt x="3580969" y="785213"/>
                </a:lnTo>
                <a:cubicBezTo>
                  <a:pt x="3620950" y="707433"/>
                  <a:pt x="3668376" y="645210"/>
                  <a:pt x="3743798" y="645210"/>
                </a:cubicBezTo>
                <a:cubicBezTo>
                  <a:pt x="3838074" y="645210"/>
                  <a:pt x="3888432" y="742434"/>
                  <a:pt x="3935248" y="845734"/>
                </a:cubicBezTo>
                <a:lnTo>
                  <a:pt x="3943887" y="864744"/>
                </a:lnTo>
                <a:lnTo>
                  <a:pt x="3919961" y="806268"/>
                </a:lnTo>
                <a:cubicBezTo>
                  <a:pt x="3876075" y="700943"/>
                  <a:pt x="3828267" y="607321"/>
                  <a:pt x="3743724" y="607321"/>
                </a:cubicBezTo>
                <a:close/>
                <a:moveTo>
                  <a:pt x="1369413" y="607321"/>
                </a:moveTo>
                <a:cubicBezTo>
                  <a:pt x="1284902" y="607321"/>
                  <a:pt x="1237071" y="700943"/>
                  <a:pt x="1193171" y="806268"/>
                </a:cubicBezTo>
                <a:lnTo>
                  <a:pt x="1167294" y="869504"/>
                </a:lnTo>
                <a:lnTo>
                  <a:pt x="1168698" y="866485"/>
                </a:lnTo>
                <a:cubicBezTo>
                  <a:pt x="1218313" y="755848"/>
                  <a:pt x="1268887" y="645210"/>
                  <a:pt x="1369413" y="645210"/>
                </a:cubicBezTo>
                <a:cubicBezTo>
                  <a:pt x="1469940" y="645210"/>
                  <a:pt x="1520513" y="755848"/>
                  <a:pt x="1570129" y="866485"/>
                </a:cubicBezTo>
                <a:lnTo>
                  <a:pt x="1572250" y="871045"/>
                </a:lnTo>
                <a:lnTo>
                  <a:pt x="1545727" y="806268"/>
                </a:lnTo>
                <a:cubicBezTo>
                  <a:pt x="1501798" y="700943"/>
                  <a:pt x="1453925" y="607321"/>
                  <a:pt x="1369413" y="607321"/>
                </a:cubicBezTo>
                <a:close/>
                <a:moveTo>
                  <a:pt x="10800622" y="526579"/>
                </a:moveTo>
                <a:cubicBezTo>
                  <a:pt x="10673951" y="526579"/>
                  <a:pt x="10629747" y="771812"/>
                  <a:pt x="10557297" y="940410"/>
                </a:cubicBezTo>
                <a:lnTo>
                  <a:pt x="10519926" y="1013470"/>
                </a:lnTo>
                <a:lnTo>
                  <a:pt x="10561321" y="940106"/>
                </a:lnTo>
                <a:cubicBezTo>
                  <a:pt x="10626756" y="803522"/>
                  <a:pt x="10674654" y="621411"/>
                  <a:pt x="10800403" y="621411"/>
                </a:cubicBezTo>
                <a:cubicBezTo>
                  <a:pt x="10951302" y="621411"/>
                  <a:pt x="10989314" y="883610"/>
                  <a:pt x="11080444" y="1014710"/>
                </a:cubicBezTo>
                <a:lnTo>
                  <a:pt x="11081903" y="1016523"/>
                </a:lnTo>
                <a:lnTo>
                  <a:pt x="11043142" y="940410"/>
                </a:lnTo>
                <a:cubicBezTo>
                  <a:pt x="10971057" y="771812"/>
                  <a:pt x="10927293" y="526579"/>
                  <a:pt x="10800622" y="526579"/>
                </a:cubicBezTo>
                <a:close/>
                <a:moveTo>
                  <a:pt x="6853656" y="526579"/>
                </a:moveTo>
                <a:cubicBezTo>
                  <a:pt x="6726985" y="526579"/>
                  <a:pt x="6682782" y="771812"/>
                  <a:pt x="6610332" y="940410"/>
                </a:cubicBezTo>
                <a:lnTo>
                  <a:pt x="6572962" y="1013466"/>
                </a:lnTo>
                <a:lnTo>
                  <a:pt x="6614355" y="940106"/>
                </a:lnTo>
                <a:cubicBezTo>
                  <a:pt x="6679791" y="803522"/>
                  <a:pt x="6727688" y="621411"/>
                  <a:pt x="6853437" y="621411"/>
                </a:cubicBezTo>
                <a:cubicBezTo>
                  <a:pt x="7004337" y="621411"/>
                  <a:pt x="7042349" y="883610"/>
                  <a:pt x="7133478" y="1014710"/>
                </a:cubicBezTo>
                <a:lnTo>
                  <a:pt x="7134937" y="1016523"/>
                </a:lnTo>
                <a:lnTo>
                  <a:pt x="7096177" y="940410"/>
                </a:lnTo>
                <a:cubicBezTo>
                  <a:pt x="7024091" y="771812"/>
                  <a:pt x="6980328" y="526579"/>
                  <a:pt x="6853656" y="526579"/>
                </a:cubicBezTo>
                <a:close/>
                <a:moveTo>
                  <a:pt x="2952870" y="526579"/>
                </a:moveTo>
                <a:cubicBezTo>
                  <a:pt x="2826200" y="526579"/>
                  <a:pt x="2781997" y="771812"/>
                  <a:pt x="2709546" y="940410"/>
                </a:cubicBezTo>
                <a:lnTo>
                  <a:pt x="2672176" y="1013466"/>
                </a:lnTo>
                <a:lnTo>
                  <a:pt x="2713569" y="940106"/>
                </a:lnTo>
                <a:cubicBezTo>
                  <a:pt x="2779004" y="803522"/>
                  <a:pt x="2826901" y="621411"/>
                  <a:pt x="2952651" y="621411"/>
                </a:cubicBezTo>
                <a:cubicBezTo>
                  <a:pt x="3103550" y="621411"/>
                  <a:pt x="3141563" y="883610"/>
                  <a:pt x="3232692" y="1014710"/>
                </a:cubicBezTo>
                <a:lnTo>
                  <a:pt x="3234154" y="1016527"/>
                </a:lnTo>
                <a:lnTo>
                  <a:pt x="3195392" y="940410"/>
                </a:lnTo>
                <a:cubicBezTo>
                  <a:pt x="3123306" y="771812"/>
                  <a:pt x="3079542" y="526579"/>
                  <a:pt x="2952870" y="526579"/>
                </a:cubicBezTo>
                <a:close/>
                <a:moveTo>
                  <a:pt x="10800622" y="422988"/>
                </a:moveTo>
                <a:cubicBezTo>
                  <a:pt x="10674190" y="422988"/>
                  <a:pt x="10629912" y="712992"/>
                  <a:pt x="10557423" y="912370"/>
                </a:cubicBezTo>
                <a:lnTo>
                  <a:pt x="10530270" y="975119"/>
                </a:lnTo>
                <a:lnTo>
                  <a:pt x="10561526" y="907327"/>
                </a:lnTo>
                <a:cubicBezTo>
                  <a:pt x="10626861" y="740394"/>
                  <a:pt x="10674645" y="517817"/>
                  <a:pt x="10800622" y="517817"/>
                </a:cubicBezTo>
                <a:cubicBezTo>
                  <a:pt x="10926599" y="517817"/>
                  <a:pt x="10974012" y="740251"/>
                  <a:pt x="11038999" y="907077"/>
                </a:cubicBezTo>
                <a:lnTo>
                  <a:pt x="11073891" y="983077"/>
                </a:lnTo>
                <a:lnTo>
                  <a:pt x="11043447" y="912402"/>
                </a:lnTo>
                <a:cubicBezTo>
                  <a:pt x="10971269" y="713024"/>
                  <a:pt x="10927054" y="422988"/>
                  <a:pt x="10800622" y="422988"/>
                </a:cubicBezTo>
                <a:close/>
                <a:moveTo>
                  <a:pt x="6853656" y="422988"/>
                </a:moveTo>
                <a:cubicBezTo>
                  <a:pt x="6727225" y="422988"/>
                  <a:pt x="6682947" y="712992"/>
                  <a:pt x="6610458" y="912370"/>
                </a:cubicBezTo>
                <a:lnTo>
                  <a:pt x="6583311" y="975104"/>
                </a:lnTo>
                <a:lnTo>
                  <a:pt x="6614560" y="907327"/>
                </a:lnTo>
                <a:cubicBezTo>
                  <a:pt x="6679895" y="740394"/>
                  <a:pt x="6727679" y="517817"/>
                  <a:pt x="6853656" y="517817"/>
                </a:cubicBezTo>
                <a:cubicBezTo>
                  <a:pt x="6979634" y="517817"/>
                  <a:pt x="7027047" y="740251"/>
                  <a:pt x="7092033" y="907077"/>
                </a:cubicBezTo>
                <a:lnTo>
                  <a:pt x="7126914" y="983053"/>
                </a:lnTo>
                <a:lnTo>
                  <a:pt x="7096481" y="912402"/>
                </a:lnTo>
                <a:cubicBezTo>
                  <a:pt x="7024303" y="713024"/>
                  <a:pt x="6980088" y="422988"/>
                  <a:pt x="6853656" y="422988"/>
                </a:cubicBezTo>
                <a:close/>
                <a:moveTo>
                  <a:pt x="2952870" y="422988"/>
                </a:moveTo>
                <a:cubicBezTo>
                  <a:pt x="2826439" y="422988"/>
                  <a:pt x="2782161" y="712992"/>
                  <a:pt x="2709672" y="912370"/>
                </a:cubicBezTo>
                <a:lnTo>
                  <a:pt x="2682536" y="975082"/>
                </a:lnTo>
                <a:lnTo>
                  <a:pt x="2713774" y="907327"/>
                </a:lnTo>
                <a:cubicBezTo>
                  <a:pt x="2779110" y="740394"/>
                  <a:pt x="2826893" y="517817"/>
                  <a:pt x="2952870" y="517817"/>
                </a:cubicBezTo>
                <a:cubicBezTo>
                  <a:pt x="3078847" y="517817"/>
                  <a:pt x="3126261" y="740251"/>
                  <a:pt x="3191248" y="907077"/>
                </a:cubicBezTo>
                <a:lnTo>
                  <a:pt x="3226143" y="983084"/>
                </a:lnTo>
                <a:lnTo>
                  <a:pt x="3195696" y="912402"/>
                </a:lnTo>
                <a:cubicBezTo>
                  <a:pt x="3123518" y="713024"/>
                  <a:pt x="3079302" y="422988"/>
                  <a:pt x="2952870" y="422988"/>
                </a:cubicBezTo>
                <a:close/>
                <a:moveTo>
                  <a:pt x="10800549" y="319468"/>
                </a:moveTo>
                <a:cubicBezTo>
                  <a:pt x="10689377" y="319509"/>
                  <a:pt x="10641969" y="575695"/>
                  <a:pt x="10583451" y="793846"/>
                </a:cubicBezTo>
                <a:lnTo>
                  <a:pt x="10558141" y="881834"/>
                </a:lnTo>
                <a:lnTo>
                  <a:pt x="10555630" y="889079"/>
                </a:lnTo>
                <a:lnTo>
                  <a:pt x="10531619" y="953249"/>
                </a:lnTo>
                <a:lnTo>
                  <a:pt x="10540935" y="931490"/>
                </a:lnTo>
                <a:lnTo>
                  <a:pt x="10555630" y="889079"/>
                </a:lnTo>
                <a:lnTo>
                  <a:pt x="10557474" y="884152"/>
                </a:lnTo>
                <a:lnTo>
                  <a:pt x="10558141" y="881834"/>
                </a:lnTo>
                <a:lnTo>
                  <a:pt x="10568428" y="852144"/>
                </a:lnTo>
                <a:cubicBezTo>
                  <a:pt x="10630185" y="657937"/>
                  <a:pt x="10679237" y="414226"/>
                  <a:pt x="10800622" y="414226"/>
                </a:cubicBezTo>
                <a:cubicBezTo>
                  <a:pt x="10926736" y="414226"/>
                  <a:pt x="10974286" y="677269"/>
                  <a:pt x="11039249" y="874551"/>
                </a:cubicBezTo>
                <a:lnTo>
                  <a:pt x="11041824" y="881836"/>
                </a:lnTo>
                <a:lnTo>
                  <a:pt x="11008368" y="762363"/>
                </a:lnTo>
                <a:cubicBezTo>
                  <a:pt x="10953858" y="551783"/>
                  <a:pt x="10906428" y="319428"/>
                  <a:pt x="10800549" y="319468"/>
                </a:cubicBezTo>
                <a:close/>
                <a:moveTo>
                  <a:pt x="6853583" y="319468"/>
                </a:moveTo>
                <a:cubicBezTo>
                  <a:pt x="6742411" y="319509"/>
                  <a:pt x="6695004" y="575695"/>
                  <a:pt x="6636486" y="793846"/>
                </a:cubicBezTo>
                <a:lnTo>
                  <a:pt x="6611178" y="881825"/>
                </a:lnTo>
                <a:lnTo>
                  <a:pt x="6608658" y="889098"/>
                </a:lnTo>
                <a:lnTo>
                  <a:pt x="6584653" y="953250"/>
                </a:lnTo>
                <a:lnTo>
                  <a:pt x="6593969" y="931490"/>
                </a:lnTo>
                <a:lnTo>
                  <a:pt x="6608658" y="889098"/>
                </a:lnTo>
                <a:lnTo>
                  <a:pt x="6610509" y="884152"/>
                </a:lnTo>
                <a:lnTo>
                  <a:pt x="6611178" y="881825"/>
                </a:lnTo>
                <a:lnTo>
                  <a:pt x="6621463" y="852144"/>
                </a:lnTo>
                <a:cubicBezTo>
                  <a:pt x="6683220" y="657937"/>
                  <a:pt x="6732271" y="414226"/>
                  <a:pt x="6853656" y="414226"/>
                </a:cubicBezTo>
                <a:cubicBezTo>
                  <a:pt x="6979771" y="414226"/>
                  <a:pt x="7027320" y="677269"/>
                  <a:pt x="7092283" y="874551"/>
                </a:cubicBezTo>
                <a:lnTo>
                  <a:pt x="7094857" y="881833"/>
                </a:lnTo>
                <a:lnTo>
                  <a:pt x="7061402" y="762363"/>
                </a:lnTo>
                <a:cubicBezTo>
                  <a:pt x="7006893" y="551783"/>
                  <a:pt x="6959462" y="319428"/>
                  <a:pt x="6853583" y="319468"/>
                </a:cubicBezTo>
                <a:close/>
                <a:moveTo>
                  <a:pt x="2952798" y="319468"/>
                </a:moveTo>
                <a:cubicBezTo>
                  <a:pt x="2841626" y="319509"/>
                  <a:pt x="2794218" y="575695"/>
                  <a:pt x="2735701" y="793846"/>
                </a:cubicBezTo>
                <a:lnTo>
                  <a:pt x="2710393" y="881825"/>
                </a:lnTo>
                <a:lnTo>
                  <a:pt x="2707873" y="889098"/>
                </a:lnTo>
                <a:lnTo>
                  <a:pt x="2683868" y="953250"/>
                </a:lnTo>
                <a:lnTo>
                  <a:pt x="2693184" y="931490"/>
                </a:lnTo>
                <a:lnTo>
                  <a:pt x="2707873" y="889098"/>
                </a:lnTo>
                <a:lnTo>
                  <a:pt x="2709723" y="884152"/>
                </a:lnTo>
                <a:lnTo>
                  <a:pt x="2710393" y="881825"/>
                </a:lnTo>
                <a:lnTo>
                  <a:pt x="2720677" y="852144"/>
                </a:lnTo>
                <a:cubicBezTo>
                  <a:pt x="2782435" y="657937"/>
                  <a:pt x="2831486" y="414226"/>
                  <a:pt x="2952870" y="414226"/>
                </a:cubicBezTo>
                <a:cubicBezTo>
                  <a:pt x="3078985" y="414226"/>
                  <a:pt x="3126534" y="677269"/>
                  <a:pt x="3191498" y="874551"/>
                </a:cubicBezTo>
                <a:lnTo>
                  <a:pt x="3194076" y="881845"/>
                </a:lnTo>
                <a:lnTo>
                  <a:pt x="3160618" y="762363"/>
                </a:lnTo>
                <a:cubicBezTo>
                  <a:pt x="3106109" y="551783"/>
                  <a:pt x="3058678" y="319428"/>
                  <a:pt x="2952798" y="319468"/>
                </a:cubicBezTo>
                <a:close/>
                <a:moveTo>
                  <a:pt x="10800476" y="215873"/>
                </a:moveTo>
                <a:cubicBezTo>
                  <a:pt x="10695196" y="215913"/>
                  <a:pt x="10647164" y="479265"/>
                  <a:pt x="10592140" y="717919"/>
                </a:cubicBezTo>
                <a:lnTo>
                  <a:pt x="10565775" y="823731"/>
                </a:lnTo>
                <a:lnTo>
                  <a:pt x="10598775" y="699160"/>
                </a:lnTo>
                <a:cubicBezTo>
                  <a:pt x="10648445" y="504897"/>
                  <a:pt x="10699329" y="310633"/>
                  <a:pt x="10800549" y="310633"/>
                </a:cubicBezTo>
                <a:cubicBezTo>
                  <a:pt x="10927074" y="310633"/>
                  <a:pt x="10974378" y="614141"/>
                  <a:pt x="11039207" y="841773"/>
                </a:cubicBezTo>
                <a:lnTo>
                  <a:pt x="11040820" y="847049"/>
                </a:lnTo>
                <a:lnTo>
                  <a:pt x="11008710" y="717828"/>
                </a:lnTo>
                <a:cubicBezTo>
                  <a:pt x="10953810" y="479170"/>
                  <a:pt x="10905756" y="215833"/>
                  <a:pt x="10800476" y="215873"/>
                </a:cubicBezTo>
                <a:close/>
                <a:moveTo>
                  <a:pt x="6853511" y="215873"/>
                </a:moveTo>
                <a:cubicBezTo>
                  <a:pt x="6748231" y="215913"/>
                  <a:pt x="6700198" y="479265"/>
                  <a:pt x="6645175" y="717919"/>
                </a:cubicBezTo>
                <a:lnTo>
                  <a:pt x="6618813" y="823719"/>
                </a:lnTo>
                <a:lnTo>
                  <a:pt x="6651810" y="699160"/>
                </a:lnTo>
                <a:cubicBezTo>
                  <a:pt x="6701480" y="504897"/>
                  <a:pt x="6752363" y="310633"/>
                  <a:pt x="6853583" y="310633"/>
                </a:cubicBezTo>
                <a:cubicBezTo>
                  <a:pt x="6980108" y="310633"/>
                  <a:pt x="7027413" y="614141"/>
                  <a:pt x="7092241" y="841773"/>
                </a:cubicBezTo>
                <a:lnTo>
                  <a:pt x="7093854" y="847046"/>
                </a:lnTo>
                <a:lnTo>
                  <a:pt x="7061745" y="717828"/>
                </a:lnTo>
                <a:cubicBezTo>
                  <a:pt x="7006845" y="479170"/>
                  <a:pt x="6958791" y="215833"/>
                  <a:pt x="6853511" y="215873"/>
                </a:cubicBezTo>
                <a:close/>
                <a:moveTo>
                  <a:pt x="2952725" y="215873"/>
                </a:moveTo>
                <a:cubicBezTo>
                  <a:pt x="2847446" y="215913"/>
                  <a:pt x="2799413" y="479265"/>
                  <a:pt x="2744390" y="717919"/>
                </a:cubicBezTo>
                <a:lnTo>
                  <a:pt x="2718033" y="823698"/>
                </a:lnTo>
                <a:lnTo>
                  <a:pt x="2751024" y="699160"/>
                </a:lnTo>
                <a:cubicBezTo>
                  <a:pt x="2800695" y="504897"/>
                  <a:pt x="2851578" y="310633"/>
                  <a:pt x="2952798" y="310633"/>
                </a:cubicBezTo>
                <a:cubicBezTo>
                  <a:pt x="3079324" y="310633"/>
                  <a:pt x="3126628" y="614141"/>
                  <a:pt x="3191456" y="841773"/>
                </a:cubicBezTo>
                <a:lnTo>
                  <a:pt x="3193070" y="847052"/>
                </a:lnTo>
                <a:lnTo>
                  <a:pt x="3160960" y="717828"/>
                </a:lnTo>
                <a:cubicBezTo>
                  <a:pt x="3106060" y="479170"/>
                  <a:pt x="3058005" y="215833"/>
                  <a:pt x="2952725" y="215873"/>
                </a:cubicBezTo>
                <a:close/>
                <a:moveTo>
                  <a:pt x="10800403" y="112281"/>
                </a:moveTo>
                <a:cubicBezTo>
                  <a:pt x="10695003" y="112281"/>
                  <a:pt x="10647025" y="406618"/>
                  <a:pt x="10592065" y="673361"/>
                </a:cubicBezTo>
                <a:lnTo>
                  <a:pt x="10580966" y="723198"/>
                </a:lnTo>
                <a:lnTo>
                  <a:pt x="10598657" y="647473"/>
                </a:lnTo>
                <a:cubicBezTo>
                  <a:pt x="10648299" y="427329"/>
                  <a:pt x="10699183" y="207185"/>
                  <a:pt x="10800476" y="207185"/>
                </a:cubicBezTo>
                <a:cubicBezTo>
                  <a:pt x="10901769" y="207185"/>
                  <a:pt x="10952415" y="427311"/>
                  <a:pt x="11001821" y="647436"/>
                </a:cubicBezTo>
                <a:lnTo>
                  <a:pt x="11016573" y="710873"/>
                </a:lnTo>
                <a:lnTo>
                  <a:pt x="11008247" y="673361"/>
                </a:lnTo>
                <a:cubicBezTo>
                  <a:pt x="10953496" y="406618"/>
                  <a:pt x="10905803" y="112281"/>
                  <a:pt x="10800403" y="112281"/>
                </a:cubicBezTo>
                <a:close/>
                <a:moveTo>
                  <a:pt x="6853437" y="112281"/>
                </a:moveTo>
                <a:cubicBezTo>
                  <a:pt x="6748038" y="112281"/>
                  <a:pt x="6700060" y="406618"/>
                  <a:pt x="6645100" y="673361"/>
                </a:cubicBezTo>
                <a:lnTo>
                  <a:pt x="6634013" y="723145"/>
                </a:lnTo>
                <a:lnTo>
                  <a:pt x="6651691" y="647473"/>
                </a:lnTo>
                <a:cubicBezTo>
                  <a:pt x="6701334" y="427329"/>
                  <a:pt x="6752218" y="207185"/>
                  <a:pt x="6853511" y="207185"/>
                </a:cubicBezTo>
                <a:cubicBezTo>
                  <a:pt x="6954804" y="207185"/>
                  <a:pt x="7005450" y="427311"/>
                  <a:pt x="7054855" y="647436"/>
                </a:cubicBezTo>
                <a:lnTo>
                  <a:pt x="7069601" y="710845"/>
                </a:lnTo>
                <a:lnTo>
                  <a:pt x="7061282" y="673361"/>
                </a:lnTo>
                <a:cubicBezTo>
                  <a:pt x="7006530" y="406618"/>
                  <a:pt x="6958837" y="112281"/>
                  <a:pt x="6853437" y="112281"/>
                </a:cubicBezTo>
                <a:close/>
                <a:moveTo>
                  <a:pt x="2952653" y="112281"/>
                </a:moveTo>
                <a:cubicBezTo>
                  <a:pt x="2847253" y="112281"/>
                  <a:pt x="2799275" y="406618"/>
                  <a:pt x="2744315" y="673361"/>
                </a:cubicBezTo>
                <a:lnTo>
                  <a:pt x="2733237" y="723107"/>
                </a:lnTo>
                <a:lnTo>
                  <a:pt x="2750906" y="647473"/>
                </a:lnTo>
                <a:cubicBezTo>
                  <a:pt x="2800548" y="427329"/>
                  <a:pt x="2851432" y="207185"/>
                  <a:pt x="2952725" y="207185"/>
                </a:cubicBezTo>
                <a:cubicBezTo>
                  <a:pt x="3054019" y="207185"/>
                  <a:pt x="3104665" y="427311"/>
                  <a:pt x="3154070" y="647436"/>
                </a:cubicBezTo>
                <a:lnTo>
                  <a:pt x="3168833" y="710917"/>
                </a:lnTo>
                <a:lnTo>
                  <a:pt x="3160497" y="673361"/>
                </a:lnTo>
                <a:cubicBezTo>
                  <a:pt x="3105746" y="406618"/>
                  <a:pt x="3058052" y="112281"/>
                  <a:pt x="2952653" y="112281"/>
                </a:cubicBezTo>
                <a:close/>
                <a:moveTo>
                  <a:pt x="10800403" y="8688"/>
                </a:moveTo>
                <a:cubicBezTo>
                  <a:pt x="10709650" y="8688"/>
                  <a:pt x="10661742" y="247698"/>
                  <a:pt x="10615452" y="501645"/>
                </a:cubicBezTo>
                <a:lnTo>
                  <a:pt x="10594924" y="612758"/>
                </a:lnTo>
                <a:lnTo>
                  <a:pt x="10598510" y="595603"/>
                </a:lnTo>
                <a:cubicBezTo>
                  <a:pt x="10648171" y="349561"/>
                  <a:pt x="10699110" y="103519"/>
                  <a:pt x="10800403" y="103519"/>
                </a:cubicBezTo>
                <a:cubicBezTo>
                  <a:pt x="10901696" y="103519"/>
                  <a:pt x="10952361" y="349561"/>
                  <a:pt x="11001784" y="595603"/>
                </a:cubicBezTo>
                <a:lnTo>
                  <a:pt x="11006778" y="619595"/>
                </a:lnTo>
                <a:lnTo>
                  <a:pt x="10984926" y="501645"/>
                </a:lnTo>
                <a:cubicBezTo>
                  <a:pt x="10938501" y="247698"/>
                  <a:pt x="10890506" y="8688"/>
                  <a:pt x="10800403" y="8688"/>
                </a:cubicBezTo>
                <a:close/>
                <a:moveTo>
                  <a:pt x="6853437" y="8688"/>
                </a:moveTo>
                <a:cubicBezTo>
                  <a:pt x="6762684" y="8688"/>
                  <a:pt x="6714776" y="247698"/>
                  <a:pt x="6668486" y="501645"/>
                </a:cubicBezTo>
                <a:lnTo>
                  <a:pt x="6647955" y="612777"/>
                </a:lnTo>
                <a:lnTo>
                  <a:pt x="6651545" y="595603"/>
                </a:lnTo>
                <a:cubicBezTo>
                  <a:pt x="6701206" y="349561"/>
                  <a:pt x="6752144" y="103519"/>
                  <a:pt x="6853437" y="103519"/>
                </a:cubicBezTo>
                <a:cubicBezTo>
                  <a:pt x="6954730" y="103519"/>
                  <a:pt x="7005395" y="349561"/>
                  <a:pt x="7054819" y="595603"/>
                </a:cubicBezTo>
                <a:lnTo>
                  <a:pt x="7059815" y="619611"/>
                </a:lnTo>
                <a:lnTo>
                  <a:pt x="7037960" y="501645"/>
                </a:lnTo>
                <a:cubicBezTo>
                  <a:pt x="6991536" y="247698"/>
                  <a:pt x="6943540" y="8688"/>
                  <a:pt x="6853437" y="8688"/>
                </a:cubicBezTo>
                <a:close/>
                <a:moveTo>
                  <a:pt x="2952653" y="8688"/>
                </a:moveTo>
                <a:cubicBezTo>
                  <a:pt x="2861900" y="8688"/>
                  <a:pt x="2813992" y="247698"/>
                  <a:pt x="2767702" y="501645"/>
                </a:cubicBezTo>
                <a:lnTo>
                  <a:pt x="2747173" y="612762"/>
                </a:lnTo>
                <a:lnTo>
                  <a:pt x="2750760" y="595603"/>
                </a:lnTo>
                <a:cubicBezTo>
                  <a:pt x="2800421" y="349561"/>
                  <a:pt x="2851360" y="103519"/>
                  <a:pt x="2952653" y="103519"/>
                </a:cubicBezTo>
                <a:cubicBezTo>
                  <a:pt x="3053946" y="103519"/>
                  <a:pt x="3104610" y="349561"/>
                  <a:pt x="3154034" y="595603"/>
                </a:cubicBezTo>
                <a:lnTo>
                  <a:pt x="3159032" y="619617"/>
                </a:lnTo>
                <a:lnTo>
                  <a:pt x="3137176" y="501645"/>
                </a:lnTo>
                <a:cubicBezTo>
                  <a:pt x="3090752" y="247698"/>
                  <a:pt x="3042756" y="8688"/>
                  <a:pt x="2952653" y="8688"/>
                </a:cubicBezTo>
                <a:close/>
                <a:moveTo>
                  <a:pt x="2952944" y="0"/>
                </a:moveTo>
                <a:cubicBezTo>
                  <a:pt x="3142801" y="0"/>
                  <a:pt x="3155245" y="956040"/>
                  <a:pt x="3314382" y="1075545"/>
                </a:cubicBezTo>
                <a:lnTo>
                  <a:pt x="3338851" y="1084368"/>
                </a:lnTo>
                <a:lnTo>
                  <a:pt x="3364080" y="1084368"/>
                </a:lnTo>
                <a:lnTo>
                  <a:pt x="3387246" y="1079697"/>
                </a:lnTo>
                <a:lnTo>
                  <a:pt x="3410416" y="1067981"/>
                </a:lnTo>
                <a:cubicBezTo>
                  <a:pt x="3543954" y="976473"/>
                  <a:pt x="3567374" y="598634"/>
                  <a:pt x="3744016" y="598634"/>
                </a:cubicBezTo>
                <a:cubicBezTo>
                  <a:pt x="3920659" y="598634"/>
                  <a:pt x="3943289" y="976473"/>
                  <a:pt x="4077379" y="1067981"/>
                </a:cubicBezTo>
                <a:lnTo>
                  <a:pt x="4100722" y="1079731"/>
                </a:lnTo>
                <a:lnTo>
                  <a:pt x="4115057" y="1082615"/>
                </a:lnTo>
                <a:lnTo>
                  <a:pt x="4148072" y="1077252"/>
                </a:lnTo>
                <a:cubicBezTo>
                  <a:pt x="4281408" y="1030441"/>
                  <a:pt x="4303965" y="843197"/>
                  <a:pt x="4479056" y="843197"/>
                </a:cubicBezTo>
                <a:cubicBezTo>
                  <a:pt x="4654149" y="843197"/>
                  <a:pt x="4676761" y="1030441"/>
                  <a:pt x="4810114" y="1077252"/>
                </a:cubicBezTo>
                <a:lnTo>
                  <a:pt x="4853922" y="1084368"/>
                </a:lnTo>
                <a:lnTo>
                  <a:pt x="4891364" y="1084368"/>
                </a:lnTo>
                <a:lnTo>
                  <a:pt x="4913523" y="1079903"/>
                </a:lnTo>
                <a:lnTo>
                  <a:pt x="4937168" y="1067981"/>
                </a:lnTo>
                <a:cubicBezTo>
                  <a:pt x="5071050" y="976473"/>
                  <a:pt x="5093851" y="598634"/>
                  <a:pt x="5270494" y="598634"/>
                </a:cubicBezTo>
                <a:cubicBezTo>
                  <a:pt x="5447136" y="598634"/>
                  <a:pt x="5469655" y="976473"/>
                  <a:pt x="5603715" y="1067981"/>
                </a:cubicBezTo>
                <a:lnTo>
                  <a:pt x="5627732" y="1080072"/>
                </a:lnTo>
                <a:lnTo>
                  <a:pt x="5649044" y="1084368"/>
                </a:lnTo>
                <a:lnTo>
                  <a:pt x="5682249" y="1084368"/>
                </a:lnTo>
                <a:lnTo>
                  <a:pt x="5712611" y="1078074"/>
                </a:lnTo>
                <a:lnTo>
                  <a:pt x="5751564" y="1059680"/>
                </a:lnTo>
                <a:lnTo>
                  <a:pt x="5755831" y="1056735"/>
                </a:lnTo>
                <a:lnTo>
                  <a:pt x="5797838" y="1014994"/>
                </a:lnTo>
                <a:cubicBezTo>
                  <a:pt x="5877928" y="914275"/>
                  <a:pt x="5920645" y="744642"/>
                  <a:pt x="6061855" y="744642"/>
                </a:cubicBezTo>
                <a:cubicBezTo>
                  <a:pt x="6203066" y="744642"/>
                  <a:pt x="6245277" y="914275"/>
                  <a:pt x="6325448" y="1014994"/>
                </a:cubicBezTo>
                <a:lnTo>
                  <a:pt x="6368740" y="1057920"/>
                </a:lnTo>
                <a:lnTo>
                  <a:pt x="6370159" y="1058896"/>
                </a:lnTo>
                <a:lnTo>
                  <a:pt x="6411151" y="1078172"/>
                </a:lnTo>
                <a:lnTo>
                  <a:pt x="6441210" y="1084368"/>
                </a:lnTo>
                <a:lnTo>
                  <a:pt x="6467119" y="1084368"/>
                </a:lnTo>
                <a:lnTo>
                  <a:pt x="6491844" y="1075545"/>
                </a:lnTo>
                <a:cubicBezTo>
                  <a:pt x="6652486" y="956040"/>
                  <a:pt x="6662573" y="0"/>
                  <a:pt x="6853729" y="0"/>
                </a:cubicBezTo>
                <a:cubicBezTo>
                  <a:pt x="7043586" y="0"/>
                  <a:pt x="7056029" y="956040"/>
                  <a:pt x="7215167" y="1075545"/>
                </a:cubicBezTo>
                <a:lnTo>
                  <a:pt x="7239636" y="1084368"/>
                </a:lnTo>
                <a:lnTo>
                  <a:pt x="7264865" y="1084368"/>
                </a:lnTo>
                <a:lnTo>
                  <a:pt x="7288032" y="1079697"/>
                </a:lnTo>
                <a:lnTo>
                  <a:pt x="7311202" y="1067981"/>
                </a:lnTo>
                <a:cubicBezTo>
                  <a:pt x="7444739" y="976473"/>
                  <a:pt x="7468159" y="598634"/>
                  <a:pt x="7644801" y="598634"/>
                </a:cubicBezTo>
                <a:cubicBezTo>
                  <a:pt x="7821444" y="598634"/>
                  <a:pt x="7844075" y="976473"/>
                  <a:pt x="7978165" y="1067981"/>
                </a:cubicBezTo>
                <a:lnTo>
                  <a:pt x="8001507" y="1079731"/>
                </a:lnTo>
                <a:lnTo>
                  <a:pt x="8024555" y="1084368"/>
                </a:lnTo>
                <a:lnTo>
                  <a:pt x="8051225" y="1084368"/>
                </a:lnTo>
                <a:lnTo>
                  <a:pt x="8095034" y="1077252"/>
                </a:lnTo>
                <a:cubicBezTo>
                  <a:pt x="8228372" y="1030441"/>
                  <a:pt x="8250929" y="843197"/>
                  <a:pt x="8426020" y="843197"/>
                </a:cubicBezTo>
                <a:cubicBezTo>
                  <a:pt x="8601111" y="843197"/>
                  <a:pt x="8623724" y="1030441"/>
                  <a:pt x="8757077" y="1077252"/>
                </a:cubicBezTo>
                <a:lnTo>
                  <a:pt x="8800885" y="1084368"/>
                </a:lnTo>
                <a:lnTo>
                  <a:pt x="8838328" y="1084368"/>
                </a:lnTo>
                <a:lnTo>
                  <a:pt x="8860485" y="1079904"/>
                </a:lnTo>
                <a:lnTo>
                  <a:pt x="8884132" y="1067981"/>
                </a:lnTo>
                <a:cubicBezTo>
                  <a:pt x="9018014" y="976473"/>
                  <a:pt x="9040813" y="598634"/>
                  <a:pt x="9217457" y="598634"/>
                </a:cubicBezTo>
                <a:cubicBezTo>
                  <a:pt x="9394100" y="598634"/>
                  <a:pt x="9416618" y="976473"/>
                  <a:pt x="9550679" y="1067981"/>
                </a:cubicBezTo>
                <a:lnTo>
                  <a:pt x="9574695" y="1080072"/>
                </a:lnTo>
                <a:lnTo>
                  <a:pt x="9596008" y="1084368"/>
                </a:lnTo>
                <a:lnTo>
                  <a:pt x="9629214" y="1084368"/>
                </a:lnTo>
                <a:lnTo>
                  <a:pt x="9659573" y="1078074"/>
                </a:lnTo>
                <a:lnTo>
                  <a:pt x="9698530" y="1059679"/>
                </a:lnTo>
                <a:lnTo>
                  <a:pt x="9702794" y="1056736"/>
                </a:lnTo>
                <a:lnTo>
                  <a:pt x="9744801" y="1014994"/>
                </a:lnTo>
                <a:cubicBezTo>
                  <a:pt x="9824892" y="914275"/>
                  <a:pt x="9867609" y="744642"/>
                  <a:pt x="10008821" y="744642"/>
                </a:cubicBezTo>
                <a:cubicBezTo>
                  <a:pt x="10150032" y="744642"/>
                  <a:pt x="10192243" y="914275"/>
                  <a:pt x="10272414" y="1014994"/>
                </a:cubicBezTo>
                <a:lnTo>
                  <a:pt x="10315706" y="1057920"/>
                </a:lnTo>
                <a:lnTo>
                  <a:pt x="10317125" y="1058896"/>
                </a:lnTo>
                <a:lnTo>
                  <a:pt x="10358117" y="1078172"/>
                </a:lnTo>
                <a:lnTo>
                  <a:pt x="10388176" y="1084368"/>
                </a:lnTo>
                <a:lnTo>
                  <a:pt x="10414084" y="1084368"/>
                </a:lnTo>
                <a:lnTo>
                  <a:pt x="10438810" y="1075545"/>
                </a:lnTo>
                <a:cubicBezTo>
                  <a:pt x="10599452" y="956040"/>
                  <a:pt x="10609539" y="0"/>
                  <a:pt x="10800695" y="0"/>
                </a:cubicBezTo>
                <a:cubicBezTo>
                  <a:pt x="10990551" y="0"/>
                  <a:pt x="11002994" y="956040"/>
                  <a:pt x="11162132" y="1075545"/>
                </a:cubicBezTo>
                <a:lnTo>
                  <a:pt x="11186602" y="1084368"/>
                </a:lnTo>
                <a:lnTo>
                  <a:pt x="11211830" y="1084368"/>
                </a:lnTo>
                <a:lnTo>
                  <a:pt x="11234996" y="1079697"/>
                </a:lnTo>
                <a:lnTo>
                  <a:pt x="11258167" y="1067981"/>
                </a:lnTo>
                <a:cubicBezTo>
                  <a:pt x="11391703" y="976473"/>
                  <a:pt x="11415124" y="598634"/>
                  <a:pt x="11591767" y="598634"/>
                </a:cubicBezTo>
                <a:cubicBezTo>
                  <a:pt x="11768410" y="598634"/>
                  <a:pt x="11791040" y="976473"/>
                  <a:pt x="11925129" y="1067981"/>
                </a:cubicBezTo>
                <a:lnTo>
                  <a:pt x="11948473" y="1079731"/>
                </a:lnTo>
                <a:lnTo>
                  <a:pt x="11971518" y="1084368"/>
                </a:lnTo>
                <a:lnTo>
                  <a:pt x="12239996" y="1084368"/>
                </a:lnTo>
                <a:lnTo>
                  <a:pt x="12239996" y="1098093"/>
                </a:lnTo>
                <a:lnTo>
                  <a:pt x="11973336" y="1098093"/>
                </a:lnTo>
                <a:lnTo>
                  <a:pt x="11949389" y="1102917"/>
                </a:lnTo>
                <a:lnTo>
                  <a:pt x="11924873" y="1115281"/>
                </a:lnTo>
                <a:cubicBezTo>
                  <a:pt x="11791048" y="1206789"/>
                  <a:pt x="11768684" y="1584628"/>
                  <a:pt x="11591913" y="1584628"/>
                </a:cubicBezTo>
                <a:cubicBezTo>
                  <a:pt x="11415142" y="1584628"/>
                  <a:pt x="11392213" y="1206789"/>
                  <a:pt x="11258153" y="1115281"/>
                </a:cubicBezTo>
                <a:lnTo>
                  <a:pt x="11234694" y="1103468"/>
                </a:lnTo>
                <a:lnTo>
                  <a:pt x="11208014" y="1098093"/>
                </a:lnTo>
                <a:lnTo>
                  <a:pt x="11188887" y="1098093"/>
                </a:lnTo>
                <a:lnTo>
                  <a:pt x="11186744" y="1098717"/>
                </a:lnTo>
                <a:lnTo>
                  <a:pt x="11161628" y="1107717"/>
                </a:lnTo>
                <a:cubicBezTo>
                  <a:pt x="11001723" y="1227222"/>
                  <a:pt x="10992724" y="2183261"/>
                  <a:pt x="10801498" y="2183261"/>
                </a:cubicBezTo>
                <a:lnTo>
                  <a:pt x="10801498" y="2183698"/>
                </a:lnTo>
                <a:cubicBezTo>
                  <a:pt x="10611711" y="2183698"/>
                  <a:pt x="10597539" y="1227659"/>
                  <a:pt x="10438185" y="1108154"/>
                </a:cubicBezTo>
                <a:lnTo>
                  <a:pt x="10410488" y="1098174"/>
                </a:lnTo>
                <a:lnTo>
                  <a:pt x="10410240" y="1098093"/>
                </a:lnTo>
                <a:lnTo>
                  <a:pt x="10394920" y="1098093"/>
                </a:lnTo>
                <a:lnTo>
                  <a:pt x="10357079" y="1105917"/>
                </a:lnTo>
                <a:lnTo>
                  <a:pt x="10318876" y="1123914"/>
                </a:lnTo>
                <a:lnTo>
                  <a:pt x="10313989" y="1127285"/>
                </a:lnTo>
                <a:lnTo>
                  <a:pt x="10277401" y="1162502"/>
                </a:lnTo>
                <a:cubicBezTo>
                  <a:pt x="10194002" y="1262283"/>
                  <a:pt x="10152994" y="1439057"/>
                  <a:pt x="10008893" y="1439057"/>
                </a:cubicBezTo>
                <a:cubicBezTo>
                  <a:pt x="9865002" y="1439057"/>
                  <a:pt x="9823602" y="1262283"/>
                  <a:pt x="9739992" y="1162502"/>
                </a:cubicBezTo>
                <a:lnTo>
                  <a:pt x="9704120" y="1128042"/>
                </a:lnTo>
                <a:lnTo>
                  <a:pt x="9697434" y="1123442"/>
                </a:lnTo>
                <a:lnTo>
                  <a:pt x="9661237" y="1106404"/>
                </a:lnTo>
                <a:lnTo>
                  <a:pt x="9620960" y="1098093"/>
                </a:lnTo>
                <a:lnTo>
                  <a:pt x="9605272" y="1098093"/>
                </a:lnTo>
                <a:lnTo>
                  <a:pt x="9572480" y="1104709"/>
                </a:lnTo>
                <a:lnTo>
                  <a:pt x="9550656" y="1115718"/>
                </a:lnTo>
                <a:cubicBezTo>
                  <a:pt x="9416870" y="1207226"/>
                  <a:pt x="9394465" y="1585065"/>
                  <a:pt x="9217822" y="1585065"/>
                </a:cubicBezTo>
                <a:cubicBezTo>
                  <a:pt x="9041115" y="1585065"/>
                  <a:pt x="9018195" y="1207226"/>
                  <a:pt x="8884185" y="1115718"/>
                </a:cubicBezTo>
                <a:lnTo>
                  <a:pt x="8864470" y="1105786"/>
                </a:lnTo>
                <a:lnTo>
                  <a:pt x="8863007" y="1105106"/>
                </a:lnTo>
                <a:lnTo>
                  <a:pt x="8828201" y="1098093"/>
                </a:lnTo>
                <a:lnTo>
                  <a:pt x="8813056" y="1098093"/>
                </a:lnTo>
                <a:lnTo>
                  <a:pt x="8765596" y="1105061"/>
                </a:lnTo>
                <a:lnTo>
                  <a:pt x="8757041" y="1106450"/>
                </a:lnTo>
                <a:cubicBezTo>
                  <a:pt x="8623705" y="1153276"/>
                  <a:pt x="8601722" y="1340584"/>
                  <a:pt x="8426312" y="1340648"/>
                </a:cubicBezTo>
                <a:cubicBezTo>
                  <a:pt x="8251349" y="1340648"/>
                  <a:pt x="8228584" y="1153572"/>
                  <a:pt x="8095241" y="1106802"/>
                </a:cubicBezTo>
                <a:lnTo>
                  <a:pt x="8086071" y="1105314"/>
                </a:lnTo>
                <a:lnTo>
                  <a:pt x="8036866" y="1098093"/>
                </a:lnTo>
                <a:lnTo>
                  <a:pt x="8026369" y="1098093"/>
                </a:lnTo>
                <a:lnTo>
                  <a:pt x="8002425" y="1102917"/>
                </a:lnTo>
                <a:lnTo>
                  <a:pt x="7978332" y="1115067"/>
                </a:lnTo>
                <a:lnTo>
                  <a:pt x="7977873" y="1115317"/>
                </a:lnTo>
                <a:lnTo>
                  <a:pt x="7932428" y="1161721"/>
                </a:lnTo>
                <a:cubicBezTo>
                  <a:pt x="7836079" y="1295345"/>
                  <a:pt x="7799622" y="1584628"/>
                  <a:pt x="7644947" y="1584628"/>
                </a:cubicBezTo>
                <a:cubicBezTo>
                  <a:pt x="7468176" y="1584628"/>
                  <a:pt x="7445248" y="1206789"/>
                  <a:pt x="7311188" y="1115281"/>
                </a:cubicBezTo>
                <a:lnTo>
                  <a:pt x="7287727" y="1103468"/>
                </a:lnTo>
                <a:lnTo>
                  <a:pt x="7261049" y="1098093"/>
                </a:lnTo>
                <a:lnTo>
                  <a:pt x="7241921" y="1098093"/>
                </a:lnTo>
                <a:lnTo>
                  <a:pt x="7239781" y="1098717"/>
                </a:lnTo>
                <a:lnTo>
                  <a:pt x="7214662" y="1107717"/>
                </a:lnTo>
                <a:cubicBezTo>
                  <a:pt x="7054757" y="1227222"/>
                  <a:pt x="7045758" y="2183261"/>
                  <a:pt x="6854532" y="2183261"/>
                </a:cubicBezTo>
                <a:lnTo>
                  <a:pt x="6854532" y="2183698"/>
                </a:lnTo>
                <a:cubicBezTo>
                  <a:pt x="6664745" y="2183698"/>
                  <a:pt x="6650573" y="1227659"/>
                  <a:pt x="6491219" y="1108154"/>
                </a:cubicBezTo>
                <a:lnTo>
                  <a:pt x="6463518" y="1098173"/>
                </a:lnTo>
                <a:lnTo>
                  <a:pt x="6463274" y="1098093"/>
                </a:lnTo>
                <a:lnTo>
                  <a:pt x="6447954" y="1098093"/>
                </a:lnTo>
                <a:lnTo>
                  <a:pt x="6410113" y="1105917"/>
                </a:lnTo>
                <a:lnTo>
                  <a:pt x="6371910" y="1123914"/>
                </a:lnTo>
                <a:lnTo>
                  <a:pt x="6367024" y="1127284"/>
                </a:lnTo>
                <a:lnTo>
                  <a:pt x="6330436" y="1162502"/>
                </a:lnTo>
                <a:cubicBezTo>
                  <a:pt x="6247037" y="1262283"/>
                  <a:pt x="6206029" y="1439057"/>
                  <a:pt x="6061929" y="1439057"/>
                </a:cubicBezTo>
                <a:cubicBezTo>
                  <a:pt x="5918037" y="1439057"/>
                  <a:pt x="5876637" y="1262283"/>
                  <a:pt x="5793028" y="1162502"/>
                </a:cubicBezTo>
                <a:lnTo>
                  <a:pt x="5757160" y="1128046"/>
                </a:lnTo>
                <a:lnTo>
                  <a:pt x="5750465" y="1123439"/>
                </a:lnTo>
                <a:lnTo>
                  <a:pt x="5714275" y="1106405"/>
                </a:lnTo>
                <a:lnTo>
                  <a:pt x="5673995" y="1098093"/>
                </a:lnTo>
                <a:lnTo>
                  <a:pt x="5658307" y="1098093"/>
                </a:lnTo>
                <a:lnTo>
                  <a:pt x="5625517" y="1104708"/>
                </a:lnTo>
                <a:lnTo>
                  <a:pt x="5603692" y="1115718"/>
                </a:lnTo>
                <a:cubicBezTo>
                  <a:pt x="5469907" y="1207226"/>
                  <a:pt x="5447501" y="1585065"/>
                  <a:pt x="5270859" y="1585065"/>
                </a:cubicBezTo>
                <a:cubicBezTo>
                  <a:pt x="5094151" y="1585065"/>
                  <a:pt x="5071231" y="1207226"/>
                  <a:pt x="4937221" y="1115718"/>
                </a:cubicBezTo>
                <a:lnTo>
                  <a:pt x="4917501" y="1105785"/>
                </a:lnTo>
                <a:lnTo>
                  <a:pt x="4916044" y="1105106"/>
                </a:lnTo>
                <a:lnTo>
                  <a:pt x="4881235" y="1098093"/>
                </a:lnTo>
                <a:lnTo>
                  <a:pt x="4866092" y="1098093"/>
                </a:lnTo>
                <a:lnTo>
                  <a:pt x="4818633" y="1105061"/>
                </a:lnTo>
                <a:lnTo>
                  <a:pt x="4810077" y="1106450"/>
                </a:lnTo>
                <a:cubicBezTo>
                  <a:pt x="4676741" y="1153276"/>
                  <a:pt x="4654758" y="1340584"/>
                  <a:pt x="4479348" y="1340648"/>
                </a:cubicBezTo>
                <a:cubicBezTo>
                  <a:pt x="4304384" y="1340648"/>
                  <a:pt x="4281620" y="1153572"/>
                  <a:pt x="4148279" y="1106802"/>
                </a:cubicBezTo>
                <a:lnTo>
                  <a:pt x="4139160" y="1105322"/>
                </a:lnTo>
                <a:lnTo>
                  <a:pt x="4110544" y="1101123"/>
                </a:lnTo>
                <a:lnTo>
                  <a:pt x="4101641" y="1102916"/>
                </a:lnTo>
                <a:lnTo>
                  <a:pt x="4077498" y="1115091"/>
                </a:lnTo>
                <a:lnTo>
                  <a:pt x="4077091" y="1115313"/>
                </a:lnTo>
                <a:lnTo>
                  <a:pt x="4031643" y="1161721"/>
                </a:lnTo>
                <a:cubicBezTo>
                  <a:pt x="3935294" y="1295345"/>
                  <a:pt x="3898836" y="1584628"/>
                  <a:pt x="3744161" y="1584628"/>
                </a:cubicBezTo>
                <a:cubicBezTo>
                  <a:pt x="3567392" y="1584628"/>
                  <a:pt x="3544464" y="1206789"/>
                  <a:pt x="3410403" y="1115281"/>
                </a:cubicBezTo>
                <a:lnTo>
                  <a:pt x="3386945" y="1103469"/>
                </a:lnTo>
                <a:lnTo>
                  <a:pt x="3360261" y="1098093"/>
                </a:lnTo>
                <a:lnTo>
                  <a:pt x="3341133" y="1098093"/>
                </a:lnTo>
                <a:lnTo>
                  <a:pt x="3339009" y="1098712"/>
                </a:lnTo>
                <a:lnTo>
                  <a:pt x="3313878" y="1107717"/>
                </a:lnTo>
                <a:cubicBezTo>
                  <a:pt x="3153973" y="1227222"/>
                  <a:pt x="3144973" y="2183261"/>
                  <a:pt x="2953747" y="2183261"/>
                </a:cubicBezTo>
                <a:lnTo>
                  <a:pt x="2953747" y="2183698"/>
                </a:lnTo>
                <a:cubicBezTo>
                  <a:pt x="2763960" y="2183698"/>
                  <a:pt x="2749788" y="1227659"/>
                  <a:pt x="2590435" y="1108154"/>
                </a:cubicBezTo>
                <a:lnTo>
                  <a:pt x="2562779" y="1098189"/>
                </a:lnTo>
                <a:lnTo>
                  <a:pt x="2562485" y="1098093"/>
                </a:lnTo>
                <a:lnTo>
                  <a:pt x="2547166" y="1098093"/>
                </a:lnTo>
                <a:lnTo>
                  <a:pt x="2509334" y="1105915"/>
                </a:lnTo>
                <a:lnTo>
                  <a:pt x="2471112" y="1123921"/>
                </a:lnTo>
                <a:lnTo>
                  <a:pt x="2466250" y="1127274"/>
                </a:lnTo>
                <a:lnTo>
                  <a:pt x="2429651" y="1162502"/>
                </a:lnTo>
                <a:cubicBezTo>
                  <a:pt x="2346252" y="1262283"/>
                  <a:pt x="2305244" y="1439057"/>
                  <a:pt x="2161143" y="1439057"/>
                </a:cubicBezTo>
                <a:cubicBezTo>
                  <a:pt x="2017251" y="1439057"/>
                  <a:pt x="1975851" y="1262283"/>
                  <a:pt x="1892241" y="1162502"/>
                </a:cubicBezTo>
                <a:lnTo>
                  <a:pt x="1856378" y="1128051"/>
                </a:lnTo>
                <a:lnTo>
                  <a:pt x="1849671" y="1123436"/>
                </a:lnTo>
                <a:lnTo>
                  <a:pt x="1813491" y="1106406"/>
                </a:lnTo>
                <a:lnTo>
                  <a:pt x="1773205" y="1098093"/>
                </a:lnTo>
                <a:lnTo>
                  <a:pt x="1757519" y="1098093"/>
                </a:lnTo>
                <a:lnTo>
                  <a:pt x="1724732" y="1104708"/>
                </a:lnTo>
                <a:lnTo>
                  <a:pt x="1702906" y="1115718"/>
                </a:lnTo>
                <a:cubicBezTo>
                  <a:pt x="1569119" y="1207226"/>
                  <a:pt x="1546713" y="1585065"/>
                  <a:pt x="1370071" y="1585065"/>
                </a:cubicBezTo>
                <a:cubicBezTo>
                  <a:pt x="1193364" y="1585065"/>
                  <a:pt x="1170443" y="1207226"/>
                  <a:pt x="1036434" y="1115718"/>
                </a:cubicBezTo>
                <a:lnTo>
                  <a:pt x="1016741" y="1105798"/>
                </a:lnTo>
                <a:lnTo>
                  <a:pt x="1015254" y="1105106"/>
                </a:lnTo>
                <a:lnTo>
                  <a:pt x="980447" y="1098093"/>
                </a:lnTo>
                <a:lnTo>
                  <a:pt x="965303" y="1098093"/>
                </a:lnTo>
                <a:lnTo>
                  <a:pt x="917873" y="1105057"/>
                </a:lnTo>
                <a:lnTo>
                  <a:pt x="909290" y="1106450"/>
                </a:lnTo>
                <a:cubicBezTo>
                  <a:pt x="775954" y="1153276"/>
                  <a:pt x="753972" y="1340584"/>
                  <a:pt x="578561" y="1340648"/>
                </a:cubicBezTo>
                <a:cubicBezTo>
                  <a:pt x="403598" y="1340648"/>
                  <a:pt x="380834" y="1153572"/>
                  <a:pt x="247490" y="1106802"/>
                </a:cubicBezTo>
                <a:lnTo>
                  <a:pt x="238355" y="1105320"/>
                </a:lnTo>
                <a:lnTo>
                  <a:pt x="189111" y="1098093"/>
                </a:lnTo>
                <a:lnTo>
                  <a:pt x="0" y="1098093"/>
                </a:lnTo>
                <a:lnTo>
                  <a:pt x="0" y="1084368"/>
                </a:lnTo>
                <a:lnTo>
                  <a:pt x="203476" y="1084368"/>
                </a:lnTo>
                <a:lnTo>
                  <a:pt x="247282" y="1077252"/>
                </a:lnTo>
                <a:cubicBezTo>
                  <a:pt x="380621" y="1030441"/>
                  <a:pt x="403178" y="843197"/>
                  <a:pt x="578269" y="843197"/>
                </a:cubicBezTo>
                <a:cubicBezTo>
                  <a:pt x="753360" y="843197"/>
                  <a:pt x="775973" y="1030441"/>
                  <a:pt x="909326" y="1077252"/>
                </a:cubicBezTo>
                <a:lnTo>
                  <a:pt x="953135" y="1084368"/>
                </a:lnTo>
                <a:lnTo>
                  <a:pt x="990577" y="1084368"/>
                </a:lnTo>
                <a:lnTo>
                  <a:pt x="1012735" y="1079903"/>
                </a:lnTo>
                <a:lnTo>
                  <a:pt x="1036381" y="1067981"/>
                </a:lnTo>
                <a:cubicBezTo>
                  <a:pt x="1170263" y="976473"/>
                  <a:pt x="1193063" y="598634"/>
                  <a:pt x="1369705" y="598634"/>
                </a:cubicBezTo>
                <a:cubicBezTo>
                  <a:pt x="1546348" y="598634"/>
                  <a:pt x="1568866" y="976473"/>
                  <a:pt x="1702927" y="1067981"/>
                </a:cubicBezTo>
                <a:lnTo>
                  <a:pt x="1726944" y="1080072"/>
                </a:lnTo>
                <a:lnTo>
                  <a:pt x="1748256" y="1084368"/>
                </a:lnTo>
                <a:lnTo>
                  <a:pt x="1781462" y="1084368"/>
                </a:lnTo>
                <a:lnTo>
                  <a:pt x="1811823" y="1078074"/>
                </a:lnTo>
                <a:lnTo>
                  <a:pt x="1850777" y="1059679"/>
                </a:lnTo>
                <a:lnTo>
                  <a:pt x="1855044" y="1056735"/>
                </a:lnTo>
                <a:lnTo>
                  <a:pt x="1897050" y="1014994"/>
                </a:lnTo>
                <a:cubicBezTo>
                  <a:pt x="1977141" y="914275"/>
                  <a:pt x="2019858" y="744642"/>
                  <a:pt x="2161071" y="744642"/>
                </a:cubicBezTo>
                <a:cubicBezTo>
                  <a:pt x="2302282" y="744642"/>
                  <a:pt x="2344493" y="914275"/>
                  <a:pt x="2424664" y="1014994"/>
                </a:cubicBezTo>
                <a:lnTo>
                  <a:pt x="2467956" y="1057920"/>
                </a:lnTo>
                <a:lnTo>
                  <a:pt x="2469374" y="1058896"/>
                </a:lnTo>
                <a:lnTo>
                  <a:pt x="2510366" y="1078172"/>
                </a:lnTo>
                <a:lnTo>
                  <a:pt x="2540425" y="1084368"/>
                </a:lnTo>
                <a:lnTo>
                  <a:pt x="2566334" y="1084368"/>
                </a:lnTo>
                <a:lnTo>
                  <a:pt x="2591059" y="1075545"/>
                </a:lnTo>
                <a:cubicBezTo>
                  <a:pt x="2751701" y="956040"/>
                  <a:pt x="2761789" y="0"/>
                  <a:pt x="295294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Six columns">
  <p:cSld name="CUSTOM_12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subTitle" idx="1"/>
          </p:nvPr>
        </p:nvSpPr>
        <p:spPr>
          <a:xfrm>
            <a:off x="720400" y="2163600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/>
        </p:txBody>
      </p:sp>
      <p:sp>
        <p:nvSpPr>
          <p:cNvPr id="102" name="Google Shape;102;p16"/>
          <p:cNvSpPr txBox="1"/>
          <p:nvPr>
            <p:ph type="subTitle" idx="2"/>
          </p:nvPr>
        </p:nvSpPr>
        <p:spPr>
          <a:xfrm>
            <a:off x="720400" y="3715525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/>
        </p:txBody>
      </p:sp>
      <p:sp>
        <p:nvSpPr>
          <p:cNvPr id="103" name="Google Shape;103;p16"/>
          <p:cNvSpPr txBox="1"/>
          <p:nvPr>
            <p:ph type="subTitle" idx="3"/>
          </p:nvPr>
        </p:nvSpPr>
        <p:spPr>
          <a:xfrm>
            <a:off x="8381787" y="2172980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/>
        </p:txBody>
      </p:sp>
      <p:sp>
        <p:nvSpPr>
          <p:cNvPr id="104" name="Google Shape;104;p16"/>
          <p:cNvSpPr txBox="1"/>
          <p:nvPr>
            <p:ph type="subTitle" idx="4"/>
          </p:nvPr>
        </p:nvSpPr>
        <p:spPr>
          <a:xfrm>
            <a:off x="4571787" y="2180950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/>
        </p:txBody>
      </p:sp>
      <p:sp>
        <p:nvSpPr>
          <p:cNvPr id="105" name="Google Shape;105;p16"/>
          <p:cNvSpPr txBox="1"/>
          <p:nvPr>
            <p:ph type="subTitle" idx="5"/>
          </p:nvPr>
        </p:nvSpPr>
        <p:spPr>
          <a:xfrm>
            <a:off x="4571787" y="3715525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/>
        </p:txBody>
      </p:sp>
      <p:sp>
        <p:nvSpPr>
          <p:cNvPr id="106" name="Google Shape;106;p16"/>
          <p:cNvSpPr txBox="1"/>
          <p:nvPr>
            <p:ph type="subTitle" idx="6"/>
          </p:nvPr>
        </p:nvSpPr>
        <p:spPr>
          <a:xfrm>
            <a:off x="8381787" y="3696980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/>
        </p:txBody>
      </p:sp>
      <p:sp>
        <p:nvSpPr>
          <p:cNvPr id="107" name="Google Shape;107;p16"/>
          <p:cNvSpPr txBox="1"/>
          <p:nvPr>
            <p:ph type="title"/>
          </p:nvPr>
        </p:nvSpPr>
        <p:spPr>
          <a:xfrm>
            <a:off x="720400" y="8981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08" name="Google Shape;108;p16"/>
          <p:cNvSpPr txBox="1"/>
          <p:nvPr>
            <p:ph type="body" idx="7"/>
          </p:nvPr>
        </p:nvSpPr>
        <p:spPr>
          <a:xfrm>
            <a:off x="4571787" y="25898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9" name="Google Shape;109;p16"/>
          <p:cNvSpPr txBox="1"/>
          <p:nvPr>
            <p:ph type="body" idx="8"/>
          </p:nvPr>
        </p:nvSpPr>
        <p:spPr>
          <a:xfrm>
            <a:off x="8381787" y="41138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0" name="Google Shape;110;p16"/>
          <p:cNvSpPr txBox="1"/>
          <p:nvPr>
            <p:ph type="body" idx="9"/>
          </p:nvPr>
        </p:nvSpPr>
        <p:spPr>
          <a:xfrm>
            <a:off x="4571787" y="41138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1" name="Google Shape;111;p16"/>
          <p:cNvSpPr txBox="1"/>
          <p:nvPr>
            <p:ph type="body" idx="13"/>
          </p:nvPr>
        </p:nvSpPr>
        <p:spPr>
          <a:xfrm>
            <a:off x="720400" y="25898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2" name="Google Shape;112;p16"/>
          <p:cNvSpPr txBox="1"/>
          <p:nvPr>
            <p:ph type="body" idx="14"/>
          </p:nvPr>
        </p:nvSpPr>
        <p:spPr>
          <a:xfrm>
            <a:off x="8381787" y="25898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3" name="Google Shape;113;p16"/>
          <p:cNvSpPr txBox="1"/>
          <p:nvPr>
            <p:ph type="body" idx="15"/>
          </p:nvPr>
        </p:nvSpPr>
        <p:spPr>
          <a:xfrm>
            <a:off x="720400" y="41138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4" name="Google Shape;114;p16"/>
          <p:cNvSpPr/>
          <p:nvPr/>
        </p:nvSpPr>
        <p:spPr>
          <a:xfrm flipH="1">
            <a:off x="-55180" y="5767487"/>
            <a:ext cx="12302355" cy="1090095"/>
          </a:xfrm>
          <a:custGeom>
            <a:avLst/>
            <a:gdLst/>
            <a:ahLst/>
            <a:cxnLst/>
            <a:rect l="l" t="t" r="r" b="b"/>
            <a:pathLst>
              <a:path w="10359878" h="1683544" extrusionOk="0">
                <a:moveTo>
                  <a:pt x="1921764" y="1460374"/>
                </a:moveTo>
                <a:cubicBezTo>
                  <a:pt x="1753743" y="1460374"/>
                  <a:pt x="1669828" y="1518762"/>
                  <a:pt x="1588961" y="1575245"/>
                </a:cubicBezTo>
                <a:cubicBezTo>
                  <a:pt x="1509141" y="1630775"/>
                  <a:pt x="1433798" y="1683258"/>
                  <a:pt x="1281589" y="1683258"/>
                </a:cubicBezTo>
                <a:lnTo>
                  <a:pt x="2562320" y="1683258"/>
                </a:lnTo>
                <a:cubicBezTo>
                  <a:pt x="2253425" y="1683258"/>
                  <a:pt x="2251234" y="1460374"/>
                  <a:pt x="1921764" y="1460374"/>
                </a:cubicBezTo>
                <a:close/>
                <a:moveTo>
                  <a:pt x="8438114" y="1460374"/>
                </a:moveTo>
                <a:cubicBezTo>
                  <a:pt x="8108645" y="1460374"/>
                  <a:pt x="8106454" y="1683258"/>
                  <a:pt x="7797558" y="1683258"/>
                </a:cubicBezTo>
                <a:lnTo>
                  <a:pt x="9078289" y="1683258"/>
                </a:lnTo>
                <a:cubicBezTo>
                  <a:pt x="8926080" y="1683258"/>
                  <a:pt x="8850737" y="1630775"/>
                  <a:pt x="8770917" y="1575245"/>
                </a:cubicBezTo>
                <a:cubicBezTo>
                  <a:pt x="8690050" y="1518762"/>
                  <a:pt x="8606135" y="1460374"/>
                  <a:pt x="8438114" y="1460374"/>
                </a:cubicBezTo>
                <a:close/>
                <a:moveTo>
                  <a:pt x="640556" y="750094"/>
                </a:moveTo>
                <a:cubicBezTo>
                  <a:pt x="301943" y="750094"/>
                  <a:pt x="300133" y="1683544"/>
                  <a:pt x="0" y="1683544"/>
                </a:cubicBezTo>
                <a:lnTo>
                  <a:pt x="1281303" y="1683544"/>
                </a:lnTo>
                <a:cubicBezTo>
                  <a:pt x="979361" y="1683258"/>
                  <a:pt x="980980" y="750094"/>
                  <a:pt x="640556" y="750094"/>
                </a:cubicBezTo>
                <a:close/>
                <a:moveTo>
                  <a:pt x="9719322" y="750094"/>
                </a:moveTo>
                <a:cubicBezTo>
                  <a:pt x="9378898" y="750094"/>
                  <a:pt x="9380517" y="1683258"/>
                  <a:pt x="9078575" y="1683544"/>
                </a:cubicBezTo>
                <a:lnTo>
                  <a:pt x="10359878" y="1683544"/>
                </a:lnTo>
                <a:cubicBezTo>
                  <a:pt x="10059745" y="1683544"/>
                  <a:pt x="10057935" y="750094"/>
                  <a:pt x="9719322" y="750094"/>
                </a:cubicBezTo>
                <a:close/>
                <a:moveTo>
                  <a:pt x="3202877" y="0"/>
                </a:moveTo>
                <a:cubicBezTo>
                  <a:pt x="3039524" y="0"/>
                  <a:pt x="2966752" y="321182"/>
                  <a:pt x="2866073" y="850106"/>
                </a:cubicBezTo>
                <a:cubicBezTo>
                  <a:pt x="2791778" y="1240631"/>
                  <a:pt x="2707482" y="1683257"/>
                  <a:pt x="2562321" y="1683257"/>
                </a:cubicBezTo>
                <a:lnTo>
                  <a:pt x="3843440" y="1683257"/>
                </a:lnTo>
                <a:lnTo>
                  <a:pt x="3843433" y="1683258"/>
                </a:lnTo>
                <a:lnTo>
                  <a:pt x="5124831" y="1683258"/>
                </a:lnTo>
                <a:cubicBezTo>
                  <a:pt x="4822317" y="1683258"/>
                  <a:pt x="4822698" y="994029"/>
                  <a:pt x="4484561" y="994029"/>
                </a:cubicBezTo>
                <a:cubicBezTo>
                  <a:pt x="4168718" y="994029"/>
                  <a:pt x="4146131" y="1599797"/>
                  <a:pt x="3896534" y="1675518"/>
                </a:cubicBezTo>
                <a:lnTo>
                  <a:pt x="3843544" y="1683242"/>
                </a:lnTo>
                <a:lnTo>
                  <a:pt x="3817090" y="1678191"/>
                </a:lnTo>
                <a:cubicBezTo>
                  <a:pt x="3687870" y="1628133"/>
                  <a:pt x="3609427" y="1216223"/>
                  <a:pt x="3539776" y="850106"/>
                </a:cubicBezTo>
                <a:cubicBezTo>
                  <a:pt x="3439097" y="321182"/>
                  <a:pt x="3366231" y="0"/>
                  <a:pt x="3202877" y="0"/>
                </a:cubicBezTo>
                <a:close/>
                <a:moveTo>
                  <a:pt x="7157001" y="0"/>
                </a:moveTo>
                <a:cubicBezTo>
                  <a:pt x="6993648" y="0"/>
                  <a:pt x="6920782" y="321182"/>
                  <a:pt x="6820103" y="850106"/>
                </a:cubicBezTo>
                <a:cubicBezTo>
                  <a:pt x="6750451" y="1216223"/>
                  <a:pt x="6672008" y="1628133"/>
                  <a:pt x="6542788" y="1678191"/>
                </a:cubicBezTo>
                <a:lnTo>
                  <a:pt x="6516334" y="1683242"/>
                </a:lnTo>
                <a:lnTo>
                  <a:pt x="6463345" y="1675518"/>
                </a:lnTo>
                <a:cubicBezTo>
                  <a:pt x="6213747" y="1599797"/>
                  <a:pt x="6191160" y="994029"/>
                  <a:pt x="5875318" y="994029"/>
                </a:cubicBezTo>
                <a:cubicBezTo>
                  <a:pt x="5537181" y="994029"/>
                  <a:pt x="5537562" y="1683258"/>
                  <a:pt x="5235048" y="1683258"/>
                </a:cubicBezTo>
                <a:lnTo>
                  <a:pt x="6516446" y="1683258"/>
                </a:lnTo>
                <a:lnTo>
                  <a:pt x="6516439" y="1683257"/>
                </a:lnTo>
                <a:lnTo>
                  <a:pt x="7797557" y="1683257"/>
                </a:lnTo>
                <a:cubicBezTo>
                  <a:pt x="7652396" y="1683257"/>
                  <a:pt x="7568100" y="1240631"/>
                  <a:pt x="7493806" y="850106"/>
                </a:cubicBezTo>
                <a:cubicBezTo>
                  <a:pt x="7393127" y="321182"/>
                  <a:pt x="7320355" y="0"/>
                  <a:pt x="715700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-4758" y="5498590"/>
            <a:ext cx="12242934" cy="1359422"/>
          </a:xfrm>
          <a:custGeom>
            <a:avLst/>
            <a:gdLst/>
            <a:ahLst/>
            <a:cxnLst/>
            <a:rect l="l" t="t" r="r" b="b"/>
            <a:pathLst>
              <a:path w="11577243" h="1523162" extrusionOk="0">
                <a:moveTo>
                  <a:pt x="3621327" y="0"/>
                </a:moveTo>
                <a:cubicBezTo>
                  <a:pt x="3805899" y="0"/>
                  <a:pt x="3888386" y="287382"/>
                  <a:pt x="4002209" y="760644"/>
                </a:cubicBezTo>
                <a:cubicBezTo>
                  <a:pt x="4086202" y="1110071"/>
                  <a:pt x="4181503" y="1506116"/>
                  <a:pt x="4345722" y="1506116"/>
                </a:cubicBezTo>
                <a:cubicBezTo>
                  <a:pt x="4686006" y="1506116"/>
                  <a:pt x="4689667" y="889421"/>
                  <a:pt x="5070548" y="889421"/>
                </a:cubicBezTo>
                <a:cubicBezTo>
                  <a:pt x="5427623" y="889421"/>
                  <a:pt x="5450603" y="1431438"/>
                  <a:pt x="5733885" y="1499190"/>
                </a:cubicBezTo>
                <a:lnTo>
                  <a:pt x="5788621" y="1505477"/>
                </a:lnTo>
                <a:lnTo>
                  <a:pt x="5843357" y="1499190"/>
                </a:lnTo>
                <a:cubicBezTo>
                  <a:pt x="6126639" y="1431438"/>
                  <a:pt x="6149619" y="889421"/>
                  <a:pt x="6506695" y="889421"/>
                </a:cubicBezTo>
                <a:cubicBezTo>
                  <a:pt x="6887575" y="889421"/>
                  <a:pt x="6891237" y="1506116"/>
                  <a:pt x="7231521" y="1506116"/>
                </a:cubicBezTo>
                <a:cubicBezTo>
                  <a:pt x="7395739" y="1506116"/>
                  <a:pt x="7491040" y="1110071"/>
                  <a:pt x="7575034" y="760644"/>
                </a:cubicBezTo>
                <a:cubicBezTo>
                  <a:pt x="7688856" y="287382"/>
                  <a:pt x="7771343" y="0"/>
                  <a:pt x="7955915" y="0"/>
                </a:cubicBezTo>
                <a:cubicBezTo>
                  <a:pt x="8140486" y="0"/>
                  <a:pt x="8222865" y="287382"/>
                  <a:pt x="8336688" y="760644"/>
                </a:cubicBezTo>
                <a:cubicBezTo>
                  <a:pt x="8420682" y="1110071"/>
                  <a:pt x="8515983" y="1506116"/>
                  <a:pt x="8680094" y="1506116"/>
                </a:cubicBezTo>
                <a:cubicBezTo>
                  <a:pt x="9029315" y="1506116"/>
                  <a:pt x="9031792" y="1306688"/>
                  <a:pt x="9404274" y="1306688"/>
                </a:cubicBezTo>
                <a:cubicBezTo>
                  <a:pt x="9594553" y="1306688"/>
                  <a:pt x="9690931" y="1359784"/>
                  <a:pt x="9781170" y="1409470"/>
                </a:cubicBezTo>
                <a:cubicBezTo>
                  <a:pt x="9871410" y="1459158"/>
                  <a:pt x="9956373" y="1506116"/>
                  <a:pt x="10128668" y="1506116"/>
                </a:cubicBezTo>
                <a:cubicBezTo>
                  <a:pt x="10469706" y="1506116"/>
                  <a:pt x="10468198" y="670900"/>
                  <a:pt x="10853064" y="670900"/>
                </a:cubicBezTo>
                <a:cubicBezTo>
                  <a:pt x="11235882" y="670900"/>
                  <a:pt x="11237928" y="1506116"/>
                  <a:pt x="11577243" y="1506116"/>
                </a:cubicBezTo>
                <a:lnTo>
                  <a:pt x="11577243" y="1523162"/>
                </a:lnTo>
                <a:cubicBezTo>
                  <a:pt x="11193669" y="1523162"/>
                  <a:pt x="11194100" y="687945"/>
                  <a:pt x="10853064" y="687945"/>
                </a:cubicBezTo>
                <a:cubicBezTo>
                  <a:pt x="10512026" y="687945"/>
                  <a:pt x="10513533" y="1523162"/>
                  <a:pt x="10128668" y="1523162"/>
                </a:cubicBezTo>
                <a:cubicBezTo>
                  <a:pt x="9756187" y="1523162"/>
                  <a:pt x="9753710" y="1323733"/>
                  <a:pt x="9404597" y="1323733"/>
                </a:cubicBezTo>
                <a:cubicBezTo>
                  <a:pt x="9055482" y="1323733"/>
                  <a:pt x="9052898" y="1523162"/>
                  <a:pt x="8680418" y="1523162"/>
                </a:cubicBezTo>
                <a:cubicBezTo>
                  <a:pt x="8495846" y="1523162"/>
                  <a:pt x="8413467" y="1235780"/>
                  <a:pt x="8299645" y="762518"/>
                </a:cubicBezTo>
                <a:cubicBezTo>
                  <a:pt x="8215650" y="413091"/>
                  <a:pt x="8120458" y="17046"/>
                  <a:pt x="7956238" y="17046"/>
                </a:cubicBezTo>
                <a:cubicBezTo>
                  <a:pt x="7792019" y="17046"/>
                  <a:pt x="7696718" y="413091"/>
                  <a:pt x="7612724" y="762518"/>
                </a:cubicBezTo>
                <a:cubicBezTo>
                  <a:pt x="7498902" y="1235780"/>
                  <a:pt x="7416522" y="1523162"/>
                  <a:pt x="7231843" y="1523162"/>
                </a:cubicBezTo>
                <a:cubicBezTo>
                  <a:pt x="6850962" y="1523162"/>
                  <a:pt x="6847302" y="906466"/>
                  <a:pt x="6507017" y="906466"/>
                </a:cubicBezTo>
                <a:cubicBezTo>
                  <a:pt x="6186386" y="906466"/>
                  <a:pt x="6166631" y="1448484"/>
                  <a:pt x="5850691" y="1516236"/>
                </a:cubicBezTo>
                <a:lnTo>
                  <a:pt x="5793886" y="1522081"/>
                </a:lnTo>
                <a:lnTo>
                  <a:pt x="5793865" y="1523162"/>
                </a:lnTo>
                <a:lnTo>
                  <a:pt x="5788621" y="1522622"/>
                </a:lnTo>
                <a:lnTo>
                  <a:pt x="5783377" y="1523162"/>
                </a:lnTo>
                <a:lnTo>
                  <a:pt x="5783357" y="1522081"/>
                </a:lnTo>
                <a:lnTo>
                  <a:pt x="5726551" y="1516236"/>
                </a:lnTo>
                <a:cubicBezTo>
                  <a:pt x="5410612" y="1448484"/>
                  <a:pt x="5390857" y="906466"/>
                  <a:pt x="5070226" y="906466"/>
                </a:cubicBezTo>
                <a:cubicBezTo>
                  <a:pt x="4729941" y="906466"/>
                  <a:pt x="4726280" y="1523162"/>
                  <a:pt x="4345400" y="1523162"/>
                </a:cubicBezTo>
                <a:cubicBezTo>
                  <a:pt x="4160720" y="1523162"/>
                  <a:pt x="4078341" y="1235780"/>
                  <a:pt x="3964518" y="762518"/>
                </a:cubicBezTo>
                <a:cubicBezTo>
                  <a:pt x="3880524" y="413091"/>
                  <a:pt x="3785223" y="17046"/>
                  <a:pt x="3621005" y="17046"/>
                </a:cubicBezTo>
                <a:cubicBezTo>
                  <a:pt x="3456785" y="17046"/>
                  <a:pt x="3361593" y="413091"/>
                  <a:pt x="3277598" y="762518"/>
                </a:cubicBezTo>
                <a:cubicBezTo>
                  <a:pt x="3163775" y="1235780"/>
                  <a:pt x="3081397" y="1523162"/>
                  <a:pt x="2896824" y="1523162"/>
                </a:cubicBezTo>
                <a:cubicBezTo>
                  <a:pt x="2524344" y="1523162"/>
                  <a:pt x="2521760" y="1323733"/>
                  <a:pt x="2172646" y="1323733"/>
                </a:cubicBezTo>
                <a:cubicBezTo>
                  <a:pt x="1823532" y="1323733"/>
                  <a:pt x="1821055" y="1523162"/>
                  <a:pt x="1448574" y="1523162"/>
                </a:cubicBezTo>
                <a:cubicBezTo>
                  <a:pt x="1063709" y="1523162"/>
                  <a:pt x="1065216" y="687945"/>
                  <a:pt x="724179" y="687945"/>
                </a:cubicBezTo>
                <a:cubicBezTo>
                  <a:pt x="383142" y="687945"/>
                  <a:pt x="383573" y="1523162"/>
                  <a:pt x="0" y="1523162"/>
                </a:cubicBezTo>
                <a:lnTo>
                  <a:pt x="0" y="1506116"/>
                </a:lnTo>
                <a:cubicBezTo>
                  <a:pt x="339314" y="1506116"/>
                  <a:pt x="341361" y="670900"/>
                  <a:pt x="724179" y="670900"/>
                </a:cubicBezTo>
                <a:cubicBezTo>
                  <a:pt x="1109044" y="670900"/>
                  <a:pt x="1107536" y="1506116"/>
                  <a:pt x="1448574" y="1506116"/>
                </a:cubicBezTo>
                <a:cubicBezTo>
                  <a:pt x="1620869" y="1506116"/>
                  <a:pt x="1705832" y="1459158"/>
                  <a:pt x="1796072" y="1409470"/>
                </a:cubicBezTo>
                <a:cubicBezTo>
                  <a:pt x="1886312" y="1359784"/>
                  <a:pt x="1982690" y="1306688"/>
                  <a:pt x="2172969" y="1306688"/>
                </a:cubicBezTo>
                <a:cubicBezTo>
                  <a:pt x="2545450" y="1306688"/>
                  <a:pt x="2547927" y="1506116"/>
                  <a:pt x="2897148" y="1506116"/>
                </a:cubicBezTo>
                <a:cubicBezTo>
                  <a:pt x="3061259" y="1506116"/>
                  <a:pt x="3156560" y="1110071"/>
                  <a:pt x="3240554" y="760644"/>
                </a:cubicBezTo>
                <a:cubicBezTo>
                  <a:pt x="3354377" y="287382"/>
                  <a:pt x="3436756" y="0"/>
                  <a:pt x="362132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-4758" y="5217188"/>
            <a:ext cx="12242934" cy="1576473"/>
          </a:xfrm>
          <a:custGeom>
            <a:avLst/>
            <a:gdLst/>
            <a:ahLst/>
            <a:cxnLst/>
            <a:rect l="l" t="t" r="r" b="b"/>
            <a:pathLst>
              <a:path w="11577243" h="1523162" extrusionOk="0">
                <a:moveTo>
                  <a:pt x="3621327" y="0"/>
                </a:moveTo>
                <a:cubicBezTo>
                  <a:pt x="3805899" y="0"/>
                  <a:pt x="3888386" y="287382"/>
                  <a:pt x="4002209" y="760644"/>
                </a:cubicBezTo>
                <a:cubicBezTo>
                  <a:pt x="4086202" y="1110071"/>
                  <a:pt x="4181503" y="1506116"/>
                  <a:pt x="4345722" y="1506116"/>
                </a:cubicBezTo>
                <a:cubicBezTo>
                  <a:pt x="4686006" y="1506116"/>
                  <a:pt x="4689667" y="889421"/>
                  <a:pt x="5070548" y="889421"/>
                </a:cubicBezTo>
                <a:cubicBezTo>
                  <a:pt x="5427623" y="889421"/>
                  <a:pt x="5450603" y="1431438"/>
                  <a:pt x="5733885" y="1499190"/>
                </a:cubicBezTo>
                <a:lnTo>
                  <a:pt x="5788621" y="1505477"/>
                </a:lnTo>
                <a:lnTo>
                  <a:pt x="5843357" y="1499190"/>
                </a:lnTo>
                <a:cubicBezTo>
                  <a:pt x="6126639" y="1431438"/>
                  <a:pt x="6149619" y="889421"/>
                  <a:pt x="6506695" y="889421"/>
                </a:cubicBezTo>
                <a:cubicBezTo>
                  <a:pt x="6887575" y="889421"/>
                  <a:pt x="6891237" y="1506116"/>
                  <a:pt x="7231521" y="1506116"/>
                </a:cubicBezTo>
                <a:cubicBezTo>
                  <a:pt x="7395739" y="1506116"/>
                  <a:pt x="7491040" y="1110071"/>
                  <a:pt x="7575034" y="760644"/>
                </a:cubicBezTo>
                <a:cubicBezTo>
                  <a:pt x="7688856" y="287382"/>
                  <a:pt x="7771343" y="0"/>
                  <a:pt x="7955915" y="0"/>
                </a:cubicBezTo>
                <a:cubicBezTo>
                  <a:pt x="8140486" y="0"/>
                  <a:pt x="8222865" y="287382"/>
                  <a:pt x="8336688" y="760644"/>
                </a:cubicBezTo>
                <a:cubicBezTo>
                  <a:pt x="8420682" y="1110071"/>
                  <a:pt x="8515983" y="1506116"/>
                  <a:pt x="8680094" y="1506116"/>
                </a:cubicBezTo>
                <a:cubicBezTo>
                  <a:pt x="9029315" y="1506116"/>
                  <a:pt x="9031792" y="1306688"/>
                  <a:pt x="9404274" y="1306688"/>
                </a:cubicBezTo>
                <a:cubicBezTo>
                  <a:pt x="9594553" y="1306688"/>
                  <a:pt x="9690931" y="1359784"/>
                  <a:pt x="9781170" y="1409470"/>
                </a:cubicBezTo>
                <a:cubicBezTo>
                  <a:pt x="9871410" y="1459158"/>
                  <a:pt x="9956373" y="1506116"/>
                  <a:pt x="10128668" y="1506116"/>
                </a:cubicBezTo>
                <a:cubicBezTo>
                  <a:pt x="10469706" y="1506116"/>
                  <a:pt x="10468198" y="670900"/>
                  <a:pt x="10853064" y="670900"/>
                </a:cubicBezTo>
                <a:cubicBezTo>
                  <a:pt x="11235882" y="670900"/>
                  <a:pt x="11237928" y="1506116"/>
                  <a:pt x="11577243" y="1506116"/>
                </a:cubicBezTo>
                <a:lnTo>
                  <a:pt x="11577243" y="1523162"/>
                </a:lnTo>
                <a:cubicBezTo>
                  <a:pt x="11193669" y="1523162"/>
                  <a:pt x="11194100" y="687945"/>
                  <a:pt x="10853064" y="687945"/>
                </a:cubicBezTo>
                <a:cubicBezTo>
                  <a:pt x="10512026" y="687945"/>
                  <a:pt x="10513533" y="1523162"/>
                  <a:pt x="10128668" y="1523162"/>
                </a:cubicBezTo>
                <a:cubicBezTo>
                  <a:pt x="9756187" y="1523162"/>
                  <a:pt x="9753710" y="1323733"/>
                  <a:pt x="9404597" y="1323733"/>
                </a:cubicBezTo>
                <a:cubicBezTo>
                  <a:pt x="9055482" y="1323733"/>
                  <a:pt x="9052898" y="1523162"/>
                  <a:pt x="8680418" y="1523162"/>
                </a:cubicBezTo>
                <a:cubicBezTo>
                  <a:pt x="8495846" y="1523162"/>
                  <a:pt x="8413467" y="1235780"/>
                  <a:pt x="8299645" y="762518"/>
                </a:cubicBezTo>
                <a:cubicBezTo>
                  <a:pt x="8215650" y="413091"/>
                  <a:pt x="8120458" y="17046"/>
                  <a:pt x="7956238" y="17046"/>
                </a:cubicBezTo>
                <a:cubicBezTo>
                  <a:pt x="7792019" y="17046"/>
                  <a:pt x="7696718" y="413091"/>
                  <a:pt x="7612724" y="762518"/>
                </a:cubicBezTo>
                <a:cubicBezTo>
                  <a:pt x="7498902" y="1235780"/>
                  <a:pt x="7416522" y="1523162"/>
                  <a:pt x="7231843" y="1523162"/>
                </a:cubicBezTo>
                <a:cubicBezTo>
                  <a:pt x="6850962" y="1523162"/>
                  <a:pt x="6847302" y="906466"/>
                  <a:pt x="6507017" y="906466"/>
                </a:cubicBezTo>
                <a:cubicBezTo>
                  <a:pt x="6186386" y="906466"/>
                  <a:pt x="6166631" y="1448484"/>
                  <a:pt x="5850691" y="1516236"/>
                </a:cubicBezTo>
                <a:lnTo>
                  <a:pt x="5793886" y="1522081"/>
                </a:lnTo>
                <a:lnTo>
                  <a:pt x="5793865" y="1523162"/>
                </a:lnTo>
                <a:lnTo>
                  <a:pt x="5788621" y="1522622"/>
                </a:lnTo>
                <a:lnTo>
                  <a:pt x="5783377" y="1523162"/>
                </a:lnTo>
                <a:lnTo>
                  <a:pt x="5783357" y="1522081"/>
                </a:lnTo>
                <a:lnTo>
                  <a:pt x="5726551" y="1516236"/>
                </a:lnTo>
                <a:cubicBezTo>
                  <a:pt x="5410612" y="1448484"/>
                  <a:pt x="5390857" y="906466"/>
                  <a:pt x="5070226" y="906466"/>
                </a:cubicBezTo>
                <a:cubicBezTo>
                  <a:pt x="4729941" y="906466"/>
                  <a:pt x="4726280" y="1523162"/>
                  <a:pt x="4345400" y="1523162"/>
                </a:cubicBezTo>
                <a:cubicBezTo>
                  <a:pt x="4160720" y="1523162"/>
                  <a:pt x="4078341" y="1235780"/>
                  <a:pt x="3964518" y="762518"/>
                </a:cubicBezTo>
                <a:cubicBezTo>
                  <a:pt x="3880524" y="413091"/>
                  <a:pt x="3785223" y="17046"/>
                  <a:pt x="3621005" y="17046"/>
                </a:cubicBezTo>
                <a:cubicBezTo>
                  <a:pt x="3456785" y="17046"/>
                  <a:pt x="3361593" y="413091"/>
                  <a:pt x="3277598" y="762518"/>
                </a:cubicBezTo>
                <a:cubicBezTo>
                  <a:pt x="3163775" y="1235780"/>
                  <a:pt x="3081397" y="1523162"/>
                  <a:pt x="2896824" y="1523162"/>
                </a:cubicBezTo>
                <a:cubicBezTo>
                  <a:pt x="2524344" y="1523162"/>
                  <a:pt x="2521760" y="1323733"/>
                  <a:pt x="2172646" y="1323733"/>
                </a:cubicBezTo>
                <a:cubicBezTo>
                  <a:pt x="1823532" y="1323733"/>
                  <a:pt x="1821055" y="1523162"/>
                  <a:pt x="1448574" y="1523162"/>
                </a:cubicBezTo>
                <a:cubicBezTo>
                  <a:pt x="1063709" y="1523162"/>
                  <a:pt x="1065216" y="687945"/>
                  <a:pt x="724179" y="687945"/>
                </a:cubicBezTo>
                <a:cubicBezTo>
                  <a:pt x="383142" y="687945"/>
                  <a:pt x="383573" y="1523162"/>
                  <a:pt x="0" y="1523162"/>
                </a:cubicBezTo>
                <a:lnTo>
                  <a:pt x="0" y="1506116"/>
                </a:lnTo>
                <a:cubicBezTo>
                  <a:pt x="339314" y="1506116"/>
                  <a:pt x="341361" y="670900"/>
                  <a:pt x="724179" y="670900"/>
                </a:cubicBezTo>
                <a:cubicBezTo>
                  <a:pt x="1109044" y="670900"/>
                  <a:pt x="1107536" y="1506116"/>
                  <a:pt x="1448574" y="1506116"/>
                </a:cubicBezTo>
                <a:cubicBezTo>
                  <a:pt x="1620869" y="1506116"/>
                  <a:pt x="1705832" y="1459158"/>
                  <a:pt x="1796072" y="1409470"/>
                </a:cubicBezTo>
                <a:cubicBezTo>
                  <a:pt x="1886312" y="1359784"/>
                  <a:pt x="1982690" y="1306688"/>
                  <a:pt x="2172969" y="1306688"/>
                </a:cubicBezTo>
                <a:cubicBezTo>
                  <a:pt x="2545450" y="1306688"/>
                  <a:pt x="2547927" y="1506116"/>
                  <a:pt x="2897148" y="1506116"/>
                </a:cubicBezTo>
                <a:cubicBezTo>
                  <a:pt x="3061259" y="1506116"/>
                  <a:pt x="3156560" y="1110071"/>
                  <a:pt x="3240554" y="760644"/>
                </a:cubicBezTo>
                <a:cubicBezTo>
                  <a:pt x="3354377" y="287382"/>
                  <a:pt x="3436756" y="0"/>
                  <a:pt x="362132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Map">
  <p:cSld name="CUSTOM_13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subTitle" idx="1"/>
          </p:nvPr>
        </p:nvSpPr>
        <p:spPr>
          <a:xfrm>
            <a:off x="8378500" y="1882375"/>
            <a:ext cx="33978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/>
        </p:txBody>
      </p:sp>
      <p:sp>
        <p:nvSpPr>
          <p:cNvPr id="119" name="Google Shape;119;p17"/>
          <p:cNvSpPr txBox="1"/>
          <p:nvPr>
            <p:ph type="subTitle" idx="2"/>
          </p:nvPr>
        </p:nvSpPr>
        <p:spPr>
          <a:xfrm>
            <a:off x="8378500" y="4102757"/>
            <a:ext cx="33978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/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21" name="Google Shape;121;p17"/>
          <p:cNvSpPr txBox="1"/>
          <p:nvPr>
            <p:ph type="body" idx="3"/>
          </p:nvPr>
        </p:nvSpPr>
        <p:spPr>
          <a:xfrm>
            <a:off x="8378500" y="2318375"/>
            <a:ext cx="3397800" cy="155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22" name="Google Shape;122;p17"/>
          <p:cNvSpPr txBox="1"/>
          <p:nvPr>
            <p:ph type="body" idx="4"/>
          </p:nvPr>
        </p:nvSpPr>
        <p:spPr>
          <a:xfrm>
            <a:off x="8378500" y="4506700"/>
            <a:ext cx="3397800" cy="155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23" name="Google Shape;123;p17"/>
          <p:cNvSpPr/>
          <p:nvPr/>
        </p:nvSpPr>
        <p:spPr>
          <a:xfrm flipH="1">
            <a:off x="-23996" y="5648125"/>
            <a:ext cx="12239996" cy="1053634"/>
          </a:xfrm>
          <a:custGeom>
            <a:avLst/>
            <a:gdLst/>
            <a:ahLst/>
            <a:cxnLst/>
            <a:rect l="l" t="t" r="r" b="b"/>
            <a:pathLst>
              <a:path w="12239996" h="2183698" extrusionOk="0">
                <a:moveTo>
                  <a:pt x="10801280" y="1872976"/>
                </a:moveTo>
                <a:lnTo>
                  <a:pt x="10801352" y="1872993"/>
                </a:lnTo>
                <a:lnTo>
                  <a:pt x="10801206" y="1872993"/>
                </a:lnTo>
                <a:close/>
                <a:moveTo>
                  <a:pt x="6854314" y="1872976"/>
                </a:moveTo>
                <a:lnTo>
                  <a:pt x="6854387" y="1872993"/>
                </a:lnTo>
                <a:lnTo>
                  <a:pt x="6854240" y="1872993"/>
                </a:lnTo>
                <a:close/>
                <a:moveTo>
                  <a:pt x="2953527" y="1872976"/>
                </a:moveTo>
                <a:lnTo>
                  <a:pt x="2953599" y="1872993"/>
                </a:lnTo>
                <a:lnTo>
                  <a:pt x="2953453" y="1872993"/>
                </a:lnTo>
                <a:close/>
                <a:moveTo>
                  <a:pt x="2748143" y="1572853"/>
                </a:moveTo>
                <a:lnTo>
                  <a:pt x="2764183" y="1658677"/>
                </a:lnTo>
                <a:cubicBezTo>
                  <a:pt x="2812405" y="1920950"/>
                  <a:pt x="2860980" y="2174499"/>
                  <a:pt x="2953747" y="2174499"/>
                </a:cubicBezTo>
                <a:cubicBezTo>
                  <a:pt x="3047220" y="2174499"/>
                  <a:pt x="3094765" y="1920950"/>
                  <a:pt x="3141905" y="1658677"/>
                </a:cubicBezTo>
                <a:lnTo>
                  <a:pt x="3155900" y="1582114"/>
                </a:lnTo>
                <a:lnTo>
                  <a:pt x="3154697" y="1587920"/>
                </a:lnTo>
                <a:cubicBezTo>
                  <a:pt x="3105465" y="1833989"/>
                  <a:pt x="3054928" y="2080068"/>
                  <a:pt x="2953671" y="2080104"/>
                </a:cubicBezTo>
                <a:cubicBezTo>
                  <a:pt x="2852305" y="2080104"/>
                  <a:pt x="2801202" y="1834118"/>
                  <a:pt x="2751350" y="1588131"/>
                </a:cubicBezTo>
                <a:close/>
                <a:moveTo>
                  <a:pt x="10595859" y="1572671"/>
                </a:moveTo>
                <a:lnTo>
                  <a:pt x="10611933" y="1658677"/>
                </a:lnTo>
                <a:cubicBezTo>
                  <a:pt x="10660155" y="1920950"/>
                  <a:pt x="10708730" y="2174499"/>
                  <a:pt x="10801498" y="2174499"/>
                </a:cubicBezTo>
                <a:cubicBezTo>
                  <a:pt x="10894971" y="2174499"/>
                  <a:pt x="10942516" y="1920950"/>
                  <a:pt x="10989655" y="1658677"/>
                </a:cubicBezTo>
                <a:lnTo>
                  <a:pt x="11003622" y="1582271"/>
                </a:lnTo>
                <a:lnTo>
                  <a:pt x="11002451" y="1587920"/>
                </a:lnTo>
                <a:cubicBezTo>
                  <a:pt x="10953219" y="1833989"/>
                  <a:pt x="10902682" y="2080068"/>
                  <a:pt x="10801426" y="2080104"/>
                </a:cubicBezTo>
                <a:cubicBezTo>
                  <a:pt x="10700059" y="2080104"/>
                  <a:pt x="10648957" y="1834118"/>
                  <a:pt x="10599104" y="1588131"/>
                </a:cubicBezTo>
                <a:close/>
                <a:moveTo>
                  <a:pt x="6648891" y="1572663"/>
                </a:moveTo>
                <a:lnTo>
                  <a:pt x="6664967" y="1658677"/>
                </a:lnTo>
                <a:cubicBezTo>
                  <a:pt x="6713189" y="1920950"/>
                  <a:pt x="6761764" y="2174499"/>
                  <a:pt x="6854532" y="2174499"/>
                </a:cubicBezTo>
                <a:cubicBezTo>
                  <a:pt x="6948005" y="2174499"/>
                  <a:pt x="6995550" y="1920950"/>
                  <a:pt x="7042689" y="1658677"/>
                </a:cubicBezTo>
                <a:lnTo>
                  <a:pt x="7056656" y="1582271"/>
                </a:lnTo>
                <a:lnTo>
                  <a:pt x="7055485" y="1587920"/>
                </a:lnTo>
                <a:cubicBezTo>
                  <a:pt x="7006253" y="1833989"/>
                  <a:pt x="6955716" y="2080068"/>
                  <a:pt x="6854460" y="2080104"/>
                </a:cubicBezTo>
                <a:cubicBezTo>
                  <a:pt x="6753094" y="2080104"/>
                  <a:pt x="6701991" y="1834118"/>
                  <a:pt x="6652138" y="1588131"/>
                </a:cubicBezTo>
                <a:close/>
                <a:moveTo>
                  <a:pt x="11023668" y="1440923"/>
                </a:moveTo>
                <a:lnTo>
                  <a:pt x="11020364" y="1454429"/>
                </a:lnTo>
                <a:cubicBezTo>
                  <a:pt x="10964547" y="1698248"/>
                  <a:pt x="10915015" y="1976908"/>
                  <a:pt x="10801060" y="1976949"/>
                </a:cubicBezTo>
                <a:lnTo>
                  <a:pt x="10801425" y="1976584"/>
                </a:lnTo>
                <a:cubicBezTo>
                  <a:pt x="10687553" y="1976584"/>
                  <a:pt x="10637110" y="1698011"/>
                  <a:pt x="10580466" y="1454260"/>
                </a:cubicBezTo>
                <a:lnTo>
                  <a:pt x="10577733" y="1443245"/>
                </a:lnTo>
                <a:lnTo>
                  <a:pt x="10606660" y="1579407"/>
                </a:lnTo>
                <a:cubicBezTo>
                  <a:pt x="10656494" y="1825412"/>
                  <a:pt x="10705060" y="2071417"/>
                  <a:pt x="10801426" y="2071417"/>
                </a:cubicBezTo>
                <a:cubicBezTo>
                  <a:pt x="10897462" y="2071417"/>
                  <a:pt x="10945389" y="1825357"/>
                  <a:pt x="10994621" y="1579279"/>
                </a:cubicBezTo>
                <a:close/>
                <a:moveTo>
                  <a:pt x="3175915" y="1440923"/>
                </a:moveTo>
                <a:lnTo>
                  <a:pt x="3172611" y="1454429"/>
                </a:lnTo>
                <a:cubicBezTo>
                  <a:pt x="3116793" y="1698248"/>
                  <a:pt x="3067261" y="1976908"/>
                  <a:pt x="2953305" y="1976949"/>
                </a:cubicBezTo>
                <a:lnTo>
                  <a:pt x="2953671" y="1976584"/>
                </a:lnTo>
                <a:cubicBezTo>
                  <a:pt x="2839799" y="1976584"/>
                  <a:pt x="2789356" y="1698011"/>
                  <a:pt x="2732712" y="1454260"/>
                </a:cubicBezTo>
                <a:lnTo>
                  <a:pt x="2729980" y="1443249"/>
                </a:lnTo>
                <a:lnTo>
                  <a:pt x="2758906" y="1579407"/>
                </a:lnTo>
                <a:cubicBezTo>
                  <a:pt x="2808740" y="1825412"/>
                  <a:pt x="2857306" y="2071417"/>
                  <a:pt x="2953671" y="2071417"/>
                </a:cubicBezTo>
                <a:cubicBezTo>
                  <a:pt x="3049708" y="2071417"/>
                  <a:pt x="3097636" y="1825357"/>
                  <a:pt x="3146868" y="1579279"/>
                </a:cubicBezTo>
                <a:close/>
                <a:moveTo>
                  <a:pt x="7076705" y="1440915"/>
                </a:moveTo>
                <a:lnTo>
                  <a:pt x="7073399" y="1454429"/>
                </a:lnTo>
                <a:cubicBezTo>
                  <a:pt x="7017581" y="1698248"/>
                  <a:pt x="6968049" y="1976908"/>
                  <a:pt x="6854094" y="1976949"/>
                </a:cubicBezTo>
                <a:lnTo>
                  <a:pt x="6854459" y="1976584"/>
                </a:lnTo>
                <a:cubicBezTo>
                  <a:pt x="6740587" y="1976584"/>
                  <a:pt x="6690144" y="1698011"/>
                  <a:pt x="6633501" y="1454260"/>
                </a:cubicBezTo>
                <a:lnTo>
                  <a:pt x="6630767" y="1443244"/>
                </a:lnTo>
                <a:lnTo>
                  <a:pt x="6659694" y="1579407"/>
                </a:lnTo>
                <a:cubicBezTo>
                  <a:pt x="6709529" y="1825412"/>
                  <a:pt x="6758095" y="2071417"/>
                  <a:pt x="6854460" y="2071417"/>
                </a:cubicBezTo>
                <a:cubicBezTo>
                  <a:pt x="6950497" y="2071417"/>
                  <a:pt x="6998424" y="1825357"/>
                  <a:pt x="7047656" y="1579279"/>
                </a:cubicBezTo>
                <a:close/>
                <a:moveTo>
                  <a:pt x="6609438" y="1325880"/>
                </a:moveTo>
                <a:lnTo>
                  <a:pt x="6618278" y="1357474"/>
                </a:lnTo>
                <a:lnTo>
                  <a:pt x="6621974" y="1371339"/>
                </a:lnTo>
                <a:lnTo>
                  <a:pt x="6645061" y="1466251"/>
                </a:lnTo>
                <a:cubicBezTo>
                  <a:pt x="6700346" y="1704877"/>
                  <a:pt x="6748694" y="1968189"/>
                  <a:pt x="6854094" y="1968189"/>
                </a:cubicBezTo>
                <a:cubicBezTo>
                  <a:pt x="6950460" y="1968189"/>
                  <a:pt x="6998369" y="1748027"/>
                  <a:pt x="7047510" y="1527856"/>
                </a:cubicBezTo>
                <a:lnTo>
                  <a:pt x="7082764" y="1377305"/>
                </a:lnTo>
                <a:lnTo>
                  <a:pt x="7078424" y="1392636"/>
                </a:lnTo>
                <a:cubicBezTo>
                  <a:pt x="7070685" y="1421771"/>
                  <a:pt x="7063153" y="1451519"/>
                  <a:pt x="7055659" y="1481108"/>
                </a:cubicBezTo>
                <a:cubicBezTo>
                  <a:pt x="7010944" y="1657412"/>
                  <a:pt x="6968632" y="1825165"/>
                  <a:pt x="6890185" y="1864398"/>
                </a:cubicBezTo>
                <a:lnTo>
                  <a:pt x="6854314" y="1872976"/>
                </a:lnTo>
                <a:lnTo>
                  <a:pt x="6818663" y="1864269"/>
                </a:lnTo>
                <a:cubicBezTo>
                  <a:pt x="6741976" y="1825264"/>
                  <a:pt x="6697707" y="1661470"/>
                  <a:pt x="6654967" y="1495101"/>
                </a:cubicBezTo>
                <a:lnTo>
                  <a:pt x="6621974" y="1371339"/>
                </a:lnTo>
                <a:lnTo>
                  <a:pt x="6620756" y="1366333"/>
                </a:lnTo>
                <a:lnTo>
                  <a:pt x="6618278" y="1357474"/>
                </a:lnTo>
                <a:lnTo>
                  <a:pt x="6611593" y="1332398"/>
                </a:lnTo>
                <a:close/>
                <a:moveTo>
                  <a:pt x="10556401" y="1325873"/>
                </a:moveTo>
                <a:lnTo>
                  <a:pt x="10565273" y="1357582"/>
                </a:lnTo>
                <a:lnTo>
                  <a:pt x="10568925" y="1371283"/>
                </a:lnTo>
                <a:lnTo>
                  <a:pt x="10592026" y="1466251"/>
                </a:lnTo>
                <a:cubicBezTo>
                  <a:pt x="10647312" y="1704877"/>
                  <a:pt x="10695660" y="1968189"/>
                  <a:pt x="10801060" y="1968189"/>
                </a:cubicBezTo>
                <a:cubicBezTo>
                  <a:pt x="10897425" y="1968189"/>
                  <a:pt x="10945334" y="1748027"/>
                  <a:pt x="10994475" y="1527856"/>
                </a:cubicBezTo>
                <a:lnTo>
                  <a:pt x="11029732" y="1377295"/>
                </a:lnTo>
                <a:lnTo>
                  <a:pt x="11025389" y="1392636"/>
                </a:lnTo>
                <a:cubicBezTo>
                  <a:pt x="11017650" y="1421771"/>
                  <a:pt x="11010118" y="1451519"/>
                  <a:pt x="11002624" y="1481108"/>
                </a:cubicBezTo>
                <a:cubicBezTo>
                  <a:pt x="10957910" y="1657412"/>
                  <a:pt x="10915598" y="1825165"/>
                  <a:pt x="10837151" y="1864398"/>
                </a:cubicBezTo>
                <a:lnTo>
                  <a:pt x="10801280" y="1872976"/>
                </a:lnTo>
                <a:lnTo>
                  <a:pt x="10765628" y="1864269"/>
                </a:lnTo>
                <a:cubicBezTo>
                  <a:pt x="10688941" y="1825264"/>
                  <a:pt x="10644673" y="1661470"/>
                  <a:pt x="10601933" y="1495101"/>
                </a:cubicBezTo>
                <a:lnTo>
                  <a:pt x="10568925" y="1371283"/>
                </a:lnTo>
                <a:lnTo>
                  <a:pt x="10567721" y="1366333"/>
                </a:lnTo>
                <a:lnTo>
                  <a:pt x="10565273" y="1357582"/>
                </a:lnTo>
                <a:lnTo>
                  <a:pt x="10558559" y="1332398"/>
                </a:lnTo>
                <a:close/>
                <a:moveTo>
                  <a:pt x="2708643" y="1325859"/>
                </a:moveTo>
                <a:lnTo>
                  <a:pt x="2717520" y="1357586"/>
                </a:lnTo>
                <a:lnTo>
                  <a:pt x="2721171" y="1371280"/>
                </a:lnTo>
                <a:lnTo>
                  <a:pt x="2744272" y="1466251"/>
                </a:lnTo>
                <a:cubicBezTo>
                  <a:pt x="2799557" y="1704877"/>
                  <a:pt x="2847906" y="1968189"/>
                  <a:pt x="2953305" y="1968189"/>
                </a:cubicBezTo>
                <a:cubicBezTo>
                  <a:pt x="3049671" y="1968189"/>
                  <a:pt x="3097580" y="1748027"/>
                  <a:pt x="3146721" y="1527856"/>
                </a:cubicBezTo>
                <a:lnTo>
                  <a:pt x="3181974" y="1377313"/>
                </a:lnTo>
                <a:lnTo>
                  <a:pt x="3177636" y="1392636"/>
                </a:lnTo>
                <a:cubicBezTo>
                  <a:pt x="3169897" y="1421771"/>
                  <a:pt x="3162365" y="1451519"/>
                  <a:pt x="3154871" y="1481108"/>
                </a:cubicBezTo>
                <a:cubicBezTo>
                  <a:pt x="3110156" y="1657412"/>
                  <a:pt x="3067845" y="1825165"/>
                  <a:pt x="2989398" y="1864398"/>
                </a:cubicBezTo>
                <a:lnTo>
                  <a:pt x="2953527" y="1872976"/>
                </a:lnTo>
                <a:lnTo>
                  <a:pt x="2917875" y="1864269"/>
                </a:lnTo>
                <a:cubicBezTo>
                  <a:pt x="2841188" y="1825264"/>
                  <a:pt x="2796919" y="1661470"/>
                  <a:pt x="2754179" y="1495101"/>
                </a:cubicBezTo>
                <a:lnTo>
                  <a:pt x="2721171" y="1371280"/>
                </a:lnTo>
                <a:lnTo>
                  <a:pt x="2719967" y="1366333"/>
                </a:lnTo>
                <a:lnTo>
                  <a:pt x="2717520" y="1357586"/>
                </a:lnTo>
                <a:lnTo>
                  <a:pt x="2710805" y="1332398"/>
                </a:lnTo>
                <a:close/>
                <a:moveTo>
                  <a:pt x="9421027" y="1311852"/>
                </a:moveTo>
                <a:lnTo>
                  <a:pt x="9418282" y="1317770"/>
                </a:lnTo>
                <a:cubicBezTo>
                  <a:pt x="9368794" y="1428435"/>
                  <a:pt x="9318348" y="1539109"/>
                  <a:pt x="9217822" y="1539145"/>
                </a:cubicBezTo>
                <a:cubicBezTo>
                  <a:pt x="9117368" y="1539145"/>
                  <a:pt x="9066667" y="1428562"/>
                  <a:pt x="9016924" y="1317979"/>
                </a:cubicBezTo>
                <a:lnTo>
                  <a:pt x="9014199" y="1312138"/>
                </a:lnTo>
                <a:lnTo>
                  <a:pt x="9022081" y="1329950"/>
                </a:lnTo>
                <a:cubicBezTo>
                  <a:pt x="9072087" y="1452826"/>
                  <a:pt x="9120840" y="1576305"/>
                  <a:pt x="9217822" y="1576305"/>
                </a:cubicBezTo>
                <a:cubicBezTo>
                  <a:pt x="9314621" y="1576305"/>
                  <a:pt x="9363190" y="1452826"/>
                  <a:pt x="9413040" y="1329950"/>
                </a:cubicBezTo>
                <a:close/>
                <a:moveTo>
                  <a:pt x="5474103" y="1311764"/>
                </a:moveTo>
                <a:lnTo>
                  <a:pt x="5471316" y="1317770"/>
                </a:lnTo>
                <a:cubicBezTo>
                  <a:pt x="5421829" y="1428435"/>
                  <a:pt x="5371383" y="1539109"/>
                  <a:pt x="5270856" y="1539145"/>
                </a:cubicBezTo>
                <a:cubicBezTo>
                  <a:pt x="5170403" y="1539145"/>
                  <a:pt x="5119702" y="1428562"/>
                  <a:pt x="5069959" y="1317979"/>
                </a:cubicBezTo>
                <a:lnTo>
                  <a:pt x="5067263" y="1312200"/>
                </a:lnTo>
                <a:lnTo>
                  <a:pt x="5075118" y="1329950"/>
                </a:lnTo>
                <a:cubicBezTo>
                  <a:pt x="5125124" y="1452826"/>
                  <a:pt x="5173876" y="1576305"/>
                  <a:pt x="5270859" y="1576305"/>
                </a:cubicBezTo>
                <a:cubicBezTo>
                  <a:pt x="5367658" y="1576305"/>
                  <a:pt x="5416226" y="1452826"/>
                  <a:pt x="5466077" y="1329950"/>
                </a:cubicBezTo>
                <a:close/>
                <a:moveTo>
                  <a:pt x="1573351" y="1311683"/>
                </a:moveTo>
                <a:lnTo>
                  <a:pt x="1570527" y="1317770"/>
                </a:lnTo>
                <a:cubicBezTo>
                  <a:pt x="1521039" y="1428435"/>
                  <a:pt x="1470594" y="1539109"/>
                  <a:pt x="1370067" y="1539145"/>
                </a:cubicBezTo>
                <a:cubicBezTo>
                  <a:pt x="1269614" y="1539145"/>
                  <a:pt x="1218912" y="1428562"/>
                  <a:pt x="1169169" y="1317979"/>
                </a:cubicBezTo>
                <a:lnTo>
                  <a:pt x="1166498" y="1312253"/>
                </a:lnTo>
                <a:lnTo>
                  <a:pt x="1174330" y="1329950"/>
                </a:lnTo>
                <a:cubicBezTo>
                  <a:pt x="1224336" y="1452826"/>
                  <a:pt x="1273088" y="1576305"/>
                  <a:pt x="1370071" y="1576305"/>
                </a:cubicBezTo>
                <a:cubicBezTo>
                  <a:pt x="1466870" y="1576305"/>
                  <a:pt x="1515439" y="1452826"/>
                  <a:pt x="1565289" y="1329950"/>
                </a:cubicBezTo>
                <a:close/>
                <a:moveTo>
                  <a:pt x="11803900" y="1291754"/>
                </a:moveTo>
                <a:lnTo>
                  <a:pt x="11792300" y="1316747"/>
                </a:lnTo>
                <a:cubicBezTo>
                  <a:pt x="11742795" y="1427412"/>
                  <a:pt x="11692331" y="1538086"/>
                  <a:pt x="11591768" y="1538122"/>
                </a:cubicBezTo>
                <a:cubicBezTo>
                  <a:pt x="11491278" y="1538122"/>
                  <a:pt x="11440576" y="1427540"/>
                  <a:pt x="11390833" y="1316957"/>
                </a:cubicBezTo>
                <a:lnTo>
                  <a:pt x="11384623" y="1303647"/>
                </a:lnTo>
                <a:lnTo>
                  <a:pt x="11396071" y="1329512"/>
                </a:lnTo>
                <a:cubicBezTo>
                  <a:pt x="11446087" y="1452387"/>
                  <a:pt x="11494857" y="1575866"/>
                  <a:pt x="11591913" y="1575866"/>
                </a:cubicBezTo>
                <a:cubicBezTo>
                  <a:pt x="11688969" y="1575866"/>
                  <a:pt x="11737481" y="1452387"/>
                  <a:pt x="11787258" y="1329512"/>
                </a:cubicBezTo>
                <a:close/>
                <a:moveTo>
                  <a:pt x="3962901" y="1276436"/>
                </a:moveTo>
                <a:lnTo>
                  <a:pt x="3935240" y="1337470"/>
                </a:lnTo>
                <a:cubicBezTo>
                  <a:pt x="3888536" y="1440814"/>
                  <a:pt x="3838291" y="1538088"/>
                  <a:pt x="3744013" y="1538122"/>
                </a:cubicBezTo>
                <a:cubicBezTo>
                  <a:pt x="3643523" y="1538122"/>
                  <a:pt x="3592822" y="1427540"/>
                  <a:pt x="3543078" y="1316957"/>
                </a:cubicBezTo>
                <a:lnTo>
                  <a:pt x="3536957" y="1303838"/>
                </a:lnTo>
                <a:lnTo>
                  <a:pt x="3548321" y="1329512"/>
                </a:lnTo>
                <a:cubicBezTo>
                  <a:pt x="3598337" y="1452387"/>
                  <a:pt x="3647107" y="1575866"/>
                  <a:pt x="3744161" y="1575866"/>
                </a:cubicBezTo>
                <a:cubicBezTo>
                  <a:pt x="3841217" y="1575866"/>
                  <a:pt x="3889730" y="1452387"/>
                  <a:pt x="3939507" y="1329512"/>
                </a:cubicBezTo>
                <a:close/>
                <a:moveTo>
                  <a:pt x="7103750" y="1275694"/>
                </a:moveTo>
                <a:lnTo>
                  <a:pt x="7102125" y="1279602"/>
                </a:lnTo>
                <a:cubicBezTo>
                  <a:pt x="7032062" y="1479007"/>
                  <a:pt x="6986638" y="1769059"/>
                  <a:pt x="6854313" y="1769107"/>
                </a:cubicBezTo>
                <a:lnTo>
                  <a:pt x="6854313" y="1769472"/>
                </a:lnTo>
                <a:cubicBezTo>
                  <a:pt x="6721797" y="1769472"/>
                  <a:pt x="6675365" y="1479531"/>
                  <a:pt x="6604548" y="1280196"/>
                </a:cubicBezTo>
                <a:lnTo>
                  <a:pt x="6603612" y="1277967"/>
                </a:lnTo>
                <a:lnTo>
                  <a:pt x="6621099" y="1333193"/>
                </a:lnTo>
                <a:cubicBezTo>
                  <a:pt x="6687932" y="1560782"/>
                  <a:pt x="6733702" y="1864233"/>
                  <a:pt x="6854387" y="1864233"/>
                </a:cubicBezTo>
                <a:cubicBezTo>
                  <a:pt x="6974844" y="1864233"/>
                  <a:pt x="7019701" y="1560696"/>
                  <a:pt x="7085793" y="1333026"/>
                </a:cubicBezTo>
                <a:close/>
                <a:moveTo>
                  <a:pt x="3202963" y="1275692"/>
                </a:moveTo>
                <a:lnTo>
                  <a:pt x="3201337" y="1279602"/>
                </a:lnTo>
                <a:cubicBezTo>
                  <a:pt x="3131274" y="1479007"/>
                  <a:pt x="3085850" y="1769059"/>
                  <a:pt x="2953525" y="1769107"/>
                </a:cubicBezTo>
                <a:lnTo>
                  <a:pt x="2953525" y="1769472"/>
                </a:lnTo>
                <a:cubicBezTo>
                  <a:pt x="2821010" y="1769472"/>
                  <a:pt x="2774577" y="1479531"/>
                  <a:pt x="2703761" y="1280196"/>
                </a:cubicBezTo>
                <a:lnTo>
                  <a:pt x="2702820" y="1277956"/>
                </a:lnTo>
                <a:lnTo>
                  <a:pt x="2720310" y="1333193"/>
                </a:lnTo>
                <a:cubicBezTo>
                  <a:pt x="2787144" y="1560782"/>
                  <a:pt x="2832914" y="1864233"/>
                  <a:pt x="2953599" y="1864233"/>
                </a:cubicBezTo>
                <a:cubicBezTo>
                  <a:pt x="3074056" y="1864233"/>
                  <a:pt x="3118913" y="1560696"/>
                  <a:pt x="3185005" y="1333026"/>
                </a:cubicBezTo>
                <a:close/>
                <a:moveTo>
                  <a:pt x="11050717" y="1275690"/>
                </a:moveTo>
                <a:lnTo>
                  <a:pt x="11049090" y="1279602"/>
                </a:lnTo>
                <a:cubicBezTo>
                  <a:pt x="10979027" y="1479007"/>
                  <a:pt x="10933603" y="1769059"/>
                  <a:pt x="10801279" y="1769107"/>
                </a:cubicBezTo>
                <a:lnTo>
                  <a:pt x="10801279" y="1769472"/>
                </a:lnTo>
                <a:cubicBezTo>
                  <a:pt x="10668763" y="1769472"/>
                  <a:pt x="10622330" y="1479531"/>
                  <a:pt x="10551514" y="1280196"/>
                </a:cubicBezTo>
                <a:lnTo>
                  <a:pt x="10550577" y="1277965"/>
                </a:lnTo>
                <a:lnTo>
                  <a:pt x="10568064" y="1333193"/>
                </a:lnTo>
                <a:cubicBezTo>
                  <a:pt x="10634897" y="1560782"/>
                  <a:pt x="10680668" y="1864233"/>
                  <a:pt x="10801352" y="1864233"/>
                </a:cubicBezTo>
                <a:cubicBezTo>
                  <a:pt x="10921809" y="1864233"/>
                  <a:pt x="10966667" y="1560696"/>
                  <a:pt x="11032759" y="1333026"/>
                </a:cubicBezTo>
                <a:close/>
                <a:moveTo>
                  <a:pt x="7864913" y="1273737"/>
                </a:moveTo>
                <a:lnTo>
                  <a:pt x="7836029" y="1337470"/>
                </a:lnTo>
                <a:cubicBezTo>
                  <a:pt x="7789325" y="1440814"/>
                  <a:pt x="7739080" y="1538088"/>
                  <a:pt x="7644802" y="1538122"/>
                </a:cubicBezTo>
                <a:cubicBezTo>
                  <a:pt x="7544312" y="1538122"/>
                  <a:pt x="7493610" y="1427540"/>
                  <a:pt x="7443867" y="1316957"/>
                </a:cubicBezTo>
                <a:lnTo>
                  <a:pt x="7437670" y="1303676"/>
                </a:lnTo>
                <a:lnTo>
                  <a:pt x="7449106" y="1329512"/>
                </a:lnTo>
                <a:cubicBezTo>
                  <a:pt x="7499122" y="1452387"/>
                  <a:pt x="7547892" y="1575866"/>
                  <a:pt x="7644947" y="1575866"/>
                </a:cubicBezTo>
                <a:cubicBezTo>
                  <a:pt x="7742437" y="1575866"/>
                  <a:pt x="7790948" y="1451282"/>
                  <a:pt x="7840960" y="1327866"/>
                </a:cubicBezTo>
                <a:close/>
                <a:moveTo>
                  <a:pt x="1157601" y="1272450"/>
                </a:moveTo>
                <a:lnTo>
                  <a:pt x="1174919" y="1309219"/>
                </a:lnTo>
                <a:cubicBezTo>
                  <a:pt x="1224662" y="1419802"/>
                  <a:pt x="1273446" y="1530384"/>
                  <a:pt x="1370067" y="1530384"/>
                </a:cubicBezTo>
                <a:cubicBezTo>
                  <a:pt x="1466725" y="1530384"/>
                  <a:pt x="1515254" y="1419747"/>
                  <a:pt x="1564751" y="1309100"/>
                </a:cubicBezTo>
                <a:lnTo>
                  <a:pt x="1581586" y="1273168"/>
                </a:lnTo>
                <a:lnTo>
                  <a:pt x="1561071" y="1313096"/>
                </a:lnTo>
                <a:cubicBezTo>
                  <a:pt x="1514528" y="1405567"/>
                  <a:pt x="1464482" y="1492607"/>
                  <a:pt x="1370067" y="1492641"/>
                </a:cubicBezTo>
                <a:cubicBezTo>
                  <a:pt x="1275790" y="1492641"/>
                  <a:pt x="1225512" y="1405683"/>
                  <a:pt x="1178714" y="1313291"/>
                </a:cubicBezTo>
                <a:close/>
                <a:moveTo>
                  <a:pt x="5058388" y="1272446"/>
                </a:moveTo>
                <a:lnTo>
                  <a:pt x="5075708" y="1309219"/>
                </a:lnTo>
                <a:cubicBezTo>
                  <a:pt x="5125451" y="1419802"/>
                  <a:pt x="5174235" y="1530384"/>
                  <a:pt x="5270856" y="1530384"/>
                </a:cubicBezTo>
                <a:cubicBezTo>
                  <a:pt x="5367514" y="1530384"/>
                  <a:pt x="5416043" y="1419747"/>
                  <a:pt x="5465540" y="1309100"/>
                </a:cubicBezTo>
                <a:lnTo>
                  <a:pt x="5482364" y="1273191"/>
                </a:lnTo>
                <a:lnTo>
                  <a:pt x="5461860" y="1313096"/>
                </a:lnTo>
                <a:cubicBezTo>
                  <a:pt x="5415317" y="1405567"/>
                  <a:pt x="5365271" y="1492607"/>
                  <a:pt x="5270856" y="1492641"/>
                </a:cubicBezTo>
                <a:cubicBezTo>
                  <a:pt x="5176579" y="1492641"/>
                  <a:pt x="5126301" y="1405683"/>
                  <a:pt x="5079503" y="1313291"/>
                </a:cubicBezTo>
                <a:close/>
                <a:moveTo>
                  <a:pt x="9005352" y="1272444"/>
                </a:moveTo>
                <a:lnTo>
                  <a:pt x="9022673" y="1309219"/>
                </a:lnTo>
                <a:cubicBezTo>
                  <a:pt x="9072416" y="1419802"/>
                  <a:pt x="9121201" y="1530384"/>
                  <a:pt x="9217822" y="1530384"/>
                </a:cubicBezTo>
                <a:cubicBezTo>
                  <a:pt x="9314480" y="1530384"/>
                  <a:pt x="9363009" y="1419747"/>
                  <a:pt x="9412505" y="1309100"/>
                </a:cubicBezTo>
                <a:lnTo>
                  <a:pt x="9429342" y="1273164"/>
                </a:lnTo>
                <a:lnTo>
                  <a:pt x="9408825" y="1313096"/>
                </a:lnTo>
                <a:cubicBezTo>
                  <a:pt x="9362282" y="1405567"/>
                  <a:pt x="9312236" y="1492607"/>
                  <a:pt x="9217822" y="1492641"/>
                </a:cubicBezTo>
                <a:cubicBezTo>
                  <a:pt x="9123544" y="1492641"/>
                  <a:pt x="9073266" y="1405683"/>
                  <a:pt x="9026468" y="1313291"/>
                </a:cubicBezTo>
                <a:close/>
                <a:moveTo>
                  <a:pt x="3955453" y="1271594"/>
                </a:moveTo>
                <a:lnTo>
                  <a:pt x="3952057" y="1277642"/>
                </a:lnTo>
                <a:cubicBezTo>
                  <a:pt x="3899962" y="1381754"/>
                  <a:pt x="3849903" y="1491907"/>
                  <a:pt x="3743648" y="1491984"/>
                </a:cubicBezTo>
                <a:cubicBezTo>
                  <a:pt x="3649370" y="1491984"/>
                  <a:pt x="3599076" y="1405027"/>
                  <a:pt x="3552261" y="1312634"/>
                </a:cubicBezTo>
                <a:lnTo>
                  <a:pt x="3537204" y="1283519"/>
                </a:lnTo>
                <a:lnTo>
                  <a:pt x="3548828" y="1308197"/>
                </a:lnTo>
                <a:cubicBezTo>
                  <a:pt x="3598571" y="1418779"/>
                  <a:pt x="3647356" y="1529362"/>
                  <a:pt x="3744013" y="1529362"/>
                </a:cubicBezTo>
                <a:cubicBezTo>
                  <a:pt x="3849772" y="1529362"/>
                  <a:pt x="3897934" y="1397008"/>
                  <a:pt x="3952761" y="1277050"/>
                </a:cubicBezTo>
                <a:close/>
                <a:moveTo>
                  <a:pt x="7858754" y="1267123"/>
                </a:moveTo>
                <a:lnTo>
                  <a:pt x="7852845" y="1277642"/>
                </a:lnTo>
                <a:cubicBezTo>
                  <a:pt x="7800751" y="1381754"/>
                  <a:pt x="7750691" y="1491907"/>
                  <a:pt x="7644436" y="1491984"/>
                </a:cubicBezTo>
                <a:cubicBezTo>
                  <a:pt x="7550158" y="1491984"/>
                  <a:pt x="7499865" y="1405027"/>
                  <a:pt x="7453050" y="1312634"/>
                </a:cubicBezTo>
                <a:lnTo>
                  <a:pt x="7437988" y="1283510"/>
                </a:lnTo>
                <a:lnTo>
                  <a:pt x="7449616" y="1308197"/>
                </a:lnTo>
                <a:cubicBezTo>
                  <a:pt x="7499359" y="1418779"/>
                  <a:pt x="7548144" y="1529362"/>
                  <a:pt x="7644802" y="1529362"/>
                </a:cubicBezTo>
                <a:cubicBezTo>
                  <a:pt x="7741496" y="1529362"/>
                  <a:pt x="7790043" y="1418725"/>
                  <a:pt x="7839558" y="1308078"/>
                </a:cubicBezTo>
                <a:close/>
                <a:moveTo>
                  <a:pt x="1967879" y="1262031"/>
                </a:moveTo>
                <a:lnTo>
                  <a:pt x="2016276" y="1340271"/>
                </a:lnTo>
                <a:cubicBezTo>
                  <a:pt x="2052732" y="1391410"/>
                  <a:pt x="2096097" y="1429858"/>
                  <a:pt x="2161143" y="1429858"/>
                </a:cubicBezTo>
                <a:cubicBezTo>
                  <a:pt x="2226141" y="1429858"/>
                  <a:pt x="2269432" y="1391361"/>
                  <a:pt x="2305812" y="1340156"/>
                </a:cubicBezTo>
                <a:lnTo>
                  <a:pt x="2352395" y="1264586"/>
                </a:lnTo>
                <a:lnTo>
                  <a:pt x="2323189" y="1308322"/>
                </a:lnTo>
                <a:cubicBezTo>
                  <a:pt x="2283447" y="1362884"/>
                  <a:pt x="2236343" y="1406543"/>
                  <a:pt x="2161139" y="1406570"/>
                </a:cubicBezTo>
                <a:cubicBezTo>
                  <a:pt x="2085909" y="1406570"/>
                  <a:pt x="2038756" y="1362959"/>
                  <a:pt x="1998954" y="1308446"/>
                </a:cubicBezTo>
                <a:close/>
                <a:moveTo>
                  <a:pt x="5868642" y="1261992"/>
                </a:moveTo>
                <a:lnTo>
                  <a:pt x="5917063" y="1340271"/>
                </a:lnTo>
                <a:cubicBezTo>
                  <a:pt x="5953518" y="1391410"/>
                  <a:pt x="5996883" y="1429858"/>
                  <a:pt x="6061929" y="1429858"/>
                </a:cubicBezTo>
                <a:cubicBezTo>
                  <a:pt x="6126926" y="1429858"/>
                  <a:pt x="6170218" y="1391361"/>
                  <a:pt x="6206596" y="1340156"/>
                </a:cubicBezTo>
                <a:lnTo>
                  <a:pt x="6253125" y="1264674"/>
                </a:lnTo>
                <a:lnTo>
                  <a:pt x="6223978" y="1308322"/>
                </a:lnTo>
                <a:cubicBezTo>
                  <a:pt x="6184236" y="1362884"/>
                  <a:pt x="6137132" y="1406543"/>
                  <a:pt x="6061928" y="1406570"/>
                </a:cubicBezTo>
                <a:cubicBezTo>
                  <a:pt x="5986698" y="1406570"/>
                  <a:pt x="5939545" y="1362959"/>
                  <a:pt x="5899743" y="1308446"/>
                </a:cubicBezTo>
                <a:close/>
                <a:moveTo>
                  <a:pt x="9815586" y="1261960"/>
                </a:moveTo>
                <a:lnTo>
                  <a:pt x="9864027" y="1340271"/>
                </a:lnTo>
                <a:cubicBezTo>
                  <a:pt x="9900482" y="1391410"/>
                  <a:pt x="9943847" y="1429858"/>
                  <a:pt x="10008893" y="1429858"/>
                </a:cubicBezTo>
                <a:cubicBezTo>
                  <a:pt x="10073890" y="1429858"/>
                  <a:pt x="10117181" y="1391361"/>
                  <a:pt x="10153560" y="1340156"/>
                </a:cubicBezTo>
                <a:lnTo>
                  <a:pt x="10200075" y="1264698"/>
                </a:lnTo>
                <a:lnTo>
                  <a:pt x="10170943" y="1308322"/>
                </a:lnTo>
                <a:cubicBezTo>
                  <a:pt x="10131202" y="1362884"/>
                  <a:pt x="10084097" y="1406543"/>
                  <a:pt x="10008894" y="1406570"/>
                </a:cubicBezTo>
                <a:cubicBezTo>
                  <a:pt x="9933663" y="1406570"/>
                  <a:pt x="9886511" y="1362959"/>
                  <a:pt x="9846709" y="1308446"/>
                </a:cubicBezTo>
                <a:close/>
                <a:moveTo>
                  <a:pt x="11811799" y="1254150"/>
                </a:moveTo>
                <a:lnTo>
                  <a:pt x="11810274" y="1256934"/>
                </a:lnTo>
                <a:cubicBezTo>
                  <a:pt x="11754141" y="1366578"/>
                  <a:pt x="11704740" y="1491902"/>
                  <a:pt x="11591402" y="1491984"/>
                </a:cubicBezTo>
                <a:cubicBezTo>
                  <a:pt x="11497124" y="1491984"/>
                  <a:pt x="11446830" y="1405027"/>
                  <a:pt x="11400015" y="1312634"/>
                </a:cubicBezTo>
                <a:lnTo>
                  <a:pt x="11384958" y="1283519"/>
                </a:lnTo>
                <a:lnTo>
                  <a:pt x="11396582" y="1308197"/>
                </a:lnTo>
                <a:cubicBezTo>
                  <a:pt x="11446325" y="1418779"/>
                  <a:pt x="11495110" y="1529362"/>
                  <a:pt x="11591768" y="1529362"/>
                </a:cubicBezTo>
                <a:cubicBezTo>
                  <a:pt x="11688462" y="1529362"/>
                  <a:pt x="11737009" y="1418725"/>
                  <a:pt x="11786524" y="1308078"/>
                </a:cubicBezTo>
                <a:close/>
                <a:moveTo>
                  <a:pt x="3210886" y="1231474"/>
                </a:moveTo>
                <a:lnTo>
                  <a:pt x="3200955" y="1251660"/>
                </a:lnTo>
                <a:cubicBezTo>
                  <a:pt x="3130885" y="1420394"/>
                  <a:pt x="3085730" y="1665832"/>
                  <a:pt x="2953453" y="1665880"/>
                </a:cubicBezTo>
                <a:cubicBezTo>
                  <a:pt x="2821177" y="1665880"/>
                  <a:pt x="2774701" y="1420647"/>
                  <a:pt x="2703826" y="1252049"/>
                </a:cubicBezTo>
                <a:lnTo>
                  <a:pt x="2697588" y="1239496"/>
                </a:lnTo>
                <a:lnTo>
                  <a:pt x="2699254" y="1243251"/>
                </a:lnTo>
                <a:cubicBezTo>
                  <a:pt x="2778452" y="1442134"/>
                  <a:pt x="2820872" y="1760346"/>
                  <a:pt x="2953525" y="1760346"/>
                </a:cubicBezTo>
                <a:cubicBezTo>
                  <a:pt x="3086028" y="1760346"/>
                  <a:pt x="3127366" y="1442030"/>
                  <a:pt x="3205784" y="1243083"/>
                </a:cubicBezTo>
                <a:close/>
                <a:moveTo>
                  <a:pt x="7111680" y="1231463"/>
                </a:moveTo>
                <a:lnTo>
                  <a:pt x="7101743" y="1251660"/>
                </a:lnTo>
                <a:cubicBezTo>
                  <a:pt x="7031673" y="1420394"/>
                  <a:pt x="6986518" y="1665832"/>
                  <a:pt x="6854241" y="1665880"/>
                </a:cubicBezTo>
                <a:cubicBezTo>
                  <a:pt x="6721965" y="1665880"/>
                  <a:pt x="6675489" y="1420647"/>
                  <a:pt x="6604614" y="1252049"/>
                </a:cubicBezTo>
                <a:lnTo>
                  <a:pt x="6598375" y="1239496"/>
                </a:lnTo>
                <a:lnTo>
                  <a:pt x="6600042" y="1243251"/>
                </a:lnTo>
                <a:cubicBezTo>
                  <a:pt x="6679241" y="1442134"/>
                  <a:pt x="6721661" y="1760346"/>
                  <a:pt x="6854313" y="1760346"/>
                </a:cubicBezTo>
                <a:cubicBezTo>
                  <a:pt x="6986816" y="1760346"/>
                  <a:pt x="7028154" y="1442030"/>
                  <a:pt x="7106573" y="1243083"/>
                </a:cubicBezTo>
                <a:close/>
                <a:moveTo>
                  <a:pt x="11058646" y="1231460"/>
                </a:moveTo>
                <a:lnTo>
                  <a:pt x="11048708" y="1251660"/>
                </a:lnTo>
                <a:cubicBezTo>
                  <a:pt x="10978638" y="1420394"/>
                  <a:pt x="10933483" y="1665832"/>
                  <a:pt x="10801206" y="1665880"/>
                </a:cubicBezTo>
                <a:cubicBezTo>
                  <a:pt x="10668929" y="1665880"/>
                  <a:pt x="10622453" y="1420647"/>
                  <a:pt x="10551579" y="1252049"/>
                </a:cubicBezTo>
                <a:lnTo>
                  <a:pt x="10545349" y="1239512"/>
                </a:lnTo>
                <a:lnTo>
                  <a:pt x="10547007" y="1243251"/>
                </a:lnTo>
                <a:cubicBezTo>
                  <a:pt x="10626207" y="1442134"/>
                  <a:pt x="10668627" y="1760346"/>
                  <a:pt x="10801279" y="1760346"/>
                </a:cubicBezTo>
                <a:cubicBezTo>
                  <a:pt x="10933782" y="1760346"/>
                  <a:pt x="10975120" y="1442030"/>
                  <a:pt x="11053538" y="1243083"/>
                </a:cubicBezTo>
                <a:close/>
                <a:moveTo>
                  <a:pt x="2365138" y="1229626"/>
                </a:moveTo>
                <a:lnTo>
                  <a:pt x="2351718" y="1247905"/>
                </a:lnTo>
                <a:cubicBezTo>
                  <a:pt x="2305160" y="1312719"/>
                  <a:pt x="2255246" y="1373765"/>
                  <a:pt x="2161140" y="1373936"/>
                </a:cubicBezTo>
                <a:cubicBezTo>
                  <a:pt x="2067306" y="1373936"/>
                  <a:pt x="2017169" y="1312981"/>
                  <a:pt x="1970364" y="1248216"/>
                </a:cubicBezTo>
                <a:lnTo>
                  <a:pt x="1957374" y="1230621"/>
                </a:lnTo>
                <a:lnTo>
                  <a:pt x="1965516" y="1242785"/>
                </a:lnTo>
                <a:cubicBezTo>
                  <a:pt x="2015094" y="1320297"/>
                  <a:pt x="2063898" y="1397809"/>
                  <a:pt x="2161139" y="1397809"/>
                </a:cubicBezTo>
                <a:cubicBezTo>
                  <a:pt x="2258198" y="1397809"/>
                  <a:pt x="2306929" y="1320224"/>
                  <a:pt x="2356453" y="1242630"/>
                </a:cubicBezTo>
                <a:close/>
                <a:moveTo>
                  <a:pt x="10212896" y="1229621"/>
                </a:moveTo>
                <a:lnTo>
                  <a:pt x="10199472" y="1247905"/>
                </a:lnTo>
                <a:cubicBezTo>
                  <a:pt x="10152914" y="1312719"/>
                  <a:pt x="10103000" y="1373765"/>
                  <a:pt x="10008894" y="1373936"/>
                </a:cubicBezTo>
                <a:cubicBezTo>
                  <a:pt x="9915061" y="1373936"/>
                  <a:pt x="9864923" y="1312981"/>
                  <a:pt x="9818118" y="1248216"/>
                </a:cubicBezTo>
                <a:lnTo>
                  <a:pt x="9805135" y="1230631"/>
                </a:lnTo>
                <a:lnTo>
                  <a:pt x="9813270" y="1242785"/>
                </a:lnTo>
                <a:cubicBezTo>
                  <a:pt x="9862849" y="1320297"/>
                  <a:pt x="9911653" y="1397809"/>
                  <a:pt x="10008894" y="1397809"/>
                </a:cubicBezTo>
                <a:cubicBezTo>
                  <a:pt x="10105953" y="1397809"/>
                  <a:pt x="10154683" y="1320224"/>
                  <a:pt x="10204207" y="1242630"/>
                </a:cubicBezTo>
                <a:close/>
                <a:moveTo>
                  <a:pt x="6265930" y="1229621"/>
                </a:moveTo>
                <a:lnTo>
                  <a:pt x="6252506" y="1247905"/>
                </a:lnTo>
                <a:cubicBezTo>
                  <a:pt x="6205949" y="1312719"/>
                  <a:pt x="6156035" y="1373765"/>
                  <a:pt x="6061929" y="1373936"/>
                </a:cubicBezTo>
                <a:cubicBezTo>
                  <a:pt x="5968095" y="1373936"/>
                  <a:pt x="5917958" y="1312981"/>
                  <a:pt x="5871153" y="1248216"/>
                </a:cubicBezTo>
                <a:lnTo>
                  <a:pt x="5858163" y="1230621"/>
                </a:lnTo>
                <a:lnTo>
                  <a:pt x="5866305" y="1242785"/>
                </a:lnTo>
                <a:cubicBezTo>
                  <a:pt x="5915884" y="1320297"/>
                  <a:pt x="5964687" y="1397809"/>
                  <a:pt x="6061928" y="1397809"/>
                </a:cubicBezTo>
                <a:cubicBezTo>
                  <a:pt x="6158987" y="1397809"/>
                  <a:pt x="6207717" y="1320224"/>
                  <a:pt x="6257241" y="1242630"/>
                </a:cubicBezTo>
                <a:close/>
                <a:moveTo>
                  <a:pt x="4660195" y="1227645"/>
                </a:moveTo>
                <a:lnTo>
                  <a:pt x="4641041" y="1248144"/>
                </a:lnTo>
                <a:cubicBezTo>
                  <a:pt x="4601395" y="1287063"/>
                  <a:pt x="4554441" y="1318207"/>
                  <a:pt x="4479347" y="1318234"/>
                </a:cubicBezTo>
                <a:cubicBezTo>
                  <a:pt x="4413784" y="1318234"/>
                  <a:pt x="4369616" y="1294434"/>
                  <a:pt x="4332980" y="1262453"/>
                </a:cubicBezTo>
                <a:lnTo>
                  <a:pt x="4300506" y="1230455"/>
                </a:lnTo>
                <a:lnTo>
                  <a:pt x="4304218" y="1234965"/>
                </a:lnTo>
                <a:cubicBezTo>
                  <a:pt x="4347581" y="1286568"/>
                  <a:pt x="4395497" y="1331887"/>
                  <a:pt x="4479348" y="1331887"/>
                </a:cubicBezTo>
                <a:cubicBezTo>
                  <a:pt x="4561612" y="1331887"/>
                  <a:pt x="4609170" y="1288347"/>
                  <a:pt x="4651717" y="1237998"/>
                </a:cubicBezTo>
                <a:close/>
                <a:moveTo>
                  <a:pt x="397069" y="1227146"/>
                </a:moveTo>
                <a:lnTo>
                  <a:pt x="406092" y="1238116"/>
                </a:lnTo>
                <a:cubicBezTo>
                  <a:pt x="448766" y="1288399"/>
                  <a:pt x="496421" y="1331887"/>
                  <a:pt x="578561" y="1331887"/>
                </a:cubicBezTo>
                <a:cubicBezTo>
                  <a:pt x="660824" y="1331887"/>
                  <a:pt x="708382" y="1288347"/>
                  <a:pt x="750929" y="1237998"/>
                </a:cubicBezTo>
                <a:lnTo>
                  <a:pt x="759418" y="1227632"/>
                </a:lnTo>
                <a:lnTo>
                  <a:pt x="740252" y="1248144"/>
                </a:lnTo>
                <a:cubicBezTo>
                  <a:pt x="700606" y="1287063"/>
                  <a:pt x="653651" y="1318207"/>
                  <a:pt x="578557" y="1318234"/>
                </a:cubicBezTo>
                <a:cubicBezTo>
                  <a:pt x="503628" y="1318234"/>
                  <a:pt x="456643" y="1287148"/>
                  <a:pt x="416910" y="1248291"/>
                </a:cubicBezTo>
                <a:close/>
                <a:moveTo>
                  <a:pt x="8991232" y="1227066"/>
                </a:moveTo>
                <a:lnTo>
                  <a:pt x="9022125" y="1285930"/>
                </a:lnTo>
                <a:cubicBezTo>
                  <a:pt x="9071722" y="1384869"/>
                  <a:pt x="9120434" y="1483808"/>
                  <a:pt x="9217457" y="1483808"/>
                </a:cubicBezTo>
                <a:cubicBezTo>
                  <a:pt x="9314406" y="1483808"/>
                  <a:pt x="9362936" y="1384815"/>
                  <a:pt x="9412368" y="1285812"/>
                </a:cubicBezTo>
                <a:lnTo>
                  <a:pt x="9440087" y="1232797"/>
                </a:lnTo>
                <a:lnTo>
                  <a:pt x="9436480" y="1238598"/>
                </a:lnTo>
                <a:cubicBezTo>
                  <a:pt x="9380247" y="1335359"/>
                  <a:pt x="9330759" y="1445952"/>
                  <a:pt x="9217749" y="1445993"/>
                </a:cubicBezTo>
                <a:cubicBezTo>
                  <a:pt x="9105026" y="1445993"/>
                  <a:pt x="9055155" y="1335511"/>
                  <a:pt x="8998597" y="1238839"/>
                </a:cubicBezTo>
                <a:close/>
                <a:moveTo>
                  <a:pt x="1143474" y="1227059"/>
                </a:moveTo>
                <a:lnTo>
                  <a:pt x="1174371" y="1285930"/>
                </a:lnTo>
                <a:cubicBezTo>
                  <a:pt x="1223968" y="1384869"/>
                  <a:pt x="1272680" y="1483808"/>
                  <a:pt x="1369703" y="1483808"/>
                </a:cubicBezTo>
                <a:cubicBezTo>
                  <a:pt x="1466652" y="1483808"/>
                  <a:pt x="1515182" y="1384815"/>
                  <a:pt x="1564614" y="1285812"/>
                </a:cubicBezTo>
                <a:lnTo>
                  <a:pt x="1592333" y="1232798"/>
                </a:lnTo>
                <a:lnTo>
                  <a:pt x="1588726" y="1238598"/>
                </a:lnTo>
                <a:cubicBezTo>
                  <a:pt x="1532493" y="1335359"/>
                  <a:pt x="1483005" y="1445952"/>
                  <a:pt x="1369995" y="1445993"/>
                </a:cubicBezTo>
                <a:cubicBezTo>
                  <a:pt x="1257272" y="1445993"/>
                  <a:pt x="1207401" y="1335511"/>
                  <a:pt x="1150844" y="1238839"/>
                </a:cubicBezTo>
                <a:close/>
                <a:moveTo>
                  <a:pt x="5044262" y="1227057"/>
                </a:moveTo>
                <a:lnTo>
                  <a:pt x="5075160" y="1285930"/>
                </a:lnTo>
                <a:cubicBezTo>
                  <a:pt x="5124757" y="1384869"/>
                  <a:pt x="5173469" y="1483808"/>
                  <a:pt x="5270491" y="1483808"/>
                </a:cubicBezTo>
                <a:cubicBezTo>
                  <a:pt x="5367441" y="1483808"/>
                  <a:pt x="5415971" y="1384815"/>
                  <a:pt x="5465403" y="1285812"/>
                </a:cubicBezTo>
                <a:lnTo>
                  <a:pt x="5493119" y="1232801"/>
                </a:lnTo>
                <a:lnTo>
                  <a:pt x="5489516" y="1238598"/>
                </a:lnTo>
                <a:cubicBezTo>
                  <a:pt x="5433282" y="1335359"/>
                  <a:pt x="5383794" y="1445952"/>
                  <a:pt x="5270783" y="1445993"/>
                </a:cubicBezTo>
                <a:cubicBezTo>
                  <a:pt x="5158061" y="1445993"/>
                  <a:pt x="5108190" y="1335511"/>
                  <a:pt x="5051633" y="1238839"/>
                </a:cubicBezTo>
                <a:close/>
                <a:moveTo>
                  <a:pt x="8244193" y="1226474"/>
                </a:moveTo>
                <a:lnTo>
                  <a:pt x="8251182" y="1234965"/>
                </a:lnTo>
                <a:cubicBezTo>
                  <a:pt x="8294546" y="1286568"/>
                  <a:pt x="8342461" y="1331887"/>
                  <a:pt x="8426312" y="1331887"/>
                </a:cubicBezTo>
                <a:cubicBezTo>
                  <a:pt x="8508575" y="1331887"/>
                  <a:pt x="8556133" y="1288347"/>
                  <a:pt x="8598680" y="1237998"/>
                </a:cubicBezTo>
                <a:lnTo>
                  <a:pt x="8607149" y="1227657"/>
                </a:lnTo>
                <a:lnTo>
                  <a:pt x="8588006" y="1248144"/>
                </a:lnTo>
                <a:cubicBezTo>
                  <a:pt x="8548360" y="1287063"/>
                  <a:pt x="8501406" y="1318207"/>
                  <a:pt x="8426312" y="1318234"/>
                </a:cubicBezTo>
                <a:cubicBezTo>
                  <a:pt x="8351383" y="1318234"/>
                  <a:pt x="8304398" y="1287148"/>
                  <a:pt x="8264665" y="1248291"/>
                </a:cubicBezTo>
                <a:close/>
                <a:moveTo>
                  <a:pt x="11363866" y="1224165"/>
                </a:moveTo>
                <a:lnTo>
                  <a:pt x="11395998" y="1285346"/>
                </a:lnTo>
                <a:cubicBezTo>
                  <a:pt x="11445632" y="1384285"/>
                  <a:pt x="11494380" y="1483223"/>
                  <a:pt x="11591402" y="1483223"/>
                </a:cubicBezTo>
                <a:cubicBezTo>
                  <a:pt x="11688388" y="1483223"/>
                  <a:pt x="11736917" y="1384212"/>
                  <a:pt x="11786350" y="1285191"/>
                </a:cubicBezTo>
                <a:lnTo>
                  <a:pt x="11814952" y="1230477"/>
                </a:lnTo>
                <a:lnTo>
                  <a:pt x="11810463" y="1237693"/>
                </a:lnTo>
                <a:cubicBezTo>
                  <a:pt x="11754202" y="1334434"/>
                  <a:pt x="11704672" y="1445003"/>
                  <a:pt x="11591621" y="1445043"/>
                </a:cubicBezTo>
                <a:cubicBezTo>
                  <a:pt x="11478775" y="1445043"/>
                  <a:pt x="11428966" y="1334561"/>
                  <a:pt x="11372447" y="1237889"/>
                </a:cubicBezTo>
                <a:close/>
                <a:moveTo>
                  <a:pt x="7416899" y="1224163"/>
                </a:moveTo>
                <a:lnTo>
                  <a:pt x="7449032" y="1285346"/>
                </a:lnTo>
                <a:cubicBezTo>
                  <a:pt x="7498666" y="1384285"/>
                  <a:pt x="7547414" y="1483223"/>
                  <a:pt x="7644436" y="1483223"/>
                </a:cubicBezTo>
                <a:cubicBezTo>
                  <a:pt x="7741422" y="1483223"/>
                  <a:pt x="7789951" y="1384212"/>
                  <a:pt x="7839384" y="1285191"/>
                </a:cubicBezTo>
                <a:lnTo>
                  <a:pt x="7866249" y="1233800"/>
                </a:lnTo>
                <a:lnTo>
                  <a:pt x="7817871" y="1316867"/>
                </a:lnTo>
                <a:cubicBezTo>
                  <a:pt x="7775748" y="1386218"/>
                  <a:pt x="7727088" y="1445013"/>
                  <a:pt x="7644655" y="1445043"/>
                </a:cubicBezTo>
                <a:cubicBezTo>
                  <a:pt x="7531809" y="1445043"/>
                  <a:pt x="7482000" y="1334561"/>
                  <a:pt x="7425481" y="1237889"/>
                </a:cubicBezTo>
                <a:close/>
                <a:moveTo>
                  <a:pt x="3516109" y="1224159"/>
                </a:moveTo>
                <a:lnTo>
                  <a:pt x="3548244" y="1285346"/>
                </a:lnTo>
                <a:cubicBezTo>
                  <a:pt x="3597877" y="1384285"/>
                  <a:pt x="3646626" y="1483223"/>
                  <a:pt x="3743648" y="1483223"/>
                </a:cubicBezTo>
                <a:cubicBezTo>
                  <a:pt x="3849726" y="1483223"/>
                  <a:pt x="3897836" y="1364777"/>
                  <a:pt x="3952563" y="1257423"/>
                </a:cubicBezTo>
                <a:lnTo>
                  <a:pt x="3969954" y="1225824"/>
                </a:lnTo>
                <a:lnTo>
                  <a:pt x="3966235" y="1231666"/>
                </a:lnTo>
                <a:cubicBezTo>
                  <a:pt x="3908484" y="1329779"/>
                  <a:pt x="3859274" y="1445002"/>
                  <a:pt x="3743867" y="1445043"/>
                </a:cubicBezTo>
                <a:cubicBezTo>
                  <a:pt x="3631021" y="1445043"/>
                  <a:pt x="3581212" y="1334561"/>
                  <a:pt x="3524693" y="1237889"/>
                </a:cubicBezTo>
                <a:close/>
                <a:moveTo>
                  <a:pt x="768105" y="1205512"/>
                </a:moveTo>
                <a:lnTo>
                  <a:pt x="719287" y="1249010"/>
                </a:lnTo>
                <a:cubicBezTo>
                  <a:pt x="683775" y="1275604"/>
                  <a:pt x="640798" y="1294946"/>
                  <a:pt x="578265" y="1294946"/>
                </a:cubicBezTo>
                <a:cubicBezTo>
                  <a:pt x="515778" y="1294946"/>
                  <a:pt x="472783" y="1275626"/>
                  <a:pt x="437237" y="1249060"/>
                </a:cubicBezTo>
                <a:lnTo>
                  <a:pt x="391030" y="1207981"/>
                </a:lnTo>
                <a:lnTo>
                  <a:pt x="420451" y="1239531"/>
                </a:lnTo>
                <a:cubicBezTo>
                  <a:pt x="459712" y="1278388"/>
                  <a:pt x="505517" y="1309474"/>
                  <a:pt x="578557" y="1309474"/>
                </a:cubicBezTo>
                <a:cubicBezTo>
                  <a:pt x="651707" y="1309474"/>
                  <a:pt x="697447" y="1278347"/>
                  <a:pt x="736607" y="1239435"/>
                </a:cubicBezTo>
                <a:close/>
                <a:moveTo>
                  <a:pt x="8987051" y="1203565"/>
                </a:moveTo>
                <a:lnTo>
                  <a:pt x="9022253" y="1262643"/>
                </a:lnTo>
                <a:cubicBezTo>
                  <a:pt x="9071960" y="1349938"/>
                  <a:pt x="9120836" y="1437232"/>
                  <a:pt x="9217749" y="1437232"/>
                </a:cubicBezTo>
                <a:cubicBezTo>
                  <a:pt x="9314808" y="1437232"/>
                  <a:pt x="9363392" y="1349865"/>
                  <a:pt x="9412825" y="1262497"/>
                </a:cubicBezTo>
                <a:lnTo>
                  <a:pt x="9446399" y="1205816"/>
                </a:lnTo>
                <a:lnTo>
                  <a:pt x="9436412" y="1219719"/>
                </a:lnTo>
                <a:cubicBezTo>
                  <a:pt x="9380104" y="1303577"/>
                  <a:pt x="9330585" y="1399414"/>
                  <a:pt x="9217822" y="1399414"/>
                </a:cubicBezTo>
                <a:cubicBezTo>
                  <a:pt x="9105181" y="1399414"/>
                  <a:pt x="9055393" y="1303669"/>
                  <a:pt x="8998839" y="1219893"/>
                </a:cubicBezTo>
                <a:close/>
                <a:moveTo>
                  <a:pt x="1139297" y="1203565"/>
                </a:moveTo>
                <a:lnTo>
                  <a:pt x="1174499" y="1262643"/>
                </a:lnTo>
                <a:cubicBezTo>
                  <a:pt x="1224206" y="1349938"/>
                  <a:pt x="1273082" y="1437232"/>
                  <a:pt x="1369995" y="1437232"/>
                </a:cubicBezTo>
                <a:cubicBezTo>
                  <a:pt x="1467053" y="1437232"/>
                  <a:pt x="1515638" y="1349865"/>
                  <a:pt x="1565071" y="1262497"/>
                </a:cubicBezTo>
                <a:lnTo>
                  <a:pt x="1598644" y="1205817"/>
                </a:lnTo>
                <a:lnTo>
                  <a:pt x="1588658" y="1219719"/>
                </a:lnTo>
                <a:cubicBezTo>
                  <a:pt x="1532351" y="1303577"/>
                  <a:pt x="1482831" y="1399414"/>
                  <a:pt x="1370068" y="1399414"/>
                </a:cubicBezTo>
                <a:cubicBezTo>
                  <a:pt x="1257427" y="1399414"/>
                  <a:pt x="1207639" y="1303669"/>
                  <a:pt x="1151085" y="1219893"/>
                </a:cubicBezTo>
                <a:close/>
                <a:moveTo>
                  <a:pt x="5040083" y="1203562"/>
                </a:moveTo>
                <a:lnTo>
                  <a:pt x="5075288" y="1262643"/>
                </a:lnTo>
                <a:cubicBezTo>
                  <a:pt x="5124994" y="1349938"/>
                  <a:pt x="5173870" y="1437232"/>
                  <a:pt x="5270783" y="1437232"/>
                </a:cubicBezTo>
                <a:cubicBezTo>
                  <a:pt x="5367842" y="1437232"/>
                  <a:pt x="5416426" y="1349865"/>
                  <a:pt x="5465860" y="1262497"/>
                </a:cubicBezTo>
                <a:lnTo>
                  <a:pt x="5499433" y="1205818"/>
                </a:lnTo>
                <a:lnTo>
                  <a:pt x="5489447" y="1219719"/>
                </a:lnTo>
                <a:cubicBezTo>
                  <a:pt x="5433139" y="1303577"/>
                  <a:pt x="5383620" y="1399414"/>
                  <a:pt x="5270857" y="1399414"/>
                </a:cubicBezTo>
                <a:cubicBezTo>
                  <a:pt x="5158216" y="1399414"/>
                  <a:pt x="5108428" y="1303669"/>
                  <a:pt x="5051874" y="1219893"/>
                </a:cubicBezTo>
                <a:close/>
                <a:moveTo>
                  <a:pt x="8233196" y="1202810"/>
                </a:moveTo>
                <a:lnTo>
                  <a:pt x="8249026" y="1219563"/>
                </a:lnTo>
                <a:cubicBezTo>
                  <a:pt x="8292956" y="1267163"/>
                  <a:pt x="8341098" y="1309474"/>
                  <a:pt x="8426312" y="1309474"/>
                </a:cubicBezTo>
                <a:cubicBezTo>
                  <a:pt x="8499462" y="1309474"/>
                  <a:pt x="8545201" y="1278347"/>
                  <a:pt x="8584361" y="1239435"/>
                </a:cubicBezTo>
                <a:lnTo>
                  <a:pt x="8615862" y="1205509"/>
                </a:lnTo>
                <a:lnTo>
                  <a:pt x="8567041" y="1249010"/>
                </a:lnTo>
                <a:cubicBezTo>
                  <a:pt x="8531529" y="1275604"/>
                  <a:pt x="8488553" y="1294946"/>
                  <a:pt x="8426020" y="1294946"/>
                </a:cubicBezTo>
                <a:cubicBezTo>
                  <a:pt x="8332290" y="1294946"/>
                  <a:pt x="8282415" y="1251475"/>
                  <a:pt x="8235756" y="1205288"/>
                </a:cubicBezTo>
                <a:close/>
                <a:moveTo>
                  <a:pt x="11822222" y="1201783"/>
                </a:moveTo>
                <a:lnTo>
                  <a:pt x="11810198" y="1218528"/>
                </a:lnTo>
                <a:cubicBezTo>
                  <a:pt x="11753929" y="1302374"/>
                  <a:pt x="11704476" y="1398206"/>
                  <a:pt x="11591548" y="1398247"/>
                </a:cubicBezTo>
                <a:cubicBezTo>
                  <a:pt x="11478908" y="1398247"/>
                  <a:pt x="11429119" y="1302479"/>
                  <a:pt x="11372552" y="1218682"/>
                </a:cubicBezTo>
                <a:lnTo>
                  <a:pt x="11360750" y="1202335"/>
                </a:lnTo>
                <a:lnTo>
                  <a:pt x="11396116" y="1261694"/>
                </a:lnTo>
                <a:cubicBezTo>
                  <a:pt x="11445814" y="1348989"/>
                  <a:pt x="11494672" y="1436283"/>
                  <a:pt x="11591621" y="1436283"/>
                </a:cubicBezTo>
                <a:cubicBezTo>
                  <a:pt x="11688753" y="1436283"/>
                  <a:pt x="11737355" y="1348934"/>
                  <a:pt x="11786797" y="1261576"/>
                </a:cubicBezTo>
                <a:close/>
                <a:moveTo>
                  <a:pt x="7875389" y="1201560"/>
                </a:moveTo>
                <a:lnTo>
                  <a:pt x="7866758" y="1213305"/>
                </a:lnTo>
                <a:cubicBezTo>
                  <a:pt x="7808996" y="1298339"/>
                  <a:pt x="7759863" y="1398205"/>
                  <a:pt x="7644582" y="1398247"/>
                </a:cubicBezTo>
                <a:cubicBezTo>
                  <a:pt x="7531942" y="1398247"/>
                  <a:pt x="7482153" y="1302479"/>
                  <a:pt x="7425587" y="1218682"/>
                </a:cubicBezTo>
                <a:lnTo>
                  <a:pt x="7413782" y="1202332"/>
                </a:lnTo>
                <a:lnTo>
                  <a:pt x="7449150" y="1261694"/>
                </a:lnTo>
                <a:cubicBezTo>
                  <a:pt x="7498848" y="1348989"/>
                  <a:pt x="7547706" y="1436283"/>
                  <a:pt x="7644655" y="1436283"/>
                </a:cubicBezTo>
                <a:cubicBezTo>
                  <a:pt x="7741787" y="1436283"/>
                  <a:pt x="7790390" y="1348934"/>
                  <a:pt x="7839832" y="1261576"/>
                </a:cubicBezTo>
                <a:close/>
                <a:moveTo>
                  <a:pt x="4283304" y="1199713"/>
                </a:moveTo>
                <a:lnTo>
                  <a:pt x="4302060" y="1219563"/>
                </a:lnTo>
                <a:cubicBezTo>
                  <a:pt x="4345990" y="1267163"/>
                  <a:pt x="4394133" y="1309474"/>
                  <a:pt x="4479347" y="1309474"/>
                </a:cubicBezTo>
                <a:cubicBezTo>
                  <a:pt x="4552497" y="1309474"/>
                  <a:pt x="4598236" y="1278347"/>
                  <a:pt x="4637396" y="1239435"/>
                </a:cubicBezTo>
                <a:lnTo>
                  <a:pt x="4668897" y="1205509"/>
                </a:lnTo>
                <a:lnTo>
                  <a:pt x="4620076" y="1249010"/>
                </a:lnTo>
                <a:cubicBezTo>
                  <a:pt x="4584564" y="1275604"/>
                  <a:pt x="4541587" y="1294946"/>
                  <a:pt x="4479054" y="1294946"/>
                </a:cubicBezTo>
                <a:cubicBezTo>
                  <a:pt x="4413443" y="1294946"/>
                  <a:pt x="4369322" y="1273646"/>
                  <a:pt x="4332749" y="1245023"/>
                </a:cubicBezTo>
                <a:close/>
                <a:moveTo>
                  <a:pt x="3978305" y="1196519"/>
                </a:moveTo>
                <a:lnTo>
                  <a:pt x="3965970" y="1213305"/>
                </a:lnTo>
                <a:cubicBezTo>
                  <a:pt x="3908207" y="1298339"/>
                  <a:pt x="3859075" y="1398205"/>
                  <a:pt x="3743795" y="1398247"/>
                </a:cubicBezTo>
                <a:cubicBezTo>
                  <a:pt x="3631154" y="1398247"/>
                  <a:pt x="3581365" y="1302479"/>
                  <a:pt x="3524799" y="1218682"/>
                </a:cubicBezTo>
                <a:lnTo>
                  <a:pt x="3512993" y="1202330"/>
                </a:lnTo>
                <a:lnTo>
                  <a:pt x="3548362" y="1261694"/>
                </a:lnTo>
                <a:cubicBezTo>
                  <a:pt x="3598060" y="1348989"/>
                  <a:pt x="3646918" y="1436283"/>
                  <a:pt x="3743867" y="1436283"/>
                </a:cubicBezTo>
                <a:cubicBezTo>
                  <a:pt x="3850105" y="1436283"/>
                  <a:pt x="3898288" y="1331788"/>
                  <a:pt x="3953012" y="1237078"/>
                </a:cubicBezTo>
                <a:close/>
                <a:moveTo>
                  <a:pt x="9789377" y="1195190"/>
                </a:moveTo>
                <a:lnTo>
                  <a:pt x="9812804" y="1226468"/>
                </a:lnTo>
                <a:cubicBezTo>
                  <a:pt x="9862465" y="1295822"/>
                  <a:pt x="9911396" y="1365176"/>
                  <a:pt x="10008528" y="1365176"/>
                </a:cubicBezTo>
                <a:cubicBezTo>
                  <a:pt x="10105952" y="1365176"/>
                  <a:pt x="10154609" y="1295822"/>
                  <a:pt x="10204006" y="1226468"/>
                </a:cubicBezTo>
                <a:lnTo>
                  <a:pt x="10223502" y="1200309"/>
                </a:lnTo>
                <a:lnTo>
                  <a:pt x="10170579" y="1263689"/>
                </a:lnTo>
                <a:cubicBezTo>
                  <a:pt x="10130886" y="1306769"/>
                  <a:pt x="10083888" y="1341232"/>
                  <a:pt x="10008821" y="1341232"/>
                </a:cubicBezTo>
                <a:cubicBezTo>
                  <a:pt x="9896344" y="1341232"/>
                  <a:pt x="9846720" y="1263781"/>
                  <a:pt x="9790200" y="1196012"/>
                </a:cubicBezTo>
                <a:close/>
                <a:moveTo>
                  <a:pt x="5842412" y="1195190"/>
                </a:moveTo>
                <a:lnTo>
                  <a:pt x="5865839" y="1226468"/>
                </a:lnTo>
                <a:cubicBezTo>
                  <a:pt x="5915500" y="1295822"/>
                  <a:pt x="5964431" y="1365176"/>
                  <a:pt x="6061562" y="1365176"/>
                </a:cubicBezTo>
                <a:cubicBezTo>
                  <a:pt x="6158986" y="1365176"/>
                  <a:pt x="6207644" y="1295822"/>
                  <a:pt x="6257040" y="1226468"/>
                </a:cubicBezTo>
                <a:lnTo>
                  <a:pt x="6276535" y="1200311"/>
                </a:lnTo>
                <a:lnTo>
                  <a:pt x="6223613" y="1263689"/>
                </a:lnTo>
                <a:cubicBezTo>
                  <a:pt x="6183920" y="1306769"/>
                  <a:pt x="6136922" y="1341232"/>
                  <a:pt x="6061855" y="1341232"/>
                </a:cubicBezTo>
                <a:cubicBezTo>
                  <a:pt x="5949379" y="1341232"/>
                  <a:pt x="5899755" y="1263781"/>
                  <a:pt x="5843236" y="1196012"/>
                </a:cubicBezTo>
                <a:close/>
                <a:moveTo>
                  <a:pt x="1941622" y="1195189"/>
                </a:moveTo>
                <a:lnTo>
                  <a:pt x="1965050" y="1226468"/>
                </a:lnTo>
                <a:cubicBezTo>
                  <a:pt x="2014711" y="1295822"/>
                  <a:pt x="2063642" y="1365176"/>
                  <a:pt x="2160774" y="1365176"/>
                </a:cubicBezTo>
                <a:cubicBezTo>
                  <a:pt x="2258199" y="1365176"/>
                  <a:pt x="2306856" y="1295822"/>
                  <a:pt x="2356252" y="1226468"/>
                </a:cubicBezTo>
                <a:lnTo>
                  <a:pt x="2375753" y="1200303"/>
                </a:lnTo>
                <a:lnTo>
                  <a:pt x="2322824" y="1263689"/>
                </a:lnTo>
                <a:cubicBezTo>
                  <a:pt x="2283132" y="1306769"/>
                  <a:pt x="2236133" y="1341232"/>
                  <a:pt x="2161067" y="1341232"/>
                </a:cubicBezTo>
                <a:cubicBezTo>
                  <a:pt x="2048590" y="1341232"/>
                  <a:pt x="1998966" y="1263781"/>
                  <a:pt x="1942447" y="1196012"/>
                </a:cubicBezTo>
                <a:close/>
                <a:moveTo>
                  <a:pt x="11343128" y="1191055"/>
                </a:moveTo>
                <a:lnTo>
                  <a:pt x="11343581" y="1191722"/>
                </a:lnTo>
                <a:lnTo>
                  <a:pt x="11343305" y="1191280"/>
                </a:lnTo>
                <a:close/>
                <a:moveTo>
                  <a:pt x="7396160" y="1191052"/>
                </a:moveTo>
                <a:lnTo>
                  <a:pt x="7396621" y="1191730"/>
                </a:lnTo>
                <a:lnTo>
                  <a:pt x="7396339" y="1191280"/>
                </a:lnTo>
                <a:close/>
                <a:moveTo>
                  <a:pt x="3495369" y="1191049"/>
                </a:moveTo>
                <a:lnTo>
                  <a:pt x="3495836" y="1191736"/>
                </a:lnTo>
                <a:lnTo>
                  <a:pt x="3495551" y="1191280"/>
                </a:lnTo>
                <a:close/>
                <a:moveTo>
                  <a:pt x="1139873" y="1189150"/>
                </a:moveTo>
                <a:lnTo>
                  <a:pt x="1174381" y="1239390"/>
                </a:lnTo>
                <a:cubicBezTo>
                  <a:pt x="1224060" y="1315059"/>
                  <a:pt x="1272973" y="1390727"/>
                  <a:pt x="1370068" y="1390727"/>
                </a:cubicBezTo>
                <a:cubicBezTo>
                  <a:pt x="1467236" y="1390727"/>
                  <a:pt x="1515894" y="1315004"/>
                  <a:pt x="1565336" y="1239280"/>
                </a:cubicBezTo>
                <a:lnTo>
                  <a:pt x="1599515" y="1189260"/>
                </a:lnTo>
                <a:lnTo>
                  <a:pt x="1588413" y="1200899"/>
                </a:lnTo>
                <a:cubicBezTo>
                  <a:pt x="1532065" y="1271849"/>
                  <a:pt x="1482595" y="1352945"/>
                  <a:pt x="1369995" y="1352986"/>
                </a:cubicBezTo>
                <a:cubicBezTo>
                  <a:pt x="1257601" y="1352986"/>
                  <a:pt x="1207897" y="1271978"/>
                  <a:pt x="1151318" y="1201096"/>
                </a:cubicBezTo>
                <a:close/>
                <a:moveTo>
                  <a:pt x="8987625" y="1189148"/>
                </a:moveTo>
                <a:lnTo>
                  <a:pt x="9022134" y="1239390"/>
                </a:lnTo>
                <a:cubicBezTo>
                  <a:pt x="9071814" y="1315059"/>
                  <a:pt x="9120726" y="1390727"/>
                  <a:pt x="9217822" y="1390727"/>
                </a:cubicBezTo>
                <a:cubicBezTo>
                  <a:pt x="9314990" y="1390727"/>
                  <a:pt x="9363647" y="1315004"/>
                  <a:pt x="9413089" y="1239280"/>
                </a:cubicBezTo>
                <a:lnTo>
                  <a:pt x="9447266" y="1189263"/>
                </a:lnTo>
                <a:lnTo>
                  <a:pt x="9436167" y="1200899"/>
                </a:lnTo>
                <a:cubicBezTo>
                  <a:pt x="9379819" y="1271849"/>
                  <a:pt x="9330349" y="1352945"/>
                  <a:pt x="9217749" y="1352986"/>
                </a:cubicBezTo>
                <a:cubicBezTo>
                  <a:pt x="9105355" y="1352986"/>
                  <a:pt x="9055651" y="1271978"/>
                  <a:pt x="8999073" y="1201096"/>
                </a:cubicBezTo>
                <a:close/>
                <a:moveTo>
                  <a:pt x="5040660" y="1189148"/>
                </a:moveTo>
                <a:lnTo>
                  <a:pt x="5075169" y="1239390"/>
                </a:lnTo>
                <a:cubicBezTo>
                  <a:pt x="5124848" y="1315059"/>
                  <a:pt x="5173761" y="1390727"/>
                  <a:pt x="5270857" y="1390727"/>
                </a:cubicBezTo>
                <a:cubicBezTo>
                  <a:pt x="5368025" y="1390727"/>
                  <a:pt x="5416681" y="1315004"/>
                  <a:pt x="5466124" y="1239280"/>
                </a:cubicBezTo>
                <a:lnTo>
                  <a:pt x="5500301" y="1189264"/>
                </a:lnTo>
                <a:lnTo>
                  <a:pt x="5489201" y="1200899"/>
                </a:lnTo>
                <a:cubicBezTo>
                  <a:pt x="5432853" y="1271849"/>
                  <a:pt x="5383383" y="1352945"/>
                  <a:pt x="5270783" y="1352986"/>
                </a:cubicBezTo>
                <a:cubicBezTo>
                  <a:pt x="5158389" y="1352986"/>
                  <a:pt x="5108686" y="1271978"/>
                  <a:pt x="5052107" y="1201096"/>
                </a:cubicBezTo>
                <a:close/>
                <a:moveTo>
                  <a:pt x="11822260" y="1186277"/>
                </a:moveTo>
                <a:lnTo>
                  <a:pt x="11772568" y="1247679"/>
                </a:lnTo>
                <a:cubicBezTo>
                  <a:pt x="11728449" y="1302867"/>
                  <a:pt x="11679085" y="1351931"/>
                  <a:pt x="11591475" y="1351963"/>
                </a:cubicBezTo>
                <a:cubicBezTo>
                  <a:pt x="11478834" y="1351963"/>
                  <a:pt x="11429231" y="1270955"/>
                  <a:pt x="11372722" y="1200073"/>
                </a:cubicBezTo>
                <a:lnTo>
                  <a:pt x="11361767" y="1188632"/>
                </a:lnTo>
                <a:lnTo>
                  <a:pt x="11395824" y="1238186"/>
                </a:lnTo>
                <a:cubicBezTo>
                  <a:pt x="11445522" y="1313837"/>
                  <a:pt x="11494453" y="1389487"/>
                  <a:pt x="11591548" y="1389487"/>
                </a:cubicBezTo>
                <a:cubicBezTo>
                  <a:pt x="11688790" y="1389487"/>
                  <a:pt x="11737447" y="1313764"/>
                  <a:pt x="11786888" y="1238040"/>
                </a:cubicBezTo>
                <a:close/>
                <a:moveTo>
                  <a:pt x="380828" y="1186028"/>
                </a:moveTo>
                <a:lnTo>
                  <a:pt x="382122" y="1187265"/>
                </a:lnTo>
                <a:cubicBezTo>
                  <a:pt x="431619" y="1236726"/>
                  <a:pt x="480550" y="1286186"/>
                  <a:pt x="578265" y="1286186"/>
                </a:cubicBezTo>
                <a:cubicBezTo>
                  <a:pt x="651580" y="1286186"/>
                  <a:pt x="697370" y="1258334"/>
                  <a:pt x="736527" y="1223515"/>
                </a:cubicBezTo>
                <a:lnTo>
                  <a:pt x="771033" y="1190244"/>
                </a:lnTo>
                <a:lnTo>
                  <a:pt x="768569" y="1192354"/>
                </a:lnTo>
                <a:cubicBezTo>
                  <a:pt x="722018" y="1233148"/>
                  <a:pt x="672288" y="1271552"/>
                  <a:pt x="578557" y="1271586"/>
                </a:cubicBezTo>
                <a:cubicBezTo>
                  <a:pt x="484861" y="1271586"/>
                  <a:pt x="435053" y="1233248"/>
                  <a:pt x="388424" y="1192515"/>
                </a:cubicBezTo>
                <a:close/>
                <a:moveTo>
                  <a:pt x="6580509" y="1183517"/>
                </a:moveTo>
                <a:lnTo>
                  <a:pt x="6620629" y="1267861"/>
                </a:lnTo>
                <a:cubicBezTo>
                  <a:pt x="6687518" y="1434686"/>
                  <a:pt x="6733693" y="1657120"/>
                  <a:pt x="6854241" y="1657120"/>
                </a:cubicBezTo>
                <a:cubicBezTo>
                  <a:pt x="6975063" y="1657120"/>
                  <a:pt x="7020142" y="1434515"/>
                  <a:pt x="7086154" y="1267543"/>
                </a:cubicBezTo>
                <a:lnTo>
                  <a:pt x="7125444" y="1183928"/>
                </a:lnTo>
                <a:lnTo>
                  <a:pt x="7101695" y="1223353"/>
                </a:lnTo>
                <a:cubicBezTo>
                  <a:pt x="7031480" y="1361414"/>
                  <a:pt x="6986158" y="1562239"/>
                  <a:pt x="6854313" y="1562287"/>
                </a:cubicBezTo>
                <a:lnTo>
                  <a:pt x="6854240" y="1562287"/>
                </a:lnTo>
                <a:cubicBezTo>
                  <a:pt x="6722251" y="1562287"/>
                  <a:pt x="6675811" y="1361573"/>
                  <a:pt x="6604865" y="1223582"/>
                </a:cubicBezTo>
                <a:close/>
                <a:moveTo>
                  <a:pt x="10527474" y="1183515"/>
                </a:moveTo>
                <a:lnTo>
                  <a:pt x="10567595" y="1267861"/>
                </a:lnTo>
                <a:cubicBezTo>
                  <a:pt x="10634484" y="1434686"/>
                  <a:pt x="10680658" y="1657120"/>
                  <a:pt x="10801206" y="1657120"/>
                </a:cubicBezTo>
                <a:cubicBezTo>
                  <a:pt x="10922028" y="1657120"/>
                  <a:pt x="10967108" y="1434515"/>
                  <a:pt x="11033120" y="1267543"/>
                </a:cubicBezTo>
                <a:lnTo>
                  <a:pt x="11072411" y="1183926"/>
                </a:lnTo>
                <a:lnTo>
                  <a:pt x="11048661" y="1223353"/>
                </a:lnTo>
                <a:cubicBezTo>
                  <a:pt x="10978446" y="1361414"/>
                  <a:pt x="10933125" y="1562239"/>
                  <a:pt x="10801279" y="1562287"/>
                </a:cubicBezTo>
                <a:lnTo>
                  <a:pt x="10801206" y="1562287"/>
                </a:lnTo>
                <a:cubicBezTo>
                  <a:pt x="10669217" y="1562287"/>
                  <a:pt x="10622777" y="1361573"/>
                  <a:pt x="10551831" y="1223582"/>
                </a:cubicBezTo>
                <a:close/>
                <a:moveTo>
                  <a:pt x="2679718" y="1183512"/>
                </a:moveTo>
                <a:lnTo>
                  <a:pt x="2719841" y="1267861"/>
                </a:lnTo>
                <a:cubicBezTo>
                  <a:pt x="2786730" y="1434686"/>
                  <a:pt x="2832905" y="1657120"/>
                  <a:pt x="2953453" y="1657120"/>
                </a:cubicBezTo>
                <a:cubicBezTo>
                  <a:pt x="3074275" y="1657120"/>
                  <a:pt x="3119355" y="1434515"/>
                  <a:pt x="3185366" y="1267543"/>
                </a:cubicBezTo>
                <a:lnTo>
                  <a:pt x="3224658" y="1183925"/>
                </a:lnTo>
                <a:lnTo>
                  <a:pt x="3200907" y="1223353"/>
                </a:lnTo>
                <a:cubicBezTo>
                  <a:pt x="3130692" y="1361414"/>
                  <a:pt x="3085371" y="1562239"/>
                  <a:pt x="2953526" y="1562287"/>
                </a:cubicBezTo>
                <a:lnTo>
                  <a:pt x="2953452" y="1562287"/>
                </a:lnTo>
                <a:cubicBezTo>
                  <a:pt x="2821463" y="1562287"/>
                  <a:pt x="2775023" y="1361573"/>
                  <a:pt x="2704078" y="1223582"/>
                </a:cubicBezTo>
                <a:close/>
                <a:moveTo>
                  <a:pt x="7878321" y="1183443"/>
                </a:moveTo>
                <a:lnTo>
                  <a:pt x="7866434" y="1195457"/>
                </a:lnTo>
                <a:cubicBezTo>
                  <a:pt x="7808601" y="1267413"/>
                  <a:pt x="7759497" y="1351921"/>
                  <a:pt x="7644509" y="1351963"/>
                </a:cubicBezTo>
                <a:cubicBezTo>
                  <a:pt x="7531869" y="1351963"/>
                  <a:pt x="7482265" y="1270955"/>
                  <a:pt x="7425756" y="1200073"/>
                </a:cubicBezTo>
                <a:lnTo>
                  <a:pt x="7414803" y="1188633"/>
                </a:lnTo>
                <a:lnTo>
                  <a:pt x="7448858" y="1238186"/>
                </a:lnTo>
                <a:cubicBezTo>
                  <a:pt x="7498556" y="1313837"/>
                  <a:pt x="7547487" y="1389487"/>
                  <a:pt x="7644582" y="1389487"/>
                </a:cubicBezTo>
                <a:cubicBezTo>
                  <a:pt x="7729669" y="1389487"/>
                  <a:pt x="7777558" y="1331511"/>
                  <a:pt x="7821322" y="1266288"/>
                </a:cubicBezTo>
                <a:close/>
                <a:moveTo>
                  <a:pt x="5840745" y="1180394"/>
                </a:moveTo>
                <a:lnTo>
                  <a:pt x="5865967" y="1210117"/>
                </a:lnTo>
                <a:cubicBezTo>
                  <a:pt x="5915610" y="1271295"/>
                  <a:pt x="5964577" y="1332472"/>
                  <a:pt x="6061855" y="1332472"/>
                </a:cubicBezTo>
                <a:cubicBezTo>
                  <a:pt x="6159243" y="1332472"/>
                  <a:pt x="6208064" y="1271222"/>
                  <a:pt x="6257561" y="1209962"/>
                </a:cubicBezTo>
                <a:lnTo>
                  <a:pt x="6282408" y="1180558"/>
                </a:lnTo>
                <a:lnTo>
                  <a:pt x="6280043" y="1182614"/>
                </a:lnTo>
                <a:cubicBezTo>
                  <a:pt x="6223766" y="1241417"/>
                  <a:pt x="6174537" y="1308630"/>
                  <a:pt x="6061855" y="1308671"/>
                </a:cubicBezTo>
                <a:cubicBezTo>
                  <a:pt x="5949461" y="1308671"/>
                  <a:pt x="5900011" y="1241546"/>
                  <a:pt x="5843537" y="1182811"/>
                </a:cubicBezTo>
                <a:close/>
                <a:moveTo>
                  <a:pt x="1939955" y="1180393"/>
                </a:moveTo>
                <a:lnTo>
                  <a:pt x="1965178" y="1210117"/>
                </a:lnTo>
                <a:cubicBezTo>
                  <a:pt x="2014821" y="1271295"/>
                  <a:pt x="2063789" y="1332472"/>
                  <a:pt x="2161067" y="1332472"/>
                </a:cubicBezTo>
                <a:cubicBezTo>
                  <a:pt x="2258454" y="1332472"/>
                  <a:pt x="2307276" y="1271222"/>
                  <a:pt x="2356773" y="1209962"/>
                </a:cubicBezTo>
                <a:lnTo>
                  <a:pt x="2381621" y="1180558"/>
                </a:lnTo>
                <a:lnTo>
                  <a:pt x="2379254" y="1182614"/>
                </a:lnTo>
                <a:cubicBezTo>
                  <a:pt x="2322978" y="1241417"/>
                  <a:pt x="2273749" y="1308630"/>
                  <a:pt x="2161067" y="1308671"/>
                </a:cubicBezTo>
                <a:cubicBezTo>
                  <a:pt x="2048672" y="1308671"/>
                  <a:pt x="1999222" y="1241546"/>
                  <a:pt x="1942749" y="1182811"/>
                </a:cubicBezTo>
                <a:close/>
                <a:moveTo>
                  <a:pt x="9787708" y="1180392"/>
                </a:moveTo>
                <a:lnTo>
                  <a:pt x="9812932" y="1210117"/>
                </a:lnTo>
                <a:cubicBezTo>
                  <a:pt x="9862575" y="1271295"/>
                  <a:pt x="9911542" y="1332472"/>
                  <a:pt x="10008821" y="1332472"/>
                </a:cubicBezTo>
                <a:cubicBezTo>
                  <a:pt x="10106208" y="1332472"/>
                  <a:pt x="10155030" y="1271222"/>
                  <a:pt x="10204526" y="1209962"/>
                </a:cubicBezTo>
                <a:lnTo>
                  <a:pt x="10229376" y="1180557"/>
                </a:lnTo>
                <a:lnTo>
                  <a:pt x="10227008" y="1182614"/>
                </a:lnTo>
                <a:cubicBezTo>
                  <a:pt x="10170731" y="1241417"/>
                  <a:pt x="10121503" y="1308630"/>
                  <a:pt x="10008821" y="1308671"/>
                </a:cubicBezTo>
                <a:cubicBezTo>
                  <a:pt x="9896426" y="1308671"/>
                  <a:pt x="9846976" y="1241546"/>
                  <a:pt x="9790503" y="1182811"/>
                </a:cubicBezTo>
                <a:close/>
                <a:moveTo>
                  <a:pt x="4273727" y="1179317"/>
                </a:moveTo>
                <a:lnTo>
                  <a:pt x="4301542" y="1205716"/>
                </a:lnTo>
                <a:cubicBezTo>
                  <a:pt x="4345403" y="1248318"/>
                  <a:pt x="4393554" y="1286186"/>
                  <a:pt x="4479054" y="1286186"/>
                </a:cubicBezTo>
                <a:cubicBezTo>
                  <a:pt x="4552369" y="1286186"/>
                  <a:pt x="4598160" y="1258334"/>
                  <a:pt x="4637316" y="1223515"/>
                </a:cubicBezTo>
                <a:lnTo>
                  <a:pt x="4671822" y="1190244"/>
                </a:lnTo>
                <a:lnTo>
                  <a:pt x="4669358" y="1192354"/>
                </a:lnTo>
                <a:cubicBezTo>
                  <a:pt x="4622807" y="1233148"/>
                  <a:pt x="4573077" y="1271552"/>
                  <a:pt x="4479346" y="1271586"/>
                </a:cubicBezTo>
                <a:cubicBezTo>
                  <a:pt x="4380966" y="1271586"/>
                  <a:pt x="4330972" y="1229319"/>
                  <a:pt x="4282238" y="1186391"/>
                </a:cubicBezTo>
                <a:close/>
                <a:moveTo>
                  <a:pt x="8967785" y="1177422"/>
                </a:moveTo>
                <a:lnTo>
                  <a:pt x="8973989" y="1185474"/>
                </a:lnTo>
                <a:lnTo>
                  <a:pt x="8969676" y="1179500"/>
                </a:lnTo>
                <a:close/>
                <a:moveTo>
                  <a:pt x="1120030" y="1177421"/>
                </a:moveTo>
                <a:lnTo>
                  <a:pt x="1126236" y="1185475"/>
                </a:lnTo>
                <a:lnTo>
                  <a:pt x="1121922" y="1179500"/>
                </a:lnTo>
                <a:close/>
                <a:moveTo>
                  <a:pt x="5020818" y="1177419"/>
                </a:moveTo>
                <a:lnTo>
                  <a:pt x="5027030" y="1185482"/>
                </a:lnTo>
                <a:lnTo>
                  <a:pt x="5022712" y="1179500"/>
                </a:lnTo>
                <a:close/>
                <a:moveTo>
                  <a:pt x="3981698" y="1177389"/>
                </a:moveTo>
                <a:lnTo>
                  <a:pt x="3924814" y="1247679"/>
                </a:lnTo>
                <a:cubicBezTo>
                  <a:pt x="3880695" y="1302867"/>
                  <a:pt x="3831330" y="1351931"/>
                  <a:pt x="3743721" y="1351963"/>
                </a:cubicBezTo>
                <a:cubicBezTo>
                  <a:pt x="3631081" y="1351963"/>
                  <a:pt x="3581477" y="1270955"/>
                  <a:pt x="3524968" y="1200073"/>
                </a:cubicBezTo>
                <a:lnTo>
                  <a:pt x="3514014" y="1188632"/>
                </a:lnTo>
                <a:lnTo>
                  <a:pt x="3548070" y="1238186"/>
                </a:lnTo>
                <a:cubicBezTo>
                  <a:pt x="3597768" y="1313837"/>
                  <a:pt x="3646699" y="1389487"/>
                  <a:pt x="3743795" y="1389487"/>
                </a:cubicBezTo>
                <a:cubicBezTo>
                  <a:pt x="3828881" y="1389487"/>
                  <a:pt x="3876769" y="1331511"/>
                  <a:pt x="3920534" y="1266288"/>
                </a:cubicBezTo>
                <a:close/>
                <a:moveTo>
                  <a:pt x="11341163" y="1175842"/>
                </a:moveTo>
                <a:lnTo>
                  <a:pt x="11348429" y="1185271"/>
                </a:lnTo>
                <a:lnTo>
                  <a:pt x="11343381" y="1178280"/>
                </a:lnTo>
                <a:close/>
                <a:moveTo>
                  <a:pt x="7394195" y="1175840"/>
                </a:moveTo>
                <a:lnTo>
                  <a:pt x="7401470" y="1185279"/>
                </a:lnTo>
                <a:lnTo>
                  <a:pt x="7396416" y="1178280"/>
                </a:lnTo>
                <a:close/>
                <a:moveTo>
                  <a:pt x="3493406" y="1175838"/>
                </a:moveTo>
                <a:lnTo>
                  <a:pt x="3500686" y="1185285"/>
                </a:lnTo>
                <a:lnTo>
                  <a:pt x="3495628" y="1178280"/>
                </a:lnTo>
                <a:close/>
                <a:moveTo>
                  <a:pt x="11841868" y="1175189"/>
                </a:moveTo>
                <a:lnTo>
                  <a:pt x="11839226" y="1178104"/>
                </a:lnTo>
                <a:lnTo>
                  <a:pt x="11833331" y="1186313"/>
                </a:lnTo>
                <a:close/>
                <a:moveTo>
                  <a:pt x="8214107" y="1173067"/>
                </a:moveTo>
                <a:lnTo>
                  <a:pt x="8248508" y="1205716"/>
                </a:lnTo>
                <a:cubicBezTo>
                  <a:pt x="8292369" y="1248318"/>
                  <a:pt x="8340519" y="1286186"/>
                  <a:pt x="8426020" y="1286186"/>
                </a:cubicBezTo>
                <a:cubicBezTo>
                  <a:pt x="8499334" y="1286186"/>
                  <a:pt x="8545125" y="1258334"/>
                  <a:pt x="8584281" y="1223515"/>
                </a:cubicBezTo>
                <a:lnTo>
                  <a:pt x="8618786" y="1190245"/>
                </a:lnTo>
                <a:lnTo>
                  <a:pt x="8616324" y="1192354"/>
                </a:lnTo>
                <a:cubicBezTo>
                  <a:pt x="8569773" y="1233148"/>
                  <a:pt x="8520043" y="1271552"/>
                  <a:pt x="8426312" y="1271586"/>
                </a:cubicBezTo>
                <a:cubicBezTo>
                  <a:pt x="8351356" y="1271586"/>
                  <a:pt x="8304487" y="1247050"/>
                  <a:pt x="8264864" y="1216380"/>
                </a:cubicBezTo>
                <a:close/>
                <a:moveTo>
                  <a:pt x="7897829" y="1171375"/>
                </a:moveTo>
                <a:lnTo>
                  <a:pt x="7896705" y="1172554"/>
                </a:lnTo>
                <a:lnTo>
                  <a:pt x="7891751" y="1179296"/>
                </a:lnTo>
                <a:close/>
                <a:moveTo>
                  <a:pt x="784044" y="1167567"/>
                </a:moveTo>
                <a:lnTo>
                  <a:pt x="739845" y="1200384"/>
                </a:lnTo>
                <a:cubicBezTo>
                  <a:pt x="700301" y="1227023"/>
                  <a:pt x="653515" y="1248342"/>
                  <a:pt x="578558" y="1248369"/>
                </a:cubicBezTo>
                <a:cubicBezTo>
                  <a:pt x="503573" y="1248369"/>
                  <a:pt x="456760" y="1227098"/>
                  <a:pt x="417193" y="1200508"/>
                </a:cubicBezTo>
                <a:lnTo>
                  <a:pt x="372875" y="1167678"/>
                </a:lnTo>
                <a:lnTo>
                  <a:pt x="382250" y="1175586"/>
                </a:lnTo>
                <a:cubicBezTo>
                  <a:pt x="431729" y="1219206"/>
                  <a:pt x="480696" y="1262825"/>
                  <a:pt x="578557" y="1262825"/>
                </a:cubicBezTo>
                <a:cubicBezTo>
                  <a:pt x="676383" y="1262825"/>
                  <a:pt x="725278" y="1219151"/>
                  <a:pt x="774701" y="1175467"/>
                </a:cubicBezTo>
                <a:close/>
                <a:moveTo>
                  <a:pt x="4272142" y="1167133"/>
                </a:moveTo>
                <a:lnTo>
                  <a:pt x="4301667" y="1191858"/>
                </a:lnTo>
                <a:cubicBezTo>
                  <a:pt x="4345524" y="1229429"/>
                  <a:pt x="4393718" y="1262825"/>
                  <a:pt x="4479346" y="1262825"/>
                </a:cubicBezTo>
                <a:cubicBezTo>
                  <a:pt x="4577172" y="1262825"/>
                  <a:pt x="4626066" y="1219151"/>
                  <a:pt x="4675490" y="1175467"/>
                </a:cubicBezTo>
                <a:lnTo>
                  <a:pt x="4684834" y="1167566"/>
                </a:lnTo>
                <a:lnTo>
                  <a:pt x="4640634" y="1200384"/>
                </a:lnTo>
                <a:cubicBezTo>
                  <a:pt x="4601091" y="1227023"/>
                  <a:pt x="4554304" y="1248342"/>
                  <a:pt x="4479347" y="1248369"/>
                </a:cubicBezTo>
                <a:cubicBezTo>
                  <a:pt x="4380931" y="1248369"/>
                  <a:pt x="4331041" y="1211726"/>
                  <a:pt x="4282372" y="1174510"/>
                </a:cubicBezTo>
                <a:close/>
                <a:moveTo>
                  <a:pt x="9785481" y="1165840"/>
                </a:moveTo>
                <a:lnTo>
                  <a:pt x="9812750" y="1193689"/>
                </a:lnTo>
                <a:cubicBezTo>
                  <a:pt x="9862320" y="1246617"/>
                  <a:pt x="9911287" y="1299545"/>
                  <a:pt x="10008821" y="1299545"/>
                </a:cubicBezTo>
                <a:cubicBezTo>
                  <a:pt x="10106500" y="1299545"/>
                  <a:pt x="10155303" y="1246453"/>
                  <a:pt x="10204718" y="1193352"/>
                </a:cubicBezTo>
                <a:lnTo>
                  <a:pt x="10230740" y="1166610"/>
                </a:lnTo>
                <a:lnTo>
                  <a:pt x="10226762" y="1169531"/>
                </a:lnTo>
                <a:cubicBezTo>
                  <a:pt x="10170472" y="1219280"/>
                  <a:pt x="10121337" y="1276144"/>
                  <a:pt x="10008820" y="1276185"/>
                </a:cubicBezTo>
                <a:cubicBezTo>
                  <a:pt x="9896344" y="1276185"/>
                  <a:pt x="9847113" y="1219385"/>
                  <a:pt x="9790729" y="1169685"/>
                </a:cubicBezTo>
                <a:close/>
                <a:moveTo>
                  <a:pt x="5838515" y="1165839"/>
                </a:moveTo>
                <a:lnTo>
                  <a:pt x="5865784" y="1193689"/>
                </a:lnTo>
                <a:cubicBezTo>
                  <a:pt x="5915354" y="1246617"/>
                  <a:pt x="5964322" y="1299545"/>
                  <a:pt x="6061855" y="1299545"/>
                </a:cubicBezTo>
                <a:cubicBezTo>
                  <a:pt x="6159535" y="1299545"/>
                  <a:pt x="6208338" y="1246453"/>
                  <a:pt x="6257752" y="1193352"/>
                </a:cubicBezTo>
                <a:lnTo>
                  <a:pt x="6283775" y="1166609"/>
                </a:lnTo>
                <a:lnTo>
                  <a:pt x="6279796" y="1169531"/>
                </a:lnTo>
                <a:cubicBezTo>
                  <a:pt x="6223506" y="1219280"/>
                  <a:pt x="6174372" y="1276144"/>
                  <a:pt x="6061854" y="1276185"/>
                </a:cubicBezTo>
                <a:cubicBezTo>
                  <a:pt x="5949379" y="1276185"/>
                  <a:pt x="5900147" y="1219385"/>
                  <a:pt x="5843764" y="1169685"/>
                </a:cubicBezTo>
                <a:close/>
                <a:moveTo>
                  <a:pt x="1937726" y="1165839"/>
                </a:moveTo>
                <a:lnTo>
                  <a:pt x="1964996" y="1193689"/>
                </a:lnTo>
                <a:cubicBezTo>
                  <a:pt x="2014566" y="1246617"/>
                  <a:pt x="2063533" y="1299545"/>
                  <a:pt x="2161067" y="1299545"/>
                </a:cubicBezTo>
                <a:cubicBezTo>
                  <a:pt x="2258746" y="1299545"/>
                  <a:pt x="2307549" y="1246453"/>
                  <a:pt x="2356964" y="1193352"/>
                </a:cubicBezTo>
                <a:lnTo>
                  <a:pt x="2382986" y="1166610"/>
                </a:lnTo>
                <a:lnTo>
                  <a:pt x="2379009" y="1169531"/>
                </a:lnTo>
                <a:cubicBezTo>
                  <a:pt x="2322718" y="1219280"/>
                  <a:pt x="2273584" y="1276144"/>
                  <a:pt x="2161067" y="1276185"/>
                </a:cubicBezTo>
                <a:cubicBezTo>
                  <a:pt x="2048591" y="1276185"/>
                  <a:pt x="1999359" y="1219385"/>
                  <a:pt x="1942975" y="1169685"/>
                </a:cubicBezTo>
                <a:close/>
                <a:moveTo>
                  <a:pt x="8213382" y="1162337"/>
                </a:moveTo>
                <a:lnTo>
                  <a:pt x="8248632" y="1191858"/>
                </a:lnTo>
                <a:cubicBezTo>
                  <a:pt x="8292489" y="1229429"/>
                  <a:pt x="8340683" y="1262825"/>
                  <a:pt x="8426312" y="1262825"/>
                </a:cubicBezTo>
                <a:cubicBezTo>
                  <a:pt x="8524138" y="1262825"/>
                  <a:pt x="8573032" y="1219151"/>
                  <a:pt x="8622456" y="1175467"/>
                </a:cubicBezTo>
                <a:lnTo>
                  <a:pt x="8631803" y="1167563"/>
                </a:lnTo>
                <a:lnTo>
                  <a:pt x="8587599" y="1200384"/>
                </a:lnTo>
                <a:cubicBezTo>
                  <a:pt x="8548055" y="1227023"/>
                  <a:pt x="8501269" y="1248342"/>
                  <a:pt x="8426312" y="1248369"/>
                </a:cubicBezTo>
                <a:cubicBezTo>
                  <a:pt x="8349766" y="1248369"/>
                  <a:pt x="8302576" y="1226202"/>
                  <a:pt x="8262483" y="1198840"/>
                </a:cubicBezTo>
                <a:close/>
                <a:moveTo>
                  <a:pt x="11842872" y="1162105"/>
                </a:moveTo>
                <a:lnTo>
                  <a:pt x="11838937" y="1165670"/>
                </a:lnTo>
                <a:lnTo>
                  <a:pt x="11830565" y="1176014"/>
                </a:lnTo>
                <a:close/>
                <a:moveTo>
                  <a:pt x="7139954" y="1160212"/>
                </a:moveTo>
                <a:lnTo>
                  <a:pt x="7139392" y="1160772"/>
                </a:lnTo>
                <a:lnTo>
                  <a:pt x="7137980" y="1163117"/>
                </a:lnTo>
                <a:close/>
                <a:moveTo>
                  <a:pt x="11086921" y="1160211"/>
                </a:moveTo>
                <a:lnTo>
                  <a:pt x="11086358" y="1160772"/>
                </a:lnTo>
                <a:lnTo>
                  <a:pt x="11084943" y="1163122"/>
                </a:lnTo>
                <a:close/>
                <a:moveTo>
                  <a:pt x="3239168" y="1160211"/>
                </a:moveTo>
                <a:lnTo>
                  <a:pt x="3238604" y="1160772"/>
                </a:lnTo>
                <a:lnTo>
                  <a:pt x="3237189" y="1163122"/>
                </a:lnTo>
                <a:close/>
                <a:moveTo>
                  <a:pt x="6565868" y="1160068"/>
                </a:moveTo>
                <a:lnTo>
                  <a:pt x="6569270" y="1165030"/>
                </a:lnTo>
                <a:lnTo>
                  <a:pt x="6566841" y="1161033"/>
                </a:lnTo>
                <a:close/>
                <a:moveTo>
                  <a:pt x="10512833" y="1160067"/>
                </a:moveTo>
                <a:lnTo>
                  <a:pt x="10516239" y="1165034"/>
                </a:lnTo>
                <a:lnTo>
                  <a:pt x="10513807" y="1161033"/>
                </a:lnTo>
                <a:close/>
                <a:moveTo>
                  <a:pt x="2665078" y="1160066"/>
                </a:moveTo>
                <a:lnTo>
                  <a:pt x="2668489" y="1165039"/>
                </a:lnTo>
                <a:lnTo>
                  <a:pt x="2666053" y="1161033"/>
                </a:lnTo>
                <a:close/>
                <a:moveTo>
                  <a:pt x="2388982" y="1149919"/>
                </a:moveTo>
                <a:lnTo>
                  <a:pt x="2378803" y="1156038"/>
                </a:lnTo>
                <a:cubicBezTo>
                  <a:pt x="2322597" y="1196752"/>
                  <a:pt x="2273699" y="1243292"/>
                  <a:pt x="2161140" y="1243333"/>
                </a:cubicBezTo>
                <a:cubicBezTo>
                  <a:pt x="2048745" y="1243333"/>
                  <a:pt x="1999619" y="1196858"/>
                  <a:pt x="1943247" y="1156192"/>
                </a:cubicBezTo>
                <a:lnTo>
                  <a:pt x="1932841" y="1149956"/>
                </a:lnTo>
                <a:lnTo>
                  <a:pt x="1964832" y="1177703"/>
                </a:lnTo>
                <a:cubicBezTo>
                  <a:pt x="2014310" y="1222564"/>
                  <a:pt x="2063241" y="1267424"/>
                  <a:pt x="2161067" y="1267424"/>
                </a:cubicBezTo>
                <a:cubicBezTo>
                  <a:pt x="2258929" y="1267424"/>
                  <a:pt x="2307787" y="1222509"/>
                  <a:pt x="2357184" y="1177584"/>
                </a:cubicBezTo>
                <a:close/>
                <a:moveTo>
                  <a:pt x="10236736" y="1149918"/>
                </a:moveTo>
                <a:lnTo>
                  <a:pt x="10226556" y="1156038"/>
                </a:lnTo>
                <a:cubicBezTo>
                  <a:pt x="10170350" y="1196752"/>
                  <a:pt x="10121453" y="1243292"/>
                  <a:pt x="10008894" y="1243333"/>
                </a:cubicBezTo>
                <a:cubicBezTo>
                  <a:pt x="9896499" y="1243333"/>
                  <a:pt x="9847372" y="1196858"/>
                  <a:pt x="9791000" y="1156192"/>
                </a:cubicBezTo>
                <a:lnTo>
                  <a:pt x="9780597" y="1149958"/>
                </a:lnTo>
                <a:lnTo>
                  <a:pt x="9812586" y="1177703"/>
                </a:lnTo>
                <a:cubicBezTo>
                  <a:pt x="9862064" y="1222564"/>
                  <a:pt x="9910995" y="1267424"/>
                  <a:pt x="10008820" y="1267424"/>
                </a:cubicBezTo>
                <a:cubicBezTo>
                  <a:pt x="10106683" y="1267424"/>
                  <a:pt x="10155541" y="1222509"/>
                  <a:pt x="10204937" y="1177584"/>
                </a:cubicBezTo>
                <a:close/>
                <a:moveTo>
                  <a:pt x="6289771" y="1149918"/>
                </a:moveTo>
                <a:lnTo>
                  <a:pt x="6279590" y="1156038"/>
                </a:lnTo>
                <a:cubicBezTo>
                  <a:pt x="6223384" y="1196752"/>
                  <a:pt x="6174487" y="1243292"/>
                  <a:pt x="6061929" y="1243333"/>
                </a:cubicBezTo>
                <a:cubicBezTo>
                  <a:pt x="5949535" y="1243333"/>
                  <a:pt x="5900408" y="1196858"/>
                  <a:pt x="5844036" y="1156192"/>
                </a:cubicBezTo>
                <a:lnTo>
                  <a:pt x="5833630" y="1149956"/>
                </a:lnTo>
                <a:lnTo>
                  <a:pt x="5865621" y="1177703"/>
                </a:lnTo>
                <a:cubicBezTo>
                  <a:pt x="5915099" y="1222564"/>
                  <a:pt x="5964030" y="1267424"/>
                  <a:pt x="6061854" y="1267424"/>
                </a:cubicBezTo>
                <a:cubicBezTo>
                  <a:pt x="6159717" y="1267424"/>
                  <a:pt x="6208575" y="1222509"/>
                  <a:pt x="6257971" y="1177584"/>
                </a:cubicBezTo>
                <a:close/>
                <a:moveTo>
                  <a:pt x="1111355" y="1145750"/>
                </a:moveTo>
                <a:lnTo>
                  <a:pt x="1135959" y="1169208"/>
                </a:lnTo>
                <a:cubicBezTo>
                  <a:pt x="1202331" y="1244215"/>
                  <a:pt x="1248535" y="1344225"/>
                  <a:pt x="1369995" y="1344225"/>
                </a:cubicBezTo>
                <a:cubicBezTo>
                  <a:pt x="1491547" y="1344225"/>
                  <a:pt x="1537385" y="1244130"/>
                  <a:pt x="1603542" y="1169058"/>
                </a:cubicBezTo>
                <a:lnTo>
                  <a:pt x="1627266" y="1146364"/>
                </a:lnTo>
                <a:lnTo>
                  <a:pt x="1617277" y="1153761"/>
                </a:lnTo>
                <a:cubicBezTo>
                  <a:pt x="1546521" y="1215861"/>
                  <a:pt x="1501195" y="1306189"/>
                  <a:pt x="1370068" y="1306189"/>
                </a:cubicBezTo>
                <a:cubicBezTo>
                  <a:pt x="1238941" y="1306189"/>
                  <a:pt x="1193426" y="1215987"/>
                  <a:pt x="1122499" y="1153973"/>
                </a:cubicBezTo>
                <a:close/>
                <a:moveTo>
                  <a:pt x="5012143" y="1145750"/>
                </a:moveTo>
                <a:lnTo>
                  <a:pt x="5036748" y="1169208"/>
                </a:lnTo>
                <a:cubicBezTo>
                  <a:pt x="5103119" y="1244215"/>
                  <a:pt x="5149323" y="1344225"/>
                  <a:pt x="5270783" y="1344225"/>
                </a:cubicBezTo>
                <a:cubicBezTo>
                  <a:pt x="5392335" y="1344225"/>
                  <a:pt x="5438174" y="1244130"/>
                  <a:pt x="5504331" y="1169058"/>
                </a:cubicBezTo>
                <a:lnTo>
                  <a:pt x="5528053" y="1146365"/>
                </a:lnTo>
                <a:lnTo>
                  <a:pt x="5518066" y="1153761"/>
                </a:lnTo>
                <a:cubicBezTo>
                  <a:pt x="5447310" y="1215861"/>
                  <a:pt x="5401983" y="1306189"/>
                  <a:pt x="5270856" y="1306189"/>
                </a:cubicBezTo>
                <a:cubicBezTo>
                  <a:pt x="5139730" y="1306189"/>
                  <a:pt x="5094215" y="1215987"/>
                  <a:pt x="5023288" y="1153973"/>
                </a:cubicBezTo>
                <a:close/>
                <a:moveTo>
                  <a:pt x="8959108" y="1145749"/>
                </a:moveTo>
                <a:lnTo>
                  <a:pt x="8983712" y="1169208"/>
                </a:lnTo>
                <a:cubicBezTo>
                  <a:pt x="9050085" y="1244215"/>
                  <a:pt x="9096288" y="1344225"/>
                  <a:pt x="9217749" y="1344225"/>
                </a:cubicBezTo>
                <a:cubicBezTo>
                  <a:pt x="9339300" y="1344225"/>
                  <a:pt x="9385139" y="1244130"/>
                  <a:pt x="9451296" y="1169058"/>
                </a:cubicBezTo>
                <a:lnTo>
                  <a:pt x="9475019" y="1146365"/>
                </a:lnTo>
                <a:lnTo>
                  <a:pt x="9465031" y="1153761"/>
                </a:lnTo>
                <a:cubicBezTo>
                  <a:pt x="9394275" y="1215861"/>
                  <a:pt x="9348948" y="1306189"/>
                  <a:pt x="9217821" y="1306189"/>
                </a:cubicBezTo>
                <a:cubicBezTo>
                  <a:pt x="9086695" y="1306189"/>
                  <a:pt x="9041180" y="1215987"/>
                  <a:pt x="8970253" y="1153973"/>
                </a:cubicBezTo>
                <a:close/>
                <a:moveTo>
                  <a:pt x="7386821" y="1145726"/>
                </a:moveTo>
                <a:lnTo>
                  <a:pt x="7410386" y="1168185"/>
                </a:lnTo>
                <a:cubicBezTo>
                  <a:pt x="7476783" y="1243193"/>
                  <a:pt x="7523003" y="1343203"/>
                  <a:pt x="7644509" y="1343203"/>
                </a:cubicBezTo>
                <a:cubicBezTo>
                  <a:pt x="7766152" y="1343203"/>
                  <a:pt x="7811940" y="1243108"/>
                  <a:pt x="7878081" y="1168018"/>
                </a:cubicBezTo>
                <a:lnTo>
                  <a:pt x="7900468" y="1146594"/>
                </a:lnTo>
                <a:lnTo>
                  <a:pt x="7891793" y="1153015"/>
                </a:lnTo>
                <a:cubicBezTo>
                  <a:pt x="7821027" y="1215099"/>
                  <a:pt x="7775731" y="1305411"/>
                  <a:pt x="7644509" y="1305459"/>
                </a:cubicBezTo>
                <a:cubicBezTo>
                  <a:pt x="7513334" y="1305459"/>
                  <a:pt x="7467866" y="1215226"/>
                  <a:pt x="7396935" y="1153190"/>
                </a:cubicBezTo>
                <a:close/>
                <a:moveTo>
                  <a:pt x="11333786" y="1145726"/>
                </a:moveTo>
                <a:lnTo>
                  <a:pt x="11357351" y="1168185"/>
                </a:lnTo>
                <a:cubicBezTo>
                  <a:pt x="11423748" y="1243193"/>
                  <a:pt x="11469969" y="1343203"/>
                  <a:pt x="11591475" y="1343203"/>
                </a:cubicBezTo>
                <a:cubicBezTo>
                  <a:pt x="11713118" y="1343203"/>
                  <a:pt x="11758905" y="1243108"/>
                  <a:pt x="11825047" y="1168018"/>
                </a:cubicBezTo>
                <a:lnTo>
                  <a:pt x="11847433" y="1146595"/>
                </a:lnTo>
                <a:lnTo>
                  <a:pt x="11838759" y="1153015"/>
                </a:lnTo>
                <a:cubicBezTo>
                  <a:pt x="11767993" y="1215099"/>
                  <a:pt x="11722697" y="1305411"/>
                  <a:pt x="11591474" y="1305459"/>
                </a:cubicBezTo>
                <a:cubicBezTo>
                  <a:pt x="11460300" y="1305459"/>
                  <a:pt x="11414831" y="1215226"/>
                  <a:pt x="11343900" y="1153190"/>
                </a:cubicBezTo>
                <a:close/>
                <a:moveTo>
                  <a:pt x="3486033" y="1145726"/>
                </a:moveTo>
                <a:lnTo>
                  <a:pt x="3509598" y="1168185"/>
                </a:lnTo>
                <a:cubicBezTo>
                  <a:pt x="3575994" y="1243193"/>
                  <a:pt x="3622215" y="1343203"/>
                  <a:pt x="3743721" y="1343203"/>
                </a:cubicBezTo>
                <a:cubicBezTo>
                  <a:pt x="3871447" y="1343203"/>
                  <a:pt x="3915541" y="1232848"/>
                  <a:pt x="3987379" y="1156958"/>
                </a:cubicBezTo>
                <a:lnTo>
                  <a:pt x="3995903" y="1149390"/>
                </a:lnTo>
                <a:lnTo>
                  <a:pt x="3991006" y="1153015"/>
                </a:lnTo>
                <a:cubicBezTo>
                  <a:pt x="3920240" y="1215099"/>
                  <a:pt x="3874944" y="1305411"/>
                  <a:pt x="3743722" y="1305459"/>
                </a:cubicBezTo>
                <a:cubicBezTo>
                  <a:pt x="3612546" y="1305459"/>
                  <a:pt x="3567078" y="1215226"/>
                  <a:pt x="3496147" y="1153190"/>
                </a:cubicBezTo>
                <a:close/>
                <a:moveTo>
                  <a:pt x="4705586" y="1144578"/>
                </a:moveTo>
                <a:lnTo>
                  <a:pt x="4696925" y="1149108"/>
                </a:lnTo>
                <a:cubicBezTo>
                  <a:pt x="4640585" y="1184608"/>
                  <a:pt x="4591577" y="1225187"/>
                  <a:pt x="4479346" y="1225228"/>
                </a:cubicBezTo>
                <a:cubicBezTo>
                  <a:pt x="4413951" y="1225228"/>
                  <a:pt x="4369998" y="1211450"/>
                  <a:pt x="4333526" y="1192935"/>
                </a:cubicBezTo>
                <a:lnTo>
                  <a:pt x="4266509" y="1152622"/>
                </a:lnTo>
                <a:lnTo>
                  <a:pt x="4301538" y="1178084"/>
                </a:lnTo>
                <a:cubicBezTo>
                  <a:pt x="4345358" y="1210656"/>
                  <a:pt x="4393558" y="1239609"/>
                  <a:pt x="4479347" y="1239609"/>
                </a:cubicBezTo>
                <a:cubicBezTo>
                  <a:pt x="4577428" y="1239609"/>
                  <a:pt x="4626359" y="1201738"/>
                  <a:pt x="4675746" y="1163858"/>
                </a:cubicBezTo>
                <a:close/>
                <a:moveTo>
                  <a:pt x="8652554" y="1144576"/>
                </a:moveTo>
                <a:lnTo>
                  <a:pt x="8643890" y="1149108"/>
                </a:lnTo>
                <a:cubicBezTo>
                  <a:pt x="8587550" y="1184608"/>
                  <a:pt x="8538542" y="1225187"/>
                  <a:pt x="8426312" y="1225228"/>
                </a:cubicBezTo>
                <a:cubicBezTo>
                  <a:pt x="8351575" y="1225228"/>
                  <a:pt x="8304843" y="1207232"/>
                  <a:pt x="8265278" y="1184736"/>
                </a:cubicBezTo>
                <a:lnTo>
                  <a:pt x="8210207" y="1150247"/>
                </a:lnTo>
                <a:lnTo>
                  <a:pt x="8248504" y="1178084"/>
                </a:lnTo>
                <a:cubicBezTo>
                  <a:pt x="8292323" y="1210656"/>
                  <a:pt x="8340524" y="1239609"/>
                  <a:pt x="8426312" y="1239609"/>
                </a:cubicBezTo>
                <a:cubicBezTo>
                  <a:pt x="8524393" y="1239609"/>
                  <a:pt x="8573324" y="1201738"/>
                  <a:pt x="8622711" y="1163858"/>
                </a:cubicBezTo>
                <a:close/>
                <a:moveTo>
                  <a:pt x="804801" y="1144575"/>
                </a:moveTo>
                <a:lnTo>
                  <a:pt x="796136" y="1149108"/>
                </a:lnTo>
                <a:cubicBezTo>
                  <a:pt x="739796" y="1184608"/>
                  <a:pt x="690788" y="1225187"/>
                  <a:pt x="578558" y="1225228"/>
                </a:cubicBezTo>
                <a:cubicBezTo>
                  <a:pt x="466452" y="1225228"/>
                  <a:pt x="417359" y="1184736"/>
                  <a:pt x="360948" y="1149305"/>
                </a:cubicBezTo>
                <a:lnTo>
                  <a:pt x="352682" y="1144994"/>
                </a:lnTo>
                <a:lnTo>
                  <a:pt x="382141" y="1163977"/>
                </a:lnTo>
                <a:cubicBezTo>
                  <a:pt x="431565" y="1201793"/>
                  <a:pt x="480514" y="1239609"/>
                  <a:pt x="578558" y="1239609"/>
                </a:cubicBezTo>
                <a:cubicBezTo>
                  <a:pt x="676639" y="1239609"/>
                  <a:pt x="725570" y="1201738"/>
                  <a:pt x="774957" y="1163858"/>
                </a:cubicBezTo>
                <a:close/>
                <a:moveTo>
                  <a:pt x="3243657" y="1141897"/>
                </a:moveTo>
                <a:lnTo>
                  <a:pt x="3238075" y="1146213"/>
                </a:lnTo>
                <a:cubicBezTo>
                  <a:pt x="3142665" y="1245851"/>
                  <a:pt x="3107003" y="1458420"/>
                  <a:pt x="2953015" y="1458476"/>
                </a:cubicBezTo>
                <a:lnTo>
                  <a:pt x="2953381" y="1458695"/>
                </a:lnTo>
                <a:cubicBezTo>
                  <a:pt x="2799338" y="1458695"/>
                  <a:pt x="2762549" y="1246226"/>
                  <a:pt x="2666516" y="1146630"/>
                </a:cubicBezTo>
                <a:lnTo>
                  <a:pt x="2662065" y="1143209"/>
                </a:lnTo>
                <a:lnTo>
                  <a:pt x="2676349" y="1160290"/>
                </a:lnTo>
                <a:cubicBezTo>
                  <a:pt x="2770938" y="1291369"/>
                  <a:pt x="2808540" y="1553527"/>
                  <a:pt x="2953526" y="1553527"/>
                </a:cubicBezTo>
                <a:cubicBezTo>
                  <a:pt x="3098512" y="1553527"/>
                  <a:pt x="3134759" y="1291246"/>
                  <a:pt x="3228577" y="1160074"/>
                </a:cubicBezTo>
                <a:close/>
                <a:moveTo>
                  <a:pt x="11091411" y="1141897"/>
                </a:moveTo>
                <a:lnTo>
                  <a:pt x="11085828" y="1146213"/>
                </a:lnTo>
                <a:cubicBezTo>
                  <a:pt x="10990419" y="1245851"/>
                  <a:pt x="10954756" y="1458420"/>
                  <a:pt x="10800768" y="1458476"/>
                </a:cubicBezTo>
                <a:lnTo>
                  <a:pt x="10801133" y="1458695"/>
                </a:lnTo>
                <a:cubicBezTo>
                  <a:pt x="10647090" y="1458695"/>
                  <a:pt x="10610302" y="1246226"/>
                  <a:pt x="10514269" y="1146630"/>
                </a:cubicBezTo>
                <a:lnTo>
                  <a:pt x="10509817" y="1143208"/>
                </a:lnTo>
                <a:lnTo>
                  <a:pt x="10524102" y="1160290"/>
                </a:lnTo>
                <a:cubicBezTo>
                  <a:pt x="10618691" y="1291369"/>
                  <a:pt x="10656293" y="1553527"/>
                  <a:pt x="10801279" y="1553527"/>
                </a:cubicBezTo>
                <a:cubicBezTo>
                  <a:pt x="10946265" y="1553527"/>
                  <a:pt x="10982512" y="1291246"/>
                  <a:pt x="11076331" y="1160074"/>
                </a:cubicBezTo>
                <a:close/>
                <a:moveTo>
                  <a:pt x="7144446" y="1141896"/>
                </a:moveTo>
                <a:lnTo>
                  <a:pt x="7138863" y="1146213"/>
                </a:lnTo>
                <a:cubicBezTo>
                  <a:pt x="7043452" y="1245851"/>
                  <a:pt x="7007791" y="1458420"/>
                  <a:pt x="6853803" y="1458476"/>
                </a:cubicBezTo>
                <a:lnTo>
                  <a:pt x="6854167" y="1458695"/>
                </a:lnTo>
                <a:cubicBezTo>
                  <a:pt x="6700124" y="1458695"/>
                  <a:pt x="6663336" y="1246226"/>
                  <a:pt x="6567303" y="1146630"/>
                </a:cubicBezTo>
                <a:lnTo>
                  <a:pt x="6562852" y="1143209"/>
                </a:lnTo>
                <a:lnTo>
                  <a:pt x="6577136" y="1160290"/>
                </a:lnTo>
                <a:cubicBezTo>
                  <a:pt x="6671725" y="1291369"/>
                  <a:pt x="6709327" y="1553527"/>
                  <a:pt x="6854313" y="1553527"/>
                </a:cubicBezTo>
                <a:cubicBezTo>
                  <a:pt x="6999300" y="1553527"/>
                  <a:pt x="7035546" y="1291246"/>
                  <a:pt x="7129365" y="1160074"/>
                </a:cubicBezTo>
                <a:close/>
                <a:moveTo>
                  <a:pt x="809894" y="1133342"/>
                </a:moveTo>
                <a:lnTo>
                  <a:pt x="778370" y="1148646"/>
                </a:lnTo>
                <a:cubicBezTo>
                  <a:pt x="729311" y="1174709"/>
                  <a:pt x="678574" y="1201647"/>
                  <a:pt x="578558" y="1201647"/>
                </a:cubicBezTo>
                <a:cubicBezTo>
                  <a:pt x="466986" y="1201647"/>
                  <a:pt x="417595" y="1168524"/>
                  <a:pt x="360951" y="1139540"/>
                </a:cubicBezTo>
                <a:lnTo>
                  <a:pt x="348664" y="1134313"/>
                </a:lnTo>
                <a:lnTo>
                  <a:pt x="381986" y="1152480"/>
                </a:lnTo>
                <a:cubicBezTo>
                  <a:pt x="431455" y="1184474"/>
                  <a:pt x="480513" y="1216468"/>
                  <a:pt x="578558" y="1216468"/>
                </a:cubicBezTo>
                <a:cubicBezTo>
                  <a:pt x="676712" y="1216468"/>
                  <a:pt x="725716" y="1184420"/>
                  <a:pt x="775122" y="1152362"/>
                </a:cubicBezTo>
                <a:close/>
                <a:moveTo>
                  <a:pt x="8657651" y="1133340"/>
                </a:moveTo>
                <a:lnTo>
                  <a:pt x="8626124" y="1148646"/>
                </a:lnTo>
                <a:cubicBezTo>
                  <a:pt x="8577065" y="1174709"/>
                  <a:pt x="8526328" y="1201647"/>
                  <a:pt x="8426312" y="1201647"/>
                </a:cubicBezTo>
                <a:cubicBezTo>
                  <a:pt x="8361229" y="1201647"/>
                  <a:pt x="8317304" y="1190376"/>
                  <a:pt x="8280755" y="1175230"/>
                </a:cubicBezTo>
                <a:lnTo>
                  <a:pt x="8207637" y="1139382"/>
                </a:lnTo>
                <a:lnTo>
                  <a:pt x="8248368" y="1164415"/>
                </a:lnTo>
                <a:cubicBezTo>
                  <a:pt x="8292239" y="1191973"/>
                  <a:pt x="8340523" y="1216468"/>
                  <a:pt x="8426312" y="1216468"/>
                </a:cubicBezTo>
                <a:cubicBezTo>
                  <a:pt x="8524466" y="1216468"/>
                  <a:pt x="8573470" y="1184420"/>
                  <a:pt x="8622876" y="1152362"/>
                </a:cubicBezTo>
                <a:close/>
                <a:moveTo>
                  <a:pt x="4710686" y="1133340"/>
                </a:moveTo>
                <a:lnTo>
                  <a:pt x="4679158" y="1148646"/>
                </a:lnTo>
                <a:cubicBezTo>
                  <a:pt x="4630100" y="1174709"/>
                  <a:pt x="4579363" y="1201647"/>
                  <a:pt x="4479347" y="1201647"/>
                </a:cubicBezTo>
                <a:cubicBezTo>
                  <a:pt x="4414263" y="1201647"/>
                  <a:pt x="4370338" y="1190376"/>
                  <a:pt x="4333790" y="1175230"/>
                </a:cubicBezTo>
                <a:lnTo>
                  <a:pt x="4260671" y="1139382"/>
                </a:lnTo>
                <a:lnTo>
                  <a:pt x="4301403" y="1164415"/>
                </a:lnTo>
                <a:cubicBezTo>
                  <a:pt x="4345273" y="1191973"/>
                  <a:pt x="4393558" y="1216468"/>
                  <a:pt x="4479346" y="1216468"/>
                </a:cubicBezTo>
                <a:cubicBezTo>
                  <a:pt x="4577500" y="1216468"/>
                  <a:pt x="4626504" y="1184420"/>
                  <a:pt x="4675910" y="1152362"/>
                </a:cubicBezTo>
                <a:close/>
                <a:moveTo>
                  <a:pt x="9478717" y="1132914"/>
                </a:moveTo>
                <a:lnTo>
                  <a:pt x="9464635" y="1141017"/>
                </a:lnTo>
                <a:cubicBezTo>
                  <a:pt x="9393909" y="1189311"/>
                  <a:pt x="9349069" y="1259565"/>
                  <a:pt x="9217895" y="1259613"/>
                </a:cubicBezTo>
                <a:cubicBezTo>
                  <a:pt x="9086816" y="1259613"/>
                  <a:pt x="9041632" y="1189470"/>
                  <a:pt x="8970741" y="1141247"/>
                </a:cubicBezTo>
                <a:lnTo>
                  <a:pt x="8956721" y="1133204"/>
                </a:lnTo>
                <a:lnTo>
                  <a:pt x="8983653" y="1154251"/>
                </a:lnTo>
                <a:cubicBezTo>
                  <a:pt x="9049894" y="1215613"/>
                  <a:pt x="9096024" y="1297428"/>
                  <a:pt x="9217895" y="1297428"/>
                </a:cubicBezTo>
                <a:cubicBezTo>
                  <a:pt x="9339720" y="1297428"/>
                  <a:pt x="9385604" y="1215527"/>
                  <a:pt x="9451686" y="1154101"/>
                </a:cubicBezTo>
                <a:close/>
                <a:moveTo>
                  <a:pt x="5531753" y="1132914"/>
                </a:moveTo>
                <a:lnTo>
                  <a:pt x="5517670" y="1141017"/>
                </a:lnTo>
                <a:cubicBezTo>
                  <a:pt x="5446944" y="1189311"/>
                  <a:pt x="5402104" y="1259565"/>
                  <a:pt x="5270930" y="1259613"/>
                </a:cubicBezTo>
                <a:cubicBezTo>
                  <a:pt x="5139851" y="1259613"/>
                  <a:pt x="5094667" y="1189470"/>
                  <a:pt x="5023776" y="1141247"/>
                </a:cubicBezTo>
                <a:lnTo>
                  <a:pt x="5009756" y="1133204"/>
                </a:lnTo>
                <a:lnTo>
                  <a:pt x="5036688" y="1154251"/>
                </a:lnTo>
                <a:cubicBezTo>
                  <a:pt x="5102929" y="1215613"/>
                  <a:pt x="5149059" y="1297428"/>
                  <a:pt x="5270930" y="1297428"/>
                </a:cubicBezTo>
                <a:cubicBezTo>
                  <a:pt x="5392755" y="1297428"/>
                  <a:pt x="5438639" y="1215527"/>
                  <a:pt x="5504721" y="1154101"/>
                </a:cubicBezTo>
                <a:close/>
                <a:moveTo>
                  <a:pt x="1630964" y="1132914"/>
                </a:moveTo>
                <a:lnTo>
                  <a:pt x="1616881" y="1141017"/>
                </a:lnTo>
                <a:cubicBezTo>
                  <a:pt x="1546156" y="1189311"/>
                  <a:pt x="1501316" y="1259565"/>
                  <a:pt x="1370141" y="1259613"/>
                </a:cubicBezTo>
                <a:cubicBezTo>
                  <a:pt x="1239062" y="1259613"/>
                  <a:pt x="1193879" y="1189470"/>
                  <a:pt x="1122987" y="1141247"/>
                </a:cubicBezTo>
                <a:lnTo>
                  <a:pt x="1108966" y="1133203"/>
                </a:lnTo>
                <a:lnTo>
                  <a:pt x="1135899" y="1154251"/>
                </a:lnTo>
                <a:cubicBezTo>
                  <a:pt x="1202140" y="1215613"/>
                  <a:pt x="1248270" y="1297428"/>
                  <a:pt x="1370141" y="1297428"/>
                </a:cubicBezTo>
                <a:cubicBezTo>
                  <a:pt x="1491966" y="1297428"/>
                  <a:pt x="1537850" y="1215527"/>
                  <a:pt x="1603932" y="1154101"/>
                </a:cubicBezTo>
                <a:close/>
                <a:moveTo>
                  <a:pt x="4005168" y="1131593"/>
                </a:moveTo>
                <a:lnTo>
                  <a:pt x="3990334" y="1140122"/>
                </a:lnTo>
                <a:cubicBezTo>
                  <a:pt x="3919582" y="1188394"/>
                  <a:pt x="3874726" y="1258616"/>
                  <a:pt x="3743503" y="1258664"/>
                </a:cubicBezTo>
                <a:cubicBezTo>
                  <a:pt x="3612377" y="1258664"/>
                  <a:pt x="3567207" y="1188521"/>
                  <a:pt x="3496290" y="1140298"/>
                </a:cubicBezTo>
                <a:lnTo>
                  <a:pt x="3482536" y="1132411"/>
                </a:lnTo>
                <a:lnTo>
                  <a:pt x="3509468" y="1153470"/>
                </a:lnTo>
                <a:cubicBezTo>
                  <a:pt x="3575675" y="1214854"/>
                  <a:pt x="3621714" y="1296698"/>
                  <a:pt x="3743722" y="1296698"/>
                </a:cubicBezTo>
                <a:cubicBezTo>
                  <a:pt x="3871734" y="1296698"/>
                  <a:pt x="3915927" y="1206402"/>
                  <a:pt x="3987696" y="1144303"/>
                </a:cubicBezTo>
                <a:close/>
                <a:moveTo>
                  <a:pt x="7905957" y="1131592"/>
                </a:moveTo>
                <a:lnTo>
                  <a:pt x="7891122" y="1140122"/>
                </a:lnTo>
                <a:cubicBezTo>
                  <a:pt x="7820370" y="1188394"/>
                  <a:pt x="7775513" y="1258616"/>
                  <a:pt x="7644290" y="1258664"/>
                </a:cubicBezTo>
                <a:cubicBezTo>
                  <a:pt x="7513164" y="1258664"/>
                  <a:pt x="7467995" y="1188521"/>
                  <a:pt x="7397078" y="1140298"/>
                </a:cubicBezTo>
                <a:lnTo>
                  <a:pt x="7383325" y="1132412"/>
                </a:lnTo>
                <a:lnTo>
                  <a:pt x="7410256" y="1153470"/>
                </a:lnTo>
                <a:cubicBezTo>
                  <a:pt x="7476463" y="1214854"/>
                  <a:pt x="7522501" y="1296698"/>
                  <a:pt x="7644509" y="1296698"/>
                </a:cubicBezTo>
                <a:cubicBezTo>
                  <a:pt x="7772522" y="1296698"/>
                  <a:pt x="7816714" y="1206402"/>
                  <a:pt x="7888484" y="1144303"/>
                </a:cubicBezTo>
                <a:close/>
                <a:moveTo>
                  <a:pt x="11853697" y="1131147"/>
                </a:moveTo>
                <a:lnTo>
                  <a:pt x="11838087" y="1140122"/>
                </a:lnTo>
                <a:cubicBezTo>
                  <a:pt x="11767335" y="1188394"/>
                  <a:pt x="11722478" y="1258616"/>
                  <a:pt x="11591256" y="1258664"/>
                </a:cubicBezTo>
                <a:cubicBezTo>
                  <a:pt x="11460129" y="1258664"/>
                  <a:pt x="11414960" y="1188521"/>
                  <a:pt x="11344043" y="1140298"/>
                </a:cubicBezTo>
                <a:lnTo>
                  <a:pt x="11330290" y="1132412"/>
                </a:lnTo>
                <a:lnTo>
                  <a:pt x="11357221" y="1153470"/>
                </a:lnTo>
                <a:cubicBezTo>
                  <a:pt x="11423429" y="1214854"/>
                  <a:pt x="11469467" y="1296698"/>
                  <a:pt x="11591474" y="1296698"/>
                </a:cubicBezTo>
                <a:cubicBezTo>
                  <a:pt x="11713391" y="1296698"/>
                  <a:pt x="11759281" y="1214797"/>
                  <a:pt x="11825372" y="1153353"/>
                </a:cubicBezTo>
                <a:close/>
                <a:moveTo>
                  <a:pt x="4259354" y="1129262"/>
                </a:moveTo>
                <a:lnTo>
                  <a:pt x="4283695" y="1141053"/>
                </a:lnTo>
                <a:cubicBezTo>
                  <a:pt x="4331879" y="1166532"/>
                  <a:pt x="4381741" y="1192887"/>
                  <a:pt x="4479492" y="1192887"/>
                </a:cubicBezTo>
                <a:cubicBezTo>
                  <a:pt x="4577063" y="1192887"/>
                  <a:pt x="4626341" y="1166679"/>
                  <a:pt x="4676029" y="1140461"/>
                </a:cubicBezTo>
                <a:lnTo>
                  <a:pt x="4698382" y="1130501"/>
                </a:lnTo>
                <a:lnTo>
                  <a:pt x="4678940" y="1137186"/>
                </a:lnTo>
                <a:cubicBezTo>
                  <a:pt x="4629444" y="1157408"/>
                  <a:pt x="4578779" y="1178141"/>
                  <a:pt x="4479055" y="1178141"/>
                </a:cubicBezTo>
                <a:cubicBezTo>
                  <a:pt x="4414377" y="1178141"/>
                  <a:pt x="4370538" y="1169377"/>
                  <a:pt x="4333943" y="1157601"/>
                </a:cubicBezTo>
                <a:close/>
                <a:moveTo>
                  <a:pt x="357448" y="1128720"/>
                </a:moveTo>
                <a:lnTo>
                  <a:pt x="382908" y="1141053"/>
                </a:lnTo>
                <a:cubicBezTo>
                  <a:pt x="431090" y="1166532"/>
                  <a:pt x="480952" y="1192887"/>
                  <a:pt x="578704" y="1192887"/>
                </a:cubicBezTo>
                <a:cubicBezTo>
                  <a:pt x="676274" y="1192887"/>
                  <a:pt x="725552" y="1166679"/>
                  <a:pt x="775240" y="1140461"/>
                </a:cubicBezTo>
                <a:lnTo>
                  <a:pt x="797592" y="1130502"/>
                </a:lnTo>
                <a:lnTo>
                  <a:pt x="778151" y="1137186"/>
                </a:lnTo>
                <a:cubicBezTo>
                  <a:pt x="728655" y="1157408"/>
                  <a:pt x="677990" y="1178141"/>
                  <a:pt x="578266" y="1178141"/>
                </a:cubicBezTo>
                <a:cubicBezTo>
                  <a:pt x="467391" y="1178141"/>
                  <a:pt x="417752" y="1152386"/>
                  <a:pt x="360874" y="1129850"/>
                </a:cubicBezTo>
                <a:close/>
                <a:moveTo>
                  <a:pt x="8200989" y="1127331"/>
                </a:moveTo>
                <a:lnTo>
                  <a:pt x="8230661" y="1141053"/>
                </a:lnTo>
                <a:cubicBezTo>
                  <a:pt x="8278844" y="1166532"/>
                  <a:pt x="8328706" y="1192887"/>
                  <a:pt x="8426458" y="1192887"/>
                </a:cubicBezTo>
                <a:cubicBezTo>
                  <a:pt x="8524028" y="1192887"/>
                  <a:pt x="8573305" y="1166679"/>
                  <a:pt x="8622994" y="1140461"/>
                </a:cubicBezTo>
                <a:lnTo>
                  <a:pt x="8645345" y="1130502"/>
                </a:lnTo>
                <a:lnTo>
                  <a:pt x="8625905" y="1137186"/>
                </a:lnTo>
                <a:cubicBezTo>
                  <a:pt x="8576409" y="1157408"/>
                  <a:pt x="8525744" y="1178141"/>
                  <a:pt x="8426020" y="1178141"/>
                </a:cubicBezTo>
                <a:cubicBezTo>
                  <a:pt x="8315145" y="1178141"/>
                  <a:pt x="8265506" y="1152386"/>
                  <a:pt x="8208628" y="1129850"/>
                </a:cubicBezTo>
                <a:close/>
                <a:moveTo>
                  <a:pt x="9755560" y="1125594"/>
                </a:moveTo>
                <a:lnTo>
                  <a:pt x="9812458" y="1161167"/>
                </a:lnTo>
                <a:cubicBezTo>
                  <a:pt x="9861918" y="1197869"/>
                  <a:pt x="9910922" y="1234572"/>
                  <a:pt x="10008966" y="1234572"/>
                </a:cubicBezTo>
                <a:cubicBezTo>
                  <a:pt x="10107193" y="1234572"/>
                  <a:pt x="10156014" y="1197815"/>
                  <a:pt x="10205301" y="1161048"/>
                </a:cubicBezTo>
                <a:lnTo>
                  <a:pt x="10257958" y="1127979"/>
                </a:lnTo>
                <a:lnTo>
                  <a:pt x="10226294" y="1142767"/>
                </a:lnTo>
                <a:cubicBezTo>
                  <a:pt x="10170016" y="1174446"/>
                  <a:pt x="10121134" y="1210660"/>
                  <a:pt x="10008821" y="1210701"/>
                </a:cubicBezTo>
                <a:cubicBezTo>
                  <a:pt x="9878125" y="1210701"/>
                  <a:pt x="9833135" y="1161497"/>
                  <a:pt x="9762168" y="1127669"/>
                </a:cubicBezTo>
                <a:close/>
                <a:moveTo>
                  <a:pt x="5808594" y="1125594"/>
                </a:moveTo>
                <a:lnTo>
                  <a:pt x="5865492" y="1161167"/>
                </a:lnTo>
                <a:cubicBezTo>
                  <a:pt x="5914953" y="1197869"/>
                  <a:pt x="5963956" y="1234572"/>
                  <a:pt x="6062001" y="1234572"/>
                </a:cubicBezTo>
                <a:cubicBezTo>
                  <a:pt x="6160228" y="1234572"/>
                  <a:pt x="6209050" y="1197815"/>
                  <a:pt x="6258336" y="1161048"/>
                </a:cubicBezTo>
                <a:lnTo>
                  <a:pt x="6310993" y="1127979"/>
                </a:lnTo>
                <a:lnTo>
                  <a:pt x="6279328" y="1142767"/>
                </a:lnTo>
                <a:cubicBezTo>
                  <a:pt x="6223050" y="1174446"/>
                  <a:pt x="6174168" y="1210660"/>
                  <a:pt x="6061856" y="1210701"/>
                </a:cubicBezTo>
                <a:cubicBezTo>
                  <a:pt x="5931161" y="1210701"/>
                  <a:pt x="5886171" y="1161497"/>
                  <a:pt x="5815203" y="1127669"/>
                </a:cubicBezTo>
                <a:close/>
                <a:moveTo>
                  <a:pt x="1907805" y="1125593"/>
                </a:moveTo>
                <a:lnTo>
                  <a:pt x="1964704" y="1161167"/>
                </a:lnTo>
                <a:cubicBezTo>
                  <a:pt x="2014165" y="1197869"/>
                  <a:pt x="2063169" y="1234572"/>
                  <a:pt x="2161214" y="1234572"/>
                </a:cubicBezTo>
                <a:cubicBezTo>
                  <a:pt x="2259440" y="1234572"/>
                  <a:pt x="2308262" y="1197815"/>
                  <a:pt x="2357548" y="1161048"/>
                </a:cubicBezTo>
                <a:lnTo>
                  <a:pt x="2410206" y="1127978"/>
                </a:lnTo>
                <a:lnTo>
                  <a:pt x="2378540" y="1142767"/>
                </a:lnTo>
                <a:cubicBezTo>
                  <a:pt x="2322262" y="1174446"/>
                  <a:pt x="2273380" y="1210660"/>
                  <a:pt x="2161068" y="1210701"/>
                </a:cubicBezTo>
                <a:cubicBezTo>
                  <a:pt x="2030372" y="1210701"/>
                  <a:pt x="1985382" y="1161497"/>
                  <a:pt x="1914414" y="1127669"/>
                </a:cubicBezTo>
                <a:close/>
                <a:moveTo>
                  <a:pt x="1109483" y="1123506"/>
                </a:moveTo>
                <a:lnTo>
                  <a:pt x="1135391" y="1139296"/>
                </a:lnTo>
                <a:cubicBezTo>
                  <a:pt x="1201428" y="1187012"/>
                  <a:pt x="1247404" y="1250633"/>
                  <a:pt x="1369776" y="1250633"/>
                </a:cubicBezTo>
                <a:cubicBezTo>
                  <a:pt x="1492241" y="1250633"/>
                  <a:pt x="1537937" y="1186926"/>
                  <a:pt x="1603805" y="1139146"/>
                </a:cubicBezTo>
                <a:lnTo>
                  <a:pt x="1627938" y="1124390"/>
                </a:lnTo>
                <a:lnTo>
                  <a:pt x="1587528" y="1143668"/>
                </a:lnTo>
                <a:cubicBezTo>
                  <a:pt x="1531290" y="1176006"/>
                  <a:pt x="1482453" y="1212964"/>
                  <a:pt x="1370141" y="1212964"/>
                </a:cubicBezTo>
                <a:cubicBezTo>
                  <a:pt x="1258035" y="1212964"/>
                  <a:pt x="1208965" y="1176144"/>
                  <a:pt x="1152548" y="1143927"/>
                </a:cubicBezTo>
                <a:close/>
                <a:moveTo>
                  <a:pt x="8957234" y="1123505"/>
                </a:moveTo>
                <a:lnTo>
                  <a:pt x="8983144" y="1139296"/>
                </a:lnTo>
                <a:cubicBezTo>
                  <a:pt x="9049181" y="1187012"/>
                  <a:pt x="9095157" y="1250633"/>
                  <a:pt x="9217530" y="1250633"/>
                </a:cubicBezTo>
                <a:cubicBezTo>
                  <a:pt x="9339994" y="1250633"/>
                  <a:pt x="9385690" y="1186926"/>
                  <a:pt x="9451559" y="1139146"/>
                </a:cubicBezTo>
                <a:lnTo>
                  <a:pt x="9475695" y="1124388"/>
                </a:lnTo>
                <a:lnTo>
                  <a:pt x="9435281" y="1143668"/>
                </a:lnTo>
                <a:cubicBezTo>
                  <a:pt x="9379043" y="1176006"/>
                  <a:pt x="9330207" y="1212964"/>
                  <a:pt x="9217895" y="1212964"/>
                </a:cubicBezTo>
                <a:cubicBezTo>
                  <a:pt x="9105788" y="1212964"/>
                  <a:pt x="9056718" y="1176144"/>
                  <a:pt x="9000302" y="1143927"/>
                </a:cubicBezTo>
                <a:close/>
                <a:moveTo>
                  <a:pt x="5010268" y="1123505"/>
                </a:moveTo>
                <a:lnTo>
                  <a:pt x="5036179" y="1139296"/>
                </a:lnTo>
                <a:cubicBezTo>
                  <a:pt x="5102216" y="1187012"/>
                  <a:pt x="5148192" y="1250633"/>
                  <a:pt x="5270565" y="1250633"/>
                </a:cubicBezTo>
                <a:cubicBezTo>
                  <a:pt x="5393029" y="1250633"/>
                  <a:pt x="5438726" y="1186926"/>
                  <a:pt x="5504594" y="1139146"/>
                </a:cubicBezTo>
                <a:lnTo>
                  <a:pt x="5528727" y="1124389"/>
                </a:lnTo>
                <a:lnTo>
                  <a:pt x="5488316" y="1143668"/>
                </a:lnTo>
                <a:cubicBezTo>
                  <a:pt x="5432078" y="1176006"/>
                  <a:pt x="5383242" y="1212964"/>
                  <a:pt x="5270930" y="1212964"/>
                </a:cubicBezTo>
                <a:cubicBezTo>
                  <a:pt x="5158823" y="1212964"/>
                  <a:pt x="5109753" y="1176144"/>
                  <a:pt x="5053337" y="1143927"/>
                </a:cubicBezTo>
                <a:close/>
                <a:moveTo>
                  <a:pt x="4697749" y="1121063"/>
                </a:moveTo>
                <a:lnTo>
                  <a:pt x="4678576" y="1125797"/>
                </a:lnTo>
                <a:cubicBezTo>
                  <a:pt x="4614310" y="1146464"/>
                  <a:pt x="4547059" y="1156334"/>
                  <a:pt x="4479566" y="1154998"/>
                </a:cubicBezTo>
                <a:cubicBezTo>
                  <a:pt x="4405814" y="1154998"/>
                  <a:pt x="4359237" y="1146785"/>
                  <a:pt x="4319530" y="1136519"/>
                </a:cubicBezTo>
                <a:lnTo>
                  <a:pt x="4260434" y="1121201"/>
                </a:lnTo>
                <a:lnTo>
                  <a:pt x="4283186" y="1129009"/>
                </a:lnTo>
                <a:cubicBezTo>
                  <a:pt x="4331440" y="1148866"/>
                  <a:pt x="4381376" y="1169380"/>
                  <a:pt x="4479273" y="1169380"/>
                </a:cubicBezTo>
                <a:cubicBezTo>
                  <a:pt x="4576662" y="1169380"/>
                  <a:pt x="4626195" y="1148976"/>
                  <a:pt x="4676057" y="1128571"/>
                </a:cubicBezTo>
                <a:close/>
                <a:moveTo>
                  <a:pt x="796962" y="1121063"/>
                </a:moveTo>
                <a:lnTo>
                  <a:pt x="777787" y="1125797"/>
                </a:lnTo>
                <a:cubicBezTo>
                  <a:pt x="713521" y="1146464"/>
                  <a:pt x="646270" y="1156334"/>
                  <a:pt x="578777" y="1154998"/>
                </a:cubicBezTo>
                <a:cubicBezTo>
                  <a:pt x="505025" y="1154998"/>
                  <a:pt x="458448" y="1146785"/>
                  <a:pt x="418741" y="1136519"/>
                </a:cubicBezTo>
                <a:lnTo>
                  <a:pt x="359641" y="1121199"/>
                </a:lnTo>
                <a:lnTo>
                  <a:pt x="382397" y="1129009"/>
                </a:lnTo>
                <a:cubicBezTo>
                  <a:pt x="430652" y="1148866"/>
                  <a:pt x="480587" y="1169380"/>
                  <a:pt x="578485" y="1169380"/>
                </a:cubicBezTo>
                <a:cubicBezTo>
                  <a:pt x="675873" y="1169380"/>
                  <a:pt x="725406" y="1148976"/>
                  <a:pt x="775268" y="1128571"/>
                </a:cubicBezTo>
                <a:close/>
                <a:moveTo>
                  <a:pt x="8644716" y="1121063"/>
                </a:moveTo>
                <a:lnTo>
                  <a:pt x="8625540" y="1125797"/>
                </a:lnTo>
                <a:cubicBezTo>
                  <a:pt x="8561275" y="1146464"/>
                  <a:pt x="8494024" y="1156334"/>
                  <a:pt x="8426531" y="1154998"/>
                </a:cubicBezTo>
                <a:cubicBezTo>
                  <a:pt x="8352779" y="1154998"/>
                  <a:pt x="8306202" y="1146785"/>
                  <a:pt x="8266495" y="1136519"/>
                </a:cubicBezTo>
                <a:lnTo>
                  <a:pt x="8211198" y="1122185"/>
                </a:lnTo>
                <a:lnTo>
                  <a:pt x="8230151" y="1129009"/>
                </a:lnTo>
                <a:cubicBezTo>
                  <a:pt x="8278406" y="1148866"/>
                  <a:pt x="8328341" y="1169380"/>
                  <a:pt x="8426239" y="1169380"/>
                </a:cubicBezTo>
                <a:cubicBezTo>
                  <a:pt x="8523627" y="1169380"/>
                  <a:pt x="8573160" y="1148976"/>
                  <a:pt x="8623022" y="1128571"/>
                </a:cubicBezTo>
                <a:close/>
                <a:moveTo>
                  <a:pt x="11327876" y="1120954"/>
                </a:moveTo>
                <a:lnTo>
                  <a:pt x="11356784" y="1138565"/>
                </a:lnTo>
                <a:cubicBezTo>
                  <a:pt x="11422845" y="1186282"/>
                  <a:pt x="11468837" y="1249904"/>
                  <a:pt x="11591256" y="1249904"/>
                </a:cubicBezTo>
                <a:cubicBezTo>
                  <a:pt x="11713766" y="1249904"/>
                  <a:pt x="11759507" y="1186196"/>
                  <a:pt x="11825403" y="1138416"/>
                </a:cubicBezTo>
                <a:lnTo>
                  <a:pt x="11850128" y="1123302"/>
                </a:lnTo>
                <a:lnTo>
                  <a:pt x="11809416" y="1142719"/>
                </a:lnTo>
                <a:cubicBezTo>
                  <a:pt x="11753157" y="1175057"/>
                  <a:pt x="11704298" y="1212015"/>
                  <a:pt x="11591986" y="1212015"/>
                </a:cubicBezTo>
                <a:cubicBezTo>
                  <a:pt x="11479920" y="1212015"/>
                  <a:pt x="11430822" y="1175195"/>
                  <a:pt x="11374359" y="1142978"/>
                </a:cubicBezTo>
                <a:close/>
                <a:moveTo>
                  <a:pt x="7380907" y="1120952"/>
                </a:moveTo>
                <a:lnTo>
                  <a:pt x="7409818" y="1138565"/>
                </a:lnTo>
                <a:cubicBezTo>
                  <a:pt x="7475879" y="1186282"/>
                  <a:pt x="7521871" y="1249904"/>
                  <a:pt x="7644290" y="1249904"/>
                </a:cubicBezTo>
                <a:cubicBezTo>
                  <a:pt x="7766800" y="1249904"/>
                  <a:pt x="7812542" y="1186196"/>
                  <a:pt x="7878438" y="1138416"/>
                </a:cubicBezTo>
                <a:lnTo>
                  <a:pt x="7902875" y="1123478"/>
                </a:lnTo>
                <a:lnTo>
                  <a:pt x="7891523" y="1127127"/>
                </a:lnTo>
                <a:cubicBezTo>
                  <a:pt x="7820715" y="1161711"/>
                  <a:pt x="7776051" y="1212015"/>
                  <a:pt x="7645020" y="1212015"/>
                </a:cubicBezTo>
                <a:cubicBezTo>
                  <a:pt x="7532954" y="1212015"/>
                  <a:pt x="7483856" y="1175195"/>
                  <a:pt x="7427394" y="1142978"/>
                </a:cubicBezTo>
                <a:close/>
                <a:moveTo>
                  <a:pt x="3480120" y="1120952"/>
                </a:moveTo>
                <a:lnTo>
                  <a:pt x="3509030" y="1138565"/>
                </a:lnTo>
                <a:cubicBezTo>
                  <a:pt x="3575092" y="1186282"/>
                  <a:pt x="3621084" y="1249904"/>
                  <a:pt x="3743503" y="1249904"/>
                </a:cubicBezTo>
                <a:cubicBezTo>
                  <a:pt x="3872138" y="1249904"/>
                  <a:pt x="3916137" y="1179667"/>
                  <a:pt x="3987697" y="1131378"/>
                </a:cubicBezTo>
                <a:lnTo>
                  <a:pt x="4001026" y="1123819"/>
                </a:lnTo>
                <a:lnTo>
                  <a:pt x="3990736" y="1127127"/>
                </a:lnTo>
                <a:cubicBezTo>
                  <a:pt x="3919928" y="1161711"/>
                  <a:pt x="3875263" y="1212015"/>
                  <a:pt x="3744233" y="1212015"/>
                </a:cubicBezTo>
                <a:cubicBezTo>
                  <a:pt x="3632167" y="1212015"/>
                  <a:pt x="3583069" y="1175195"/>
                  <a:pt x="3526607" y="1142978"/>
                </a:cubicBezTo>
                <a:close/>
                <a:moveTo>
                  <a:pt x="2641997" y="1117569"/>
                </a:moveTo>
                <a:lnTo>
                  <a:pt x="2675767" y="1143886"/>
                </a:lnTo>
                <a:cubicBezTo>
                  <a:pt x="2770072" y="1245829"/>
                  <a:pt x="2807153" y="1449716"/>
                  <a:pt x="2953015" y="1449716"/>
                </a:cubicBezTo>
                <a:cubicBezTo>
                  <a:pt x="3098604" y="1449716"/>
                  <a:pt x="3134714" y="1245748"/>
                  <a:pt x="3228457" y="1143732"/>
                </a:cubicBezTo>
                <a:lnTo>
                  <a:pt x="3256206" y="1121990"/>
                </a:lnTo>
                <a:lnTo>
                  <a:pt x="3238635" y="1131672"/>
                </a:lnTo>
                <a:cubicBezTo>
                  <a:pt x="3142991" y="1202863"/>
                  <a:pt x="3107246" y="1354737"/>
                  <a:pt x="2953818" y="1354737"/>
                </a:cubicBezTo>
                <a:lnTo>
                  <a:pt x="2953307" y="1355102"/>
                </a:lnTo>
                <a:cubicBezTo>
                  <a:pt x="2852270" y="1355102"/>
                  <a:pt x="2801021" y="1288450"/>
                  <a:pt x="2751451" y="1223695"/>
                </a:cubicBezTo>
                <a:cubicBezTo>
                  <a:pt x="2723075" y="1186737"/>
                  <a:pt x="2695577" y="1150933"/>
                  <a:pt x="2659732" y="1126680"/>
                </a:cubicBezTo>
                <a:close/>
                <a:moveTo>
                  <a:pt x="10489749" y="1117569"/>
                </a:moveTo>
                <a:lnTo>
                  <a:pt x="10523519" y="1143886"/>
                </a:lnTo>
                <a:cubicBezTo>
                  <a:pt x="10617825" y="1245829"/>
                  <a:pt x="10654906" y="1449716"/>
                  <a:pt x="10800768" y="1449716"/>
                </a:cubicBezTo>
                <a:cubicBezTo>
                  <a:pt x="10946356" y="1449716"/>
                  <a:pt x="10982466" y="1245748"/>
                  <a:pt x="11076210" y="1143732"/>
                </a:cubicBezTo>
                <a:lnTo>
                  <a:pt x="11103957" y="1121991"/>
                </a:lnTo>
                <a:lnTo>
                  <a:pt x="11086389" y="1131672"/>
                </a:lnTo>
                <a:cubicBezTo>
                  <a:pt x="10990745" y="1202863"/>
                  <a:pt x="10954999" y="1354737"/>
                  <a:pt x="10801571" y="1354737"/>
                </a:cubicBezTo>
                <a:lnTo>
                  <a:pt x="10801060" y="1355102"/>
                </a:lnTo>
                <a:cubicBezTo>
                  <a:pt x="10700023" y="1355102"/>
                  <a:pt x="10648774" y="1288450"/>
                  <a:pt x="10599204" y="1223695"/>
                </a:cubicBezTo>
                <a:cubicBezTo>
                  <a:pt x="10570828" y="1186737"/>
                  <a:pt x="10543330" y="1150933"/>
                  <a:pt x="10507484" y="1126680"/>
                </a:cubicBezTo>
                <a:close/>
                <a:moveTo>
                  <a:pt x="6542784" y="1117569"/>
                </a:moveTo>
                <a:lnTo>
                  <a:pt x="6576554" y="1143886"/>
                </a:lnTo>
                <a:cubicBezTo>
                  <a:pt x="6670859" y="1245829"/>
                  <a:pt x="6707941" y="1449716"/>
                  <a:pt x="6853803" y="1449716"/>
                </a:cubicBezTo>
                <a:cubicBezTo>
                  <a:pt x="6999391" y="1449716"/>
                  <a:pt x="7035501" y="1245748"/>
                  <a:pt x="7129245" y="1143732"/>
                </a:cubicBezTo>
                <a:lnTo>
                  <a:pt x="7156992" y="1121991"/>
                </a:lnTo>
                <a:lnTo>
                  <a:pt x="7139423" y="1131672"/>
                </a:lnTo>
                <a:cubicBezTo>
                  <a:pt x="7043779" y="1202863"/>
                  <a:pt x="7008033" y="1354737"/>
                  <a:pt x="6854605" y="1354737"/>
                </a:cubicBezTo>
                <a:lnTo>
                  <a:pt x="6854094" y="1355102"/>
                </a:lnTo>
                <a:cubicBezTo>
                  <a:pt x="6753057" y="1355102"/>
                  <a:pt x="6701808" y="1288450"/>
                  <a:pt x="6652238" y="1223695"/>
                </a:cubicBezTo>
                <a:cubicBezTo>
                  <a:pt x="6623862" y="1186737"/>
                  <a:pt x="6596364" y="1150933"/>
                  <a:pt x="6560519" y="1126680"/>
                </a:cubicBezTo>
                <a:close/>
                <a:moveTo>
                  <a:pt x="9754376" y="1116710"/>
                </a:moveTo>
                <a:lnTo>
                  <a:pt x="9811746" y="1144632"/>
                </a:lnTo>
                <a:cubicBezTo>
                  <a:pt x="9861207" y="1173177"/>
                  <a:pt x="9910302" y="1201721"/>
                  <a:pt x="10008456" y="1201721"/>
                </a:cubicBezTo>
                <a:cubicBezTo>
                  <a:pt x="10106756" y="1201721"/>
                  <a:pt x="10155778" y="1173122"/>
                  <a:pt x="10205156" y="1144513"/>
                </a:cubicBezTo>
                <a:lnTo>
                  <a:pt x="10257911" y="1118740"/>
                </a:lnTo>
                <a:lnTo>
                  <a:pt x="10226374" y="1129195"/>
                </a:lnTo>
                <a:cubicBezTo>
                  <a:pt x="10169538" y="1151832"/>
                  <a:pt x="10119900" y="1177703"/>
                  <a:pt x="10008821" y="1177703"/>
                </a:cubicBezTo>
                <a:cubicBezTo>
                  <a:pt x="9879467" y="1177703"/>
                  <a:pt x="9833523" y="1142585"/>
                  <a:pt x="9762112" y="1118441"/>
                </a:cubicBezTo>
                <a:close/>
                <a:moveTo>
                  <a:pt x="5807410" y="1116709"/>
                </a:moveTo>
                <a:lnTo>
                  <a:pt x="5864781" y="1144632"/>
                </a:lnTo>
                <a:cubicBezTo>
                  <a:pt x="5914241" y="1173177"/>
                  <a:pt x="5963337" y="1201721"/>
                  <a:pt x="6061491" y="1201721"/>
                </a:cubicBezTo>
                <a:cubicBezTo>
                  <a:pt x="6159790" y="1201721"/>
                  <a:pt x="6208812" y="1173122"/>
                  <a:pt x="6258190" y="1144513"/>
                </a:cubicBezTo>
                <a:lnTo>
                  <a:pt x="6310946" y="1118740"/>
                </a:lnTo>
                <a:lnTo>
                  <a:pt x="6279408" y="1129195"/>
                </a:lnTo>
                <a:cubicBezTo>
                  <a:pt x="6222572" y="1151832"/>
                  <a:pt x="6172935" y="1177703"/>
                  <a:pt x="6061855" y="1177703"/>
                </a:cubicBezTo>
                <a:cubicBezTo>
                  <a:pt x="5932501" y="1177703"/>
                  <a:pt x="5886558" y="1142585"/>
                  <a:pt x="5815148" y="1118441"/>
                </a:cubicBezTo>
                <a:close/>
                <a:moveTo>
                  <a:pt x="1906621" y="1116709"/>
                </a:moveTo>
                <a:lnTo>
                  <a:pt x="1963993" y="1144632"/>
                </a:lnTo>
                <a:cubicBezTo>
                  <a:pt x="2013453" y="1173177"/>
                  <a:pt x="2062548" y="1201721"/>
                  <a:pt x="2160703" y="1201721"/>
                </a:cubicBezTo>
                <a:cubicBezTo>
                  <a:pt x="2259003" y="1201721"/>
                  <a:pt x="2308025" y="1173122"/>
                  <a:pt x="2357403" y="1144513"/>
                </a:cubicBezTo>
                <a:lnTo>
                  <a:pt x="2410159" y="1118740"/>
                </a:lnTo>
                <a:lnTo>
                  <a:pt x="2378621" y="1129195"/>
                </a:lnTo>
                <a:cubicBezTo>
                  <a:pt x="2321784" y="1151832"/>
                  <a:pt x="2272147" y="1177703"/>
                  <a:pt x="2161068" y="1177703"/>
                </a:cubicBezTo>
                <a:cubicBezTo>
                  <a:pt x="2031713" y="1177703"/>
                  <a:pt x="1985770" y="1142585"/>
                  <a:pt x="1914359" y="1118441"/>
                </a:cubicBezTo>
                <a:close/>
                <a:moveTo>
                  <a:pt x="7380840" y="1111649"/>
                </a:moveTo>
                <a:lnTo>
                  <a:pt x="7448256" y="1145070"/>
                </a:lnTo>
                <a:cubicBezTo>
                  <a:pt x="7497734" y="1174162"/>
                  <a:pt x="7546830" y="1203254"/>
                  <a:pt x="7645020" y="1203254"/>
                </a:cubicBezTo>
                <a:cubicBezTo>
                  <a:pt x="7743357" y="1203254"/>
                  <a:pt x="7792288" y="1174053"/>
                  <a:pt x="7841602" y="1144851"/>
                </a:cubicBezTo>
                <a:lnTo>
                  <a:pt x="7907470" y="1111989"/>
                </a:lnTo>
                <a:lnTo>
                  <a:pt x="7805480" y="1143748"/>
                </a:lnTo>
                <a:cubicBezTo>
                  <a:pt x="7765860" y="1156041"/>
                  <a:pt x="7719238" y="1165876"/>
                  <a:pt x="7645020" y="1165876"/>
                </a:cubicBezTo>
                <a:cubicBezTo>
                  <a:pt x="7571104" y="1165876"/>
                  <a:pt x="7524485" y="1156072"/>
                  <a:pt x="7484775" y="1143817"/>
                </a:cubicBezTo>
                <a:close/>
                <a:moveTo>
                  <a:pt x="11327805" y="1111648"/>
                </a:moveTo>
                <a:lnTo>
                  <a:pt x="11395222" y="1145070"/>
                </a:lnTo>
                <a:cubicBezTo>
                  <a:pt x="11444700" y="1174162"/>
                  <a:pt x="11493795" y="1203254"/>
                  <a:pt x="11591986" y="1203254"/>
                </a:cubicBezTo>
                <a:cubicBezTo>
                  <a:pt x="11690322" y="1203254"/>
                  <a:pt x="11739253" y="1174053"/>
                  <a:pt x="11788567" y="1144851"/>
                </a:cubicBezTo>
                <a:lnTo>
                  <a:pt x="11854436" y="1111989"/>
                </a:lnTo>
                <a:lnTo>
                  <a:pt x="11752446" y="1143748"/>
                </a:lnTo>
                <a:cubicBezTo>
                  <a:pt x="11712826" y="1156041"/>
                  <a:pt x="11666204" y="1165876"/>
                  <a:pt x="11591986" y="1165876"/>
                </a:cubicBezTo>
                <a:cubicBezTo>
                  <a:pt x="11518070" y="1165876"/>
                  <a:pt x="11471451" y="1156072"/>
                  <a:pt x="11431741" y="1143817"/>
                </a:cubicBezTo>
                <a:close/>
                <a:moveTo>
                  <a:pt x="5537175" y="1111105"/>
                </a:moveTo>
                <a:lnTo>
                  <a:pt x="5430714" y="1144276"/>
                </a:lnTo>
                <a:cubicBezTo>
                  <a:pt x="5391107" y="1156581"/>
                  <a:pt x="5344508" y="1166433"/>
                  <a:pt x="5270346" y="1166460"/>
                </a:cubicBezTo>
                <a:cubicBezTo>
                  <a:pt x="5196429" y="1166460"/>
                  <a:pt x="5149811" y="1156646"/>
                  <a:pt x="5110106" y="1144378"/>
                </a:cubicBezTo>
                <a:lnTo>
                  <a:pt x="5006053" y="1112132"/>
                </a:lnTo>
                <a:lnTo>
                  <a:pt x="5074385" y="1146020"/>
                </a:lnTo>
                <a:cubicBezTo>
                  <a:pt x="5123846" y="1175112"/>
                  <a:pt x="5172921" y="1204204"/>
                  <a:pt x="5271075" y="1204204"/>
                </a:cubicBezTo>
                <a:cubicBezTo>
                  <a:pt x="5369412" y="1204204"/>
                  <a:pt x="5418343" y="1175003"/>
                  <a:pt x="5467648" y="1145801"/>
                </a:cubicBezTo>
                <a:close/>
                <a:moveTo>
                  <a:pt x="1636386" y="1111105"/>
                </a:moveTo>
                <a:lnTo>
                  <a:pt x="1529926" y="1144276"/>
                </a:lnTo>
                <a:cubicBezTo>
                  <a:pt x="1490319" y="1156581"/>
                  <a:pt x="1443721" y="1166433"/>
                  <a:pt x="1369558" y="1166460"/>
                </a:cubicBezTo>
                <a:cubicBezTo>
                  <a:pt x="1295641" y="1166460"/>
                  <a:pt x="1249022" y="1156646"/>
                  <a:pt x="1209316" y="1144378"/>
                </a:cubicBezTo>
                <a:lnTo>
                  <a:pt x="1105265" y="1112132"/>
                </a:lnTo>
                <a:lnTo>
                  <a:pt x="1173596" y="1146020"/>
                </a:lnTo>
                <a:cubicBezTo>
                  <a:pt x="1223056" y="1175112"/>
                  <a:pt x="1272133" y="1204204"/>
                  <a:pt x="1370287" y="1204204"/>
                </a:cubicBezTo>
                <a:cubicBezTo>
                  <a:pt x="1468624" y="1204204"/>
                  <a:pt x="1517555" y="1175003"/>
                  <a:pt x="1566860" y="1145801"/>
                </a:cubicBezTo>
                <a:close/>
                <a:moveTo>
                  <a:pt x="9484141" y="1111104"/>
                </a:moveTo>
                <a:lnTo>
                  <a:pt x="9377678" y="1144276"/>
                </a:lnTo>
                <a:cubicBezTo>
                  <a:pt x="9338071" y="1156581"/>
                  <a:pt x="9291473" y="1166433"/>
                  <a:pt x="9217311" y="1166460"/>
                </a:cubicBezTo>
                <a:cubicBezTo>
                  <a:pt x="9143394" y="1166460"/>
                  <a:pt x="9096776" y="1156646"/>
                  <a:pt x="9057070" y="1144378"/>
                </a:cubicBezTo>
                <a:lnTo>
                  <a:pt x="8953018" y="1112132"/>
                </a:lnTo>
                <a:lnTo>
                  <a:pt x="9021349" y="1146020"/>
                </a:lnTo>
                <a:cubicBezTo>
                  <a:pt x="9070810" y="1175112"/>
                  <a:pt x="9119886" y="1204204"/>
                  <a:pt x="9218040" y="1204204"/>
                </a:cubicBezTo>
                <a:cubicBezTo>
                  <a:pt x="9316377" y="1204204"/>
                  <a:pt x="9365308" y="1175003"/>
                  <a:pt x="9414613" y="1145801"/>
                </a:cubicBezTo>
                <a:close/>
                <a:moveTo>
                  <a:pt x="10254801" y="1111102"/>
                </a:moveTo>
                <a:lnTo>
                  <a:pt x="10169088" y="1129807"/>
                </a:lnTo>
                <a:cubicBezTo>
                  <a:pt x="10129507" y="1138429"/>
                  <a:pt x="10082956" y="1145335"/>
                  <a:pt x="10008821" y="1145362"/>
                </a:cubicBezTo>
                <a:cubicBezTo>
                  <a:pt x="9941656" y="1146515"/>
                  <a:pt x="9874668" y="1138229"/>
                  <a:pt x="9809811" y="1120759"/>
                </a:cubicBezTo>
                <a:lnTo>
                  <a:pt x="9764105" y="1111637"/>
                </a:lnTo>
                <a:lnTo>
                  <a:pt x="9813023" y="1128425"/>
                </a:lnTo>
                <a:cubicBezTo>
                  <a:pt x="9861279" y="1148355"/>
                  <a:pt x="9911214" y="1168869"/>
                  <a:pt x="10009113" y="1168869"/>
                </a:cubicBezTo>
                <a:cubicBezTo>
                  <a:pt x="10034883" y="1165292"/>
                  <a:pt x="10084671" y="1178287"/>
                  <a:pt x="10205420" y="1128352"/>
                </a:cubicBezTo>
                <a:close/>
                <a:moveTo>
                  <a:pt x="6307836" y="1111102"/>
                </a:moveTo>
                <a:lnTo>
                  <a:pt x="6222122" y="1129807"/>
                </a:lnTo>
                <a:cubicBezTo>
                  <a:pt x="6182541" y="1138429"/>
                  <a:pt x="6135991" y="1145335"/>
                  <a:pt x="6061855" y="1145362"/>
                </a:cubicBezTo>
                <a:cubicBezTo>
                  <a:pt x="5994690" y="1146515"/>
                  <a:pt x="5927702" y="1138229"/>
                  <a:pt x="5862846" y="1120759"/>
                </a:cubicBezTo>
                <a:lnTo>
                  <a:pt x="5817139" y="1111637"/>
                </a:lnTo>
                <a:lnTo>
                  <a:pt x="5866059" y="1128425"/>
                </a:lnTo>
                <a:cubicBezTo>
                  <a:pt x="5914314" y="1148355"/>
                  <a:pt x="5964248" y="1168869"/>
                  <a:pt x="6062147" y="1168869"/>
                </a:cubicBezTo>
                <a:cubicBezTo>
                  <a:pt x="6087917" y="1165292"/>
                  <a:pt x="6137705" y="1178287"/>
                  <a:pt x="6258454" y="1128352"/>
                </a:cubicBezTo>
                <a:close/>
                <a:moveTo>
                  <a:pt x="2407050" y="1111102"/>
                </a:moveTo>
                <a:lnTo>
                  <a:pt x="2321335" y="1129807"/>
                </a:lnTo>
                <a:cubicBezTo>
                  <a:pt x="2281754" y="1138429"/>
                  <a:pt x="2235204" y="1145335"/>
                  <a:pt x="2161068" y="1145362"/>
                </a:cubicBezTo>
                <a:cubicBezTo>
                  <a:pt x="2093903" y="1146515"/>
                  <a:pt x="2026914" y="1138229"/>
                  <a:pt x="1962059" y="1120759"/>
                </a:cubicBezTo>
                <a:lnTo>
                  <a:pt x="1916351" y="1111636"/>
                </a:lnTo>
                <a:lnTo>
                  <a:pt x="1965270" y="1128425"/>
                </a:lnTo>
                <a:cubicBezTo>
                  <a:pt x="2013525" y="1148355"/>
                  <a:pt x="2063460" y="1168869"/>
                  <a:pt x="2161360" y="1168869"/>
                </a:cubicBezTo>
                <a:cubicBezTo>
                  <a:pt x="2187130" y="1165292"/>
                  <a:pt x="2236918" y="1178287"/>
                  <a:pt x="2357668" y="1128352"/>
                </a:cubicBezTo>
                <a:close/>
                <a:moveTo>
                  <a:pt x="3258907" y="1110944"/>
                </a:moveTo>
                <a:lnTo>
                  <a:pt x="3238148" y="1117769"/>
                </a:lnTo>
                <a:cubicBezTo>
                  <a:pt x="3142099" y="1160479"/>
                  <a:pt x="3107001" y="1251599"/>
                  <a:pt x="2953965" y="1251655"/>
                </a:cubicBezTo>
                <a:lnTo>
                  <a:pt x="2953161" y="1251582"/>
                </a:lnTo>
                <a:cubicBezTo>
                  <a:pt x="2800348" y="1251582"/>
                  <a:pt x="2763891" y="1160561"/>
                  <a:pt x="2667290" y="1117894"/>
                </a:cubicBezTo>
                <a:lnTo>
                  <a:pt x="2646733" y="1111168"/>
                </a:lnTo>
                <a:lnTo>
                  <a:pt x="2676087" y="1127565"/>
                </a:lnTo>
                <a:cubicBezTo>
                  <a:pt x="2770203" y="1200394"/>
                  <a:pt x="2808011" y="1346050"/>
                  <a:pt x="2953818" y="1346050"/>
                </a:cubicBezTo>
                <a:cubicBezTo>
                  <a:pt x="3099735" y="1346050"/>
                  <a:pt x="3136008" y="1200311"/>
                  <a:pt x="3229568" y="1127411"/>
                </a:cubicBezTo>
                <a:close/>
                <a:moveTo>
                  <a:pt x="7159696" y="1110943"/>
                </a:moveTo>
                <a:lnTo>
                  <a:pt x="7138936" y="1117769"/>
                </a:lnTo>
                <a:cubicBezTo>
                  <a:pt x="7042886" y="1160479"/>
                  <a:pt x="7007788" y="1251599"/>
                  <a:pt x="6854751" y="1251655"/>
                </a:cubicBezTo>
                <a:lnTo>
                  <a:pt x="6853948" y="1251582"/>
                </a:lnTo>
                <a:cubicBezTo>
                  <a:pt x="6701135" y="1251582"/>
                  <a:pt x="6664677" y="1160561"/>
                  <a:pt x="6568076" y="1117894"/>
                </a:cubicBezTo>
                <a:lnTo>
                  <a:pt x="6547521" y="1111169"/>
                </a:lnTo>
                <a:lnTo>
                  <a:pt x="6576874" y="1127565"/>
                </a:lnTo>
                <a:cubicBezTo>
                  <a:pt x="6670991" y="1200394"/>
                  <a:pt x="6708798" y="1346050"/>
                  <a:pt x="6854605" y="1346050"/>
                </a:cubicBezTo>
                <a:cubicBezTo>
                  <a:pt x="7000521" y="1346050"/>
                  <a:pt x="7036796" y="1200311"/>
                  <a:pt x="7130355" y="1127411"/>
                </a:cubicBezTo>
                <a:close/>
                <a:moveTo>
                  <a:pt x="11106662" y="1110943"/>
                </a:moveTo>
                <a:lnTo>
                  <a:pt x="11085901" y="1117769"/>
                </a:lnTo>
                <a:cubicBezTo>
                  <a:pt x="10989852" y="1160479"/>
                  <a:pt x="10954754" y="1251599"/>
                  <a:pt x="10801717" y="1251655"/>
                </a:cubicBezTo>
                <a:lnTo>
                  <a:pt x="10800914" y="1251582"/>
                </a:lnTo>
                <a:cubicBezTo>
                  <a:pt x="10648100" y="1251582"/>
                  <a:pt x="10611643" y="1160561"/>
                  <a:pt x="10515042" y="1117894"/>
                </a:cubicBezTo>
                <a:lnTo>
                  <a:pt x="10494487" y="1111169"/>
                </a:lnTo>
                <a:lnTo>
                  <a:pt x="10523840" y="1127565"/>
                </a:lnTo>
                <a:cubicBezTo>
                  <a:pt x="10617957" y="1200394"/>
                  <a:pt x="10655764" y="1346050"/>
                  <a:pt x="10801571" y="1346050"/>
                </a:cubicBezTo>
                <a:cubicBezTo>
                  <a:pt x="10947487" y="1346050"/>
                  <a:pt x="10983762" y="1200311"/>
                  <a:pt x="11077321" y="1127411"/>
                </a:cubicBezTo>
                <a:close/>
                <a:moveTo>
                  <a:pt x="4702821" y="1110612"/>
                </a:moveTo>
                <a:lnTo>
                  <a:pt x="4677700" y="1114116"/>
                </a:lnTo>
                <a:cubicBezTo>
                  <a:pt x="4557535" y="1135360"/>
                  <a:pt x="4477377" y="1131710"/>
                  <a:pt x="4478764" y="1131710"/>
                </a:cubicBezTo>
                <a:cubicBezTo>
                  <a:pt x="4404847" y="1131710"/>
                  <a:pt x="4358371" y="1126813"/>
                  <a:pt x="4318815" y="1120692"/>
                </a:cubicBezTo>
                <a:lnTo>
                  <a:pt x="4262812" y="1112009"/>
                </a:lnTo>
                <a:lnTo>
                  <a:pt x="4283403" y="1117036"/>
                </a:lnTo>
                <a:cubicBezTo>
                  <a:pt x="4346822" y="1137566"/>
                  <a:pt x="4413214" y="1147435"/>
                  <a:pt x="4479858" y="1146238"/>
                </a:cubicBezTo>
                <a:cubicBezTo>
                  <a:pt x="4577501" y="1146238"/>
                  <a:pt x="4627089" y="1131638"/>
                  <a:pt x="4676914" y="1117037"/>
                </a:cubicBezTo>
                <a:close/>
                <a:moveTo>
                  <a:pt x="802032" y="1110612"/>
                </a:moveTo>
                <a:lnTo>
                  <a:pt x="776912" y="1114116"/>
                </a:lnTo>
                <a:cubicBezTo>
                  <a:pt x="656747" y="1135360"/>
                  <a:pt x="576589" y="1131710"/>
                  <a:pt x="577975" y="1131710"/>
                </a:cubicBezTo>
                <a:cubicBezTo>
                  <a:pt x="504058" y="1131710"/>
                  <a:pt x="457583" y="1126813"/>
                  <a:pt x="418026" y="1120692"/>
                </a:cubicBezTo>
                <a:lnTo>
                  <a:pt x="362022" y="1112009"/>
                </a:lnTo>
                <a:lnTo>
                  <a:pt x="382615" y="1117036"/>
                </a:lnTo>
                <a:cubicBezTo>
                  <a:pt x="446034" y="1137566"/>
                  <a:pt x="512424" y="1147435"/>
                  <a:pt x="579069" y="1146238"/>
                </a:cubicBezTo>
                <a:cubicBezTo>
                  <a:pt x="676712" y="1146238"/>
                  <a:pt x="726300" y="1131638"/>
                  <a:pt x="776126" y="1117037"/>
                </a:cubicBezTo>
                <a:close/>
                <a:moveTo>
                  <a:pt x="8649787" y="1110612"/>
                </a:moveTo>
                <a:lnTo>
                  <a:pt x="8624664" y="1114116"/>
                </a:lnTo>
                <a:cubicBezTo>
                  <a:pt x="8504499" y="1135360"/>
                  <a:pt x="8424341" y="1131710"/>
                  <a:pt x="8425728" y="1131710"/>
                </a:cubicBezTo>
                <a:cubicBezTo>
                  <a:pt x="8351812" y="1131710"/>
                  <a:pt x="8305337" y="1126813"/>
                  <a:pt x="8265780" y="1120692"/>
                </a:cubicBezTo>
                <a:lnTo>
                  <a:pt x="8209777" y="1112009"/>
                </a:lnTo>
                <a:lnTo>
                  <a:pt x="8230369" y="1117036"/>
                </a:lnTo>
                <a:cubicBezTo>
                  <a:pt x="8293788" y="1137566"/>
                  <a:pt x="8360178" y="1147435"/>
                  <a:pt x="8426823" y="1146238"/>
                </a:cubicBezTo>
                <a:cubicBezTo>
                  <a:pt x="8524466" y="1146238"/>
                  <a:pt x="8574054" y="1131638"/>
                  <a:pt x="8623879" y="1117037"/>
                </a:cubicBezTo>
                <a:close/>
                <a:moveTo>
                  <a:pt x="4025647" y="1106631"/>
                </a:moveTo>
                <a:lnTo>
                  <a:pt x="4023134" y="1106866"/>
                </a:lnTo>
                <a:cubicBezTo>
                  <a:pt x="3930722" y="1126536"/>
                  <a:pt x="3892668" y="1165876"/>
                  <a:pt x="3744233" y="1165876"/>
                </a:cubicBezTo>
                <a:cubicBezTo>
                  <a:pt x="3670316" y="1165876"/>
                  <a:pt x="3623697" y="1156072"/>
                  <a:pt x="3583987" y="1143817"/>
                </a:cubicBezTo>
                <a:lnTo>
                  <a:pt x="3480051" y="1111648"/>
                </a:lnTo>
                <a:lnTo>
                  <a:pt x="3547468" y="1145070"/>
                </a:lnTo>
                <a:cubicBezTo>
                  <a:pt x="3596946" y="1174162"/>
                  <a:pt x="3646043" y="1203254"/>
                  <a:pt x="3744233" y="1203254"/>
                </a:cubicBezTo>
                <a:cubicBezTo>
                  <a:pt x="3873300" y="1203254"/>
                  <a:pt x="3917257" y="1152950"/>
                  <a:pt x="3988678" y="1118365"/>
                </a:cubicBezTo>
                <a:close/>
                <a:moveTo>
                  <a:pt x="11106442" y="1101993"/>
                </a:moveTo>
                <a:lnTo>
                  <a:pt x="11078952" y="1103892"/>
                </a:lnTo>
                <a:cubicBezTo>
                  <a:pt x="10986454" y="1118474"/>
                  <a:pt x="10949495" y="1147644"/>
                  <a:pt x="10800841" y="1147698"/>
                </a:cubicBezTo>
                <a:lnTo>
                  <a:pt x="10800694" y="1147990"/>
                </a:lnTo>
                <a:cubicBezTo>
                  <a:pt x="10676587" y="1147990"/>
                  <a:pt x="10632274" y="1128480"/>
                  <a:pt x="10566918" y="1113250"/>
                </a:cubicBezTo>
                <a:lnTo>
                  <a:pt x="10501278" y="1104599"/>
                </a:lnTo>
                <a:lnTo>
                  <a:pt x="10514092" y="1107963"/>
                </a:lnTo>
                <a:cubicBezTo>
                  <a:pt x="10618109" y="1151298"/>
                  <a:pt x="10649147" y="1242895"/>
                  <a:pt x="10801498" y="1242895"/>
                </a:cubicBezTo>
                <a:cubicBezTo>
                  <a:pt x="10948565" y="1242895"/>
                  <a:pt x="10984592" y="1155428"/>
                  <a:pt x="11077741" y="1111694"/>
                </a:cubicBezTo>
                <a:close/>
                <a:moveTo>
                  <a:pt x="7159476" y="1101993"/>
                </a:moveTo>
                <a:lnTo>
                  <a:pt x="7131987" y="1103892"/>
                </a:lnTo>
                <a:cubicBezTo>
                  <a:pt x="7039488" y="1118474"/>
                  <a:pt x="7002530" y="1147644"/>
                  <a:pt x="6853875" y="1147698"/>
                </a:cubicBezTo>
                <a:lnTo>
                  <a:pt x="6853729" y="1147990"/>
                </a:lnTo>
                <a:cubicBezTo>
                  <a:pt x="6729622" y="1147990"/>
                  <a:pt x="6685309" y="1128480"/>
                  <a:pt x="6619952" y="1113250"/>
                </a:cubicBezTo>
                <a:lnTo>
                  <a:pt x="6554313" y="1104599"/>
                </a:lnTo>
                <a:lnTo>
                  <a:pt x="6567126" y="1107963"/>
                </a:lnTo>
                <a:cubicBezTo>
                  <a:pt x="6671144" y="1151298"/>
                  <a:pt x="6702182" y="1242895"/>
                  <a:pt x="6854532" y="1242895"/>
                </a:cubicBezTo>
                <a:cubicBezTo>
                  <a:pt x="7001599" y="1242895"/>
                  <a:pt x="7037627" y="1155428"/>
                  <a:pt x="7130775" y="1111694"/>
                </a:cubicBezTo>
                <a:close/>
                <a:moveTo>
                  <a:pt x="3258690" y="1101992"/>
                </a:moveTo>
                <a:lnTo>
                  <a:pt x="3231200" y="1103892"/>
                </a:lnTo>
                <a:cubicBezTo>
                  <a:pt x="3138702" y="1118474"/>
                  <a:pt x="3101743" y="1147644"/>
                  <a:pt x="2953089" y="1147698"/>
                </a:cubicBezTo>
                <a:lnTo>
                  <a:pt x="2952943" y="1147990"/>
                </a:lnTo>
                <a:cubicBezTo>
                  <a:pt x="2828836" y="1147990"/>
                  <a:pt x="2784522" y="1128480"/>
                  <a:pt x="2719166" y="1113250"/>
                </a:cubicBezTo>
                <a:lnTo>
                  <a:pt x="2653526" y="1104599"/>
                </a:lnTo>
                <a:lnTo>
                  <a:pt x="2666340" y="1107963"/>
                </a:lnTo>
                <a:cubicBezTo>
                  <a:pt x="2770357" y="1151298"/>
                  <a:pt x="2801395" y="1242895"/>
                  <a:pt x="2953746" y="1242895"/>
                </a:cubicBezTo>
                <a:cubicBezTo>
                  <a:pt x="3100813" y="1242895"/>
                  <a:pt x="3136840" y="1155428"/>
                  <a:pt x="3229988" y="1111694"/>
                </a:cubicBezTo>
                <a:close/>
                <a:moveTo>
                  <a:pt x="9756732" y="1100802"/>
                </a:moveTo>
                <a:lnTo>
                  <a:pt x="9812440" y="1112291"/>
                </a:lnTo>
                <a:cubicBezTo>
                  <a:pt x="9941569" y="1145362"/>
                  <a:pt x="10076948" y="1145362"/>
                  <a:pt x="10206077" y="1112291"/>
                </a:cubicBezTo>
                <a:lnTo>
                  <a:pt x="10257845" y="1101186"/>
                </a:lnTo>
                <a:lnTo>
                  <a:pt x="10206880" y="1104188"/>
                </a:lnTo>
                <a:cubicBezTo>
                  <a:pt x="10100988" y="1112948"/>
                  <a:pt x="10020638" y="1114009"/>
                  <a:pt x="9950442" y="1111913"/>
                </a:cubicBezTo>
                <a:close/>
                <a:moveTo>
                  <a:pt x="5809767" y="1100802"/>
                </a:moveTo>
                <a:lnTo>
                  <a:pt x="5865475" y="1112291"/>
                </a:lnTo>
                <a:cubicBezTo>
                  <a:pt x="5994603" y="1145362"/>
                  <a:pt x="6129982" y="1145362"/>
                  <a:pt x="6259111" y="1112291"/>
                </a:cubicBezTo>
                <a:lnTo>
                  <a:pt x="6310879" y="1101186"/>
                </a:lnTo>
                <a:lnTo>
                  <a:pt x="6259914" y="1104188"/>
                </a:lnTo>
                <a:cubicBezTo>
                  <a:pt x="6154022" y="1112948"/>
                  <a:pt x="6073673" y="1114009"/>
                  <a:pt x="6003477" y="1111913"/>
                </a:cubicBezTo>
                <a:close/>
                <a:moveTo>
                  <a:pt x="1908978" y="1100801"/>
                </a:moveTo>
                <a:lnTo>
                  <a:pt x="1964686" y="1112291"/>
                </a:lnTo>
                <a:cubicBezTo>
                  <a:pt x="2093816" y="1145362"/>
                  <a:pt x="2229195" y="1145362"/>
                  <a:pt x="2358325" y="1112291"/>
                </a:cubicBezTo>
                <a:lnTo>
                  <a:pt x="2410093" y="1101186"/>
                </a:lnTo>
                <a:lnTo>
                  <a:pt x="2359128" y="1104188"/>
                </a:lnTo>
                <a:cubicBezTo>
                  <a:pt x="2253236" y="1112948"/>
                  <a:pt x="2172886" y="1114009"/>
                  <a:pt x="2102691" y="1111913"/>
                </a:cubicBezTo>
                <a:close/>
                <a:moveTo>
                  <a:pt x="8196346" y="1100738"/>
                </a:moveTo>
                <a:lnTo>
                  <a:pt x="8229348" y="1105575"/>
                </a:lnTo>
                <a:cubicBezTo>
                  <a:pt x="8348198" y="1126527"/>
                  <a:pt x="8427918" y="1122949"/>
                  <a:pt x="8426458" y="1122949"/>
                </a:cubicBezTo>
                <a:cubicBezTo>
                  <a:pt x="8525013" y="1122949"/>
                  <a:pt x="8574474" y="1114207"/>
                  <a:pt x="8624016" y="1105456"/>
                </a:cubicBezTo>
                <a:lnTo>
                  <a:pt x="8651071" y="1101410"/>
                </a:lnTo>
                <a:lnTo>
                  <a:pt x="8624007" y="1102217"/>
                </a:lnTo>
                <a:cubicBezTo>
                  <a:pt x="8518526" y="1108459"/>
                  <a:pt x="8438258" y="1109219"/>
                  <a:pt x="8368016" y="1107730"/>
                </a:cubicBezTo>
                <a:close/>
                <a:moveTo>
                  <a:pt x="348592" y="1100738"/>
                </a:moveTo>
                <a:lnTo>
                  <a:pt x="381595" y="1105575"/>
                </a:lnTo>
                <a:cubicBezTo>
                  <a:pt x="500445" y="1126527"/>
                  <a:pt x="580166" y="1122949"/>
                  <a:pt x="578706" y="1122949"/>
                </a:cubicBezTo>
                <a:cubicBezTo>
                  <a:pt x="677260" y="1122949"/>
                  <a:pt x="726721" y="1114207"/>
                  <a:pt x="776263" y="1105456"/>
                </a:cubicBezTo>
                <a:lnTo>
                  <a:pt x="803318" y="1101410"/>
                </a:lnTo>
                <a:lnTo>
                  <a:pt x="776254" y="1102217"/>
                </a:lnTo>
                <a:cubicBezTo>
                  <a:pt x="670772" y="1108459"/>
                  <a:pt x="590504" y="1109219"/>
                  <a:pt x="520263" y="1107730"/>
                </a:cubicBezTo>
                <a:close/>
                <a:moveTo>
                  <a:pt x="4249376" y="1100737"/>
                </a:moveTo>
                <a:lnTo>
                  <a:pt x="4282383" y="1105575"/>
                </a:lnTo>
                <a:cubicBezTo>
                  <a:pt x="4401233" y="1126527"/>
                  <a:pt x="4480955" y="1122949"/>
                  <a:pt x="4479492" y="1122949"/>
                </a:cubicBezTo>
                <a:cubicBezTo>
                  <a:pt x="4578049" y="1122949"/>
                  <a:pt x="4627509" y="1114207"/>
                  <a:pt x="4677051" y="1105456"/>
                </a:cubicBezTo>
                <a:lnTo>
                  <a:pt x="4704106" y="1101410"/>
                </a:lnTo>
                <a:lnTo>
                  <a:pt x="4677043" y="1102217"/>
                </a:lnTo>
                <a:cubicBezTo>
                  <a:pt x="4571561" y="1108459"/>
                  <a:pt x="4491293" y="1109219"/>
                  <a:pt x="4421052" y="1107730"/>
                </a:cubicBezTo>
                <a:close/>
                <a:moveTo>
                  <a:pt x="5542427" y="1100485"/>
                </a:moveTo>
                <a:lnTo>
                  <a:pt x="5429999" y="1112177"/>
                </a:lnTo>
                <a:cubicBezTo>
                  <a:pt x="5390351" y="1116296"/>
                  <a:pt x="5343824" y="1119591"/>
                  <a:pt x="5269907" y="1119591"/>
                </a:cubicBezTo>
                <a:cubicBezTo>
                  <a:pt x="5153649" y="1119591"/>
                  <a:pt x="5096505" y="1109864"/>
                  <a:pt x="5022889" y="1102828"/>
                </a:cubicBezTo>
                <a:lnTo>
                  <a:pt x="5001751" y="1101712"/>
                </a:lnTo>
                <a:lnTo>
                  <a:pt x="5074549" y="1123095"/>
                </a:lnTo>
                <a:cubicBezTo>
                  <a:pt x="5137078" y="1147406"/>
                  <a:pt x="5203781" y="1159160"/>
                  <a:pt x="5270857" y="1157700"/>
                </a:cubicBezTo>
                <a:cubicBezTo>
                  <a:pt x="5296482" y="1154633"/>
                  <a:pt x="5346635" y="1165656"/>
                  <a:pt x="5467311" y="1122949"/>
                </a:cubicBezTo>
                <a:close/>
                <a:moveTo>
                  <a:pt x="1641639" y="1100485"/>
                </a:moveTo>
                <a:lnTo>
                  <a:pt x="1529211" y="1112177"/>
                </a:lnTo>
                <a:cubicBezTo>
                  <a:pt x="1489563" y="1116296"/>
                  <a:pt x="1443036" y="1119591"/>
                  <a:pt x="1369120" y="1119591"/>
                </a:cubicBezTo>
                <a:cubicBezTo>
                  <a:pt x="1252861" y="1119591"/>
                  <a:pt x="1195717" y="1109864"/>
                  <a:pt x="1122102" y="1102828"/>
                </a:cubicBezTo>
                <a:lnTo>
                  <a:pt x="1100963" y="1101712"/>
                </a:lnTo>
                <a:lnTo>
                  <a:pt x="1173762" y="1123095"/>
                </a:lnTo>
                <a:cubicBezTo>
                  <a:pt x="1236289" y="1147406"/>
                  <a:pt x="1302993" y="1159160"/>
                  <a:pt x="1370069" y="1157700"/>
                </a:cubicBezTo>
                <a:cubicBezTo>
                  <a:pt x="1395694" y="1154633"/>
                  <a:pt x="1445847" y="1165656"/>
                  <a:pt x="1566522" y="1122949"/>
                </a:cubicBezTo>
                <a:close/>
                <a:moveTo>
                  <a:pt x="9489392" y="1100484"/>
                </a:moveTo>
                <a:lnTo>
                  <a:pt x="9376963" y="1112177"/>
                </a:lnTo>
                <a:cubicBezTo>
                  <a:pt x="9337315" y="1116296"/>
                  <a:pt x="9290789" y="1119591"/>
                  <a:pt x="9216872" y="1119591"/>
                </a:cubicBezTo>
                <a:cubicBezTo>
                  <a:pt x="9100614" y="1119591"/>
                  <a:pt x="9043470" y="1109864"/>
                  <a:pt x="8969854" y="1102828"/>
                </a:cubicBezTo>
                <a:lnTo>
                  <a:pt x="8948716" y="1101712"/>
                </a:lnTo>
                <a:lnTo>
                  <a:pt x="9021514" y="1123095"/>
                </a:lnTo>
                <a:cubicBezTo>
                  <a:pt x="9084042" y="1147406"/>
                  <a:pt x="9150746" y="1159160"/>
                  <a:pt x="9217822" y="1157700"/>
                </a:cubicBezTo>
                <a:cubicBezTo>
                  <a:pt x="9243446" y="1154633"/>
                  <a:pt x="9293600" y="1165656"/>
                  <a:pt x="9414276" y="1122949"/>
                </a:cubicBezTo>
                <a:close/>
                <a:moveTo>
                  <a:pt x="11870817" y="1099260"/>
                </a:moveTo>
                <a:lnTo>
                  <a:pt x="11869947" y="1099287"/>
                </a:lnTo>
                <a:cubicBezTo>
                  <a:pt x="11777233" y="1105840"/>
                  <a:pt x="11739618" y="1118954"/>
                  <a:pt x="11591620" y="1119008"/>
                </a:cubicBezTo>
                <a:cubicBezTo>
                  <a:pt x="11517621" y="1119036"/>
                  <a:pt x="11471074" y="1115778"/>
                  <a:pt x="11431460" y="1111695"/>
                </a:cubicBezTo>
                <a:lnTo>
                  <a:pt x="11319877" y="1100153"/>
                </a:lnTo>
                <a:lnTo>
                  <a:pt x="11394565" y="1122293"/>
                </a:lnTo>
                <a:cubicBezTo>
                  <a:pt x="11444390" y="1139741"/>
                  <a:pt x="11494015" y="1157189"/>
                  <a:pt x="11591767" y="1157189"/>
                </a:cubicBezTo>
                <a:cubicBezTo>
                  <a:pt x="11617464" y="1154122"/>
                  <a:pt x="11667618" y="1165146"/>
                  <a:pt x="11788293" y="1122439"/>
                </a:cubicBezTo>
                <a:close/>
                <a:moveTo>
                  <a:pt x="7923851" y="1099260"/>
                </a:moveTo>
                <a:lnTo>
                  <a:pt x="7922981" y="1099287"/>
                </a:lnTo>
                <a:cubicBezTo>
                  <a:pt x="7830267" y="1105840"/>
                  <a:pt x="7792652" y="1118953"/>
                  <a:pt x="7644655" y="1119008"/>
                </a:cubicBezTo>
                <a:cubicBezTo>
                  <a:pt x="7570656" y="1119036"/>
                  <a:pt x="7524109" y="1115778"/>
                  <a:pt x="7484494" y="1111695"/>
                </a:cubicBezTo>
                <a:lnTo>
                  <a:pt x="7372911" y="1100153"/>
                </a:lnTo>
                <a:lnTo>
                  <a:pt x="7447599" y="1122293"/>
                </a:lnTo>
                <a:cubicBezTo>
                  <a:pt x="7497424" y="1139741"/>
                  <a:pt x="7547049" y="1157189"/>
                  <a:pt x="7644801" y="1157189"/>
                </a:cubicBezTo>
                <a:cubicBezTo>
                  <a:pt x="7670498" y="1154122"/>
                  <a:pt x="7720653" y="1165146"/>
                  <a:pt x="7841327" y="1122439"/>
                </a:cubicBezTo>
                <a:close/>
                <a:moveTo>
                  <a:pt x="4023065" y="1099260"/>
                </a:moveTo>
                <a:lnTo>
                  <a:pt x="4022195" y="1099287"/>
                </a:lnTo>
                <a:cubicBezTo>
                  <a:pt x="3929481" y="1105840"/>
                  <a:pt x="3891865" y="1118953"/>
                  <a:pt x="3743869" y="1119008"/>
                </a:cubicBezTo>
                <a:cubicBezTo>
                  <a:pt x="3669871" y="1119036"/>
                  <a:pt x="3623324" y="1115778"/>
                  <a:pt x="3583708" y="1111695"/>
                </a:cubicBezTo>
                <a:lnTo>
                  <a:pt x="3472125" y="1100153"/>
                </a:lnTo>
                <a:lnTo>
                  <a:pt x="3546812" y="1122293"/>
                </a:lnTo>
                <a:cubicBezTo>
                  <a:pt x="3596638" y="1139741"/>
                  <a:pt x="3646262" y="1157189"/>
                  <a:pt x="3744014" y="1157189"/>
                </a:cubicBezTo>
                <a:cubicBezTo>
                  <a:pt x="3769711" y="1154122"/>
                  <a:pt x="3819866" y="1165146"/>
                  <a:pt x="3940541" y="1122439"/>
                </a:cubicBezTo>
                <a:close/>
                <a:moveTo>
                  <a:pt x="11388067" y="1098093"/>
                </a:moveTo>
                <a:lnTo>
                  <a:pt x="11466164" y="1105256"/>
                </a:lnTo>
                <a:cubicBezTo>
                  <a:pt x="11552874" y="1112292"/>
                  <a:pt x="11648272" y="1115175"/>
                  <a:pt x="11788878" y="1098566"/>
                </a:cubicBezTo>
                <a:lnTo>
                  <a:pt x="11796907" y="1098093"/>
                </a:lnTo>
                <a:close/>
                <a:moveTo>
                  <a:pt x="10528545" y="1098093"/>
                </a:moveTo>
                <a:lnTo>
                  <a:pt x="10603730" y="1113241"/>
                </a:lnTo>
                <a:cubicBezTo>
                  <a:pt x="10722361" y="1144121"/>
                  <a:pt x="10802374" y="1139084"/>
                  <a:pt x="10800841" y="1138938"/>
                </a:cubicBezTo>
                <a:cubicBezTo>
                  <a:pt x="10898776" y="1138938"/>
                  <a:pt x="10948054" y="1125980"/>
                  <a:pt x="10997551" y="1113013"/>
                </a:cubicBezTo>
                <a:lnTo>
                  <a:pt x="11064890" y="1098093"/>
                </a:lnTo>
                <a:close/>
                <a:moveTo>
                  <a:pt x="9857867" y="1098093"/>
                </a:moveTo>
                <a:lnTo>
                  <a:pt x="9947175" y="1102908"/>
                </a:lnTo>
                <a:cubicBezTo>
                  <a:pt x="9989259" y="1103949"/>
                  <a:pt x="10028292" y="1103750"/>
                  <a:pt x="10064920" y="1102810"/>
                </a:cubicBezTo>
                <a:lnTo>
                  <a:pt x="10152514" y="1098093"/>
                </a:lnTo>
                <a:close/>
                <a:moveTo>
                  <a:pt x="9007169" y="1098093"/>
                </a:moveTo>
                <a:lnTo>
                  <a:pt x="9019980" y="1099224"/>
                </a:lnTo>
                <a:cubicBezTo>
                  <a:pt x="9197854" y="1120103"/>
                  <a:pt x="9294585" y="1110868"/>
                  <a:pt x="9397375" y="1100574"/>
                </a:cubicBezTo>
                <a:lnTo>
                  <a:pt x="9430769" y="1098093"/>
                </a:lnTo>
                <a:close/>
                <a:moveTo>
                  <a:pt x="8429507" y="1098093"/>
                </a:moveTo>
                <a:lnTo>
                  <a:pt x="8466818" y="1098926"/>
                </a:lnTo>
                <a:lnTo>
                  <a:pt x="8490163" y="1098093"/>
                </a:lnTo>
                <a:close/>
                <a:moveTo>
                  <a:pt x="7441101" y="1098093"/>
                </a:moveTo>
                <a:lnTo>
                  <a:pt x="7519198" y="1105256"/>
                </a:lnTo>
                <a:cubicBezTo>
                  <a:pt x="7605908" y="1112292"/>
                  <a:pt x="7701306" y="1115175"/>
                  <a:pt x="7841912" y="1098566"/>
                </a:cubicBezTo>
                <a:lnTo>
                  <a:pt x="7849942" y="1098093"/>
                </a:lnTo>
                <a:lnTo>
                  <a:pt x="7643132" y="1098093"/>
                </a:lnTo>
                <a:close/>
                <a:moveTo>
                  <a:pt x="6581579" y="1098093"/>
                </a:moveTo>
                <a:lnTo>
                  <a:pt x="6656764" y="1113241"/>
                </a:lnTo>
                <a:cubicBezTo>
                  <a:pt x="6775395" y="1144121"/>
                  <a:pt x="6855408" y="1139084"/>
                  <a:pt x="6853875" y="1138938"/>
                </a:cubicBezTo>
                <a:cubicBezTo>
                  <a:pt x="6951810" y="1138938"/>
                  <a:pt x="7001088" y="1125980"/>
                  <a:pt x="7050585" y="1113013"/>
                </a:cubicBezTo>
                <a:lnTo>
                  <a:pt x="7117925" y="1098093"/>
                </a:lnTo>
                <a:close/>
                <a:moveTo>
                  <a:pt x="5910902" y="1098093"/>
                </a:moveTo>
                <a:lnTo>
                  <a:pt x="6000210" y="1102908"/>
                </a:lnTo>
                <a:cubicBezTo>
                  <a:pt x="6042293" y="1103949"/>
                  <a:pt x="6081327" y="1103750"/>
                  <a:pt x="6117954" y="1102810"/>
                </a:cubicBezTo>
                <a:lnTo>
                  <a:pt x="6205549" y="1098093"/>
                </a:lnTo>
                <a:close/>
                <a:moveTo>
                  <a:pt x="5060206" y="1098093"/>
                </a:moveTo>
                <a:lnTo>
                  <a:pt x="5073017" y="1099224"/>
                </a:lnTo>
                <a:cubicBezTo>
                  <a:pt x="5250890" y="1120103"/>
                  <a:pt x="5347621" y="1110868"/>
                  <a:pt x="5450410" y="1100574"/>
                </a:cubicBezTo>
                <a:lnTo>
                  <a:pt x="5483805" y="1098093"/>
                </a:lnTo>
                <a:close/>
                <a:moveTo>
                  <a:pt x="4482543" y="1098093"/>
                </a:moveTo>
                <a:lnTo>
                  <a:pt x="4519854" y="1098926"/>
                </a:lnTo>
                <a:lnTo>
                  <a:pt x="4543199" y="1098093"/>
                </a:lnTo>
                <a:close/>
                <a:moveTo>
                  <a:pt x="3540315" y="1098093"/>
                </a:moveTo>
                <a:lnTo>
                  <a:pt x="3618412" y="1105256"/>
                </a:lnTo>
                <a:cubicBezTo>
                  <a:pt x="3705121" y="1112292"/>
                  <a:pt x="3800520" y="1115175"/>
                  <a:pt x="3941125" y="1098566"/>
                </a:cubicBezTo>
                <a:lnTo>
                  <a:pt x="3949156" y="1098093"/>
                </a:lnTo>
                <a:lnTo>
                  <a:pt x="3799081" y="1098093"/>
                </a:lnTo>
                <a:close/>
                <a:moveTo>
                  <a:pt x="2680793" y="1098093"/>
                </a:moveTo>
                <a:lnTo>
                  <a:pt x="2755978" y="1113241"/>
                </a:lnTo>
                <a:cubicBezTo>
                  <a:pt x="2874609" y="1144121"/>
                  <a:pt x="2954622" y="1139084"/>
                  <a:pt x="2953089" y="1138938"/>
                </a:cubicBezTo>
                <a:cubicBezTo>
                  <a:pt x="3051024" y="1138938"/>
                  <a:pt x="3100302" y="1125980"/>
                  <a:pt x="3149798" y="1113013"/>
                </a:cubicBezTo>
                <a:lnTo>
                  <a:pt x="3217138" y="1098093"/>
                </a:lnTo>
                <a:close/>
                <a:moveTo>
                  <a:pt x="2010114" y="1098093"/>
                </a:moveTo>
                <a:lnTo>
                  <a:pt x="2099423" y="1102908"/>
                </a:lnTo>
                <a:cubicBezTo>
                  <a:pt x="2141506" y="1103949"/>
                  <a:pt x="2180539" y="1103750"/>
                  <a:pt x="2217167" y="1102810"/>
                </a:cubicBezTo>
                <a:lnTo>
                  <a:pt x="2304762" y="1098093"/>
                </a:lnTo>
                <a:close/>
                <a:moveTo>
                  <a:pt x="1159417" y="1098093"/>
                </a:moveTo>
                <a:lnTo>
                  <a:pt x="1172228" y="1099224"/>
                </a:lnTo>
                <a:cubicBezTo>
                  <a:pt x="1350102" y="1120103"/>
                  <a:pt x="1446833" y="1110868"/>
                  <a:pt x="1549622" y="1100574"/>
                </a:cubicBezTo>
                <a:lnTo>
                  <a:pt x="1583016" y="1098093"/>
                </a:lnTo>
                <a:close/>
                <a:moveTo>
                  <a:pt x="581754" y="1098093"/>
                </a:moveTo>
                <a:lnTo>
                  <a:pt x="619065" y="1098926"/>
                </a:lnTo>
                <a:lnTo>
                  <a:pt x="642410" y="1098093"/>
                </a:lnTo>
                <a:close/>
                <a:moveTo>
                  <a:pt x="9993405" y="1079672"/>
                </a:moveTo>
                <a:lnTo>
                  <a:pt x="9894082" y="1084368"/>
                </a:lnTo>
                <a:lnTo>
                  <a:pt x="10146995" y="1084368"/>
                </a:lnTo>
                <a:lnTo>
                  <a:pt x="10133967" y="1083527"/>
                </a:lnTo>
                <a:cubicBezTo>
                  <a:pt x="10090849" y="1081063"/>
                  <a:pt x="10045573" y="1079329"/>
                  <a:pt x="9993405" y="1079672"/>
                </a:cubicBezTo>
                <a:close/>
                <a:moveTo>
                  <a:pt x="6046440" y="1079672"/>
                </a:moveTo>
                <a:lnTo>
                  <a:pt x="5947117" y="1084368"/>
                </a:lnTo>
                <a:lnTo>
                  <a:pt x="6200029" y="1084368"/>
                </a:lnTo>
                <a:lnTo>
                  <a:pt x="6187002" y="1083527"/>
                </a:lnTo>
                <a:cubicBezTo>
                  <a:pt x="6143884" y="1081063"/>
                  <a:pt x="6098608" y="1079329"/>
                  <a:pt x="6046440" y="1079672"/>
                </a:cubicBezTo>
                <a:close/>
                <a:moveTo>
                  <a:pt x="2145653" y="1079672"/>
                </a:moveTo>
                <a:lnTo>
                  <a:pt x="2046329" y="1084368"/>
                </a:lnTo>
                <a:lnTo>
                  <a:pt x="2299243" y="1084368"/>
                </a:lnTo>
                <a:lnTo>
                  <a:pt x="2286216" y="1083527"/>
                </a:lnTo>
                <a:cubicBezTo>
                  <a:pt x="2243098" y="1081063"/>
                  <a:pt x="2197821" y="1079329"/>
                  <a:pt x="2145653" y="1079672"/>
                </a:cubicBezTo>
                <a:close/>
                <a:moveTo>
                  <a:pt x="9218333" y="1073234"/>
                </a:moveTo>
                <a:cubicBezTo>
                  <a:pt x="9158342" y="1073234"/>
                  <a:pt x="9114394" y="1075698"/>
                  <a:pt x="9076414" y="1079054"/>
                </a:cubicBezTo>
                <a:lnTo>
                  <a:pt x="9025943" y="1084368"/>
                </a:lnTo>
                <a:lnTo>
                  <a:pt x="9410341" y="1084368"/>
                </a:lnTo>
                <a:lnTo>
                  <a:pt x="9359367" y="1079372"/>
                </a:lnTo>
                <a:cubicBezTo>
                  <a:pt x="9318727" y="1075857"/>
                  <a:pt x="9274108" y="1073234"/>
                  <a:pt x="9218333" y="1073234"/>
                </a:cubicBezTo>
                <a:close/>
                <a:moveTo>
                  <a:pt x="5271369" y="1073234"/>
                </a:moveTo>
                <a:cubicBezTo>
                  <a:pt x="5211378" y="1073234"/>
                  <a:pt x="5167430" y="1075698"/>
                  <a:pt x="5129449" y="1079054"/>
                </a:cubicBezTo>
                <a:lnTo>
                  <a:pt x="5078979" y="1084368"/>
                </a:lnTo>
                <a:lnTo>
                  <a:pt x="5463377" y="1084368"/>
                </a:lnTo>
                <a:lnTo>
                  <a:pt x="5412404" y="1079372"/>
                </a:lnTo>
                <a:cubicBezTo>
                  <a:pt x="5371763" y="1075857"/>
                  <a:pt x="5327143" y="1073234"/>
                  <a:pt x="5271369" y="1073234"/>
                </a:cubicBezTo>
                <a:close/>
                <a:moveTo>
                  <a:pt x="1370581" y="1073234"/>
                </a:moveTo>
                <a:cubicBezTo>
                  <a:pt x="1310590" y="1073234"/>
                  <a:pt x="1266641" y="1075698"/>
                  <a:pt x="1228662" y="1079054"/>
                </a:cubicBezTo>
                <a:lnTo>
                  <a:pt x="1178190" y="1084368"/>
                </a:lnTo>
                <a:lnTo>
                  <a:pt x="1562588" y="1084368"/>
                </a:lnTo>
                <a:lnTo>
                  <a:pt x="1511615" y="1079372"/>
                </a:lnTo>
                <a:cubicBezTo>
                  <a:pt x="1470974" y="1075857"/>
                  <a:pt x="1426356" y="1073234"/>
                  <a:pt x="1370581" y="1073234"/>
                </a:cubicBezTo>
                <a:close/>
                <a:moveTo>
                  <a:pt x="7589383" y="1073024"/>
                </a:moveTo>
                <a:lnTo>
                  <a:pt x="7447762" y="1084368"/>
                </a:lnTo>
                <a:lnTo>
                  <a:pt x="7643132" y="1084368"/>
                </a:lnTo>
                <a:lnTo>
                  <a:pt x="7835851" y="1084368"/>
                </a:lnTo>
                <a:lnTo>
                  <a:pt x="7703226" y="1073327"/>
                </a:lnTo>
                <a:cubicBezTo>
                  <a:pt x="7668583" y="1071823"/>
                  <a:pt x="7631335" y="1071450"/>
                  <a:pt x="7589383" y="1073024"/>
                </a:cubicBezTo>
                <a:close/>
                <a:moveTo>
                  <a:pt x="3688597" y="1073024"/>
                </a:moveTo>
                <a:lnTo>
                  <a:pt x="3546977" y="1084368"/>
                </a:lnTo>
                <a:lnTo>
                  <a:pt x="3799081" y="1084368"/>
                </a:lnTo>
                <a:lnTo>
                  <a:pt x="3935064" y="1084368"/>
                </a:lnTo>
                <a:lnTo>
                  <a:pt x="3802439" y="1073327"/>
                </a:lnTo>
                <a:cubicBezTo>
                  <a:pt x="3767797" y="1071823"/>
                  <a:pt x="3730549" y="1071450"/>
                  <a:pt x="3688597" y="1073024"/>
                </a:cubicBezTo>
                <a:close/>
                <a:moveTo>
                  <a:pt x="11576811" y="1072069"/>
                </a:moveTo>
                <a:lnTo>
                  <a:pt x="11394809" y="1084368"/>
                </a:lnTo>
                <a:lnTo>
                  <a:pt x="11789249" y="1084368"/>
                </a:lnTo>
                <a:lnTo>
                  <a:pt x="11716623" y="1077605"/>
                </a:lnTo>
                <a:cubicBezTo>
                  <a:pt x="11673824" y="1074069"/>
                  <a:pt x="11628876" y="1071580"/>
                  <a:pt x="11576811" y="1072069"/>
                </a:cubicBezTo>
                <a:close/>
                <a:moveTo>
                  <a:pt x="8426896" y="1061846"/>
                </a:moveTo>
                <a:cubicBezTo>
                  <a:pt x="8328852" y="1061846"/>
                  <a:pt x="8279027" y="1070570"/>
                  <a:pt x="8229020" y="1079302"/>
                </a:cubicBezTo>
                <a:lnTo>
                  <a:pt x="8198159" y="1083869"/>
                </a:lnTo>
                <a:lnTo>
                  <a:pt x="8369532" y="1076697"/>
                </a:lnTo>
                <a:cubicBezTo>
                  <a:pt x="8438397" y="1075170"/>
                  <a:pt x="8517440" y="1075898"/>
                  <a:pt x="8623934" y="1082140"/>
                </a:cubicBezTo>
                <a:lnTo>
                  <a:pt x="8649907" y="1083107"/>
                </a:lnTo>
                <a:lnTo>
                  <a:pt x="8623989" y="1079257"/>
                </a:lnTo>
                <a:cubicBezTo>
                  <a:pt x="8574401" y="1070551"/>
                  <a:pt x="8524941" y="1061846"/>
                  <a:pt x="8426896" y="1061846"/>
                </a:cubicBezTo>
                <a:close/>
                <a:moveTo>
                  <a:pt x="4479931" y="1061846"/>
                </a:moveTo>
                <a:cubicBezTo>
                  <a:pt x="4406398" y="1061846"/>
                  <a:pt x="4359989" y="1066753"/>
                  <a:pt x="4320283" y="1072890"/>
                </a:cubicBezTo>
                <a:lnTo>
                  <a:pt x="4248363" y="1083988"/>
                </a:lnTo>
                <a:lnTo>
                  <a:pt x="4422567" y="1076697"/>
                </a:lnTo>
                <a:cubicBezTo>
                  <a:pt x="4491432" y="1075170"/>
                  <a:pt x="4570475" y="1075898"/>
                  <a:pt x="4676968" y="1082140"/>
                </a:cubicBezTo>
                <a:lnTo>
                  <a:pt x="4702942" y="1083108"/>
                </a:lnTo>
                <a:lnTo>
                  <a:pt x="4677024" y="1079257"/>
                </a:lnTo>
                <a:cubicBezTo>
                  <a:pt x="4627436" y="1070551"/>
                  <a:pt x="4577976" y="1061846"/>
                  <a:pt x="4479931" y="1061846"/>
                </a:cubicBezTo>
                <a:close/>
                <a:moveTo>
                  <a:pt x="579143" y="1061846"/>
                </a:moveTo>
                <a:cubicBezTo>
                  <a:pt x="481099" y="1061846"/>
                  <a:pt x="431274" y="1070570"/>
                  <a:pt x="381266" y="1079302"/>
                </a:cubicBezTo>
                <a:lnTo>
                  <a:pt x="351447" y="1083715"/>
                </a:lnTo>
                <a:lnTo>
                  <a:pt x="455666" y="1078855"/>
                </a:lnTo>
                <a:cubicBezTo>
                  <a:pt x="540999" y="1075296"/>
                  <a:pt x="634188" y="1073818"/>
                  <a:pt x="776181" y="1082140"/>
                </a:cubicBezTo>
                <a:lnTo>
                  <a:pt x="802155" y="1083108"/>
                </a:lnTo>
                <a:lnTo>
                  <a:pt x="776237" y="1079257"/>
                </a:lnTo>
                <a:cubicBezTo>
                  <a:pt x="726649" y="1070551"/>
                  <a:pt x="677188" y="1061846"/>
                  <a:pt x="579143" y="1061846"/>
                </a:cubicBezTo>
                <a:close/>
                <a:moveTo>
                  <a:pt x="10008893" y="1047463"/>
                </a:moveTo>
                <a:cubicBezTo>
                  <a:pt x="9911068" y="1047463"/>
                  <a:pt x="9861407" y="1059728"/>
                  <a:pt x="9811554" y="1071993"/>
                </a:cubicBezTo>
                <a:lnTo>
                  <a:pt x="9760181" y="1082693"/>
                </a:lnTo>
                <a:lnTo>
                  <a:pt x="9861636" y="1076246"/>
                </a:lnTo>
                <a:cubicBezTo>
                  <a:pt x="9907692" y="1073485"/>
                  <a:pt x="9955856" y="1071336"/>
                  <a:pt x="10009405" y="1071336"/>
                </a:cubicBezTo>
                <a:cubicBezTo>
                  <a:pt x="10107449" y="1071336"/>
                  <a:pt x="10157073" y="1075388"/>
                  <a:pt x="10206652" y="1079439"/>
                </a:cubicBezTo>
                <a:lnTo>
                  <a:pt x="10257680" y="1082976"/>
                </a:lnTo>
                <a:lnTo>
                  <a:pt x="10205639" y="1071847"/>
                </a:lnTo>
                <a:cubicBezTo>
                  <a:pt x="10087738" y="1042645"/>
                  <a:pt x="10007506" y="1047391"/>
                  <a:pt x="10008893" y="1047463"/>
                </a:cubicBezTo>
                <a:close/>
                <a:moveTo>
                  <a:pt x="6061929" y="1047463"/>
                </a:moveTo>
                <a:cubicBezTo>
                  <a:pt x="5964103" y="1047463"/>
                  <a:pt x="5914442" y="1059728"/>
                  <a:pt x="5864589" y="1071993"/>
                </a:cubicBezTo>
                <a:lnTo>
                  <a:pt x="5813216" y="1082693"/>
                </a:lnTo>
                <a:lnTo>
                  <a:pt x="5914671" y="1076246"/>
                </a:lnTo>
                <a:cubicBezTo>
                  <a:pt x="5960727" y="1073485"/>
                  <a:pt x="6008891" y="1071336"/>
                  <a:pt x="6062439" y="1071336"/>
                </a:cubicBezTo>
                <a:cubicBezTo>
                  <a:pt x="6160483" y="1071336"/>
                  <a:pt x="6210108" y="1075388"/>
                  <a:pt x="6259686" y="1079439"/>
                </a:cubicBezTo>
                <a:lnTo>
                  <a:pt x="6310714" y="1082976"/>
                </a:lnTo>
                <a:lnTo>
                  <a:pt x="6258673" y="1071847"/>
                </a:lnTo>
                <a:cubicBezTo>
                  <a:pt x="6140772" y="1042645"/>
                  <a:pt x="6060541" y="1047391"/>
                  <a:pt x="6061929" y="1047463"/>
                </a:cubicBezTo>
                <a:close/>
                <a:moveTo>
                  <a:pt x="2161142" y="1047463"/>
                </a:moveTo>
                <a:cubicBezTo>
                  <a:pt x="2063316" y="1047463"/>
                  <a:pt x="2013654" y="1059728"/>
                  <a:pt x="1963801" y="1071993"/>
                </a:cubicBezTo>
                <a:lnTo>
                  <a:pt x="1912429" y="1082693"/>
                </a:lnTo>
                <a:lnTo>
                  <a:pt x="2013882" y="1076246"/>
                </a:lnTo>
                <a:cubicBezTo>
                  <a:pt x="2059939" y="1073485"/>
                  <a:pt x="2108104" y="1071336"/>
                  <a:pt x="2161653" y="1071336"/>
                </a:cubicBezTo>
                <a:cubicBezTo>
                  <a:pt x="2259697" y="1071336"/>
                  <a:pt x="2309321" y="1075388"/>
                  <a:pt x="2358900" y="1079439"/>
                </a:cubicBezTo>
                <a:lnTo>
                  <a:pt x="2409927" y="1082976"/>
                </a:lnTo>
                <a:lnTo>
                  <a:pt x="2357887" y="1071847"/>
                </a:lnTo>
                <a:cubicBezTo>
                  <a:pt x="2239986" y="1042645"/>
                  <a:pt x="2159754" y="1047391"/>
                  <a:pt x="2161142" y="1047463"/>
                </a:cubicBezTo>
                <a:close/>
                <a:moveTo>
                  <a:pt x="10801279" y="1044398"/>
                </a:moveTo>
                <a:cubicBezTo>
                  <a:pt x="10703272" y="1044398"/>
                  <a:pt x="10653501" y="1057374"/>
                  <a:pt x="10603539" y="1070350"/>
                </a:cubicBezTo>
                <a:lnTo>
                  <a:pt x="10539792" y="1084368"/>
                </a:lnTo>
                <a:lnTo>
                  <a:pt x="11070163" y="1084368"/>
                </a:lnTo>
                <a:lnTo>
                  <a:pt x="11043881" y="1081182"/>
                </a:lnTo>
                <a:cubicBezTo>
                  <a:pt x="10972565" y="1065587"/>
                  <a:pt x="10919217" y="1044398"/>
                  <a:pt x="10801279" y="1044398"/>
                </a:cubicBezTo>
                <a:close/>
                <a:moveTo>
                  <a:pt x="6854313" y="1044398"/>
                </a:moveTo>
                <a:cubicBezTo>
                  <a:pt x="6756306" y="1044398"/>
                  <a:pt x="6706535" y="1057374"/>
                  <a:pt x="6656573" y="1070350"/>
                </a:cubicBezTo>
                <a:lnTo>
                  <a:pt x="6592827" y="1084368"/>
                </a:lnTo>
                <a:lnTo>
                  <a:pt x="7123198" y="1084368"/>
                </a:lnTo>
                <a:lnTo>
                  <a:pt x="7096915" y="1081182"/>
                </a:lnTo>
                <a:cubicBezTo>
                  <a:pt x="7025599" y="1065587"/>
                  <a:pt x="6972251" y="1044398"/>
                  <a:pt x="6854313" y="1044398"/>
                </a:cubicBezTo>
                <a:close/>
                <a:moveTo>
                  <a:pt x="2953527" y="1044398"/>
                </a:moveTo>
                <a:cubicBezTo>
                  <a:pt x="2855519" y="1044398"/>
                  <a:pt x="2805749" y="1057374"/>
                  <a:pt x="2755787" y="1070350"/>
                </a:cubicBezTo>
                <a:lnTo>
                  <a:pt x="2692040" y="1084368"/>
                </a:lnTo>
                <a:lnTo>
                  <a:pt x="3222411" y="1084368"/>
                </a:lnTo>
                <a:lnTo>
                  <a:pt x="3196129" y="1081182"/>
                </a:lnTo>
                <a:cubicBezTo>
                  <a:pt x="3124813" y="1065587"/>
                  <a:pt x="3071465" y="1044398"/>
                  <a:pt x="2953527" y="1044398"/>
                </a:cubicBezTo>
                <a:close/>
                <a:moveTo>
                  <a:pt x="8425874" y="1038703"/>
                </a:moveTo>
                <a:cubicBezTo>
                  <a:pt x="8400322" y="1041186"/>
                  <a:pt x="8350096" y="1032060"/>
                  <a:pt x="8228764" y="1067905"/>
                </a:cubicBezTo>
                <a:lnTo>
                  <a:pt x="8202770" y="1073912"/>
                </a:lnTo>
                <a:lnTo>
                  <a:pt x="8265579" y="1064131"/>
                </a:lnTo>
                <a:cubicBezTo>
                  <a:pt x="8305164" y="1057974"/>
                  <a:pt x="8351711" y="1053039"/>
                  <a:pt x="8425874" y="1053011"/>
                </a:cubicBezTo>
                <a:cubicBezTo>
                  <a:pt x="8492483" y="1052201"/>
                  <a:pt x="8559004" y="1058071"/>
                  <a:pt x="8624445" y="1070533"/>
                </a:cubicBezTo>
                <a:lnTo>
                  <a:pt x="8644866" y="1073437"/>
                </a:lnTo>
                <a:lnTo>
                  <a:pt x="8622328" y="1067905"/>
                </a:lnTo>
                <a:cubicBezTo>
                  <a:pt x="8558916" y="1047333"/>
                  <a:pt x="8492527" y="1037462"/>
                  <a:pt x="8425874" y="1038703"/>
                </a:cubicBezTo>
                <a:close/>
                <a:moveTo>
                  <a:pt x="4478910" y="1038703"/>
                </a:moveTo>
                <a:cubicBezTo>
                  <a:pt x="4453358" y="1041186"/>
                  <a:pt x="4403132" y="1032060"/>
                  <a:pt x="4281799" y="1067905"/>
                </a:cubicBezTo>
                <a:lnTo>
                  <a:pt x="4255805" y="1073912"/>
                </a:lnTo>
                <a:lnTo>
                  <a:pt x="4318613" y="1064131"/>
                </a:lnTo>
                <a:cubicBezTo>
                  <a:pt x="4358199" y="1057974"/>
                  <a:pt x="4404746" y="1053039"/>
                  <a:pt x="4478909" y="1053011"/>
                </a:cubicBezTo>
                <a:cubicBezTo>
                  <a:pt x="4545518" y="1052201"/>
                  <a:pt x="4612040" y="1058071"/>
                  <a:pt x="4677480" y="1070533"/>
                </a:cubicBezTo>
                <a:lnTo>
                  <a:pt x="4697902" y="1073437"/>
                </a:lnTo>
                <a:lnTo>
                  <a:pt x="4675363" y="1067905"/>
                </a:lnTo>
                <a:cubicBezTo>
                  <a:pt x="4611952" y="1047333"/>
                  <a:pt x="4545562" y="1037462"/>
                  <a:pt x="4478910" y="1038703"/>
                </a:cubicBezTo>
                <a:close/>
                <a:moveTo>
                  <a:pt x="578122" y="1038703"/>
                </a:moveTo>
                <a:cubicBezTo>
                  <a:pt x="552570" y="1041186"/>
                  <a:pt x="502343" y="1032060"/>
                  <a:pt x="381011" y="1067905"/>
                </a:cubicBezTo>
                <a:lnTo>
                  <a:pt x="350723" y="1074904"/>
                </a:lnTo>
                <a:lnTo>
                  <a:pt x="379797" y="1070560"/>
                </a:lnTo>
                <a:cubicBezTo>
                  <a:pt x="429449" y="1061808"/>
                  <a:pt x="479237" y="1053048"/>
                  <a:pt x="578121" y="1053011"/>
                </a:cubicBezTo>
                <a:cubicBezTo>
                  <a:pt x="644730" y="1052201"/>
                  <a:pt x="711252" y="1058071"/>
                  <a:pt x="776692" y="1070533"/>
                </a:cubicBezTo>
                <a:lnTo>
                  <a:pt x="797114" y="1073437"/>
                </a:lnTo>
                <a:lnTo>
                  <a:pt x="774575" y="1067905"/>
                </a:lnTo>
                <a:cubicBezTo>
                  <a:pt x="711164" y="1047333"/>
                  <a:pt x="644774" y="1037462"/>
                  <a:pt x="578122" y="1038703"/>
                </a:cubicBezTo>
                <a:close/>
                <a:moveTo>
                  <a:pt x="9217749" y="1026731"/>
                </a:moveTo>
                <a:cubicBezTo>
                  <a:pt x="9119851" y="1026731"/>
                  <a:pt x="9070317" y="1044215"/>
                  <a:pt x="9020538" y="1061699"/>
                </a:cubicBezTo>
                <a:lnTo>
                  <a:pt x="8956036" y="1080860"/>
                </a:lnTo>
                <a:lnTo>
                  <a:pt x="9054585" y="1073726"/>
                </a:lnTo>
                <a:cubicBezTo>
                  <a:pt x="9156718" y="1064126"/>
                  <a:pt x="9247243" y="1056333"/>
                  <a:pt x="9415590" y="1076154"/>
                </a:cubicBezTo>
                <a:lnTo>
                  <a:pt x="9478780" y="1080542"/>
                </a:lnTo>
                <a:lnTo>
                  <a:pt x="9413838" y="1061407"/>
                </a:lnTo>
                <a:cubicBezTo>
                  <a:pt x="9351397" y="1037053"/>
                  <a:pt x="9284759" y="1025270"/>
                  <a:pt x="9217749" y="1026731"/>
                </a:cubicBezTo>
                <a:close/>
                <a:moveTo>
                  <a:pt x="5270784" y="1026731"/>
                </a:moveTo>
                <a:cubicBezTo>
                  <a:pt x="5172886" y="1026731"/>
                  <a:pt x="5123353" y="1044215"/>
                  <a:pt x="5073574" y="1061699"/>
                </a:cubicBezTo>
                <a:lnTo>
                  <a:pt x="5009072" y="1080860"/>
                </a:lnTo>
                <a:lnTo>
                  <a:pt x="5107621" y="1073726"/>
                </a:lnTo>
                <a:cubicBezTo>
                  <a:pt x="5209752" y="1064126"/>
                  <a:pt x="5300278" y="1056333"/>
                  <a:pt x="5468625" y="1076154"/>
                </a:cubicBezTo>
                <a:lnTo>
                  <a:pt x="5531815" y="1080542"/>
                </a:lnTo>
                <a:lnTo>
                  <a:pt x="5466874" y="1061407"/>
                </a:lnTo>
                <a:cubicBezTo>
                  <a:pt x="5404434" y="1037053"/>
                  <a:pt x="5337795" y="1025270"/>
                  <a:pt x="5270784" y="1026731"/>
                </a:cubicBezTo>
                <a:close/>
                <a:moveTo>
                  <a:pt x="1369996" y="1026731"/>
                </a:moveTo>
                <a:cubicBezTo>
                  <a:pt x="1272098" y="1026731"/>
                  <a:pt x="1222564" y="1044215"/>
                  <a:pt x="1172785" y="1061699"/>
                </a:cubicBezTo>
                <a:lnTo>
                  <a:pt x="1108283" y="1080860"/>
                </a:lnTo>
                <a:lnTo>
                  <a:pt x="1206832" y="1073726"/>
                </a:lnTo>
                <a:cubicBezTo>
                  <a:pt x="1308965" y="1064126"/>
                  <a:pt x="1399490" y="1056333"/>
                  <a:pt x="1567837" y="1076154"/>
                </a:cubicBezTo>
                <a:lnTo>
                  <a:pt x="1631027" y="1080542"/>
                </a:lnTo>
                <a:lnTo>
                  <a:pt x="1566085" y="1061407"/>
                </a:lnTo>
                <a:cubicBezTo>
                  <a:pt x="1503645" y="1037053"/>
                  <a:pt x="1437006" y="1025270"/>
                  <a:pt x="1369996" y="1026731"/>
                </a:cubicBezTo>
                <a:close/>
                <a:moveTo>
                  <a:pt x="11591694" y="1026292"/>
                </a:moveTo>
                <a:cubicBezTo>
                  <a:pt x="11493795" y="1026292"/>
                  <a:pt x="11444262" y="1043777"/>
                  <a:pt x="11394474" y="1061261"/>
                </a:cubicBezTo>
                <a:lnTo>
                  <a:pt x="11325778" y="1081663"/>
                </a:lnTo>
                <a:lnTo>
                  <a:pt x="11434650" y="1071821"/>
                </a:lnTo>
                <a:cubicBezTo>
                  <a:pt x="11483671" y="1067512"/>
                  <a:pt x="11535408" y="1064035"/>
                  <a:pt x="11592351" y="1064035"/>
                </a:cubicBezTo>
                <a:cubicBezTo>
                  <a:pt x="11690907" y="1064035"/>
                  <a:pt x="11740403" y="1069820"/>
                  <a:pt x="11789891" y="1075606"/>
                </a:cubicBezTo>
                <a:lnTo>
                  <a:pt x="11860907" y="1082636"/>
                </a:lnTo>
                <a:lnTo>
                  <a:pt x="11788705" y="1061188"/>
                </a:lnTo>
                <a:cubicBezTo>
                  <a:pt x="11738998" y="1043740"/>
                  <a:pt x="11689483" y="1026292"/>
                  <a:pt x="11591694" y="1026292"/>
                </a:cubicBezTo>
                <a:close/>
                <a:moveTo>
                  <a:pt x="7644728" y="1026292"/>
                </a:moveTo>
                <a:cubicBezTo>
                  <a:pt x="7546830" y="1026292"/>
                  <a:pt x="7497296" y="1043777"/>
                  <a:pt x="7447508" y="1061261"/>
                </a:cubicBezTo>
                <a:lnTo>
                  <a:pt x="7378812" y="1081663"/>
                </a:lnTo>
                <a:lnTo>
                  <a:pt x="7487684" y="1071821"/>
                </a:lnTo>
                <a:cubicBezTo>
                  <a:pt x="7536705" y="1067512"/>
                  <a:pt x="7588442" y="1064035"/>
                  <a:pt x="7645385" y="1064035"/>
                </a:cubicBezTo>
                <a:cubicBezTo>
                  <a:pt x="7743941" y="1064035"/>
                  <a:pt x="7793438" y="1069820"/>
                  <a:pt x="7842926" y="1075606"/>
                </a:cubicBezTo>
                <a:lnTo>
                  <a:pt x="7914464" y="1082688"/>
                </a:lnTo>
                <a:lnTo>
                  <a:pt x="7803738" y="1048374"/>
                </a:lnTo>
                <a:cubicBezTo>
                  <a:pt x="7764258" y="1036106"/>
                  <a:pt x="7718070" y="1026292"/>
                  <a:pt x="7644728" y="1026292"/>
                </a:cubicBezTo>
                <a:close/>
                <a:moveTo>
                  <a:pt x="3743941" y="1026292"/>
                </a:moveTo>
                <a:cubicBezTo>
                  <a:pt x="3646043" y="1026292"/>
                  <a:pt x="3596511" y="1043777"/>
                  <a:pt x="3546722" y="1061261"/>
                </a:cubicBezTo>
                <a:lnTo>
                  <a:pt x="3478026" y="1081663"/>
                </a:lnTo>
                <a:lnTo>
                  <a:pt x="3586898" y="1071821"/>
                </a:lnTo>
                <a:cubicBezTo>
                  <a:pt x="3635919" y="1067512"/>
                  <a:pt x="3687656" y="1064035"/>
                  <a:pt x="3744599" y="1064035"/>
                </a:cubicBezTo>
                <a:cubicBezTo>
                  <a:pt x="3818515" y="1064035"/>
                  <a:pt x="3864836" y="1067289"/>
                  <a:pt x="3904255" y="1071357"/>
                </a:cubicBezTo>
                <a:lnTo>
                  <a:pt x="4013497" y="1082632"/>
                </a:lnTo>
                <a:lnTo>
                  <a:pt x="3902950" y="1048374"/>
                </a:lnTo>
                <a:cubicBezTo>
                  <a:pt x="3863470" y="1036106"/>
                  <a:pt x="3817283" y="1026292"/>
                  <a:pt x="3743941" y="1026292"/>
                </a:cubicBezTo>
                <a:close/>
                <a:moveTo>
                  <a:pt x="8425874" y="1015121"/>
                </a:moveTo>
                <a:cubicBezTo>
                  <a:pt x="8400322" y="1018698"/>
                  <a:pt x="8350388" y="1005850"/>
                  <a:pt x="8229566" y="1055566"/>
                </a:cubicBezTo>
                <a:lnTo>
                  <a:pt x="8209764" y="1062485"/>
                </a:lnTo>
                <a:lnTo>
                  <a:pt x="8265470" y="1048057"/>
                </a:lnTo>
                <a:cubicBezTo>
                  <a:pt x="8305243" y="1037791"/>
                  <a:pt x="8351930" y="1029578"/>
                  <a:pt x="8425874" y="1029578"/>
                </a:cubicBezTo>
                <a:cubicBezTo>
                  <a:pt x="8452156" y="1032133"/>
                  <a:pt x="8502309" y="1022716"/>
                  <a:pt x="8624883" y="1058780"/>
                </a:cubicBezTo>
                <a:lnTo>
                  <a:pt x="8636990" y="1061623"/>
                </a:lnTo>
                <a:lnTo>
                  <a:pt x="8584719" y="1040899"/>
                </a:lnTo>
                <a:cubicBezTo>
                  <a:pt x="8545170" y="1026578"/>
                  <a:pt x="8498996" y="1015121"/>
                  <a:pt x="8425874" y="1015121"/>
                </a:cubicBezTo>
                <a:close/>
                <a:moveTo>
                  <a:pt x="4478909" y="1015121"/>
                </a:moveTo>
                <a:cubicBezTo>
                  <a:pt x="4453358" y="1018698"/>
                  <a:pt x="4403423" y="1005850"/>
                  <a:pt x="4282600" y="1055566"/>
                </a:cubicBezTo>
                <a:lnTo>
                  <a:pt x="4267352" y="1061305"/>
                </a:lnTo>
                <a:lnTo>
                  <a:pt x="4318505" y="1048057"/>
                </a:lnTo>
                <a:cubicBezTo>
                  <a:pt x="4358278" y="1037791"/>
                  <a:pt x="4404966" y="1029578"/>
                  <a:pt x="4478910" y="1029578"/>
                </a:cubicBezTo>
                <a:cubicBezTo>
                  <a:pt x="4505192" y="1032133"/>
                  <a:pt x="4555345" y="1022716"/>
                  <a:pt x="4677918" y="1058780"/>
                </a:cubicBezTo>
                <a:lnTo>
                  <a:pt x="4690025" y="1061623"/>
                </a:lnTo>
                <a:lnTo>
                  <a:pt x="4637754" y="1040899"/>
                </a:lnTo>
                <a:cubicBezTo>
                  <a:pt x="4598206" y="1026578"/>
                  <a:pt x="4552032" y="1015121"/>
                  <a:pt x="4478909" y="1015121"/>
                </a:cubicBezTo>
                <a:close/>
                <a:moveTo>
                  <a:pt x="578122" y="1015121"/>
                </a:moveTo>
                <a:cubicBezTo>
                  <a:pt x="552571" y="1018698"/>
                  <a:pt x="502636" y="1005850"/>
                  <a:pt x="381814" y="1055566"/>
                </a:cubicBezTo>
                <a:lnTo>
                  <a:pt x="355603" y="1064723"/>
                </a:lnTo>
                <a:lnTo>
                  <a:pt x="379496" y="1058779"/>
                </a:lnTo>
                <a:cubicBezTo>
                  <a:pt x="429394" y="1044179"/>
                  <a:pt x="479530" y="1029578"/>
                  <a:pt x="578122" y="1029578"/>
                </a:cubicBezTo>
                <a:cubicBezTo>
                  <a:pt x="604403" y="1032133"/>
                  <a:pt x="654556" y="1022716"/>
                  <a:pt x="777130" y="1058780"/>
                </a:cubicBezTo>
                <a:lnTo>
                  <a:pt x="789238" y="1061623"/>
                </a:lnTo>
                <a:lnTo>
                  <a:pt x="736967" y="1040899"/>
                </a:lnTo>
                <a:cubicBezTo>
                  <a:pt x="697419" y="1026578"/>
                  <a:pt x="651245" y="1015121"/>
                  <a:pt x="578122" y="1015121"/>
                </a:cubicBezTo>
                <a:close/>
                <a:moveTo>
                  <a:pt x="10008310" y="1014977"/>
                </a:moveTo>
                <a:cubicBezTo>
                  <a:pt x="9898749" y="1014977"/>
                  <a:pt x="9849638" y="1040825"/>
                  <a:pt x="9792516" y="1063442"/>
                </a:cubicBezTo>
                <a:lnTo>
                  <a:pt x="9763766" y="1072880"/>
                </a:lnTo>
                <a:lnTo>
                  <a:pt x="9809939" y="1063223"/>
                </a:lnTo>
                <a:cubicBezTo>
                  <a:pt x="9859782" y="1050949"/>
                  <a:pt x="9909826" y="1038666"/>
                  <a:pt x="10008455" y="1038630"/>
                </a:cubicBezTo>
                <a:cubicBezTo>
                  <a:pt x="10107011" y="1038630"/>
                  <a:pt x="10156836" y="1050858"/>
                  <a:pt x="10206497" y="1063086"/>
                </a:cubicBezTo>
                <a:lnTo>
                  <a:pt x="10257553" y="1073758"/>
                </a:lnTo>
                <a:lnTo>
                  <a:pt x="10204325" y="1055422"/>
                </a:lnTo>
                <a:cubicBezTo>
                  <a:pt x="10156070" y="1035564"/>
                  <a:pt x="10106280" y="1014977"/>
                  <a:pt x="10008310" y="1014977"/>
                </a:cubicBezTo>
                <a:close/>
                <a:moveTo>
                  <a:pt x="6061344" y="1014977"/>
                </a:moveTo>
                <a:cubicBezTo>
                  <a:pt x="5951784" y="1014977"/>
                  <a:pt x="5902673" y="1040825"/>
                  <a:pt x="5845552" y="1063442"/>
                </a:cubicBezTo>
                <a:lnTo>
                  <a:pt x="5816801" y="1072880"/>
                </a:lnTo>
                <a:lnTo>
                  <a:pt x="5862975" y="1063223"/>
                </a:lnTo>
                <a:cubicBezTo>
                  <a:pt x="5912818" y="1050949"/>
                  <a:pt x="5962861" y="1038666"/>
                  <a:pt x="6061489" y="1038630"/>
                </a:cubicBezTo>
                <a:cubicBezTo>
                  <a:pt x="6160045" y="1038630"/>
                  <a:pt x="6209870" y="1050858"/>
                  <a:pt x="6259531" y="1063086"/>
                </a:cubicBezTo>
                <a:lnTo>
                  <a:pt x="6310587" y="1073758"/>
                </a:lnTo>
                <a:lnTo>
                  <a:pt x="6257359" y="1055422"/>
                </a:lnTo>
                <a:cubicBezTo>
                  <a:pt x="6209104" y="1035564"/>
                  <a:pt x="6159315" y="1014977"/>
                  <a:pt x="6061344" y="1014977"/>
                </a:cubicBezTo>
                <a:close/>
                <a:moveTo>
                  <a:pt x="2160558" y="1014977"/>
                </a:moveTo>
                <a:cubicBezTo>
                  <a:pt x="2050996" y="1014977"/>
                  <a:pt x="2001885" y="1040825"/>
                  <a:pt x="1944763" y="1063442"/>
                </a:cubicBezTo>
                <a:lnTo>
                  <a:pt x="1916013" y="1072880"/>
                </a:lnTo>
                <a:lnTo>
                  <a:pt x="1962187" y="1063223"/>
                </a:lnTo>
                <a:cubicBezTo>
                  <a:pt x="2012030" y="1050949"/>
                  <a:pt x="2062074" y="1038666"/>
                  <a:pt x="2160703" y="1038630"/>
                </a:cubicBezTo>
                <a:cubicBezTo>
                  <a:pt x="2259258" y="1038630"/>
                  <a:pt x="2309084" y="1050858"/>
                  <a:pt x="2358745" y="1063086"/>
                </a:cubicBezTo>
                <a:lnTo>
                  <a:pt x="2409801" y="1073758"/>
                </a:lnTo>
                <a:lnTo>
                  <a:pt x="2356573" y="1055422"/>
                </a:lnTo>
                <a:cubicBezTo>
                  <a:pt x="2308318" y="1035564"/>
                  <a:pt x="2258529" y="1014977"/>
                  <a:pt x="2160558" y="1014977"/>
                </a:cubicBezTo>
                <a:close/>
                <a:moveTo>
                  <a:pt x="9773897" y="1006238"/>
                </a:moveTo>
                <a:lnTo>
                  <a:pt x="9769231" y="1011447"/>
                </a:lnTo>
                <a:lnTo>
                  <a:pt x="9770526" y="1010242"/>
                </a:lnTo>
                <a:close/>
                <a:moveTo>
                  <a:pt x="5826934" y="1006236"/>
                </a:moveTo>
                <a:lnTo>
                  <a:pt x="5822265" y="1011448"/>
                </a:lnTo>
                <a:lnTo>
                  <a:pt x="5823562" y="1010242"/>
                </a:lnTo>
                <a:close/>
                <a:moveTo>
                  <a:pt x="1926155" y="1006226"/>
                </a:moveTo>
                <a:lnTo>
                  <a:pt x="1921476" y="1011451"/>
                </a:lnTo>
                <a:lnTo>
                  <a:pt x="1922775" y="1010242"/>
                </a:lnTo>
                <a:close/>
                <a:moveTo>
                  <a:pt x="6289963" y="999038"/>
                </a:moveTo>
                <a:lnTo>
                  <a:pt x="6299340" y="1010191"/>
                </a:lnTo>
                <a:lnTo>
                  <a:pt x="6303036" y="1013630"/>
                </a:lnTo>
                <a:close/>
                <a:moveTo>
                  <a:pt x="2389170" y="999029"/>
                </a:moveTo>
                <a:lnTo>
                  <a:pt x="2398555" y="1010191"/>
                </a:lnTo>
                <a:lnTo>
                  <a:pt x="2402254" y="1013633"/>
                </a:lnTo>
                <a:close/>
                <a:moveTo>
                  <a:pt x="10236917" y="999025"/>
                </a:moveTo>
                <a:lnTo>
                  <a:pt x="10246306" y="1010191"/>
                </a:lnTo>
                <a:lnTo>
                  <a:pt x="10250006" y="1013634"/>
                </a:lnTo>
                <a:close/>
                <a:moveTo>
                  <a:pt x="5845964" y="998053"/>
                </a:moveTo>
                <a:lnTo>
                  <a:pt x="5818342" y="1025252"/>
                </a:lnTo>
                <a:lnTo>
                  <a:pt x="5824152" y="1020567"/>
                </a:lnTo>
                <a:close/>
                <a:moveTo>
                  <a:pt x="1945178" y="998051"/>
                </a:moveTo>
                <a:lnTo>
                  <a:pt x="1917553" y="1025254"/>
                </a:lnTo>
                <a:lnTo>
                  <a:pt x="1923364" y="1020567"/>
                </a:lnTo>
                <a:close/>
                <a:moveTo>
                  <a:pt x="9792945" y="998036"/>
                </a:moveTo>
                <a:lnTo>
                  <a:pt x="9765302" y="1025256"/>
                </a:lnTo>
                <a:lnTo>
                  <a:pt x="9771116" y="1020567"/>
                </a:lnTo>
                <a:close/>
                <a:moveTo>
                  <a:pt x="8426385" y="991834"/>
                </a:moveTo>
                <a:cubicBezTo>
                  <a:pt x="8401053" y="996360"/>
                  <a:pt x="8350826" y="979935"/>
                  <a:pt x="8230443" y="1043740"/>
                </a:cubicBezTo>
                <a:lnTo>
                  <a:pt x="8210021" y="1053520"/>
                </a:lnTo>
                <a:lnTo>
                  <a:pt x="8245780" y="1039589"/>
                </a:lnTo>
                <a:cubicBezTo>
                  <a:pt x="8290197" y="1022019"/>
                  <a:pt x="8339479" y="1006393"/>
                  <a:pt x="8425874" y="1006361"/>
                </a:cubicBezTo>
                <a:cubicBezTo>
                  <a:pt x="8450476" y="1009792"/>
                  <a:pt x="8502820" y="996944"/>
                  <a:pt x="8625321" y="1047462"/>
                </a:cubicBezTo>
                <a:lnTo>
                  <a:pt x="8636838" y="1051473"/>
                </a:lnTo>
                <a:lnTo>
                  <a:pt x="8585108" y="1024981"/>
                </a:lnTo>
                <a:cubicBezTo>
                  <a:pt x="8545737" y="1006566"/>
                  <a:pt x="8499700" y="991834"/>
                  <a:pt x="8426385" y="991834"/>
                </a:cubicBezTo>
                <a:close/>
                <a:moveTo>
                  <a:pt x="4479421" y="991834"/>
                </a:moveTo>
                <a:cubicBezTo>
                  <a:pt x="4454088" y="996360"/>
                  <a:pt x="4403861" y="979935"/>
                  <a:pt x="4283478" y="1043740"/>
                </a:cubicBezTo>
                <a:lnTo>
                  <a:pt x="4263058" y="1053519"/>
                </a:lnTo>
                <a:lnTo>
                  <a:pt x="4298814" y="1039589"/>
                </a:lnTo>
                <a:cubicBezTo>
                  <a:pt x="4343232" y="1022019"/>
                  <a:pt x="4392515" y="1006393"/>
                  <a:pt x="4478909" y="1006361"/>
                </a:cubicBezTo>
                <a:cubicBezTo>
                  <a:pt x="4503512" y="1009792"/>
                  <a:pt x="4555855" y="996944"/>
                  <a:pt x="4678356" y="1047462"/>
                </a:cubicBezTo>
                <a:lnTo>
                  <a:pt x="4689876" y="1051473"/>
                </a:lnTo>
                <a:lnTo>
                  <a:pt x="4638144" y="1024981"/>
                </a:lnTo>
                <a:cubicBezTo>
                  <a:pt x="4598773" y="1006566"/>
                  <a:pt x="4552735" y="991834"/>
                  <a:pt x="4479421" y="991834"/>
                </a:cubicBezTo>
                <a:close/>
                <a:moveTo>
                  <a:pt x="578633" y="991834"/>
                </a:moveTo>
                <a:cubicBezTo>
                  <a:pt x="553301" y="996360"/>
                  <a:pt x="503074" y="979935"/>
                  <a:pt x="382691" y="1043740"/>
                </a:cubicBezTo>
                <a:lnTo>
                  <a:pt x="359771" y="1053951"/>
                </a:lnTo>
                <a:lnTo>
                  <a:pt x="379195" y="1047198"/>
                </a:lnTo>
                <a:cubicBezTo>
                  <a:pt x="429120" y="1026802"/>
                  <a:pt x="479384" y="1006397"/>
                  <a:pt x="578122" y="1006361"/>
                </a:cubicBezTo>
                <a:cubicBezTo>
                  <a:pt x="602725" y="1009792"/>
                  <a:pt x="655067" y="996944"/>
                  <a:pt x="777569" y="1047462"/>
                </a:cubicBezTo>
                <a:lnTo>
                  <a:pt x="789085" y="1051472"/>
                </a:lnTo>
                <a:lnTo>
                  <a:pt x="737356" y="1024981"/>
                </a:lnTo>
                <a:cubicBezTo>
                  <a:pt x="697984" y="1006566"/>
                  <a:pt x="651947" y="991834"/>
                  <a:pt x="578633" y="991834"/>
                </a:cubicBezTo>
                <a:close/>
                <a:moveTo>
                  <a:pt x="10008382" y="982124"/>
                </a:moveTo>
                <a:cubicBezTo>
                  <a:pt x="9897754" y="982124"/>
                  <a:pt x="9849493" y="1018297"/>
                  <a:pt x="9792916" y="1049948"/>
                </a:cubicBezTo>
                <a:lnTo>
                  <a:pt x="9768034" y="1061447"/>
                </a:lnTo>
                <a:lnTo>
                  <a:pt x="9808862" y="1047391"/>
                </a:lnTo>
                <a:cubicBezTo>
                  <a:pt x="9857921" y="1027169"/>
                  <a:pt x="9908659" y="1006217"/>
                  <a:pt x="10008455" y="1006217"/>
                </a:cubicBezTo>
                <a:cubicBezTo>
                  <a:pt x="10107011" y="1006217"/>
                  <a:pt x="10157073" y="1026622"/>
                  <a:pt x="10206880" y="1047026"/>
                </a:cubicBezTo>
                <a:lnTo>
                  <a:pt x="10244839" y="1060248"/>
                </a:lnTo>
                <a:lnTo>
                  <a:pt x="10203960" y="1038629"/>
                </a:lnTo>
                <a:cubicBezTo>
                  <a:pt x="10153661" y="1009427"/>
                  <a:pt x="10106135" y="982124"/>
                  <a:pt x="10008382" y="982124"/>
                </a:cubicBezTo>
                <a:close/>
                <a:moveTo>
                  <a:pt x="6061416" y="982124"/>
                </a:moveTo>
                <a:cubicBezTo>
                  <a:pt x="5950789" y="982124"/>
                  <a:pt x="5902528" y="1018297"/>
                  <a:pt x="5845951" y="1049948"/>
                </a:cubicBezTo>
                <a:lnTo>
                  <a:pt x="5821068" y="1061447"/>
                </a:lnTo>
                <a:lnTo>
                  <a:pt x="5861897" y="1047391"/>
                </a:lnTo>
                <a:cubicBezTo>
                  <a:pt x="5910956" y="1027169"/>
                  <a:pt x="5961694" y="1006217"/>
                  <a:pt x="6061489" y="1006217"/>
                </a:cubicBezTo>
                <a:cubicBezTo>
                  <a:pt x="6160045" y="1006217"/>
                  <a:pt x="6210107" y="1026622"/>
                  <a:pt x="6259914" y="1047026"/>
                </a:cubicBezTo>
                <a:lnTo>
                  <a:pt x="6297873" y="1060248"/>
                </a:lnTo>
                <a:lnTo>
                  <a:pt x="6256994" y="1038629"/>
                </a:lnTo>
                <a:cubicBezTo>
                  <a:pt x="6206695" y="1009427"/>
                  <a:pt x="6159169" y="982124"/>
                  <a:pt x="6061416" y="982124"/>
                </a:cubicBezTo>
                <a:close/>
                <a:moveTo>
                  <a:pt x="2160631" y="982124"/>
                </a:moveTo>
                <a:cubicBezTo>
                  <a:pt x="2050002" y="982124"/>
                  <a:pt x="2001740" y="1018297"/>
                  <a:pt x="1945163" y="1049948"/>
                </a:cubicBezTo>
                <a:lnTo>
                  <a:pt x="1920280" y="1061447"/>
                </a:lnTo>
                <a:lnTo>
                  <a:pt x="1961110" y="1047391"/>
                </a:lnTo>
                <a:cubicBezTo>
                  <a:pt x="2010169" y="1027169"/>
                  <a:pt x="2060907" y="1006217"/>
                  <a:pt x="2160704" y="1006217"/>
                </a:cubicBezTo>
                <a:cubicBezTo>
                  <a:pt x="2259259" y="1006217"/>
                  <a:pt x="2309322" y="1026622"/>
                  <a:pt x="2359128" y="1047026"/>
                </a:cubicBezTo>
                <a:lnTo>
                  <a:pt x="2397089" y="1060249"/>
                </a:lnTo>
                <a:lnTo>
                  <a:pt x="2356209" y="1038629"/>
                </a:lnTo>
                <a:cubicBezTo>
                  <a:pt x="2305909" y="1009427"/>
                  <a:pt x="2258383" y="982124"/>
                  <a:pt x="2160631" y="982124"/>
                </a:cubicBezTo>
                <a:close/>
                <a:moveTo>
                  <a:pt x="9217238" y="980300"/>
                </a:moveTo>
                <a:cubicBezTo>
                  <a:pt x="9106609" y="980300"/>
                  <a:pt x="9058325" y="1017258"/>
                  <a:pt x="9001728" y="1049596"/>
                </a:cubicBezTo>
                <a:lnTo>
                  <a:pt x="8953528" y="1072348"/>
                </a:lnTo>
                <a:lnTo>
                  <a:pt x="9018767" y="1052893"/>
                </a:lnTo>
                <a:cubicBezTo>
                  <a:pt x="9068547" y="1035417"/>
                  <a:pt x="9118573" y="1017933"/>
                  <a:pt x="9217457" y="1017897"/>
                </a:cubicBezTo>
                <a:cubicBezTo>
                  <a:pt x="9316012" y="1017897"/>
                  <a:pt x="9365911" y="1035363"/>
                  <a:pt x="9415617" y="1052829"/>
                </a:cubicBezTo>
                <a:lnTo>
                  <a:pt x="9481588" y="1072516"/>
                </a:lnTo>
                <a:lnTo>
                  <a:pt x="9432385" y="1049337"/>
                </a:lnTo>
                <a:cubicBezTo>
                  <a:pt x="9375891" y="1017120"/>
                  <a:pt x="9327702" y="980300"/>
                  <a:pt x="9217238" y="980300"/>
                </a:cubicBezTo>
                <a:close/>
                <a:moveTo>
                  <a:pt x="5270274" y="980300"/>
                </a:moveTo>
                <a:cubicBezTo>
                  <a:pt x="5159645" y="980300"/>
                  <a:pt x="5111361" y="1017258"/>
                  <a:pt x="5054763" y="1049596"/>
                </a:cubicBezTo>
                <a:lnTo>
                  <a:pt x="5006563" y="1072348"/>
                </a:lnTo>
                <a:lnTo>
                  <a:pt x="5071802" y="1052893"/>
                </a:lnTo>
                <a:cubicBezTo>
                  <a:pt x="5121582" y="1035417"/>
                  <a:pt x="5171609" y="1017933"/>
                  <a:pt x="5270492" y="1017897"/>
                </a:cubicBezTo>
                <a:cubicBezTo>
                  <a:pt x="5369048" y="1017897"/>
                  <a:pt x="5418946" y="1035363"/>
                  <a:pt x="5468653" y="1052829"/>
                </a:cubicBezTo>
                <a:lnTo>
                  <a:pt x="5534625" y="1072517"/>
                </a:lnTo>
                <a:lnTo>
                  <a:pt x="5485421" y="1049337"/>
                </a:lnTo>
                <a:cubicBezTo>
                  <a:pt x="5428928" y="1017120"/>
                  <a:pt x="5380738" y="980300"/>
                  <a:pt x="5270274" y="980300"/>
                </a:cubicBezTo>
                <a:close/>
                <a:moveTo>
                  <a:pt x="1369485" y="980300"/>
                </a:moveTo>
                <a:cubicBezTo>
                  <a:pt x="1258857" y="980300"/>
                  <a:pt x="1210572" y="1017258"/>
                  <a:pt x="1153975" y="1049596"/>
                </a:cubicBezTo>
                <a:lnTo>
                  <a:pt x="1105776" y="1072348"/>
                </a:lnTo>
                <a:lnTo>
                  <a:pt x="1171014" y="1052893"/>
                </a:lnTo>
                <a:cubicBezTo>
                  <a:pt x="1220794" y="1035417"/>
                  <a:pt x="1270820" y="1017933"/>
                  <a:pt x="1369704" y="1017897"/>
                </a:cubicBezTo>
                <a:cubicBezTo>
                  <a:pt x="1468260" y="1017897"/>
                  <a:pt x="1518158" y="1035363"/>
                  <a:pt x="1567864" y="1052829"/>
                </a:cubicBezTo>
                <a:lnTo>
                  <a:pt x="1633836" y="1072517"/>
                </a:lnTo>
                <a:lnTo>
                  <a:pt x="1584633" y="1049337"/>
                </a:lnTo>
                <a:cubicBezTo>
                  <a:pt x="1528139" y="1017120"/>
                  <a:pt x="1479950" y="980300"/>
                  <a:pt x="1369485" y="980300"/>
                </a:cubicBezTo>
                <a:close/>
                <a:moveTo>
                  <a:pt x="11591182" y="979643"/>
                </a:moveTo>
                <a:cubicBezTo>
                  <a:pt x="11480554" y="979643"/>
                  <a:pt x="11432293" y="1016486"/>
                  <a:pt x="11375689" y="1048788"/>
                </a:cubicBezTo>
                <a:lnTo>
                  <a:pt x="11327656" y="1071453"/>
                </a:lnTo>
                <a:lnTo>
                  <a:pt x="11391370" y="1052720"/>
                </a:lnTo>
                <a:cubicBezTo>
                  <a:pt x="11455169" y="1027877"/>
                  <a:pt x="11523252" y="1015918"/>
                  <a:pt x="11591694" y="1017532"/>
                </a:cubicBezTo>
                <a:cubicBezTo>
                  <a:pt x="11690249" y="1017532"/>
                  <a:pt x="11740147" y="1034980"/>
                  <a:pt x="11789854" y="1052428"/>
                </a:cubicBezTo>
                <a:lnTo>
                  <a:pt x="11856735" y="1072366"/>
                </a:lnTo>
                <a:lnTo>
                  <a:pt x="11806422" y="1048680"/>
                </a:lnTo>
                <a:cubicBezTo>
                  <a:pt x="11749895" y="1016463"/>
                  <a:pt x="11701688" y="979643"/>
                  <a:pt x="11591182" y="979643"/>
                </a:cubicBezTo>
                <a:close/>
                <a:moveTo>
                  <a:pt x="7644217" y="979643"/>
                </a:moveTo>
                <a:cubicBezTo>
                  <a:pt x="7533589" y="979643"/>
                  <a:pt x="7485327" y="1016486"/>
                  <a:pt x="7428724" y="1048788"/>
                </a:cubicBezTo>
                <a:lnTo>
                  <a:pt x="7380691" y="1071453"/>
                </a:lnTo>
                <a:lnTo>
                  <a:pt x="7444405" y="1052720"/>
                </a:lnTo>
                <a:cubicBezTo>
                  <a:pt x="7508203" y="1027877"/>
                  <a:pt x="7576286" y="1015918"/>
                  <a:pt x="7644728" y="1017532"/>
                </a:cubicBezTo>
                <a:cubicBezTo>
                  <a:pt x="7792561" y="1017532"/>
                  <a:pt x="7830915" y="1056790"/>
                  <a:pt x="7923362" y="1076419"/>
                </a:cubicBezTo>
                <a:lnTo>
                  <a:pt x="7929006" y="1076947"/>
                </a:lnTo>
                <a:lnTo>
                  <a:pt x="7888741" y="1064214"/>
                </a:lnTo>
                <a:cubicBezTo>
                  <a:pt x="7817268" y="1029759"/>
                  <a:pt x="7773140" y="979643"/>
                  <a:pt x="7644217" y="979643"/>
                </a:cubicBezTo>
                <a:close/>
                <a:moveTo>
                  <a:pt x="3743430" y="979643"/>
                </a:moveTo>
                <a:cubicBezTo>
                  <a:pt x="3632803" y="979643"/>
                  <a:pt x="3584540" y="1016486"/>
                  <a:pt x="3527938" y="1048788"/>
                </a:cubicBezTo>
                <a:lnTo>
                  <a:pt x="3479905" y="1071453"/>
                </a:lnTo>
                <a:lnTo>
                  <a:pt x="3543619" y="1052720"/>
                </a:lnTo>
                <a:cubicBezTo>
                  <a:pt x="3607416" y="1027877"/>
                  <a:pt x="3675500" y="1015918"/>
                  <a:pt x="3743941" y="1017532"/>
                </a:cubicBezTo>
                <a:cubicBezTo>
                  <a:pt x="3891774" y="1017532"/>
                  <a:pt x="3930128" y="1056790"/>
                  <a:pt x="4022576" y="1076419"/>
                </a:cubicBezTo>
                <a:lnTo>
                  <a:pt x="4028219" y="1076947"/>
                </a:lnTo>
                <a:lnTo>
                  <a:pt x="3987954" y="1064214"/>
                </a:lnTo>
                <a:cubicBezTo>
                  <a:pt x="3916481" y="1029759"/>
                  <a:pt x="3872353" y="979643"/>
                  <a:pt x="3743430" y="979643"/>
                </a:cubicBezTo>
                <a:close/>
                <a:moveTo>
                  <a:pt x="8425874" y="968545"/>
                </a:moveTo>
                <a:cubicBezTo>
                  <a:pt x="8361461" y="968545"/>
                  <a:pt x="8318175" y="982331"/>
                  <a:pt x="8282041" y="1000860"/>
                </a:cubicBezTo>
                <a:lnTo>
                  <a:pt x="8216657" y="1040227"/>
                </a:lnTo>
                <a:lnTo>
                  <a:pt x="8245564" y="1025714"/>
                </a:lnTo>
                <a:cubicBezTo>
                  <a:pt x="8289871" y="1003140"/>
                  <a:pt x="8339128" y="983074"/>
                  <a:pt x="8425874" y="983074"/>
                </a:cubicBezTo>
                <a:cubicBezTo>
                  <a:pt x="8451572" y="987673"/>
                  <a:pt x="8502893" y="970882"/>
                  <a:pt x="8625686" y="1035929"/>
                </a:cubicBezTo>
                <a:lnTo>
                  <a:pt x="8631893" y="1038711"/>
                </a:lnTo>
                <a:lnTo>
                  <a:pt x="8584708" y="1009060"/>
                </a:lnTo>
                <a:cubicBezTo>
                  <a:pt x="8545468" y="986552"/>
                  <a:pt x="8499489" y="968545"/>
                  <a:pt x="8425874" y="968545"/>
                </a:cubicBezTo>
                <a:close/>
                <a:moveTo>
                  <a:pt x="4478909" y="968545"/>
                </a:moveTo>
                <a:cubicBezTo>
                  <a:pt x="4414497" y="968545"/>
                  <a:pt x="4371210" y="982331"/>
                  <a:pt x="4335077" y="1000860"/>
                </a:cubicBezTo>
                <a:lnTo>
                  <a:pt x="4269694" y="1040227"/>
                </a:lnTo>
                <a:lnTo>
                  <a:pt x="4298600" y="1025714"/>
                </a:lnTo>
                <a:cubicBezTo>
                  <a:pt x="4342907" y="1003140"/>
                  <a:pt x="4392162" y="983074"/>
                  <a:pt x="4478909" y="983074"/>
                </a:cubicBezTo>
                <a:cubicBezTo>
                  <a:pt x="4504607" y="987673"/>
                  <a:pt x="4555929" y="970882"/>
                  <a:pt x="4678721" y="1035929"/>
                </a:cubicBezTo>
                <a:lnTo>
                  <a:pt x="4684930" y="1038712"/>
                </a:lnTo>
                <a:lnTo>
                  <a:pt x="4637743" y="1009060"/>
                </a:lnTo>
                <a:cubicBezTo>
                  <a:pt x="4598504" y="986552"/>
                  <a:pt x="4552525" y="968545"/>
                  <a:pt x="4478909" y="968545"/>
                </a:cubicBezTo>
                <a:close/>
                <a:moveTo>
                  <a:pt x="578122" y="968545"/>
                </a:moveTo>
                <a:cubicBezTo>
                  <a:pt x="504506" y="968545"/>
                  <a:pt x="458486" y="986552"/>
                  <a:pt x="419200" y="1009064"/>
                </a:cubicBezTo>
                <a:lnTo>
                  <a:pt x="372297" y="1038508"/>
                </a:lnTo>
                <a:lnTo>
                  <a:pt x="379031" y="1035491"/>
                </a:lnTo>
                <a:cubicBezTo>
                  <a:pt x="428811" y="1009282"/>
                  <a:pt x="478983" y="983074"/>
                  <a:pt x="578123" y="983074"/>
                </a:cubicBezTo>
                <a:cubicBezTo>
                  <a:pt x="603820" y="987673"/>
                  <a:pt x="655141" y="970882"/>
                  <a:pt x="777934" y="1035929"/>
                </a:cubicBezTo>
                <a:lnTo>
                  <a:pt x="784141" y="1038711"/>
                </a:lnTo>
                <a:lnTo>
                  <a:pt x="736955" y="1009060"/>
                </a:lnTo>
                <a:cubicBezTo>
                  <a:pt x="697716" y="986552"/>
                  <a:pt x="651737" y="968545"/>
                  <a:pt x="578122" y="968545"/>
                </a:cubicBezTo>
                <a:close/>
                <a:moveTo>
                  <a:pt x="10008894" y="949492"/>
                </a:moveTo>
                <a:cubicBezTo>
                  <a:pt x="9898389" y="949492"/>
                  <a:pt x="9850297" y="995990"/>
                  <a:pt x="9793753" y="1036676"/>
                </a:cubicBezTo>
                <a:lnTo>
                  <a:pt x="9778477" y="1045748"/>
                </a:lnTo>
                <a:lnTo>
                  <a:pt x="9809392" y="1030562"/>
                </a:lnTo>
                <a:cubicBezTo>
                  <a:pt x="9858815" y="1001962"/>
                  <a:pt x="9908622" y="973363"/>
                  <a:pt x="10008455" y="973363"/>
                </a:cubicBezTo>
                <a:cubicBezTo>
                  <a:pt x="10108178" y="973363"/>
                  <a:pt x="10157949" y="1001926"/>
                  <a:pt x="10207345" y="1030488"/>
                </a:cubicBezTo>
                <a:lnTo>
                  <a:pt x="10243050" y="1048014"/>
                </a:lnTo>
                <a:lnTo>
                  <a:pt x="10223897" y="1036633"/>
                </a:lnTo>
                <a:cubicBezTo>
                  <a:pt x="10167434" y="995967"/>
                  <a:pt x="10119440" y="949492"/>
                  <a:pt x="10008894" y="949492"/>
                </a:cubicBezTo>
                <a:close/>
                <a:moveTo>
                  <a:pt x="6061929" y="949492"/>
                </a:moveTo>
                <a:cubicBezTo>
                  <a:pt x="5951424" y="949492"/>
                  <a:pt x="5903332" y="995990"/>
                  <a:pt x="5846788" y="1036676"/>
                </a:cubicBezTo>
                <a:lnTo>
                  <a:pt x="5831509" y="1045750"/>
                </a:lnTo>
                <a:lnTo>
                  <a:pt x="5862428" y="1030562"/>
                </a:lnTo>
                <a:cubicBezTo>
                  <a:pt x="5911851" y="1001962"/>
                  <a:pt x="5961657" y="973363"/>
                  <a:pt x="6061489" y="973363"/>
                </a:cubicBezTo>
                <a:cubicBezTo>
                  <a:pt x="6161213" y="973363"/>
                  <a:pt x="6210983" y="1001926"/>
                  <a:pt x="6260380" y="1030488"/>
                </a:cubicBezTo>
                <a:lnTo>
                  <a:pt x="6296086" y="1048015"/>
                </a:lnTo>
                <a:lnTo>
                  <a:pt x="6276931" y="1036633"/>
                </a:lnTo>
                <a:cubicBezTo>
                  <a:pt x="6220468" y="995967"/>
                  <a:pt x="6172474" y="949492"/>
                  <a:pt x="6061929" y="949492"/>
                </a:cubicBezTo>
                <a:close/>
                <a:moveTo>
                  <a:pt x="2161142" y="949492"/>
                </a:moveTo>
                <a:cubicBezTo>
                  <a:pt x="2050636" y="949492"/>
                  <a:pt x="2002544" y="995990"/>
                  <a:pt x="1946001" y="1036676"/>
                </a:cubicBezTo>
                <a:lnTo>
                  <a:pt x="1930724" y="1045749"/>
                </a:lnTo>
                <a:lnTo>
                  <a:pt x="1961639" y="1030562"/>
                </a:lnTo>
                <a:cubicBezTo>
                  <a:pt x="2011063" y="1001962"/>
                  <a:pt x="2060870" y="973363"/>
                  <a:pt x="2160703" y="973363"/>
                </a:cubicBezTo>
                <a:cubicBezTo>
                  <a:pt x="2260427" y="973363"/>
                  <a:pt x="2310198" y="1001926"/>
                  <a:pt x="2359594" y="1030488"/>
                </a:cubicBezTo>
                <a:lnTo>
                  <a:pt x="2395301" y="1048015"/>
                </a:lnTo>
                <a:lnTo>
                  <a:pt x="2376146" y="1036633"/>
                </a:lnTo>
                <a:cubicBezTo>
                  <a:pt x="2319683" y="995967"/>
                  <a:pt x="2271689" y="949492"/>
                  <a:pt x="2161142" y="949492"/>
                </a:cubicBezTo>
                <a:close/>
                <a:moveTo>
                  <a:pt x="8426020" y="945185"/>
                </a:moveTo>
                <a:cubicBezTo>
                  <a:pt x="8328560" y="945185"/>
                  <a:pt x="8281107" y="981687"/>
                  <a:pt x="8230808" y="1020014"/>
                </a:cubicBezTo>
                <a:lnTo>
                  <a:pt x="8219157" y="1028099"/>
                </a:lnTo>
                <a:lnTo>
                  <a:pt x="8245413" y="1011896"/>
                </a:lnTo>
                <a:cubicBezTo>
                  <a:pt x="8289461" y="984307"/>
                  <a:pt x="8338543" y="959784"/>
                  <a:pt x="8425801" y="959784"/>
                </a:cubicBezTo>
                <a:cubicBezTo>
                  <a:pt x="8525524" y="959784"/>
                  <a:pt x="8575350" y="991796"/>
                  <a:pt x="8624774" y="1023809"/>
                </a:cubicBezTo>
                <a:lnTo>
                  <a:pt x="8627954" y="1025558"/>
                </a:lnTo>
                <a:lnTo>
                  <a:pt x="8584313" y="993069"/>
                </a:lnTo>
                <a:cubicBezTo>
                  <a:pt x="8545211" y="966467"/>
                  <a:pt x="8499444" y="945185"/>
                  <a:pt x="8426020" y="945185"/>
                </a:cubicBezTo>
                <a:close/>
                <a:moveTo>
                  <a:pt x="4479056" y="945185"/>
                </a:moveTo>
                <a:cubicBezTo>
                  <a:pt x="4381596" y="945185"/>
                  <a:pt x="4334142" y="981687"/>
                  <a:pt x="4283844" y="1020014"/>
                </a:cubicBezTo>
                <a:lnTo>
                  <a:pt x="4272192" y="1028099"/>
                </a:lnTo>
                <a:lnTo>
                  <a:pt x="4298448" y="1011896"/>
                </a:lnTo>
                <a:cubicBezTo>
                  <a:pt x="4342496" y="984307"/>
                  <a:pt x="4391578" y="959784"/>
                  <a:pt x="4478836" y="959784"/>
                </a:cubicBezTo>
                <a:cubicBezTo>
                  <a:pt x="4578560" y="959784"/>
                  <a:pt x="4628385" y="991796"/>
                  <a:pt x="4677809" y="1023809"/>
                </a:cubicBezTo>
                <a:lnTo>
                  <a:pt x="4680992" y="1025559"/>
                </a:lnTo>
                <a:lnTo>
                  <a:pt x="4637348" y="993069"/>
                </a:lnTo>
                <a:cubicBezTo>
                  <a:pt x="4598247" y="966467"/>
                  <a:pt x="4552480" y="945185"/>
                  <a:pt x="4479056" y="945185"/>
                </a:cubicBezTo>
                <a:close/>
                <a:moveTo>
                  <a:pt x="578268" y="945185"/>
                </a:moveTo>
                <a:cubicBezTo>
                  <a:pt x="480808" y="945185"/>
                  <a:pt x="433355" y="981687"/>
                  <a:pt x="383056" y="1020014"/>
                </a:cubicBezTo>
                <a:lnTo>
                  <a:pt x="366248" y="1030854"/>
                </a:lnTo>
                <a:lnTo>
                  <a:pt x="378994" y="1023845"/>
                </a:lnTo>
                <a:cubicBezTo>
                  <a:pt x="428464" y="991815"/>
                  <a:pt x="478325" y="959784"/>
                  <a:pt x="578049" y="959784"/>
                </a:cubicBezTo>
                <a:cubicBezTo>
                  <a:pt x="677772" y="959784"/>
                  <a:pt x="727598" y="991796"/>
                  <a:pt x="777021" y="1023809"/>
                </a:cubicBezTo>
                <a:lnTo>
                  <a:pt x="780203" y="1025559"/>
                </a:lnTo>
                <a:lnTo>
                  <a:pt x="736561" y="993069"/>
                </a:lnTo>
                <a:cubicBezTo>
                  <a:pt x="697459" y="966467"/>
                  <a:pt x="651692" y="945185"/>
                  <a:pt x="578268" y="945185"/>
                </a:cubicBezTo>
                <a:close/>
                <a:moveTo>
                  <a:pt x="10801060" y="940951"/>
                </a:moveTo>
                <a:cubicBezTo>
                  <a:pt x="10647433" y="940951"/>
                  <a:pt x="10617398" y="1032691"/>
                  <a:pt x="10513885" y="1076115"/>
                </a:cubicBezTo>
                <a:lnTo>
                  <a:pt x="10494244" y="1081299"/>
                </a:lnTo>
                <a:lnTo>
                  <a:pt x="10521193" y="1079443"/>
                </a:lnTo>
                <a:cubicBezTo>
                  <a:pt x="10614252" y="1064861"/>
                  <a:pt x="10652223" y="1035691"/>
                  <a:pt x="10800987" y="1035636"/>
                </a:cubicBezTo>
                <a:cubicBezTo>
                  <a:pt x="10826831" y="1037973"/>
                  <a:pt x="10877787" y="1029650"/>
                  <a:pt x="10999559" y="1061699"/>
                </a:cubicBezTo>
                <a:cubicBezTo>
                  <a:pt x="11027127" y="1068944"/>
                  <a:pt x="11053506" y="1074415"/>
                  <a:pt x="11079009" y="1078441"/>
                </a:cubicBezTo>
                <a:lnTo>
                  <a:pt x="11104883" y="1081258"/>
                </a:lnTo>
                <a:lnTo>
                  <a:pt x="11077365" y="1071968"/>
                </a:lnTo>
                <a:cubicBezTo>
                  <a:pt x="10984195" y="1028296"/>
                  <a:pt x="10947962" y="940951"/>
                  <a:pt x="10801060" y="940951"/>
                </a:cubicBezTo>
                <a:close/>
                <a:moveTo>
                  <a:pt x="6854094" y="940951"/>
                </a:moveTo>
                <a:cubicBezTo>
                  <a:pt x="6700467" y="940951"/>
                  <a:pt x="6670432" y="1032691"/>
                  <a:pt x="6566920" y="1076115"/>
                </a:cubicBezTo>
                <a:lnTo>
                  <a:pt x="6547278" y="1081299"/>
                </a:lnTo>
                <a:lnTo>
                  <a:pt x="6574227" y="1079443"/>
                </a:lnTo>
                <a:cubicBezTo>
                  <a:pt x="6667286" y="1064861"/>
                  <a:pt x="6705257" y="1035691"/>
                  <a:pt x="6854021" y="1035636"/>
                </a:cubicBezTo>
                <a:cubicBezTo>
                  <a:pt x="6879865" y="1037973"/>
                  <a:pt x="6930821" y="1029650"/>
                  <a:pt x="7052593" y="1061699"/>
                </a:cubicBezTo>
                <a:cubicBezTo>
                  <a:pt x="7080161" y="1068944"/>
                  <a:pt x="7106541" y="1074415"/>
                  <a:pt x="7132043" y="1078441"/>
                </a:cubicBezTo>
                <a:lnTo>
                  <a:pt x="7157917" y="1081258"/>
                </a:lnTo>
                <a:lnTo>
                  <a:pt x="7130399" y="1071968"/>
                </a:lnTo>
                <a:cubicBezTo>
                  <a:pt x="7037230" y="1028296"/>
                  <a:pt x="7000997" y="940951"/>
                  <a:pt x="6854094" y="940951"/>
                </a:cubicBezTo>
                <a:close/>
                <a:moveTo>
                  <a:pt x="2953308" y="940951"/>
                </a:moveTo>
                <a:cubicBezTo>
                  <a:pt x="2799680" y="940951"/>
                  <a:pt x="2769645" y="1032691"/>
                  <a:pt x="2666133" y="1076115"/>
                </a:cubicBezTo>
                <a:lnTo>
                  <a:pt x="2646491" y="1081299"/>
                </a:lnTo>
                <a:lnTo>
                  <a:pt x="2673440" y="1079443"/>
                </a:lnTo>
                <a:cubicBezTo>
                  <a:pt x="2766500" y="1064861"/>
                  <a:pt x="2804471" y="1035691"/>
                  <a:pt x="2953235" y="1035636"/>
                </a:cubicBezTo>
                <a:cubicBezTo>
                  <a:pt x="2979078" y="1037973"/>
                  <a:pt x="3030036" y="1029650"/>
                  <a:pt x="3151806" y="1061699"/>
                </a:cubicBezTo>
                <a:cubicBezTo>
                  <a:pt x="3179374" y="1068944"/>
                  <a:pt x="3205754" y="1074415"/>
                  <a:pt x="3231256" y="1078441"/>
                </a:cubicBezTo>
                <a:lnTo>
                  <a:pt x="3257130" y="1081258"/>
                </a:lnTo>
                <a:lnTo>
                  <a:pt x="3229612" y="1071968"/>
                </a:lnTo>
                <a:cubicBezTo>
                  <a:pt x="3136443" y="1028296"/>
                  <a:pt x="3100210" y="940951"/>
                  <a:pt x="2953308" y="940951"/>
                </a:cubicBezTo>
                <a:close/>
                <a:moveTo>
                  <a:pt x="9217164" y="933503"/>
                </a:moveTo>
                <a:cubicBezTo>
                  <a:pt x="9106947" y="933503"/>
                  <a:pt x="9058726" y="985106"/>
                  <a:pt x="9002055" y="1030258"/>
                </a:cubicBezTo>
                <a:lnTo>
                  <a:pt x="8954866" y="1061302"/>
                </a:lnTo>
                <a:lnTo>
                  <a:pt x="9018137" y="1029578"/>
                </a:lnTo>
                <a:cubicBezTo>
                  <a:pt x="9067579" y="1000376"/>
                  <a:pt x="9117405" y="971175"/>
                  <a:pt x="9217238" y="971175"/>
                </a:cubicBezTo>
                <a:cubicBezTo>
                  <a:pt x="9316925" y="971175"/>
                  <a:pt x="9366641" y="1000376"/>
                  <a:pt x="9415982" y="1029578"/>
                </a:cubicBezTo>
                <a:lnTo>
                  <a:pt x="9479924" y="1061698"/>
                </a:lnTo>
                <a:lnTo>
                  <a:pt x="9432044" y="1030172"/>
                </a:lnTo>
                <a:cubicBezTo>
                  <a:pt x="9375487" y="985060"/>
                  <a:pt x="9327382" y="933503"/>
                  <a:pt x="9217164" y="933503"/>
                </a:cubicBezTo>
                <a:close/>
                <a:moveTo>
                  <a:pt x="5270200" y="933503"/>
                </a:moveTo>
                <a:cubicBezTo>
                  <a:pt x="5159983" y="933503"/>
                  <a:pt x="5111762" y="985106"/>
                  <a:pt x="5055091" y="1030258"/>
                </a:cubicBezTo>
                <a:lnTo>
                  <a:pt x="5007902" y="1061302"/>
                </a:lnTo>
                <a:lnTo>
                  <a:pt x="5071173" y="1029578"/>
                </a:lnTo>
                <a:cubicBezTo>
                  <a:pt x="5120616" y="1000376"/>
                  <a:pt x="5170441" y="971175"/>
                  <a:pt x="5270274" y="971175"/>
                </a:cubicBezTo>
                <a:cubicBezTo>
                  <a:pt x="5369960" y="971175"/>
                  <a:pt x="5419677" y="1000376"/>
                  <a:pt x="5469018" y="1029578"/>
                </a:cubicBezTo>
                <a:lnTo>
                  <a:pt x="5532959" y="1061698"/>
                </a:lnTo>
                <a:lnTo>
                  <a:pt x="5485081" y="1030172"/>
                </a:lnTo>
                <a:cubicBezTo>
                  <a:pt x="5428523" y="985060"/>
                  <a:pt x="5380418" y="933503"/>
                  <a:pt x="5270200" y="933503"/>
                </a:cubicBezTo>
                <a:close/>
                <a:moveTo>
                  <a:pt x="1369412" y="933503"/>
                </a:moveTo>
                <a:cubicBezTo>
                  <a:pt x="1259195" y="933503"/>
                  <a:pt x="1210975" y="985106"/>
                  <a:pt x="1154303" y="1030258"/>
                </a:cubicBezTo>
                <a:lnTo>
                  <a:pt x="1107117" y="1061301"/>
                </a:lnTo>
                <a:lnTo>
                  <a:pt x="1170385" y="1029578"/>
                </a:lnTo>
                <a:cubicBezTo>
                  <a:pt x="1219827" y="1000376"/>
                  <a:pt x="1269652" y="971175"/>
                  <a:pt x="1369485" y="971175"/>
                </a:cubicBezTo>
                <a:cubicBezTo>
                  <a:pt x="1469172" y="971175"/>
                  <a:pt x="1518888" y="1000376"/>
                  <a:pt x="1568229" y="1029578"/>
                </a:cubicBezTo>
                <a:lnTo>
                  <a:pt x="1632175" y="1061700"/>
                </a:lnTo>
                <a:lnTo>
                  <a:pt x="1584293" y="1030172"/>
                </a:lnTo>
                <a:cubicBezTo>
                  <a:pt x="1527735" y="985060"/>
                  <a:pt x="1479630" y="933503"/>
                  <a:pt x="1369412" y="933503"/>
                </a:cubicBezTo>
                <a:close/>
                <a:moveTo>
                  <a:pt x="11591402" y="933139"/>
                </a:moveTo>
                <a:cubicBezTo>
                  <a:pt x="11481143" y="933139"/>
                  <a:pt x="11432905" y="984741"/>
                  <a:pt x="11376212" y="1029894"/>
                </a:cubicBezTo>
                <a:lnTo>
                  <a:pt x="11329247" y="1060779"/>
                </a:lnTo>
                <a:lnTo>
                  <a:pt x="11392073" y="1029286"/>
                </a:lnTo>
                <a:cubicBezTo>
                  <a:pt x="11441524" y="1000084"/>
                  <a:pt x="11491349" y="970883"/>
                  <a:pt x="11591182" y="970883"/>
                </a:cubicBezTo>
                <a:cubicBezTo>
                  <a:pt x="11690906" y="970883"/>
                  <a:pt x="11740640" y="999975"/>
                  <a:pt x="11790009" y="1029067"/>
                </a:cubicBezTo>
                <a:lnTo>
                  <a:pt x="11853415" y="1060778"/>
                </a:lnTo>
                <a:lnTo>
                  <a:pt x="11806362" y="1029807"/>
                </a:lnTo>
                <a:cubicBezTo>
                  <a:pt x="11749783" y="984695"/>
                  <a:pt x="11701660" y="933139"/>
                  <a:pt x="11591402" y="933139"/>
                </a:cubicBezTo>
                <a:close/>
                <a:moveTo>
                  <a:pt x="7644436" y="933139"/>
                </a:moveTo>
                <a:cubicBezTo>
                  <a:pt x="7534177" y="933139"/>
                  <a:pt x="7485939" y="984741"/>
                  <a:pt x="7429246" y="1029894"/>
                </a:cubicBezTo>
                <a:lnTo>
                  <a:pt x="7382282" y="1060779"/>
                </a:lnTo>
                <a:lnTo>
                  <a:pt x="7445108" y="1029286"/>
                </a:lnTo>
                <a:cubicBezTo>
                  <a:pt x="7494559" y="1000084"/>
                  <a:pt x="7544384" y="970883"/>
                  <a:pt x="7644217" y="970883"/>
                </a:cubicBezTo>
                <a:cubicBezTo>
                  <a:pt x="7775104" y="970883"/>
                  <a:pt x="7819877" y="1020998"/>
                  <a:pt x="7890735" y="1055453"/>
                </a:cubicBezTo>
                <a:lnTo>
                  <a:pt x="7907366" y="1060777"/>
                </a:lnTo>
                <a:lnTo>
                  <a:pt x="7862944" y="1032618"/>
                </a:lnTo>
                <a:cubicBezTo>
                  <a:pt x="7804795" y="986866"/>
                  <a:pt x="7756992" y="933139"/>
                  <a:pt x="7644436" y="933139"/>
                </a:cubicBezTo>
                <a:close/>
                <a:moveTo>
                  <a:pt x="3743651" y="933139"/>
                </a:moveTo>
                <a:cubicBezTo>
                  <a:pt x="3633392" y="933139"/>
                  <a:pt x="3585153" y="984741"/>
                  <a:pt x="3528460" y="1029894"/>
                </a:cubicBezTo>
                <a:lnTo>
                  <a:pt x="3481496" y="1060779"/>
                </a:lnTo>
                <a:lnTo>
                  <a:pt x="3544322" y="1029286"/>
                </a:lnTo>
                <a:cubicBezTo>
                  <a:pt x="3593772" y="1000084"/>
                  <a:pt x="3643598" y="970883"/>
                  <a:pt x="3743430" y="970883"/>
                </a:cubicBezTo>
                <a:cubicBezTo>
                  <a:pt x="3874317" y="970883"/>
                  <a:pt x="3919091" y="1020998"/>
                  <a:pt x="3989948" y="1055453"/>
                </a:cubicBezTo>
                <a:lnTo>
                  <a:pt x="4006581" y="1060777"/>
                </a:lnTo>
                <a:lnTo>
                  <a:pt x="3962158" y="1032618"/>
                </a:lnTo>
                <a:cubicBezTo>
                  <a:pt x="3904010" y="986866"/>
                  <a:pt x="3856205" y="933139"/>
                  <a:pt x="3743651" y="933139"/>
                </a:cubicBezTo>
                <a:close/>
                <a:moveTo>
                  <a:pt x="8425801" y="922189"/>
                </a:moveTo>
                <a:cubicBezTo>
                  <a:pt x="8350820" y="922189"/>
                  <a:pt x="8304553" y="947747"/>
                  <a:pt x="8264787" y="979296"/>
                </a:cubicBezTo>
                <a:lnTo>
                  <a:pt x="8230345" y="1008842"/>
                </a:lnTo>
                <a:lnTo>
                  <a:pt x="8245191" y="998009"/>
                </a:lnTo>
                <a:cubicBezTo>
                  <a:pt x="8289239" y="965406"/>
                  <a:pt x="8338384" y="936425"/>
                  <a:pt x="8425801" y="936425"/>
                </a:cubicBezTo>
                <a:cubicBezTo>
                  <a:pt x="8475754" y="936425"/>
                  <a:pt x="8513191" y="945888"/>
                  <a:pt x="8544316" y="960081"/>
                </a:cubicBezTo>
                <a:lnTo>
                  <a:pt x="8624300" y="1011697"/>
                </a:lnTo>
                <a:lnTo>
                  <a:pt x="8584330" y="977441"/>
                </a:lnTo>
                <a:cubicBezTo>
                  <a:pt x="8545128" y="946745"/>
                  <a:pt x="8499252" y="922189"/>
                  <a:pt x="8425801" y="922189"/>
                </a:cubicBezTo>
                <a:close/>
                <a:moveTo>
                  <a:pt x="4478836" y="922189"/>
                </a:moveTo>
                <a:cubicBezTo>
                  <a:pt x="4403855" y="922189"/>
                  <a:pt x="4357588" y="947747"/>
                  <a:pt x="4317823" y="979296"/>
                </a:cubicBezTo>
                <a:lnTo>
                  <a:pt x="4283381" y="1008842"/>
                </a:lnTo>
                <a:lnTo>
                  <a:pt x="4298227" y="998009"/>
                </a:lnTo>
                <a:cubicBezTo>
                  <a:pt x="4342274" y="965406"/>
                  <a:pt x="4391419" y="936425"/>
                  <a:pt x="4478836" y="936425"/>
                </a:cubicBezTo>
                <a:cubicBezTo>
                  <a:pt x="4528789" y="936425"/>
                  <a:pt x="4566228" y="945888"/>
                  <a:pt x="4597353" y="960081"/>
                </a:cubicBezTo>
                <a:lnTo>
                  <a:pt x="4677336" y="1011698"/>
                </a:lnTo>
                <a:lnTo>
                  <a:pt x="4637366" y="977441"/>
                </a:lnTo>
                <a:cubicBezTo>
                  <a:pt x="4598165" y="946745"/>
                  <a:pt x="4552288" y="922189"/>
                  <a:pt x="4478836" y="922189"/>
                </a:cubicBezTo>
                <a:close/>
                <a:moveTo>
                  <a:pt x="578049" y="922189"/>
                </a:moveTo>
                <a:cubicBezTo>
                  <a:pt x="504598" y="922189"/>
                  <a:pt x="458702" y="946715"/>
                  <a:pt x="419478" y="977372"/>
                </a:cubicBezTo>
                <a:lnTo>
                  <a:pt x="379075" y="1011937"/>
                </a:lnTo>
                <a:lnTo>
                  <a:pt x="459492" y="960083"/>
                </a:lnTo>
                <a:cubicBezTo>
                  <a:pt x="490640" y="945888"/>
                  <a:pt x="528096" y="936425"/>
                  <a:pt x="578049" y="936425"/>
                </a:cubicBezTo>
                <a:cubicBezTo>
                  <a:pt x="628002" y="936425"/>
                  <a:pt x="665440" y="945888"/>
                  <a:pt x="696565" y="960081"/>
                </a:cubicBezTo>
                <a:lnTo>
                  <a:pt x="776550" y="1011699"/>
                </a:lnTo>
                <a:lnTo>
                  <a:pt x="736579" y="977441"/>
                </a:lnTo>
                <a:cubicBezTo>
                  <a:pt x="697377" y="946745"/>
                  <a:pt x="651500" y="922189"/>
                  <a:pt x="578049" y="922189"/>
                </a:cubicBezTo>
                <a:close/>
                <a:moveTo>
                  <a:pt x="10008602" y="916420"/>
                </a:moveTo>
                <a:cubicBezTo>
                  <a:pt x="9898425" y="916420"/>
                  <a:pt x="9850338" y="973382"/>
                  <a:pt x="9793710" y="1023224"/>
                </a:cubicBezTo>
                <a:lnTo>
                  <a:pt x="9784960" y="1029579"/>
                </a:lnTo>
                <a:lnTo>
                  <a:pt x="9809209" y="1014246"/>
                </a:lnTo>
                <a:cubicBezTo>
                  <a:pt x="9858578" y="977489"/>
                  <a:pt x="9908403" y="940732"/>
                  <a:pt x="10008455" y="940732"/>
                </a:cubicBezTo>
                <a:cubicBezTo>
                  <a:pt x="10108434" y="940732"/>
                  <a:pt x="10158277" y="977453"/>
                  <a:pt x="10207647" y="1014174"/>
                </a:cubicBezTo>
                <a:lnTo>
                  <a:pt x="10236812" y="1032603"/>
                </a:lnTo>
                <a:lnTo>
                  <a:pt x="10223511" y="1022964"/>
                </a:lnTo>
                <a:cubicBezTo>
                  <a:pt x="10166889" y="973243"/>
                  <a:pt x="10118779" y="916420"/>
                  <a:pt x="10008602" y="916420"/>
                </a:cubicBezTo>
                <a:close/>
                <a:moveTo>
                  <a:pt x="6061637" y="916420"/>
                </a:moveTo>
                <a:cubicBezTo>
                  <a:pt x="5951460" y="916420"/>
                  <a:pt x="5903373" y="973382"/>
                  <a:pt x="5846746" y="1023224"/>
                </a:cubicBezTo>
                <a:lnTo>
                  <a:pt x="5837992" y="1029581"/>
                </a:lnTo>
                <a:lnTo>
                  <a:pt x="5862244" y="1014246"/>
                </a:lnTo>
                <a:cubicBezTo>
                  <a:pt x="5911613" y="977489"/>
                  <a:pt x="5961438" y="940732"/>
                  <a:pt x="6061489" y="940732"/>
                </a:cubicBezTo>
                <a:cubicBezTo>
                  <a:pt x="6161468" y="940732"/>
                  <a:pt x="6211312" y="977453"/>
                  <a:pt x="6260681" y="1014174"/>
                </a:cubicBezTo>
                <a:lnTo>
                  <a:pt x="6289844" y="1032602"/>
                </a:lnTo>
                <a:lnTo>
                  <a:pt x="6276545" y="1022964"/>
                </a:lnTo>
                <a:cubicBezTo>
                  <a:pt x="6219923" y="973243"/>
                  <a:pt x="6171813" y="916420"/>
                  <a:pt x="6061637" y="916420"/>
                </a:cubicBezTo>
                <a:close/>
                <a:moveTo>
                  <a:pt x="2160850" y="916420"/>
                </a:moveTo>
                <a:cubicBezTo>
                  <a:pt x="2050673" y="916420"/>
                  <a:pt x="2002586" y="973382"/>
                  <a:pt x="1945958" y="1023224"/>
                </a:cubicBezTo>
                <a:lnTo>
                  <a:pt x="1937203" y="1029582"/>
                </a:lnTo>
                <a:lnTo>
                  <a:pt x="1961457" y="1014246"/>
                </a:lnTo>
                <a:cubicBezTo>
                  <a:pt x="2010826" y="977489"/>
                  <a:pt x="2060651" y="940732"/>
                  <a:pt x="2160703" y="940732"/>
                </a:cubicBezTo>
                <a:cubicBezTo>
                  <a:pt x="2260683" y="940732"/>
                  <a:pt x="2310526" y="977453"/>
                  <a:pt x="2359895" y="1014174"/>
                </a:cubicBezTo>
                <a:lnTo>
                  <a:pt x="2389052" y="1032598"/>
                </a:lnTo>
                <a:lnTo>
                  <a:pt x="2375759" y="1022964"/>
                </a:lnTo>
                <a:cubicBezTo>
                  <a:pt x="2319137" y="973243"/>
                  <a:pt x="2271027" y="916420"/>
                  <a:pt x="2160850" y="916420"/>
                </a:cubicBezTo>
                <a:close/>
                <a:moveTo>
                  <a:pt x="8425801" y="898607"/>
                </a:moveTo>
                <a:cubicBezTo>
                  <a:pt x="8350932" y="898607"/>
                  <a:pt x="8304712" y="927610"/>
                  <a:pt x="8264954" y="963411"/>
                </a:cubicBezTo>
                <a:lnTo>
                  <a:pt x="8234547" y="993004"/>
                </a:lnTo>
                <a:lnTo>
                  <a:pt x="8245019" y="984193"/>
                </a:lnTo>
                <a:cubicBezTo>
                  <a:pt x="8289119" y="946574"/>
                  <a:pt x="8338352" y="913136"/>
                  <a:pt x="8425801" y="913136"/>
                </a:cubicBezTo>
                <a:cubicBezTo>
                  <a:pt x="8500758" y="913136"/>
                  <a:pt x="8547606" y="937693"/>
                  <a:pt x="8587211" y="968389"/>
                </a:cubicBezTo>
                <a:lnTo>
                  <a:pt x="8617601" y="994052"/>
                </a:lnTo>
                <a:lnTo>
                  <a:pt x="8583894" y="961228"/>
                </a:lnTo>
                <a:cubicBezTo>
                  <a:pt x="8544828" y="926438"/>
                  <a:pt x="8499143" y="898607"/>
                  <a:pt x="8425801" y="898607"/>
                </a:cubicBezTo>
                <a:close/>
                <a:moveTo>
                  <a:pt x="4478836" y="898607"/>
                </a:moveTo>
                <a:cubicBezTo>
                  <a:pt x="4403967" y="898607"/>
                  <a:pt x="4357747" y="927610"/>
                  <a:pt x="4317990" y="963411"/>
                </a:cubicBezTo>
                <a:lnTo>
                  <a:pt x="4287586" y="993001"/>
                </a:lnTo>
                <a:lnTo>
                  <a:pt x="4298055" y="984193"/>
                </a:lnTo>
                <a:cubicBezTo>
                  <a:pt x="4342155" y="946574"/>
                  <a:pt x="4391388" y="913136"/>
                  <a:pt x="4478836" y="913136"/>
                </a:cubicBezTo>
                <a:cubicBezTo>
                  <a:pt x="4553793" y="913136"/>
                  <a:pt x="4600641" y="937693"/>
                  <a:pt x="4640246" y="968389"/>
                </a:cubicBezTo>
                <a:lnTo>
                  <a:pt x="4670640" y="994055"/>
                </a:lnTo>
                <a:lnTo>
                  <a:pt x="4636930" y="961228"/>
                </a:lnTo>
                <a:cubicBezTo>
                  <a:pt x="4597863" y="926438"/>
                  <a:pt x="4552178" y="898607"/>
                  <a:pt x="4478836" y="898607"/>
                </a:cubicBezTo>
                <a:close/>
                <a:moveTo>
                  <a:pt x="578049" y="898607"/>
                </a:moveTo>
                <a:cubicBezTo>
                  <a:pt x="504708" y="898607"/>
                  <a:pt x="458859" y="926438"/>
                  <a:pt x="419645" y="961228"/>
                </a:cubicBezTo>
                <a:lnTo>
                  <a:pt x="383304" y="996501"/>
                </a:lnTo>
                <a:lnTo>
                  <a:pt x="416577" y="968412"/>
                </a:lnTo>
                <a:cubicBezTo>
                  <a:pt x="456213" y="937703"/>
                  <a:pt x="503092" y="913136"/>
                  <a:pt x="578049" y="913136"/>
                </a:cubicBezTo>
                <a:cubicBezTo>
                  <a:pt x="653006" y="913136"/>
                  <a:pt x="699854" y="937693"/>
                  <a:pt x="739459" y="968389"/>
                </a:cubicBezTo>
                <a:lnTo>
                  <a:pt x="769851" y="994054"/>
                </a:lnTo>
                <a:lnTo>
                  <a:pt x="736142" y="961228"/>
                </a:lnTo>
                <a:cubicBezTo>
                  <a:pt x="697076" y="926438"/>
                  <a:pt x="651391" y="898607"/>
                  <a:pt x="578049" y="898607"/>
                </a:cubicBezTo>
                <a:close/>
                <a:moveTo>
                  <a:pt x="7098574" y="892347"/>
                </a:moveTo>
                <a:lnTo>
                  <a:pt x="7112390" y="931434"/>
                </a:lnTo>
                <a:lnTo>
                  <a:pt x="7118609" y="946019"/>
                </a:lnTo>
                <a:close/>
                <a:moveTo>
                  <a:pt x="11045536" y="892338"/>
                </a:moveTo>
                <a:lnTo>
                  <a:pt x="11059356" y="931434"/>
                </a:lnTo>
                <a:lnTo>
                  <a:pt x="11065576" y="946023"/>
                </a:lnTo>
                <a:close/>
                <a:moveTo>
                  <a:pt x="3197772" y="892301"/>
                </a:moveTo>
                <a:lnTo>
                  <a:pt x="3211605" y="931434"/>
                </a:lnTo>
                <a:lnTo>
                  <a:pt x="3217830" y="946036"/>
                </a:lnTo>
                <a:close/>
                <a:moveTo>
                  <a:pt x="9217676" y="886928"/>
                </a:moveTo>
                <a:cubicBezTo>
                  <a:pt x="9107992" y="886928"/>
                  <a:pt x="9059705" y="953245"/>
                  <a:pt x="9002873" y="1011285"/>
                </a:cubicBezTo>
                <a:lnTo>
                  <a:pt x="8954664" y="1051944"/>
                </a:lnTo>
                <a:lnTo>
                  <a:pt x="8980055" y="1036249"/>
                </a:lnTo>
                <a:cubicBezTo>
                  <a:pt x="9045461" y="988484"/>
                  <a:pt x="9092309" y="924788"/>
                  <a:pt x="9217238" y="924743"/>
                </a:cubicBezTo>
                <a:cubicBezTo>
                  <a:pt x="9342166" y="924743"/>
                  <a:pt x="9388871" y="988422"/>
                  <a:pt x="9454152" y="1036181"/>
                </a:cubicBezTo>
                <a:lnTo>
                  <a:pt x="9483015" y="1054049"/>
                </a:lnTo>
                <a:lnTo>
                  <a:pt x="9432327" y="1011229"/>
                </a:lnTo>
                <a:cubicBezTo>
                  <a:pt x="9375653" y="953221"/>
                  <a:pt x="9327525" y="886928"/>
                  <a:pt x="9217676" y="886928"/>
                </a:cubicBezTo>
                <a:close/>
                <a:moveTo>
                  <a:pt x="5270712" y="886928"/>
                </a:moveTo>
                <a:cubicBezTo>
                  <a:pt x="5161028" y="886928"/>
                  <a:pt x="5112741" y="953245"/>
                  <a:pt x="5055908" y="1011285"/>
                </a:cubicBezTo>
                <a:lnTo>
                  <a:pt x="5007699" y="1051945"/>
                </a:lnTo>
                <a:lnTo>
                  <a:pt x="5033093" y="1036249"/>
                </a:lnTo>
                <a:cubicBezTo>
                  <a:pt x="5098498" y="988484"/>
                  <a:pt x="5145345" y="924788"/>
                  <a:pt x="5270274" y="924743"/>
                </a:cubicBezTo>
                <a:cubicBezTo>
                  <a:pt x="5395202" y="924743"/>
                  <a:pt x="5441907" y="988422"/>
                  <a:pt x="5507188" y="1036181"/>
                </a:cubicBezTo>
                <a:lnTo>
                  <a:pt x="5536052" y="1054050"/>
                </a:lnTo>
                <a:lnTo>
                  <a:pt x="5485362" y="1011229"/>
                </a:lnTo>
                <a:cubicBezTo>
                  <a:pt x="5428688" y="953221"/>
                  <a:pt x="5380560" y="886928"/>
                  <a:pt x="5270712" y="886928"/>
                </a:cubicBezTo>
                <a:close/>
                <a:moveTo>
                  <a:pt x="1369924" y="886928"/>
                </a:moveTo>
                <a:cubicBezTo>
                  <a:pt x="1260239" y="886928"/>
                  <a:pt x="1211952" y="953245"/>
                  <a:pt x="1155120" y="1011285"/>
                </a:cubicBezTo>
                <a:lnTo>
                  <a:pt x="1106909" y="1051946"/>
                </a:lnTo>
                <a:lnTo>
                  <a:pt x="1132304" y="1036249"/>
                </a:lnTo>
                <a:cubicBezTo>
                  <a:pt x="1197709" y="988484"/>
                  <a:pt x="1244557" y="924788"/>
                  <a:pt x="1369485" y="924743"/>
                </a:cubicBezTo>
                <a:cubicBezTo>
                  <a:pt x="1494413" y="924743"/>
                  <a:pt x="1541119" y="988422"/>
                  <a:pt x="1606400" y="1036181"/>
                </a:cubicBezTo>
                <a:lnTo>
                  <a:pt x="1635265" y="1054051"/>
                </a:lnTo>
                <a:lnTo>
                  <a:pt x="1584574" y="1011229"/>
                </a:lnTo>
                <a:cubicBezTo>
                  <a:pt x="1527900" y="953221"/>
                  <a:pt x="1479772" y="886928"/>
                  <a:pt x="1369924" y="886928"/>
                </a:cubicBezTo>
                <a:close/>
                <a:moveTo>
                  <a:pt x="11591329" y="886636"/>
                </a:moveTo>
                <a:cubicBezTo>
                  <a:pt x="11481399" y="886636"/>
                  <a:pt x="11433142" y="952953"/>
                  <a:pt x="11376371" y="1010993"/>
                </a:cubicBezTo>
                <a:lnTo>
                  <a:pt x="11327104" y="1052586"/>
                </a:lnTo>
                <a:lnTo>
                  <a:pt x="11354133" y="1035885"/>
                </a:lnTo>
                <a:cubicBezTo>
                  <a:pt x="11419563" y="988119"/>
                  <a:pt x="11466428" y="924423"/>
                  <a:pt x="11591402" y="924377"/>
                </a:cubicBezTo>
                <a:cubicBezTo>
                  <a:pt x="11716376" y="924377"/>
                  <a:pt x="11763098" y="988056"/>
                  <a:pt x="11828404" y="1035816"/>
                </a:cubicBezTo>
                <a:lnTo>
                  <a:pt x="11854863" y="1052191"/>
                </a:lnTo>
                <a:lnTo>
                  <a:pt x="11806022" y="1010937"/>
                </a:lnTo>
                <a:cubicBezTo>
                  <a:pt x="11749354" y="952930"/>
                  <a:pt x="11701259" y="886636"/>
                  <a:pt x="11591329" y="886636"/>
                </a:cubicBezTo>
                <a:close/>
                <a:moveTo>
                  <a:pt x="7644363" y="886636"/>
                </a:moveTo>
                <a:cubicBezTo>
                  <a:pt x="7534433" y="886636"/>
                  <a:pt x="7486176" y="952953"/>
                  <a:pt x="7429405" y="1010993"/>
                </a:cubicBezTo>
                <a:lnTo>
                  <a:pt x="7380138" y="1052586"/>
                </a:lnTo>
                <a:lnTo>
                  <a:pt x="7407167" y="1035885"/>
                </a:lnTo>
                <a:cubicBezTo>
                  <a:pt x="7472597" y="988119"/>
                  <a:pt x="7519463" y="924423"/>
                  <a:pt x="7644436" y="924377"/>
                </a:cubicBezTo>
                <a:cubicBezTo>
                  <a:pt x="7769410" y="924377"/>
                  <a:pt x="7816133" y="988056"/>
                  <a:pt x="7881438" y="1035816"/>
                </a:cubicBezTo>
                <a:lnTo>
                  <a:pt x="7912014" y="1054738"/>
                </a:lnTo>
                <a:lnTo>
                  <a:pt x="7862610" y="1014551"/>
                </a:lnTo>
                <a:cubicBezTo>
                  <a:pt x="7804365" y="955721"/>
                  <a:pt x="7756583" y="886636"/>
                  <a:pt x="7644363" y="886636"/>
                </a:cubicBezTo>
                <a:close/>
                <a:moveTo>
                  <a:pt x="3743577" y="886636"/>
                </a:moveTo>
                <a:cubicBezTo>
                  <a:pt x="3633648" y="886636"/>
                  <a:pt x="3585390" y="952953"/>
                  <a:pt x="3528619" y="1010993"/>
                </a:cubicBezTo>
                <a:lnTo>
                  <a:pt x="3479352" y="1052586"/>
                </a:lnTo>
                <a:lnTo>
                  <a:pt x="3506382" y="1035885"/>
                </a:lnTo>
                <a:cubicBezTo>
                  <a:pt x="3571813" y="988119"/>
                  <a:pt x="3618677" y="924423"/>
                  <a:pt x="3743651" y="924377"/>
                </a:cubicBezTo>
                <a:cubicBezTo>
                  <a:pt x="3874872" y="924377"/>
                  <a:pt x="3919822" y="994583"/>
                  <a:pt x="3990599" y="1042850"/>
                </a:cubicBezTo>
                <a:lnTo>
                  <a:pt x="4011103" y="1054637"/>
                </a:lnTo>
                <a:lnTo>
                  <a:pt x="3961823" y="1014551"/>
                </a:lnTo>
                <a:cubicBezTo>
                  <a:pt x="3903579" y="955721"/>
                  <a:pt x="3855797" y="886636"/>
                  <a:pt x="3743577" y="886636"/>
                </a:cubicBezTo>
                <a:close/>
                <a:moveTo>
                  <a:pt x="10008747" y="884154"/>
                </a:moveTo>
                <a:cubicBezTo>
                  <a:pt x="9898898" y="884154"/>
                  <a:pt x="9850724" y="951326"/>
                  <a:pt x="9793958" y="1010101"/>
                </a:cubicBezTo>
                <a:lnTo>
                  <a:pt x="9764732" y="1035074"/>
                </a:lnTo>
                <a:lnTo>
                  <a:pt x="9770869" y="1030891"/>
                </a:lnTo>
                <a:cubicBezTo>
                  <a:pt x="9836334" y="978234"/>
                  <a:pt x="9883628" y="908025"/>
                  <a:pt x="10008602" y="908025"/>
                </a:cubicBezTo>
                <a:cubicBezTo>
                  <a:pt x="10133576" y="908025"/>
                  <a:pt x="10180412" y="978206"/>
                  <a:pt x="10245767" y="1030823"/>
                </a:cubicBezTo>
                <a:lnTo>
                  <a:pt x="10255724" y="1037608"/>
                </a:lnTo>
                <a:lnTo>
                  <a:pt x="10223497" y="1010057"/>
                </a:lnTo>
                <a:cubicBezTo>
                  <a:pt x="10166769" y="951302"/>
                  <a:pt x="10118595" y="884154"/>
                  <a:pt x="10008747" y="884154"/>
                </a:cubicBezTo>
                <a:close/>
                <a:moveTo>
                  <a:pt x="6061782" y="884154"/>
                </a:moveTo>
                <a:cubicBezTo>
                  <a:pt x="5951934" y="884154"/>
                  <a:pt x="5903760" y="951326"/>
                  <a:pt x="5846993" y="1010101"/>
                </a:cubicBezTo>
                <a:lnTo>
                  <a:pt x="5817769" y="1035073"/>
                </a:lnTo>
                <a:lnTo>
                  <a:pt x="5823905" y="1030891"/>
                </a:lnTo>
                <a:cubicBezTo>
                  <a:pt x="5889370" y="978234"/>
                  <a:pt x="5936663" y="908025"/>
                  <a:pt x="6061637" y="908025"/>
                </a:cubicBezTo>
                <a:cubicBezTo>
                  <a:pt x="6186610" y="908025"/>
                  <a:pt x="6233446" y="978206"/>
                  <a:pt x="6298801" y="1030823"/>
                </a:cubicBezTo>
                <a:lnTo>
                  <a:pt x="6308758" y="1037608"/>
                </a:lnTo>
                <a:lnTo>
                  <a:pt x="6276532" y="1010057"/>
                </a:lnTo>
                <a:cubicBezTo>
                  <a:pt x="6219804" y="951302"/>
                  <a:pt x="6171630" y="884154"/>
                  <a:pt x="6061782" y="884154"/>
                </a:cubicBezTo>
                <a:close/>
                <a:moveTo>
                  <a:pt x="2160997" y="884154"/>
                </a:moveTo>
                <a:cubicBezTo>
                  <a:pt x="2051147" y="884154"/>
                  <a:pt x="2002973" y="951326"/>
                  <a:pt x="1946206" y="1010101"/>
                </a:cubicBezTo>
                <a:lnTo>
                  <a:pt x="1916982" y="1035073"/>
                </a:lnTo>
                <a:lnTo>
                  <a:pt x="1923117" y="1030891"/>
                </a:lnTo>
                <a:cubicBezTo>
                  <a:pt x="1988583" y="978234"/>
                  <a:pt x="2035876" y="908025"/>
                  <a:pt x="2160850" y="908025"/>
                </a:cubicBezTo>
                <a:cubicBezTo>
                  <a:pt x="2285824" y="908025"/>
                  <a:pt x="2332661" y="978206"/>
                  <a:pt x="2398016" y="1030823"/>
                </a:cubicBezTo>
                <a:lnTo>
                  <a:pt x="2407977" y="1037612"/>
                </a:lnTo>
                <a:lnTo>
                  <a:pt x="2375747" y="1010057"/>
                </a:lnTo>
                <a:cubicBezTo>
                  <a:pt x="2319019" y="951302"/>
                  <a:pt x="2270845" y="884154"/>
                  <a:pt x="2160997" y="884154"/>
                </a:cubicBezTo>
                <a:close/>
                <a:moveTo>
                  <a:pt x="8425947" y="875246"/>
                </a:moveTo>
                <a:cubicBezTo>
                  <a:pt x="8351329" y="875246"/>
                  <a:pt x="8305137" y="907673"/>
                  <a:pt x="8265320" y="947700"/>
                </a:cubicBezTo>
                <a:lnTo>
                  <a:pt x="8241944" y="973076"/>
                </a:lnTo>
                <a:lnTo>
                  <a:pt x="8244850" y="970303"/>
                </a:lnTo>
                <a:cubicBezTo>
                  <a:pt x="8288948" y="927670"/>
                  <a:pt x="8338224" y="889774"/>
                  <a:pt x="8425801" y="889774"/>
                </a:cubicBezTo>
                <a:cubicBezTo>
                  <a:pt x="8500867" y="889774"/>
                  <a:pt x="8547774" y="917616"/>
                  <a:pt x="8587397" y="952418"/>
                </a:cubicBezTo>
                <a:lnTo>
                  <a:pt x="8612402" y="976356"/>
                </a:lnTo>
                <a:lnTo>
                  <a:pt x="8583790" y="945259"/>
                </a:lnTo>
                <a:cubicBezTo>
                  <a:pt x="8544686" y="906363"/>
                  <a:pt x="8499042" y="875246"/>
                  <a:pt x="8425947" y="875246"/>
                </a:cubicBezTo>
                <a:close/>
                <a:moveTo>
                  <a:pt x="4478983" y="875246"/>
                </a:moveTo>
                <a:cubicBezTo>
                  <a:pt x="4404367" y="875246"/>
                  <a:pt x="4358172" y="907673"/>
                  <a:pt x="4318356" y="947700"/>
                </a:cubicBezTo>
                <a:lnTo>
                  <a:pt x="4294983" y="973072"/>
                </a:lnTo>
                <a:lnTo>
                  <a:pt x="4297885" y="970303"/>
                </a:lnTo>
                <a:cubicBezTo>
                  <a:pt x="4341983" y="927670"/>
                  <a:pt x="4391259" y="889774"/>
                  <a:pt x="4478836" y="889774"/>
                </a:cubicBezTo>
                <a:cubicBezTo>
                  <a:pt x="4553903" y="889774"/>
                  <a:pt x="4600810" y="917616"/>
                  <a:pt x="4640434" y="952418"/>
                </a:cubicBezTo>
                <a:lnTo>
                  <a:pt x="4665436" y="976354"/>
                </a:lnTo>
                <a:lnTo>
                  <a:pt x="4636827" y="945259"/>
                </a:lnTo>
                <a:cubicBezTo>
                  <a:pt x="4597723" y="906363"/>
                  <a:pt x="4552078" y="875246"/>
                  <a:pt x="4478983" y="875246"/>
                </a:cubicBezTo>
                <a:close/>
                <a:moveTo>
                  <a:pt x="578195" y="875246"/>
                </a:moveTo>
                <a:cubicBezTo>
                  <a:pt x="505100" y="875246"/>
                  <a:pt x="459282" y="906363"/>
                  <a:pt x="420014" y="945259"/>
                </a:cubicBezTo>
                <a:lnTo>
                  <a:pt x="390535" y="977176"/>
                </a:lnTo>
                <a:lnTo>
                  <a:pt x="416411" y="952418"/>
                </a:lnTo>
                <a:cubicBezTo>
                  <a:pt x="456056" y="917616"/>
                  <a:pt x="502983" y="889774"/>
                  <a:pt x="578049" y="889774"/>
                </a:cubicBezTo>
                <a:cubicBezTo>
                  <a:pt x="653116" y="889774"/>
                  <a:pt x="700023" y="917616"/>
                  <a:pt x="739646" y="952418"/>
                </a:cubicBezTo>
                <a:lnTo>
                  <a:pt x="764649" y="976353"/>
                </a:lnTo>
                <a:lnTo>
                  <a:pt x="736039" y="945259"/>
                </a:lnTo>
                <a:cubicBezTo>
                  <a:pt x="696935" y="906363"/>
                  <a:pt x="651291" y="875246"/>
                  <a:pt x="578195" y="875246"/>
                </a:cubicBezTo>
                <a:close/>
                <a:moveTo>
                  <a:pt x="8426020" y="851958"/>
                </a:moveTo>
                <a:cubicBezTo>
                  <a:pt x="8351514" y="851958"/>
                  <a:pt x="8305444" y="887787"/>
                  <a:pt x="8265711" y="932013"/>
                </a:cubicBezTo>
                <a:lnTo>
                  <a:pt x="8248496" y="952695"/>
                </a:lnTo>
                <a:lnTo>
                  <a:pt x="8279269" y="922322"/>
                </a:lnTo>
                <a:cubicBezTo>
                  <a:pt x="8315893" y="890309"/>
                  <a:pt x="8360094" y="866485"/>
                  <a:pt x="8425801" y="866485"/>
                </a:cubicBezTo>
                <a:cubicBezTo>
                  <a:pt x="8500895" y="866485"/>
                  <a:pt x="8547900" y="897602"/>
                  <a:pt x="8587603" y="936498"/>
                </a:cubicBezTo>
                <a:lnTo>
                  <a:pt x="8606190" y="956349"/>
                </a:lnTo>
                <a:lnTo>
                  <a:pt x="8583685" y="929316"/>
                </a:lnTo>
                <a:cubicBezTo>
                  <a:pt x="8544602" y="886339"/>
                  <a:pt x="8499006" y="851958"/>
                  <a:pt x="8426020" y="851958"/>
                </a:cubicBezTo>
                <a:close/>
                <a:moveTo>
                  <a:pt x="4479056" y="851958"/>
                </a:moveTo>
                <a:cubicBezTo>
                  <a:pt x="4404550" y="851958"/>
                  <a:pt x="4358480" y="887787"/>
                  <a:pt x="4318747" y="932013"/>
                </a:cubicBezTo>
                <a:lnTo>
                  <a:pt x="4301533" y="952693"/>
                </a:lnTo>
                <a:lnTo>
                  <a:pt x="4332303" y="922322"/>
                </a:lnTo>
                <a:cubicBezTo>
                  <a:pt x="4368928" y="890309"/>
                  <a:pt x="4413130" y="866485"/>
                  <a:pt x="4478836" y="866485"/>
                </a:cubicBezTo>
                <a:cubicBezTo>
                  <a:pt x="4553931" y="866485"/>
                  <a:pt x="4600936" y="897602"/>
                  <a:pt x="4640638" y="936498"/>
                </a:cubicBezTo>
                <a:lnTo>
                  <a:pt x="4659223" y="956347"/>
                </a:lnTo>
                <a:lnTo>
                  <a:pt x="4636721" y="929316"/>
                </a:lnTo>
                <a:cubicBezTo>
                  <a:pt x="4597638" y="886339"/>
                  <a:pt x="4552042" y="851958"/>
                  <a:pt x="4479056" y="851958"/>
                </a:cubicBezTo>
                <a:close/>
                <a:moveTo>
                  <a:pt x="578269" y="851958"/>
                </a:moveTo>
                <a:cubicBezTo>
                  <a:pt x="505283" y="851958"/>
                  <a:pt x="459585" y="886339"/>
                  <a:pt x="420401" y="929316"/>
                </a:cubicBezTo>
                <a:lnTo>
                  <a:pt x="399365" y="954524"/>
                </a:lnTo>
                <a:lnTo>
                  <a:pt x="416245" y="936498"/>
                </a:lnTo>
                <a:cubicBezTo>
                  <a:pt x="455951" y="897602"/>
                  <a:pt x="502956" y="866485"/>
                  <a:pt x="578050" y="866485"/>
                </a:cubicBezTo>
                <a:cubicBezTo>
                  <a:pt x="653143" y="866485"/>
                  <a:pt x="700149" y="897602"/>
                  <a:pt x="739851" y="936498"/>
                </a:cubicBezTo>
                <a:lnTo>
                  <a:pt x="758434" y="956345"/>
                </a:lnTo>
                <a:lnTo>
                  <a:pt x="735933" y="929316"/>
                </a:lnTo>
                <a:cubicBezTo>
                  <a:pt x="696850" y="886339"/>
                  <a:pt x="651255" y="851958"/>
                  <a:pt x="578269" y="851958"/>
                </a:cubicBezTo>
                <a:close/>
                <a:moveTo>
                  <a:pt x="10008747" y="851521"/>
                </a:moveTo>
                <a:cubicBezTo>
                  <a:pt x="9935734" y="851521"/>
                  <a:pt x="9889967" y="885964"/>
                  <a:pt x="9850727" y="929018"/>
                </a:cubicBezTo>
                <a:lnTo>
                  <a:pt x="9794522" y="996408"/>
                </a:lnTo>
                <a:lnTo>
                  <a:pt x="9808890" y="981578"/>
                </a:lnTo>
                <a:cubicBezTo>
                  <a:pt x="9858377" y="928486"/>
                  <a:pt x="9908477" y="875394"/>
                  <a:pt x="10008602" y="875394"/>
                </a:cubicBezTo>
                <a:cubicBezTo>
                  <a:pt x="10133758" y="875394"/>
                  <a:pt x="10180748" y="958322"/>
                  <a:pt x="10246069" y="1020517"/>
                </a:cubicBezTo>
                <a:lnTo>
                  <a:pt x="10253023" y="1026125"/>
                </a:lnTo>
                <a:lnTo>
                  <a:pt x="10223279" y="996827"/>
                </a:lnTo>
                <a:cubicBezTo>
                  <a:pt x="10166459" y="929018"/>
                  <a:pt x="10118267" y="851521"/>
                  <a:pt x="10008747" y="851521"/>
                </a:cubicBezTo>
                <a:close/>
                <a:moveTo>
                  <a:pt x="6061782" y="851521"/>
                </a:moveTo>
                <a:cubicBezTo>
                  <a:pt x="5988769" y="851521"/>
                  <a:pt x="5943002" y="885964"/>
                  <a:pt x="5903764" y="929018"/>
                </a:cubicBezTo>
                <a:lnTo>
                  <a:pt x="5847563" y="996402"/>
                </a:lnTo>
                <a:lnTo>
                  <a:pt x="5861925" y="981578"/>
                </a:lnTo>
                <a:cubicBezTo>
                  <a:pt x="5911412" y="928486"/>
                  <a:pt x="5961512" y="875394"/>
                  <a:pt x="6061637" y="875394"/>
                </a:cubicBezTo>
                <a:cubicBezTo>
                  <a:pt x="6186792" y="875394"/>
                  <a:pt x="6233783" y="958322"/>
                  <a:pt x="6299103" y="1020517"/>
                </a:cubicBezTo>
                <a:lnTo>
                  <a:pt x="6306056" y="1026124"/>
                </a:lnTo>
                <a:lnTo>
                  <a:pt x="6276313" y="996827"/>
                </a:lnTo>
                <a:cubicBezTo>
                  <a:pt x="6219493" y="929018"/>
                  <a:pt x="6171301" y="851521"/>
                  <a:pt x="6061782" y="851521"/>
                </a:cubicBezTo>
                <a:close/>
                <a:moveTo>
                  <a:pt x="2160997" y="851521"/>
                </a:moveTo>
                <a:cubicBezTo>
                  <a:pt x="2087983" y="851521"/>
                  <a:pt x="2042216" y="885964"/>
                  <a:pt x="2002976" y="929018"/>
                </a:cubicBezTo>
                <a:lnTo>
                  <a:pt x="1946775" y="996403"/>
                </a:lnTo>
                <a:lnTo>
                  <a:pt x="1961138" y="981578"/>
                </a:lnTo>
                <a:cubicBezTo>
                  <a:pt x="2010626" y="928486"/>
                  <a:pt x="2060725" y="875394"/>
                  <a:pt x="2160850" y="875394"/>
                </a:cubicBezTo>
                <a:cubicBezTo>
                  <a:pt x="2286007" y="875394"/>
                  <a:pt x="2332997" y="958322"/>
                  <a:pt x="2398318" y="1020517"/>
                </a:cubicBezTo>
                <a:lnTo>
                  <a:pt x="2405275" y="1026128"/>
                </a:lnTo>
                <a:lnTo>
                  <a:pt x="2375528" y="996827"/>
                </a:lnTo>
                <a:cubicBezTo>
                  <a:pt x="2318709" y="929018"/>
                  <a:pt x="2270517" y="851521"/>
                  <a:pt x="2160997" y="851521"/>
                </a:cubicBezTo>
                <a:close/>
                <a:moveTo>
                  <a:pt x="9217238" y="840350"/>
                </a:moveTo>
                <a:cubicBezTo>
                  <a:pt x="9107677" y="840350"/>
                  <a:pt x="9059536" y="921404"/>
                  <a:pt x="9002730" y="992339"/>
                </a:cubicBezTo>
                <a:lnTo>
                  <a:pt x="8956901" y="1039563"/>
                </a:lnTo>
                <a:lnTo>
                  <a:pt x="8979626" y="1021495"/>
                </a:lnTo>
                <a:cubicBezTo>
                  <a:pt x="9045096" y="960068"/>
                  <a:pt x="9092355" y="878167"/>
                  <a:pt x="9217238" y="878167"/>
                </a:cubicBezTo>
                <a:cubicBezTo>
                  <a:pt x="9342166" y="878167"/>
                  <a:pt x="9389213" y="960039"/>
                  <a:pt x="9454555" y="1021444"/>
                </a:cubicBezTo>
                <a:lnTo>
                  <a:pt x="9478439" y="1040457"/>
                </a:lnTo>
                <a:lnTo>
                  <a:pt x="9431689" y="992283"/>
                </a:lnTo>
                <a:cubicBezTo>
                  <a:pt x="9374916" y="921381"/>
                  <a:pt x="9326799" y="840350"/>
                  <a:pt x="9217238" y="840350"/>
                </a:cubicBezTo>
                <a:close/>
                <a:moveTo>
                  <a:pt x="5270276" y="840350"/>
                </a:moveTo>
                <a:cubicBezTo>
                  <a:pt x="5160714" y="840350"/>
                  <a:pt x="5112574" y="921404"/>
                  <a:pt x="5055768" y="992339"/>
                </a:cubicBezTo>
                <a:lnTo>
                  <a:pt x="5009944" y="1039558"/>
                </a:lnTo>
                <a:lnTo>
                  <a:pt x="5032661" y="1021495"/>
                </a:lnTo>
                <a:cubicBezTo>
                  <a:pt x="5098133" y="960068"/>
                  <a:pt x="5145392" y="878167"/>
                  <a:pt x="5270274" y="878167"/>
                </a:cubicBezTo>
                <a:cubicBezTo>
                  <a:pt x="5395202" y="878167"/>
                  <a:pt x="5442249" y="960039"/>
                  <a:pt x="5507591" y="1021444"/>
                </a:cubicBezTo>
                <a:lnTo>
                  <a:pt x="5531473" y="1040455"/>
                </a:lnTo>
                <a:lnTo>
                  <a:pt x="5484725" y="992283"/>
                </a:lnTo>
                <a:cubicBezTo>
                  <a:pt x="5427953" y="921381"/>
                  <a:pt x="5379835" y="840350"/>
                  <a:pt x="5270276" y="840350"/>
                </a:cubicBezTo>
                <a:close/>
                <a:moveTo>
                  <a:pt x="1369486" y="840350"/>
                </a:moveTo>
                <a:cubicBezTo>
                  <a:pt x="1259925" y="840350"/>
                  <a:pt x="1211785" y="921404"/>
                  <a:pt x="1154979" y="992339"/>
                </a:cubicBezTo>
                <a:lnTo>
                  <a:pt x="1109155" y="1039557"/>
                </a:lnTo>
                <a:lnTo>
                  <a:pt x="1131874" y="1021495"/>
                </a:lnTo>
                <a:cubicBezTo>
                  <a:pt x="1197344" y="960068"/>
                  <a:pt x="1244602" y="878167"/>
                  <a:pt x="1369485" y="878167"/>
                </a:cubicBezTo>
                <a:cubicBezTo>
                  <a:pt x="1494414" y="878167"/>
                  <a:pt x="1541461" y="960039"/>
                  <a:pt x="1606803" y="1021444"/>
                </a:cubicBezTo>
                <a:lnTo>
                  <a:pt x="1630686" y="1040455"/>
                </a:lnTo>
                <a:lnTo>
                  <a:pt x="1583937" y="992283"/>
                </a:lnTo>
                <a:cubicBezTo>
                  <a:pt x="1527164" y="921381"/>
                  <a:pt x="1479047" y="840350"/>
                  <a:pt x="1369486" y="840350"/>
                </a:cubicBezTo>
                <a:close/>
                <a:moveTo>
                  <a:pt x="11591621" y="839766"/>
                </a:moveTo>
                <a:cubicBezTo>
                  <a:pt x="11482020" y="839766"/>
                  <a:pt x="11433838" y="920843"/>
                  <a:pt x="11377004" y="991786"/>
                </a:cubicBezTo>
                <a:lnTo>
                  <a:pt x="11330402" y="1039787"/>
                </a:lnTo>
                <a:lnTo>
                  <a:pt x="11353763" y="1021203"/>
                </a:lnTo>
                <a:cubicBezTo>
                  <a:pt x="11419158" y="959776"/>
                  <a:pt x="11466218" y="877875"/>
                  <a:pt x="11591329" y="877875"/>
                </a:cubicBezTo>
                <a:cubicBezTo>
                  <a:pt x="11716440" y="877875"/>
                  <a:pt x="11763413" y="959719"/>
                  <a:pt x="11828727" y="1021103"/>
                </a:cubicBezTo>
                <a:lnTo>
                  <a:pt x="11854355" y="1041501"/>
                </a:lnTo>
                <a:lnTo>
                  <a:pt x="11806078" y="991742"/>
                </a:lnTo>
                <a:cubicBezTo>
                  <a:pt x="11749312" y="920820"/>
                  <a:pt x="11701222" y="839766"/>
                  <a:pt x="11591621" y="839766"/>
                </a:cubicBezTo>
                <a:close/>
                <a:moveTo>
                  <a:pt x="7644655" y="839766"/>
                </a:moveTo>
                <a:cubicBezTo>
                  <a:pt x="7535054" y="839766"/>
                  <a:pt x="7486872" y="920843"/>
                  <a:pt x="7430038" y="991786"/>
                </a:cubicBezTo>
                <a:lnTo>
                  <a:pt x="7383437" y="1039787"/>
                </a:lnTo>
                <a:lnTo>
                  <a:pt x="7406798" y="1021203"/>
                </a:lnTo>
                <a:cubicBezTo>
                  <a:pt x="7472193" y="959776"/>
                  <a:pt x="7519252" y="877875"/>
                  <a:pt x="7644363" y="877875"/>
                </a:cubicBezTo>
                <a:cubicBezTo>
                  <a:pt x="7775729" y="877875"/>
                  <a:pt x="7820949" y="968108"/>
                  <a:pt x="7891708" y="1030144"/>
                </a:cubicBezTo>
                <a:lnTo>
                  <a:pt x="7912111" y="1045232"/>
                </a:lnTo>
                <a:lnTo>
                  <a:pt x="7862672" y="996161"/>
                </a:lnTo>
                <a:cubicBezTo>
                  <a:pt x="7804324" y="924232"/>
                  <a:pt x="7756541" y="839766"/>
                  <a:pt x="7644655" y="839766"/>
                </a:cubicBezTo>
                <a:close/>
                <a:moveTo>
                  <a:pt x="3743869" y="839766"/>
                </a:moveTo>
                <a:cubicBezTo>
                  <a:pt x="3634269" y="839766"/>
                  <a:pt x="3586086" y="920843"/>
                  <a:pt x="3529252" y="991786"/>
                </a:cubicBezTo>
                <a:lnTo>
                  <a:pt x="3482652" y="1039787"/>
                </a:lnTo>
                <a:lnTo>
                  <a:pt x="3506011" y="1021203"/>
                </a:lnTo>
                <a:cubicBezTo>
                  <a:pt x="3571407" y="959776"/>
                  <a:pt x="3618467" y="877875"/>
                  <a:pt x="3743577" y="877875"/>
                </a:cubicBezTo>
                <a:cubicBezTo>
                  <a:pt x="3874942" y="877875"/>
                  <a:pt x="3920162" y="968108"/>
                  <a:pt x="3990921" y="1030144"/>
                </a:cubicBezTo>
                <a:lnTo>
                  <a:pt x="4011326" y="1045233"/>
                </a:lnTo>
                <a:lnTo>
                  <a:pt x="3961886" y="996161"/>
                </a:lnTo>
                <a:cubicBezTo>
                  <a:pt x="3903537" y="924232"/>
                  <a:pt x="3855754" y="839766"/>
                  <a:pt x="3743869" y="839766"/>
                </a:cubicBezTo>
                <a:close/>
                <a:moveTo>
                  <a:pt x="10800330" y="837505"/>
                </a:moveTo>
                <a:cubicBezTo>
                  <a:pt x="10654468" y="837505"/>
                  <a:pt x="10616935" y="983202"/>
                  <a:pt x="10522835" y="1056082"/>
                </a:cubicBezTo>
                <a:lnTo>
                  <a:pt x="10493854" y="1072280"/>
                </a:lnTo>
                <a:lnTo>
                  <a:pt x="10520224" y="1063257"/>
                </a:lnTo>
                <a:cubicBezTo>
                  <a:pt x="10612472" y="1019543"/>
                  <a:pt x="10650033" y="932116"/>
                  <a:pt x="10800111" y="932116"/>
                </a:cubicBezTo>
                <a:cubicBezTo>
                  <a:pt x="10949861" y="932116"/>
                  <a:pt x="10986805" y="1019461"/>
                  <a:pt x="11078551" y="1063134"/>
                </a:cubicBezTo>
                <a:lnTo>
                  <a:pt x="11106069" y="1072586"/>
                </a:lnTo>
                <a:lnTo>
                  <a:pt x="11076470" y="1055990"/>
                </a:lnTo>
                <a:cubicBezTo>
                  <a:pt x="10982863" y="983161"/>
                  <a:pt x="10946192" y="837505"/>
                  <a:pt x="10800330" y="837505"/>
                </a:cubicBezTo>
                <a:close/>
                <a:moveTo>
                  <a:pt x="6853364" y="837505"/>
                </a:moveTo>
                <a:cubicBezTo>
                  <a:pt x="6707502" y="837505"/>
                  <a:pt x="6669969" y="983202"/>
                  <a:pt x="6575869" y="1056082"/>
                </a:cubicBezTo>
                <a:lnTo>
                  <a:pt x="6546887" y="1072281"/>
                </a:lnTo>
                <a:lnTo>
                  <a:pt x="6573258" y="1063257"/>
                </a:lnTo>
                <a:cubicBezTo>
                  <a:pt x="6665507" y="1019543"/>
                  <a:pt x="6703067" y="932116"/>
                  <a:pt x="6853145" y="932116"/>
                </a:cubicBezTo>
                <a:cubicBezTo>
                  <a:pt x="7002895" y="932116"/>
                  <a:pt x="7039839" y="1019461"/>
                  <a:pt x="7131585" y="1063134"/>
                </a:cubicBezTo>
                <a:lnTo>
                  <a:pt x="7159104" y="1072586"/>
                </a:lnTo>
                <a:lnTo>
                  <a:pt x="7129505" y="1055990"/>
                </a:lnTo>
                <a:cubicBezTo>
                  <a:pt x="7035897" y="983161"/>
                  <a:pt x="6999227" y="837505"/>
                  <a:pt x="6853364" y="837505"/>
                </a:cubicBezTo>
                <a:close/>
                <a:moveTo>
                  <a:pt x="2952579" y="837505"/>
                </a:moveTo>
                <a:cubicBezTo>
                  <a:pt x="2806716" y="837505"/>
                  <a:pt x="2769183" y="983202"/>
                  <a:pt x="2675082" y="1056082"/>
                </a:cubicBezTo>
                <a:lnTo>
                  <a:pt x="2646102" y="1072280"/>
                </a:lnTo>
                <a:lnTo>
                  <a:pt x="2672471" y="1063257"/>
                </a:lnTo>
                <a:cubicBezTo>
                  <a:pt x="2764720" y="1019543"/>
                  <a:pt x="2802280" y="932116"/>
                  <a:pt x="2952358" y="932116"/>
                </a:cubicBezTo>
                <a:cubicBezTo>
                  <a:pt x="3102108" y="932116"/>
                  <a:pt x="3139053" y="1019461"/>
                  <a:pt x="3230798" y="1063134"/>
                </a:cubicBezTo>
                <a:lnTo>
                  <a:pt x="3258318" y="1072586"/>
                </a:lnTo>
                <a:lnTo>
                  <a:pt x="3228718" y="1055990"/>
                </a:lnTo>
                <a:cubicBezTo>
                  <a:pt x="3135111" y="983161"/>
                  <a:pt x="3098441" y="837505"/>
                  <a:pt x="2952579" y="837505"/>
                </a:cubicBezTo>
                <a:close/>
                <a:moveTo>
                  <a:pt x="10008674" y="819033"/>
                </a:moveTo>
                <a:cubicBezTo>
                  <a:pt x="9935579" y="819033"/>
                  <a:pt x="9889833" y="858044"/>
                  <a:pt x="9850639" y="906809"/>
                </a:cubicBezTo>
                <a:lnTo>
                  <a:pt x="9802563" y="972190"/>
                </a:lnTo>
                <a:lnTo>
                  <a:pt x="9808397" y="965261"/>
                </a:lnTo>
                <a:cubicBezTo>
                  <a:pt x="9858067" y="904010"/>
                  <a:pt x="9908513" y="842760"/>
                  <a:pt x="10008602" y="842760"/>
                </a:cubicBezTo>
                <a:cubicBezTo>
                  <a:pt x="10108690" y="842760"/>
                  <a:pt x="10158935" y="903992"/>
                  <a:pt x="10208496" y="965224"/>
                </a:cubicBezTo>
                <a:lnTo>
                  <a:pt x="10217205" y="975582"/>
                </a:lnTo>
                <a:lnTo>
                  <a:pt x="10166656" y="906809"/>
                </a:lnTo>
                <a:cubicBezTo>
                  <a:pt x="10127485" y="858044"/>
                  <a:pt x="10081770" y="819033"/>
                  <a:pt x="10008674" y="819033"/>
                </a:cubicBezTo>
                <a:close/>
                <a:moveTo>
                  <a:pt x="6061709" y="819033"/>
                </a:moveTo>
                <a:cubicBezTo>
                  <a:pt x="5988615" y="819033"/>
                  <a:pt x="5942869" y="858044"/>
                  <a:pt x="5903675" y="906809"/>
                </a:cubicBezTo>
                <a:lnTo>
                  <a:pt x="5855598" y="972190"/>
                </a:lnTo>
                <a:lnTo>
                  <a:pt x="5861432" y="965261"/>
                </a:lnTo>
                <a:cubicBezTo>
                  <a:pt x="5911103" y="904010"/>
                  <a:pt x="5961548" y="842760"/>
                  <a:pt x="6061637" y="842760"/>
                </a:cubicBezTo>
                <a:cubicBezTo>
                  <a:pt x="6161724" y="842760"/>
                  <a:pt x="6211969" y="903992"/>
                  <a:pt x="6261530" y="965224"/>
                </a:cubicBezTo>
                <a:lnTo>
                  <a:pt x="6270234" y="975575"/>
                </a:lnTo>
                <a:lnTo>
                  <a:pt x="6219690" y="906809"/>
                </a:lnTo>
                <a:cubicBezTo>
                  <a:pt x="6180519" y="858044"/>
                  <a:pt x="6134804" y="819033"/>
                  <a:pt x="6061709" y="819033"/>
                </a:cubicBezTo>
                <a:close/>
                <a:moveTo>
                  <a:pt x="2160924" y="819033"/>
                </a:moveTo>
                <a:cubicBezTo>
                  <a:pt x="2087828" y="819033"/>
                  <a:pt x="2042081" y="858044"/>
                  <a:pt x="2002888" y="906809"/>
                </a:cubicBezTo>
                <a:lnTo>
                  <a:pt x="1954806" y="972196"/>
                </a:lnTo>
                <a:lnTo>
                  <a:pt x="1960646" y="965261"/>
                </a:lnTo>
                <a:cubicBezTo>
                  <a:pt x="2010315" y="904010"/>
                  <a:pt x="2060761" y="842760"/>
                  <a:pt x="2160851" y="842760"/>
                </a:cubicBezTo>
                <a:cubicBezTo>
                  <a:pt x="2260940" y="842760"/>
                  <a:pt x="2311184" y="903992"/>
                  <a:pt x="2360745" y="965224"/>
                </a:cubicBezTo>
                <a:lnTo>
                  <a:pt x="2369452" y="975579"/>
                </a:lnTo>
                <a:lnTo>
                  <a:pt x="2318905" y="906809"/>
                </a:lnTo>
                <a:cubicBezTo>
                  <a:pt x="2279734" y="858044"/>
                  <a:pt x="2234019" y="819033"/>
                  <a:pt x="2160924" y="819033"/>
                </a:cubicBezTo>
                <a:close/>
                <a:moveTo>
                  <a:pt x="9217238" y="793775"/>
                </a:moveTo>
                <a:cubicBezTo>
                  <a:pt x="9132216" y="793806"/>
                  <a:pt x="9084223" y="851758"/>
                  <a:pt x="9040339" y="916944"/>
                </a:cubicBezTo>
                <a:lnTo>
                  <a:pt x="8976369" y="1009627"/>
                </a:lnTo>
                <a:lnTo>
                  <a:pt x="8979318" y="1006756"/>
                </a:lnTo>
                <a:cubicBezTo>
                  <a:pt x="9044688" y="931684"/>
                  <a:pt x="9091935" y="831589"/>
                  <a:pt x="9217092" y="831589"/>
                </a:cubicBezTo>
                <a:cubicBezTo>
                  <a:pt x="9342248" y="831589"/>
                  <a:pt x="9389381" y="931656"/>
                  <a:pt x="9454701" y="1006706"/>
                </a:cubicBezTo>
                <a:lnTo>
                  <a:pt x="9459191" y="1011077"/>
                </a:lnTo>
                <a:lnTo>
                  <a:pt x="9394171" y="916854"/>
                </a:lnTo>
                <a:cubicBezTo>
                  <a:pt x="9350281" y="851673"/>
                  <a:pt x="9302260" y="793743"/>
                  <a:pt x="9217238" y="793775"/>
                </a:cubicBezTo>
                <a:close/>
                <a:moveTo>
                  <a:pt x="5270276" y="793775"/>
                </a:moveTo>
                <a:cubicBezTo>
                  <a:pt x="5185252" y="793806"/>
                  <a:pt x="5137260" y="851758"/>
                  <a:pt x="5093375" y="916944"/>
                </a:cubicBezTo>
                <a:lnTo>
                  <a:pt x="5029405" y="1009627"/>
                </a:lnTo>
                <a:lnTo>
                  <a:pt x="5032354" y="1006756"/>
                </a:lnTo>
                <a:cubicBezTo>
                  <a:pt x="5097725" y="931684"/>
                  <a:pt x="5144972" y="831589"/>
                  <a:pt x="5270129" y="831589"/>
                </a:cubicBezTo>
                <a:cubicBezTo>
                  <a:pt x="5395284" y="831589"/>
                  <a:pt x="5442417" y="931656"/>
                  <a:pt x="5507737" y="1006706"/>
                </a:cubicBezTo>
                <a:lnTo>
                  <a:pt x="5512227" y="1011077"/>
                </a:lnTo>
                <a:lnTo>
                  <a:pt x="5447208" y="916854"/>
                </a:lnTo>
                <a:cubicBezTo>
                  <a:pt x="5403317" y="851673"/>
                  <a:pt x="5355297" y="793743"/>
                  <a:pt x="5270276" y="793775"/>
                </a:cubicBezTo>
                <a:close/>
                <a:moveTo>
                  <a:pt x="1369486" y="793775"/>
                </a:moveTo>
                <a:cubicBezTo>
                  <a:pt x="1284464" y="793806"/>
                  <a:pt x="1236471" y="851758"/>
                  <a:pt x="1192587" y="916944"/>
                </a:cubicBezTo>
                <a:lnTo>
                  <a:pt x="1128618" y="1009626"/>
                </a:lnTo>
                <a:lnTo>
                  <a:pt x="1131566" y="1006756"/>
                </a:lnTo>
                <a:cubicBezTo>
                  <a:pt x="1196936" y="931684"/>
                  <a:pt x="1244183" y="831589"/>
                  <a:pt x="1369340" y="831589"/>
                </a:cubicBezTo>
                <a:cubicBezTo>
                  <a:pt x="1494496" y="831589"/>
                  <a:pt x="1541629" y="931656"/>
                  <a:pt x="1606949" y="1006706"/>
                </a:cubicBezTo>
                <a:lnTo>
                  <a:pt x="1611440" y="1011077"/>
                </a:lnTo>
                <a:lnTo>
                  <a:pt x="1546420" y="916854"/>
                </a:lnTo>
                <a:cubicBezTo>
                  <a:pt x="1502529" y="851673"/>
                  <a:pt x="1454508" y="793743"/>
                  <a:pt x="1369486" y="793775"/>
                </a:cubicBezTo>
                <a:close/>
                <a:moveTo>
                  <a:pt x="11591621" y="793556"/>
                </a:moveTo>
                <a:cubicBezTo>
                  <a:pt x="11506502" y="793556"/>
                  <a:pt x="11458498" y="851503"/>
                  <a:pt x="11414619" y="916701"/>
                </a:cubicBezTo>
                <a:lnTo>
                  <a:pt x="11351084" y="1008795"/>
                </a:lnTo>
                <a:lnTo>
                  <a:pt x="11353761" y="1006191"/>
                </a:lnTo>
                <a:cubicBezTo>
                  <a:pt x="11419155" y="931134"/>
                  <a:pt x="11466419" y="831050"/>
                  <a:pt x="11591621" y="831005"/>
                </a:cubicBezTo>
                <a:cubicBezTo>
                  <a:pt x="11716823" y="830959"/>
                  <a:pt x="11763973" y="931037"/>
                  <a:pt x="11829300" y="1006102"/>
                </a:cubicBezTo>
                <a:lnTo>
                  <a:pt x="11831818" y="1008555"/>
                </a:lnTo>
                <a:lnTo>
                  <a:pt x="11768510" y="916695"/>
                </a:lnTo>
                <a:cubicBezTo>
                  <a:pt x="11724688" y="851503"/>
                  <a:pt x="11676739" y="793556"/>
                  <a:pt x="11591621" y="793556"/>
                </a:cubicBezTo>
                <a:close/>
                <a:moveTo>
                  <a:pt x="7644655" y="793556"/>
                </a:moveTo>
                <a:cubicBezTo>
                  <a:pt x="7559537" y="793556"/>
                  <a:pt x="7511532" y="851503"/>
                  <a:pt x="7467653" y="916701"/>
                </a:cubicBezTo>
                <a:lnTo>
                  <a:pt x="7404118" y="1008795"/>
                </a:lnTo>
                <a:lnTo>
                  <a:pt x="7406795" y="1006191"/>
                </a:lnTo>
                <a:cubicBezTo>
                  <a:pt x="7472189" y="931134"/>
                  <a:pt x="7519453" y="831050"/>
                  <a:pt x="7644655" y="831005"/>
                </a:cubicBezTo>
                <a:cubicBezTo>
                  <a:pt x="7732297" y="830973"/>
                  <a:pt x="7781693" y="880002"/>
                  <a:pt x="7825850" y="935169"/>
                </a:cubicBezTo>
                <a:lnTo>
                  <a:pt x="7882253" y="1004782"/>
                </a:lnTo>
                <a:lnTo>
                  <a:pt x="7821545" y="916695"/>
                </a:lnTo>
                <a:cubicBezTo>
                  <a:pt x="7777722" y="851504"/>
                  <a:pt x="7729773" y="793556"/>
                  <a:pt x="7644655" y="793556"/>
                </a:cubicBezTo>
                <a:close/>
                <a:moveTo>
                  <a:pt x="3743869" y="793556"/>
                </a:moveTo>
                <a:cubicBezTo>
                  <a:pt x="3658752" y="793556"/>
                  <a:pt x="3610747" y="851503"/>
                  <a:pt x="3566867" y="916701"/>
                </a:cubicBezTo>
                <a:lnTo>
                  <a:pt x="3503333" y="1008794"/>
                </a:lnTo>
                <a:lnTo>
                  <a:pt x="3506009" y="1006191"/>
                </a:lnTo>
                <a:cubicBezTo>
                  <a:pt x="3571404" y="931134"/>
                  <a:pt x="3618668" y="831050"/>
                  <a:pt x="3743869" y="831005"/>
                </a:cubicBezTo>
                <a:cubicBezTo>
                  <a:pt x="3831510" y="830973"/>
                  <a:pt x="3880907" y="880002"/>
                  <a:pt x="3925063" y="935169"/>
                </a:cubicBezTo>
                <a:lnTo>
                  <a:pt x="3981466" y="1004781"/>
                </a:lnTo>
                <a:lnTo>
                  <a:pt x="3920758" y="916695"/>
                </a:lnTo>
                <a:cubicBezTo>
                  <a:pt x="3876936" y="851504"/>
                  <a:pt x="3828988" y="793556"/>
                  <a:pt x="3743869" y="793556"/>
                </a:cubicBezTo>
                <a:close/>
                <a:moveTo>
                  <a:pt x="10008674" y="786181"/>
                </a:moveTo>
                <a:cubicBezTo>
                  <a:pt x="9923524" y="786181"/>
                  <a:pt x="9875488" y="845568"/>
                  <a:pt x="9831613" y="912378"/>
                </a:cubicBezTo>
                <a:lnTo>
                  <a:pt x="9793226" y="969428"/>
                </a:lnTo>
                <a:lnTo>
                  <a:pt x="9808360" y="949053"/>
                </a:lnTo>
                <a:cubicBezTo>
                  <a:pt x="9857976" y="879699"/>
                  <a:pt x="9908367" y="810345"/>
                  <a:pt x="10008528" y="810345"/>
                </a:cubicBezTo>
                <a:cubicBezTo>
                  <a:pt x="10108690" y="810345"/>
                  <a:pt x="10158917" y="879699"/>
                  <a:pt x="10208459" y="949053"/>
                </a:cubicBezTo>
                <a:lnTo>
                  <a:pt x="10227687" y="974962"/>
                </a:lnTo>
                <a:lnTo>
                  <a:pt x="10185600" y="912378"/>
                </a:lnTo>
                <a:cubicBezTo>
                  <a:pt x="10141777" y="845568"/>
                  <a:pt x="10093825" y="786181"/>
                  <a:pt x="10008674" y="786181"/>
                </a:cubicBezTo>
                <a:close/>
                <a:moveTo>
                  <a:pt x="6061709" y="786181"/>
                </a:moveTo>
                <a:cubicBezTo>
                  <a:pt x="5976560" y="786181"/>
                  <a:pt x="5928524" y="845568"/>
                  <a:pt x="5884649" y="912378"/>
                </a:cubicBezTo>
                <a:lnTo>
                  <a:pt x="5846263" y="969425"/>
                </a:lnTo>
                <a:lnTo>
                  <a:pt x="5861395" y="949053"/>
                </a:lnTo>
                <a:cubicBezTo>
                  <a:pt x="5911011" y="879699"/>
                  <a:pt x="5961401" y="810345"/>
                  <a:pt x="6061562" y="810345"/>
                </a:cubicBezTo>
                <a:cubicBezTo>
                  <a:pt x="6161724" y="810345"/>
                  <a:pt x="6211951" y="879699"/>
                  <a:pt x="6261493" y="949053"/>
                </a:cubicBezTo>
                <a:lnTo>
                  <a:pt x="6280725" y="974966"/>
                </a:lnTo>
                <a:lnTo>
                  <a:pt x="6238635" y="912378"/>
                </a:lnTo>
                <a:cubicBezTo>
                  <a:pt x="6194812" y="845568"/>
                  <a:pt x="6146860" y="786181"/>
                  <a:pt x="6061709" y="786181"/>
                </a:cubicBezTo>
                <a:close/>
                <a:moveTo>
                  <a:pt x="2160924" y="786181"/>
                </a:moveTo>
                <a:cubicBezTo>
                  <a:pt x="2075773" y="786181"/>
                  <a:pt x="2027736" y="845568"/>
                  <a:pt x="1983862" y="912378"/>
                </a:cubicBezTo>
                <a:lnTo>
                  <a:pt x="1945479" y="969421"/>
                </a:lnTo>
                <a:lnTo>
                  <a:pt x="1960608" y="949053"/>
                </a:lnTo>
                <a:cubicBezTo>
                  <a:pt x="2010223" y="879699"/>
                  <a:pt x="2060615" y="810345"/>
                  <a:pt x="2160777" y="810345"/>
                </a:cubicBezTo>
                <a:cubicBezTo>
                  <a:pt x="2260939" y="810345"/>
                  <a:pt x="2311166" y="879699"/>
                  <a:pt x="2360708" y="949053"/>
                </a:cubicBezTo>
                <a:lnTo>
                  <a:pt x="2379939" y="974966"/>
                </a:lnTo>
                <a:lnTo>
                  <a:pt x="2337850" y="912378"/>
                </a:lnTo>
                <a:cubicBezTo>
                  <a:pt x="2294027" y="845568"/>
                  <a:pt x="2246074" y="786181"/>
                  <a:pt x="2160924" y="786181"/>
                </a:cubicBezTo>
                <a:close/>
                <a:moveTo>
                  <a:pt x="10008528" y="753329"/>
                </a:moveTo>
                <a:cubicBezTo>
                  <a:pt x="9923506" y="753329"/>
                  <a:pt x="9875569" y="819004"/>
                  <a:pt x="9831730" y="892888"/>
                </a:cubicBezTo>
                <a:lnTo>
                  <a:pt x="9811978" y="926824"/>
                </a:lnTo>
                <a:lnTo>
                  <a:pt x="9846290" y="875664"/>
                </a:lnTo>
                <a:cubicBezTo>
                  <a:pt x="9886179" y="821124"/>
                  <a:pt x="9933407" y="777493"/>
                  <a:pt x="10008528" y="777493"/>
                </a:cubicBezTo>
                <a:cubicBezTo>
                  <a:pt x="10083649" y="777493"/>
                  <a:pt x="10130713" y="821114"/>
                  <a:pt x="10170462" y="875640"/>
                </a:cubicBezTo>
                <a:lnTo>
                  <a:pt x="10207588" y="931166"/>
                </a:lnTo>
                <a:lnTo>
                  <a:pt x="10185309" y="892888"/>
                </a:lnTo>
                <a:cubicBezTo>
                  <a:pt x="10141474" y="819004"/>
                  <a:pt x="10093551" y="753329"/>
                  <a:pt x="10008528" y="753329"/>
                </a:cubicBezTo>
                <a:close/>
                <a:moveTo>
                  <a:pt x="6061562" y="753329"/>
                </a:moveTo>
                <a:cubicBezTo>
                  <a:pt x="5976541" y="753329"/>
                  <a:pt x="5928605" y="819004"/>
                  <a:pt x="5884765" y="892888"/>
                </a:cubicBezTo>
                <a:lnTo>
                  <a:pt x="5865012" y="926827"/>
                </a:lnTo>
                <a:lnTo>
                  <a:pt x="5899325" y="875664"/>
                </a:lnTo>
                <a:cubicBezTo>
                  <a:pt x="5939215" y="821124"/>
                  <a:pt x="5986442" y="777493"/>
                  <a:pt x="6061562" y="777493"/>
                </a:cubicBezTo>
                <a:cubicBezTo>
                  <a:pt x="6136683" y="777493"/>
                  <a:pt x="6183747" y="821114"/>
                  <a:pt x="6223496" y="875640"/>
                </a:cubicBezTo>
                <a:lnTo>
                  <a:pt x="6260620" y="931162"/>
                </a:lnTo>
                <a:lnTo>
                  <a:pt x="6238343" y="892888"/>
                </a:lnTo>
                <a:cubicBezTo>
                  <a:pt x="6194508" y="819004"/>
                  <a:pt x="6146585" y="753329"/>
                  <a:pt x="6061562" y="753329"/>
                </a:cubicBezTo>
                <a:close/>
                <a:moveTo>
                  <a:pt x="2160778" y="753329"/>
                </a:moveTo>
                <a:cubicBezTo>
                  <a:pt x="2075755" y="753329"/>
                  <a:pt x="2027818" y="819004"/>
                  <a:pt x="1983979" y="892888"/>
                </a:cubicBezTo>
                <a:lnTo>
                  <a:pt x="1964226" y="926825"/>
                </a:lnTo>
                <a:lnTo>
                  <a:pt x="1998539" y="875664"/>
                </a:lnTo>
                <a:cubicBezTo>
                  <a:pt x="2038427" y="821124"/>
                  <a:pt x="2085655" y="777493"/>
                  <a:pt x="2160778" y="777493"/>
                </a:cubicBezTo>
                <a:cubicBezTo>
                  <a:pt x="2235899" y="777493"/>
                  <a:pt x="2282963" y="821114"/>
                  <a:pt x="2322712" y="875640"/>
                </a:cubicBezTo>
                <a:lnTo>
                  <a:pt x="2359838" y="931166"/>
                </a:lnTo>
                <a:lnTo>
                  <a:pt x="2337559" y="892888"/>
                </a:lnTo>
                <a:cubicBezTo>
                  <a:pt x="2293724" y="819004"/>
                  <a:pt x="2245801" y="753329"/>
                  <a:pt x="2160778" y="753329"/>
                </a:cubicBezTo>
                <a:close/>
                <a:moveTo>
                  <a:pt x="9217238" y="747417"/>
                </a:moveTo>
                <a:cubicBezTo>
                  <a:pt x="9111199" y="747417"/>
                  <a:pt x="9062932" y="851912"/>
                  <a:pt x="9008067" y="946610"/>
                </a:cubicBezTo>
                <a:lnTo>
                  <a:pt x="8984530" y="984247"/>
                </a:lnTo>
                <a:lnTo>
                  <a:pt x="9017116" y="936388"/>
                </a:lnTo>
                <a:cubicBezTo>
                  <a:pt x="9066740" y="860702"/>
                  <a:pt x="9117113" y="785015"/>
                  <a:pt x="9217238" y="785015"/>
                </a:cubicBezTo>
                <a:cubicBezTo>
                  <a:pt x="9342394" y="785015"/>
                  <a:pt x="9389784" y="903275"/>
                  <a:pt x="9455136" y="991971"/>
                </a:cubicBezTo>
                <a:lnTo>
                  <a:pt x="9456023" y="992991"/>
                </a:lnTo>
                <a:lnTo>
                  <a:pt x="9426824" y="946402"/>
                </a:lnTo>
                <a:cubicBezTo>
                  <a:pt x="9371849" y="851803"/>
                  <a:pt x="9323277" y="747417"/>
                  <a:pt x="9217238" y="747417"/>
                </a:cubicBezTo>
                <a:close/>
                <a:moveTo>
                  <a:pt x="5270276" y="747417"/>
                </a:moveTo>
                <a:cubicBezTo>
                  <a:pt x="5164237" y="747417"/>
                  <a:pt x="5115970" y="851912"/>
                  <a:pt x="5061104" y="946610"/>
                </a:cubicBezTo>
                <a:lnTo>
                  <a:pt x="5037567" y="984246"/>
                </a:lnTo>
                <a:lnTo>
                  <a:pt x="5070151" y="936388"/>
                </a:lnTo>
                <a:cubicBezTo>
                  <a:pt x="5119777" y="860702"/>
                  <a:pt x="5170149" y="785015"/>
                  <a:pt x="5270276" y="785015"/>
                </a:cubicBezTo>
                <a:cubicBezTo>
                  <a:pt x="5395430" y="785015"/>
                  <a:pt x="5442821" y="903275"/>
                  <a:pt x="5508172" y="991971"/>
                </a:cubicBezTo>
                <a:lnTo>
                  <a:pt x="5509059" y="992991"/>
                </a:lnTo>
                <a:lnTo>
                  <a:pt x="5479861" y="946402"/>
                </a:lnTo>
                <a:cubicBezTo>
                  <a:pt x="5424886" y="851803"/>
                  <a:pt x="5376314" y="747417"/>
                  <a:pt x="5270276" y="747417"/>
                </a:cubicBezTo>
                <a:close/>
                <a:moveTo>
                  <a:pt x="1369486" y="747417"/>
                </a:moveTo>
                <a:cubicBezTo>
                  <a:pt x="1263448" y="747417"/>
                  <a:pt x="1215181" y="851912"/>
                  <a:pt x="1160316" y="946610"/>
                </a:cubicBezTo>
                <a:lnTo>
                  <a:pt x="1136782" y="984243"/>
                </a:lnTo>
                <a:lnTo>
                  <a:pt x="1169364" y="936388"/>
                </a:lnTo>
                <a:cubicBezTo>
                  <a:pt x="1218988" y="860702"/>
                  <a:pt x="1269361" y="785015"/>
                  <a:pt x="1369486" y="785015"/>
                </a:cubicBezTo>
                <a:cubicBezTo>
                  <a:pt x="1494642" y="785015"/>
                  <a:pt x="1542032" y="903275"/>
                  <a:pt x="1607384" y="991971"/>
                </a:cubicBezTo>
                <a:lnTo>
                  <a:pt x="1608269" y="992988"/>
                </a:lnTo>
                <a:lnTo>
                  <a:pt x="1579072" y="946402"/>
                </a:lnTo>
                <a:cubicBezTo>
                  <a:pt x="1524097" y="851803"/>
                  <a:pt x="1475525" y="747417"/>
                  <a:pt x="1369486" y="747417"/>
                </a:cubicBezTo>
                <a:close/>
                <a:moveTo>
                  <a:pt x="11591548" y="746979"/>
                </a:moveTo>
                <a:cubicBezTo>
                  <a:pt x="11485469" y="746979"/>
                  <a:pt x="11437119" y="851474"/>
                  <a:pt x="11382222" y="946172"/>
                </a:cubicBezTo>
                <a:lnTo>
                  <a:pt x="11356301" y="987607"/>
                </a:lnTo>
                <a:lnTo>
                  <a:pt x="11391289" y="936205"/>
                </a:lnTo>
                <a:cubicBezTo>
                  <a:pt x="11440923" y="860500"/>
                  <a:pt x="11491350" y="784795"/>
                  <a:pt x="11591621" y="784795"/>
                </a:cubicBezTo>
                <a:cubicBezTo>
                  <a:pt x="11716960" y="784795"/>
                  <a:pt x="11764161" y="903056"/>
                  <a:pt x="11829454" y="991752"/>
                </a:cubicBezTo>
                <a:lnTo>
                  <a:pt x="11829606" y="991928"/>
                </a:lnTo>
                <a:lnTo>
                  <a:pt x="11800951" y="946131"/>
                </a:lnTo>
                <a:cubicBezTo>
                  <a:pt x="11746042" y="851452"/>
                  <a:pt x="11697626" y="746979"/>
                  <a:pt x="11591548" y="746979"/>
                </a:cubicBezTo>
                <a:close/>
                <a:moveTo>
                  <a:pt x="7644582" y="746979"/>
                </a:moveTo>
                <a:cubicBezTo>
                  <a:pt x="7538504" y="746979"/>
                  <a:pt x="7490153" y="851474"/>
                  <a:pt x="7435256" y="946172"/>
                </a:cubicBezTo>
                <a:lnTo>
                  <a:pt x="7409336" y="987606"/>
                </a:lnTo>
                <a:lnTo>
                  <a:pt x="7444323" y="936205"/>
                </a:lnTo>
                <a:cubicBezTo>
                  <a:pt x="7493957" y="860500"/>
                  <a:pt x="7544384" y="784795"/>
                  <a:pt x="7644655" y="784795"/>
                </a:cubicBezTo>
                <a:cubicBezTo>
                  <a:pt x="7732393" y="784795"/>
                  <a:pt x="7781843" y="842743"/>
                  <a:pt x="7826012" y="907934"/>
                </a:cubicBezTo>
                <a:lnTo>
                  <a:pt x="7868781" y="970320"/>
                </a:lnTo>
                <a:lnTo>
                  <a:pt x="7813019" y="875071"/>
                </a:lnTo>
                <a:cubicBezTo>
                  <a:pt x="7771265" y="805745"/>
                  <a:pt x="7724141" y="746979"/>
                  <a:pt x="7644582" y="746979"/>
                </a:cubicBezTo>
                <a:close/>
                <a:moveTo>
                  <a:pt x="3743798" y="746979"/>
                </a:moveTo>
                <a:cubicBezTo>
                  <a:pt x="3637720" y="746979"/>
                  <a:pt x="3589368" y="851474"/>
                  <a:pt x="3534471" y="946172"/>
                </a:cubicBezTo>
                <a:lnTo>
                  <a:pt x="3508555" y="987599"/>
                </a:lnTo>
                <a:lnTo>
                  <a:pt x="3543537" y="936205"/>
                </a:lnTo>
                <a:cubicBezTo>
                  <a:pt x="3593172" y="860500"/>
                  <a:pt x="3643598" y="784795"/>
                  <a:pt x="3743869" y="784795"/>
                </a:cubicBezTo>
                <a:cubicBezTo>
                  <a:pt x="3831607" y="784795"/>
                  <a:pt x="3881057" y="842743"/>
                  <a:pt x="3925226" y="907934"/>
                </a:cubicBezTo>
                <a:lnTo>
                  <a:pt x="3971896" y="976011"/>
                </a:lnTo>
                <a:lnTo>
                  <a:pt x="3953199" y="946131"/>
                </a:lnTo>
                <a:cubicBezTo>
                  <a:pt x="3898291" y="851452"/>
                  <a:pt x="3849875" y="746979"/>
                  <a:pt x="3743798" y="746979"/>
                </a:cubicBezTo>
                <a:close/>
                <a:moveTo>
                  <a:pt x="10800476" y="733692"/>
                </a:moveTo>
                <a:cubicBezTo>
                  <a:pt x="10651799" y="733692"/>
                  <a:pt x="10616268" y="946247"/>
                  <a:pt x="10517515" y="1045915"/>
                </a:cubicBezTo>
                <a:lnTo>
                  <a:pt x="10502184" y="1057356"/>
                </a:lnTo>
                <a:lnTo>
                  <a:pt x="10519632" y="1047353"/>
                </a:lnTo>
                <a:cubicBezTo>
                  <a:pt x="10611596" y="974483"/>
                  <a:pt x="10650197" y="828743"/>
                  <a:pt x="10800330" y="828743"/>
                </a:cubicBezTo>
                <a:cubicBezTo>
                  <a:pt x="10950353" y="828743"/>
                  <a:pt x="10988064" y="974400"/>
                  <a:pt x="11079591" y="1047228"/>
                </a:cubicBezTo>
                <a:lnTo>
                  <a:pt x="11098536" y="1058122"/>
                </a:lnTo>
                <a:lnTo>
                  <a:pt x="11082094" y="1045819"/>
                </a:lnTo>
                <a:cubicBezTo>
                  <a:pt x="10983805" y="946204"/>
                  <a:pt x="10949377" y="733692"/>
                  <a:pt x="10800476" y="733692"/>
                </a:cubicBezTo>
                <a:close/>
                <a:moveTo>
                  <a:pt x="6853510" y="733692"/>
                </a:moveTo>
                <a:cubicBezTo>
                  <a:pt x="6704833" y="733692"/>
                  <a:pt x="6669302" y="946247"/>
                  <a:pt x="6570550" y="1045915"/>
                </a:cubicBezTo>
                <a:lnTo>
                  <a:pt x="6555219" y="1057356"/>
                </a:lnTo>
                <a:lnTo>
                  <a:pt x="6572666" y="1047353"/>
                </a:lnTo>
                <a:cubicBezTo>
                  <a:pt x="6664631" y="974483"/>
                  <a:pt x="6703232" y="828743"/>
                  <a:pt x="6853364" y="828743"/>
                </a:cubicBezTo>
                <a:cubicBezTo>
                  <a:pt x="7003388" y="828743"/>
                  <a:pt x="7041099" y="974400"/>
                  <a:pt x="7132625" y="1047228"/>
                </a:cubicBezTo>
                <a:lnTo>
                  <a:pt x="7151569" y="1058121"/>
                </a:lnTo>
                <a:lnTo>
                  <a:pt x="7135128" y="1045819"/>
                </a:lnTo>
                <a:cubicBezTo>
                  <a:pt x="7036839" y="946204"/>
                  <a:pt x="7002411" y="733692"/>
                  <a:pt x="6853510" y="733692"/>
                </a:cubicBezTo>
                <a:close/>
                <a:moveTo>
                  <a:pt x="2952725" y="733692"/>
                </a:moveTo>
                <a:cubicBezTo>
                  <a:pt x="2804047" y="733692"/>
                  <a:pt x="2768516" y="946247"/>
                  <a:pt x="2669764" y="1045915"/>
                </a:cubicBezTo>
                <a:lnTo>
                  <a:pt x="2654435" y="1057354"/>
                </a:lnTo>
                <a:lnTo>
                  <a:pt x="2671879" y="1047353"/>
                </a:lnTo>
                <a:cubicBezTo>
                  <a:pt x="2763844" y="974483"/>
                  <a:pt x="2802445" y="828743"/>
                  <a:pt x="2952579" y="828743"/>
                </a:cubicBezTo>
                <a:cubicBezTo>
                  <a:pt x="3102602" y="828743"/>
                  <a:pt x="3140312" y="974400"/>
                  <a:pt x="3231839" y="1047228"/>
                </a:cubicBezTo>
                <a:lnTo>
                  <a:pt x="3250785" y="1058122"/>
                </a:lnTo>
                <a:lnTo>
                  <a:pt x="3234341" y="1045819"/>
                </a:lnTo>
                <a:cubicBezTo>
                  <a:pt x="3136053" y="946204"/>
                  <a:pt x="3101625" y="733692"/>
                  <a:pt x="2952725" y="733692"/>
                </a:cubicBezTo>
                <a:close/>
                <a:moveTo>
                  <a:pt x="9217238" y="700547"/>
                </a:moveTo>
                <a:cubicBezTo>
                  <a:pt x="9110960" y="700547"/>
                  <a:pt x="9062737" y="818972"/>
                  <a:pt x="9007949" y="926294"/>
                </a:cubicBezTo>
                <a:lnTo>
                  <a:pt x="8990865" y="957299"/>
                </a:lnTo>
                <a:lnTo>
                  <a:pt x="9016869" y="913100"/>
                </a:lnTo>
                <a:cubicBezTo>
                  <a:pt x="9066357" y="825769"/>
                  <a:pt x="9116675" y="738438"/>
                  <a:pt x="9217238" y="738438"/>
                </a:cubicBezTo>
                <a:cubicBezTo>
                  <a:pt x="9317801" y="738438"/>
                  <a:pt x="9368210" y="825769"/>
                  <a:pt x="9417725" y="913100"/>
                </a:cubicBezTo>
                <a:lnTo>
                  <a:pt x="9448153" y="964809"/>
                </a:lnTo>
                <a:lnTo>
                  <a:pt x="9426882" y="926252"/>
                </a:lnTo>
                <a:cubicBezTo>
                  <a:pt x="9372000" y="818950"/>
                  <a:pt x="9323515" y="700547"/>
                  <a:pt x="9217238" y="700547"/>
                </a:cubicBezTo>
                <a:close/>
                <a:moveTo>
                  <a:pt x="5270276" y="700547"/>
                </a:moveTo>
                <a:cubicBezTo>
                  <a:pt x="5163998" y="700547"/>
                  <a:pt x="5115775" y="818972"/>
                  <a:pt x="5060986" y="926294"/>
                </a:cubicBezTo>
                <a:lnTo>
                  <a:pt x="5043904" y="957294"/>
                </a:lnTo>
                <a:lnTo>
                  <a:pt x="5069906" y="913100"/>
                </a:lnTo>
                <a:cubicBezTo>
                  <a:pt x="5119394" y="825769"/>
                  <a:pt x="5169711" y="738438"/>
                  <a:pt x="5270276" y="738438"/>
                </a:cubicBezTo>
                <a:cubicBezTo>
                  <a:pt x="5370838" y="738438"/>
                  <a:pt x="5421247" y="825769"/>
                  <a:pt x="5470762" y="913100"/>
                </a:cubicBezTo>
                <a:lnTo>
                  <a:pt x="5501191" y="964813"/>
                </a:lnTo>
                <a:lnTo>
                  <a:pt x="5479919" y="926252"/>
                </a:lnTo>
                <a:cubicBezTo>
                  <a:pt x="5425038" y="818950"/>
                  <a:pt x="5376553" y="700547"/>
                  <a:pt x="5270276" y="700547"/>
                </a:cubicBezTo>
                <a:close/>
                <a:moveTo>
                  <a:pt x="1369486" y="700547"/>
                </a:moveTo>
                <a:cubicBezTo>
                  <a:pt x="1263208" y="700547"/>
                  <a:pt x="1214986" y="818972"/>
                  <a:pt x="1160198" y="926294"/>
                </a:cubicBezTo>
                <a:lnTo>
                  <a:pt x="1143109" y="957307"/>
                </a:lnTo>
                <a:lnTo>
                  <a:pt x="1169118" y="913100"/>
                </a:lnTo>
                <a:cubicBezTo>
                  <a:pt x="1218605" y="825769"/>
                  <a:pt x="1268923" y="738438"/>
                  <a:pt x="1369486" y="738438"/>
                </a:cubicBezTo>
                <a:cubicBezTo>
                  <a:pt x="1470049" y="738438"/>
                  <a:pt x="1520458" y="825769"/>
                  <a:pt x="1569973" y="913100"/>
                </a:cubicBezTo>
                <a:lnTo>
                  <a:pt x="1600407" y="964821"/>
                </a:lnTo>
                <a:lnTo>
                  <a:pt x="1579131" y="926252"/>
                </a:lnTo>
                <a:cubicBezTo>
                  <a:pt x="1524249" y="818950"/>
                  <a:pt x="1475764" y="700547"/>
                  <a:pt x="1369486" y="700547"/>
                </a:cubicBezTo>
                <a:close/>
                <a:moveTo>
                  <a:pt x="11591548" y="700474"/>
                </a:moveTo>
                <a:cubicBezTo>
                  <a:pt x="11485390" y="700474"/>
                  <a:pt x="11437243" y="818877"/>
                  <a:pt x="11382440" y="926179"/>
                </a:cubicBezTo>
                <a:lnTo>
                  <a:pt x="11369554" y="949547"/>
                </a:lnTo>
                <a:lnTo>
                  <a:pt x="11391116" y="912953"/>
                </a:lnTo>
                <a:cubicBezTo>
                  <a:pt x="11440685" y="825622"/>
                  <a:pt x="11491094" y="738291"/>
                  <a:pt x="11591548" y="738291"/>
                </a:cubicBezTo>
                <a:cubicBezTo>
                  <a:pt x="11692001" y="738291"/>
                  <a:pt x="11742447" y="825622"/>
                  <a:pt x="11792026" y="912944"/>
                </a:cubicBezTo>
                <a:lnTo>
                  <a:pt x="11813945" y="950138"/>
                </a:lnTo>
                <a:lnTo>
                  <a:pt x="11800733" y="926179"/>
                </a:lnTo>
                <a:cubicBezTo>
                  <a:pt x="11745918" y="818877"/>
                  <a:pt x="11697706" y="700474"/>
                  <a:pt x="11591548" y="700474"/>
                </a:cubicBezTo>
                <a:close/>
                <a:moveTo>
                  <a:pt x="7644582" y="700474"/>
                </a:moveTo>
                <a:cubicBezTo>
                  <a:pt x="7538424" y="700474"/>
                  <a:pt x="7490277" y="818877"/>
                  <a:pt x="7435474" y="926179"/>
                </a:cubicBezTo>
                <a:lnTo>
                  <a:pt x="7422595" y="949535"/>
                </a:lnTo>
                <a:lnTo>
                  <a:pt x="7444150" y="912953"/>
                </a:lnTo>
                <a:cubicBezTo>
                  <a:pt x="7493719" y="825622"/>
                  <a:pt x="7544129" y="738291"/>
                  <a:pt x="7644582" y="738291"/>
                </a:cubicBezTo>
                <a:cubicBezTo>
                  <a:pt x="7738758" y="738291"/>
                  <a:pt x="7788981" y="815047"/>
                  <a:pt x="7835742" y="896592"/>
                </a:cubicBezTo>
                <a:lnTo>
                  <a:pt x="7868628" y="953753"/>
                </a:lnTo>
                <a:lnTo>
                  <a:pt x="7812886" y="845645"/>
                </a:lnTo>
                <a:cubicBezTo>
                  <a:pt x="7771225" y="767076"/>
                  <a:pt x="7724201" y="700474"/>
                  <a:pt x="7644582" y="700474"/>
                </a:cubicBezTo>
                <a:close/>
                <a:moveTo>
                  <a:pt x="3743798" y="700474"/>
                </a:moveTo>
                <a:cubicBezTo>
                  <a:pt x="3637640" y="700474"/>
                  <a:pt x="3589493" y="818877"/>
                  <a:pt x="3534689" y="926179"/>
                </a:cubicBezTo>
                <a:lnTo>
                  <a:pt x="3521809" y="949537"/>
                </a:lnTo>
                <a:lnTo>
                  <a:pt x="3543365" y="912953"/>
                </a:lnTo>
                <a:cubicBezTo>
                  <a:pt x="3592935" y="825622"/>
                  <a:pt x="3643344" y="738291"/>
                  <a:pt x="3743798" y="738291"/>
                </a:cubicBezTo>
                <a:cubicBezTo>
                  <a:pt x="3861516" y="738291"/>
                  <a:pt x="3910560" y="858222"/>
                  <a:pt x="3970011" y="957525"/>
                </a:cubicBezTo>
                <a:lnTo>
                  <a:pt x="3971446" y="959664"/>
                </a:lnTo>
                <a:lnTo>
                  <a:pt x="3952981" y="926179"/>
                </a:lnTo>
                <a:cubicBezTo>
                  <a:pt x="3898167" y="818877"/>
                  <a:pt x="3849956" y="700474"/>
                  <a:pt x="3743798" y="700474"/>
                </a:cubicBezTo>
                <a:close/>
                <a:moveTo>
                  <a:pt x="11591548" y="653971"/>
                </a:moveTo>
                <a:cubicBezTo>
                  <a:pt x="11506940" y="653971"/>
                  <a:pt x="11459097" y="738664"/>
                  <a:pt x="11415202" y="833943"/>
                </a:cubicBezTo>
                <a:lnTo>
                  <a:pt x="11383404" y="904249"/>
                </a:lnTo>
                <a:lnTo>
                  <a:pt x="11390951" y="889701"/>
                </a:lnTo>
                <a:cubicBezTo>
                  <a:pt x="11440430" y="790707"/>
                  <a:pt x="11490802" y="691714"/>
                  <a:pt x="11591548" y="691714"/>
                </a:cubicBezTo>
                <a:cubicBezTo>
                  <a:pt x="11692293" y="691714"/>
                  <a:pt x="11742684" y="790689"/>
                  <a:pt x="11792163" y="889664"/>
                </a:cubicBezTo>
                <a:lnTo>
                  <a:pt x="11799344" y="903505"/>
                </a:lnTo>
                <a:lnTo>
                  <a:pt x="11767888" y="833943"/>
                </a:lnTo>
                <a:cubicBezTo>
                  <a:pt x="11723998" y="738664"/>
                  <a:pt x="11676155" y="653971"/>
                  <a:pt x="11591548" y="653971"/>
                </a:cubicBezTo>
                <a:close/>
                <a:moveTo>
                  <a:pt x="9217311" y="653971"/>
                </a:moveTo>
                <a:cubicBezTo>
                  <a:pt x="9132735" y="653971"/>
                  <a:pt x="9084910" y="738678"/>
                  <a:pt x="9041031" y="833973"/>
                </a:cubicBezTo>
                <a:lnTo>
                  <a:pt x="9009950" y="902729"/>
                </a:lnTo>
                <a:lnTo>
                  <a:pt x="9016678" y="889774"/>
                </a:lnTo>
                <a:cubicBezTo>
                  <a:pt x="9066211" y="790780"/>
                  <a:pt x="9116639" y="691787"/>
                  <a:pt x="9217238" y="691787"/>
                </a:cubicBezTo>
                <a:cubicBezTo>
                  <a:pt x="9317838" y="691787"/>
                  <a:pt x="9368210" y="790780"/>
                  <a:pt x="9417698" y="889774"/>
                </a:cubicBezTo>
                <a:lnTo>
                  <a:pt x="9433460" y="920152"/>
                </a:lnTo>
                <a:lnTo>
                  <a:pt x="9426569" y="906230"/>
                </a:lnTo>
                <a:cubicBezTo>
                  <a:pt x="9371545" y="786303"/>
                  <a:pt x="9323030" y="653971"/>
                  <a:pt x="9217311" y="653971"/>
                </a:cubicBezTo>
                <a:close/>
                <a:moveTo>
                  <a:pt x="7644582" y="653971"/>
                </a:moveTo>
                <a:cubicBezTo>
                  <a:pt x="7559975" y="653971"/>
                  <a:pt x="7512132" y="738664"/>
                  <a:pt x="7468236" y="833943"/>
                </a:cubicBezTo>
                <a:lnTo>
                  <a:pt x="7436437" y="904252"/>
                </a:lnTo>
                <a:lnTo>
                  <a:pt x="7443985" y="889701"/>
                </a:lnTo>
                <a:cubicBezTo>
                  <a:pt x="7493464" y="790707"/>
                  <a:pt x="7543837" y="691714"/>
                  <a:pt x="7644582" y="691714"/>
                </a:cubicBezTo>
                <a:cubicBezTo>
                  <a:pt x="7739031" y="691714"/>
                  <a:pt x="7789223" y="778704"/>
                  <a:pt x="7835897" y="871130"/>
                </a:cubicBezTo>
                <a:lnTo>
                  <a:pt x="7853164" y="905219"/>
                </a:lnTo>
                <a:lnTo>
                  <a:pt x="7821510" y="835220"/>
                </a:lnTo>
                <a:cubicBezTo>
                  <a:pt x="7777459" y="739422"/>
                  <a:pt x="7729567" y="653971"/>
                  <a:pt x="7644582" y="653971"/>
                </a:cubicBezTo>
                <a:close/>
                <a:moveTo>
                  <a:pt x="5270347" y="653971"/>
                </a:moveTo>
                <a:cubicBezTo>
                  <a:pt x="5185774" y="653971"/>
                  <a:pt x="5137947" y="738678"/>
                  <a:pt x="5094068" y="833973"/>
                </a:cubicBezTo>
                <a:lnTo>
                  <a:pt x="5062988" y="902726"/>
                </a:lnTo>
                <a:lnTo>
                  <a:pt x="5069714" y="889774"/>
                </a:lnTo>
                <a:cubicBezTo>
                  <a:pt x="5119249" y="790780"/>
                  <a:pt x="5169675" y="691787"/>
                  <a:pt x="5270276" y="691787"/>
                </a:cubicBezTo>
                <a:cubicBezTo>
                  <a:pt x="5370874" y="691787"/>
                  <a:pt x="5421247" y="790780"/>
                  <a:pt x="5470734" y="889774"/>
                </a:cubicBezTo>
                <a:lnTo>
                  <a:pt x="5486512" y="920182"/>
                </a:lnTo>
                <a:lnTo>
                  <a:pt x="5479606" y="906230"/>
                </a:lnTo>
                <a:cubicBezTo>
                  <a:pt x="5424582" y="786303"/>
                  <a:pt x="5376067" y="653971"/>
                  <a:pt x="5270347" y="653971"/>
                </a:cubicBezTo>
                <a:close/>
                <a:moveTo>
                  <a:pt x="3743798" y="653971"/>
                </a:moveTo>
                <a:cubicBezTo>
                  <a:pt x="3659190" y="653971"/>
                  <a:pt x="3611348" y="738664"/>
                  <a:pt x="3567452" y="833943"/>
                </a:cubicBezTo>
                <a:lnTo>
                  <a:pt x="3535657" y="904241"/>
                </a:lnTo>
                <a:lnTo>
                  <a:pt x="3543200" y="889701"/>
                </a:lnTo>
                <a:cubicBezTo>
                  <a:pt x="3592679" y="790707"/>
                  <a:pt x="3643052" y="691714"/>
                  <a:pt x="3743798" y="691714"/>
                </a:cubicBezTo>
                <a:cubicBezTo>
                  <a:pt x="3838246" y="691714"/>
                  <a:pt x="3888439" y="778704"/>
                  <a:pt x="3935113" y="871130"/>
                </a:cubicBezTo>
                <a:lnTo>
                  <a:pt x="3952277" y="905018"/>
                </a:lnTo>
                <a:lnTo>
                  <a:pt x="3920137" y="833943"/>
                </a:lnTo>
                <a:cubicBezTo>
                  <a:pt x="3876247" y="738664"/>
                  <a:pt x="3828404" y="653971"/>
                  <a:pt x="3743798" y="653971"/>
                </a:cubicBezTo>
                <a:close/>
                <a:moveTo>
                  <a:pt x="1369559" y="653971"/>
                </a:moveTo>
                <a:cubicBezTo>
                  <a:pt x="1284984" y="653971"/>
                  <a:pt x="1237159" y="738678"/>
                  <a:pt x="1193280" y="833973"/>
                </a:cubicBezTo>
                <a:lnTo>
                  <a:pt x="1162202" y="902722"/>
                </a:lnTo>
                <a:lnTo>
                  <a:pt x="1168926" y="889774"/>
                </a:lnTo>
                <a:cubicBezTo>
                  <a:pt x="1218459" y="790780"/>
                  <a:pt x="1268887" y="691787"/>
                  <a:pt x="1369486" y="691787"/>
                </a:cubicBezTo>
                <a:cubicBezTo>
                  <a:pt x="1470086" y="691787"/>
                  <a:pt x="1520458" y="790780"/>
                  <a:pt x="1569946" y="889774"/>
                </a:cubicBezTo>
                <a:lnTo>
                  <a:pt x="1585723" y="920181"/>
                </a:lnTo>
                <a:lnTo>
                  <a:pt x="1578818" y="906230"/>
                </a:lnTo>
                <a:cubicBezTo>
                  <a:pt x="1523794" y="786303"/>
                  <a:pt x="1475279" y="653971"/>
                  <a:pt x="1369559" y="653971"/>
                </a:cubicBezTo>
                <a:close/>
                <a:moveTo>
                  <a:pt x="10800403" y="630173"/>
                </a:moveTo>
                <a:cubicBezTo>
                  <a:pt x="10652341" y="630229"/>
                  <a:pt x="10616740" y="903479"/>
                  <a:pt x="10517953" y="1031562"/>
                </a:cubicBezTo>
                <a:lnTo>
                  <a:pt x="10513330" y="1035994"/>
                </a:lnTo>
                <a:lnTo>
                  <a:pt x="10519593" y="1030955"/>
                </a:lnTo>
                <a:cubicBezTo>
                  <a:pt x="10611291" y="928967"/>
                  <a:pt x="10649686" y="724985"/>
                  <a:pt x="10800476" y="724930"/>
                </a:cubicBezTo>
                <a:cubicBezTo>
                  <a:pt x="10951485" y="724930"/>
                  <a:pt x="10988744" y="928858"/>
                  <a:pt x="11079983" y="1030822"/>
                </a:cubicBezTo>
                <a:lnTo>
                  <a:pt x="11088167" y="1037425"/>
                </a:lnTo>
                <a:lnTo>
                  <a:pt x="11081975" y="1031480"/>
                </a:lnTo>
                <a:cubicBezTo>
                  <a:pt x="10983424" y="903383"/>
                  <a:pt x="10948465" y="630116"/>
                  <a:pt x="10800403" y="630173"/>
                </a:cubicBezTo>
                <a:close/>
                <a:moveTo>
                  <a:pt x="6853437" y="630173"/>
                </a:moveTo>
                <a:cubicBezTo>
                  <a:pt x="6705374" y="630229"/>
                  <a:pt x="6669775" y="903479"/>
                  <a:pt x="6570988" y="1031562"/>
                </a:cubicBezTo>
                <a:lnTo>
                  <a:pt x="6566367" y="1035991"/>
                </a:lnTo>
                <a:lnTo>
                  <a:pt x="6572627" y="1030955"/>
                </a:lnTo>
                <a:cubicBezTo>
                  <a:pt x="6664325" y="928967"/>
                  <a:pt x="6702721" y="724985"/>
                  <a:pt x="6853510" y="724930"/>
                </a:cubicBezTo>
                <a:cubicBezTo>
                  <a:pt x="7004519" y="724930"/>
                  <a:pt x="7041778" y="928858"/>
                  <a:pt x="7133018" y="1030822"/>
                </a:cubicBezTo>
                <a:lnTo>
                  <a:pt x="7141202" y="1037426"/>
                </a:lnTo>
                <a:lnTo>
                  <a:pt x="7135010" y="1031480"/>
                </a:lnTo>
                <a:cubicBezTo>
                  <a:pt x="7036459" y="903383"/>
                  <a:pt x="7001499" y="630116"/>
                  <a:pt x="6853437" y="630173"/>
                </a:cubicBezTo>
                <a:close/>
                <a:moveTo>
                  <a:pt x="2952651" y="630173"/>
                </a:moveTo>
                <a:cubicBezTo>
                  <a:pt x="2804589" y="630229"/>
                  <a:pt x="2768988" y="903479"/>
                  <a:pt x="2670202" y="1031562"/>
                </a:cubicBezTo>
                <a:lnTo>
                  <a:pt x="2665577" y="1035995"/>
                </a:lnTo>
                <a:lnTo>
                  <a:pt x="2671842" y="1030955"/>
                </a:lnTo>
                <a:cubicBezTo>
                  <a:pt x="2763539" y="928967"/>
                  <a:pt x="2801935" y="724985"/>
                  <a:pt x="2952725" y="724930"/>
                </a:cubicBezTo>
                <a:cubicBezTo>
                  <a:pt x="3103733" y="724930"/>
                  <a:pt x="3140992" y="928858"/>
                  <a:pt x="3232231" y="1030822"/>
                </a:cubicBezTo>
                <a:lnTo>
                  <a:pt x="3240417" y="1037428"/>
                </a:lnTo>
                <a:lnTo>
                  <a:pt x="3234223" y="1031480"/>
                </a:lnTo>
                <a:cubicBezTo>
                  <a:pt x="3135672" y="903383"/>
                  <a:pt x="3100713" y="630116"/>
                  <a:pt x="2952651" y="630173"/>
                </a:cubicBezTo>
                <a:close/>
                <a:moveTo>
                  <a:pt x="11591474" y="607321"/>
                </a:moveTo>
                <a:cubicBezTo>
                  <a:pt x="11506932" y="607321"/>
                  <a:pt x="11459083" y="700943"/>
                  <a:pt x="11415173" y="806268"/>
                </a:cubicBezTo>
                <a:lnTo>
                  <a:pt x="11391085" y="865118"/>
                </a:lnTo>
                <a:lnTo>
                  <a:pt x="11428719" y="785213"/>
                </a:lnTo>
                <a:cubicBezTo>
                  <a:pt x="11468699" y="707433"/>
                  <a:pt x="11516126" y="645210"/>
                  <a:pt x="11591548" y="645210"/>
                </a:cubicBezTo>
                <a:cubicBezTo>
                  <a:pt x="11692111" y="645210"/>
                  <a:pt x="11742703" y="755829"/>
                  <a:pt x="11792327" y="866449"/>
                </a:cubicBezTo>
                <a:lnTo>
                  <a:pt x="11792394" y="866591"/>
                </a:lnTo>
                <a:lnTo>
                  <a:pt x="11767713" y="806268"/>
                </a:lnTo>
                <a:cubicBezTo>
                  <a:pt x="11723825" y="700943"/>
                  <a:pt x="11676018" y="607321"/>
                  <a:pt x="11591474" y="607321"/>
                </a:cubicBezTo>
                <a:close/>
                <a:moveTo>
                  <a:pt x="9217164" y="607321"/>
                </a:moveTo>
                <a:cubicBezTo>
                  <a:pt x="9132653" y="607321"/>
                  <a:pt x="9084822" y="700943"/>
                  <a:pt x="9040922" y="806268"/>
                </a:cubicBezTo>
                <a:lnTo>
                  <a:pt x="9015042" y="869510"/>
                </a:lnTo>
                <a:lnTo>
                  <a:pt x="9016449" y="866485"/>
                </a:lnTo>
                <a:cubicBezTo>
                  <a:pt x="9066065" y="755848"/>
                  <a:pt x="9116638" y="645210"/>
                  <a:pt x="9217164" y="645210"/>
                </a:cubicBezTo>
                <a:cubicBezTo>
                  <a:pt x="9317691" y="645210"/>
                  <a:pt x="9368265" y="755848"/>
                  <a:pt x="9417880" y="866485"/>
                </a:cubicBezTo>
                <a:lnTo>
                  <a:pt x="9419999" y="871041"/>
                </a:lnTo>
                <a:lnTo>
                  <a:pt x="9393478" y="806268"/>
                </a:lnTo>
                <a:cubicBezTo>
                  <a:pt x="9349549" y="700943"/>
                  <a:pt x="9301675" y="607321"/>
                  <a:pt x="9217164" y="607321"/>
                </a:cubicBezTo>
                <a:close/>
                <a:moveTo>
                  <a:pt x="7644509" y="607321"/>
                </a:moveTo>
                <a:cubicBezTo>
                  <a:pt x="7559966" y="607321"/>
                  <a:pt x="7512117" y="700943"/>
                  <a:pt x="7468207" y="806268"/>
                </a:cubicBezTo>
                <a:lnTo>
                  <a:pt x="7444121" y="865115"/>
                </a:lnTo>
                <a:lnTo>
                  <a:pt x="7481753" y="785213"/>
                </a:lnTo>
                <a:cubicBezTo>
                  <a:pt x="7521734" y="707433"/>
                  <a:pt x="7569160" y="645210"/>
                  <a:pt x="7644582" y="645210"/>
                </a:cubicBezTo>
                <a:cubicBezTo>
                  <a:pt x="7738860" y="645210"/>
                  <a:pt x="7789218" y="742434"/>
                  <a:pt x="7836034" y="845734"/>
                </a:cubicBezTo>
                <a:lnTo>
                  <a:pt x="7844776" y="864971"/>
                </a:lnTo>
                <a:lnTo>
                  <a:pt x="7821335" y="807679"/>
                </a:lnTo>
                <a:cubicBezTo>
                  <a:pt x="7777286" y="701781"/>
                  <a:pt x="7729430" y="607321"/>
                  <a:pt x="7644509" y="607321"/>
                </a:cubicBezTo>
                <a:close/>
                <a:moveTo>
                  <a:pt x="5270202" y="607321"/>
                </a:moveTo>
                <a:cubicBezTo>
                  <a:pt x="5185690" y="607321"/>
                  <a:pt x="5137860" y="700943"/>
                  <a:pt x="5093959" y="806268"/>
                </a:cubicBezTo>
                <a:lnTo>
                  <a:pt x="5068079" y="869513"/>
                </a:lnTo>
                <a:lnTo>
                  <a:pt x="5069486" y="866485"/>
                </a:lnTo>
                <a:cubicBezTo>
                  <a:pt x="5119102" y="755848"/>
                  <a:pt x="5169675" y="645210"/>
                  <a:pt x="5270202" y="645210"/>
                </a:cubicBezTo>
                <a:cubicBezTo>
                  <a:pt x="5370728" y="645210"/>
                  <a:pt x="5421302" y="755848"/>
                  <a:pt x="5470917" y="866485"/>
                </a:cubicBezTo>
                <a:lnTo>
                  <a:pt x="5473037" y="871045"/>
                </a:lnTo>
                <a:lnTo>
                  <a:pt x="5446515" y="806268"/>
                </a:lnTo>
                <a:cubicBezTo>
                  <a:pt x="5402586" y="700943"/>
                  <a:pt x="5354712" y="607321"/>
                  <a:pt x="5270202" y="607321"/>
                </a:cubicBezTo>
                <a:close/>
                <a:moveTo>
                  <a:pt x="3743724" y="607321"/>
                </a:moveTo>
                <a:cubicBezTo>
                  <a:pt x="3659181" y="607321"/>
                  <a:pt x="3611333" y="700943"/>
                  <a:pt x="3567423" y="806268"/>
                </a:cubicBezTo>
                <a:lnTo>
                  <a:pt x="3543338" y="865112"/>
                </a:lnTo>
                <a:lnTo>
                  <a:pt x="3580969" y="785213"/>
                </a:lnTo>
                <a:cubicBezTo>
                  <a:pt x="3620950" y="707433"/>
                  <a:pt x="3668376" y="645210"/>
                  <a:pt x="3743798" y="645210"/>
                </a:cubicBezTo>
                <a:cubicBezTo>
                  <a:pt x="3838074" y="645210"/>
                  <a:pt x="3888432" y="742434"/>
                  <a:pt x="3935248" y="845734"/>
                </a:cubicBezTo>
                <a:lnTo>
                  <a:pt x="3943887" y="864744"/>
                </a:lnTo>
                <a:lnTo>
                  <a:pt x="3919961" y="806268"/>
                </a:lnTo>
                <a:cubicBezTo>
                  <a:pt x="3876075" y="700943"/>
                  <a:pt x="3828267" y="607321"/>
                  <a:pt x="3743724" y="607321"/>
                </a:cubicBezTo>
                <a:close/>
                <a:moveTo>
                  <a:pt x="1369413" y="607321"/>
                </a:moveTo>
                <a:cubicBezTo>
                  <a:pt x="1284902" y="607321"/>
                  <a:pt x="1237071" y="700943"/>
                  <a:pt x="1193171" y="806268"/>
                </a:cubicBezTo>
                <a:lnTo>
                  <a:pt x="1167294" y="869504"/>
                </a:lnTo>
                <a:lnTo>
                  <a:pt x="1168698" y="866485"/>
                </a:lnTo>
                <a:cubicBezTo>
                  <a:pt x="1218313" y="755848"/>
                  <a:pt x="1268887" y="645210"/>
                  <a:pt x="1369413" y="645210"/>
                </a:cubicBezTo>
                <a:cubicBezTo>
                  <a:pt x="1469940" y="645210"/>
                  <a:pt x="1520513" y="755848"/>
                  <a:pt x="1570129" y="866485"/>
                </a:cubicBezTo>
                <a:lnTo>
                  <a:pt x="1572250" y="871045"/>
                </a:lnTo>
                <a:lnTo>
                  <a:pt x="1545727" y="806268"/>
                </a:lnTo>
                <a:cubicBezTo>
                  <a:pt x="1501798" y="700943"/>
                  <a:pt x="1453925" y="607321"/>
                  <a:pt x="1369413" y="607321"/>
                </a:cubicBezTo>
                <a:close/>
                <a:moveTo>
                  <a:pt x="10800622" y="526579"/>
                </a:moveTo>
                <a:cubicBezTo>
                  <a:pt x="10673951" y="526579"/>
                  <a:pt x="10629747" y="771812"/>
                  <a:pt x="10557297" y="940410"/>
                </a:cubicBezTo>
                <a:lnTo>
                  <a:pt x="10519926" y="1013470"/>
                </a:lnTo>
                <a:lnTo>
                  <a:pt x="10561321" y="940106"/>
                </a:lnTo>
                <a:cubicBezTo>
                  <a:pt x="10626756" y="803522"/>
                  <a:pt x="10674654" y="621411"/>
                  <a:pt x="10800403" y="621411"/>
                </a:cubicBezTo>
                <a:cubicBezTo>
                  <a:pt x="10951302" y="621411"/>
                  <a:pt x="10989314" y="883610"/>
                  <a:pt x="11080444" y="1014710"/>
                </a:cubicBezTo>
                <a:lnTo>
                  <a:pt x="11081903" y="1016523"/>
                </a:lnTo>
                <a:lnTo>
                  <a:pt x="11043142" y="940410"/>
                </a:lnTo>
                <a:cubicBezTo>
                  <a:pt x="10971057" y="771812"/>
                  <a:pt x="10927293" y="526579"/>
                  <a:pt x="10800622" y="526579"/>
                </a:cubicBezTo>
                <a:close/>
                <a:moveTo>
                  <a:pt x="6853656" y="526579"/>
                </a:moveTo>
                <a:cubicBezTo>
                  <a:pt x="6726985" y="526579"/>
                  <a:pt x="6682782" y="771812"/>
                  <a:pt x="6610332" y="940410"/>
                </a:cubicBezTo>
                <a:lnTo>
                  <a:pt x="6572962" y="1013466"/>
                </a:lnTo>
                <a:lnTo>
                  <a:pt x="6614355" y="940106"/>
                </a:lnTo>
                <a:cubicBezTo>
                  <a:pt x="6679791" y="803522"/>
                  <a:pt x="6727688" y="621411"/>
                  <a:pt x="6853437" y="621411"/>
                </a:cubicBezTo>
                <a:cubicBezTo>
                  <a:pt x="7004337" y="621411"/>
                  <a:pt x="7042349" y="883610"/>
                  <a:pt x="7133478" y="1014710"/>
                </a:cubicBezTo>
                <a:lnTo>
                  <a:pt x="7134937" y="1016523"/>
                </a:lnTo>
                <a:lnTo>
                  <a:pt x="7096177" y="940410"/>
                </a:lnTo>
                <a:cubicBezTo>
                  <a:pt x="7024091" y="771812"/>
                  <a:pt x="6980328" y="526579"/>
                  <a:pt x="6853656" y="526579"/>
                </a:cubicBezTo>
                <a:close/>
                <a:moveTo>
                  <a:pt x="2952870" y="526579"/>
                </a:moveTo>
                <a:cubicBezTo>
                  <a:pt x="2826200" y="526579"/>
                  <a:pt x="2781997" y="771812"/>
                  <a:pt x="2709546" y="940410"/>
                </a:cubicBezTo>
                <a:lnTo>
                  <a:pt x="2672176" y="1013466"/>
                </a:lnTo>
                <a:lnTo>
                  <a:pt x="2713569" y="940106"/>
                </a:lnTo>
                <a:cubicBezTo>
                  <a:pt x="2779004" y="803522"/>
                  <a:pt x="2826901" y="621411"/>
                  <a:pt x="2952651" y="621411"/>
                </a:cubicBezTo>
                <a:cubicBezTo>
                  <a:pt x="3103550" y="621411"/>
                  <a:pt x="3141563" y="883610"/>
                  <a:pt x="3232692" y="1014710"/>
                </a:cubicBezTo>
                <a:lnTo>
                  <a:pt x="3234154" y="1016527"/>
                </a:lnTo>
                <a:lnTo>
                  <a:pt x="3195392" y="940410"/>
                </a:lnTo>
                <a:cubicBezTo>
                  <a:pt x="3123306" y="771812"/>
                  <a:pt x="3079542" y="526579"/>
                  <a:pt x="2952870" y="526579"/>
                </a:cubicBezTo>
                <a:close/>
                <a:moveTo>
                  <a:pt x="10800622" y="422988"/>
                </a:moveTo>
                <a:cubicBezTo>
                  <a:pt x="10674190" y="422988"/>
                  <a:pt x="10629912" y="712992"/>
                  <a:pt x="10557423" y="912370"/>
                </a:cubicBezTo>
                <a:lnTo>
                  <a:pt x="10530270" y="975119"/>
                </a:lnTo>
                <a:lnTo>
                  <a:pt x="10561526" y="907327"/>
                </a:lnTo>
                <a:cubicBezTo>
                  <a:pt x="10626861" y="740394"/>
                  <a:pt x="10674645" y="517817"/>
                  <a:pt x="10800622" y="517817"/>
                </a:cubicBezTo>
                <a:cubicBezTo>
                  <a:pt x="10926599" y="517817"/>
                  <a:pt x="10974012" y="740251"/>
                  <a:pt x="11038999" y="907077"/>
                </a:cubicBezTo>
                <a:lnTo>
                  <a:pt x="11073891" y="983077"/>
                </a:lnTo>
                <a:lnTo>
                  <a:pt x="11043447" y="912402"/>
                </a:lnTo>
                <a:cubicBezTo>
                  <a:pt x="10971269" y="713024"/>
                  <a:pt x="10927054" y="422988"/>
                  <a:pt x="10800622" y="422988"/>
                </a:cubicBezTo>
                <a:close/>
                <a:moveTo>
                  <a:pt x="6853656" y="422988"/>
                </a:moveTo>
                <a:cubicBezTo>
                  <a:pt x="6727225" y="422988"/>
                  <a:pt x="6682947" y="712992"/>
                  <a:pt x="6610458" y="912370"/>
                </a:cubicBezTo>
                <a:lnTo>
                  <a:pt x="6583311" y="975104"/>
                </a:lnTo>
                <a:lnTo>
                  <a:pt x="6614560" y="907327"/>
                </a:lnTo>
                <a:cubicBezTo>
                  <a:pt x="6679895" y="740394"/>
                  <a:pt x="6727679" y="517817"/>
                  <a:pt x="6853656" y="517817"/>
                </a:cubicBezTo>
                <a:cubicBezTo>
                  <a:pt x="6979634" y="517817"/>
                  <a:pt x="7027047" y="740251"/>
                  <a:pt x="7092033" y="907077"/>
                </a:cubicBezTo>
                <a:lnTo>
                  <a:pt x="7126914" y="983053"/>
                </a:lnTo>
                <a:lnTo>
                  <a:pt x="7096481" y="912402"/>
                </a:lnTo>
                <a:cubicBezTo>
                  <a:pt x="7024303" y="713024"/>
                  <a:pt x="6980088" y="422988"/>
                  <a:pt x="6853656" y="422988"/>
                </a:cubicBezTo>
                <a:close/>
                <a:moveTo>
                  <a:pt x="2952870" y="422988"/>
                </a:moveTo>
                <a:cubicBezTo>
                  <a:pt x="2826439" y="422988"/>
                  <a:pt x="2782161" y="712992"/>
                  <a:pt x="2709672" y="912370"/>
                </a:cubicBezTo>
                <a:lnTo>
                  <a:pt x="2682536" y="975082"/>
                </a:lnTo>
                <a:lnTo>
                  <a:pt x="2713774" y="907327"/>
                </a:lnTo>
                <a:cubicBezTo>
                  <a:pt x="2779110" y="740394"/>
                  <a:pt x="2826893" y="517817"/>
                  <a:pt x="2952870" y="517817"/>
                </a:cubicBezTo>
                <a:cubicBezTo>
                  <a:pt x="3078847" y="517817"/>
                  <a:pt x="3126261" y="740251"/>
                  <a:pt x="3191248" y="907077"/>
                </a:cubicBezTo>
                <a:lnTo>
                  <a:pt x="3226143" y="983084"/>
                </a:lnTo>
                <a:lnTo>
                  <a:pt x="3195696" y="912402"/>
                </a:lnTo>
                <a:cubicBezTo>
                  <a:pt x="3123518" y="713024"/>
                  <a:pt x="3079302" y="422988"/>
                  <a:pt x="2952870" y="422988"/>
                </a:cubicBezTo>
                <a:close/>
                <a:moveTo>
                  <a:pt x="10800549" y="319468"/>
                </a:moveTo>
                <a:cubicBezTo>
                  <a:pt x="10689377" y="319509"/>
                  <a:pt x="10641969" y="575695"/>
                  <a:pt x="10583451" y="793846"/>
                </a:cubicBezTo>
                <a:lnTo>
                  <a:pt x="10558141" y="881834"/>
                </a:lnTo>
                <a:lnTo>
                  <a:pt x="10555630" y="889079"/>
                </a:lnTo>
                <a:lnTo>
                  <a:pt x="10531619" y="953249"/>
                </a:lnTo>
                <a:lnTo>
                  <a:pt x="10540935" y="931490"/>
                </a:lnTo>
                <a:lnTo>
                  <a:pt x="10555630" y="889079"/>
                </a:lnTo>
                <a:lnTo>
                  <a:pt x="10557474" y="884152"/>
                </a:lnTo>
                <a:lnTo>
                  <a:pt x="10558141" y="881834"/>
                </a:lnTo>
                <a:lnTo>
                  <a:pt x="10568428" y="852144"/>
                </a:lnTo>
                <a:cubicBezTo>
                  <a:pt x="10630185" y="657937"/>
                  <a:pt x="10679237" y="414226"/>
                  <a:pt x="10800622" y="414226"/>
                </a:cubicBezTo>
                <a:cubicBezTo>
                  <a:pt x="10926736" y="414226"/>
                  <a:pt x="10974286" y="677269"/>
                  <a:pt x="11039249" y="874551"/>
                </a:cubicBezTo>
                <a:lnTo>
                  <a:pt x="11041824" y="881836"/>
                </a:lnTo>
                <a:lnTo>
                  <a:pt x="11008368" y="762363"/>
                </a:lnTo>
                <a:cubicBezTo>
                  <a:pt x="10953858" y="551783"/>
                  <a:pt x="10906428" y="319428"/>
                  <a:pt x="10800549" y="319468"/>
                </a:cubicBezTo>
                <a:close/>
                <a:moveTo>
                  <a:pt x="6853583" y="319468"/>
                </a:moveTo>
                <a:cubicBezTo>
                  <a:pt x="6742411" y="319509"/>
                  <a:pt x="6695004" y="575695"/>
                  <a:pt x="6636486" y="793846"/>
                </a:cubicBezTo>
                <a:lnTo>
                  <a:pt x="6611178" y="881825"/>
                </a:lnTo>
                <a:lnTo>
                  <a:pt x="6608658" y="889098"/>
                </a:lnTo>
                <a:lnTo>
                  <a:pt x="6584653" y="953250"/>
                </a:lnTo>
                <a:lnTo>
                  <a:pt x="6593969" y="931490"/>
                </a:lnTo>
                <a:lnTo>
                  <a:pt x="6608658" y="889098"/>
                </a:lnTo>
                <a:lnTo>
                  <a:pt x="6610509" y="884152"/>
                </a:lnTo>
                <a:lnTo>
                  <a:pt x="6611178" y="881825"/>
                </a:lnTo>
                <a:lnTo>
                  <a:pt x="6621463" y="852144"/>
                </a:lnTo>
                <a:cubicBezTo>
                  <a:pt x="6683220" y="657937"/>
                  <a:pt x="6732271" y="414226"/>
                  <a:pt x="6853656" y="414226"/>
                </a:cubicBezTo>
                <a:cubicBezTo>
                  <a:pt x="6979771" y="414226"/>
                  <a:pt x="7027320" y="677269"/>
                  <a:pt x="7092283" y="874551"/>
                </a:cubicBezTo>
                <a:lnTo>
                  <a:pt x="7094857" y="881833"/>
                </a:lnTo>
                <a:lnTo>
                  <a:pt x="7061402" y="762363"/>
                </a:lnTo>
                <a:cubicBezTo>
                  <a:pt x="7006893" y="551783"/>
                  <a:pt x="6959462" y="319428"/>
                  <a:pt x="6853583" y="319468"/>
                </a:cubicBezTo>
                <a:close/>
                <a:moveTo>
                  <a:pt x="2952798" y="319468"/>
                </a:moveTo>
                <a:cubicBezTo>
                  <a:pt x="2841626" y="319509"/>
                  <a:pt x="2794218" y="575695"/>
                  <a:pt x="2735701" y="793846"/>
                </a:cubicBezTo>
                <a:lnTo>
                  <a:pt x="2710393" y="881825"/>
                </a:lnTo>
                <a:lnTo>
                  <a:pt x="2707873" y="889098"/>
                </a:lnTo>
                <a:lnTo>
                  <a:pt x="2683868" y="953250"/>
                </a:lnTo>
                <a:lnTo>
                  <a:pt x="2693184" y="931490"/>
                </a:lnTo>
                <a:lnTo>
                  <a:pt x="2707873" y="889098"/>
                </a:lnTo>
                <a:lnTo>
                  <a:pt x="2709723" y="884152"/>
                </a:lnTo>
                <a:lnTo>
                  <a:pt x="2710393" y="881825"/>
                </a:lnTo>
                <a:lnTo>
                  <a:pt x="2720677" y="852144"/>
                </a:lnTo>
                <a:cubicBezTo>
                  <a:pt x="2782435" y="657937"/>
                  <a:pt x="2831486" y="414226"/>
                  <a:pt x="2952870" y="414226"/>
                </a:cubicBezTo>
                <a:cubicBezTo>
                  <a:pt x="3078985" y="414226"/>
                  <a:pt x="3126534" y="677269"/>
                  <a:pt x="3191498" y="874551"/>
                </a:cubicBezTo>
                <a:lnTo>
                  <a:pt x="3194076" y="881845"/>
                </a:lnTo>
                <a:lnTo>
                  <a:pt x="3160618" y="762363"/>
                </a:lnTo>
                <a:cubicBezTo>
                  <a:pt x="3106109" y="551783"/>
                  <a:pt x="3058678" y="319428"/>
                  <a:pt x="2952798" y="319468"/>
                </a:cubicBezTo>
                <a:close/>
                <a:moveTo>
                  <a:pt x="10800476" y="215873"/>
                </a:moveTo>
                <a:cubicBezTo>
                  <a:pt x="10695196" y="215913"/>
                  <a:pt x="10647164" y="479265"/>
                  <a:pt x="10592140" y="717919"/>
                </a:cubicBezTo>
                <a:lnTo>
                  <a:pt x="10565775" y="823731"/>
                </a:lnTo>
                <a:lnTo>
                  <a:pt x="10598775" y="699160"/>
                </a:lnTo>
                <a:cubicBezTo>
                  <a:pt x="10648445" y="504897"/>
                  <a:pt x="10699329" y="310633"/>
                  <a:pt x="10800549" y="310633"/>
                </a:cubicBezTo>
                <a:cubicBezTo>
                  <a:pt x="10927074" y="310633"/>
                  <a:pt x="10974378" y="614141"/>
                  <a:pt x="11039207" y="841773"/>
                </a:cubicBezTo>
                <a:lnTo>
                  <a:pt x="11040820" y="847049"/>
                </a:lnTo>
                <a:lnTo>
                  <a:pt x="11008710" y="717828"/>
                </a:lnTo>
                <a:cubicBezTo>
                  <a:pt x="10953810" y="479170"/>
                  <a:pt x="10905756" y="215833"/>
                  <a:pt x="10800476" y="215873"/>
                </a:cubicBezTo>
                <a:close/>
                <a:moveTo>
                  <a:pt x="6853511" y="215873"/>
                </a:moveTo>
                <a:cubicBezTo>
                  <a:pt x="6748231" y="215913"/>
                  <a:pt x="6700198" y="479265"/>
                  <a:pt x="6645175" y="717919"/>
                </a:cubicBezTo>
                <a:lnTo>
                  <a:pt x="6618813" y="823719"/>
                </a:lnTo>
                <a:lnTo>
                  <a:pt x="6651810" y="699160"/>
                </a:lnTo>
                <a:cubicBezTo>
                  <a:pt x="6701480" y="504897"/>
                  <a:pt x="6752363" y="310633"/>
                  <a:pt x="6853583" y="310633"/>
                </a:cubicBezTo>
                <a:cubicBezTo>
                  <a:pt x="6980108" y="310633"/>
                  <a:pt x="7027413" y="614141"/>
                  <a:pt x="7092241" y="841773"/>
                </a:cubicBezTo>
                <a:lnTo>
                  <a:pt x="7093854" y="847046"/>
                </a:lnTo>
                <a:lnTo>
                  <a:pt x="7061745" y="717828"/>
                </a:lnTo>
                <a:cubicBezTo>
                  <a:pt x="7006845" y="479170"/>
                  <a:pt x="6958791" y="215833"/>
                  <a:pt x="6853511" y="215873"/>
                </a:cubicBezTo>
                <a:close/>
                <a:moveTo>
                  <a:pt x="2952725" y="215873"/>
                </a:moveTo>
                <a:cubicBezTo>
                  <a:pt x="2847446" y="215913"/>
                  <a:pt x="2799413" y="479265"/>
                  <a:pt x="2744390" y="717919"/>
                </a:cubicBezTo>
                <a:lnTo>
                  <a:pt x="2718033" y="823698"/>
                </a:lnTo>
                <a:lnTo>
                  <a:pt x="2751024" y="699160"/>
                </a:lnTo>
                <a:cubicBezTo>
                  <a:pt x="2800695" y="504897"/>
                  <a:pt x="2851578" y="310633"/>
                  <a:pt x="2952798" y="310633"/>
                </a:cubicBezTo>
                <a:cubicBezTo>
                  <a:pt x="3079324" y="310633"/>
                  <a:pt x="3126628" y="614141"/>
                  <a:pt x="3191456" y="841773"/>
                </a:cubicBezTo>
                <a:lnTo>
                  <a:pt x="3193070" y="847052"/>
                </a:lnTo>
                <a:lnTo>
                  <a:pt x="3160960" y="717828"/>
                </a:lnTo>
                <a:cubicBezTo>
                  <a:pt x="3106060" y="479170"/>
                  <a:pt x="3058005" y="215833"/>
                  <a:pt x="2952725" y="215873"/>
                </a:cubicBezTo>
                <a:close/>
                <a:moveTo>
                  <a:pt x="10800403" y="112281"/>
                </a:moveTo>
                <a:cubicBezTo>
                  <a:pt x="10695003" y="112281"/>
                  <a:pt x="10647025" y="406618"/>
                  <a:pt x="10592065" y="673361"/>
                </a:cubicBezTo>
                <a:lnTo>
                  <a:pt x="10580966" y="723198"/>
                </a:lnTo>
                <a:lnTo>
                  <a:pt x="10598657" y="647473"/>
                </a:lnTo>
                <a:cubicBezTo>
                  <a:pt x="10648299" y="427329"/>
                  <a:pt x="10699183" y="207185"/>
                  <a:pt x="10800476" y="207185"/>
                </a:cubicBezTo>
                <a:cubicBezTo>
                  <a:pt x="10901769" y="207185"/>
                  <a:pt x="10952415" y="427311"/>
                  <a:pt x="11001821" y="647436"/>
                </a:cubicBezTo>
                <a:lnTo>
                  <a:pt x="11016573" y="710873"/>
                </a:lnTo>
                <a:lnTo>
                  <a:pt x="11008247" y="673361"/>
                </a:lnTo>
                <a:cubicBezTo>
                  <a:pt x="10953496" y="406618"/>
                  <a:pt x="10905803" y="112281"/>
                  <a:pt x="10800403" y="112281"/>
                </a:cubicBezTo>
                <a:close/>
                <a:moveTo>
                  <a:pt x="6853437" y="112281"/>
                </a:moveTo>
                <a:cubicBezTo>
                  <a:pt x="6748038" y="112281"/>
                  <a:pt x="6700060" y="406618"/>
                  <a:pt x="6645100" y="673361"/>
                </a:cubicBezTo>
                <a:lnTo>
                  <a:pt x="6634013" y="723145"/>
                </a:lnTo>
                <a:lnTo>
                  <a:pt x="6651691" y="647473"/>
                </a:lnTo>
                <a:cubicBezTo>
                  <a:pt x="6701334" y="427329"/>
                  <a:pt x="6752218" y="207185"/>
                  <a:pt x="6853511" y="207185"/>
                </a:cubicBezTo>
                <a:cubicBezTo>
                  <a:pt x="6954804" y="207185"/>
                  <a:pt x="7005450" y="427311"/>
                  <a:pt x="7054855" y="647436"/>
                </a:cubicBezTo>
                <a:lnTo>
                  <a:pt x="7069601" y="710845"/>
                </a:lnTo>
                <a:lnTo>
                  <a:pt x="7061282" y="673361"/>
                </a:lnTo>
                <a:cubicBezTo>
                  <a:pt x="7006530" y="406618"/>
                  <a:pt x="6958837" y="112281"/>
                  <a:pt x="6853437" y="112281"/>
                </a:cubicBezTo>
                <a:close/>
                <a:moveTo>
                  <a:pt x="2952653" y="112281"/>
                </a:moveTo>
                <a:cubicBezTo>
                  <a:pt x="2847253" y="112281"/>
                  <a:pt x="2799275" y="406618"/>
                  <a:pt x="2744315" y="673361"/>
                </a:cubicBezTo>
                <a:lnTo>
                  <a:pt x="2733237" y="723107"/>
                </a:lnTo>
                <a:lnTo>
                  <a:pt x="2750906" y="647473"/>
                </a:lnTo>
                <a:cubicBezTo>
                  <a:pt x="2800548" y="427329"/>
                  <a:pt x="2851432" y="207185"/>
                  <a:pt x="2952725" y="207185"/>
                </a:cubicBezTo>
                <a:cubicBezTo>
                  <a:pt x="3054019" y="207185"/>
                  <a:pt x="3104665" y="427311"/>
                  <a:pt x="3154070" y="647436"/>
                </a:cubicBezTo>
                <a:lnTo>
                  <a:pt x="3168833" y="710917"/>
                </a:lnTo>
                <a:lnTo>
                  <a:pt x="3160497" y="673361"/>
                </a:lnTo>
                <a:cubicBezTo>
                  <a:pt x="3105746" y="406618"/>
                  <a:pt x="3058052" y="112281"/>
                  <a:pt x="2952653" y="112281"/>
                </a:cubicBezTo>
                <a:close/>
                <a:moveTo>
                  <a:pt x="10800403" y="8688"/>
                </a:moveTo>
                <a:cubicBezTo>
                  <a:pt x="10709650" y="8688"/>
                  <a:pt x="10661742" y="247698"/>
                  <a:pt x="10615452" y="501645"/>
                </a:cubicBezTo>
                <a:lnTo>
                  <a:pt x="10594924" y="612758"/>
                </a:lnTo>
                <a:lnTo>
                  <a:pt x="10598510" y="595603"/>
                </a:lnTo>
                <a:cubicBezTo>
                  <a:pt x="10648171" y="349561"/>
                  <a:pt x="10699110" y="103519"/>
                  <a:pt x="10800403" y="103519"/>
                </a:cubicBezTo>
                <a:cubicBezTo>
                  <a:pt x="10901696" y="103519"/>
                  <a:pt x="10952361" y="349561"/>
                  <a:pt x="11001784" y="595603"/>
                </a:cubicBezTo>
                <a:lnTo>
                  <a:pt x="11006778" y="619595"/>
                </a:lnTo>
                <a:lnTo>
                  <a:pt x="10984926" y="501645"/>
                </a:lnTo>
                <a:cubicBezTo>
                  <a:pt x="10938501" y="247698"/>
                  <a:pt x="10890506" y="8688"/>
                  <a:pt x="10800403" y="8688"/>
                </a:cubicBezTo>
                <a:close/>
                <a:moveTo>
                  <a:pt x="6853437" y="8688"/>
                </a:moveTo>
                <a:cubicBezTo>
                  <a:pt x="6762684" y="8688"/>
                  <a:pt x="6714776" y="247698"/>
                  <a:pt x="6668486" y="501645"/>
                </a:cubicBezTo>
                <a:lnTo>
                  <a:pt x="6647955" y="612777"/>
                </a:lnTo>
                <a:lnTo>
                  <a:pt x="6651545" y="595603"/>
                </a:lnTo>
                <a:cubicBezTo>
                  <a:pt x="6701206" y="349561"/>
                  <a:pt x="6752144" y="103519"/>
                  <a:pt x="6853437" y="103519"/>
                </a:cubicBezTo>
                <a:cubicBezTo>
                  <a:pt x="6954730" y="103519"/>
                  <a:pt x="7005395" y="349561"/>
                  <a:pt x="7054819" y="595603"/>
                </a:cubicBezTo>
                <a:lnTo>
                  <a:pt x="7059815" y="619611"/>
                </a:lnTo>
                <a:lnTo>
                  <a:pt x="7037960" y="501645"/>
                </a:lnTo>
                <a:cubicBezTo>
                  <a:pt x="6991536" y="247698"/>
                  <a:pt x="6943540" y="8688"/>
                  <a:pt x="6853437" y="8688"/>
                </a:cubicBezTo>
                <a:close/>
                <a:moveTo>
                  <a:pt x="2952653" y="8688"/>
                </a:moveTo>
                <a:cubicBezTo>
                  <a:pt x="2861900" y="8688"/>
                  <a:pt x="2813992" y="247698"/>
                  <a:pt x="2767702" y="501645"/>
                </a:cubicBezTo>
                <a:lnTo>
                  <a:pt x="2747173" y="612762"/>
                </a:lnTo>
                <a:lnTo>
                  <a:pt x="2750760" y="595603"/>
                </a:lnTo>
                <a:cubicBezTo>
                  <a:pt x="2800421" y="349561"/>
                  <a:pt x="2851360" y="103519"/>
                  <a:pt x="2952653" y="103519"/>
                </a:cubicBezTo>
                <a:cubicBezTo>
                  <a:pt x="3053946" y="103519"/>
                  <a:pt x="3104610" y="349561"/>
                  <a:pt x="3154034" y="595603"/>
                </a:cubicBezTo>
                <a:lnTo>
                  <a:pt x="3159032" y="619617"/>
                </a:lnTo>
                <a:lnTo>
                  <a:pt x="3137176" y="501645"/>
                </a:lnTo>
                <a:cubicBezTo>
                  <a:pt x="3090752" y="247698"/>
                  <a:pt x="3042756" y="8688"/>
                  <a:pt x="2952653" y="8688"/>
                </a:cubicBezTo>
                <a:close/>
                <a:moveTo>
                  <a:pt x="2952944" y="0"/>
                </a:moveTo>
                <a:cubicBezTo>
                  <a:pt x="3142801" y="0"/>
                  <a:pt x="3155245" y="956040"/>
                  <a:pt x="3314382" y="1075545"/>
                </a:cubicBezTo>
                <a:lnTo>
                  <a:pt x="3338851" y="1084368"/>
                </a:lnTo>
                <a:lnTo>
                  <a:pt x="3364080" y="1084368"/>
                </a:lnTo>
                <a:lnTo>
                  <a:pt x="3387246" y="1079697"/>
                </a:lnTo>
                <a:lnTo>
                  <a:pt x="3410416" y="1067981"/>
                </a:lnTo>
                <a:cubicBezTo>
                  <a:pt x="3543954" y="976473"/>
                  <a:pt x="3567374" y="598634"/>
                  <a:pt x="3744016" y="598634"/>
                </a:cubicBezTo>
                <a:cubicBezTo>
                  <a:pt x="3920659" y="598634"/>
                  <a:pt x="3943289" y="976473"/>
                  <a:pt x="4077379" y="1067981"/>
                </a:cubicBezTo>
                <a:lnTo>
                  <a:pt x="4100722" y="1079731"/>
                </a:lnTo>
                <a:lnTo>
                  <a:pt x="4115057" y="1082615"/>
                </a:lnTo>
                <a:lnTo>
                  <a:pt x="4148072" y="1077252"/>
                </a:lnTo>
                <a:cubicBezTo>
                  <a:pt x="4281408" y="1030441"/>
                  <a:pt x="4303965" y="843197"/>
                  <a:pt x="4479056" y="843197"/>
                </a:cubicBezTo>
                <a:cubicBezTo>
                  <a:pt x="4654149" y="843197"/>
                  <a:pt x="4676761" y="1030441"/>
                  <a:pt x="4810114" y="1077252"/>
                </a:cubicBezTo>
                <a:lnTo>
                  <a:pt x="4853922" y="1084368"/>
                </a:lnTo>
                <a:lnTo>
                  <a:pt x="4891364" y="1084368"/>
                </a:lnTo>
                <a:lnTo>
                  <a:pt x="4913523" y="1079903"/>
                </a:lnTo>
                <a:lnTo>
                  <a:pt x="4937168" y="1067981"/>
                </a:lnTo>
                <a:cubicBezTo>
                  <a:pt x="5071050" y="976473"/>
                  <a:pt x="5093851" y="598634"/>
                  <a:pt x="5270494" y="598634"/>
                </a:cubicBezTo>
                <a:cubicBezTo>
                  <a:pt x="5447136" y="598634"/>
                  <a:pt x="5469655" y="976473"/>
                  <a:pt x="5603715" y="1067981"/>
                </a:cubicBezTo>
                <a:lnTo>
                  <a:pt x="5627732" y="1080072"/>
                </a:lnTo>
                <a:lnTo>
                  <a:pt x="5649044" y="1084368"/>
                </a:lnTo>
                <a:lnTo>
                  <a:pt x="5682249" y="1084368"/>
                </a:lnTo>
                <a:lnTo>
                  <a:pt x="5712611" y="1078074"/>
                </a:lnTo>
                <a:lnTo>
                  <a:pt x="5751564" y="1059680"/>
                </a:lnTo>
                <a:lnTo>
                  <a:pt x="5755831" y="1056735"/>
                </a:lnTo>
                <a:lnTo>
                  <a:pt x="5797838" y="1014994"/>
                </a:lnTo>
                <a:cubicBezTo>
                  <a:pt x="5877928" y="914275"/>
                  <a:pt x="5920645" y="744642"/>
                  <a:pt x="6061855" y="744642"/>
                </a:cubicBezTo>
                <a:cubicBezTo>
                  <a:pt x="6203066" y="744642"/>
                  <a:pt x="6245277" y="914275"/>
                  <a:pt x="6325448" y="1014994"/>
                </a:cubicBezTo>
                <a:lnTo>
                  <a:pt x="6368740" y="1057920"/>
                </a:lnTo>
                <a:lnTo>
                  <a:pt x="6370159" y="1058896"/>
                </a:lnTo>
                <a:lnTo>
                  <a:pt x="6411151" y="1078172"/>
                </a:lnTo>
                <a:lnTo>
                  <a:pt x="6441210" y="1084368"/>
                </a:lnTo>
                <a:lnTo>
                  <a:pt x="6467119" y="1084368"/>
                </a:lnTo>
                <a:lnTo>
                  <a:pt x="6491844" y="1075545"/>
                </a:lnTo>
                <a:cubicBezTo>
                  <a:pt x="6652486" y="956040"/>
                  <a:pt x="6662573" y="0"/>
                  <a:pt x="6853729" y="0"/>
                </a:cubicBezTo>
                <a:cubicBezTo>
                  <a:pt x="7043586" y="0"/>
                  <a:pt x="7056029" y="956040"/>
                  <a:pt x="7215167" y="1075545"/>
                </a:cubicBezTo>
                <a:lnTo>
                  <a:pt x="7239636" y="1084368"/>
                </a:lnTo>
                <a:lnTo>
                  <a:pt x="7264865" y="1084368"/>
                </a:lnTo>
                <a:lnTo>
                  <a:pt x="7288032" y="1079697"/>
                </a:lnTo>
                <a:lnTo>
                  <a:pt x="7311202" y="1067981"/>
                </a:lnTo>
                <a:cubicBezTo>
                  <a:pt x="7444739" y="976473"/>
                  <a:pt x="7468159" y="598634"/>
                  <a:pt x="7644801" y="598634"/>
                </a:cubicBezTo>
                <a:cubicBezTo>
                  <a:pt x="7821444" y="598634"/>
                  <a:pt x="7844075" y="976473"/>
                  <a:pt x="7978165" y="1067981"/>
                </a:cubicBezTo>
                <a:lnTo>
                  <a:pt x="8001507" y="1079731"/>
                </a:lnTo>
                <a:lnTo>
                  <a:pt x="8024555" y="1084368"/>
                </a:lnTo>
                <a:lnTo>
                  <a:pt x="8051225" y="1084368"/>
                </a:lnTo>
                <a:lnTo>
                  <a:pt x="8095034" y="1077252"/>
                </a:lnTo>
                <a:cubicBezTo>
                  <a:pt x="8228372" y="1030441"/>
                  <a:pt x="8250929" y="843197"/>
                  <a:pt x="8426020" y="843197"/>
                </a:cubicBezTo>
                <a:cubicBezTo>
                  <a:pt x="8601111" y="843197"/>
                  <a:pt x="8623724" y="1030441"/>
                  <a:pt x="8757077" y="1077252"/>
                </a:cubicBezTo>
                <a:lnTo>
                  <a:pt x="8800885" y="1084368"/>
                </a:lnTo>
                <a:lnTo>
                  <a:pt x="8838328" y="1084368"/>
                </a:lnTo>
                <a:lnTo>
                  <a:pt x="8860485" y="1079904"/>
                </a:lnTo>
                <a:lnTo>
                  <a:pt x="8884132" y="1067981"/>
                </a:lnTo>
                <a:cubicBezTo>
                  <a:pt x="9018014" y="976473"/>
                  <a:pt x="9040813" y="598634"/>
                  <a:pt x="9217457" y="598634"/>
                </a:cubicBezTo>
                <a:cubicBezTo>
                  <a:pt x="9394100" y="598634"/>
                  <a:pt x="9416618" y="976473"/>
                  <a:pt x="9550679" y="1067981"/>
                </a:cubicBezTo>
                <a:lnTo>
                  <a:pt x="9574695" y="1080072"/>
                </a:lnTo>
                <a:lnTo>
                  <a:pt x="9596008" y="1084368"/>
                </a:lnTo>
                <a:lnTo>
                  <a:pt x="9629214" y="1084368"/>
                </a:lnTo>
                <a:lnTo>
                  <a:pt x="9659573" y="1078074"/>
                </a:lnTo>
                <a:lnTo>
                  <a:pt x="9698530" y="1059679"/>
                </a:lnTo>
                <a:lnTo>
                  <a:pt x="9702794" y="1056736"/>
                </a:lnTo>
                <a:lnTo>
                  <a:pt x="9744801" y="1014994"/>
                </a:lnTo>
                <a:cubicBezTo>
                  <a:pt x="9824892" y="914275"/>
                  <a:pt x="9867609" y="744642"/>
                  <a:pt x="10008821" y="744642"/>
                </a:cubicBezTo>
                <a:cubicBezTo>
                  <a:pt x="10150032" y="744642"/>
                  <a:pt x="10192243" y="914275"/>
                  <a:pt x="10272414" y="1014994"/>
                </a:cubicBezTo>
                <a:lnTo>
                  <a:pt x="10315706" y="1057920"/>
                </a:lnTo>
                <a:lnTo>
                  <a:pt x="10317125" y="1058896"/>
                </a:lnTo>
                <a:lnTo>
                  <a:pt x="10358117" y="1078172"/>
                </a:lnTo>
                <a:lnTo>
                  <a:pt x="10388176" y="1084368"/>
                </a:lnTo>
                <a:lnTo>
                  <a:pt x="10414084" y="1084368"/>
                </a:lnTo>
                <a:lnTo>
                  <a:pt x="10438810" y="1075545"/>
                </a:lnTo>
                <a:cubicBezTo>
                  <a:pt x="10599452" y="956040"/>
                  <a:pt x="10609539" y="0"/>
                  <a:pt x="10800695" y="0"/>
                </a:cubicBezTo>
                <a:cubicBezTo>
                  <a:pt x="10990551" y="0"/>
                  <a:pt x="11002994" y="956040"/>
                  <a:pt x="11162132" y="1075545"/>
                </a:cubicBezTo>
                <a:lnTo>
                  <a:pt x="11186602" y="1084368"/>
                </a:lnTo>
                <a:lnTo>
                  <a:pt x="11211830" y="1084368"/>
                </a:lnTo>
                <a:lnTo>
                  <a:pt x="11234996" y="1079697"/>
                </a:lnTo>
                <a:lnTo>
                  <a:pt x="11258167" y="1067981"/>
                </a:lnTo>
                <a:cubicBezTo>
                  <a:pt x="11391703" y="976473"/>
                  <a:pt x="11415124" y="598634"/>
                  <a:pt x="11591767" y="598634"/>
                </a:cubicBezTo>
                <a:cubicBezTo>
                  <a:pt x="11768410" y="598634"/>
                  <a:pt x="11791040" y="976473"/>
                  <a:pt x="11925129" y="1067981"/>
                </a:cubicBezTo>
                <a:lnTo>
                  <a:pt x="11948473" y="1079731"/>
                </a:lnTo>
                <a:lnTo>
                  <a:pt x="11971518" y="1084368"/>
                </a:lnTo>
                <a:lnTo>
                  <a:pt x="12239996" y="1084368"/>
                </a:lnTo>
                <a:lnTo>
                  <a:pt x="12239996" y="1098093"/>
                </a:lnTo>
                <a:lnTo>
                  <a:pt x="11973336" y="1098093"/>
                </a:lnTo>
                <a:lnTo>
                  <a:pt x="11949389" y="1102917"/>
                </a:lnTo>
                <a:lnTo>
                  <a:pt x="11924873" y="1115281"/>
                </a:lnTo>
                <a:cubicBezTo>
                  <a:pt x="11791048" y="1206789"/>
                  <a:pt x="11768684" y="1584628"/>
                  <a:pt x="11591913" y="1584628"/>
                </a:cubicBezTo>
                <a:cubicBezTo>
                  <a:pt x="11415142" y="1584628"/>
                  <a:pt x="11392213" y="1206789"/>
                  <a:pt x="11258153" y="1115281"/>
                </a:cubicBezTo>
                <a:lnTo>
                  <a:pt x="11234694" y="1103468"/>
                </a:lnTo>
                <a:lnTo>
                  <a:pt x="11208014" y="1098093"/>
                </a:lnTo>
                <a:lnTo>
                  <a:pt x="11188887" y="1098093"/>
                </a:lnTo>
                <a:lnTo>
                  <a:pt x="11186744" y="1098717"/>
                </a:lnTo>
                <a:lnTo>
                  <a:pt x="11161628" y="1107717"/>
                </a:lnTo>
                <a:cubicBezTo>
                  <a:pt x="11001723" y="1227222"/>
                  <a:pt x="10992724" y="2183261"/>
                  <a:pt x="10801498" y="2183261"/>
                </a:cubicBezTo>
                <a:lnTo>
                  <a:pt x="10801498" y="2183698"/>
                </a:lnTo>
                <a:cubicBezTo>
                  <a:pt x="10611711" y="2183698"/>
                  <a:pt x="10597539" y="1227659"/>
                  <a:pt x="10438185" y="1108154"/>
                </a:cubicBezTo>
                <a:lnTo>
                  <a:pt x="10410488" y="1098174"/>
                </a:lnTo>
                <a:lnTo>
                  <a:pt x="10410240" y="1098093"/>
                </a:lnTo>
                <a:lnTo>
                  <a:pt x="10394920" y="1098093"/>
                </a:lnTo>
                <a:lnTo>
                  <a:pt x="10357079" y="1105917"/>
                </a:lnTo>
                <a:lnTo>
                  <a:pt x="10318876" y="1123914"/>
                </a:lnTo>
                <a:lnTo>
                  <a:pt x="10313989" y="1127285"/>
                </a:lnTo>
                <a:lnTo>
                  <a:pt x="10277401" y="1162502"/>
                </a:lnTo>
                <a:cubicBezTo>
                  <a:pt x="10194002" y="1262283"/>
                  <a:pt x="10152994" y="1439057"/>
                  <a:pt x="10008893" y="1439057"/>
                </a:cubicBezTo>
                <a:cubicBezTo>
                  <a:pt x="9865002" y="1439057"/>
                  <a:pt x="9823602" y="1262283"/>
                  <a:pt x="9739992" y="1162502"/>
                </a:cubicBezTo>
                <a:lnTo>
                  <a:pt x="9704120" y="1128042"/>
                </a:lnTo>
                <a:lnTo>
                  <a:pt x="9697434" y="1123442"/>
                </a:lnTo>
                <a:lnTo>
                  <a:pt x="9661237" y="1106404"/>
                </a:lnTo>
                <a:lnTo>
                  <a:pt x="9620960" y="1098093"/>
                </a:lnTo>
                <a:lnTo>
                  <a:pt x="9605272" y="1098093"/>
                </a:lnTo>
                <a:lnTo>
                  <a:pt x="9572480" y="1104709"/>
                </a:lnTo>
                <a:lnTo>
                  <a:pt x="9550656" y="1115718"/>
                </a:lnTo>
                <a:cubicBezTo>
                  <a:pt x="9416870" y="1207226"/>
                  <a:pt x="9394465" y="1585065"/>
                  <a:pt x="9217822" y="1585065"/>
                </a:cubicBezTo>
                <a:cubicBezTo>
                  <a:pt x="9041115" y="1585065"/>
                  <a:pt x="9018195" y="1207226"/>
                  <a:pt x="8884185" y="1115718"/>
                </a:cubicBezTo>
                <a:lnTo>
                  <a:pt x="8864470" y="1105786"/>
                </a:lnTo>
                <a:lnTo>
                  <a:pt x="8863007" y="1105106"/>
                </a:lnTo>
                <a:lnTo>
                  <a:pt x="8828201" y="1098093"/>
                </a:lnTo>
                <a:lnTo>
                  <a:pt x="8813056" y="1098093"/>
                </a:lnTo>
                <a:lnTo>
                  <a:pt x="8765596" y="1105061"/>
                </a:lnTo>
                <a:lnTo>
                  <a:pt x="8757041" y="1106450"/>
                </a:lnTo>
                <a:cubicBezTo>
                  <a:pt x="8623705" y="1153276"/>
                  <a:pt x="8601722" y="1340584"/>
                  <a:pt x="8426312" y="1340648"/>
                </a:cubicBezTo>
                <a:cubicBezTo>
                  <a:pt x="8251349" y="1340648"/>
                  <a:pt x="8228584" y="1153572"/>
                  <a:pt x="8095241" y="1106802"/>
                </a:cubicBezTo>
                <a:lnTo>
                  <a:pt x="8086071" y="1105314"/>
                </a:lnTo>
                <a:lnTo>
                  <a:pt x="8036866" y="1098093"/>
                </a:lnTo>
                <a:lnTo>
                  <a:pt x="8026369" y="1098093"/>
                </a:lnTo>
                <a:lnTo>
                  <a:pt x="8002425" y="1102917"/>
                </a:lnTo>
                <a:lnTo>
                  <a:pt x="7978332" y="1115067"/>
                </a:lnTo>
                <a:lnTo>
                  <a:pt x="7977873" y="1115317"/>
                </a:lnTo>
                <a:lnTo>
                  <a:pt x="7932428" y="1161721"/>
                </a:lnTo>
                <a:cubicBezTo>
                  <a:pt x="7836079" y="1295345"/>
                  <a:pt x="7799622" y="1584628"/>
                  <a:pt x="7644947" y="1584628"/>
                </a:cubicBezTo>
                <a:cubicBezTo>
                  <a:pt x="7468176" y="1584628"/>
                  <a:pt x="7445248" y="1206789"/>
                  <a:pt x="7311188" y="1115281"/>
                </a:cubicBezTo>
                <a:lnTo>
                  <a:pt x="7287727" y="1103468"/>
                </a:lnTo>
                <a:lnTo>
                  <a:pt x="7261049" y="1098093"/>
                </a:lnTo>
                <a:lnTo>
                  <a:pt x="7241921" y="1098093"/>
                </a:lnTo>
                <a:lnTo>
                  <a:pt x="7239781" y="1098717"/>
                </a:lnTo>
                <a:lnTo>
                  <a:pt x="7214662" y="1107717"/>
                </a:lnTo>
                <a:cubicBezTo>
                  <a:pt x="7054757" y="1227222"/>
                  <a:pt x="7045758" y="2183261"/>
                  <a:pt x="6854532" y="2183261"/>
                </a:cubicBezTo>
                <a:lnTo>
                  <a:pt x="6854532" y="2183698"/>
                </a:lnTo>
                <a:cubicBezTo>
                  <a:pt x="6664745" y="2183698"/>
                  <a:pt x="6650573" y="1227659"/>
                  <a:pt x="6491219" y="1108154"/>
                </a:cubicBezTo>
                <a:lnTo>
                  <a:pt x="6463518" y="1098173"/>
                </a:lnTo>
                <a:lnTo>
                  <a:pt x="6463274" y="1098093"/>
                </a:lnTo>
                <a:lnTo>
                  <a:pt x="6447954" y="1098093"/>
                </a:lnTo>
                <a:lnTo>
                  <a:pt x="6410113" y="1105917"/>
                </a:lnTo>
                <a:lnTo>
                  <a:pt x="6371910" y="1123914"/>
                </a:lnTo>
                <a:lnTo>
                  <a:pt x="6367024" y="1127284"/>
                </a:lnTo>
                <a:lnTo>
                  <a:pt x="6330436" y="1162502"/>
                </a:lnTo>
                <a:cubicBezTo>
                  <a:pt x="6247037" y="1262283"/>
                  <a:pt x="6206029" y="1439057"/>
                  <a:pt x="6061929" y="1439057"/>
                </a:cubicBezTo>
                <a:cubicBezTo>
                  <a:pt x="5918037" y="1439057"/>
                  <a:pt x="5876637" y="1262283"/>
                  <a:pt x="5793028" y="1162502"/>
                </a:cubicBezTo>
                <a:lnTo>
                  <a:pt x="5757160" y="1128046"/>
                </a:lnTo>
                <a:lnTo>
                  <a:pt x="5750465" y="1123439"/>
                </a:lnTo>
                <a:lnTo>
                  <a:pt x="5714275" y="1106405"/>
                </a:lnTo>
                <a:lnTo>
                  <a:pt x="5673995" y="1098093"/>
                </a:lnTo>
                <a:lnTo>
                  <a:pt x="5658307" y="1098093"/>
                </a:lnTo>
                <a:lnTo>
                  <a:pt x="5625517" y="1104708"/>
                </a:lnTo>
                <a:lnTo>
                  <a:pt x="5603692" y="1115718"/>
                </a:lnTo>
                <a:cubicBezTo>
                  <a:pt x="5469907" y="1207226"/>
                  <a:pt x="5447501" y="1585065"/>
                  <a:pt x="5270859" y="1585065"/>
                </a:cubicBezTo>
                <a:cubicBezTo>
                  <a:pt x="5094151" y="1585065"/>
                  <a:pt x="5071231" y="1207226"/>
                  <a:pt x="4937221" y="1115718"/>
                </a:cubicBezTo>
                <a:lnTo>
                  <a:pt x="4917501" y="1105785"/>
                </a:lnTo>
                <a:lnTo>
                  <a:pt x="4916044" y="1105106"/>
                </a:lnTo>
                <a:lnTo>
                  <a:pt x="4881235" y="1098093"/>
                </a:lnTo>
                <a:lnTo>
                  <a:pt x="4866092" y="1098093"/>
                </a:lnTo>
                <a:lnTo>
                  <a:pt x="4818633" y="1105061"/>
                </a:lnTo>
                <a:lnTo>
                  <a:pt x="4810077" y="1106450"/>
                </a:lnTo>
                <a:cubicBezTo>
                  <a:pt x="4676741" y="1153276"/>
                  <a:pt x="4654758" y="1340584"/>
                  <a:pt x="4479348" y="1340648"/>
                </a:cubicBezTo>
                <a:cubicBezTo>
                  <a:pt x="4304384" y="1340648"/>
                  <a:pt x="4281620" y="1153572"/>
                  <a:pt x="4148279" y="1106802"/>
                </a:cubicBezTo>
                <a:lnTo>
                  <a:pt x="4139160" y="1105322"/>
                </a:lnTo>
                <a:lnTo>
                  <a:pt x="4110544" y="1101123"/>
                </a:lnTo>
                <a:lnTo>
                  <a:pt x="4101641" y="1102916"/>
                </a:lnTo>
                <a:lnTo>
                  <a:pt x="4077498" y="1115091"/>
                </a:lnTo>
                <a:lnTo>
                  <a:pt x="4077091" y="1115313"/>
                </a:lnTo>
                <a:lnTo>
                  <a:pt x="4031643" y="1161721"/>
                </a:lnTo>
                <a:cubicBezTo>
                  <a:pt x="3935294" y="1295345"/>
                  <a:pt x="3898836" y="1584628"/>
                  <a:pt x="3744161" y="1584628"/>
                </a:cubicBezTo>
                <a:cubicBezTo>
                  <a:pt x="3567392" y="1584628"/>
                  <a:pt x="3544464" y="1206789"/>
                  <a:pt x="3410403" y="1115281"/>
                </a:cubicBezTo>
                <a:lnTo>
                  <a:pt x="3386945" y="1103469"/>
                </a:lnTo>
                <a:lnTo>
                  <a:pt x="3360261" y="1098093"/>
                </a:lnTo>
                <a:lnTo>
                  <a:pt x="3341133" y="1098093"/>
                </a:lnTo>
                <a:lnTo>
                  <a:pt x="3339009" y="1098712"/>
                </a:lnTo>
                <a:lnTo>
                  <a:pt x="3313878" y="1107717"/>
                </a:lnTo>
                <a:cubicBezTo>
                  <a:pt x="3153973" y="1227222"/>
                  <a:pt x="3144973" y="2183261"/>
                  <a:pt x="2953747" y="2183261"/>
                </a:cubicBezTo>
                <a:lnTo>
                  <a:pt x="2953747" y="2183698"/>
                </a:lnTo>
                <a:cubicBezTo>
                  <a:pt x="2763960" y="2183698"/>
                  <a:pt x="2749788" y="1227659"/>
                  <a:pt x="2590435" y="1108154"/>
                </a:cubicBezTo>
                <a:lnTo>
                  <a:pt x="2562779" y="1098189"/>
                </a:lnTo>
                <a:lnTo>
                  <a:pt x="2562485" y="1098093"/>
                </a:lnTo>
                <a:lnTo>
                  <a:pt x="2547166" y="1098093"/>
                </a:lnTo>
                <a:lnTo>
                  <a:pt x="2509334" y="1105915"/>
                </a:lnTo>
                <a:lnTo>
                  <a:pt x="2471112" y="1123921"/>
                </a:lnTo>
                <a:lnTo>
                  <a:pt x="2466250" y="1127274"/>
                </a:lnTo>
                <a:lnTo>
                  <a:pt x="2429651" y="1162502"/>
                </a:lnTo>
                <a:cubicBezTo>
                  <a:pt x="2346252" y="1262283"/>
                  <a:pt x="2305244" y="1439057"/>
                  <a:pt x="2161143" y="1439057"/>
                </a:cubicBezTo>
                <a:cubicBezTo>
                  <a:pt x="2017251" y="1439057"/>
                  <a:pt x="1975851" y="1262283"/>
                  <a:pt x="1892241" y="1162502"/>
                </a:cubicBezTo>
                <a:lnTo>
                  <a:pt x="1856378" y="1128051"/>
                </a:lnTo>
                <a:lnTo>
                  <a:pt x="1849671" y="1123436"/>
                </a:lnTo>
                <a:lnTo>
                  <a:pt x="1813491" y="1106406"/>
                </a:lnTo>
                <a:lnTo>
                  <a:pt x="1773205" y="1098093"/>
                </a:lnTo>
                <a:lnTo>
                  <a:pt x="1757519" y="1098093"/>
                </a:lnTo>
                <a:lnTo>
                  <a:pt x="1724732" y="1104708"/>
                </a:lnTo>
                <a:lnTo>
                  <a:pt x="1702906" y="1115718"/>
                </a:lnTo>
                <a:cubicBezTo>
                  <a:pt x="1569119" y="1207226"/>
                  <a:pt x="1546713" y="1585065"/>
                  <a:pt x="1370071" y="1585065"/>
                </a:cubicBezTo>
                <a:cubicBezTo>
                  <a:pt x="1193364" y="1585065"/>
                  <a:pt x="1170443" y="1207226"/>
                  <a:pt x="1036434" y="1115718"/>
                </a:cubicBezTo>
                <a:lnTo>
                  <a:pt x="1016741" y="1105798"/>
                </a:lnTo>
                <a:lnTo>
                  <a:pt x="1015254" y="1105106"/>
                </a:lnTo>
                <a:lnTo>
                  <a:pt x="980447" y="1098093"/>
                </a:lnTo>
                <a:lnTo>
                  <a:pt x="965303" y="1098093"/>
                </a:lnTo>
                <a:lnTo>
                  <a:pt x="917873" y="1105057"/>
                </a:lnTo>
                <a:lnTo>
                  <a:pt x="909290" y="1106450"/>
                </a:lnTo>
                <a:cubicBezTo>
                  <a:pt x="775954" y="1153276"/>
                  <a:pt x="753972" y="1340584"/>
                  <a:pt x="578561" y="1340648"/>
                </a:cubicBezTo>
                <a:cubicBezTo>
                  <a:pt x="403598" y="1340648"/>
                  <a:pt x="380834" y="1153572"/>
                  <a:pt x="247490" y="1106802"/>
                </a:cubicBezTo>
                <a:lnTo>
                  <a:pt x="238355" y="1105320"/>
                </a:lnTo>
                <a:lnTo>
                  <a:pt x="189111" y="1098093"/>
                </a:lnTo>
                <a:lnTo>
                  <a:pt x="0" y="1098093"/>
                </a:lnTo>
                <a:lnTo>
                  <a:pt x="0" y="1084368"/>
                </a:lnTo>
                <a:lnTo>
                  <a:pt x="203476" y="1084368"/>
                </a:lnTo>
                <a:lnTo>
                  <a:pt x="247282" y="1077252"/>
                </a:lnTo>
                <a:cubicBezTo>
                  <a:pt x="380621" y="1030441"/>
                  <a:pt x="403178" y="843197"/>
                  <a:pt x="578269" y="843197"/>
                </a:cubicBezTo>
                <a:cubicBezTo>
                  <a:pt x="753360" y="843197"/>
                  <a:pt x="775973" y="1030441"/>
                  <a:pt x="909326" y="1077252"/>
                </a:cubicBezTo>
                <a:lnTo>
                  <a:pt x="953135" y="1084368"/>
                </a:lnTo>
                <a:lnTo>
                  <a:pt x="990577" y="1084368"/>
                </a:lnTo>
                <a:lnTo>
                  <a:pt x="1012735" y="1079903"/>
                </a:lnTo>
                <a:lnTo>
                  <a:pt x="1036381" y="1067981"/>
                </a:lnTo>
                <a:cubicBezTo>
                  <a:pt x="1170263" y="976473"/>
                  <a:pt x="1193063" y="598634"/>
                  <a:pt x="1369705" y="598634"/>
                </a:cubicBezTo>
                <a:cubicBezTo>
                  <a:pt x="1546348" y="598634"/>
                  <a:pt x="1568866" y="976473"/>
                  <a:pt x="1702927" y="1067981"/>
                </a:cubicBezTo>
                <a:lnTo>
                  <a:pt x="1726944" y="1080072"/>
                </a:lnTo>
                <a:lnTo>
                  <a:pt x="1748256" y="1084368"/>
                </a:lnTo>
                <a:lnTo>
                  <a:pt x="1781462" y="1084368"/>
                </a:lnTo>
                <a:lnTo>
                  <a:pt x="1811823" y="1078074"/>
                </a:lnTo>
                <a:lnTo>
                  <a:pt x="1850777" y="1059679"/>
                </a:lnTo>
                <a:lnTo>
                  <a:pt x="1855044" y="1056735"/>
                </a:lnTo>
                <a:lnTo>
                  <a:pt x="1897050" y="1014994"/>
                </a:lnTo>
                <a:cubicBezTo>
                  <a:pt x="1977141" y="914275"/>
                  <a:pt x="2019858" y="744642"/>
                  <a:pt x="2161071" y="744642"/>
                </a:cubicBezTo>
                <a:cubicBezTo>
                  <a:pt x="2302282" y="744642"/>
                  <a:pt x="2344493" y="914275"/>
                  <a:pt x="2424664" y="1014994"/>
                </a:cubicBezTo>
                <a:lnTo>
                  <a:pt x="2467956" y="1057920"/>
                </a:lnTo>
                <a:lnTo>
                  <a:pt x="2469374" y="1058896"/>
                </a:lnTo>
                <a:lnTo>
                  <a:pt x="2510366" y="1078172"/>
                </a:lnTo>
                <a:lnTo>
                  <a:pt x="2540425" y="1084368"/>
                </a:lnTo>
                <a:lnTo>
                  <a:pt x="2566334" y="1084368"/>
                </a:lnTo>
                <a:lnTo>
                  <a:pt x="2591059" y="1075545"/>
                </a:lnTo>
                <a:cubicBezTo>
                  <a:pt x="2751701" y="956040"/>
                  <a:pt x="2761789" y="0"/>
                  <a:pt x="295294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5 Timeline">
  <p:cSld name="CUSTOM_14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subTitle" idx="1"/>
          </p:nvPr>
        </p:nvSpPr>
        <p:spPr>
          <a:xfrm>
            <a:off x="415600" y="21373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45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126" name="Google Shape;126;p18"/>
          <p:cNvSpPr txBox="1"/>
          <p:nvPr>
            <p:ph type="subTitle" idx="2"/>
          </p:nvPr>
        </p:nvSpPr>
        <p:spPr>
          <a:xfrm>
            <a:off x="2775377" y="21373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45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127" name="Google Shape;127;p18"/>
          <p:cNvSpPr txBox="1"/>
          <p:nvPr>
            <p:ph type="subTitle" idx="3"/>
          </p:nvPr>
        </p:nvSpPr>
        <p:spPr>
          <a:xfrm>
            <a:off x="5135153" y="21638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45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128" name="Google Shape;128;p18"/>
          <p:cNvSpPr txBox="1"/>
          <p:nvPr>
            <p:ph type="subTitle" idx="4"/>
          </p:nvPr>
        </p:nvSpPr>
        <p:spPr>
          <a:xfrm>
            <a:off x="7494930" y="21638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45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129" name="Google Shape;129;p18"/>
          <p:cNvSpPr txBox="1"/>
          <p:nvPr>
            <p:ph type="subTitle" idx="5"/>
          </p:nvPr>
        </p:nvSpPr>
        <p:spPr>
          <a:xfrm>
            <a:off x="9854707" y="21373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45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130" name="Google Shape;130;p18"/>
          <p:cNvSpPr txBox="1"/>
          <p:nvPr>
            <p:ph type="title"/>
          </p:nvPr>
        </p:nvSpPr>
        <p:spPr>
          <a:xfrm>
            <a:off x="415600" y="81117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31" name="Google Shape;131;p18"/>
          <p:cNvSpPr txBox="1"/>
          <p:nvPr>
            <p:ph type="body" idx="6"/>
          </p:nvPr>
        </p:nvSpPr>
        <p:spPr>
          <a:xfrm>
            <a:off x="415600" y="3543425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2" name="Google Shape;132;p18"/>
          <p:cNvSpPr txBox="1"/>
          <p:nvPr>
            <p:ph type="body" idx="7"/>
          </p:nvPr>
        </p:nvSpPr>
        <p:spPr>
          <a:xfrm>
            <a:off x="2775375" y="3543425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3" name="Google Shape;133;p18"/>
          <p:cNvSpPr txBox="1"/>
          <p:nvPr>
            <p:ph type="body" idx="8"/>
          </p:nvPr>
        </p:nvSpPr>
        <p:spPr>
          <a:xfrm>
            <a:off x="5135150" y="3543425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4" name="Google Shape;134;p18"/>
          <p:cNvSpPr txBox="1"/>
          <p:nvPr>
            <p:ph type="body" idx="9"/>
          </p:nvPr>
        </p:nvSpPr>
        <p:spPr>
          <a:xfrm>
            <a:off x="7494925" y="3543425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5" name="Google Shape;135;p18"/>
          <p:cNvSpPr txBox="1"/>
          <p:nvPr>
            <p:ph type="body" idx="13"/>
          </p:nvPr>
        </p:nvSpPr>
        <p:spPr>
          <a:xfrm>
            <a:off x="9854700" y="3543425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6" name="Google Shape;136;p18"/>
          <p:cNvSpPr/>
          <p:nvPr/>
        </p:nvSpPr>
        <p:spPr>
          <a:xfrm flipH="1">
            <a:off x="-23996" y="2158800"/>
            <a:ext cx="12239996" cy="2183698"/>
          </a:xfrm>
          <a:custGeom>
            <a:avLst/>
            <a:gdLst/>
            <a:ahLst/>
            <a:cxnLst/>
            <a:rect l="l" t="t" r="r" b="b"/>
            <a:pathLst>
              <a:path w="12239996" h="2183698" extrusionOk="0">
                <a:moveTo>
                  <a:pt x="10801280" y="1872976"/>
                </a:moveTo>
                <a:lnTo>
                  <a:pt x="10801352" y="1872993"/>
                </a:lnTo>
                <a:lnTo>
                  <a:pt x="10801206" y="1872993"/>
                </a:lnTo>
                <a:close/>
                <a:moveTo>
                  <a:pt x="6854314" y="1872976"/>
                </a:moveTo>
                <a:lnTo>
                  <a:pt x="6854387" y="1872993"/>
                </a:lnTo>
                <a:lnTo>
                  <a:pt x="6854240" y="1872993"/>
                </a:lnTo>
                <a:close/>
                <a:moveTo>
                  <a:pt x="2953527" y="1872976"/>
                </a:moveTo>
                <a:lnTo>
                  <a:pt x="2953599" y="1872993"/>
                </a:lnTo>
                <a:lnTo>
                  <a:pt x="2953453" y="1872993"/>
                </a:lnTo>
                <a:close/>
                <a:moveTo>
                  <a:pt x="2748143" y="1572853"/>
                </a:moveTo>
                <a:lnTo>
                  <a:pt x="2764183" y="1658677"/>
                </a:lnTo>
                <a:cubicBezTo>
                  <a:pt x="2812405" y="1920950"/>
                  <a:pt x="2860980" y="2174499"/>
                  <a:pt x="2953747" y="2174499"/>
                </a:cubicBezTo>
                <a:cubicBezTo>
                  <a:pt x="3047220" y="2174499"/>
                  <a:pt x="3094765" y="1920950"/>
                  <a:pt x="3141905" y="1658677"/>
                </a:cubicBezTo>
                <a:lnTo>
                  <a:pt x="3155900" y="1582114"/>
                </a:lnTo>
                <a:lnTo>
                  <a:pt x="3154697" y="1587920"/>
                </a:lnTo>
                <a:cubicBezTo>
                  <a:pt x="3105465" y="1833989"/>
                  <a:pt x="3054928" y="2080068"/>
                  <a:pt x="2953671" y="2080104"/>
                </a:cubicBezTo>
                <a:cubicBezTo>
                  <a:pt x="2852305" y="2080104"/>
                  <a:pt x="2801202" y="1834118"/>
                  <a:pt x="2751350" y="1588131"/>
                </a:cubicBezTo>
                <a:close/>
                <a:moveTo>
                  <a:pt x="10595859" y="1572671"/>
                </a:moveTo>
                <a:lnTo>
                  <a:pt x="10611933" y="1658677"/>
                </a:lnTo>
                <a:cubicBezTo>
                  <a:pt x="10660155" y="1920950"/>
                  <a:pt x="10708730" y="2174499"/>
                  <a:pt x="10801498" y="2174499"/>
                </a:cubicBezTo>
                <a:cubicBezTo>
                  <a:pt x="10894971" y="2174499"/>
                  <a:pt x="10942516" y="1920950"/>
                  <a:pt x="10989655" y="1658677"/>
                </a:cubicBezTo>
                <a:lnTo>
                  <a:pt x="11003622" y="1582271"/>
                </a:lnTo>
                <a:lnTo>
                  <a:pt x="11002451" y="1587920"/>
                </a:lnTo>
                <a:cubicBezTo>
                  <a:pt x="10953219" y="1833989"/>
                  <a:pt x="10902682" y="2080068"/>
                  <a:pt x="10801426" y="2080104"/>
                </a:cubicBezTo>
                <a:cubicBezTo>
                  <a:pt x="10700059" y="2080104"/>
                  <a:pt x="10648957" y="1834118"/>
                  <a:pt x="10599104" y="1588131"/>
                </a:cubicBezTo>
                <a:close/>
                <a:moveTo>
                  <a:pt x="6648891" y="1572663"/>
                </a:moveTo>
                <a:lnTo>
                  <a:pt x="6664967" y="1658677"/>
                </a:lnTo>
                <a:cubicBezTo>
                  <a:pt x="6713189" y="1920950"/>
                  <a:pt x="6761764" y="2174499"/>
                  <a:pt x="6854532" y="2174499"/>
                </a:cubicBezTo>
                <a:cubicBezTo>
                  <a:pt x="6948005" y="2174499"/>
                  <a:pt x="6995550" y="1920950"/>
                  <a:pt x="7042689" y="1658677"/>
                </a:cubicBezTo>
                <a:lnTo>
                  <a:pt x="7056656" y="1582271"/>
                </a:lnTo>
                <a:lnTo>
                  <a:pt x="7055485" y="1587920"/>
                </a:lnTo>
                <a:cubicBezTo>
                  <a:pt x="7006253" y="1833989"/>
                  <a:pt x="6955716" y="2080068"/>
                  <a:pt x="6854460" y="2080104"/>
                </a:cubicBezTo>
                <a:cubicBezTo>
                  <a:pt x="6753094" y="2080104"/>
                  <a:pt x="6701991" y="1834118"/>
                  <a:pt x="6652138" y="1588131"/>
                </a:cubicBezTo>
                <a:close/>
                <a:moveTo>
                  <a:pt x="11023668" y="1440923"/>
                </a:moveTo>
                <a:lnTo>
                  <a:pt x="11020364" y="1454429"/>
                </a:lnTo>
                <a:cubicBezTo>
                  <a:pt x="10964547" y="1698248"/>
                  <a:pt x="10915015" y="1976908"/>
                  <a:pt x="10801060" y="1976949"/>
                </a:cubicBezTo>
                <a:lnTo>
                  <a:pt x="10801425" y="1976584"/>
                </a:lnTo>
                <a:cubicBezTo>
                  <a:pt x="10687553" y="1976584"/>
                  <a:pt x="10637110" y="1698011"/>
                  <a:pt x="10580466" y="1454260"/>
                </a:cubicBezTo>
                <a:lnTo>
                  <a:pt x="10577733" y="1443245"/>
                </a:lnTo>
                <a:lnTo>
                  <a:pt x="10606660" y="1579407"/>
                </a:lnTo>
                <a:cubicBezTo>
                  <a:pt x="10656494" y="1825412"/>
                  <a:pt x="10705060" y="2071417"/>
                  <a:pt x="10801426" y="2071417"/>
                </a:cubicBezTo>
                <a:cubicBezTo>
                  <a:pt x="10897462" y="2071417"/>
                  <a:pt x="10945389" y="1825357"/>
                  <a:pt x="10994621" y="1579279"/>
                </a:cubicBezTo>
                <a:close/>
                <a:moveTo>
                  <a:pt x="3175915" y="1440923"/>
                </a:moveTo>
                <a:lnTo>
                  <a:pt x="3172611" y="1454429"/>
                </a:lnTo>
                <a:cubicBezTo>
                  <a:pt x="3116793" y="1698248"/>
                  <a:pt x="3067261" y="1976908"/>
                  <a:pt x="2953305" y="1976949"/>
                </a:cubicBezTo>
                <a:lnTo>
                  <a:pt x="2953671" y="1976584"/>
                </a:lnTo>
                <a:cubicBezTo>
                  <a:pt x="2839799" y="1976584"/>
                  <a:pt x="2789356" y="1698011"/>
                  <a:pt x="2732712" y="1454260"/>
                </a:cubicBezTo>
                <a:lnTo>
                  <a:pt x="2729980" y="1443249"/>
                </a:lnTo>
                <a:lnTo>
                  <a:pt x="2758906" y="1579407"/>
                </a:lnTo>
                <a:cubicBezTo>
                  <a:pt x="2808740" y="1825412"/>
                  <a:pt x="2857306" y="2071417"/>
                  <a:pt x="2953671" y="2071417"/>
                </a:cubicBezTo>
                <a:cubicBezTo>
                  <a:pt x="3049708" y="2071417"/>
                  <a:pt x="3097636" y="1825357"/>
                  <a:pt x="3146868" y="1579279"/>
                </a:cubicBezTo>
                <a:close/>
                <a:moveTo>
                  <a:pt x="7076705" y="1440915"/>
                </a:moveTo>
                <a:lnTo>
                  <a:pt x="7073399" y="1454429"/>
                </a:lnTo>
                <a:cubicBezTo>
                  <a:pt x="7017581" y="1698248"/>
                  <a:pt x="6968049" y="1976908"/>
                  <a:pt x="6854094" y="1976949"/>
                </a:cubicBezTo>
                <a:lnTo>
                  <a:pt x="6854459" y="1976584"/>
                </a:lnTo>
                <a:cubicBezTo>
                  <a:pt x="6740587" y="1976584"/>
                  <a:pt x="6690144" y="1698011"/>
                  <a:pt x="6633501" y="1454260"/>
                </a:cubicBezTo>
                <a:lnTo>
                  <a:pt x="6630767" y="1443244"/>
                </a:lnTo>
                <a:lnTo>
                  <a:pt x="6659694" y="1579407"/>
                </a:lnTo>
                <a:cubicBezTo>
                  <a:pt x="6709529" y="1825412"/>
                  <a:pt x="6758095" y="2071417"/>
                  <a:pt x="6854460" y="2071417"/>
                </a:cubicBezTo>
                <a:cubicBezTo>
                  <a:pt x="6950497" y="2071417"/>
                  <a:pt x="6998424" y="1825357"/>
                  <a:pt x="7047656" y="1579279"/>
                </a:cubicBezTo>
                <a:close/>
                <a:moveTo>
                  <a:pt x="6609438" y="1325880"/>
                </a:moveTo>
                <a:lnTo>
                  <a:pt x="6618278" y="1357474"/>
                </a:lnTo>
                <a:lnTo>
                  <a:pt x="6621974" y="1371339"/>
                </a:lnTo>
                <a:lnTo>
                  <a:pt x="6645061" y="1466251"/>
                </a:lnTo>
                <a:cubicBezTo>
                  <a:pt x="6700346" y="1704877"/>
                  <a:pt x="6748694" y="1968189"/>
                  <a:pt x="6854094" y="1968189"/>
                </a:cubicBezTo>
                <a:cubicBezTo>
                  <a:pt x="6950460" y="1968189"/>
                  <a:pt x="6998369" y="1748027"/>
                  <a:pt x="7047510" y="1527856"/>
                </a:cubicBezTo>
                <a:lnTo>
                  <a:pt x="7082764" y="1377305"/>
                </a:lnTo>
                <a:lnTo>
                  <a:pt x="7078424" y="1392636"/>
                </a:lnTo>
                <a:cubicBezTo>
                  <a:pt x="7070685" y="1421771"/>
                  <a:pt x="7063153" y="1451519"/>
                  <a:pt x="7055659" y="1481108"/>
                </a:cubicBezTo>
                <a:cubicBezTo>
                  <a:pt x="7010944" y="1657412"/>
                  <a:pt x="6968632" y="1825165"/>
                  <a:pt x="6890185" y="1864398"/>
                </a:cubicBezTo>
                <a:lnTo>
                  <a:pt x="6854314" y="1872976"/>
                </a:lnTo>
                <a:lnTo>
                  <a:pt x="6818663" y="1864269"/>
                </a:lnTo>
                <a:cubicBezTo>
                  <a:pt x="6741976" y="1825264"/>
                  <a:pt x="6697707" y="1661470"/>
                  <a:pt x="6654967" y="1495101"/>
                </a:cubicBezTo>
                <a:lnTo>
                  <a:pt x="6621974" y="1371339"/>
                </a:lnTo>
                <a:lnTo>
                  <a:pt x="6620756" y="1366333"/>
                </a:lnTo>
                <a:lnTo>
                  <a:pt x="6618278" y="1357474"/>
                </a:lnTo>
                <a:lnTo>
                  <a:pt x="6611593" y="1332398"/>
                </a:lnTo>
                <a:close/>
                <a:moveTo>
                  <a:pt x="10556401" y="1325873"/>
                </a:moveTo>
                <a:lnTo>
                  <a:pt x="10565273" y="1357582"/>
                </a:lnTo>
                <a:lnTo>
                  <a:pt x="10568925" y="1371283"/>
                </a:lnTo>
                <a:lnTo>
                  <a:pt x="10592026" y="1466251"/>
                </a:lnTo>
                <a:cubicBezTo>
                  <a:pt x="10647312" y="1704877"/>
                  <a:pt x="10695660" y="1968189"/>
                  <a:pt x="10801060" y="1968189"/>
                </a:cubicBezTo>
                <a:cubicBezTo>
                  <a:pt x="10897425" y="1968189"/>
                  <a:pt x="10945334" y="1748027"/>
                  <a:pt x="10994475" y="1527856"/>
                </a:cubicBezTo>
                <a:lnTo>
                  <a:pt x="11029732" y="1377295"/>
                </a:lnTo>
                <a:lnTo>
                  <a:pt x="11025389" y="1392636"/>
                </a:lnTo>
                <a:cubicBezTo>
                  <a:pt x="11017650" y="1421771"/>
                  <a:pt x="11010118" y="1451519"/>
                  <a:pt x="11002624" y="1481108"/>
                </a:cubicBezTo>
                <a:cubicBezTo>
                  <a:pt x="10957910" y="1657412"/>
                  <a:pt x="10915598" y="1825165"/>
                  <a:pt x="10837151" y="1864398"/>
                </a:cubicBezTo>
                <a:lnTo>
                  <a:pt x="10801280" y="1872976"/>
                </a:lnTo>
                <a:lnTo>
                  <a:pt x="10765628" y="1864269"/>
                </a:lnTo>
                <a:cubicBezTo>
                  <a:pt x="10688941" y="1825264"/>
                  <a:pt x="10644673" y="1661470"/>
                  <a:pt x="10601933" y="1495101"/>
                </a:cubicBezTo>
                <a:lnTo>
                  <a:pt x="10568925" y="1371283"/>
                </a:lnTo>
                <a:lnTo>
                  <a:pt x="10567721" y="1366333"/>
                </a:lnTo>
                <a:lnTo>
                  <a:pt x="10565273" y="1357582"/>
                </a:lnTo>
                <a:lnTo>
                  <a:pt x="10558559" y="1332398"/>
                </a:lnTo>
                <a:close/>
                <a:moveTo>
                  <a:pt x="2708643" y="1325859"/>
                </a:moveTo>
                <a:lnTo>
                  <a:pt x="2717520" y="1357586"/>
                </a:lnTo>
                <a:lnTo>
                  <a:pt x="2721171" y="1371280"/>
                </a:lnTo>
                <a:lnTo>
                  <a:pt x="2744272" y="1466251"/>
                </a:lnTo>
                <a:cubicBezTo>
                  <a:pt x="2799557" y="1704877"/>
                  <a:pt x="2847906" y="1968189"/>
                  <a:pt x="2953305" y="1968189"/>
                </a:cubicBezTo>
                <a:cubicBezTo>
                  <a:pt x="3049671" y="1968189"/>
                  <a:pt x="3097580" y="1748027"/>
                  <a:pt x="3146721" y="1527856"/>
                </a:cubicBezTo>
                <a:lnTo>
                  <a:pt x="3181974" y="1377313"/>
                </a:lnTo>
                <a:lnTo>
                  <a:pt x="3177636" y="1392636"/>
                </a:lnTo>
                <a:cubicBezTo>
                  <a:pt x="3169897" y="1421771"/>
                  <a:pt x="3162365" y="1451519"/>
                  <a:pt x="3154871" y="1481108"/>
                </a:cubicBezTo>
                <a:cubicBezTo>
                  <a:pt x="3110156" y="1657412"/>
                  <a:pt x="3067845" y="1825165"/>
                  <a:pt x="2989398" y="1864398"/>
                </a:cubicBezTo>
                <a:lnTo>
                  <a:pt x="2953527" y="1872976"/>
                </a:lnTo>
                <a:lnTo>
                  <a:pt x="2917875" y="1864269"/>
                </a:lnTo>
                <a:cubicBezTo>
                  <a:pt x="2841188" y="1825264"/>
                  <a:pt x="2796919" y="1661470"/>
                  <a:pt x="2754179" y="1495101"/>
                </a:cubicBezTo>
                <a:lnTo>
                  <a:pt x="2721171" y="1371280"/>
                </a:lnTo>
                <a:lnTo>
                  <a:pt x="2719967" y="1366333"/>
                </a:lnTo>
                <a:lnTo>
                  <a:pt x="2717520" y="1357586"/>
                </a:lnTo>
                <a:lnTo>
                  <a:pt x="2710805" y="1332398"/>
                </a:lnTo>
                <a:close/>
                <a:moveTo>
                  <a:pt x="9421027" y="1311852"/>
                </a:moveTo>
                <a:lnTo>
                  <a:pt x="9418282" y="1317770"/>
                </a:lnTo>
                <a:cubicBezTo>
                  <a:pt x="9368794" y="1428435"/>
                  <a:pt x="9318348" y="1539109"/>
                  <a:pt x="9217822" y="1539145"/>
                </a:cubicBezTo>
                <a:cubicBezTo>
                  <a:pt x="9117368" y="1539145"/>
                  <a:pt x="9066667" y="1428562"/>
                  <a:pt x="9016924" y="1317979"/>
                </a:cubicBezTo>
                <a:lnTo>
                  <a:pt x="9014199" y="1312138"/>
                </a:lnTo>
                <a:lnTo>
                  <a:pt x="9022081" y="1329950"/>
                </a:lnTo>
                <a:cubicBezTo>
                  <a:pt x="9072087" y="1452826"/>
                  <a:pt x="9120840" y="1576305"/>
                  <a:pt x="9217822" y="1576305"/>
                </a:cubicBezTo>
                <a:cubicBezTo>
                  <a:pt x="9314621" y="1576305"/>
                  <a:pt x="9363190" y="1452826"/>
                  <a:pt x="9413040" y="1329950"/>
                </a:cubicBezTo>
                <a:close/>
                <a:moveTo>
                  <a:pt x="5474103" y="1311764"/>
                </a:moveTo>
                <a:lnTo>
                  <a:pt x="5471316" y="1317770"/>
                </a:lnTo>
                <a:cubicBezTo>
                  <a:pt x="5421829" y="1428435"/>
                  <a:pt x="5371383" y="1539109"/>
                  <a:pt x="5270856" y="1539145"/>
                </a:cubicBezTo>
                <a:cubicBezTo>
                  <a:pt x="5170403" y="1539145"/>
                  <a:pt x="5119702" y="1428562"/>
                  <a:pt x="5069959" y="1317979"/>
                </a:cubicBezTo>
                <a:lnTo>
                  <a:pt x="5067263" y="1312200"/>
                </a:lnTo>
                <a:lnTo>
                  <a:pt x="5075118" y="1329950"/>
                </a:lnTo>
                <a:cubicBezTo>
                  <a:pt x="5125124" y="1452826"/>
                  <a:pt x="5173876" y="1576305"/>
                  <a:pt x="5270859" y="1576305"/>
                </a:cubicBezTo>
                <a:cubicBezTo>
                  <a:pt x="5367658" y="1576305"/>
                  <a:pt x="5416226" y="1452826"/>
                  <a:pt x="5466077" y="1329950"/>
                </a:cubicBezTo>
                <a:close/>
                <a:moveTo>
                  <a:pt x="1573351" y="1311683"/>
                </a:moveTo>
                <a:lnTo>
                  <a:pt x="1570527" y="1317770"/>
                </a:lnTo>
                <a:cubicBezTo>
                  <a:pt x="1521039" y="1428435"/>
                  <a:pt x="1470594" y="1539109"/>
                  <a:pt x="1370067" y="1539145"/>
                </a:cubicBezTo>
                <a:cubicBezTo>
                  <a:pt x="1269614" y="1539145"/>
                  <a:pt x="1218912" y="1428562"/>
                  <a:pt x="1169169" y="1317979"/>
                </a:cubicBezTo>
                <a:lnTo>
                  <a:pt x="1166498" y="1312253"/>
                </a:lnTo>
                <a:lnTo>
                  <a:pt x="1174330" y="1329950"/>
                </a:lnTo>
                <a:cubicBezTo>
                  <a:pt x="1224336" y="1452826"/>
                  <a:pt x="1273088" y="1576305"/>
                  <a:pt x="1370071" y="1576305"/>
                </a:cubicBezTo>
                <a:cubicBezTo>
                  <a:pt x="1466870" y="1576305"/>
                  <a:pt x="1515439" y="1452826"/>
                  <a:pt x="1565289" y="1329950"/>
                </a:cubicBezTo>
                <a:close/>
                <a:moveTo>
                  <a:pt x="11803900" y="1291754"/>
                </a:moveTo>
                <a:lnTo>
                  <a:pt x="11792300" y="1316747"/>
                </a:lnTo>
                <a:cubicBezTo>
                  <a:pt x="11742795" y="1427412"/>
                  <a:pt x="11692331" y="1538086"/>
                  <a:pt x="11591768" y="1538122"/>
                </a:cubicBezTo>
                <a:cubicBezTo>
                  <a:pt x="11491278" y="1538122"/>
                  <a:pt x="11440576" y="1427540"/>
                  <a:pt x="11390833" y="1316957"/>
                </a:cubicBezTo>
                <a:lnTo>
                  <a:pt x="11384623" y="1303647"/>
                </a:lnTo>
                <a:lnTo>
                  <a:pt x="11396071" y="1329512"/>
                </a:lnTo>
                <a:cubicBezTo>
                  <a:pt x="11446087" y="1452387"/>
                  <a:pt x="11494857" y="1575866"/>
                  <a:pt x="11591913" y="1575866"/>
                </a:cubicBezTo>
                <a:cubicBezTo>
                  <a:pt x="11688969" y="1575866"/>
                  <a:pt x="11737481" y="1452387"/>
                  <a:pt x="11787258" y="1329512"/>
                </a:cubicBezTo>
                <a:close/>
                <a:moveTo>
                  <a:pt x="3962901" y="1276436"/>
                </a:moveTo>
                <a:lnTo>
                  <a:pt x="3935240" y="1337470"/>
                </a:lnTo>
                <a:cubicBezTo>
                  <a:pt x="3888536" y="1440814"/>
                  <a:pt x="3838291" y="1538088"/>
                  <a:pt x="3744013" y="1538122"/>
                </a:cubicBezTo>
                <a:cubicBezTo>
                  <a:pt x="3643523" y="1538122"/>
                  <a:pt x="3592822" y="1427540"/>
                  <a:pt x="3543078" y="1316957"/>
                </a:cubicBezTo>
                <a:lnTo>
                  <a:pt x="3536957" y="1303838"/>
                </a:lnTo>
                <a:lnTo>
                  <a:pt x="3548321" y="1329512"/>
                </a:lnTo>
                <a:cubicBezTo>
                  <a:pt x="3598337" y="1452387"/>
                  <a:pt x="3647107" y="1575866"/>
                  <a:pt x="3744161" y="1575866"/>
                </a:cubicBezTo>
                <a:cubicBezTo>
                  <a:pt x="3841217" y="1575866"/>
                  <a:pt x="3889730" y="1452387"/>
                  <a:pt x="3939507" y="1329512"/>
                </a:cubicBezTo>
                <a:close/>
                <a:moveTo>
                  <a:pt x="7103750" y="1275694"/>
                </a:moveTo>
                <a:lnTo>
                  <a:pt x="7102125" y="1279602"/>
                </a:lnTo>
                <a:cubicBezTo>
                  <a:pt x="7032062" y="1479007"/>
                  <a:pt x="6986638" y="1769059"/>
                  <a:pt x="6854313" y="1769107"/>
                </a:cubicBezTo>
                <a:lnTo>
                  <a:pt x="6854313" y="1769472"/>
                </a:lnTo>
                <a:cubicBezTo>
                  <a:pt x="6721797" y="1769472"/>
                  <a:pt x="6675365" y="1479531"/>
                  <a:pt x="6604548" y="1280196"/>
                </a:cubicBezTo>
                <a:lnTo>
                  <a:pt x="6603612" y="1277967"/>
                </a:lnTo>
                <a:lnTo>
                  <a:pt x="6621099" y="1333193"/>
                </a:lnTo>
                <a:cubicBezTo>
                  <a:pt x="6687932" y="1560782"/>
                  <a:pt x="6733702" y="1864233"/>
                  <a:pt x="6854387" y="1864233"/>
                </a:cubicBezTo>
                <a:cubicBezTo>
                  <a:pt x="6974844" y="1864233"/>
                  <a:pt x="7019701" y="1560696"/>
                  <a:pt x="7085793" y="1333026"/>
                </a:cubicBezTo>
                <a:close/>
                <a:moveTo>
                  <a:pt x="3202963" y="1275692"/>
                </a:moveTo>
                <a:lnTo>
                  <a:pt x="3201337" y="1279602"/>
                </a:lnTo>
                <a:cubicBezTo>
                  <a:pt x="3131274" y="1479007"/>
                  <a:pt x="3085850" y="1769059"/>
                  <a:pt x="2953525" y="1769107"/>
                </a:cubicBezTo>
                <a:lnTo>
                  <a:pt x="2953525" y="1769472"/>
                </a:lnTo>
                <a:cubicBezTo>
                  <a:pt x="2821010" y="1769472"/>
                  <a:pt x="2774577" y="1479531"/>
                  <a:pt x="2703761" y="1280196"/>
                </a:cubicBezTo>
                <a:lnTo>
                  <a:pt x="2702820" y="1277956"/>
                </a:lnTo>
                <a:lnTo>
                  <a:pt x="2720310" y="1333193"/>
                </a:lnTo>
                <a:cubicBezTo>
                  <a:pt x="2787144" y="1560782"/>
                  <a:pt x="2832914" y="1864233"/>
                  <a:pt x="2953599" y="1864233"/>
                </a:cubicBezTo>
                <a:cubicBezTo>
                  <a:pt x="3074056" y="1864233"/>
                  <a:pt x="3118913" y="1560696"/>
                  <a:pt x="3185005" y="1333026"/>
                </a:cubicBezTo>
                <a:close/>
                <a:moveTo>
                  <a:pt x="11050717" y="1275690"/>
                </a:moveTo>
                <a:lnTo>
                  <a:pt x="11049090" y="1279602"/>
                </a:lnTo>
                <a:cubicBezTo>
                  <a:pt x="10979027" y="1479007"/>
                  <a:pt x="10933603" y="1769059"/>
                  <a:pt x="10801279" y="1769107"/>
                </a:cubicBezTo>
                <a:lnTo>
                  <a:pt x="10801279" y="1769472"/>
                </a:lnTo>
                <a:cubicBezTo>
                  <a:pt x="10668763" y="1769472"/>
                  <a:pt x="10622330" y="1479531"/>
                  <a:pt x="10551514" y="1280196"/>
                </a:cubicBezTo>
                <a:lnTo>
                  <a:pt x="10550577" y="1277965"/>
                </a:lnTo>
                <a:lnTo>
                  <a:pt x="10568064" y="1333193"/>
                </a:lnTo>
                <a:cubicBezTo>
                  <a:pt x="10634897" y="1560782"/>
                  <a:pt x="10680668" y="1864233"/>
                  <a:pt x="10801352" y="1864233"/>
                </a:cubicBezTo>
                <a:cubicBezTo>
                  <a:pt x="10921809" y="1864233"/>
                  <a:pt x="10966667" y="1560696"/>
                  <a:pt x="11032759" y="1333026"/>
                </a:cubicBezTo>
                <a:close/>
                <a:moveTo>
                  <a:pt x="7864913" y="1273737"/>
                </a:moveTo>
                <a:lnTo>
                  <a:pt x="7836029" y="1337470"/>
                </a:lnTo>
                <a:cubicBezTo>
                  <a:pt x="7789325" y="1440814"/>
                  <a:pt x="7739080" y="1538088"/>
                  <a:pt x="7644802" y="1538122"/>
                </a:cubicBezTo>
                <a:cubicBezTo>
                  <a:pt x="7544312" y="1538122"/>
                  <a:pt x="7493610" y="1427540"/>
                  <a:pt x="7443867" y="1316957"/>
                </a:cubicBezTo>
                <a:lnTo>
                  <a:pt x="7437670" y="1303676"/>
                </a:lnTo>
                <a:lnTo>
                  <a:pt x="7449106" y="1329512"/>
                </a:lnTo>
                <a:cubicBezTo>
                  <a:pt x="7499122" y="1452387"/>
                  <a:pt x="7547892" y="1575866"/>
                  <a:pt x="7644947" y="1575866"/>
                </a:cubicBezTo>
                <a:cubicBezTo>
                  <a:pt x="7742437" y="1575866"/>
                  <a:pt x="7790948" y="1451282"/>
                  <a:pt x="7840960" y="1327866"/>
                </a:cubicBezTo>
                <a:close/>
                <a:moveTo>
                  <a:pt x="1157601" y="1272450"/>
                </a:moveTo>
                <a:lnTo>
                  <a:pt x="1174919" y="1309219"/>
                </a:lnTo>
                <a:cubicBezTo>
                  <a:pt x="1224662" y="1419802"/>
                  <a:pt x="1273446" y="1530384"/>
                  <a:pt x="1370067" y="1530384"/>
                </a:cubicBezTo>
                <a:cubicBezTo>
                  <a:pt x="1466725" y="1530384"/>
                  <a:pt x="1515254" y="1419747"/>
                  <a:pt x="1564751" y="1309100"/>
                </a:cubicBezTo>
                <a:lnTo>
                  <a:pt x="1581586" y="1273168"/>
                </a:lnTo>
                <a:lnTo>
                  <a:pt x="1561071" y="1313096"/>
                </a:lnTo>
                <a:cubicBezTo>
                  <a:pt x="1514528" y="1405567"/>
                  <a:pt x="1464482" y="1492607"/>
                  <a:pt x="1370067" y="1492641"/>
                </a:cubicBezTo>
                <a:cubicBezTo>
                  <a:pt x="1275790" y="1492641"/>
                  <a:pt x="1225512" y="1405683"/>
                  <a:pt x="1178714" y="1313291"/>
                </a:cubicBezTo>
                <a:close/>
                <a:moveTo>
                  <a:pt x="5058388" y="1272446"/>
                </a:moveTo>
                <a:lnTo>
                  <a:pt x="5075708" y="1309219"/>
                </a:lnTo>
                <a:cubicBezTo>
                  <a:pt x="5125451" y="1419802"/>
                  <a:pt x="5174235" y="1530384"/>
                  <a:pt x="5270856" y="1530384"/>
                </a:cubicBezTo>
                <a:cubicBezTo>
                  <a:pt x="5367514" y="1530384"/>
                  <a:pt x="5416043" y="1419747"/>
                  <a:pt x="5465540" y="1309100"/>
                </a:cubicBezTo>
                <a:lnTo>
                  <a:pt x="5482364" y="1273191"/>
                </a:lnTo>
                <a:lnTo>
                  <a:pt x="5461860" y="1313096"/>
                </a:lnTo>
                <a:cubicBezTo>
                  <a:pt x="5415317" y="1405567"/>
                  <a:pt x="5365271" y="1492607"/>
                  <a:pt x="5270856" y="1492641"/>
                </a:cubicBezTo>
                <a:cubicBezTo>
                  <a:pt x="5176579" y="1492641"/>
                  <a:pt x="5126301" y="1405683"/>
                  <a:pt x="5079503" y="1313291"/>
                </a:cubicBezTo>
                <a:close/>
                <a:moveTo>
                  <a:pt x="9005352" y="1272444"/>
                </a:moveTo>
                <a:lnTo>
                  <a:pt x="9022673" y="1309219"/>
                </a:lnTo>
                <a:cubicBezTo>
                  <a:pt x="9072416" y="1419802"/>
                  <a:pt x="9121201" y="1530384"/>
                  <a:pt x="9217822" y="1530384"/>
                </a:cubicBezTo>
                <a:cubicBezTo>
                  <a:pt x="9314480" y="1530384"/>
                  <a:pt x="9363009" y="1419747"/>
                  <a:pt x="9412505" y="1309100"/>
                </a:cubicBezTo>
                <a:lnTo>
                  <a:pt x="9429342" y="1273164"/>
                </a:lnTo>
                <a:lnTo>
                  <a:pt x="9408825" y="1313096"/>
                </a:lnTo>
                <a:cubicBezTo>
                  <a:pt x="9362282" y="1405567"/>
                  <a:pt x="9312236" y="1492607"/>
                  <a:pt x="9217822" y="1492641"/>
                </a:cubicBezTo>
                <a:cubicBezTo>
                  <a:pt x="9123544" y="1492641"/>
                  <a:pt x="9073266" y="1405683"/>
                  <a:pt x="9026468" y="1313291"/>
                </a:cubicBezTo>
                <a:close/>
                <a:moveTo>
                  <a:pt x="3955453" y="1271594"/>
                </a:moveTo>
                <a:lnTo>
                  <a:pt x="3952057" y="1277642"/>
                </a:lnTo>
                <a:cubicBezTo>
                  <a:pt x="3899962" y="1381754"/>
                  <a:pt x="3849903" y="1491907"/>
                  <a:pt x="3743648" y="1491984"/>
                </a:cubicBezTo>
                <a:cubicBezTo>
                  <a:pt x="3649370" y="1491984"/>
                  <a:pt x="3599076" y="1405027"/>
                  <a:pt x="3552261" y="1312634"/>
                </a:cubicBezTo>
                <a:lnTo>
                  <a:pt x="3537204" y="1283519"/>
                </a:lnTo>
                <a:lnTo>
                  <a:pt x="3548828" y="1308197"/>
                </a:lnTo>
                <a:cubicBezTo>
                  <a:pt x="3598571" y="1418779"/>
                  <a:pt x="3647356" y="1529362"/>
                  <a:pt x="3744013" y="1529362"/>
                </a:cubicBezTo>
                <a:cubicBezTo>
                  <a:pt x="3849772" y="1529362"/>
                  <a:pt x="3897934" y="1397008"/>
                  <a:pt x="3952761" y="1277050"/>
                </a:cubicBezTo>
                <a:close/>
                <a:moveTo>
                  <a:pt x="7858754" y="1267123"/>
                </a:moveTo>
                <a:lnTo>
                  <a:pt x="7852845" y="1277642"/>
                </a:lnTo>
                <a:cubicBezTo>
                  <a:pt x="7800751" y="1381754"/>
                  <a:pt x="7750691" y="1491907"/>
                  <a:pt x="7644436" y="1491984"/>
                </a:cubicBezTo>
                <a:cubicBezTo>
                  <a:pt x="7550158" y="1491984"/>
                  <a:pt x="7499865" y="1405027"/>
                  <a:pt x="7453050" y="1312634"/>
                </a:cubicBezTo>
                <a:lnTo>
                  <a:pt x="7437988" y="1283510"/>
                </a:lnTo>
                <a:lnTo>
                  <a:pt x="7449616" y="1308197"/>
                </a:lnTo>
                <a:cubicBezTo>
                  <a:pt x="7499359" y="1418779"/>
                  <a:pt x="7548144" y="1529362"/>
                  <a:pt x="7644802" y="1529362"/>
                </a:cubicBezTo>
                <a:cubicBezTo>
                  <a:pt x="7741496" y="1529362"/>
                  <a:pt x="7790043" y="1418725"/>
                  <a:pt x="7839558" y="1308078"/>
                </a:cubicBezTo>
                <a:close/>
                <a:moveTo>
                  <a:pt x="1967879" y="1262031"/>
                </a:moveTo>
                <a:lnTo>
                  <a:pt x="2016276" y="1340271"/>
                </a:lnTo>
                <a:cubicBezTo>
                  <a:pt x="2052732" y="1391410"/>
                  <a:pt x="2096097" y="1429858"/>
                  <a:pt x="2161143" y="1429858"/>
                </a:cubicBezTo>
                <a:cubicBezTo>
                  <a:pt x="2226141" y="1429858"/>
                  <a:pt x="2269432" y="1391361"/>
                  <a:pt x="2305812" y="1340156"/>
                </a:cubicBezTo>
                <a:lnTo>
                  <a:pt x="2352395" y="1264586"/>
                </a:lnTo>
                <a:lnTo>
                  <a:pt x="2323189" y="1308322"/>
                </a:lnTo>
                <a:cubicBezTo>
                  <a:pt x="2283447" y="1362884"/>
                  <a:pt x="2236343" y="1406543"/>
                  <a:pt x="2161139" y="1406570"/>
                </a:cubicBezTo>
                <a:cubicBezTo>
                  <a:pt x="2085909" y="1406570"/>
                  <a:pt x="2038756" y="1362959"/>
                  <a:pt x="1998954" y="1308446"/>
                </a:cubicBezTo>
                <a:close/>
                <a:moveTo>
                  <a:pt x="5868642" y="1261992"/>
                </a:moveTo>
                <a:lnTo>
                  <a:pt x="5917063" y="1340271"/>
                </a:lnTo>
                <a:cubicBezTo>
                  <a:pt x="5953518" y="1391410"/>
                  <a:pt x="5996883" y="1429858"/>
                  <a:pt x="6061929" y="1429858"/>
                </a:cubicBezTo>
                <a:cubicBezTo>
                  <a:pt x="6126926" y="1429858"/>
                  <a:pt x="6170218" y="1391361"/>
                  <a:pt x="6206596" y="1340156"/>
                </a:cubicBezTo>
                <a:lnTo>
                  <a:pt x="6253125" y="1264674"/>
                </a:lnTo>
                <a:lnTo>
                  <a:pt x="6223978" y="1308322"/>
                </a:lnTo>
                <a:cubicBezTo>
                  <a:pt x="6184236" y="1362884"/>
                  <a:pt x="6137132" y="1406543"/>
                  <a:pt x="6061928" y="1406570"/>
                </a:cubicBezTo>
                <a:cubicBezTo>
                  <a:pt x="5986698" y="1406570"/>
                  <a:pt x="5939545" y="1362959"/>
                  <a:pt x="5899743" y="1308446"/>
                </a:cubicBezTo>
                <a:close/>
                <a:moveTo>
                  <a:pt x="9815586" y="1261960"/>
                </a:moveTo>
                <a:lnTo>
                  <a:pt x="9864027" y="1340271"/>
                </a:lnTo>
                <a:cubicBezTo>
                  <a:pt x="9900482" y="1391410"/>
                  <a:pt x="9943847" y="1429858"/>
                  <a:pt x="10008893" y="1429858"/>
                </a:cubicBezTo>
                <a:cubicBezTo>
                  <a:pt x="10073890" y="1429858"/>
                  <a:pt x="10117181" y="1391361"/>
                  <a:pt x="10153560" y="1340156"/>
                </a:cubicBezTo>
                <a:lnTo>
                  <a:pt x="10200075" y="1264698"/>
                </a:lnTo>
                <a:lnTo>
                  <a:pt x="10170943" y="1308322"/>
                </a:lnTo>
                <a:cubicBezTo>
                  <a:pt x="10131202" y="1362884"/>
                  <a:pt x="10084097" y="1406543"/>
                  <a:pt x="10008894" y="1406570"/>
                </a:cubicBezTo>
                <a:cubicBezTo>
                  <a:pt x="9933663" y="1406570"/>
                  <a:pt x="9886511" y="1362959"/>
                  <a:pt x="9846709" y="1308446"/>
                </a:cubicBezTo>
                <a:close/>
                <a:moveTo>
                  <a:pt x="11811799" y="1254150"/>
                </a:moveTo>
                <a:lnTo>
                  <a:pt x="11810274" y="1256934"/>
                </a:lnTo>
                <a:cubicBezTo>
                  <a:pt x="11754141" y="1366578"/>
                  <a:pt x="11704740" y="1491902"/>
                  <a:pt x="11591402" y="1491984"/>
                </a:cubicBezTo>
                <a:cubicBezTo>
                  <a:pt x="11497124" y="1491984"/>
                  <a:pt x="11446830" y="1405027"/>
                  <a:pt x="11400015" y="1312634"/>
                </a:cubicBezTo>
                <a:lnTo>
                  <a:pt x="11384958" y="1283519"/>
                </a:lnTo>
                <a:lnTo>
                  <a:pt x="11396582" y="1308197"/>
                </a:lnTo>
                <a:cubicBezTo>
                  <a:pt x="11446325" y="1418779"/>
                  <a:pt x="11495110" y="1529362"/>
                  <a:pt x="11591768" y="1529362"/>
                </a:cubicBezTo>
                <a:cubicBezTo>
                  <a:pt x="11688462" y="1529362"/>
                  <a:pt x="11737009" y="1418725"/>
                  <a:pt x="11786524" y="1308078"/>
                </a:cubicBezTo>
                <a:close/>
                <a:moveTo>
                  <a:pt x="3210886" y="1231474"/>
                </a:moveTo>
                <a:lnTo>
                  <a:pt x="3200955" y="1251660"/>
                </a:lnTo>
                <a:cubicBezTo>
                  <a:pt x="3130885" y="1420394"/>
                  <a:pt x="3085730" y="1665832"/>
                  <a:pt x="2953453" y="1665880"/>
                </a:cubicBezTo>
                <a:cubicBezTo>
                  <a:pt x="2821177" y="1665880"/>
                  <a:pt x="2774701" y="1420647"/>
                  <a:pt x="2703826" y="1252049"/>
                </a:cubicBezTo>
                <a:lnTo>
                  <a:pt x="2697588" y="1239496"/>
                </a:lnTo>
                <a:lnTo>
                  <a:pt x="2699254" y="1243251"/>
                </a:lnTo>
                <a:cubicBezTo>
                  <a:pt x="2778452" y="1442134"/>
                  <a:pt x="2820872" y="1760346"/>
                  <a:pt x="2953525" y="1760346"/>
                </a:cubicBezTo>
                <a:cubicBezTo>
                  <a:pt x="3086028" y="1760346"/>
                  <a:pt x="3127366" y="1442030"/>
                  <a:pt x="3205784" y="1243083"/>
                </a:cubicBezTo>
                <a:close/>
                <a:moveTo>
                  <a:pt x="7111680" y="1231463"/>
                </a:moveTo>
                <a:lnTo>
                  <a:pt x="7101743" y="1251660"/>
                </a:lnTo>
                <a:cubicBezTo>
                  <a:pt x="7031673" y="1420394"/>
                  <a:pt x="6986518" y="1665832"/>
                  <a:pt x="6854241" y="1665880"/>
                </a:cubicBezTo>
                <a:cubicBezTo>
                  <a:pt x="6721965" y="1665880"/>
                  <a:pt x="6675489" y="1420647"/>
                  <a:pt x="6604614" y="1252049"/>
                </a:cubicBezTo>
                <a:lnTo>
                  <a:pt x="6598375" y="1239496"/>
                </a:lnTo>
                <a:lnTo>
                  <a:pt x="6600042" y="1243251"/>
                </a:lnTo>
                <a:cubicBezTo>
                  <a:pt x="6679241" y="1442134"/>
                  <a:pt x="6721661" y="1760346"/>
                  <a:pt x="6854313" y="1760346"/>
                </a:cubicBezTo>
                <a:cubicBezTo>
                  <a:pt x="6986816" y="1760346"/>
                  <a:pt x="7028154" y="1442030"/>
                  <a:pt x="7106573" y="1243083"/>
                </a:cubicBezTo>
                <a:close/>
                <a:moveTo>
                  <a:pt x="11058646" y="1231460"/>
                </a:moveTo>
                <a:lnTo>
                  <a:pt x="11048708" y="1251660"/>
                </a:lnTo>
                <a:cubicBezTo>
                  <a:pt x="10978638" y="1420394"/>
                  <a:pt x="10933483" y="1665832"/>
                  <a:pt x="10801206" y="1665880"/>
                </a:cubicBezTo>
                <a:cubicBezTo>
                  <a:pt x="10668929" y="1665880"/>
                  <a:pt x="10622453" y="1420647"/>
                  <a:pt x="10551579" y="1252049"/>
                </a:cubicBezTo>
                <a:lnTo>
                  <a:pt x="10545349" y="1239512"/>
                </a:lnTo>
                <a:lnTo>
                  <a:pt x="10547007" y="1243251"/>
                </a:lnTo>
                <a:cubicBezTo>
                  <a:pt x="10626207" y="1442134"/>
                  <a:pt x="10668627" y="1760346"/>
                  <a:pt x="10801279" y="1760346"/>
                </a:cubicBezTo>
                <a:cubicBezTo>
                  <a:pt x="10933782" y="1760346"/>
                  <a:pt x="10975120" y="1442030"/>
                  <a:pt x="11053538" y="1243083"/>
                </a:cubicBezTo>
                <a:close/>
                <a:moveTo>
                  <a:pt x="2365138" y="1229626"/>
                </a:moveTo>
                <a:lnTo>
                  <a:pt x="2351718" y="1247905"/>
                </a:lnTo>
                <a:cubicBezTo>
                  <a:pt x="2305160" y="1312719"/>
                  <a:pt x="2255246" y="1373765"/>
                  <a:pt x="2161140" y="1373936"/>
                </a:cubicBezTo>
                <a:cubicBezTo>
                  <a:pt x="2067306" y="1373936"/>
                  <a:pt x="2017169" y="1312981"/>
                  <a:pt x="1970364" y="1248216"/>
                </a:cubicBezTo>
                <a:lnTo>
                  <a:pt x="1957374" y="1230621"/>
                </a:lnTo>
                <a:lnTo>
                  <a:pt x="1965516" y="1242785"/>
                </a:lnTo>
                <a:cubicBezTo>
                  <a:pt x="2015094" y="1320297"/>
                  <a:pt x="2063898" y="1397809"/>
                  <a:pt x="2161139" y="1397809"/>
                </a:cubicBezTo>
                <a:cubicBezTo>
                  <a:pt x="2258198" y="1397809"/>
                  <a:pt x="2306929" y="1320224"/>
                  <a:pt x="2356453" y="1242630"/>
                </a:cubicBezTo>
                <a:close/>
                <a:moveTo>
                  <a:pt x="10212896" y="1229621"/>
                </a:moveTo>
                <a:lnTo>
                  <a:pt x="10199472" y="1247905"/>
                </a:lnTo>
                <a:cubicBezTo>
                  <a:pt x="10152914" y="1312719"/>
                  <a:pt x="10103000" y="1373765"/>
                  <a:pt x="10008894" y="1373936"/>
                </a:cubicBezTo>
                <a:cubicBezTo>
                  <a:pt x="9915061" y="1373936"/>
                  <a:pt x="9864923" y="1312981"/>
                  <a:pt x="9818118" y="1248216"/>
                </a:cubicBezTo>
                <a:lnTo>
                  <a:pt x="9805135" y="1230631"/>
                </a:lnTo>
                <a:lnTo>
                  <a:pt x="9813270" y="1242785"/>
                </a:lnTo>
                <a:cubicBezTo>
                  <a:pt x="9862849" y="1320297"/>
                  <a:pt x="9911653" y="1397809"/>
                  <a:pt x="10008894" y="1397809"/>
                </a:cubicBezTo>
                <a:cubicBezTo>
                  <a:pt x="10105953" y="1397809"/>
                  <a:pt x="10154683" y="1320224"/>
                  <a:pt x="10204207" y="1242630"/>
                </a:cubicBezTo>
                <a:close/>
                <a:moveTo>
                  <a:pt x="6265930" y="1229621"/>
                </a:moveTo>
                <a:lnTo>
                  <a:pt x="6252506" y="1247905"/>
                </a:lnTo>
                <a:cubicBezTo>
                  <a:pt x="6205949" y="1312719"/>
                  <a:pt x="6156035" y="1373765"/>
                  <a:pt x="6061929" y="1373936"/>
                </a:cubicBezTo>
                <a:cubicBezTo>
                  <a:pt x="5968095" y="1373936"/>
                  <a:pt x="5917958" y="1312981"/>
                  <a:pt x="5871153" y="1248216"/>
                </a:cubicBezTo>
                <a:lnTo>
                  <a:pt x="5858163" y="1230621"/>
                </a:lnTo>
                <a:lnTo>
                  <a:pt x="5866305" y="1242785"/>
                </a:lnTo>
                <a:cubicBezTo>
                  <a:pt x="5915884" y="1320297"/>
                  <a:pt x="5964687" y="1397809"/>
                  <a:pt x="6061928" y="1397809"/>
                </a:cubicBezTo>
                <a:cubicBezTo>
                  <a:pt x="6158987" y="1397809"/>
                  <a:pt x="6207717" y="1320224"/>
                  <a:pt x="6257241" y="1242630"/>
                </a:cubicBezTo>
                <a:close/>
                <a:moveTo>
                  <a:pt x="4660195" y="1227645"/>
                </a:moveTo>
                <a:lnTo>
                  <a:pt x="4641041" y="1248144"/>
                </a:lnTo>
                <a:cubicBezTo>
                  <a:pt x="4601395" y="1287063"/>
                  <a:pt x="4554441" y="1318207"/>
                  <a:pt x="4479347" y="1318234"/>
                </a:cubicBezTo>
                <a:cubicBezTo>
                  <a:pt x="4413784" y="1318234"/>
                  <a:pt x="4369616" y="1294434"/>
                  <a:pt x="4332980" y="1262453"/>
                </a:cubicBezTo>
                <a:lnTo>
                  <a:pt x="4300506" y="1230455"/>
                </a:lnTo>
                <a:lnTo>
                  <a:pt x="4304218" y="1234965"/>
                </a:lnTo>
                <a:cubicBezTo>
                  <a:pt x="4347581" y="1286568"/>
                  <a:pt x="4395497" y="1331887"/>
                  <a:pt x="4479348" y="1331887"/>
                </a:cubicBezTo>
                <a:cubicBezTo>
                  <a:pt x="4561612" y="1331887"/>
                  <a:pt x="4609170" y="1288347"/>
                  <a:pt x="4651717" y="1237998"/>
                </a:cubicBezTo>
                <a:close/>
                <a:moveTo>
                  <a:pt x="397069" y="1227146"/>
                </a:moveTo>
                <a:lnTo>
                  <a:pt x="406092" y="1238116"/>
                </a:lnTo>
                <a:cubicBezTo>
                  <a:pt x="448766" y="1288399"/>
                  <a:pt x="496421" y="1331887"/>
                  <a:pt x="578561" y="1331887"/>
                </a:cubicBezTo>
                <a:cubicBezTo>
                  <a:pt x="660824" y="1331887"/>
                  <a:pt x="708382" y="1288347"/>
                  <a:pt x="750929" y="1237998"/>
                </a:cubicBezTo>
                <a:lnTo>
                  <a:pt x="759418" y="1227632"/>
                </a:lnTo>
                <a:lnTo>
                  <a:pt x="740252" y="1248144"/>
                </a:lnTo>
                <a:cubicBezTo>
                  <a:pt x="700606" y="1287063"/>
                  <a:pt x="653651" y="1318207"/>
                  <a:pt x="578557" y="1318234"/>
                </a:cubicBezTo>
                <a:cubicBezTo>
                  <a:pt x="503628" y="1318234"/>
                  <a:pt x="456643" y="1287148"/>
                  <a:pt x="416910" y="1248291"/>
                </a:cubicBezTo>
                <a:close/>
                <a:moveTo>
                  <a:pt x="8991232" y="1227066"/>
                </a:moveTo>
                <a:lnTo>
                  <a:pt x="9022125" y="1285930"/>
                </a:lnTo>
                <a:cubicBezTo>
                  <a:pt x="9071722" y="1384869"/>
                  <a:pt x="9120434" y="1483808"/>
                  <a:pt x="9217457" y="1483808"/>
                </a:cubicBezTo>
                <a:cubicBezTo>
                  <a:pt x="9314406" y="1483808"/>
                  <a:pt x="9362936" y="1384815"/>
                  <a:pt x="9412368" y="1285812"/>
                </a:cubicBezTo>
                <a:lnTo>
                  <a:pt x="9440087" y="1232797"/>
                </a:lnTo>
                <a:lnTo>
                  <a:pt x="9436480" y="1238598"/>
                </a:lnTo>
                <a:cubicBezTo>
                  <a:pt x="9380247" y="1335359"/>
                  <a:pt x="9330759" y="1445952"/>
                  <a:pt x="9217749" y="1445993"/>
                </a:cubicBezTo>
                <a:cubicBezTo>
                  <a:pt x="9105026" y="1445993"/>
                  <a:pt x="9055155" y="1335511"/>
                  <a:pt x="8998597" y="1238839"/>
                </a:cubicBezTo>
                <a:close/>
                <a:moveTo>
                  <a:pt x="1143474" y="1227059"/>
                </a:moveTo>
                <a:lnTo>
                  <a:pt x="1174371" y="1285930"/>
                </a:lnTo>
                <a:cubicBezTo>
                  <a:pt x="1223968" y="1384869"/>
                  <a:pt x="1272680" y="1483808"/>
                  <a:pt x="1369703" y="1483808"/>
                </a:cubicBezTo>
                <a:cubicBezTo>
                  <a:pt x="1466652" y="1483808"/>
                  <a:pt x="1515182" y="1384815"/>
                  <a:pt x="1564614" y="1285812"/>
                </a:cubicBezTo>
                <a:lnTo>
                  <a:pt x="1592333" y="1232798"/>
                </a:lnTo>
                <a:lnTo>
                  <a:pt x="1588726" y="1238598"/>
                </a:lnTo>
                <a:cubicBezTo>
                  <a:pt x="1532493" y="1335359"/>
                  <a:pt x="1483005" y="1445952"/>
                  <a:pt x="1369995" y="1445993"/>
                </a:cubicBezTo>
                <a:cubicBezTo>
                  <a:pt x="1257272" y="1445993"/>
                  <a:pt x="1207401" y="1335511"/>
                  <a:pt x="1150844" y="1238839"/>
                </a:cubicBezTo>
                <a:close/>
                <a:moveTo>
                  <a:pt x="5044262" y="1227057"/>
                </a:moveTo>
                <a:lnTo>
                  <a:pt x="5075160" y="1285930"/>
                </a:lnTo>
                <a:cubicBezTo>
                  <a:pt x="5124757" y="1384869"/>
                  <a:pt x="5173469" y="1483808"/>
                  <a:pt x="5270491" y="1483808"/>
                </a:cubicBezTo>
                <a:cubicBezTo>
                  <a:pt x="5367441" y="1483808"/>
                  <a:pt x="5415971" y="1384815"/>
                  <a:pt x="5465403" y="1285812"/>
                </a:cubicBezTo>
                <a:lnTo>
                  <a:pt x="5493119" y="1232801"/>
                </a:lnTo>
                <a:lnTo>
                  <a:pt x="5489516" y="1238598"/>
                </a:lnTo>
                <a:cubicBezTo>
                  <a:pt x="5433282" y="1335359"/>
                  <a:pt x="5383794" y="1445952"/>
                  <a:pt x="5270783" y="1445993"/>
                </a:cubicBezTo>
                <a:cubicBezTo>
                  <a:pt x="5158061" y="1445993"/>
                  <a:pt x="5108190" y="1335511"/>
                  <a:pt x="5051633" y="1238839"/>
                </a:cubicBezTo>
                <a:close/>
                <a:moveTo>
                  <a:pt x="8244193" y="1226474"/>
                </a:moveTo>
                <a:lnTo>
                  <a:pt x="8251182" y="1234965"/>
                </a:lnTo>
                <a:cubicBezTo>
                  <a:pt x="8294546" y="1286568"/>
                  <a:pt x="8342461" y="1331887"/>
                  <a:pt x="8426312" y="1331887"/>
                </a:cubicBezTo>
                <a:cubicBezTo>
                  <a:pt x="8508575" y="1331887"/>
                  <a:pt x="8556133" y="1288347"/>
                  <a:pt x="8598680" y="1237998"/>
                </a:cubicBezTo>
                <a:lnTo>
                  <a:pt x="8607149" y="1227657"/>
                </a:lnTo>
                <a:lnTo>
                  <a:pt x="8588006" y="1248144"/>
                </a:lnTo>
                <a:cubicBezTo>
                  <a:pt x="8548360" y="1287063"/>
                  <a:pt x="8501406" y="1318207"/>
                  <a:pt x="8426312" y="1318234"/>
                </a:cubicBezTo>
                <a:cubicBezTo>
                  <a:pt x="8351383" y="1318234"/>
                  <a:pt x="8304398" y="1287148"/>
                  <a:pt x="8264665" y="1248291"/>
                </a:cubicBezTo>
                <a:close/>
                <a:moveTo>
                  <a:pt x="11363866" y="1224165"/>
                </a:moveTo>
                <a:lnTo>
                  <a:pt x="11395998" y="1285346"/>
                </a:lnTo>
                <a:cubicBezTo>
                  <a:pt x="11445632" y="1384285"/>
                  <a:pt x="11494380" y="1483223"/>
                  <a:pt x="11591402" y="1483223"/>
                </a:cubicBezTo>
                <a:cubicBezTo>
                  <a:pt x="11688388" y="1483223"/>
                  <a:pt x="11736917" y="1384212"/>
                  <a:pt x="11786350" y="1285191"/>
                </a:cubicBezTo>
                <a:lnTo>
                  <a:pt x="11814952" y="1230477"/>
                </a:lnTo>
                <a:lnTo>
                  <a:pt x="11810463" y="1237693"/>
                </a:lnTo>
                <a:cubicBezTo>
                  <a:pt x="11754202" y="1334434"/>
                  <a:pt x="11704672" y="1445003"/>
                  <a:pt x="11591621" y="1445043"/>
                </a:cubicBezTo>
                <a:cubicBezTo>
                  <a:pt x="11478775" y="1445043"/>
                  <a:pt x="11428966" y="1334561"/>
                  <a:pt x="11372447" y="1237889"/>
                </a:cubicBezTo>
                <a:close/>
                <a:moveTo>
                  <a:pt x="7416899" y="1224163"/>
                </a:moveTo>
                <a:lnTo>
                  <a:pt x="7449032" y="1285346"/>
                </a:lnTo>
                <a:cubicBezTo>
                  <a:pt x="7498666" y="1384285"/>
                  <a:pt x="7547414" y="1483223"/>
                  <a:pt x="7644436" y="1483223"/>
                </a:cubicBezTo>
                <a:cubicBezTo>
                  <a:pt x="7741422" y="1483223"/>
                  <a:pt x="7789951" y="1384212"/>
                  <a:pt x="7839384" y="1285191"/>
                </a:cubicBezTo>
                <a:lnTo>
                  <a:pt x="7866249" y="1233800"/>
                </a:lnTo>
                <a:lnTo>
                  <a:pt x="7817871" y="1316867"/>
                </a:lnTo>
                <a:cubicBezTo>
                  <a:pt x="7775748" y="1386218"/>
                  <a:pt x="7727088" y="1445013"/>
                  <a:pt x="7644655" y="1445043"/>
                </a:cubicBezTo>
                <a:cubicBezTo>
                  <a:pt x="7531809" y="1445043"/>
                  <a:pt x="7482000" y="1334561"/>
                  <a:pt x="7425481" y="1237889"/>
                </a:cubicBezTo>
                <a:close/>
                <a:moveTo>
                  <a:pt x="3516109" y="1224159"/>
                </a:moveTo>
                <a:lnTo>
                  <a:pt x="3548244" y="1285346"/>
                </a:lnTo>
                <a:cubicBezTo>
                  <a:pt x="3597877" y="1384285"/>
                  <a:pt x="3646626" y="1483223"/>
                  <a:pt x="3743648" y="1483223"/>
                </a:cubicBezTo>
                <a:cubicBezTo>
                  <a:pt x="3849726" y="1483223"/>
                  <a:pt x="3897836" y="1364777"/>
                  <a:pt x="3952563" y="1257423"/>
                </a:cubicBezTo>
                <a:lnTo>
                  <a:pt x="3969954" y="1225824"/>
                </a:lnTo>
                <a:lnTo>
                  <a:pt x="3966235" y="1231666"/>
                </a:lnTo>
                <a:cubicBezTo>
                  <a:pt x="3908484" y="1329779"/>
                  <a:pt x="3859274" y="1445002"/>
                  <a:pt x="3743867" y="1445043"/>
                </a:cubicBezTo>
                <a:cubicBezTo>
                  <a:pt x="3631021" y="1445043"/>
                  <a:pt x="3581212" y="1334561"/>
                  <a:pt x="3524693" y="1237889"/>
                </a:cubicBezTo>
                <a:close/>
                <a:moveTo>
                  <a:pt x="768105" y="1205512"/>
                </a:moveTo>
                <a:lnTo>
                  <a:pt x="719287" y="1249010"/>
                </a:lnTo>
                <a:cubicBezTo>
                  <a:pt x="683775" y="1275604"/>
                  <a:pt x="640798" y="1294946"/>
                  <a:pt x="578265" y="1294946"/>
                </a:cubicBezTo>
                <a:cubicBezTo>
                  <a:pt x="515778" y="1294946"/>
                  <a:pt x="472783" y="1275626"/>
                  <a:pt x="437237" y="1249060"/>
                </a:cubicBezTo>
                <a:lnTo>
                  <a:pt x="391030" y="1207981"/>
                </a:lnTo>
                <a:lnTo>
                  <a:pt x="420451" y="1239531"/>
                </a:lnTo>
                <a:cubicBezTo>
                  <a:pt x="459712" y="1278388"/>
                  <a:pt x="505517" y="1309474"/>
                  <a:pt x="578557" y="1309474"/>
                </a:cubicBezTo>
                <a:cubicBezTo>
                  <a:pt x="651707" y="1309474"/>
                  <a:pt x="697447" y="1278347"/>
                  <a:pt x="736607" y="1239435"/>
                </a:cubicBezTo>
                <a:close/>
                <a:moveTo>
                  <a:pt x="8987051" y="1203565"/>
                </a:moveTo>
                <a:lnTo>
                  <a:pt x="9022253" y="1262643"/>
                </a:lnTo>
                <a:cubicBezTo>
                  <a:pt x="9071960" y="1349938"/>
                  <a:pt x="9120836" y="1437232"/>
                  <a:pt x="9217749" y="1437232"/>
                </a:cubicBezTo>
                <a:cubicBezTo>
                  <a:pt x="9314808" y="1437232"/>
                  <a:pt x="9363392" y="1349865"/>
                  <a:pt x="9412825" y="1262497"/>
                </a:cubicBezTo>
                <a:lnTo>
                  <a:pt x="9446399" y="1205816"/>
                </a:lnTo>
                <a:lnTo>
                  <a:pt x="9436412" y="1219719"/>
                </a:lnTo>
                <a:cubicBezTo>
                  <a:pt x="9380104" y="1303577"/>
                  <a:pt x="9330585" y="1399414"/>
                  <a:pt x="9217822" y="1399414"/>
                </a:cubicBezTo>
                <a:cubicBezTo>
                  <a:pt x="9105181" y="1399414"/>
                  <a:pt x="9055393" y="1303669"/>
                  <a:pt x="8998839" y="1219893"/>
                </a:cubicBezTo>
                <a:close/>
                <a:moveTo>
                  <a:pt x="1139297" y="1203565"/>
                </a:moveTo>
                <a:lnTo>
                  <a:pt x="1174499" y="1262643"/>
                </a:lnTo>
                <a:cubicBezTo>
                  <a:pt x="1224206" y="1349938"/>
                  <a:pt x="1273082" y="1437232"/>
                  <a:pt x="1369995" y="1437232"/>
                </a:cubicBezTo>
                <a:cubicBezTo>
                  <a:pt x="1467053" y="1437232"/>
                  <a:pt x="1515638" y="1349865"/>
                  <a:pt x="1565071" y="1262497"/>
                </a:cubicBezTo>
                <a:lnTo>
                  <a:pt x="1598644" y="1205817"/>
                </a:lnTo>
                <a:lnTo>
                  <a:pt x="1588658" y="1219719"/>
                </a:lnTo>
                <a:cubicBezTo>
                  <a:pt x="1532351" y="1303577"/>
                  <a:pt x="1482831" y="1399414"/>
                  <a:pt x="1370068" y="1399414"/>
                </a:cubicBezTo>
                <a:cubicBezTo>
                  <a:pt x="1257427" y="1399414"/>
                  <a:pt x="1207639" y="1303669"/>
                  <a:pt x="1151085" y="1219893"/>
                </a:cubicBezTo>
                <a:close/>
                <a:moveTo>
                  <a:pt x="5040083" y="1203562"/>
                </a:moveTo>
                <a:lnTo>
                  <a:pt x="5075288" y="1262643"/>
                </a:lnTo>
                <a:cubicBezTo>
                  <a:pt x="5124994" y="1349938"/>
                  <a:pt x="5173870" y="1437232"/>
                  <a:pt x="5270783" y="1437232"/>
                </a:cubicBezTo>
                <a:cubicBezTo>
                  <a:pt x="5367842" y="1437232"/>
                  <a:pt x="5416426" y="1349865"/>
                  <a:pt x="5465860" y="1262497"/>
                </a:cubicBezTo>
                <a:lnTo>
                  <a:pt x="5499433" y="1205818"/>
                </a:lnTo>
                <a:lnTo>
                  <a:pt x="5489447" y="1219719"/>
                </a:lnTo>
                <a:cubicBezTo>
                  <a:pt x="5433139" y="1303577"/>
                  <a:pt x="5383620" y="1399414"/>
                  <a:pt x="5270857" y="1399414"/>
                </a:cubicBezTo>
                <a:cubicBezTo>
                  <a:pt x="5158216" y="1399414"/>
                  <a:pt x="5108428" y="1303669"/>
                  <a:pt x="5051874" y="1219893"/>
                </a:cubicBezTo>
                <a:close/>
                <a:moveTo>
                  <a:pt x="8233196" y="1202810"/>
                </a:moveTo>
                <a:lnTo>
                  <a:pt x="8249026" y="1219563"/>
                </a:lnTo>
                <a:cubicBezTo>
                  <a:pt x="8292956" y="1267163"/>
                  <a:pt x="8341098" y="1309474"/>
                  <a:pt x="8426312" y="1309474"/>
                </a:cubicBezTo>
                <a:cubicBezTo>
                  <a:pt x="8499462" y="1309474"/>
                  <a:pt x="8545201" y="1278347"/>
                  <a:pt x="8584361" y="1239435"/>
                </a:cubicBezTo>
                <a:lnTo>
                  <a:pt x="8615862" y="1205509"/>
                </a:lnTo>
                <a:lnTo>
                  <a:pt x="8567041" y="1249010"/>
                </a:lnTo>
                <a:cubicBezTo>
                  <a:pt x="8531529" y="1275604"/>
                  <a:pt x="8488553" y="1294946"/>
                  <a:pt x="8426020" y="1294946"/>
                </a:cubicBezTo>
                <a:cubicBezTo>
                  <a:pt x="8332290" y="1294946"/>
                  <a:pt x="8282415" y="1251475"/>
                  <a:pt x="8235756" y="1205288"/>
                </a:cubicBezTo>
                <a:close/>
                <a:moveTo>
                  <a:pt x="11822222" y="1201783"/>
                </a:moveTo>
                <a:lnTo>
                  <a:pt x="11810198" y="1218528"/>
                </a:lnTo>
                <a:cubicBezTo>
                  <a:pt x="11753929" y="1302374"/>
                  <a:pt x="11704476" y="1398206"/>
                  <a:pt x="11591548" y="1398247"/>
                </a:cubicBezTo>
                <a:cubicBezTo>
                  <a:pt x="11478908" y="1398247"/>
                  <a:pt x="11429119" y="1302479"/>
                  <a:pt x="11372552" y="1218682"/>
                </a:cubicBezTo>
                <a:lnTo>
                  <a:pt x="11360750" y="1202335"/>
                </a:lnTo>
                <a:lnTo>
                  <a:pt x="11396116" y="1261694"/>
                </a:lnTo>
                <a:cubicBezTo>
                  <a:pt x="11445814" y="1348989"/>
                  <a:pt x="11494672" y="1436283"/>
                  <a:pt x="11591621" y="1436283"/>
                </a:cubicBezTo>
                <a:cubicBezTo>
                  <a:pt x="11688753" y="1436283"/>
                  <a:pt x="11737355" y="1348934"/>
                  <a:pt x="11786797" y="1261576"/>
                </a:cubicBezTo>
                <a:close/>
                <a:moveTo>
                  <a:pt x="7875389" y="1201560"/>
                </a:moveTo>
                <a:lnTo>
                  <a:pt x="7866758" y="1213305"/>
                </a:lnTo>
                <a:cubicBezTo>
                  <a:pt x="7808996" y="1298339"/>
                  <a:pt x="7759863" y="1398205"/>
                  <a:pt x="7644582" y="1398247"/>
                </a:cubicBezTo>
                <a:cubicBezTo>
                  <a:pt x="7531942" y="1398247"/>
                  <a:pt x="7482153" y="1302479"/>
                  <a:pt x="7425587" y="1218682"/>
                </a:cubicBezTo>
                <a:lnTo>
                  <a:pt x="7413782" y="1202332"/>
                </a:lnTo>
                <a:lnTo>
                  <a:pt x="7449150" y="1261694"/>
                </a:lnTo>
                <a:cubicBezTo>
                  <a:pt x="7498848" y="1348989"/>
                  <a:pt x="7547706" y="1436283"/>
                  <a:pt x="7644655" y="1436283"/>
                </a:cubicBezTo>
                <a:cubicBezTo>
                  <a:pt x="7741787" y="1436283"/>
                  <a:pt x="7790390" y="1348934"/>
                  <a:pt x="7839832" y="1261576"/>
                </a:cubicBezTo>
                <a:close/>
                <a:moveTo>
                  <a:pt x="4283304" y="1199713"/>
                </a:moveTo>
                <a:lnTo>
                  <a:pt x="4302060" y="1219563"/>
                </a:lnTo>
                <a:cubicBezTo>
                  <a:pt x="4345990" y="1267163"/>
                  <a:pt x="4394133" y="1309474"/>
                  <a:pt x="4479347" y="1309474"/>
                </a:cubicBezTo>
                <a:cubicBezTo>
                  <a:pt x="4552497" y="1309474"/>
                  <a:pt x="4598236" y="1278347"/>
                  <a:pt x="4637396" y="1239435"/>
                </a:cubicBezTo>
                <a:lnTo>
                  <a:pt x="4668897" y="1205509"/>
                </a:lnTo>
                <a:lnTo>
                  <a:pt x="4620076" y="1249010"/>
                </a:lnTo>
                <a:cubicBezTo>
                  <a:pt x="4584564" y="1275604"/>
                  <a:pt x="4541587" y="1294946"/>
                  <a:pt x="4479054" y="1294946"/>
                </a:cubicBezTo>
                <a:cubicBezTo>
                  <a:pt x="4413443" y="1294946"/>
                  <a:pt x="4369322" y="1273646"/>
                  <a:pt x="4332749" y="1245023"/>
                </a:cubicBezTo>
                <a:close/>
                <a:moveTo>
                  <a:pt x="3978305" y="1196519"/>
                </a:moveTo>
                <a:lnTo>
                  <a:pt x="3965970" y="1213305"/>
                </a:lnTo>
                <a:cubicBezTo>
                  <a:pt x="3908207" y="1298339"/>
                  <a:pt x="3859075" y="1398205"/>
                  <a:pt x="3743795" y="1398247"/>
                </a:cubicBezTo>
                <a:cubicBezTo>
                  <a:pt x="3631154" y="1398247"/>
                  <a:pt x="3581365" y="1302479"/>
                  <a:pt x="3524799" y="1218682"/>
                </a:cubicBezTo>
                <a:lnTo>
                  <a:pt x="3512993" y="1202330"/>
                </a:lnTo>
                <a:lnTo>
                  <a:pt x="3548362" y="1261694"/>
                </a:lnTo>
                <a:cubicBezTo>
                  <a:pt x="3598060" y="1348989"/>
                  <a:pt x="3646918" y="1436283"/>
                  <a:pt x="3743867" y="1436283"/>
                </a:cubicBezTo>
                <a:cubicBezTo>
                  <a:pt x="3850105" y="1436283"/>
                  <a:pt x="3898288" y="1331788"/>
                  <a:pt x="3953012" y="1237078"/>
                </a:cubicBezTo>
                <a:close/>
                <a:moveTo>
                  <a:pt x="9789377" y="1195190"/>
                </a:moveTo>
                <a:lnTo>
                  <a:pt x="9812804" y="1226468"/>
                </a:lnTo>
                <a:cubicBezTo>
                  <a:pt x="9862465" y="1295822"/>
                  <a:pt x="9911396" y="1365176"/>
                  <a:pt x="10008528" y="1365176"/>
                </a:cubicBezTo>
                <a:cubicBezTo>
                  <a:pt x="10105952" y="1365176"/>
                  <a:pt x="10154609" y="1295822"/>
                  <a:pt x="10204006" y="1226468"/>
                </a:cubicBezTo>
                <a:lnTo>
                  <a:pt x="10223502" y="1200309"/>
                </a:lnTo>
                <a:lnTo>
                  <a:pt x="10170579" y="1263689"/>
                </a:lnTo>
                <a:cubicBezTo>
                  <a:pt x="10130886" y="1306769"/>
                  <a:pt x="10083888" y="1341232"/>
                  <a:pt x="10008821" y="1341232"/>
                </a:cubicBezTo>
                <a:cubicBezTo>
                  <a:pt x="9896344" y="1341232"/>
                  <a:pt x="9846720" y="1263781"/>
                  <a:pt x="9790200" y="1196012"/>
                </a:cubicBezTo>
                <a:close/>
                <a:moveTo>
                  <a:pt x="5842412" y="1195190"/>
                </a:moveTo>
                <a:lnTo>
                  <a:pt x="5865839" y="1226468"/>
                </a:lnTo>
                <a:cubicBezTo>
                  <a:pt x="5915500" y="1295822"/>
                  <a:pt x="5964431" y="1365176"/>
                  <a:pt x="6061562" y="1365176"/>
                </a:cubicBezTo>
                <a:cubicBezTo>
                  <a:pt x="6158986" y="1365176"/>
                  <a:pt x="6207644" y="1295822"/>
                  <a:pt x="6257040" y="1226468"/>
                </a:cubicBezTo>
                <a:lnTo>
                  <a:pt x="6276535" y="1200311"/>
                </a:lnTo>
                <a:lnTo>
                  <a:pt x="6223613" y="1263689"/>
                </a:lnTo>
                <a:cubicBezTo>
                  <a:pt x="6183920" y="1306769"/>
                  <a:pt x="6136922" y="1341232"/>
                  <a:pt x="6061855" y="1341232"/>
                </a:cubicBezTo>
                <a:cubicBezTo>
                  <a:pt x="5949379" y="1341232"/>
                  <a:pt x="5899755" y="1263781"/>
                  <a:pt x="5843236" y="1196012"/>
                </a:cubicBezTo>
                <a:close/>
                <a:moveTo>
                  <a:pt x="1941622" y="1195189"/>
                </a:moveTo>
                <a:lnTo>
                  <a:pt x="1965050" y="1226468"/>
                </a:lnTo>
                <a:cubicBezTo>
                  <a:pt x="2014711" y="1295822"/>
                  <a:pt x="2063642" y="1365176"/>
                  <a:pt x="2160774" y="1365176"/>
                </a:cubicBezTo>
                <a:cubicBezTo>
                  <a:pt x="2258199" y="1365176"/>
                  <a:pt x="2306856" y="1295822"/>
                  <a:pt x="2356252" y="1226468"/>
                </a:cubicBezTo>
                <a:lnTo>
                  <a:pt x="2375753" y="1200303"/>
                </a:lnTo>
                <a:lnTo>
                  <a:pt x="2322824" y="1263689"/>
                </a:lnTo>
                <a:cubicBezTo>
                  <a:pt x="2283132" y="1306769"/>
                  <a:pt x="2236133" y="1341232"/>
                  <a:pt x="2161067" y="1341232"/>
                </a:cubicBezTo>
                <a:cubicBezTo>
                  <a:pt x="2048590" y="1341232"/>
                  <a:pt x="1998966" y="1263781"/>
                  <a:pt x="1942447" y="1196012"/>
                </a:cubicBezTo>
                <a:close/>
                <a:moveTo>
                  <a:pt x="11343128" y="1191055"/>
                </a:moveTo>
                <a:lnTo>
                  <a:pt x="11343581" y="1191722"/>
                </a:lnTo>
                <a:lnTo>
                  <a:pt x="11343305" y="1191280"/>
                </a:lnTo>
                <a:close/>
                <a:moveTo>
                  <a:pt x="7396160" y="1191052"/>
                </a:moveTo>
                <a:lnTo>
                  <a:pt x="7396621" y="1191730"/>
                </a:lnTo>
                <a:lnTo>
                  <a:pt x="7396339" y="1191280"/>
                </a:lnTo>
                <a:close/>
                <a:moveTo>
                  <a:pt x="3495369" y="1191049"/>
                </a:moveTo>
                <a:lnTo>
                  <a:pt x="3495836" y="1191736"/>
                </a:lnTo>
                <a:lnTo>
                  <a:pt x="3495551" y="1191280"/>
                </a:lnTo>
                <a:close/>
                <a:moveTo>
                  <a:pt x="1139873" y="1189150"/>
                </a:moveTo>
                <a:lnTo>
                  <a:pt x="1174381" y="1239390"/>
                </a:lnTo>
                <a:cubicBezTo>
                  <a:pt x="1224060" y="1315059"/>
                  <a:pt x="1272973" y="1390727"/>
                  <a:pt x="1370068" y="1390727"/>
                </a:cubicBezTo>
                <a:cubicBezTo>
                  <a:pt x="1467236" y="1390727"/>
                  <a:pt x="1515894" y="1315004"/>
                  <a:pt x="1565336" y="1239280"/>
                </a:cubicBezTo>
                <a:lnTo>
                  <a:pt x="1599515" y="1189260"/>
                </a:lnTo>
                <a:lnTo>
                  <a:pt x="1588413" y="1200899"/>
                </a:lnTo>
                <a:cubicBezTo>
                  <a:pt x="1532065" y="1271849"/>
                  <a:pt x="1482595" y="1352945"/>
                  <a:pt x="1369995" y="1352986"/>
                </a:cubicBezTo>
                <a:cubicBezTo>
                  <a:pt x="1257601" y="1352986"/>
                  <a:pt x="1207897" y="1271978"/>
                  <a:pt x="1151318" y="1201096"/>
                </a:cubicBezTo>
                <a:close/>
                <a:moveTo>
                  <a:pt x="8987625" y="1189148"/>
                </a:moveTo>
                <a:lnTo>
                  <a:pt x="9022134" y="1239390"/>
                </a:lnTo>
                <a:cubicBezTo>
                  <a:pt x="9071814" y="1315059"/>
                  <a:pt x="9120726" y="1390727"/>
                  <a:pt x="9217822" y="1390727"/>
                </a:cubicBezTo>
                <a:cubicBezTo>
                  <a:pt x="9314990" y="1390727"/>
                  <a:pt x="9363647" y="1315004"/>
                  <a:pt x="9413089" y="1239280"/>
                </a:cubicBezTo>
                <a:lnTo>
                  <a:pt x="9447266" y="1189263"/>
                </a:lnTo>
                <a:lnTo>
                  <a:pt x="9436167" y="1200899"/>
                </a:lnTo>
                <a:cubicBezTo>
                  <a:pt x="9379819" y="1271849"/>
                  <a:pt x="9330349" y="1352945"/>
                  <a:pt x="9217749" y="1352986"/>
                </a:cubicBezTo>
                <a:cubicBezTo>
                  <a:pt x="9105355" y="1352986"/>
                  <a:pt x="9055651" y="1271978"/>
                  <a:pt x="8999073" y="1201096"/>
                </a:cubicBezTo>
                <a:close/>
                <a:moveTo>
                  <a:pt x="5040660" y="1189148"/>
                </a:moveTo>
                <a:lnTo>
                  <a:pt x="5075169" y="1239390"/>
                </a:lnTo>
                <a:cubicBezTo>
                  <a:pt x="5124848" y="1315059"/>
                  <a:pt x="5173761" y="1390727"/>
                  <a:pt x="5270857" y="1390727"/>
                </a:cubicBezTo>
                <a:cubicBezTo>
                  <a:pt x="5368025" y="1390727"/>
                  <a:pt x="5416681" y="1315004"/>
                  <a:pt x="5466124" y="1239280"/>
                </a:cubicBezTo>
                <a:lnTo>
                  <a:pt x="5500301" y="1189264"/>
                </a:lnTo>
                <a:lnTo>
                  <a:pt x="5489201" y="1200899"/>
                </a:lnTo>
                <a:cubicBezTo>
                  <a:pt x="5432853" y="1271849"/>
                  <a:pt x="5383383" y="1352945"/>
                  <a:pt x="5270783" y="1352986"/>
                </a:cubicBezTo>
                <a:cubicBezTo>
                  <a:pt x="5158389" y="1352986"/>
                  <a:pt x="5108686" y="1271978"/>
                  <a:pt x="5052107" y="1201096"/>
                </a:cubicBezTo>
                <a:close/>
                <a:moveTo>
                  <a:pt x="11822260" y="1186277"/>
                </a:moveTo>
                <a:lnTo>
                  <a:pt x="11772568" y="1247679"/>
                </a:lnTo>
                <a:cubicBezTo>
                  <a:pt x="11728449" y="1302867"/>
                  <a:pt x="11679085" y="1351931"/>
                  <a:pt x="11591475" y="1351963"/>
                </a:cubicBezTo>
                <a:cubicBezTo>
                  <a:pt x="11478834" y="1351963"/>
                  <a:pt x="11429231" y="1270955"/>
                  <a:pt x="11372722" y="1200073"/>
                </a:cubicBezTo>
                <a:lnTo>
                  <a:pt x="11361767" y="1188632"/>
                </a:lnTo>
                <a:lnTo>
                  <a:pt x="11395824" y="1238186"/>
                </a:lnTo>
                <a:cubicBezTo>
                  <a:pt x="11445522" y="1313837"/>
                  <a:pt x="11494453" y="1389487"/>
                  <a:pt x="11591548" y="1389487"/>
                </a:cubicBezTo>
                <a:cubicBezTo>
                  <a:pt x="11688790" y="1389487"/>
                  <a:pt x="11737447" y="1313764"/>
                  <a:pt x="11786888" y="1238040"/>
                </a:cubicBezTo>
                <a:close/>
                <a:moveTo>
                  <a:pt x="380828" y="1186028"/>
                </a:moveTo>
                <a:lnTo>
                  <a:pt x="382122" y="1187265"/>
                </a:lnTo>
                <a:cubicBezTo>
                  <a:pt x="431619" y="1236726"/>
                  <a:pt x="480550" y="1286186"/>
                  <a:pt x="578265" y="1286186"/>
                </a:cubicBezTo>
                <a:cubicBezTo>
                  <a:pt x="651580" y="1286186"/>
                  <a:pt x="697370" y="1258334"/>
                  <a:pt x="736527" y="1223515"/>
                </a:cubicBezTo>
                <a:lnTo>
                  <a:pt x="771033" y="1190244"/>
                </a:lnTo>
                <a:lnTo>
                  <a:pt x="768569" y="1192354"/>
                </a:lnTo>
                <a:cubicBezTo>
                  <a:pt x="722018" y="1233148"/>
                  <a:pt x="672288" y="1271552"/>
                  <a:pt x="578557" y="1271586"/>
                </a:cubicBezTo>
                <a:cubicBezTo>
                  <a:pt x="484861" y="1271586"/>
                  <a:pt x="435053" y="1233248"/>
                  <a:pt x="388424" y="1192515"/>
                </a:cubicBezTo>
                <a:close/>
                <a:moveTo>
                  <a:pt x="6580509" y="1183517"/>
                </a:moveTo>
                <a:lnTo>
                  <a:pt x="6620629" y="1267861"/>
                </a:lnTo>
                <a:cubicBezTo>
                  <a:pt x="6687518" y="1434686"/>
                  <a:pt x="6733693" y="1657120"/>
                  <a:pt x="6854241" y="1657120"/>
                </a:cubicBezTo>
                <a:cubicBezTo>
                  <a:pt x="6975063" y="1657120"/>
                  <a:pt x="7020142" y="1434515"/>
                  <a:pt x="7086154" y="1267543"/>
                </a:cubicBezTo>
                <a:lnTo>
                  <a:pt x="7125444" y="1183928"/>
                </a:lnTo>
                <a:lnTo>
                  <a:pt x="7101695" y="1223353"/>
                </a:lnTo>
                <a:cubicBezTo>
                  <a:pt x="7031480" y="1361414"/>
                  <a:pt x="6986158" y="1562239"/>
                  <a:pt x="6854313" y="1562287"/>
                </a:cubicBezTo>
                <a:lnTo>
                  <a:pt x="6854240" y="1562287"/>
                </a:lnTo>
                <a:cubicBezTo>
                  <a:pt x="6722251" y="1562287"/>
                  <a:pt x="6675811" y="1361573"/>
                  <a:pt x="6604865" y="1223582"/>
                </a:cubicBezTo>
                <a:close/>
                <a:moveTo>
                  <a:pt x="10527474" y="1183515"/>
                </a:moveTo>
                <a:lnTo>
                  <a:pt x="10567595" y="1267861"/>
                </a:lnTo>
                <a:cubicBezTo>
                  <a:pt x="10634484" y="1434686"/>
                  <a:pt x="10680658" y="1657120"/>
                  <a:pt x="10801206" y="1657120"/>
                </a:cubicBezTo>
                <a:cubicBezTo>
                  <a:pt x="10922028" y="1657120"/>
                  <a:pt x="10967108" y="1434515"/>
                  <a:pt x="11033120" y="1267543"/>
                </a:cubicBezTo>
                <a:lnTo>
                  <a:pt x="11072411" y="1183926"/>
                </a:lnTo>
                <a:lnTo>
                  <a:pt x="11048661" y="1223353"/>
                </a:lnTo>
                <a:cubicBezTo>
                  <a:pt x="10978446" y="1361414"/>
                  <a:pt x="10933125" y="1562239"/>
                  <a:pt x="10801279" y="1562287"/>
                </a:cubicBezTo>
                <a:lnTo>
                  <a:pt x="10801206" y="1562287"/>
                </a:lnTo>
                <a:cubicBezTo>
                  <a:pt x="10669217" y="1562287"/>
                  <a:pt x="10622777" y="1361573"/>
                  <a:pt x="10551831" y="1223582"/>
                </a:cubicBezTo>
                <a:close/>
                <a:moveTo>
                  <a:pt x="2679718" y="1183512"/>
                </a:moveTo>
                <a:lnTo>
                  <a:pt x="2719841" y="1267861"/>
                </a:lnTo>
                <a:cubicBezTo>
                  <a:pt x="2786730" y="1434686"/>
                  <a:pt x="2832905" y="1657120"/>
                  <a:pt x="2953453" y="1657120"/>
                </a:cubicBezTo>
                <a:cubicBezTo>
                  <a:pt x="3074275" y="1657120"/>
                  <a:pt x="3119355" y="1434515"/>
                  <a:pt x="3185366" y="1267543"/>
                </a:cubicBezTo>
                <a:lnTo>
                  <a:pt x="3224658" y="1183925"/>
                </a:lnTo>
                <a:lnTo>
                  <a:pt x="3200907" y="1223353"/>
                </a:lnTo>
                <a:cubicBezTo>
                  <a:pt x="3130692" y="1361414"/>
                  <a:pt x="3085371" y="1562239"/>
                  <a:pt x="2953526" y="1562287"/>
                </a:cubicBezTo>
                <a:lnTo>
                  <a:pt x="2953452" y="1562287"/>
                </a:lnTo>
                <a:cubicBezTo>
                  <a:pt x="2821463" y="1562287"/>
                  <a:pt x="2775023" y="1361573"/>
                  <a:pt x="2704078" y="1223582"/>
                </a:cubicBezTo>
                <a:close/>
                <a:moveTo>
                  <a:pt x="7878321" y="1183443"/>
                </a:moveTo>
                <a:lnTo>
                  <a:pt x="7866434" y="1195457"/>
                </a:lnTo>
                <a:cubicBezTo>
                  <a:pt x="7808601" y="1267413"/>
                  <a:pt x="7759497" y="1351921"/>
                  <a:pt x="7644509" y="1351963"/>
                </a:cubicBezTo>
                <a:cubicBezTo>
                  <a:pt x="7531869" y="1351963"/>
                  <a:pt x="7482265" y="1270955"/>
                  <a:pt x="7425756" y="1200073"/>
                </a:cubicBezTo>
                <a:lnTo>
                  <a:pt x="7414803" y="1188633"/>
                </a:lnTo>
                <a:lnTo>
                  <a:pt x="7448858" y="1238186"/>
                </a:lnTo>
                <a:cubicBezTo>
                  <a:pt x="7498556" y="1313837"/>
                  <a:pt x="7547487" y="1389487"/>
                  <a:pt x="7644582" y="1389487"/>
                </a:cubicBezTo>
                <a:cubicBezTo>
                  <a:pt x="7729669" y="1389487"/>
                  <a:pt x="7777558" y="1331511"/>
                  <a:pt x="7821322" y="1266288"/>
                </a:cubicBezTo>
                <a:close/>
                <a:moveTo>
                  <a:pt x="5840745" y="1180394"/>
                </a:moveTo>
                <a:lnTo>
                  <a:pt x="5865967" y="1210117"/>
                </a:lnTo>
                <a:cubicBezTo>
                  <a:pt x="5915610" y="1271295"/>
                  <a:pt x="5964577" y="1332472"/>
                  <a:pt x="6061855" y="1332472"/>
                </a:cubicBezTo>
                <a:cubicBezTo>
                  <a:pt x="6159243" y="1332472"/>
                  <a:pt x="6208064" y="1271222"/>
                  <a:pt x="6257561" y="1209962"/>
                </a:cubicBezTo>
                <a:lnTo>
                  <a:pt x="6282408" y="1180558"/>
                </a:lnTo>
                <a:lnTo>
                  <a:pt x="6280043" y="1182614"/>
                </a:lnTo>
                <a:cubicBezTo>
                  <a:pt x="6223766" y="1241417"/>
                  <a:pt x="6174537" y="1308630"/>
                  <a:pt x="6061855" y="1308671"/>
                </a:cubicBezTo>
                <a:cubicBezTo>
                  <a:pt x="5949461" y="1308671"/>
                  <a:pt x="5900011" y="1241546"/>
                  <a:pt x="5843537" y="1182811"/>
                </a:cubicBezTo>
                <a:close/>
                <a:moveTo>
                  <a:pt x="1939955" y="1180393"/>
                </a:moveTo>
                <a:lnTo>
                  <a:pt x="1965178" y="1210117"/>
                </a:lnTo>
                <a:cubicBezTo>
                  <a:pt x="2014821" y="1271295"/>
                  <a:pt x="2063789" y="1332472"/>
                  <a:pt x="2161067" y="1332472"/>
                </a:cubicBezTo>
                <a:cubicBezTo>
                  <a:pt x="2258454" y="1332472"/>
                  <a:pt x="2307276" y="1271222"/>
                  <a:pt x="2356773" y="1209962"/>
                </a:cubicBezTo>
                <a:lnTo>
                  <a:pt x="2381621" y="1180558"/>
                </a:lnTo>
                <a:lnTo>
                  <a:pt x="2379254" y="1182614"/>
                </a:lnTo>
                <a:cubicBezTo>
                  <a:pt x="2322978" y="1241417"/>
                  <a:pt x="2273749" y="1308630"/>
                  <a:pt x="2161067" y="1308671"/>
                </a:cubicBezTo>
                <a:cubicBezTo>
                  <a:pt x="2048672" y="1308671"/>
                  <a:pt x="1999222" y="1241546"/>
                  <a:pt x="1942749" y="1182811"/>
                </a:cubicBezTo>
                <a:close/>
                <a:moveTo>
                  <a:pt x="9787708" y="1180392"/>
                </a:moveTo>
                <a:lnTo>
                  <a:pt x="9812932" y="1210117"/>
                </a:lnTo>
                <a:cubicBezTo>
                  <a:pt x="9862575" y="1271295"/>
                  <a:pt x="9911542" y="1332472"/>
                  <a:pt x="10008821" y="1332472"/>
                </a:cubicBezTo>
                <a:cubicBezTo>
                  <a:pt x="10106208" y="1332472"/>
                  <a:pt x="10155030" y="1271222"/>
                  <a:pt x="10204526" y="1209962"/>
                </a:cubicBezTo>
                <a:lnTo>
                  <a:pt x="10229376" y="1180557"/>
                </a:lnTo>
                <a:lnTo>
                  <a:pt x="10227008" y="1182614"/>
                </a:lnTo>
                <a:cubicBezTo>
                  <a:pt x="10170731" y="1241417"/>
                  <a:pt x="10121503" y="1308630"/>
                  <a:pt x="10008821" y="1308671"/>
                </a:cubicBezTo>
                <a:cubicBezTo>
                  <a:pt x="9896426" y="1308671"/>
                  <a:pt x="9846976" y="1241546"/>
                  <a:pt x="9790503" y="1182811"/>
                </a:cubicBezTo>
                <a:close/>
                <a:moveTo>
                  <a:pt x="4273727" y="1179317"/>
                </a:moveTo>
                <a:lnTo>
                  <a:pt x="4301542" y="1205716"/>
                </a:lnTo>
                <a:cubicBezTo>
                  <a:pt x="4345403" y="1248318"/>
                  <a:pt x="4393554" y="1286186"/>
                  <a:pt x="4479054" y="1286186"/>
                </a:cubicBezTo>
                <a:cubicBezTo>
                  <a:pt x="4552369" y="1286186"/>
                  <a:pt x="4598160" y="1258334"/>
                  <a:pt x="4637316" y="1223515"/>
                </a:cubicBezTo>
                <a:lnTo>
                  <a:pt x="4671822" y="1190244"/>
                </a:lnTo>
                <a:lnTo>
                  <a:pt x="4669358" y="1192354"/>
                </a:lnTo>
                <a:cubicBezTo>
                  <a:pt x="4622807" y="1233148"/>
                  <a:pt x="4573077" y="1271552"/>
                  <a:pt x="4479346" y="1271586"/>
                </a:cubicBezTo>
                <a:cubicBezTo>
                  <a:pt x="4380966" y="1271586"/>
                  <a:pt x="4330972" y="1229319"/>
                  <a:pt x="4282238" y="1186391"/>
                </a:cubicBezTo>
                <a:close/>
                <a:moveTo>
                  <a:pt x="8967785" y="1177422"/>
                </a:moveTo>
                <a:lnTo>
                  <a:pt x="8973989" y="1185474"/>
                </a:lnTo>
                <a:lnTo>
                  <a:pt x="8969676" y="1179500"/>
                </a:lnTo>
                <a:close/>
                <a:moveTo>
                  <a:pt x="1120030" y="1177421"/>
                </a:moveTo>
                <a:lnTo>
                  <a:pt x="1126236" y="1185475"/>
                </a:lnTo>
                <a:lnTo>
                  <a:pt x="1121922" y="1179500"/>
                </a:lnTo>
                <a:close/>
                <a:moveTo>
                  <a:pt x="5020818" y="1177419"/>
                </a:moveTo>
                <a:lnTo>
                  <a:pt x="5027030" y="1185482"/>
                </a:lnTo>
                <a:lnTo>
                  <a:pt x="5022712" y="1179500"/>
                </a:lnTo>
                <a:close/>
                <a:moveTo>
                  <a:pt x="3981698" y="1177389"/>
                </a:moveTo>
                <a:lnTo>
                  <a:pt x="3924814" y="1247679"/>
                </a:lnTo>
                <a:cubicBezTo>
                  <a:pt x="3880695" y="1302867"/>
                  <a:pt x="3831330" y="1351931"/>
                  <a:pt x="3743721" y="1351963"/>
                </a:cubicBezTo>
                <a:cubicBezTo>
                  <a:pt x="3631081" y="1351963"/>
                  <a:pt x="3581477" y="1270955"/>
                  <a:pt x="3524968" y="1200073"/>
                </a:cubicBezTo>
                <a:lnTo>
                  <a:pt x="3514014" y="1188632"/>
                </a:lnTo>
                <a:lnTo>
                  <a:pt x="3548070" y="1238186"/>
                </a:lnTo>
                <a:cubicBezTo>
                  <a:pt x="3597768" y="1313837"/>
                  <a:pt x="3646699" y="1389487"/>
                  <a:pt x="3743795" y="1389487"/>
                </a:cubicBezTo>
                <a:cubicBezTo>
                  <a:pt x="3828881" y="1389487"/>
                  <a:pt x="3876769" y="1331511"/>
                  <a:pt x="3920534" y="1266288"/>
                </a:cubicBezTo>
                <a:close/>
                <a:moveTo>
                  <a:pt x="11341163" y="1175842"/>
                </a:moveTo>
                <a:lnTo>
                  <a:pt x="11348429" y="1185271"/>
                </a:lnTo>
                <a:lnTo>
                  <a:pt x="11343381" y="1178280"/>
                </a:lnTo>
                <a:close/>
                <a:moveTo>
                  <a:pt x="7394195" y="1175840"/>
                </a:moveTo>
                <a:lnTo>
                  <a:pt x="7401470" y="1185279"/>
                </a:lnTo>
                <a:lnTo>
                  <a:pt x="7396416" y="1178280"/>
                </a:lnTo>
                <a:close/>
                <a:moveTo>
                  <a:pt x="3493406" y="1175838"/>
                </a:moveTo>
                <a:lnTo>
                  <a:pt x="3500686" y="1185285"/>
                </a:lnTo>
                <a:lnTo>
                  <a:pt x="3495628" y="1178280"/>
                </a:lnTo>
                <a:close/>
                <a:moveTo>
                  <a:pt x="11841868" y="1175189"/>
                </a:moveTo>
                <a:lnTo>
                  <a:pt x="11839226" y="1178104"/>
                </a:lnTo>
                <a:lnTo>
                  <a:pt x="11833331" y="1186313"/>
                </a:lnTo>
                <a:close/>
                <a:moveTo>
                  <a:pt x="8214107" y="1173067"/>
                </a:moveTo>
                <a:lnTo>
                  <a:pt x="8248508" y="1205716"/>
                </a:lnTo>
                <a:cubicBezTo>
                  <a:pt x="8292369" y="1248318"/>
                  <a:pt x="8340519" y="1286186"/>
                  <a:pt x="8426020" y="1286186"/>
                </a:cubicBezTo>
                <a:cubicBezTo>
                  <a:pt x="8499334" y="1286186"/>
                  <a:pt x="8545125" y="1258334"/>
                  <a:pt x="8584281" y="1223515"/>
                </a:cubicBezTo>
                <a:lnTo>
                  <a:pt x="8618786" y="1190245"/>
                </a:lnTo>
                <a:lnTo>
                  <a:pt x="8616324" y="1192354"/>
                </a:lnTo>
                <a:cubicBezTo>
                  <a:pt x="8569773" y="1233148"/>
                  <a:pt x="8520043" y="1271552"/>
                  <a:pt x="8426312" y="1271586"/>
                </a:cubicBezTo>
                <a:cubicBezTo>
                  <a:pt x="8351356" y="1271586"/>
                  <a:pt x="8304487" y="1247050"/>
                  <a:pt x="8264864" y="1216380"/>
                </a:cubicBezTo>
                <a:close/>
                <a:moveTo>
                  <a:pt x="7897829" y="1171375"/>
                </a:moveTo>
                <a:lnTo>
                  <a:pt x="7896705" y="1172554"/>
                </a:lnTo>
                <a:lnTo>
                  <a:pt x="7891751" y="1179296"/>
                </a:lnTo>
                <a:close/>
                <a:moveTo>
                  <a:pt x="784044" y="1167567"/>
                </a:moveTo>
                <a:lnTo>
                  <a:pt x="739845" y="1200384"/>
                </a:lnTo>
                <a:cubicBezTo>
                  <a:pt x="700301" y="1227023"/>
                  <a:pt x="653515" y="1248342"/>
                  <a:pt x="578558" y="1248369"/>
                </a:cubicBezTo>
                <a:cubicBezTo>
                  <a:pt x="503573" y="1248369"/>
                  <a:pt x="456760" y="1227098"/>
                  <a:pt x="417193" y="1200508"/>
                </a:cubicBezTo>
                <a:lnTo>
                  <a:pt x="372875" y="1167678"/>
                </a:lnTo>
                <a:lnTo>
                  <a:pt x="382250" y="1175586"/>
                </a:lnTo>
                <a:cubicBezTo>
                  <a:pt x="431729" y="1219206"/>
                  <a:pt x="480696" y="1262825"/>
                  <a:pt x="578557" y="1262825"/>
                </a:cubicBezTo>
                <a:cubicBezTo>
                  <a:pt x="676383" y="1262825"/>
                  <a:pt x="725278" y="1219151"/>
                  <a:pt x="774701" y="1175467"/>
                </a:cubicBezTo>
                <a:close/>
                <a:moveTo>
                  <a:pt x="4272142" y="1167133"/>
                </a:moveTo>
                <a:lnTo>
                  <a:pt x="4301667" y="1191858"/>
                </a:lnTo>
                <a:cubicBezTo>
                  <a:pt x="4345524" y="1229429"/>
                  <a:pt x="4393718" y="1262825"/>
                  <a:pt x="4479346" y="1262825"/>
                </a:cubicBezTo>
                <a:cubicBezTo>
                  <a:pt x="4577172" y="1262825"/>
                  <a:pt x="4626066" y="1219151"/>
                  <a:pt x="4675490" y="1175467"/>
                </a:cubicBezTo>
                <a:lnTo>
                  <a:pt x="4684834" y="1167566"/>
                </a:lnTo>
                <a:lnTo>
                  <a:pt x="4640634" y="1200384"/>
                </a:lnTo>
                <a:cubicBezTo>
                  <a:pt x="4601091" y="1227023"/>
                  <a:pt x="4554304" y="1248342"/>
                  <a:pt x="4479347" y="1248369"/>
                </a:cubicBezTo>
                <a:cubicBezTo>
                  <a:pt x="4380931" y="1248369"/>
                  <a:pt x="4331041" y="1211726"/>
                  <a:pt x="4282372" y="1174510"/>
                </a:cubicBezTo>
                <a:close/>
                <a:moveTo>
                  <a:pt x="9785481" y="1165840"/>
                </a:moveTo>
                <a:lnTo>
                  <a:pt x="9812750" y="1193689"/>
                </a:lnTo>
                <a:cubicBezTo>
                  <a:pt x="9862320" y="1246617"/>
                  <a:pt x="9911287" y="1299545"/>
                  <a:pt x="10008821" y="1299545"/>
                </a:cubicBezTo>
                <a:cubicBezTo>
                  <a:pt x="10106500" y="1299545"/>
                  <a:pt x="10155303" y="1246453"/>
                  <a:pt x="10204718" y="1193352"/>
                </a:cubicBezTo>
                <a:lnTo>
                  <a:pt x="10230740" y="1166610"/>
                </a:lnTo>
                <a:lnTo>
                  <a:pt x="10226762" y="1169531"/>
                </a:lnTo>
                <a:cubicBezTo>
                  <a:pt x="10170472" y="1219280"/>
                  <a:pt x="10121337" y="1276144"/>
                  <a:pt x="10008820" y="1276185"/>
                </a:cubicBezTo>
                <a:cubicBezTo>
                  <a:pt x="9896344" y="1276185"/>
                  <a:pt x="9847113" y="1219385"/>
                  <a:pt x="9790729" y="1169685"/>
                </a:cubicBezTo>
                <a:close/>
                <a:moveTo>
                  <a:pt x="5838515" y="1165839"/>
                </a:moveTo>
                <a:lnTo>
                  <a:pt x="5865784" y="1193689"/>
                </a:lnTo>
                <a:cubicBezTo>
                  <a:pt x="5915354" y="1246617"/>
                  <a:pt x="5964322" y="1299545"/>
                  <a:pt x="6061855" y="1299545"/>
                </a:cubicBezTo>
                <a:cubicBezTo>
                  <a:pt x="6159535" y="1299545"/>
                  <a:pt x="6208338" y="1246453"/>
                  <a:pt x="6257752" y="1193352"/>
                </a:cubicBezTo>
                <a:lnTo>
                  <a:pt x="6283775" y="1166609"/>
                </a:lnTo>
                <a:lnTo>
                  <a:pt x="6279796" y="1169531"/>
                </a:lnTo>
                <a:cubicBezTo>
                  <a:pt x="6223506" y="1219280"/>
                  <a:pt x="6174372" y="1276144"/>
                  <a:pt x="6061854" y="1276185"/>
                </a:cubicBezTo>
                <a:cubicBezTo>
                  <a:pt x="5949379" y="1276185"/>
                  <a:pt x="5900147" y="1219385"/>
                  <a:pt x="5843764" y="1169685"/>
                </a:cubicBezTo>
                <a:close/>
                <a:moveTo>
                  <a:pt x="1937726" y="1165839"/>
                </a:moveTo>
                <a:lnTo>
                  <a:pt x="1964996" y="1193689"/>
                </a:lnTo>
                <a:cubicBezTo>
                  <a:pt x="2014566" y="1246617"/>
                  <a:pt x="2063533" y="1299545"/>
                  <a:pt x="2161067" y="1299545"/>
                </a:cubicBezTo>
                <a:cubicBezTo>
                  <a:pt x="2258746" y="1299545"/>
                  <a:pt x="2307549" y="1246453"/>
                  <a:pt x="2356964" y="1193352"/>
                </a:cubicBezTo>
                <a:lnTo>
                  <a:pt x="2382986" y="1166610"/>
                </a:lnTo>
                <a:lnTo>
                  <a:pt x="2379009" y="1169531"/>
                </a:lnTo>
                <a:cubicBezTo>
                  <a:pt x="2322718" y="1219280"/>
                  <a:pt x="2273584" y="1276144"/>
                  <a:pt x="2161067" y="1276185"/>
                </a:cubicBezTo>
                <a:cubicBezTo>
                  <a:pt x="2048591" y="1276185"/>
                  <a:pt x="1999359" y="1219385"/>
                  <a:pt x="1942975" y="1169685"/>
                </a:cubicBezTo>
                <a:close/>
                <a:moveTo>
                  <a:pt x="8213382" y="1162337"/>
                </a:moveTo>
                <a:lnTo>
                  <a:pt x="8248632" y="1191858"/>
                </a:lnTo>
                <a:cubicBezTo>
                  <a:pt x="8292489" y="1229429"/>
                  <a:pt x="8340683" y="1262825"/>
                  <a:pt x="8426312" y="1262825"/>
                </a:cubicBezTo>
                <a:cubicBezTo>
                  <a:pt x="8524138" y="1262825"/>
                  <a:pt x="8573032" y="1219151"/>
                  <a:pt x="8622456" y="1175467"/>
                </a:cubicBezTo>
                <a:lnTo>
                  <a:pt x="8631803" y="1167563"/>
                </a:lnTo>
                <a:lnTo>
                  <a:pt x="8587599" y="1200384"/>
                </a:lnTo>
                <a:cubicBezTo>
                  <a:pt x="8548055" y="1227023"/>
                  <a:pt x="8501269" y="1248342"/>
                  <a:pt x="8426312" y="1248369"/>
                </a:cubicBezTo>
                <a:cubicBezTo>
                  <a:pt x="8349766" y="1248369"/>
                  <a:pt x="8302576" y="1226202"/>
                  <a:pt x="8262483" y="1198840"/>
                </a:cubicBezTo>
                <a:close/>
                <a:moveTo>
                  <a:pt x="11842872" y="1162105"/>
                </a:moveTo>
                <a:lnTo>
                  <a:pt x="11838937" y="1165670"/>
                </a:lnTo>
                <a:lnTo>
                  <a:pt x="11830565" y="1176014"/>
                </a:lnTo>
                <a:close/>
                <a:moveTo>
                  <a:pt x="7139954" y="1160212"/>
                </a:moveTo>
                <a:lnTo>
                  <a:pt x="7139392" y="1160772"/>
                </a:lnTo>
                <a:lnTo>
                  <a:pt x="7137980" y="1163117"/>
                </a:lnTo>
                <a:close/>
                <a:moveTo>
                  <a:pt x="11086921" y="1160211"/>
                </a:moveTo>
                <a:lnTo>
                  <a:pt x="11086358" y="1160772"/>
                </a:lnTo>
                <a:lnTo>
                  <a:pt x="11084943" y="1163122"/>
                </a:lnTo>
                <a:close/>
                <a:moveTo>
                  <a:pt x="3239168" y="1160211"/>
                </a:moveTo>
                <a:lnTo>
                  <a:pt x="3238604" y="1160772"/>
                </a:lnTo>
                <a:lnTo>
                  <a:pt x="3237189" y="1163122"/>
                </a:lnTo>
                <a:close/>
                <a:moveTo>
                  <a:pt x="6565868" y="1160068"/>
                </a:moveTo>
                <a:lnTo>
                  <a:pt x="6569270" y="1165030"/>
                </a:lnTo>
                <a:lnTo>
                  <a:pt x="6566841" y="1161033"/>
                </a:lnTo>
                <a:close/>
                <a:moveTo>
                  <a:pt x="10512833" y="1160067"/>
                </a:moveTo>
                <a:lnTo>
                  <a:pt x="10516239" y="1165034"/>
                </a:lnTo>
                <a:lnTo>
                  <a:pt x="10513807" y="1161033"/>
                </a:lnTo>
                <a:close/>
                <a:moveTo>
                  <a:pt x="2665078" y="1160066"/>
                </a:moveTo>
                <a:lnTo>
                  <a:pt x="2668489" y="1165039"/>
                </a:lnTo>
                <a:lnTo>
                  <a:pt x="2666053" y="1161033"/>
                </a:lnTo>
                <a:close/>
                <a:moveTo>
                  <a:pt x="2388982" y="1149919"/>
                </a:moveTo>
                <a:lnTo>
                  <a:pt x="2378803" y="1156038"/>
                </a:lnTo>
                <a:cubicBezTo>
                  <a:pt x="2322597" y="1196752"/>
                  <a:pt x="2273699" y="1243292"/>
                  <a:pt x="2161140" y="1243333"/>
                </a:cubicBezTo>
                <a:cubicBezTo>
                  <a:pt x="2048745" y="1243333"/>
                  <a:pt x="1999619" y="1196858"/>
                  <a:pt x="1943247" y="1156192"/>
                </a:cubicBezTo>
                <a:lnTo>
                  <a:pt x="1932841" y="1149956"/>
                </a:lnTo>
                <a:lnTo>
                  <a:pt x="1964832" y="1177703"/>
                </a:lnTo>
                <a:cubicBezTo>
                  <a:pt x="2014310" y="1222564"/>
                  <a:pt x="2063241" y="1267424"/>
                  <a:pt x="2161067" y="1267424"/>
                </a:cubicBezTo>
                <a:cubicBezTo>
                  <a:pt x="2258929" y="1267424"/>
                  <a:pt x="2307787" y="1222509"/>
                  <a:pt x="2357184" y="1177584"/>
                </a:cubicBezTo>
                <a:close/>
                <a:moveTo>
                  <a:pt x="10236736" y="1149918"/>
                </a:moveTo>
                <a:lnTo>
                  <a:pt x="10226556" y="1156038"/>
                </a:lnTo>
                <a:cubicBezTo>
                  <a:pt x="10170350" y="1196752"/>
                  <a:pt x="10121453" y="1243292"/>
                  <a:pt x="10008894" y="1243333"/>
                </a:cubicBezTo>
                <a:cubicBezTo>
                  <a:pt x="9896499" y="1243333"/>
                  <a:pt x="9847372" y="1196858"/>
                  <a:pt x="9791000" y="1156192"/>
                </a:cubicBezTo>
                <a:lnTo>
                  <a:pt x="9780597" y="1149958"/>
                </a:lnTo>
                <a:lnTo>
                  <a:pt x="9812586" y="1177703"/>
                </a:lnTo>
                <a:cubicBezTo>
                  <a:pt x="9862064" y="1222564"/>
                  <a:pt x="9910995" y="1267424"/>
                  <a:pt x="10008820" y="1267424"/>
                </a:cubicBezTo>
                <a:cubicBezTo>
                  <a:pt x="10106683" y="1267424"/>
                  <a:pt x="10155541" y="1222509"/>
                  <a:pt x="10204937" y="1177584"/>
                </a:cubicBezTo>
                <a:close/>
                <a:moveTo>
                  <a:pt x="6289771" y="1149918"/>
                </a:moveTo>
                <a:lnTo>
                  <a:pt x="6279590" y="1156038"/>
                </a:lnTo>
                <a:cubicBezTo>
                  <a:pt x="6223384" y="1196752"/>
                  <a:pt x="6174487" y="1243292"/>
                  <a:pt x="6061929" y="1243333"/>
                </a:cubicBezTo>
                <a:cubicBezTo>
                  <a:pt x="5949535" y="1243333"/>
                  <a:pt x="5900408" y="1196858"/>
                  <a:pt x="5844036" y="1156192"/>
                </a:cubicBezTo>
                <a:lnTo>
                  <a:pt x="5833630" y="1149956"/>
                </a:lnTo>
                <a:lnTo>
                  <a:pt x="5865621" y="1177703"/>
                </a:lnTo>
                <a:cubicBezTo>
                  <a:pt x="5915099" y="1222564"/>
                  <a:pt x="5964030" y="1267424"/>
                  <a:pt x="6061854" y="1267424"/>
                </a:cubicBezTo>
                <a:cubicBezTo>
                  <a:pt x="6159717" y="1267424"/>
                  <a:pt x="6208575" y="1222509"/>
                  <a:pt x="6257971" y="1177584"/>
                </a:cubicBezTo>
                <a:close/>
                <a:moveTo>
                  <a:pt x="1111355" y="1145750"/>
                </a:moveTo>
                <a:lnTo>
                  <a:pt x="1135959" y="1169208"/>
                </a:lnTo>
                <a:cubicBezTo>
                  <a:pt x="1202331" y="1244215"/>
                  <a:pt x="1248535" y="1344225"/>
                  <a:pt x="1369995" y="1344225"/>
                </a:cubicBezTo>
                <a:cubicBezTo>
                  <a:pt x="1491547" y="1344225"/>
                  <a:pt x="1537385" y="1244130"/>
                  <a:pt x="1603542" y="1169058"/>
                </a:cubicBezTo>
                <a:lnTo>
                  <a:pt x="1627266" y="1146364"/>
                </a:lnTo>
                <a:lnTo>
                  <a:pt x="1617277" y="1153761"/>
                </a:lnTo>
                <a:cubicBezTo>
                  <a:pt x="1546521" y="1215861"/>
                  <a:pt x="1501195" y="1306189"/>
                  <a:pt x="1370068" y="1306189"/>
                </a:cubicBezTo>
                <a:cubicBezTo>
                  <a:pt x="1238941" y="1306189"/>
                  <a:pt x="1193426" y="1215987"/>
                  <a:pt x="1122499" y="1153973"/>
                </a:cubicBezTo>
                <a:close/>
                <a:moveTo>
                  <a:pt x="5012143" y="1145750"/>
                </a:moveTo>
                <a:lnTo>
                  <a:pt x="5036748" y="1169208"/>
                </a:lnTo>
                <a:cubicBezTo>
                  <a:pt x="5103119" y="1244215"/>
                  <a:pt x="5149323" y="1344225"/>
                  <a:pt x="5270783" y="1344225"/>
                </a:cubicBezTo>
                <a:cubicBezTo>
                  <a:pt x="5392335" y="1344225"/>
                  <a:pt x="5438174" y="1244130"/>
                  <a:pt x="5504331" y="1169058"/>
                </a:cubicBezTo>
                <a:lnTo>
                  <a:pt x="5528053" y="1146365"/>
                </a:lnTo>
                <a:lnTo>
                  <a:pt x="5518066" y="1153761"/>
                </a:lnTo>
                <a:cubicBezTo>
                  <a:pt x="5447310" y="1215861"/>
                  <a:pt x="5401983" y="1306189"/>
                  <a:pt x="5270856" y="1306189"/>
                </a:cubicBezTo>
                <a:cubicBezTo>
                  <a:pt x="5139730" y="1306189"/>
                  <a:pt x="5094215" y="1215987"/>
                  <a:pt x="5023288" y="1153973"/>
                </a:cubicBezTo>
                <a:close/>
                <a:moveTo>
                  <a:pt x="8959108" y="1145749"/>
                </a:moveTo>
                <a:lnTo>
                  <a:pt x="8983712" y="1169208"/>
                </a:lnTo>
                <a:cubicBezTo>
                  <a:pt x="9050085" y="1244215"/>
                  <a:pt x="9096288" y="1344225"/>
                  <a:pt x="9217749" y="1344225"/>
                </a:cubicBezTo>
                <a:cubicBezTo>
                  <a:pt x="9339300" y="1344225"/>
                  <a:pt x="9385139" y="1244130"/>
                  <a:pt x="9451296" y="1169058"/>
                </a:cubicBezTo>
                <a:lnTo>
                  <a:pt x="9475019" y="1146365"/>
                </a:lnTo>
                <a:lnTo>
                  <a:pt x="9465031" y="1153761"/>
                </a:lnTo>
                <a:cubicBezTo>
                  <a:pt x="9394275" y="1215861"/>
                  <a:pt x="9348948" y="1306189"/>
                  <a:pt x="9217821" y="1306189"/>
                </a:cubicBezTo>
                <a:cubicBezTo>
                  <a:pt x="9086695" y="1306189"/>
                  <a:pt x="9041180" y="1215987"/>
                  <a:pt x="8970253" y="1153973"/>
                </a:cubicBezTo>
                <a:close/>
                <a:moveTo>
                  <a:pt x="7386821" y="1145726"/>
                </a:moveTo>
                <a:lnTo>
                  <a:pt x="7410386" y="1168185"/>
                </a:lnTo>
                <a:cubicBezTo>
                  <a:pt x="7476783" y="1243193"/>
                  <a:pt x="7523003" y="1343203"/>
                  <a:pt x="7644509" y="1343203"/>
                </a:cubicBezTo>
                <a:cubicBezTo>
                  <a:pt x="7766152" y="1343203"/>
                  <a:pt x="7811940" y="1243108"/>
                  <a:pt x="7878081" y="1168018"/>
                </a:cubicBezTo>
                <a:lnTo>
                  <a:pt x="7900468" y="1146594"/>
                </a:lnTo>
                <a:lnTo>
                  <a:pt x="7891793" y="1153015"/>
                </a:lnTo>
                <a:cubicBezTo>
                  <a:pt x="7821027" y="1215099"/>
                  <a:pt x="7775731" y="1305411"/>
                  <a:pt x="7644509" y="1305459"/>
                </a:cubicBezTo>
                <a:cubicBezTo>
                  <a:pt x="7513334" y="1305459"/>
                  <a:pt x="7467866" y="1215226"/>
                  <a:pt x="7396935" y="1153190"/>
                </a:cubicBezTo>
                <a:close/>
                <a:moveTo>
                  <a:pt x="11333786" y="1145726"/>
                </a:moveTo>
                <a:lnTo>
                  <a:pt x="11357351" y="1168185"/>
                </a:lnTo>
                <a:cubicBezTo>
                  <a:pt x="11423748" y="1243193"/>
                  <a:pt x="11469969" y="1343203"/>
                  <a:pt x="11591475" y="1343203"/>
                </a:cubicBezTo>
                <a:cubicBezTo>
                  <a:pt x="11713118" y="1343203"/>
                  <a:pt x="11758905" y="1243108"/>
                  <a:pt x="11825047" y="1168018"/>
                </a:cubicBezTo>
                <a:lnTo>
                  <a:pt x="11847433" y="1146595"/>
                </a:lnTo>
                <a:lnTo>
                  <a:pt x="11838759" y="1153015"/>
                </a:lnTo>
                <a:cubicBezTo>
                  <a:pt x="11767993" y="1215099"/>
                  <a:pt x="11722697" y="1305411"/>
                  <a:pt x="11591474" y="1305459"/>
                </a:cubicBezTo>
                <a:cubicBezTo>
                  <a:pt x="11460300" y="1305459"/>
                  <a:pt x="11414831" y="1215226"/>
                  <a:pt x="11343900" y="1153190"/>
                </a:cubicBezTo>
                <a:close/>
                <a:moveTo>
                  <a:pt x="3486033" y="1145726"/>
                </a:moveTo>
                <a:lnTo>
                  <a:pt x="3509598" y="1168185"/>
                </a:lnTo>
                <a:cubicBezTo>
                  <a:pt x="3575994" y="1243193"/>
                  <a:pt x="3622215" y="1343203"/>
                  <a:pt x="3743721" y="1343203"/>
                </a:cubicBezTo>
                <a:cubicBezTo>
                  <a:pt x="3871447" y="1343203"/>
                  <a:pt x="3915541" y="1232848"/>
                  <a:pt x="3987379" y="1156958"/>
                </a:cubicBezTo>
                <a:lnTo>
                  <a:pt x="3995903" y="1149390"/>
                </a:lnTo>
                <a:lnTo>
                  <a:pt x="3991006" y="1153015"/>
                </a:lnTo>
                <a:cubicBezTo>
                  <a:pt x="3920240" y="1215099"/>
                  <a:pt x="3874944" y="1305411"/>
                  <a:pt x="3743722" y="1305459"/>
                </a:cubicBezTo>
                <a:cubicBezTo>
                  <a:pt x="3612546" y="1305459"/>
                  <a:pt x="3567078" y="1215226"/>
                  <a:pt x="3496147" y="1153190"/>
                </a:cubicBezTo>
                <a:close/>
                <a:moveTo>
                  <a:pt x="4705586" y="1144578"/>
                </a:moveTo>
                <a:lnTo>
                  <a:pt x="4696925" y="1149108"/>
                </a:lnTo>
                <a:cubicBezTo>
                  <a:pt x="4640585" y="1184608"/>
                  <a:pt x="4591577" y="1225187"/>
                  <a:pt x="4479346" y="1225228"/>
                </a:cubicBezTo>
                <a:cubicBezTo>
                  <a:pt x="4413951" y="1225228"/>
                  <a:pt x="4369998" y="1211450"/>
                  <a:pt x="4333526" y="1192935"/>
                </a:cubicBezTo>
                <a:lnTo>
                  <a:pt x="4266509" y="1152622"/>
                </a:lnTo>
                <a:lnTo>
                  <a:pt x="4301538" y="1178084"/>
                </a:lnTo>
                <a:cubicBezTo>
                  <a:pt x="4345358" y="1210656"/>
                  <a:pt x="4393558" y="1239609"/>
                  <a:pt x="4479347" y="1239609"/>
                </a:cubicBezTo>
                <a:cubicBezTo>
                  <a:pt x="4577428" y="1239609"/>
                  <a:pt x="4626359" y="1201738"/>
                  <a:pt x="4675746" y="1163858"/>
                </a:cubicBezTo>
                <a:close/>
                <a:moveTo>
                  <a:pt x="8652554" y="1144576"/>
                </a:moveTo>
                <a:lnTo>
                  <a:pt x="8643890" y="1149108"/>
                </a:lnTo>
                <a:cubicBezTo>
                  <a:pt x="8587550" y="1184608"/>
                  <a:pt x="8538542" y="1225187"/>
                  <a:pt x="8426312" y="1225228"/>
                </a:cubicBezTo>
                <a:cubicBezTo>
                  <a:pt x="8351575" y="1225228"/>
                  <a:pt x="8304843" y="1207232"/>
                  <a:pt x="8265278" y="1184736"/>
                </a:cubicBezTo>
                <a:lnTo>
                  <a:pt x="8210207" y="1150247"/>
                </a:lnTo>
                <a:lnTo>
                  <a:pt x="8248504" y="1178084"/>
                </a:lnTo>
                <a:cubicBezTo>
                  <a:pt x="8292323" y="1210656"/>
                  <a:pt x="8340524" y="1239609"/>
                  <a:pt x="8426312" y="1239609"/>
                </a:cubicBezTo>
                <a:cubicBezTo>
                  <a:pt x="8524393" y="1239609"/>
                  <a:pt x="8573324" y="1201738"/>
                  <a:pt x="8622711" y="1163858"/>
                </a:cubicBezTo>
                <a:close/>
                <a:moveTo>
                  <a:pt x="804801" y="1144575"/>
                </a:moveTo>
                <a:lnTo>
                  <a:pt x="796136" y="1149108"/>
                </a:lnTo>
                <a:cubicBezTo>
                  <a:pt x="739796" y="1184608"/>
                  <a:pt x="690788" y="1225187"/>
                  <a:pt x="578558" y="1225228"/>
                </a:cubicBezTo>
                <a:cubicBezTo>
                  <a:pt x="466452" y="1225228"/>
                  <a:pt x="417359" y="1184736"/>
                  <a:pt x="360948" y="1149305"/>
                </a:cubicBezTo>
                <a:lnTo>
                  <a:pt x="352682" y="1144994"/>
                </a:lnTo>
                <a:lnTo>
                  <a:pt x="382141" y="1163977"/>
                </a:lnTo>
                <a:cubicBezTo>
                  <a:pt x="431565" y="1201793"/>
                  <a:pt x="480514" y="1239609"/>
                  <a:pt x="578558" y="1239609"/>
                </a:cubicBezTo>
                <a:cubicBezTo>
                  <a:pt x="676639" y="1239609"/>
                  <a:pt x="725570" y="1201738"/>
                  <a:pt x="774957" y="1163858"/>
                </a:cubicBezTo>
                <a:close/>
                <a:moveTo>
                  <a:pt x="3243657" y="1141897"/>
                </a:moveTo>
                <a:lnTo>
                  <a:pt x="3238075" y="1146213"/>
                </a:lnTo>
                <a:cubicBezTo>
                  <a:pt x="3142665" y="1245851"/>
                  <a:pt x="3107003" y="1458420"/>
                  <a:pt x="2953015" y="1458476"/>
                </a:cubicBezTo>
                <a:lnTo>
                  <a:pt x="2953381" y="1458695"/>
                </a:lnTo>
                <a:cubicBezTo>
                  <a:pt x="2799338" y="1458695"/>
                  <a:pt x="2762549" y="1246226"/>
                  <a:pt x="2666516" y="1146630"/>
                </a:cubicBezTo>
                <a:lnTo>
                  <a:pt x="2662065" y="1143209"/>
                </a:lnTo>
                <a:lnTo>
                  <a:pt x="2676349" y="1160290"/>
                </a:lnTo>
                <a:cubicBezTo>
                  <a:pt x="2770938" y="1291369"/>
                  <a:pt x="2808540" y="1553527"/>
                  <a:pt x="2953526" y="1553527"/>
                </a:cubicBezTo>
                <a:cubicBezTo>
                  <a:pt x="3098512" y="1553527"/>
                  <a:pt x="3134759" y="1291246"/>
                  <a:pt x="3228577" y="1160074"/>
                </a:cubicBezTo>
                <a:close/>
                <a:moveTo>
                  <a:pt x="11091411" y="1141897"/>
                </a:moveTo>
                <a:lnTo>
                  <a:pt x="11085828" y="1146213"/>
                </a:lnTo>
                <a:cubicBezTo>
                  <a:pt x="10990419" y="1245851"/>
                  <a:pt x="10954756" y="1458420"/>
                  <a:pt x="10800768" y="1458476"/>
                </a:cubicBezTo>
                <a:lnTo>
                  <a:pt x="10801133" y="1458695"/>
                </a:lnTo>
                <a:cubicBezTo>
                  <a:pt x="10647090" y="1458695"/>
                  <a:pt x="10610302" y="1246226"/>
                  <a:pt x="10514269" y="1146630"/>
                </a:cubicBezTo>
                <a:lnTo>
                  <a:pt x="10509817" y="1143208"/>
                </a:lnTo>
                <a:lnTo>
                  <a:pt x="10524102" y="1160290"/>
                </a:lnTo>
                <a:cubicBezTo>
                  <a:pt x="10618691" y="1291369"/>
                  <a:pt x="10656293" y="1553527"/>
                  <a:pt x="10801279" y="1553527"/>
                </a:cubicBezTo>
                <a:cubicBezTo>
                  <a:pt x="10946265" y="1553527"/>
                  <a:pt x="10982512" y="1291246"/>
                  <a:pt x="11076331" y="1160074"/>
                </a:cubicBezTo>
                <a:close/>
                <a:moveTo>
                  <a:pt x="7144446" y="1141896"/>
                </a:moveTo>
                <a:lnTo>
                  <a:pt x="7138863" y="1146213"/>
                </a:lnTo>
                <a:cubicBezTo>
                  <a:pt x="7043452" y="1245851"/>
                  <a:pt x="7007791" y="1458420"/>
                  <a:pt x="6853803" y="1458476"/>
                </a:cubicBezTo>
                <a:lnTo>
                  <a:pt x="6854167" y="1458695"/>
                </a:lnTo>
                <a:cubicBezTo>
                  <a:pt x="6700124" y="1458695"/>
                  <a:pt x="6663336" y="1246226"/>
                  <a:pt x="6567303" y="1146630"/>
                </a:cubicBezTo>
                <a:lnTo>
                  <a:pt x="6562852" y="1143209"/>
                </a:lnTo>
                <a:lnTo>
                  <a:pt x="6577136" y="1160290"/>
                </a:lnTo>
                <a:cubicBezTo>
                  <a:pt x="6671725" y="1291369"/>
                  <a:pt x="6709327" y="1553527"/>
                  <a:pt x="6854313" y="1553527"/>
                </a:cubicBezTo>
                <a:cubicBezTo>
                  <a:pt x="6999300" y="1553527"/>
                  <a:pt x="7035546" y="1291246"/>
                  <a:pt x="7129365" y="1160074"/>
                </a:cubicBezTo>
                <a:close/>
                <a:moveTo>
                  <a:pt x="809894" y="1133342"/>
                </a:moveTo>
                <a:lnTo>
                  <a:pt x="778370" y="1148646"/>
                </a:lnTo>
                <a:cubicBezTo>
                  <a:pt x="729311" y="1174709"/>
                  <a:pt x="678574" y="1201647"/>
                  <a:pt x="578558" y="1201647"/>
                </a:cubicBezTo>
                <a:cubicBezTo>
                  <a:pt x="466986" y="1201647"/>
                  <a:pt x="417595" y="1168524"/>
                  <a:pt x="360951" y="1139540"/>
                </a:cubicBezTo>
                <a:lnTo>
                  <a:pt x="348664" y="1134313"/>
                </a:lnTo>
                <a:lnTo>
                  <a:pt x="381986" y="1152480"/>
                </a:lnTo>
                <a:cubicBezTo>
                  <a:pt x="431455" y="1184474"/>
                  <a:pt x="480513" y="1216468"/>
                  <a:pt x="578558" y="1216468"/>
                </a:cubicBezTo>
                <a:cubicBezTo>
                  <a:pt x="676712" y="1216468"/>
                  <a:pt x="725716" y="1184420"/>
                  <a:pt x="775122" y="1152362"/>
                </a:cubicBezTo>
                <a:close/>
                <a:moveTo>
                  <a:pt x="8657651" y="1133340"/>
                </a:moveTo>
                <a:lnTo>
                  <a:pt x="8626124" y="1148646"/>
                </a:lnTo>
                <a:cubicBezTo>
                  <a:pt x="8577065" y="1174709"/>
                  <a:pt x="8526328" y="1201647"/>
                  <a:pt x="8426312" y="1201647"/>
                </a:cubicBezTo>
                <a:cubicBezTo>
                  <a:pt x="8361229" y="1201647"/>
                  <a:pt x="8317304" y="1190376"/>
                  <a:pt x="8280755" y="1175230"/>
                </a:cubicBezTo>
                <a:lnTo>
                  <a:pt x="8207637" y="1139382"/>
                </a:lnTo>
                <a:lnTo>
                  <a:pt x="8248368" y="1164415"/>
                </a:lnTo>
                <a:cubicBezTo>
                  <a:pt x="8292239" y="1191973"/>
                  <a:pt x="8340523" y="1216468"/>
                  <a:pt x="8426312" y="1216468"/>
                </a:cubicBezTo>
                <a:cubicBezTo>
                  <a:pt x="8524466" y="1216468"/>
                  <a:pt x="8573470" y="1184420"/>
                  <a:pt x="8622876" y="1152362"/>
                </a:cubicBezTo>
                <a:close/>
                <a:moveTo>
                  <a:pt x="4710686" y="1133340"/>
                </a:moveTo>
                <a:lnTo>
                  <a:pt x="4679158" y="1148646"/>
                </a:lnTo>
                <a:cubicBezTo>
                  <a:pt x="4630100" y="1174709"/>
                  <a:pt x="4579363" y="1201647"/>
                  <a:pt x="4479347" y="1201647"/>
                </a:cubicBezTo>
                <a:cubicBezTo>
                  <a:pt x="4414263" y="1201647"/>
                  <a:pt x="4370338" y="1190376"/>
                  <a:pt x="4333790" y="1175230"/>
                </a:cubicBezTo>
                <a:lnTo>
                  <a:pt x="4260671" y="1139382"/>
                </a:lnTo>
                <a:lnTo>
                  <a:pt x="4301403" y="1164415"/>
                </a:lnTo>
                <a:cubicBezTo>
                  <a:pt x="4345273" y="1191973"/>
                  <a:pt x="4393558" y="1216468"/>
                  <a:pt x="4479346" y="1216468"/>
                </a:cubicBezTo>
                <a:cubicBezTo>
                  <a:pt x="4577500" y="1216468"/>
                  <a:pt x="4626504" y="1184420"/>
                  <a:pt x="4675910" y="1152362"/>
                </a:cubicBezTo>
                <a:close/>
                <a:moveTo>
                  <a:pt x="9478717" y="1132914"/>
                </a:moveTo>
                <a:lnTo>
                  <a:pt x="9464635" y="1141017"/>
                </a:lnTo>
                <a:cubicBezTo>
                  <a:pt x="9393909" y="1189311"/>
                  <a:pt x="9349069" y="1259565"/>
                  <a:pt x="9217895" y="1259613"/>
                </a:cubicBezTo>
                <a:cubicBezTo>
                  <a:pt x="9086816" y="1259613"/>
                  <a:pt x="9041632" y="1189470"/>
                  <a:pt x="8970741" y="1141247"/>
                </a:cubicBezTo>
                <a:lnTo>
                  <a:pt x="8956721" y="1133204"/>
                </a:lnTo>
                <a:lnTo>
                  <a:pt x="8983653" y="1154251"/>
                </a:lnTo>
                <a:cubicBezTo>
                  <a:pt x="9049894" y="1215613"/>
                  <a:pt x="9096024" y="1297428"/>
                  <a:pt x="9217895" y="1297428"/>
                </a:cubicBezTo>
                <a:cubicBezTo>
                  <a:pt x="9339720" y="1297428"/>
                  <a:pt x="9385604" y="1215527"/>
                  <a:pt x="9451686" y="1154101"/>
                </a:cubicBezTo>
                <a:close/>
                <a:moveTo>
                  <a:pt x="5531753" y="1132914"/>
                </a:moveTo>
                <a:lnTo>
                  <a:pt x="5517670" y="1141017"/>
                </a:lnTo>
                <a:cubicBezTo>
                  <a:pt x="5446944" y="1189311"/>
                  <a:pt x="5402104" y="1259565"/>
                  <a:pt x="5270930" y="1259613"/>
                </a:cubicBezTo>
                <a:cubicBezTo>
                  <a:pt x="5139851" y="1259613"/>
                  <a:pt x="5094667" y="1189470"/>
                  <a:pt x="5023776" y="1141247"/>
                </a:cubicBezTo>
                <a:lnTo>
                  <a:pt x="5009756" y="1133204"/>
                </a:lnTo>
                <a:lnTo>
                  <a:pt x="5036688" y="1154251"/>
                </a:lnTo>
                <a:cubicBezTo>
                  <a:pt x="5102929" y="1215613"/>
                  <a:pt x="5149059" y="1297428"/>
                  <a:pt x="5270930" y="1297428"/>
                </a:cubicBezTo>
                <a:cubicBezTo>
                  <a:pt x="5392755" y="1297428"/>
                  <a:pt x="5438639" y="1215527"/>
                  <a:pt x="5504721" y="1154101"/>
                </a:cubicBezTo>
                <a:close/>
                <a:moveTo>
                  <a:pt x="1630964" y="1132914"/>
                </a:moveTo>
                <a:lnTo>
                  <a:pt x="1616881" y="1141017"/>
                </a:lnTo>
                <a:cubicBezTo>
                  <a:pt x="1546156" y="1189311"/>
                  <a:pt x="1501316" y="1259565"/>
                  <a:pt x="1370141" y="1259613"/>
                </a:cubicBezTo>
                <a:cubicBezTo>
                  <a:pt x="1239062" y="1259613"/>
                  <a:pt x="1193879" y="1189470"/>
                  <a:pt x="1122987" y="1141247"/>
                </a:cubicBezTo>
                <a:lnTo>
                  <a:pt x="1108966" y="1133203"/>
                </a:lnTo>
                <a:lnTo>
                  <a:pt x="1135899" y="1154251"/>
                </a:lnTo>
                <a:cubicBezTo>
                  <a:pt x="1202140" y="1215613"/>
                  <a:pt x="1248270" y="1297428"/>
                  <a:pt x="1370141" y="1297428"/>
                </a:cubicBezTo>
                <a:cubicBezTo>
                  <a:pt x="1491966" y="1297428"/>
                  <a:pt x="1537850" y="1215527"/>
                  <a:pt x="1603932" y="1154101"/>
                </a:cubicBezTo>
                <a:close/>
                <a:moveTo>
                  <a:pt x="4005168" y="1131593"/>
                </a:moveTo>
                <a:lnTo>
                  <a:pt x="3990334" y="1140122"/>
                </a:lnTo>
                <a:cubicBezTo>
                  <a:pt x="3919582" y="1188394"/>
                  <a:pt x="3874726" y="1258616"/>
                  <a:pt x="3743503" y="1258664"/>
                </a:cubicBezTo>
                <a:cubicBezTo>
                  <a:pt x="3612377" y="1258664"/>
                  <a:pt x="3567207" y="1188521"/>
                  <a:pt x="3496290" y="1140298"/>
                </a:cubicBezTo>
                <a:lnTo>
                  <a:pt x="3482536" y="1132411"/>
                </a:lnTo>
                <a:lnTo>
                  <a:pt x="3509468" y="1153470"/>
                </a:lnTo>
                <a:cubicBezTo>
                  <a:pt x="3575675" y="1214854"/>
                  <a:pt x="3621714" y="1296698"/>
                  <a:pt x="3743722" y="1296698"/>
                </a:cubicBezTo>
                <a:cubicBezTo>
                  <a:pt x="3871734" y="1296698"/>
                  <a:pt x="3915927" y="1206402"/>
                  <a:pt x="3987696" y="1144303"/>
                </a:cubicBezTo>
                <a:close/>
                <a:moveTo>
                  <a:pt x="7905957" y="1131592"/>
                </a:moveTo>
                <a:lnTo>
                  <a:pt x="7891122" y="1140122"/>
                </a:lnTo>
                <a:cubicBezTo>
                  <a:pt x="7820370" y="1188394"/>
                  <a:pt x="7775513" y="1258616"/>
                  <a:pt x="7644290" y="1258664"/>
                </a:cubicBezTo>
                <a:cubicBezTo>
                  <a:pt x="7513164" y="1258664"/>
                  <a:pt x="7467995" y="1188521"/>
                  <a:pt x="7397078" y="1140298"/>
                </a:cubicBezTo>
                <a:lnTo>
                  <a:pt x="7383325" y="1132412"/>
                </a:lnTo>
                <a:lnTo>
                  <a:pt x="7410256" y="1153470"/>
                </a:lnTo>
                <a:cubicBezTo>
                  <a:pt x="7476463" y="1214854"/>
                  <a:pt x="7522501" y="1296698"/>
                  <a:pt x="7644509" y="1296698"/>
                </a:cubicBezTo>
                <a:cubicBezTo>
                  <a:pt x="7772522" y="1296698"/>
                  <a:pt x="7816714" y="1206402"/>
                  <a:pt x="7888484" y="1144303"/>
                </a:cubicBezTo>
                <a:close/>
                <a:moveTo>
                  <a:pt x="11853697" y="1131147"/>
                </a:moveTo>
                <a:lnTo>
                  <a:pt x="11838087" y="1140122"/>
                </a:lnTo>
                <a:cubicBezTo>
                  <a:pt x="11767335" y="1188394"/>
                  <a:pt x="11722478" y="1258616"/>
                  <a:pt x="11591256" y="1258664"/>
                </a:cubicBezTo>
                <a:cubicBezTo>
                  <a:pt x="11460129" y="1258664"/>
                  <a:pt x="11414960" y="1188521"/>
                  <a:pt x="11344043" y="1140298"/>
                </a:cubicBezTo>
                <a:lnTo>
                  <a:pt x="11330290" y="1132412"/>
                </a:lnTo>
                <a:lnTo>
                  <a:pt x="11357221" y="1153470"/>
                </a:lnTo>
                <a:cubicBezTo>
                  <a:pt x="11423429" y="1214854"/>
                  <a:pt x="11469467" y="1296698"/>
                  <a:pt x="11591474" y="1296698"/>
                </a:cubicBezTo>
                <a:cubicBezTo>
                  <a:pt x="11713391" y="1296698"/>
                  <a:pt x="11759281" y="1214797"/>
                  <a:pt x="11825372" y="1153353"/>
                </a:cubicBezTo>
                <a:close/>
                <a:moveTo>
                  <a:pt x="4259354" y="1129262"/>
                </a:moveTo>
                <a:lnTo>
                  <a:pt x="4283695" y="1141053"/>
                </a:lnTo>
                <a:cubicBezTo>
                  <a:pt x="4331879" y="1166532"/>
                  <a:pt x="4381741" y="1192887"/>
                  <a:pt x="4479492" y="1192887"/>
                </a:cubicBezTo>
                <a:cubicBezTo>
                  <a:pt x="4577063" y="1192887"/>
                  <a:pt x="4626341" y="1166679"/>
                  <a:pt x="4676029" y="1140461"/>
                </a:cubicBezTo>
                <a:lnTo>
                  <a:pt x="4698382" y="1130501"/>
                </a:lnTo>
                <a:lnTo>
                  <a:pt x="4678940" y="1137186"/>
                </a:lnTo>
                <a:cubicBezTo>
                  <a:pt x="4629444" y="1157408"/>
                  <a:pt x="4578779" y="1178141"/>
                  <a:pt x="4479055" y="1178141"/>
                </a:cubicBezTo>
                <a:cubicBezTo>
                  <a:pt x="4414377" y="1178141"/>
                  <a:pt x="4370538" y="1169377"/>
                  <a:pt x="4333943" y="1157601"/>
                </a:cubicBezTo>
                <a:close/>
                <a:moveTo>
                  <a:pt x="357448" y="1128720"/>
                </a:moveTo>
                <a:lnTo>
                  <a:pt x="382908" y="1141053"/>
                </a:lnTo>
                <a:cubicBezTo>
                  <a:pt x="431090" y="1166532"/>
                  <a:pt x="480952" y="1192887"/>
                  <a:pt x="578704" y="1192887"/>
                </a:cubicBezTo>
                <a:cubicBezTo>
                  <a:pt x="676274" y="1192887"/>
                  <a:pt x="725552" y="1166679"/>
                  <a:pt x="775240" y="1140461"/>
                </a:cubicBezTo>
                <a:lnTo>
                  <a:pt x="797592" y="1130502"/>
                </a:lnTo>
                <a:lnTo>
                  <a:pt x="778151" y="1137186"/>
                </a:lnTo>
                <a:cubicBezTo>
                  <a:pt x="728655" y="1157408"/>
                  <a:pt x="677990" y="1178141"/>
                  <a:pt x="578266" y="1178141"/>
                </a:cubicBezTo>
                <a:cubicBezTo>
                  <a:pt x="467391" y="1178141"/>
                  <a:pt x="417752" y="1152386"/>
                  <a:pt x="360874" y="1129850"/>
                </a:cubicBezTo>
                <a:close/>
                <a:moveTo>
                  <a:pt x="8200989" y="1127331"/>
                </a:moveTo>
                <a:lnTo>
                  <a:pt x="8230661" y="1141053"/>
                </a:lnTo>
                <a:cubicBezTo>
                  <a:pt x="8278844" y="1166532"/>
                  <a:pt x="8328706" y="1192887"/>
                  <a:pt x="8426458" y="1192887"/>
                </a:cubicBezTo>
                <a:cubicBezTo>
                  <a:pt x="8524028" y="1192887"/>
                  <a:pt x="8573305" y="1166679"/>
                  <a:pt x="8622994" y="1140461"/>
                </a:cubicBezTo>
                <a:lnTo>
                  <a:pt x="8645345" y="1130502"/>
                </a:lnTo>
                <a:lnTo>
                  <a:pt x="8625905" y="1137186"/>
                </a:lnTo>
                <a:cubicBezTo>
                  <a:pt x="8576409" y="1157408"/>
                  <a:pt x="8525744" y="1178141"/>
                  <a:pt x="8426020" y="1178141"/>
                </a:cubicBezTo>
                <a:cubicBezTo>
                  <a:pt x="8315145" y="1178141"/>
                  <a:pt x="8265506" y="1152386"/>
                  <a:pt x="8208628" y="1129850"/>
                </a:cubicBezTo>
                <a:close/>
                <a:moveTo>
                  <a:pt x="9755560" y="1125594"/>
                </a:moveTo>
                <a:lnTo>
                  <a:pt x="9812458" y="1161167"/>
                </a:lnTo>
                <a:cubicBezTo>
                  <a:pt x="9861918" y="1197869"/>
                  <a:pt x="9910922" y="1234572"/>
                  <a:pt x="10008966" y="1234572"/>
                </a:cubicBezTo>
                <a:cubicBezTo>
                  <a:pt x="10107193" y="1234572"/>
                  <a:pt x="10156014" y="1197815"/>
                  <a:pt x="10205301" y="1161048"/>
                </a:cubicBezTo>
                <a:lnTo>
                  <a:pt x="10257958" y="1127979"/>
                </a:lnTo>
                <a:lnTo>
                  <a:pt x="10226294" y="1142767"/>
                </a:lnTo>
                <a:cubicBezTo>
                  <a:pt x="10170016" y="1174446"/>
                  <a:pt x="10121134" y="1210660"/>
                  <a:pt x="10008821" y="1210701"/>
                </a:cubicBezTo>
                <a:cubicBezTo>
                  <a:pt x="9878125" y="1210701"/>
                  <a:pt x="9833135" y="1161497"/>
                  <a:pt x="9762168" y="1127669"/>
                </a:cubicBezTo>
                <a:close/>
                <a:moveTo>
                  <a:pt x="5808594" y="1125594"/>
                </a:moveTo>
                <a:lnTo>
                  <a:pt x="5865492" y="1161167"/>
                </a:lnTo>
                <a:cubicBezTo>
                  <a:pt x="5914953" y="1197869"/>
                  <a:pt x="5963956" y="1234572"/>
                  <a:pt x="6062001" y="1234572"/>
                </a:cubicBezTo>
                <a:cubicBezTo>
                  <a:pt x="6160228" y="1234572"/>
                  <a:pt x="6209050" y="1197815"/>
                  <a:pt x="6258336" y="1161048"/>
                </a:cubicBezTo>
                <a:lnTo>
                  <a:pt x="6310993" y="1127979"/>
                </a:lnTo>
                <a:lnTo>
                  <a:pt x="6279328" y="1142767"/>
                </a:lnTo>
                <a:cubicBezTo>
                  <a:pt x="6223050" y="1174446"/>
                  <a:pt x="6174168" y="1210660"/>
                  <a:pt x="6061856" y="1210701"/>
                </a:cubicBezTo>
                <a:cubicBezTo>
                  <a:pt x="5931161" y="1210701"/>
                  <a:pt x="5886171" y="1161497"/>
                  <a:pt x="5815203" y="1127669"/>
                </a:cubicBezTo>
                <a:close/>
                <a:moveTo>
                  <a:pt x="1907805" y="1125593"/>
                </a:moveTo>
                <a:lnTo>
                  <a:pt x="1964704" y="1161167"/>
                </a:lnTo>
                <a:cubicBezTo>
                  <a:pt x="2014165" y="1197869"/>
                  <a:pt x="2063169" y="1234572"/>
                  <a:pt x="2161214" y="1234572"/>
                </a:cubicBezTo>
                <a:cubicBezTo>
                  <a:pt x="2259440" y="1234572"/>
                  <a:pt x="2308262" y="1197815"/>
                  <a:pt x="2357548" y="1161048"/>
                </a:cubicBezTo>
                <a:lnTo>
                  <a:pt x="2410206" y="1127978"/>
                </a:lnTo>
                <a:lnTo>
                  <a:pt x="2378540" y="1142767"/>
                </a:lnTo>
                <a:cubicBezTo>
                  <a:pt x="2322262" y="1174446"/>
                  <a:pt x="2273380" y="1210660"/>
                  <a:pt x="2161068" y="1210701"/>
                </a:cubicBezTo>
                <a:cubicBezTo>
                  <a:pt x="2030372" y="1210701"/>
                  <a:pt x="1985382" y="1161497"/>
                  <a:pt x="1914414" y="1127669"/>
                </a:cubicBezTo>
                <a:close/>
                <a:moveTo>
                  <a:pt x="1109483" y="1123506"/>
                </a:moveTo>
                <a:lnTo>
                  <a:pt x="1135391" y="1139296"/>
                </a:lnTo>
                <a:cubicBezTo>
                  <a:pt x="1201428" y="1187012"/>
                  <a:pt x="1247404" y="1250633"/>
                  <a:pt x="1369776" y="1250633"/>
                </a:cubicBezTo>
                <a:cubicBezTo>
                  <a:pt x="1492241" y="1250633"/>
                  <a:pt x="1537937" y="1186926"/>
                  <a:pt x="1603805" y="1139146"/>
                </a:cubicBezTo>
                <a:lnTo>
                  <a:pt x="1627938" y="1124390"/>
                </a:lnTo>
                <a:lnTo>
                  <a:pt x="1587528" y="1143668"/>
                </a:lnTo>
                <a:cubicBezTo>
                  <a:pt x="1531290" y="1176006"/>
                  <a:pt x="1482453" y="1212964"/>
                  <a:pt x="1370141" y="1212964"/>
                </a:cubicBezTo>
                <a:cubicBezTo>
                  <a:pt x="1258035" y="1212964"/>
                  <a:pt x="1208965" y="1176144"/>
                  <a:pt x="1152548" y="1143927"/>
                </a:cubicBezTo>
                <a:close/>
                <a:moveTo>
                  <a:pt x="8957234" y="1123505"/>
                </a:moveTo>
                <a:lnTo>
                  <a:pt x="8983144" y="1139296"/>
                </a:lnTo>
                <a:cubicBezTo>
                  <a:pt x="9049181" y="1187012"/>
                  <a:pt x="9095157" y="1250633"/>
                  <a:pt x="9217530" y="1250633"/>
                </a:cubicBezTo>
                <a:cubicBezTo>
                  <a:pt x="9339994" y="1250633"/>
                  <a:pt x="9385690" y="1186926"/>
                  <a:pt x="9451559" y="1139146"/>
                </a:cubicBezTo>
                <a:lnTo>
                  <a:pt x="9475695" y="1124388"/>
                </a:lnTo>
                <a:lnTo>
                  <a:pt x="9435281" y="1143668"/>
                </a:lnTo>
                <a:cubicBezTo>
                  <a:pt x="9379043" y="1176006"/>
                  <a:pt x="9330207" y="1212964"/>
                  <a:pt x="9217895" y="1212964"/>
                </a:cubicBezTo>
                <a:cubicBezTo>
                  <a:pt x="9105788" y="1212964"/>
                  <a:pt x="9056718" y="1176144"/>
                  <a:pt x="9000302" y="1143927"/>
                </a:cubicBezTo>
                <a:close/>
                <a:moveTo>
                  <a:pt x="5010268" y="1123505"/>
                </a:moveTo>
                <a:lnTo>
                  <a:pt x="5036179" y="1139296"/>
                </a:lnTo>
                <a:cubicBezTo>
                  <a:pt x="5102216" y="1187012"/>
                  <a:pt x="5148192" y="1250633"/>
                  <a:pt x="5270565" y="1250633"/>
                </a:cubicBezTo>
                <a:cubicBezTo>
                  <a:pt x="5393029" y="1250633"/>
                  <a:pt x="5438726" y="1186926"/>
                  <a:pt x="5504594" y="1139146"/>
                </a:cubicBezTo>
                <a:lnTo>
                  <a:pt x="5528727" y="1124389"/>
                </a:lnTo>
                <a:lnTo>
                  <a:pt x="5488316" y="1143668"/>
                </a:lnTo>
                <a:cubicBezTo>
                  <a:pt x="5432078" y="1176006"/>
                  <a:pt x="5383242" y="1212964"/>
                  <a:pt x="5270930" y="1212964"/>
                </a:cubicBezTo>
                <a:cubicBezTo>
                  <a:pt x="5158823" y="1212964"/>
                  <a:pt x="5109753" y="1176144"/>
                  <a:pt x="5053337" y="1143927"/>
                </a:cubicBezTo>
                <a:close/>
                <a:moveTo>
                  <a:pt x="4697749" y="1121063"/>
                </a:moveTo>
                <a:lnTo>
                  <a:pt x="4678576" y="1125797"/>
                </a:lnTo>
                <a:cubicBezTo>
                  <a:pt x="4614310" y="1146464"/>
                  <a:pt x="4547059" y="1156334"/>
                  <a:pt x="4479566" y="1154998"/>
                </a:cubicBezTo>
                <a:cubicBezTo>
                  <a:pt x="4405814" y="1154998"/>
                  <a:pt x="4359237" y="1146785"/>
                  <a:pt x="4319530" y="1136519"/>
                </a:cubicBezTo>
                <a:lnTo>
                  <a:pt x="4260434" y="1121201"/>
                </a:lnTo>
                <a:lnTo>
                  <a:pt x="4283186" y="1129009"/>
                </a:lnTo>
                <a:cubicBezTo>
                  <a:pt x="4331440" y="1148866"/>
                  <a:pt x="4381376" y="1169380"/>
                  <a:pt x="4479273" y="1169380"/>
                </a:cubicBezTo>
                <a:cubicBezTo>
                  <a:pt x="4576662" y="1169380"/>
                  <a:pt x="4626195" y="1148976"/>
                  <a:pt x="4676057" y="1128571"/>
                </a:cubicBezTo>
                <a:close/>
                <a:moveTo>
                  <a:pt x="796962" y="1121063"/>
                </a:moveTo>
                <a:lnTo>
                  <a:pt x="777787" y="1125797"/>
                </a:lnTo>
                <a:cubicBezTo>
                  <a:pt x="713521" y="1146464"/>
                  <a:pt x="646270" y="1156334"/>
                  <a:pt x="578777" y="1154998"/>
                </a:cubicBezTo>
                <a:cubicBezTo>
                  <a:pt x="505025" y="1154998"/>
                  <a:pt x="458448" y="1146785"/>
                  <a:pt x="418741" y="1136519"/>
                </a:cubicBezTo>
                <a:lnTo>
                  <a:pt x="359641" y="1121199"/>
                </a:lnTo>
                <a:lnTo>
                  <a:pt x="382397" y="1129009"/>
                </a:lnTo>
                <a:cubicBezTo>
                  <a:pt x="430652" y="1148866"/>
                  <a:pt x="480587" y="1169380"/>
                  <a:pt x="578485" y="1169380"/>
                </a:cubicBezTo>
                <a:cubicBezTo>
                  <a:pt x="675873" y="1169380"/>
                  <a:pt x="725406" y="1148976"/>
                  <a:pt x="775268" y="1128571"/>
                </a:cubicBezTo>
                <a:close/>
                <a:moveTo>
                  <a:pt x="8644716" y="1121063"/>
                </a:moveTo>
                <a:lnTo>
                  <a:pt x="8625540" y="1125797"/>
                </a:lnTo>
                <a:cubicBezTo>
                  <a:pt x="8561275" y="1146464"/>
                  <a:pt x="8494024" y="1156334"/>
                  <a:pt x="8426531" y="1154998"/>
                </a:cubicBezTo>
                <a:cubicBezTo>
                  <a:pt x="8352779" y="1154998"/>
                  <a:pt x="8306202" y="1146785"/>
                  <a:pt x="8266495" y="1136519"/>
                </a:cubicBezTo>
                <a:lnTo>
                  <a:pt x="8211198" y="1122185"/>
                </a:lnTo>
                <a:lnTo>
                  <a:pt x="8230151" y="1129009"/>
                </a:lnTo>
                <a:cubicBezTo>
                  <a:pt x="8278406" y="1148866"/>
                  <a:pt x="8328341" y="1169380"/>
                  <a:pt x="8426239" y="1169380"/>
                </a:cubicBezTo>
                <a:cubicBezTo>
                  <a:pt x="8523627" y="1169380"/>
                  <a:pt x="8573160" y="1148976"/>
                  <a:pt x="8623022" y="1128571"/>
                </a:cubicBezTo>
                <a:close/>
                <a:moveTo>
                  <a:pt x="11327876" y="1120954"/>
                </a:moveTo>
                <a:lnTo>
                  <a:pt x="11356784" y="1138565"/>
                </a:lnTo>
                <a:cubicBezTo>
                  <a:pt x="11422845" y="1186282"/>
                  <a:pt x="11468837" y="1249904"/>
                  <a:pt x="11591256" y="1249904"/>
                </a:cubicBezTo>
                <a:cubicBezTo>
                  <a:pt x="11713766" y="1249904"/>
                  <a:pt x="11759507" y="1186196"/>
                  <a:pt x="11825403" y="1138416"/>
                </a:cubicBezTo>
                <a:lnTo>
                  <a:pt x="11850128" y="1123302"/>
                </a:lnTo>
                <a:lnTo>
                  <a:pt x="11809416" y="1142719"/>
                </a:lnTo>
                <a:cubicBezTo>
                  <a:pt x="11753157" y="1175057"/>
                  <a:pt x="11704298" y="1212015"/>
                  <a:pt x="11591986" y="1212015"/>
                </a:cubicBezTo>
                <a:cubicBezTo>
                  <a:pt x="11479920" y="1212015"/>
                  <a:pt x="11430822" y="1175195"/>
                  <a:pt x="11374359" y="1142978"/>
                </a:cubicBezTo>
                <a:close/>
                <a:moveTo>
                  <a:pt x="7380907" y="1120952"/>
                </a:moveTo>
                <a:lnTo>
                  <a:pt x="7409818" y="1138565"/>
                </a:lnTo>
                <a:cubicBezTo>
                  <a:pt x="7475879" y="1186282"/>
                  <a:pt x="7521871" y="1249904"/>
                  <a:pt x="7644290" y="1249904"/>
                </a:cubicBezTo>
                <a:cubicBezTo>
                  <a:pt x="7766800" y="1249904"/>
                  <a:pt x="7812542" y="1186196"/>
                  <a:pt x="7878438" y="1138416"/>
                </a:cubicBezTo>
                <a:lnTo>
                  <a:pt x="7902875" y="1123478"/>
                </a:lnTo>
                <a:lnTo>
                  <a:pt x="7891523" y="1127127"/>
                </a:lnTo>
                <a:cubicBezTo>
                  <a:pt x="7820715" y="1161711"/>
                  <a:pt x="7776051" y="1212015"/>
                  <a:pt x="7645020" y="1212015"/>
                </a:cubicBezTo>
                <a:cubicBezTo>
                  <a:pt x="7532954" y="1212015"/>
                  <a:pt x="7483856" y="1175195"/>
                  <a:pt x="7427394" y="1142978"/>
                </a:cubicBezTo>
                <a:close/>
                <a:moveTo>
                  <a:pt x="3480120" y="1120952"/>
                </a:moveTo>
                <a:lnTo>
                  <a:pt x="3509030" y="1138565"/>
                </a:lnTo>
                <a:cubicBezTo>
                  <a:pt x="3575092" y="1186282"/>
                  <a:pt x="3621084" y="1249904"/>
                  <a:pt x="3743503" y="1249904"/>
                </a:cubicBezTo>
                <a:cubicBezTo>
                  <a:pt x="3872138" y="1249904"/>
                  <a:pt x="3916137" y="1179667"/>
                  <a:pt x="3987697" y="1131378"/>
                </a:cubicBezTo>
                <a:lnTo>
                  <a:pt x="4001026" y="1123819"/>
                </a:lnTo>
                <a:lnTo>
                  <a:pt x="3990736" y="1127127"/>
                </a:lnTo>
                <a:cubicBezTo>
                  <a:pt x="3919928" y="1161711"/>
                  <a:pt x="3875263" y="1212015"/>
                  <a:pt x="3744233" y="1212015"/>
                </a:cubicBezTo>
                <a:cubicBezTo>
                  <a:pt x="3632167" y="1212015"/>
                  <a:pt x="3583069" y="1175195"/>
                  <a:pt x="3526607" y="1142978"/>
                </a:cubicBezTo>
                <a:close/>
                <a:moveTo>
                  <a:pt x="2641997" y="1117569"/>
                </a:moveTo>
                <a:lnTo>
                  <a:pt x="2675767" y="1143886"/>
                </a:lnTo>
                <a:cubicBezTo>
                  <a:pt x="2770072" y="1245829"/>
                  <a:pt x="2807153" y="1449716"/>
                  <a:pt x="2953015" y="1449716"/>
                </a:cubicBezTo>
                <a:cubicBezTo>
                  <a:pt x="3098604" y="1449716"/>
                  <a:pt x="3134714" y="1245748"/>
                  <a:pt x="3228457" y="1143732"/>
                </a:cubicBezTo>
                <a:lnTo>
                  <a:pt x="3256206" y="1121990"/>
                </a:lnTo>
                <a:lnTo>
                  <a:pt x="3238635" y="1131672"/>
                </a:lnTo>
                <a:cubicBezTo>
                  <a:pt x="3142991" y="1202863"/>
                  <a:pt x="3107246" y="1354737"/>
                  <a:pt x="2953818" y="1354737"/>
                </a:cubicBezTo>
                <a:lnTo>
                  <a:pt x="2953307" y="1355102"/>
                </a:lnTo>
                <a:cubicBezTo>
                  <a:pt x="2852270" y="1355102"/>
                  <a:pt x="2801021" y="1288450"/>
                  <a:pt x="2751451" y="1223695"/>
                </a:cubicBezTo>
                <a:cubicBezTo>
                  <a:pt x="2723075" y="1186737"/>
                  <a:pt x="2695577" y="1150933"/>
                  <a:pt x="2659732" y="1126680"/>
                </a:cubicBezTo>
                <a:close/>
                <a:moveTo>
                  <a:pt x="10489749" y="1117569"/>
                </a:moveTo>
                <a:lnTo>
                  <a:pt x="10523519" y="1143886"/>
                </a:lnTo>
                <a:cubicBezTo>
                  <a:pt x="10617825" y="1245829"/>
                  <a:pt x="10654906" y="1449716"/>
                  <a:pt x="10800768" y="1449716"/>
                </a:cubicBezTo>
                <a:cubicBezTo>
                  <a:pt x="10946356" y="1449716"/>
                  <a:pt x="10982466" y="1245748"/>
                  <a:pt x="11076210" y="1143732"/>
                </a:cubicBezTo>
                <a:lnTo>
                  <a:pt x="11103957" y="1121991"/>
                </a:lnTo>
                <a:lnTo>
                  <a:pt x="11086389" y="1131672"/>
                </a:lnTo>
                <a:cubicBezTo>
                  <a:pt x="10990745" y="1202863"/>
                  <a:pt x="10954999" y="1354737"/>
                  <a:pt x="10801571" y="1354737"/>
                </a:cubicBezTo>
                <a:lnTo>
                  <a:pt x="10801060" y="1355102"/>
                </a:lnTo>
                <a:cubicBezTo>
                  <a:pt x="10700023" y="1355102"/>
                  <a:pt x="10648774" y="1288450"/>
                  <a:pt x="10599204" y="1223695"/>
                </a:cubicBezTo>
                <a:cubicBezTo>
                  <a:pt x="10570828" y="1186737"/>
                  <a:pt x="10543330" y="1150933"/>
                  <a:pt x="10507484" y="1126680"/>
                </a:cubicBezTo>
                <a:close/>
                <a:moveTo>
                  <a:pt x="6542784" y="1117569"/>
                </a:moveTo>
                <a:lnTo>
                  <a:pt x="6576554" y="1143886"/>
                </a:lnTo>
                <a:cubicBezTo>
                  <a:pt x="6670859" y="1245829"/>
                  <a:pt x="6707941" y="1449716"/>
                  <a:pt x="6853803" y="1449716"/>
                </a:cubicBezTo>
                <a:cubicBezTo>
                  <a:pt x="6999391" y="1449716"/>
                  <a:pt x="7035501" y="1245748"/>
                  <a:pt x="7129245" y="1143732"/>
                </a:cubicBezTo>
                <a:lnTo>
                  <a:pt x="7156992" y="1121991"/>
                </a:lnTo>
                <a:lnTo>
                  <a:pt x="7139423" y="1131672"/>
                </a:lnTo>
                <a:cubicBezTo>
                  <a:pt x="7043779" y="1202863"/>
                  <a:pt x="7008033" y="1354737"/>
                  <a:pt x="6854605" y="1354737"/>
                </a:cubicBezTo>
                <a:lnTo>
                  <a:pt x="6854094" y="1355102"/>
                </a:lnTo>
                <a:cubicBezTo>
                  <a:pt x="6753057" y="1355102"/>
                  <a:pt x="6701808" y="1288450"/>
                  <a:pt x="6652238" y="1223695"/>
                </a:cubicBezTo>
                <a:cubicBezTo>
                  <a:pt x="6623862" y="1186737"/>
                  <a:pt x="6596364" y="1150933"/>
                  <a:pt x="6560519" y="1126680"/>
                </a:cubicBezTo>
                <a:close/>
                <a:moveTo>
                  <a:pt x="9754376" y="1116710"/>
                </a:moveTo>
                <a:lnTo>
                  <a:pt x="9811746" y="1144632"/>
                </a:lnTo>
                <a:cubicBezTo>
                  <a:pt x="9861207" y="1173177"/>
                  <a:pt x="9910302" y="1201721"/>
                  <a:pt x="10008456" y="1201721"/>
                </a:cubicBezTo>
                <a:cubicBezTo>
                  <a:pt x="10106756" y="1201721"/>
                  <a:pt x="10155778" y="1173122"/>
                  <a:pt x="10205156" y="1144513"/>
                </a:cubicBezTo>
                <a:lnTo>
                  <a:pt x="10257911" y="1118740"/>
                </a:lnTo>
                <a:lnTo>
                  <a:pt x="10226374" y="1129195"/>
                </a:lnTo>
                <a:cubicBezTo>
                  <a:pt x="10169538" y="1151832"/>
                  <a:pt x="10119900" y="1177703"/>
                  <a:pt x="10008821" y="1177703"/>
                </a:cubicBezTo>
                <a:cubicBezTo>
                  <a:pt x="9879467" y="1177703"/>
                  <a:pt x="9833523" y="1142585"/>
                  <a:pt x="9762112" y="1118441"/>
                </a:cubicBezTo>
                <a:close/>
                <a:moveTo>
                  <a:pt x="5807410" y="1116709"/>
                </a:moveTo>
                <a:lnTo>
                  <a:pt x="5864781" y="1144632"/>
                </a:lnTo>
                <a:cubicBezTo>
                  <a:pt x="5914241" y="1173177"/>
                  <a:pt x="5963337" y="1201721"/>
                  <a:pt x="6061491" y="1201721"/>
                </a:cubicBezTo>
                <a:cubicBezTo>
                  <a:pt x="6159790" y="1201721"/>
                  <a:pt x="6208812" y="1173122"/>
                  <a:pt x="6258190" y="1144513"/>
                </a:cubicBezTo>
                <a:lnTo>
                  <a:pt x="6310946" y="1118740"/>
                </a:lnTo>
                <a:lnTo>
                  <a:pt x="6279408" y="1129195"/>
                </a:lnTo>
                <a:cubicBezTo>
                  <a:pt x="6222572" y="1151832"/>
                  <a:pt x="6172935" y="1177703"/>
                  <a:pt x="6061855" y="1177703"/>
                </a:cubicBezTo>
                <a:cubicBezTo>
                  <a:pt x="5932501" y="1177703"/>
                  <a:pt x="5886558" y="1142585"/>
                  <a:pt x="5815148" y="1118441"/>
                </a:cubicBezTo>
                <a:close/>
                <a:moveTo>
                  <a:pt x="1906621" y="1116709"/>
                </a:moveTo>
                <a:lnTo>
                  <a:pt x="1963993" y="1144632"/>
                </a:lnTo>
                <a:cubicBezTo>
                  <a:pt x="2013453" y="1173177"/>
                  <a:pt x="2062548" y="1201721"/>
                  <a:pt x="2160703" y="1201721"/>
                </a:cubicBezTo>
                <a:cubicBezTo>
                  <a:pt x="2259003" y="1201721"/>
                  <a:pt x="2308025" y="1173122"/>
                  <a:pt x="2357403" y="1144513"/>
                </a:cubicBezTo>
                <a:lnTo>
                  <a:pt x="2410159" y="1118740"/>
                </a:lnTo>
                <a:lnTo>
                  <a:pt x="2378621" y="1129195"/>
                </a:lnTo>
                <a:cubicBezTo>
                  <a:pt x="2321784" y="1151832"/>
                  <a:pt x="2272147" y="1177703"/>
                  <a:pt x="2161068" y="1177703"/>
                </a:cubicBezTo>
                <a:cubicBezTo>
                  <a:pt x="2031713" y="1177703"/>
                  <a:pt x="1985770" y="1142585"/>
                  <a:pt x="1914359" y="1118441"/>
                </a:cubicBezTo>
                <a:close/>
                <a:moveTo>
                  <a:pt x="7380840" y="1111649"/>
                </a:moveTo>
                <a:lnTo>
                  <a:pt x="7448256" y="1145070"/>
                </a:lnTo>
                <a:cubicBezTo>
                  <a:pt x="7497734" y="1174162"/>
                  <a:pt x="7546830" y="1203254"/>
                  <a:pt x="7645020" y="1203254"/>
                </a:cubicBezTo>
                <a:cubicBezTo>
                  <a:pt x="7743357" y="1203254"/>
                  <a:pt x="7792288" y="1174053"/>
                  <a:pt x="7841602" y="1144851"/>
                </a:cubicBezTo>
                <a:lnTo>
                  <a:pt x="7907470" y="1111989"/>
                </a:lnTo>
                <a:lnTo>
                  <a:pt x="7805480" y="1143748"/>
                </a:lnTo>
                <a:cubicBezTo>
                  <a:pt x="7765860" y="1156041"/>
                  <a:pt x="7719238" y="1165876"/>
                  <a:pt x="7645020" y="1165876"/>
                </a:cubicBezTo>
                <a:cubicBezTo>
                  <a:pt x="7571104" y="1165876"/>
                  <a:pt x="7524485" y="1156072"/>
                  <a:pt x="7484775" y="1143817"/>
                </a:cubicBezTo>
                <a:close/>
                <a:moveTo>
                  <a:pt x="11327805" y="1111648"/>
                </a:moveTo>
                <a:lnTo>
                  <a:pt x="11395222" y="1145070"/>
                </a:lnTo>
                <a:cubicBezTo>
                  <a:pt x="11444700" y="1174162"/>
                  <a:pt x="11493795" y="1203254"/>
                  <a:pt x="11591986" y="1203254"/>
                </a:cubicBezTo>
                <a:cubicBezTo>
                  <a:pt x="11690322" y="1203254"/>
                  <a:pt x="11739253" y="1174053"/>
                  <a:pt x="11788567" y="1144851"/>
                </a:cubicBezTo>
                <a:lnTo>
                  <a:pt x="11854436" y="1111989"/>
                </a:lnTo>
                <a:lnTo>
                  <a:pt x="11752446" y="1143748"/>
                </a:lnTo>
                <a:cubicBezTo>
                  <a:pt x="11712826" y="1156041"/>
                  <a:pt x="11666204" y="1165876"/>
                  <a:pt x="11591986" y="1165876"/>
                </a:cubicBezTo>
                <a:cubicBezTo>
                  <a:pt x="11518070" y="1165876"/>
                  <a:pt x="11471451" y="1156072"/>
                  <a:pt x="11431741" y="1143817"/>
                </a:cubicBezTo>
                <a:close/>
                <a:moveTo>
                  <a:pt x="5537175" y="1111105"/>
                </a:moveTo>
                <a:lnTo>
                  <a:pt x="5430714" y="1144276"/>
                </a:lnTo>
                <a:cubicBezTo>
                  <a:pt x="5391107" y="1156581"/>
                  <a:pt x="5344508" y="1166433"/>
                  <a:pt x="5270346" y="1166460"/>
                </a:cubicBezTo>
                <a:cubicBezTo>
                  <a:pt x="5196429" y="1166460"/>
                  <a:pt x="5149811" y="1156646"/>
                  <a:pt x="5110106" y="1144378"/>
                </a:cubicBezTo>
                <a:lnTo>
                  <a:pt x="5006053" y="1112132"/>
                </a:lnTo>
                <a:lnTo>
                  <a:pt x="5074385" y="1146020"/>
                </a:lnTo>
                <a:cubicBezTo>
                  <a:pt x="5123846" y="1175112"/>
                  <a:pt x="5172921" y="1204204"/>
                  <a:pt x="5271075" y="1204204"/>
                </a:cubicBezTo>
                <a:cubicBezTo>
                  <a:pt x="5369412" y="1204204"/>
                  <a:pt x="5418343" y="1175003"/>
                  <a:pt x="5467648" y="1145801"/>
                </a:cubicBezTo>
                <a:close/>
                <a:moveTo>
                  <a:pt x="1636386" y="1111105"/>
                </a:moveTo>
                <a:lnTo>
                  <a:pt x="1529926" y="1144276"/>
                </a:lnTo>
                <a:cubicBezTo>
                  <a:pt x="1490319" y="1156581"/>
                  <a:pt x="1443721" y="1166433"/>
                  <a:pt x="1369558" y="1166460"/>
                </a:cubicBezTo>
                <a:cubicBezTo>
                  <a:pt x="1295641" y="1166460"/>
                  <a:pt x="1249022" y="1156646"/>
                  <a:pt x="1209316" y="1144378"/>
                </a:cubicBezTo>
                <a:lnTo>
                  <a:pt x="1105265" y="1112132"/>
                </a:lnTo>
                <a:lnTo>
                  <a:pt x="1173596" y="1146020"/>
                </a:lnTo>
                <a:cubicBezTo>
                  <a:pt x="1223056" y="1175112"/>
                  <a:pt x="1272133" y="1204204"/>
                  <a:pt x="1370287" y="1204204"/>
                </a:cubicBezTo>
                <a:cubicBezTo>
                  <a:pt x="1468624" y="1204204"/>
                  <a:pt x="1517555" y="1175003"/>
                  <a:pt x="1566860" y="1145801"/>
                </a:cubicBezTo>
                <a:close/>
                <a:moveTo>
                  <a:pt x="9484141" y="1111104"/>
                </a:moveTo>
                <a:lnTo>
                  <a:pt x="9377678" y="1144276"/>
                </a:lnTo>
                <a:cubicBezTo>
                  <a:pt x="9338071" y="1156581"/>
                  <a:pt x="9291473" y="1166433"/>
                  <a:pt x="9217311" y="1166460"/>
                </a:cubicBezTo>
                <a:cubicBezTo>
                  <a:pt x="9143394" y="1166460"/>
                  <a:pt x="9096776" y="1156646"/>
                  <a:pt x="9057070" y="1144378"/>
                </a:cubicBezTo>
                <a:lnTo>
                  <a:pt x="8953018" y="1112132"/>
                </a:lnTo>
                <a:lnTo>
                  <a:pt x="9021349" y="1146020"/>
                </a:lnTo>
                <a:cubicBezTo>
                  <a:pt x="9070810" y="1175112"/>
                  <a:pt x="9119886" y="1204204"/>
                  <a:pt x="9218040" y="1204204"/>
                </a:cubicBezTo>
                <a:cubicBezTo>
                  <a:pt x="9316377" y="1204204"/>
                  <a:pt x="9365308" y="1175003"/>
                  <a:pt x="9414613" y="1145801"/>
                </a:cubicBezTo>
                <a:close/>
                <a:moveTo>
                  <a:pt x="10254801" y="1111102"/>
                </a:moveTo>
                <a:lnTo>
                  <a:pt x="10169088" y="1129807"/>
                </a:lnTo>
                <a:cubicBezTo>
                  <a:pt x="10129507" y="1138429"/>
                  <a:pt x="10082956" y="1145335"/>
                  <a:pt x="10008821" y="1145362"/>
                </a:cubicBezTo>
                <a:cubicBezTo>
                  <a:pt x="9941656" y="1146515"/>
                  <a:pt x="9874668" y="1138229"/>
                  <a:pt x="9809811" y="1120759"/>
                </a:cubicBezTo>
                <a:lnTo>
                  <a:pt x="9764105" y="1111637"/>
                </a:lnTo>
                <a:lnTo>
                  <a:pt x="9813023" y="1128425"/>
                </a:lnTo>
                <a:cubicBezTo>
                  <a:pt x="9861279" y="1148355"/>
                  <a:pt x="9911214" y="1168869"/>
                  <a:pt x="10009113" y="1168869"/>
                </a:cubicBezTo>
                <a:cubicBezTo>
                  <a:pt x="10034883" y="1165292"/>
                  <a:pt x="10084671" y="1178287"/>
                  <a:pt x="10205420" y="1128352"/>
                </a:cubicBezTo>
                <a:close/>
                <a:moveTo>
                  <a:pt x="6307836" y="1111102"/>
                </a:moveTo>
                <a:lnTo>
                  <a:pt x="6222122" y="1129807"/>
                </a:lnTo>
                <a:cubicBezTo>
                  <a:pt x="6182541" y="1138429"/>
                  <a:pt x="6135991" y="1145335"/>
                  <a:pt x="6061855" y="1145362"/>
                </a:cubicBezTo>
                <a:cubicBezTo>
                  <a:pt x="5994690" y="1146515"/>
                  <a:pt x="5927702" y="1138229"/>
                  <a:pt x="5862846" y="1120759"/>
                </a:cubicBezTo>
                <a:lnTo>
                  <a:pt x="5817139" y="1111637"/>
                </a:lnTo>
                <a:lnTo>
                  <a:pt x="5866059" y="1128425"/>
                </a:lnTo>
                <a:cubicBezTo>
                  <a:pt x="5914314" y="1148355"/>
                  <a:pt x="5964248" y="1168869"/>
                  <a:pt x="6062147" y="1168869"/>
                </a:cubicBezTo>
                <a:cubicBezTo>
                  <a:pt x="6087917" y="1165292"/>
                  <a:pt x="6137705" y="1178287"/>
                  <a:pt x="6258454" y="1128352"/>
                </a:cubicBezTo>
                <a:close/>
                <a:moveTo>
                  <a:pt x="2407050" y="1111102"/>
                </a:moveTo>
                <a:lnTo>
                  <a:pt x="2321335" y="1129807"/>
                </a:lnTo>
                <a:cubicBezTo>
                  <a:pt x="2281754" y="1138429"/>
                  <a:pt x="2235204" y="1145335"/>
                  <a:pt x="2161068" y="1145362"/>
                </a:cubicBezTo>
                <a:cubicBezTo>
                  <a:pt x="2093903" y="1146515"/>
                  <a:pt x="2026914" y="1138229"/>
                  <a:pt x="1962059" y="1120759"/>
                </a:cubicBezTo>
                <a:lnTo>
                  <a:pt x="1916351" y="1111636"/>
                </a:lnTo>
                <a:lnTo>
                  <a:pt x="1965270" y="1128425"/>
                </a:lnTo>
                <a:cubicBezTo>
                  <a:pt x="2013525" y="1148355"/>
                  <a:pt x="2063460" y="1168869"/>
                  <a:pt x="2161360" y="1168869"/>
                </a:cubicBezTo>
                <a:cubicBezTo>
                  <a:pt x="2187130" y="1165292"/>
                  <a:pt x="2236918" y="1178287"/>
                  <a:pt x="2357668" y="1128352"/>
                </a:cubicBezTo>
                <a:close/>
                <a:moveTo>
                  <a:pt x="3258907" y="1110944"/>
                </a:moveTo>
                <a:lnTo>
                  <a:pt x="3238148" y="1117769"/>
                </a:lnTo>
                <a:cubicBezTo>
                  <a:pt x="3142099" y="1160479"/>
                  <a:pt x="3107001" y="1251599"/>
                  <a:pt x="2953965" y="1251655"/>
                </a:cubicBezTo>
                <a:lnTo>
                  <a:pt x="2953161" y="1251582"/>
                </a:lnTo>
                <a:cubicBezTo>
                  <a:pt x="2800348" y="1251582"/>
                  <a:pt x="2763891" y="1160561"/>
                  <a:pt x="2667290" y="1117894"/>
                </a:cubicBezTo>
                <a:lnTo>
                  <a:pt x="2646733" y="1111168"/>
                </a:lnTo>
                <a:lnTo>
                  <a:pt x="2676087" y="1127565"/>
                </a:lnTo>
                <a:cubicBezTo>
                  <a:pt x="2770203" y="1200394"/>
                  <a:pt x="2808011" y="1346050"/>
                  <a:pt x="2953818" y="1346050"/>
                </a:cubicBezTo>
                <a:cubicBezTo>
                  <a:pt x="3099735" y="1346050"/>
                  <a:pt x="3136008" y="1200311"/>
                  <a:pt x="3229568" y="1127411"/>
                </a:cubicBezTo>
                <a:close/>
                <a:moveTo>
                  <a:pt x="7159696" y="1110943"/>
                </a:moveTo>
                <a:lnTo>
                  <a:pt x="7138936" y="1117769"/>
                </a:lnTo>
                <a:cubicBezTo>
                  <a:pt x="7042886" y="1160479"/>
                  <a:pt x="7007788" y="1251599"/>
                  <a:pt x="6854751" y="1251655"/>
                </a:cubicBezTo>
                <a:lnTo>
                  <a:pt x="6853948" y="1251582"/>
                </a:lnTo>
                <a:cubicBezTo>
                  <a:pt x="6701135" y="1251582"/>
                  <a:pt x="6664677" y="1160561"/>
                  <a:pt x="6568076" y="1117894"/>
                </a:cubicBezTo>
                <a:lnTo>
                  <a:pt x="6547521" y="1111169"/>
                </a:lnTo>
                <a:lnTo>
                  <a:pt x="6576874" y="1127565"/>
                </a:lnTo>
                <a:cubicBezTo>
                  <a:pt x="6670991" y="1200394"/>
                  <a:pt x="6708798" y="1346050"/>
                  <a:pt x="6854605" y="1346050"/>
                </a:cubicBezTo>
                <a:cubicBezTo>
                  <a:pt x="7000521" y="1346050"/>
                  <a:pt x="7036796" y="1200311"/>
                  <a:pt x="7130355" y="1127411"/>
                </a:cubicBezTo>
                <a:close/>
                <a:moveTo>
                  <a:pt x="11106662" y="1110943"/>
                </a:moveTo>
                <a:lnTo>
                  <a:pt x="11085901" y="1117769"/>
                </a:lnTo>
                <a:cubicBezTo>
                  <a:pt x="10989852" y="1160479"/>
                  <a:pt x="10954754" y="1251599"/>
                  <a:pt x="10801717" y="1251655"/>
                </a:cubicBezTo>
                <a:lnTo>
                  <a:pt x="10800914" y="1251582"/>
                </a:lnTo>
                <a:cubicBezTo>
                  <a:pt x="10648100" y="1251582"/>
                  <a:pt x="10611643" y="1160561"/>
                  <a:pt x="10515042" y="1117894"/>
                </a:cubicBezTo>
                <a:lnTo>
                  <a:pt x="10494487" y="1111169"/>
                </a:lnTo>
                <a:lnTo>
                  <a:pt x="10523840" y="1127565"/>
                </a:lnTo>
                <a:cubicBezTo>
                  <a:pt x="10617957" y="1200394"/>
                  <a:pt x="10655764" y="1346050"/>
                  <a:pt x="10801571" y="1346050"/>
                </a:cubicBezTo>
                <a:cubicBezTo>
                  <a:pt x="10947487" y="1346050"/>
                  <a:pt x="10983762" y="1200311"/>
                  <a:pt x="11077321" y="1127411"/>
                </a:cubicBezTo>
                <a:close/>
                <a:moveTo>
                  <a:pt x="4702821" y="1110612"/>
                </a:moveTo>
                <a:lnTo>
                  <a:pt x="4677700" y="1114116"/>
                </a:lnTo>
                <a:cubicBezTo>
                  <a:pt x="4557535" y="1135360"/>
                  <a:pt x="4477377" y="1131710"/>
                  <a:pt x="4478764" y="1131710"/>
                </a:cubicBezTo>
                <a:cubicBezTo>
                  <a:pt x="4404847" y="1131710"/>
                  <a:pt x="4358371" y="1126813"/>
                  <a:pt x="4318815" y="1120692"/>
                </a:cubicBezTo>
                <a:lnTo>
                  <a:pt x="4262812" y="1112009"/>
                </a:lnTo>
                <a:lnTo>
                  <a:pt x="4283403" y="1117036"/>
                </a:lnTo>
                <a:cubicBezTo>
                  <a:pt x="4346822" y="1137566"/>
                  <a:pt x="4413214" y="1147435"/>
                  <a:pt x="4479858" y="1146238"/>
                </a:cubicBezTo>
                <a:cubicBezTo>
                  <a:pt x="4577501" y="1146238"/>
                  <a:pt x="4627089" y="1131638"/>
                  <a:pt x="4676914" y="1117037"/>
                </a:cubicBezTo>
                <a:close/>
                <a:moveTo>
                  <a:pt x="802032" y="1110612"/>
                </a:moveTo>
                <a:lnTo>
                  <a:pt x="776912" y="1114116"/>
                </a:lnTo>
                <a:cubicBezTo>
                  <a:pt x="656747" y="1135360"/>
                  <a:pt x="576589" y="1131710"/>
                  <a:pt x="577975" y="1131710"/>
                </a:cubicBezTo>
                <a:cubicBezTo>
                  <a:pt x="504058" y="1131710"/>
                  <a:pt x="457583" y="1126813"/>
                  <a:pt x="418026" y="1120692"/>
                </a:cubicBezTo>
                <a:lnTo>
                  <a:pt x="362022" y="1112009"/>
                </a:lnTo>
                <a:lnTo>
                  <a:pt x="382615" y="1117036"/>
                </a:lnTo>
                <a:cubicBezTo>
                  <a:pt x="446034" y="1137566"/>
                  <a:pt x="512424" y="1147435"/>
                  <a:pt x="579069" y="1146238"/>
                </a:cubicBezTo>
                <a:cubicBezTo>
                  <a:pt x="676712" y="1146238"/>
                  <a:pt x="726300" y="1131638"/>
                  <a:pt x="776126" y="1117037"/>
                </a:cubicBezTo>
                <a:close/>
                <a:moveTo>
                  <a:pt x="8649787" y="1110612"/>
                </a:moveTo>
                <a:lnTo>
                  <a:pt x="8624664" y="1114116"/>
                </a:lnTo>
                <a:cubicBezTo>
                  <a:pt x="8504499" y="1135360"/>
                  <a:pt x="8424341" y="1131710"/>
                  <a:pt x="8425728" y="1131710"/>
                </a:cubicBezTo>
                <a:cubicBezTo>
                  <a:pt x="8351812" y="1131710"/>
                  <a:pt x="8305337" y="1126813"/>
                  <a:pt x="8265780" y="1120692"/>
                </a:cubicBezTo>
                <a:lnTo>
                  <a:pt x="8209777" y="1112009"/>
                </a:lnTo>
                <a:lnTo>
                  <a:pt x="8230369" y="1117036"/>
                </a:lnTo>
                <a:cubicBezTo>
                  <a:pt x="8293788" y="1137566"/>
                  <a:pt x="8360178" y="1147435"/>
                  <a:pt x="8426823" y="1146238"/>
                </a:cubicBezTo>
                <a:cubicBezTo>
                  <a:pt x="8524466" y="1146238"/>
                  <a:pt x="8574054" y="1131638"/>
                  <a:pt x="8623879" y="1117037"/>
                </a:cubicBezTo>
                <a:close/>
                <a:moveTo>
                  <a:pt x="4025647" y="1106631"/>
                </a:moveTo>
                <a:lnTo>
                  <a:pt x="4023134" y="1106866"/>
                </a:lnTo>
                <a:cubicBezTo>
                  <a:pt x="3930722" y="1126536"/>
                  <a:pt x="3892668" y="1165876"/>
                  <a:pt x="3744233" y="1165876"/>
                </a:cubicBezTo>
                <a:cubicBezTo>
                  <a:pt x="3670316" y="1165876"/>
                  <a:pt x="3623697" y="1156072"/>
                  <a:pt x="3583987" y="1143817"/>
                </a:cubicBezTo>
                <a:lnTo>
                  <a:pt x="3480051" y="1111648"/>
                </a:lnTo>
                <a:lnTo>
                  <a:pt x="3547468" y="1145070"/>
                </a:lnTo>
                <a:cubicBezTo>
                  <a:pt x="3596946" y="1174162"/>
                  <a:pt x="3646043" y="1203254"/>
                  <a:pt x="3744233" y="1203254"/>
                </a:cubicBezTo>
                <a:cubicBezTo>
                  <a:pt x="3873300" y="1203254"/>
                  <a:pt x="3917257" y="1152950"/>
                  <a:pt x="3988678" y="1118365"/>
                </a:cubicBezTo>
                <a:close/>
                <a:moveTo>
                  <a:pt x="11106442" y="1101993"/>
                </a:moveTo>
                <a:lnTo>
                  <a:pt x="11078952" y="1103892"/>
                </a:lnTo>
                <a:cubicBezTo>
                  <a:pt x="10986454" y="1118474"/>
                  <a:pt x="10949495" y="1147644"/>
                  <a:pt x="10800841" y="1147698"/>
                </a:cubicBezTo>
                <a:lnTo>
                  <a:pt x="10800694" y="1147990"/>
                </a:lnTo>
                <a:cubicBezTo>
                  <a:pt x="10676587" y="1147990"/>
                  <a:pt x="10632274" y="1128480"/>
                  <a:pt x="10566918" y="1113250"/>
                </a:cubicBezTo>
                <a:lnTo>
                  <a:pt x="10501278" y="1104599"/>
                </a:lnTo>
                <a:lnTo>
                  <a:pt x="10514092" y="1107963"/>
                </a:lnTo>
                <a:cubicBezTo>
                  <a:pt x="10618109" y="1151298"/>
                  <a:pt x="10649147" y="1242895"/>
                  <a:pt x="10801498" y="1242895"/>
                </a:cubicBezTo>
                <a:cubicBezTo>
                  <a:pt x="10948565" y="1242895"/>
                  <a:pt x="10984592" y="1155428"/>
                  <a:pt x="11077741" y="1111694"/>
                </a:cubicBezTo>
                <a:close/>
                <a:moveTo>
                  <a:pt x="7159476" y="1101993"/>
                </a:moveTo>
                <a:lnTo>
                  <a:pt x="7131987" y="1103892"/>
                </a:lnTo>
                <a:cubicBezTo>
                  <a:pt x="7039488" y="1118474"/>
                  <a:pt x="7002530" y="1147644"/>
                  <a:pt x="6853875" y="1147698"/>
                </a:cubicBezTo>
                <a:lnTo>
                  <a:pt x="6853729" y="1147990"/>
                </a:lnTo>
                <a:cubicBezTo>
                  <a:pt x="6729622" y="1147990"/>
                  <a:pt x="6685309" y="1128480"/>
                  <a:pt x="6619952" y="1113250"/>
                </a:cubicBezTo>
                <a:lnTo>
                  <a:pt x="6554313" y="1104599"/>
                </a:lnTo>
                <a:lnTo>
                  <a:pt x="6567126" y="1107963"/>
                </a:lnTo>
                <a:cubicBezTo>
                  <a:pt x="6671144" y="1151298"/>
                  <a:pt x="6702182" y="1242895"/>
                  <a:pt x="6854532" y="1242895"/>
                </a:cubicBezTo>
                <a:cubicBezTo>
                  <a:pt x="7001599" y="1242895"/>
                  <a:pt x="7037627" y="1155428"/>
                  <a:pt x="7130775" y="1111694"/>
                </a:cubicBezTo>
                <a:close/>
                <a:moveTo>
                  <a:pt x="3258690" y="1101992"/>
                </a:moveTo>
                <a:lnTo>
                  <a:pt x="3231200" y="1103892"/>
                </a:lnTo>
                <a:cubicBezTo>
                  <a:pt x="3138702" y="1118474"/>
                  <a:pt x="3101743" y="1147644"/>
                  <a:pt x="2953089" y="1147698"/>
                </a:cubicBezTo>
                <a:lnTo>
                  <a:pt x="2952943" y="1147990"/>
                </a:lnTo>
                <a:cubicBezTo>
                  <a:pt x="2828836" y="1147990"/>
                  <a:pt x="2784522" y="1128480"/>
                  <a:pt x="2719166" y="1113250"/>
                </a:cubicBezTo>
                <a:lnTo>
                  <a:pt x="2653526" y="1104599"/>
                </a:lnTo>
                <a:lnTo>
                  <a:pt x="2666340" y="1107963"/>
                </a:lnTo>
                <a:cubicBezTo>
                  <a:pt x="2770357" y="1151298"/>
                  <a:pt x="2801395" y="1242895"/>
                  <a:pt x="2953746" y="1242895"/>
                </a:cubicBezTo>
                <a:cubicBezTo>
                  <a:pt x="3100813" y="1242895"/>
                  <a:pt x="3136840" y="1155428"/>
                  <a:pt x="3229988" y="1111694"/>
                </a:cubicBezTo>
                <a:close/>
                <a:moveTo>
                  <a:pt x="9756732" y="1100802"/>
                </a:moveTo>
                <a:lnTo>
                  <a:pt x="9812440" y="1112291"/>
                </a:lnTo>
                <a:cubicBezTo>
                  <a:pt x="9941569" y="1145362"/>
                  <a:pt x="10076948" y="1145362"/>
                  <a:pt x="10206077" y="1112291"/>
                </a:cubicBezTo>
                <a:lnTo>
                  <a:pt x="10257845" y="1101186"/>
                </a:lnTo>
                <a:lnTo>
                  <a:pt x="10206880" y="1104188"/>
                </a:lnTo>
                <a:cubicBezTo>
                  <a:pt x="10100988" y="1112948"/>
                  <a:pt x="10020638" y="1114009"/>
                  <a:pt x="9950442" y="1111913"/>
                </a:cubicBezTo>
                <a:close/>
                <a:moveTo>
                  <a:pt x="5809767" y="1100802"/>
                </a:moveTo>
                <a:lnTo>
                  <a:pt x="5865475" y="1112291"/>
                </a:lnTo>
                <a:cubicBezTo>
                  <a:pt x="5994603" y="1145362"/>
                  <a:pt x="6129982" y="1145362"/>
                  <a:pt x="6259111" y="1112291"/>
                </a:cubicBezTo>
                <a:lnTo>
                  <a:pt x="6310879" y="1101186"/>
                </a:lnTo>
                <a:lnTo>
                  <a:pt x="6259914" y="1104188"/>
                </a:lnTo>
                <a:cubicBezTo>
                  <a:pt x="6154022" y="1112948"/>
                  <a:pt x="6073673" y="1114009"/>
                  <a:pt x="6003477" y="1111913"/>
                </a:cubicBezTo>
                <a:close/>
                <a:moveTo>
                  <a:pt x="1908978" y="1100801"/>
                </a:moveTo>
                <a:lnTo>
                  <a:pt x="1964686" y="1112291"/>
                </a:lnTo>
                <a:cubicBezTo>
                  <a:pt x="2093816" y="1145362"/>
                  <a:pt x="2229195" y="1145362"/>
                  <a:pt x="2358325" y="1112291"/>
                </a:cubicBezTo>
                <a:lnTo>
                  <a:pt x="2410093" y="1101186"/>
                </a:lnTo>
                <a:lnTo>
                  <a:pt x="2359128" y="1104188"/>
                </a:lnTo>
                <a:cubicBezTo>
                  <a:pt x="2253236" y="1112948"/>
                  <a:pt x="2172886" y="1114009"/>
                  <a:pt x="2102691" y="1111913"/>
                </a:cubicBezTo>
                <a:close/>
                <a:moveTo>
                  <a:pt x="8196346" y="1100738"/>
                </a:moveTo>
                <a:lnTo>
                  <a:pt x="8229348" y="1105575"/>
                </a:lnTo>
                <a:cubicBezTo>
                  <a:pt x="8348198" y="1126527"/>
                  <a:pt x="8427918" y="1122949"/>
                  <a:pt x="8426458" y="1122949"/>
                </a:cubicBezTo>
                <a:cubicBezTo>
                  <a:pt x="8525013" y="1122949"/>
                  <a:pt x="8574474" y="1114207"/>
                  <a:pt x="8624016" y="1105456"/>
                </a:cubicBezTo>
                <a:lnTo>
                  <a:pt x="8651071" y="1101410"/>
                </a:lnTo>
                <a:lnTo>
                  <a:pt x="8624007" y="1102217"/>
                </a:lnTo>
                <a:cubicBezTo>
                  <a:pt x="8518526" y="1108459"/>
                  <a:pt x="8438258" y="1109219"/>
                  <a:pt x="8368016" y="1107730"/>
                </a:cubicBezTo>
                <a:close/>
                <a:moveTo>
                  <a:pt x="348592" y="1100738"/>
                </a:moveTo>
                <a:lnTo>
                  <a:pt x="381595" y="1105575"/>
                </a:lnTo>
                <a:cubicBezTo>
                  <a:pt x="500445" y="1126527"/>
                  <a:pt x="580166" y="1122949"/>
                  <a:pt x="578706" y="1122949"/>
                </a:cubicBezTo>
                <a:cubicBezTo>
                  <a:pt x="677260" y="1122949"/>
                  <a:pt x="726721" y="1114207"/>
                  <a:pt x="776263" y="1105456"/>
                </a:cubicBezTo>
                <a:lnTo>
                  <a:pt x="803318" y="1101410"/>
                </a:lnTo>
                <a:lnTo>
                  <a:pt x="776254" y="1102217"/>
                </a:lnTo>
                <a:cubicBezTo>
                  <a:pt x="670772" y="1108459"/>
                  <a:pt x="590504" y="1109219"/>
                  <a:pt x="520263" y="1107730"/>
                </a:cubicBezTo>
                <a:close/>
                <a:moveTo>
                  <a:pt x="4249376" y="1100737"/>
                </a:moveTo>
                <a:lnTo>
                  <a:pt x="4282383" y="1105575"/>
                </a:lnTo>
                <a:cubicBezTo>
                  <a:pt x="4401233" y="1126527"/>
                  <a:pt x="4480955" y="1122949"/>
                  <a:pt x="4479492" y="1122949"/>
                </a:cubicBezTo>
                <a:cubicBezTo>
                  <a:pt x="4578049" y="1122949"/>
                  <a:pt x="4627509" y="1114207"/>
                  <a:pt x="4677051" y="1105456"/>
                </a:cubicBezTo>
                <a:lnTo>
                  <a:pt x="4704106" y="1101410"/>
                </a:lnTo>
                <a:lnTo>
                  <a:pt x="4677043" y="1102217"/>
                </a:lnTo>
                <a:cubicBezTo>
                  <a:pt x="4571561" y="1108459"/>
                  <a:pt x="4491293" y="1109219"/>
                  <a:pt x="4421052" y="1107730"/>
                </a:cubicBezTo>
                <a:close/>
                <a:moveTo>
                  <a:pt x="5542427" y="1100485"/>
                </a:moveTo>
                <a:lnTo>
                  <a:pt x="5429999" y="1112177"/>
                </a:lnTo>
                <a:cubicBezTo>
                  <a:pt x="5390351" y="1116296"/>
                  <a:pt x="5343824" y="1119591"/>
                  <a:pt x="5269907" y="1119591"/>
                </a:cubicBezTo>
                <a:cubicBezTo>
                  <a:pt x="5153649" y="1119591"/>
                  <a:pt x="5096505" y="1109864"/>
                  <a:pt x="5022889" y="1102828"/>
                </a:cubicBezTo>
                <a:lnTo>
                  <a:pt x="5001751" y="1101712"/>
                </a:lnTo>
                <a:lnTo>
                  <a:pt x="5074549" y="1123095"/>
                </a:lnTo>
                <a:cubicBezTo>
                  <a:pt x="5137078" y="1147406"/>
                  <a:pt x="5203781" y="1159160"/>
                  <a:pt x="5270857" y="1157700"/>
                </a:cubicBezTo>
                <a:cubicBezTo>
                  <a:pt x="5296482" y="1154633"/>
                  <a:pt x="5346635" y="1165656"/>
                  <a:pt x="5467311" y="1122949"/>
                </a:cubicBezTo>
                <a:close/>
                <a:moveTo>
                  <a:pt x="1641639" y="1100485"/>
                </a:moveTo>
                <a:lnTo>
                  <a:pt x="1529211" y="1112177"/>
                </a:lnTo>
                <a:cubicBezTo>
                  <a:pt x="1489563" y="1116296"/>
                  <a:pt x="1443036" y="1119591"/>
                  <a:pt x="1369120" y="1119591"/>
                </a:cubicBezTo>
                <a:cubicBezTo>
                  <a:pt x="1252861" y="1119591"/>
                  <a:pt x="1195717" y="1109864"/>
                  <a:pt x="1122102" y="1102828"/>
                </a:cubicBezTo>
                <a:lnTo>
                  <a:pt x="1100963" y="1101712"/>
                </a:lnTo>
                <a:lnTo>
                  <a:pt x="1173762" y="1123095"/>
                </a:lnTo>
                <a:cubicBezTo>
                  <a:pt x="1236289" y="1147406"/>
                  <a:pt x="1302993" y="1159160"/>
                  <a:pt x="1370069" y="1157700"/>
                </a:cubicBezTo>
                <a:cubicBezTo>
                  <a:pt x="1395694" y="1154633"/>
                  <a:pt x="1445847" y="1165656"/>
                  <a:pt x="1566522" y="1122949"/>
                </a:cubicBezTo>
                <a:close/>
                <a:moveTo>
                  <a:pt x="9489392" y="1100484"/>
                </a:moveTo>
                <a:lnTo>
                  <a:pt x="9376963" y="1112177"/>
                </a:lnTo>
                <a:cubicBezTo>
                  <a:pt x="9337315" y="1116296"/>
                  <a:pt x="9290789" y="1119591"/>
                  <a:pt x="9216872" y="1119591"/>
                </a:cubicBezTo>
                <a:cubicBezTo>
                  <a:pt x="9100614" y="1119591"/>
                  <a:pt x="9043470" y="1109864"/>
                  <a:pt x="8969854" y="1102828"/>
                </a:cubicBezTo>
                <a:lnTo>
                  <a:pt x="8948716" y="1101712"/>
                </a:lnTo>
                <a:lnTo>
                  <a:pt x="9021514" y="1123095"/>
                </a:lnTo>
                <a:cubicBezTo>
                  <a:pt x="9084042" y="1147406"/>
                  <a:pt x="9150746" y="1159160"/>
                  <a:pt x="9217822" y="1157700"/>
                </a:cubicBezTo>
                <a:cubicBezTo>
                  <a:pt x="9243446" y="1154633"/>
                  <a:pt x="9293600" y="1165656"/>
                  <a:pt x="9414276" y="1122949"/>
                </a:cubicBezTo>
                <a:close/>
                <a:moveTo>
                  <a:pt x="11870817" y="1099260"/>
                </a:moveTo>
                <a:lnTo>
                  <a:pt x="11869947" y="1099287"/>
                </a:lnTo>
                <a:cubicBezTo>
                  <a:pt x="11777233" y="1105840"/>
                  <a:pt x="11739618" y="1118954"/>
                  <a:pt x="11591620" y="1119008"/>
                </a:cubicBezTo>
                <a:cubicBezTo>
                  <a:pt x="11517621" y="1119036"/>
                  <a:pt x="11471074" y="1115778"/>
                  <a:pt x="11431460" y="1111695"/>
                </a:cubicBezTo>
                <a:lnTo>
                  <a:pt x="11319877" y="1100153"/>
                </a:lnTo>
                <a:lnTo>
                  <a:pt x="11394565" y="1122293"/>
                </a:lnTo>
                <a:cubicBezTo>
                  <a:pt x="11444390" y="1139741"/>
                  <a:pt x="11494015" y="1157189"/>
                  <a:pt x="11591767" y="1157189"/>
                </a:cubicBezTo>
                <a:cubicBezTo>
                  <a:pt x="11617464" y="1154122"/>
                  <a:pt x="11667618" y="1165146"/>
                  <a:pt x="11788293" y="1122439"/>
                </a:cubicBezTo>
                <a:close/>
                <a:moveTo>
                  <a:pt x="7923851" y="1099260"/>
                </a:moveTo>
                <a:lnTo>
                  <a:pt x="7922981" y="1099287"/>
                </a:lnTo>
                <a:cubicBezTo>
                  <a:pt x="7830267" y="1105840"/>
                  <a:pt x="7792652" y="1118953"/>
                  <a:pt x="7644655" y="1119008"/>
                </a:cubicBezTo>
                <a:cubicBezTo>
                  <a:pt x="7570656" y="1119036"/>
                  <a:pt x="7524109" y="1115778"/>
                  <a:pt x="7484494" y="1111695"/>
                </a:cubicBezTo>
                <a:lnTo>
                  <a:pt x="7372911" y="1100153"/>
                </a:lnTo>
                <a:lnTo>
                  <a:pt x="7447599" y="1122293"/>
                </a:lnTo>
                <a:cubicBezTo>
                  <a:pt x="7497424" y="1139741"/>
                  <a:pt x="7547049" y="1157189"/>
                  <a:pt x="7644801" y="1157189"/>
                </a:cubicBezTo>
                <a:cubicBezTo>
                  <a:pt x="7670498" y="1154122"/>
                  <a:pt x="7720653" y="1165146"/>
                  <a:pt x="7841327" y="1122439"/>
                </a:cubicBezTo>
                <a:close/>
                <a:moveTo>
                  <a:pt x="4023065" y="1099260"/>
                </a:moveTo>
                <a:lnTo>
                  <a:pt x="4022195" y="1099287"/>
                </a:lnTo>
                <a:cubicBezTo>
                  <a:pt x="3929481" y="1105840"/>
                  <a:pt x="3891865" y="1118953"/>
                  <a:pt x="3743869" y="1119008"/>
                </a:cubicBezTo>
                <a:cubicBezTo>
                  <a:pt x="3669871" y="1119036"/>
                  <a:pt x="3623324" y="1115778"/>
                  <a:pt x="3583708" y="1111695"/>
                </a:cubicBezTo>
                <a:lnTo>
                  <a:pt x="3472125" y="1100153"/>
                </a:lnTo>
                <a:lnTo>
                  <a:pt x="3546812" y="1122293"/>
                </a:lnTo>
                <a:cubicBezTo>
                  <a:pt x="3596638" y="1139741"/>
                  <a:pt x="3646262" y="1157189"/>
                  <a:pt x="3744014" y="1157189"/>
                </a:cubicBezTo>
                <a:cubicBezTo>
                  <a:pt x="3769711" y="1154122"/>
                  <a:pt x="3819866" y="1165146"/>
                  <a:pt x="3940541" y="1122439"/>
                </a:cubicBezTo>
                <a:close/>
                <a:moveTo>
                  <a:pt x="11388067" y="1098093"/>
                </a:moveTo>
                <a:lnTo>
                  <a:pt x="11466164" y="1105256"/>
                </a:lnTo>
                <a:cubicBezTo>
                  <a:pt x="11552874" y="1112292"/>
                  <a:pt x="11648272" y="1115175"/>
                  <a:pt x="11788878" y="1098566"/>
                </a:cubicBezTo>
                <a:lnTo>
                  <a:pt x="11796907" y="1098093"/>
                </a:lnTo>
                <a:close/>
                <a:moveTo>
                  <a:pt x="10528545" y="1098093"/>
                </a:moveTo>
                <a:lnTo>
                  <a:pt x="10603730" y="1113241"/>
                </a:lnTo>
                <a:cubicBezTo>
                  <a:pt x="10722361" y="1144121"/>
                  <a:pt x="10802374" y="1139084"/>
                  <a:pt x="10800841" y="1138938"/>
                </a:cubicBezTo>
                <a:cubicBezTo>
                  <a:pt x="10898776" y="1138938"/>
                  <a:pt x="10948054" y="1125980"/>
                  <a:pt x="10997551" y="1113013"/>
                </a:cubicBezTo>
                <a:lnTo>
                  <a:pt x="11064890" y="1098093"/>
                </a:lnTo>
                <a:close/>
                <a:moveTo>
                  <a:pt x="9857867" y="1098093"/>
                </a:moveTo>
                <a:lnTo>
                  <a:pt x="9947175" y="1102908"/>
                </a:lnTo>
                <a:cubicBezTo>
                  <a:pt x="9989259" y="1103949"/>
                  <a:pt x="10028292" y="1103750"/>
                  <a:pt x="10064920" y="1102810"/>
                </a:cubicBezTo>
                <a:lnTo>
                  <a:pt x="10152514" y="1098093"/>
                </a:lnTo>
                <a:close/>
                <a:moveTo>
                  <a:pt x="9007169" y="1098093"/>
                </a:moveTo>
                <a:lnTo>
                  <a:pt x="9019980" y="1099224"/>
                </a:lnTo>
                <a:cubicBezTo>
                  <a:pt x="9197854" y="1120103"/>
                  <a:pt x="9294585" y="1110868"/>
                  <a:pt x="9397375" y="1100574"/>
                </a:cubicBezTo>
                <a:lnTo>
                  <a:pt x="9430769" y="1098093"/>
                </a:lnTo>
                <a:close/>
                <a:moveTo>
                  <a:pt x="8429507" y="1098093"/>
                </a:moveTo>
                <a:lnTo>
                  <a:pt x="8466818" y="1098926"/>
                </a:lnTo>
                <a:lnTo>
                  <a:pt x="8490163" y="1098093"/>
                </a:lnTo>
                <a:close/>
                <a:moveTo>
                  <a:pt x="7441101" y="1098093"/>
                </a:moveTo>
                <a:lnTo>
                  <a:pt x="7519198" y="1105256"/>
                </a:lnTo>
                <a:cubicBezTo>
                  <a:pt x="7605908" y="1112292"/>
                  <a:pt x="7701306" y="1115175"/>
                  <a:pt x="7841912" y="1098566"/>
                </a:cubicBezTo>
                <a:lnTo>
                  <a:pt x="7849942" y="1098093"/>
                </a:lnTo>
                <a:lnTo>
                  <a:pt x="7643132" y="1098093"/>
                </a:lnTo>
                <a:close/>
                <a:moveTo>
                  <a:pt x="6581579" y="1098093"/>
                </a:moveTo>
                <a:lnTo>
                  <a:pt x="6656764" y="1113241"/>
                </a:lnTo>
                <a:cubicBezTo>
                  <a:pt x="6775395" y="1144121"/>
                  <a:pt x="6855408" y="1139084"/>
                  <a:pt x="6853875" y="1138938"/>
                </a:cubicBezTo>
                <a:cubicBezTo>
                  <a:pt x="6951810" y="1138938"/>
                  <a:pt x="7001088" y="1125980"/>
                  <a:pt x="7050585" y="1113013"/>
                </a:cubicBezTo>
                <a:lnTo>
                  <a:pt x="7117925" y="1098093"/>
                </a:lnTo>
                <a:close/>
                <a:moveTo>
                  <a:pt x="5910902" y="1098093"/>
                </a:moveTo>
                <a:lnTo>
                  <a:pt x="6000210" y="1102908"/>
                </a:lnTo>
                <a:cubicBezTo>
                  <a:pt x="6042293" y="1103949"/>
                  <a:pt x="6081327" y="1103750"/>
                  <a:pt x="6117954" y="1102810"/>
                </a:cubicBezTo>
                <a:lnTo>
                  <a:pt x="6205549" y="1098093"/>
                </a:lnTo>
                <a:close/>
                <a:moveTo>
                  <a:pt x="5060206" y="1098093"/>
                </a:moveTo>
                <a:lnTo>
                  <a:pt x="5073017" y="1099224"/>
                </a:lnTo>
                <a:cubicBezTo>
                  <a:pt x="5250890" y="1120103"/>
                  <a:pt x="5347621" y="1110868"/>
                  <a:pt x="5450410" y="1100574"/>
                </a:cubicBezTo>
                <a:lnTo>
                  <a:pt x="5483805" y="1098093"/>
                </a:lnTo>
                <a:close/>
                <a:moveTo>
                  <a:pt x="4482543" y="1098093"/>
                </a:moveTo>
                <a:lnTo>
                  <a:pt x="4519854" y="1098926"/>
                </a:lnTo>
                <a:lnTo>
                  <a:pt x="4543199" y="1098093"/>
                </a:lnTo>
                <a:close/>
                <a:moveTo>
                  <a:pt x="3540315" y="1098093"/>
                </a:moveTo>
                <a:lnTo>
                  <a:pt x="3618412" y="1105256"/>
                </a:lnTo>
                <a:cubicBezTo>
                  <a:pt x="3705121" y="1112292"/>
                  <a:pt x="3800520" y="1115175"/>
                  <a:pt x="3941125" y="1098566"/>
                </a:cubicBezTo>
                <a:lnTo>
                  <a:pt x="3949156" y="1098093"/>
                </a:lnTo>
                <a:lnTo>
                  <a:pt x="3799081" y="1098093"/>
                </a:lnTo>
                <a:close/>
                <a:moveTo>
                  <a:pt x="2680793" y="1098093"/>
                </a:moveTo>
                <a:lnTo>
                  <a:pt x="2755978" y="1113241"/>
                </a:lnTo>
                <a:cubicBezTo>
                  <a:pt x="2874609" y="1144121"/>
                  <a:pt x="2954622" y="1139084"/>
                  <a:pt x="2953089" y="1138938"/>
                </a:cubicBezTo>
                <a:cubicBezTo>
                  <a:pt x="3051024" y="1138938"/>
                  <a:pt x="3100302" y="1125980"/>
                  <a:pt x="3149798" y="1113013"/>
                </a:cubicBezTo>
                <a:lnTo>
                  <a:pt x="3217138" y="1098093"/>
                </a:lnTo>
                <a:close/>
                <a:moveTo>
                  <a:pt x="2010114" y="1098093"/>
                </a:moveTo>
                <a:lnTo>
                  <a:pt x="2099423" y="1102908"/>
                </a:lnTo>
                <a:cubicBezTo>
                  <a:pt x="2141506" y="1103949"/>
                  <a:pt x="2180539" y="1103750"/>
                  <a:pt x="2217167" y="1102810"/>
                </a:cubicBezTo>
                <a:lnTo>
                  <a:pt x="2304762" y="1098093"/>
                </a:lnTo>
                <a:close/>
                <a:moveTo>
                  <a:pt x="1159417" y="1098093"/>
                </a:moveTo>
                <a:lnTo>
                  <a:pt x="1172228" y="1099224"/>
                </a:lnTo>
                <a:cubicBezTo>
                  <a:pt x="1350102" y="1120103"/>
                  <a:pt x="1446833" y="1110868"/>
                  <a:pt x="1549622" y="1100574"/>
                </a:cubicBezTo>
                <a:lnTo>
                  <a:pt x="1583016" y="1098093"/>
                </a:lnTo>
                <a:close/>
                <a:moveTo>
                  <a:pt x="581754" y="1098093"/>
                </a:moveTo>
                <a:lnTo>
                  <a:pt x="619065" y="1098926"/>
                </a:lnTo>
                <a:lnTo>
                  <a:pt x="642410" y="1098093"/>
                </a:lnTo>
                <a:close/>
                <a:moveTo>
                  <a:pt x="9993405" y="1079672"/>
                </a:moveTo>
                <a:lnTo>
                  <a:pt x="9894082" y="1084368"/>
                </a:lnTo>
                <a:lnTo>
                  <a:pt x="10146995" y="1084368"/>
                </a:lnTo>
                <a:lnTo>
                  <a:pt x="10133967" y="1083527"/>
                </a:lnTo>
                <a:cubicBezTo>
                  <a:pt x="10090849" y="1081063"/>
                  <a:pt x="10045573" y="1079329"/>
                  <a:pt x="9993405" y="1079672"/>
                </a:cubicBezTo>
                <a:close/>
                <a:moveTo>
                  <a:pt x="6046440" y="1079672"/>
                </a:moveTo>
                <a:lnTo>
                  <a:pt x="5947117" y="1084368"/>
                </a:lnTo>
                <a:lnTo>
                  <a:pt x="6200029" y="1084368"/>
                </a:lnTo>
                <a:lnTo>
                  <a:pt x="6187002" y="1083527"/>
                </a:lnTo>
                <a:cubicBezTo>
                  <a:pt x="6143884" y="1081063"/>
                  <a:pt x="6098608" y="1079329"/>
                  <a:pt x="6046440" y="1079672"/>
                </a:cubicBezTo>
                <a:close/>
                <a:moveTo>
                  <a:pt x="2145653" y="1079672"/>
                </a:moveTo>
                <a:lnTo>
                  <a:pt x="2046329" y="1084368"/>
                </a:lnTo>
                <a:lnTo>
                  <a:pt x="2299243" y="1084368"/>
                </a:lnTo>
                <a:lnTo>
                  <a:pt x="2286216" y="1083527"/>
                </a:lnTo>
                <a:cubicBezTo>
                  <a:pt x="2243098" y="1081063"/>
                  <a:pt x="2197821" y="1079329"/>
                  <a:pt x="2145653" y="1079672"/>
                </a:cubicBezTo>
                <a:close/>
                <a:moveTo>
                  <a:pt x="9218333" y="1073234"/>
                </a:moveTo>
                <a:cubicBezTo>
                  <a:pt x="9158342" y="1073234"/>
                  <a:pt x="9114394" y="1075698"/>
                  <a:pt x="9076414" y="1079054"/>
                </a:cubicBezTo>
                <a:lnTo>
                  <a:pt x="9025943" y="1084368"/>
                </a:lnTo>
                <a:lnTo>
                  <a:pt x="9410341" y="1084368"/>
                </a:lnTo>
                <a:lnTo>
                  <a:pt x="9359367" y="1079372"/>
                </a:lnTo>
                <a:cubicBezTo>
                  <a:pt x="9318727" y="1075857"/>
                  <a:pt x="9274108" y="1073234"/>
                  <a:pt x="9218333" y="1073234"/>
                </a:cubicBezTo>
                <a:close/>
                <a:moveTo>
                  <a:pt x="5271369" y="1073234"/>
                </a:moveTo>
                <a:cubicBezTo>
                  <a:pt x="5211378" y="1073234"/>
                  <a:pt x="5167430" y="1075698"/>
                  <a:pt x="5129449" y="1079054"/>
                </a:cubicBezTo>
                <a:lnTo>
                  <a:pt x="5078979" y="1084368"/>
                </a:lnTo>
                <a:lnTo>
                  <a:pt x="5463377" y="1084368"/>
                </a:lnTo>
                <a:lnTo>
                  <a:pt x="5412404" y="1079372"/>
                </a:lnTo>
                <a:cubicBezTo>
                  <a:pt x="5371763" y="1075857"/>
                  <a:pt x="5327143" y="1073234"/>
                  <a:pt x="5271369" y="1073234"/>
                </a:cubicBezTo>
                <a:close/>
                <a:moveTo>
                  <a:pt x="1370581" y="1073234"/>
                </a:moveTo>
                <a:cubicBezTo>
                  <a:pt x="1310590" y="1073234"/>
                  <a:pt x="1266641" y="1075698"/>
                  <a:pt x="1228662" y="1079054"/>
                </a:cubicBezTo>
                <a:lnTo>
                  <a:pt x="1178190" y="1084368"/>
                </a:lnTo>
                <a:lnTo>
                  <a:pt x="1562588" y="1084368"/>
                </a:lnTo>
                <a:lnTo>
                  <a:pt x="1511615" y="1079372"/>
                </a:lnTo>
                <a:cubicBezTo>
                  <a:pt x="1470974" y="1075857"/>
                  <a:pt x="1426356" y="1073234"/>
                  <a:pt x="1370581" y="1073234"/>
                </a:cubicBezTo>
                <a:close/>
                <a:moveTo>
                  <a:pt x="7589383" y="1073024"/>
                </a:moveTo>
                <a:lnTo>
                  <a:pt x="7447762" y="1084368"/>
                </a:lnTo>
                <a:lnTo>
                  <a:pt x="7643132" y="1084368"/>
                </a:lnTo>
                <a:lnTo>
                  <a:pt x="7835851" y="1084368"/>
                </a:lnTo>
                <a:lnTo>
                  <a:pt x="7703226" y="1073327"/>
                </a:lnTo>
                <a:cubicBezTo>
                  <a:pt x="7668583" y="1071823"/>
                  <a:pt x="7631335" y="1071450"/>
                  <a:pt x="7589383" y="1073024"/>
                </a:cubicBezTo>
                <a:close/>
                <a:moveTo>
                  <a:pt x="3688597" y="1073024"/>
                </a:moveTo>
                <a:lnTo>
                  <a:pt x="3546977" y="1084368"/>
                </a:lnTo>
                <a:lnTo>
                  <a:pt x="3799081" y="1084368"/>
                </a:lnTo>
                <a:lnTo>
                  <a:pt x="3935064" y="1084368"/>
                </a:lnTo>
                <a:lnTo>
                  <a:pt x="3802439" y="1073327"/>
                </a:lnTo>
                <a:cubicBezTo>
                  <a:pt x="3767797" y="1071823"/>
                  <a:pt x="3730549" y="1071450"/>
                  <a:pt x="3688597" y="1073024"/>
                </a:cubicBezTo>
                <a:close/>
                <a:moveTo>
                  <a:pt x="11576811" y="1072069"/>
                </a:moveTo>
                <a:lnTo>
                  <a:pt x="11394809" y="1084368"/>
                </a:lnTo>
                <a:lnTo>
                  <a:pt x="11789249" y="1084368"/>
                </a:lnTo>
                <a:lnTo>
                  <a:pt x="11716623" y="1077605"/>
                </a:lnTo>
                <a:cubicBezTo>
                  <a:pt x="11673824" y="1074069"/>
                  <a:pt x="11628876" y="1071580"/>
                  <a:pt x="11576811" y="1072069"/>
                </a:cubicBezTo>
                <a:close/>
                <a:moveTo>
                  <a:pt x="8426896" y="1061846"/>
                </a:moveTo>
                <a:cubicBezTo>
                  <a:pt x="8328852" y="1061846"/>
                  <a:pt x="8279027" y="1070570"/>
                  <a:pt x="8229020" y="1079302"/>
                </a:cubicBezTo>
                <a:lnTo>
                  <a:pt x="8198159" y="1083869"/>
                </a:lnTo>
                <a:lnTo>
                  <a:pt x="8369532" y="1076697"/>
                </a:lnTo>
                <a:cubicBezTo>
                  <a:pt x="8438397" y="1075170"/>
                  <a:pt x="8517440" y="1075898"/>
                  <a:pt x="8623934" y="1082140"/>
                </a:cubicBezTo>
                <a:lnTo>
                  <a:pt x="8649907" y="1083107"/>
                </a:lnTo>
                <a:lnTo>
                  <a:pt x="8623989" y="1079257"/>
                </a:lnTo>
                <a:cubicBezTo>
                  <a:pt x="8574401" y="1070551"/>
                  <a:pt x="8524941" y="1061846"/>
                  <a:pt x="8426896" y="1061846"/>
                </a:cubicBezTo>
                <a:close/>
                <a:moveTo>
                  <a:pt x="4479931" y="1061846"/>
                </a:moveTo>
                <a:cubicBezTo>
                  <a:pt x="4406398" y="1061846"/>
                  <a:pt x="4359989" y="1066753"/>
                  <a:pt x="4320283" y="1072890"/>
                </a:cubicBezTo>
                <a:lnTo>
                  <a:pt x="4248363" y="1083988"/>
                </a:lnTo>
                <a:lnTo>
                  <a:pt x="4422567" y="1076697"/>
                </a:lnTo>
                <a:cubicBezTo>
                  <a:pt x="4491432" y="1075170"/>
                  <a:pt x="4570475" y="1075898"/>
                  <a:pt x="4676968" y="1082140"/>
                </a:cubicBezTo>
                <a:lnTo>
                  <a:pt x="4702942" y="1083108"/>
                </a:lnTo>
                <a:lnTo>
                  <a:pt x="4677024" y="1079257"/>
                </a:lnTo>
                <a:cubicBezTo>
                  <a:pt x="4627436" y="1070551"/>
                  <a:pt x="4577976" y="1061846"/>
                  <a:pt x="4479931" y="1061846"/>
                </a:cubicBezTo>
                <a:close/>
                <a:moveTo>
                  <a:pt x="579143" y="1061846"/>
                </a:moveTo>
                <a:cubicBezTo>
                  <a:pt x="481099" y="1061846"/>
                  <a:pt x="431274" y="1070570"/>
                  <a:pt x="381266" y="1079302"/>
                </a:cubicBezTo>
                <a:lnTo>
                  <a:pt x="351447" y="1083715"/>
                </a:lnTo>
                <a:lnTo>
                  <a:pt x="455666" y="1078855"/>
                </a:lnTo>
                <a:cubicBezTo>
                  <a:pt x="540999" y="1075296"/>
                  <a:pt x="634188" y="1073818"/>
                  <a:pt x="776181" y="1082140"/>
                </a:cubicBezTo>
                <a:lnTo>
                  <a:pt x="802155" y="1083108"/>
                </a:lnTo>
                <a:lnTo>
                  <a:pt x="776237" y="1079257"/>
                </a:lnTo>
                <a:cubicBezTo>
                  <a:pt x="726649" y="1070551"/>
                  <a:pt x="677188" y="1061846"/>
                  <a:pt x="579143" y="1061846"/>
                </a:cubicBezTo>
                <a:close/>
                <a:moveTo>
                  <a:pt x="10008893" y="1047463"/>
                </a:moveTo>
                <a:cubicBezTo>
                  <a:pt x="9911068" y="1047463"/>
                  <a:pt x="9861407" y="1059728"/>
                  <a:pt x="9811554" y="1071993"/>
                </a:cubicBezTo>
                <a:lnTo>
                  <a:pt x="9760181" y="1082693"/>
                </a:lnTo>
                <a:lnTo>
                  <a:pt x="9861636" y="1076246"/>
                </a:lnTo>
                <a:cubicBezTo>
                  <a:pt x="9907692" y="1073485"/>
                  <a:pt x="9955856" y="1071336"/>
                  <a:pt x="10009405" y="1071336"/>
                </a:cubicBezTo>
                <a:cubicBezTo>
                  <a:pt x="10107449" y="1071336"/>
                  <a:pt x="10157073" y="1075388"/>
                  <a:pt x="10206652" y="1079439"/>
                </a:cubicBezTo>
                <a:lnTo>
                  <a:pt x="10257680" y="1082976"/>
                </a:lnTo>
                <a:lnTo>
                  <a:pt x="10205639" y="1071847"/>
                </a:lnTo>
                <a:cubicBezTo>
                  <a:pt x="10087738" y="1042645"/>
                  <a:pt x="10007506" y="1047391"/>
                  <a:pt x="10008893" y="1047463"/>
                </a:cubicBezTo>
                <a:close/>
                <a:moveTo>
                  <a:pt x="6061929" y="1047463"/>
                </a:moveTo>
                <a:cubicBezTo>
                  <a:pt x="5964103" y="1047463"/>
                  <a:pt x="5914442" y="1059728"/>
                  <a:pt x="5864589" y="1071993"/>
                </a:cubicBezTo>
                <a:lnTo>
                  <a:pt x="5813216" y="1082693"/>
                </a:lnTo>
                <a:lnTo>
                  <a:pt x="5914671" y="1076246"/>
                </a:lnTo>
                <a:cubicBezTo>
                  <a:pt x="5960727" y="1073485"/>
                  <a:pt x="6008891" y="1071336"/>
                  <a:pt x="6062439" y="1071336"/>
                </a:cubicBezTo>
                <a:cubicBezTo>
                  <a:pt x="6160483" y="1071336"/>
                  <a:pt x="6210108" y="1075388"/>
                  <a:pt x="6259686" y="1079439"/>
                </a:cubicBezTo>
                <a:lnTo>
                  <a:pt x="6310714" y="1082976"/>
                </a:lnTo>
                <a:lnTo>
                  <a:pt x="6258673" y="1071847"/>
                </a:lnTo>
                <a:cubicBezTo>
                  <a:pt x="6140772" y="1042645"/>
                  <a:pt x="6060541" y="1047391"/>
                  <a:pt x="6061929" y="1047463"/>
                </a:cubicBezTo>
                <a:close/>
                <a:moveTo>
                  <a:pt x="2161142" y="1047463"/>
                </a:moveTo>
                <a:cubicBezTo>
                  <a:pt x="2063316" y="1047463"/>
                  <a:pt x="2013654" y="1059728"/>
                  <a:pt x="1963801" y="1071993"/>
                </a:cubicBezTo>
                <a:lnTo>
                  <a:pt x="1912429" y="1082693"/>
                </a:lnTo>
                <a:lnTo>
                  <a:pt x="2013882" y="1076246"/>
                </a:lnTo>
                <a:cubicBezTo>
                  <a:pt x="2059939" y="1073485"/>
                  <a:pt x="2108104" y="1071336"/>
                  <a:pt x="2161653" y="1071336"/>
                </a:cubicBezTo>
                <a:cubicBezTo>
                  <a:pt x="2259697" y="1071336"/>
                  <a:pt x="2309321" y="1075388"/>
                  <a:pt x="2358900" y="1079439"/>
                </a:cubicBezTo>
                <a:lnTo>
                  <a:pt x="2409927" y="1082976"/>
                </a:lnTo>
                <a:lnTo>
                  <a:pt x="2357887" y="1071847"/>
                </a:lnTo>
                <a:cubicBezTo>
                  <a:pt x="2239986" y="1042645"/>
                  <a:pt x="2159754" y="1047391"/>
                  <a:pt x="2161142" y="1047463"/>
                </a:cubicBezTo>
                <a:close/>
                <a:moveTo>
                  <a:pt x="10801279" y="1044398"/>
                </a:moveTo>
                <a:cubicBezTo>
                  <a:pt x="10703272" y="1044398"/>
                  <a:pt x="10653501" y="1057374"/>
                  <a:pt x="10603539" y="1070350"/>
                </a:cubicBezTo>
                <a:lnTo>
                  <a:pt x="10539792" y="1084368"/>
                </a:lnTo>
                <a:lnTo>
                  <a:pt x="11070163" y="1084368"/>
                </a:lnTo>
                <a:lnTo>
                  <a:pt x="11043881" y="1081182"/>
                </a:lnTo>
                <a:cubicBezTo>
                  <a:pt x="10972565" y="1065587"/>
                  <a:pt x="10919217" y="1044398"/>
                  <a:pt x="10801279" y="1044398"/>
                </a:cubicBezTo>
                <a:close/>
                <a:moveTo>
                  <a:pt x="6854313" y="1044398"/>
                </a:moveTo>
                <a:cubicBezTo>
                  <a:pt x="6756306" y="1044398"/>
                  <a:pt x="6706535" y="1057374"/>
                  <a:pt x="6656573" y="1070350"/>
                </a:cubicBezTo>
                <a:lnTo>
                  <a:pt x="6592827" y="1084368"/>
                </a:lnTo>
                <a:lnTo>
                  <a:pt x="7123198" y="1084368"/>
                </a:lnTo>
                <a:lnTo>
                  <a:pt x="7096915" y="1081182"/>
                </a:lnTo>
                <a:cubicBezTo>
                  <a:pt x="7025599" y="1065587"/>
                  <a:pt x="6972251" y="1044398"/>
                  <a:pt x="6854313" y="1044398"/>
                </a:cubicBezTo>
                <a:close/>
                <a:moveTo>
                  <a:pt x="2953527" y="1044398"/>
                </a:moveTo>
                <a:cubicBezTo>
                  <a:pt x="2855519" y="1044398"/>
                  <a:pt x="2805749" y="1057374"/>
                  <a:pt x="2755787" y="1070350"/>
                </a:cubicBezTo>
                <a:lnTo>
                  <a:pt x="2692040" y="1084368"/>
                </a:lnTo>
                <a:lnTo>
                  <a:pt x="3222411" y="1084368"/>
                </a:lnTo>
                <a:lnTo>
                  <a:pt x="3196129" y="1081182"/>
                </a:lnTo>
                <a:cubicBezTo>
                  <a:pt x="3124813" y="1065587"/>
                  <a:pt x="3071465" y="1044398"/>
                  <a:pt x="2953527" y="1044398"/>
                </a:cubicBezTo>
                <a:close/>
                <a:moveTo>
                  <a:pt x="8425874" y="1038703"/>
                </a:moveTo>
                <a:cubicBezTo>
                  <a:pt x="8400322" y="1041186"/>
                  <a:pt x="8350096" y="1032060"/>
                  <a:pt x="8228764" y="1067905"/>
                </a:cubicBezTo>
                <a:lnTo>
                  <a:pt x="8202770" y="1073912"/>
                </a:lnTo>
                <a:lnTo>
                  <a:pt x="8265579" y="1064131"/>
                </a:lnTo>
                <a:cubicBezTo>
                  <a:pt x="8305164" y="1057974"/>
                  <a:pt x="8351711" y="1053039"/>
                  <a:pt x="8425874" y="1053011"/>
                </a:cubicBezTo>
                <a:cubicBezTo>
                  <a:pt x="8492483" y="1052201"/>
                  <a:pt x="8559004" y="1058071"/>
                  <a:pt x="8624445" y="1070533"/>
                </a:cubicBezTo>
                <a:lnTo>
                  <a:pt x="8644866" y="1073437"/>
                </a:lnTo>
                <a:lnTo>
                  <a:pt x="8622328" y="1067905"/>
                </a:lnTo>
                <a:cubicBezTo>
                  <a:pt x="8558916" y="1047333"/>
                  <a:pt x="8492527" y="1037462"/>
                  <a:pt x="8425874" y="1038703"/>
                </a:cubicBezTo>
                <a:close/>
                <a:moveTo>
                  <a:pt x="4478910" y="1038703"/>
                </a:moveTo>
                <a:cubicBezTo>
                  <a:pt x="4453358" y="1041186"/>
                  <a:pt x="4403132" y="1032060"/>
                  <a:pt x="4281799" y="1067905"/>
                </a:cubicBezTo>
                <a:lnTo>
                  <a:pt x="4255805" y="1073912"/>
                </a:lnTo>
                <a:lnTo>
                  <a:pt x="4318613" y="1064131"/>
                </a:lnTo>
                <a:cubicBezTo>
                  <a:pt x="4358199" y="1057974"/>
                  <a:pt x="4404746" y="1053039"/>
                  <a:pt x="4478909" y="1053011"/>
                </a:cubicBezTo>
                <a:cubicBezTo>
                  <a:pt x="4545518" y="1052201"/>
                  <a:pt x="4612040" y="1058071"/>
                  <a:pt x="4677480" y="1070533"/>
                </a:cubicBezTo>
                <a:lnTo>
                  <a:pt x="4697902" y="1073437"/>
                </a:lnTo>
                <a:lnTo>
                  <a:pt x="4675363" y="1067905"/>
                </a:lnTo>
                <a:cubicBezTo>
                  <a:pt x="4611952" y="1047333"/>
                  <a:pt x="4545562" y="1037462"/>
                  <a:pt x="4478910" y="1038703"/>
                </a:cubicBezTo>
                <a:close/>
                <a:moveTo>
                  <a:pt x="578122" y="1038703"/>
                </a:moveTo>
                <a:cubicBezTo>
                  <a:pt x="552570" y="1041186"/>
                  <a:pt x="502343" y="1032060"/>
                  <a:pt x="381011" y="1067905"/>
                </a:cubicBezTo>
                <a:lnTo>
                  <a:pt x="350723" y="1074904"/>
                </a:lnTo>
                <a:lnTo>
                  <a:pt x="379797" y="1070560"/>
                </a:lnTo>
                <a:cubicBezTo>
                  <a:pt x="429449" y="1061808"/>
                  <a:pt x="479237" y="1053048"/>
                  <a:pt x="578121" y="1053011"/>
                </a:cubicBezTo>
                <a:cubicBezTo>
                  <a:pt x="644730" y="1052201"/>
                  <a:pt x="711252" y="1058071"/>
                  <a:pt x="776692" y="1070533"/>
                </a:cubicBezTo>
                <a:lnTo>
                  <a:pt x="797114" y="1073437"/>
                </a:lnTo>
                <a:lnTo>
                  <a:pt x="774575" y="1067905"/>
                </a:lnTo>
                <a:cubicBezTo>
                  <a:pt x="711164" y="1047333"/>
                  <a:pt x="644774" y="1037462"/>
                  <a:pt x="578122" y="1038703"/>
                </a:cubicBezTo>
                <a:close/>
                <a:moveTo>
                  <a:pt x="9217749" y="1026731"/>
                </a:moveTo>
                <a:cubicBezTo>
                  <a:pt x="9119851" y="1026731"/>
                  <a:pt x="9070317" y="1044215"/>
                  <a:pt x="9020538" y="1061699"/>
                </a:cubicBezTo>
                <a:lnTo>
                  <a:pt x="8956036" y="1080860"/>
                </a:lnTo>
                <a:lnTo>
                  <a:pt x="9054585" y="1073726"/>
                </a:lnTo>
                <a:cubicBezTo>
                  <a:pt x="9156718" y="1064126"/>
                  <a:pt x="9247243" y="1056333"/>
                  <a:pt x="9415590" y="1076154"/>
                </a:cubicBezTo>
                <a:lnTo>
                  <a:pt x="9478780" y="1080542"/>
                </a:lnTo>
                <a:lnTo>
                  <a:pt x="9413838" y="1061407"/>
                </a:lnTo>
                <a:cubicBezTo>
                  <a:pt x="9351397" y="1037053"/>
                  <a:pt x="9284759" y="1025270"/>
                  <a:pt x="9217749" y="1026731"/>
                </a:cubicBezTo>
                <a:close/>
                <a:moveTo>
                  <a:pt x="5270784" y="1026731"/>
                </a:moveTo>
                <a:cubicBezTo>
                  <a:pt x="5172886" y="1026731"/>
                  <a:pt x="5123353" y="1044215"/>
                  <a:pt x="5073574" y="1061699"/>
                </a:cubicBezTo>
                <a:lnTo>
                  <a:pt x="5009072" y="1080860"/>
                </a:lnTo>
                <a:lnTo>
                  <a:pt x="5107621" y="1073726"/>
                </a:lnTo>
                <a:cubicBezTo>
                  <a:pt x="5209752" y="1064126"/>
                  <a:pt x="5300278" y="1056333"/>
                  <a:pt x="5468625" y="1076154"/>
                </a:cubicBezTo>
                <a:lnTo>
                  <a:pt x="5531815" y="1080542"/>
                </a:lnTo>
                <a:lnTo>
                  <a:pt x="5466874" y="1061407"/>
                </a:lnTo>
                <a:cubicBezTo>
                  <a:pt x="5404434" y="1037053"/>
                  <a:pt x="5337795" y="1025270"/>
                  <a:pt x="5270784" y="1026731"/>
                </a:cubicBezTo>
                <a:close/>
                <a:moveTo>
                  <a:pt x="1369996" y="1026731"/>
                </a:moveTo>
                <a:cubicBezTo>
                  <a:pt x="1272098" y="1026731"/>
                  <a:pt x="1222564" y="1044215"/>
                  <a:pt x="1172785" y="1061699"/>
                </a:cubicBezTo>
                <a:lnTo>
                  <a:pt x="1108283" y="1080860"/>
                </a:lnTo>
                <a:lnTo>
                  <a:pt x="1206832" y="1073726"/>
                </a:lnTo>
                <a:cubicBezTo>
                  <a:pt x="1308965" y="1064126"/>
                  <a:pt x="1399490" y="1056333"/>
                  <a:pt x="1567837" y="1076154"/>
                </a:cubicBezTo>
                <a:lnTo>
                  <a:pt x="1631027" y="1080542"/>
                </a:lnTo>
                <a:lnTo>
                  <a:pt x="1566085" y="1061407"/>
                </a:lnTo>
                <a:cubicBezTo>
                  <a:pt x="1503645" y="1037053"/>
                  <a:pt x="1437006" y="1025270"/>
                  <a:pt x="1369996" y="1026731"/>
                </a:cubicBezTo>
                <a:close/>
                <a:moveTo>
                  <a:pt x="11591694" y="1026292"/>
                </a:moveTo>
                <a:cubicBezTo>
                  <a:pt x="11493795" y="1026292"/>
                  <a:pt x="11444262" y="1043777"/>
                  <a:pt x="11394474" y="1061261"/>
                </a:cubicBezTo>
                <a:lnTo>
                  <a:pt x="11325778" y="1081663"/>
                </a:lnTo>
                <a:lnTo>
                  <a:pt x="11434650" y="1071821"/>
                </a:lnTo>
                <a:cubicBezTo>
                  <a:pt x="11483671" y="1067512"/>
                  <a:pt x="11535408" y="1064035"/>
                  <a:pt x="11592351" y="1064035"/>
                </a:cubicBezTo>
                <a:cubicBezTo>
                  <a:pt x="11690907" y="1064035"/>
                  <a:pt x="11740403" y="1069820"/>
                  <a:pt x="11789891" y="1075606"/>
                </a:cubicBezTo>
                <a:lnTo>
                  <a:pt x="11860907" y="1082636"/>
                </a:lnTo>
                <a:lnTo>
                  <a:pt x="11788705" y="1061188"/>
                </a:lnTo>
                <a:cubicBezTo>
                  <a:pt x="11738998" y="1043740"/>
                  <a:pt x="11689483" y="1026292"/>
                  <a:pt x="11591694" y="1026292"/>
                </a:cubicBezTo>
                <a:close/>
                <a:moveTo>
                  <a:pt x="7644728" y="1026292"/>
                </a:moveTo>
                <a:cubicBezTo>
                  <a:pt x="7546830" y="1026292"/>
                  <a:pt x="7497296" y="1043777"/>
                  <a:pt x="7447508" y="1061261"/>
                </a:cubicBezTo>
                <a:lnTo>
                  <a:pt x="7378812" y="1081663"/>
                </a:lnTo>
                <a:lnTo>
                  <a:pt x="7487684" y="1071821"/>
                </a:lnTo>
                <a:cubicBezTo>
                  <a:pt x="7536705" y="1067512"/>
                  <a:pt x="7588442" y="1064035"/>
                  <a:pt x="7645385" y="1064035"/>
                </a:cubicBezTo>
                <a:cubicBezTo>
                  <a:pt x="7743941" y="1064035"/>
                  <a:pt x="7793438" y="1069820"/>
                  <a:pt x="7842926" y="1075606"/>
                </a:cubicBezTo>
                <a:lnTo>
                  <a:pt x="7914464" y="1082688"/>
                </a:lnTo>
                <a:lnTo>
                  <a:pt x="7803738" y="1048374"/>
                </a:lnTo>
                <a:cubicBezTo>
                  <a:pt x="7764258" y="1036106"/>
                  <a:pt x="7718070" y="1026292"/>
                  <a:pt x="7644728" y="1026292"/>
                </a:cubicBezTo>
                <a:close/>
                <a:moveTo>
                  <a:pt x="3743941" y="1026292"/>
                </a:moveTo>
                <a:cubicBezTo>
                  <a:pt x="3646043" y="1026292"/>
                  <a:pt x="3596511" y="1043777"/>
                  <a:pt x="3546722" y="1061261"/>
                </a:cubicBezTo>
                <a:lnTo>
                  <a:pt x="3478026" y="1081663"/>
                </a:lnTo>
                <a:lnTo>
                  <a:pt x="3586898" y="1071821"/>
                </a:lnTo>
                <a:cubicBezTo>
                  <a:pt x="3635919" y="1067512"/>
                  <a:pt x="3687656" y="1064035"/>
                  <a:pt x="3744599" y="1064035"/>
                </a:cubicBezTo>
                <a:cubicBezTo>
                  <a:pt x="3818515" y="1064035"/>
                  <a:pt x="3864836" y="1067289"/>
                  <a:pt x="3904255" y="1071357"/>
                </a:cubicBezTo>
                <a:lnTo>
                  <a:pt x="4013497" y="1082632"/>
                </a:lnTo>
                <a:lnTo>
                  <a:pt x="3902950" y="1048374"/>
                </a:lnTo>
                <a:cubicBezTo>
                  <a:pt x="3863470" y="1036106"/>
                  <a:pt x="3817283" y="1026292"/>
                  <a:pt x="3743941" y="1026292"/>
                </a:cubicBezTo>
                <a:close/>
                <a:moveTo>
                  <a:pt x="8425874" y="1015121"/>
                </a:moveTo>
                <a:cubicBezTo>
                  <a:pt x="8400322" y="1018698"/>
                  <a:pt x="8350388" y="1005850"/>
                  <a:pt x="8229566" y="1055566"/>
                </a:cubicBezTo>
                <a:lnTo>
                  <a:pt x="8209764" y="1062485"/>
                </a:lnTo>
                <a:lnTo>
                  <a:pt x="8265470" y="1048057"/>
                </a:lnTo>
                <a:cubicBezTo>
                  <a:pt x="8305243" y="1037791"/>
                  <a:pt x="8351930" y="1029578"/>
                  <a:pt x="8425874" y="1029578"/>
                </a:cubicBezTo>
                <a:cubicBezTo>
                  <a:pt x="8452156" y="1032133"/>
                  <a:pt x="8502309" y="1022716"/>
                  <a:pt x="8624883" y="1058780"/>
                </a:cubicBezTo>
                <a:lnTo>
                  <a:pt x="8636990" y="1061623"/>
                </a:lnTo>
                <a:lnTo>
                  <a:pt x="8584719" y="1040899"/>
                </a:lnTo>
                <a:cubicBezTo>
                  <a:pt x="8545170" y="1026578"/>
                  <a:pt x="8498996" y="1015121"/>
                  <a:pt x="8425874" y="1015121"/>
                </a:cubicBezTo>
                <a:close/>
                <a:moveTo>
                  <a:pt x="4478909" y="1015121"/>
                </a:moveTo>
                <a:cubicBezTo>
                  <a:pt x="4453358" y="1018698"/>
                  <a:pt x="4403423" y="1005850"/>
                  <a:pt x="4282600" y="1055566"/>
                </a:cubicBezTo>
                <a:lnTo>
                  <a:pt x="4267352" y="1061305"/>
                </a:lnTo>
                <a:lnTo>
                  <a:pt x="4318505" y="1048057"/>
                </a:lnTo>
                <a:cubicBezTo>
                  <a:pt x="4358278" y="1037791"/>
                  <a:pt x="4404966" y="1029578"/>
                  <a:pt x="4478910" y="1029578"/>
                </a:cubicBezTo>
                <a:cubicBezTo>
                  <a:pt x="4505192" y="1032133"/>
                  <a:pt x="4555345" y="1022716"/>
                  <a:pt x="4677918" y="1058780"/>
                </a:cubicBezTo>
                <a:lnTo>
                  <a:pt x="4690025" y="1061623"/>
                </a:lnTo>
                <a:lnTo>
                  <a:pt x="4637754" y="1040899"/>
                </a:lnTo>
                <a:cubicBezTo>
                  <a:pt x="4598206" y="1026578"/>
                  <a:pt x="4552032" y="1015121"/>
                  <a:pt x="4478909" y="1015121"/>
                </a:cubicBezTo>
                <a:close/>
                <a:moveTo>
                  <a:pt x="578122" y="1015121"/>
                </a:moveTo>
                <a:cubicBezTo>
                  <a:pt x="552571" y="1018698"/>
                  <a:pt x="502636" y="1005850"/>
                  <a:pt x="381814" y="1055566"/>
                </a:cubicBezTo>
                <a:lnTo>
                  <a:pt x="355603" y="1064723"/>
                </a:lnTo>
                <a:lnTo>
                  <a:pt x="379496" y="1058779"/>
                </a:lnTo>
                <a:cubicBezTo>
                  <a:pt x="429394" y="1044179"/>
                  <a:pt x="479530" y="1029578"/>
                  <a:pt x="578122" y="1029578"/>
                </a:cubicBezTo>
                <a:cubicBezTo>
                  <a:pt x="604403" y="1032133"/>
                  <a:pt x="654556" y="1022716"/>
                  <a:pt x="777130" y="1058780"/>
                </a:cubicBezTo>
                <a:lnTo>
                  <a:pt x="789238" y="1061623"/>
                </a:lnTo>
                <a:lnTo>
                  <a:pt x="736967" y="1040899"/>
                </a:lnTo>
                <a:cubicBezTo>
                  <a:pt x="697419" y="1026578"/>
                  <a:pt x="651245" y="1015121"/>
                  <a:pt x="578122" y="1015121"/>
                </a:cubicBezTo>
                <a:close/>
                <a:moveTo>
                  <a:pt x="10008310" y="1014977"/>
                </a:moveTo>
                <a:cubicBezTo>
                  <a:pt x="9898749" y="1014977"/>
                  <a:pt x="9849638" y="1040825"/>
                  <a:pt x="9792516" y="1063442"/>
                </a:cubicBezTo>
                <a:lnTo>
                  <a:pt x="9763766" y="1072880"/>
                </a:lnTo>
                <a:lnTo>
                  <a:pt x="9809939" y="1063223"/>
                </a:lnTo>
                <a:cubicBezTo>
                  <a:pt x="9859782" y="1050949"/>
                  <a:pt x="9909826" y="1038666"/>
                  <a:pt x="10008455" y="1038630"/>
                </a:cubicBezTo>
                <a:cubicBezTo>
                  <a:pt x="10107011" y="1038630"/>
                  <a:pt x="10156836" y="1050858"/>
                  <a:pt x="10206497" y="1063086"/>
                </a:cubicBezTo>
                <a:lnTo>
                  <a:pt x="10257553" y="1073758"/>
                </a:lnTo>
                <a:lnTo>
                  <a:pt x="10204325" y="1055422"/>
                </a:lnTo>
                <a:cubicBezTo>
                  <a:pt x="10156070" y="1035564"/>
                  <a:pt x="10106280" y="1014977"/>
                  <a:pt x="10008310" y="1014977"/>
                </a:cubicBezTo>
                <a:close/>
                <a:moveTo>
                  <a:pt x="6061344" y="1014977"/>
                </a:moveTo>
                <a:cubicBezTo>
                  <a:pt x="5951784" y="1014977"/>
                  <a:pt x="5902673" y="1040825"/>
                  <a:pt x="5845552" y="1063442"/>
                </a:cubicBezTo>
                <a:lnTo>
                  <a:pt x="5816801" y="1072880"/>
                </a:lnTo>
                <a:lnTo>
                  <a:pt x="5862975" y="1063223"/>
                </a:lnTo>
                <a:cubicBezTo>
                  <a:pt x="5912818" y="1050949"/>
                  <a:pt x="5962861" y="1038666"/>
                  <a:pt x="6061489" y="1038630"/>
                </a:cubicBezTo>
                <a:cubicBezTo>
                  <a:pt x="6160045" y="1038630"/>
                  <a:pt x="6209870" y="1050858"/>
                  <a:pt x="6259531" y="1063086"/>
                </a:cubicBezTo>
                <a:lnTo>
                  <a:pt x="6310587" y="1073758"/>
                </a:lnTo>
                <a:lnTo>
                  <a:pt x="6257359" y="1055422"/>
                </a:lnTo>
                <a:cubicBezTo>
                  <a:pt x="6209104" y="1035564"/>
                  <a:pt x="6159315" y="1014977"/>
                  <a:pt x="6061344" y="1014977"/>
                </a:cubicBezTo>
                <a:close/>
                <a:moveTo>
                  <a:pt x="2160558" y="1014977"/>
                </a:moveTo>
                <a:cubicBezTo>
                  <a:pt x="2050996" y="1014977"/>
                  <a:pt x="2001885" y="1040825"/>
                  <a:pt x="1944763" y="1063442"/>
                </a:cubicBezTo>
                <a:lnTo>
                  <a:pt x="1916013" y="1072880"/>
                </a:lnTo>
                <a:lnTo>
                  <a:pt x="1962187" y="1063223"/>
                </a:lnTo>
                <a:cubicBezTo>
                  <a:pt x="2012030" y="1050949"/>
                  <a:pt x="2062074" y="1038666"/>
                  <a:pt x="2160703" y="1038630"/>
                </a:cubicBezTo>
                <a:cubicBezTo>
                  <a:pt x="2259258" y="1038630"/>
                  <a:pt x="2309084" y="1050858"/>
                  <a:pt x="2358745" y="1063086"/>
                </a:cubicBezTo>
                <a:lnTo>
                  <a:pt x="2409801" y="1073758"/>
                </a:lnTo>
                <a:lnTo>
                  <a:pt x="2356573" y="1055422"/>
                </a:lnTo>
                <a:cubicBezTo>
                  <a:pt x="2308318" y="1035564"/>
                  <a:pt x="2258529" y="1014977"/>
                  <a:pt x="2160558" y="1014977"/>
                </a:cubicBezTo>
                <a:close/>
                <a:moveTo>
                  <a:pt x="9773897" y="1006238"/>
                </a:moveTo>
                <a:lnTo>
                  <a:pt x="9769231" y="1011447"/>
                </a:lnTo>
                <a:lnTo>
                  <a:pt x="9770526" y="1010242"/>
                </a:lnTo>
                <a:close/>
                <a:moveTo>
                  <a:pt x="5826934" y="1006236"/>
                </a:moveTo>
                <a:lnTo>
                  <a:pt x="5822265" y="1011448"/>
                </a:lnTo>
                <a:lnTo>
                  <a:pt x="5823562" y="1010242"/>
                </a:lnTo>
                <a:close/>
                <a:moveTo>
                  <a:pt x="1926155" y="1006226"/>
                </a:moveTo>
                <a:lnTo>
                  <a:pt x="1921476" y="1011451"/>
                </a:lnTo>
                <a:lnTo>
                  <a:pt x="1922775" y="1010242"/>
                </a:lnTo>
                <a:close/>
                <a:moveTo>
                  <a:pt x="6289963" y="999038"/>
                </a:moveTo>
                <a:lnTo>
                  <a:pt x="6299340" y="1010191"/>
                </a:lnTo>
                <a:lnTo>
                  <a:pt x="6303036" y="1013630"/>
                </a:lnTo>
                <a:close/>
                <a:moveTo>
                  <a:pt x="2389170" y="999029"/>
                </a:moveTo>
                <a:lnTo>
                  <a:pt x="2398555" y="1010191"/>
                </a:lnTo>
                <a:lnTo>
                  <a:pt x="2402254" y="1013633"/>
                </a:lnTo>
                <a:close/>
                <a:moveTo>
                  <a:pt x="10236917" y="999025"/>
                </a:moveTo>
                <a:lnTo>
                  <a:pt x="10246306" y="1010191"/>
                </a:lnTo>
                <a:lnTo>
                  <a:pt x="10250006" y="1013634"/>
                </a:lnTo>
                <a:close/>
                <a:moveTo>
                  <a:pt x="5845964" y="998053"/>
                </a:moveTo>
                <a:lnTo>
                  <a:pt x="5818342" y="1025252"/>
                </a:lnTo>
                <a:lnTo>
                  <a:pt x="5824152" y="1020567"/>
                </a:lnTo>
                <a:close/>
                <a:moveTo>
                  <a:pt x="1945178" y="998051"/>
                </a:moveTo>
                <a:lnTo>
                  <a:pt x="1917553" y="1025254"/>
                </a:lnTo>
                <a:lnTo>
                  <a:pt x="1923364" y="1020567"/>
                </a:lnTo>
                <a:close/>
                <a:moveTo>
                  <a:pt x="9792945" y="998036"/>
                </a:moveTo>
                <a:lnTo>
                  <a:pt x="9765302" y="1025256"/>
                </a:lnTo>
                <a:lnTo>
                  <a:pt x="9771116" y="1020567"/>
                </a:lnTo>
                <a:close/>
                <a:moveTo>
                  <a:pt x="8426385" y="991834"/>
                </a:moveTo>
                <a:cubicBezTo>
                  <a:pt x="8401053" y="996360"/>
                  <a:pt x="8350826" y="979935"/>
                  <a:pt x="8230443" y="1043740"/>
                </a:cubicBezTo>
                <a:lnTo>
                  <a:pt x="8210021" y="1053520"/>
                </a:lnTo>
                <a:lnTo>
                  <a:pt x="8245780" y="1039589"/>
                </a:lnTo>
                <a:cubicBezTo>
                  <a:pt x="8290197" y="1022019"/>
                  <a:pt x="8339479" y="1006393"/>
                  <a:pt x="8425874" y="1006361"/>
                </a:cubicBezTo>
                <a:cubicBezTo>
                  <a:pt x="8450476" y="1009792"/>
                  <a:pt x="8502820" y="996944"/>
                  <a:pt x="8625321" y="1047462"/>
                </a:cubicBezTo>
                <a:lnTo>
                  <a:pt x="8636838" y="1051473"/>
                </a:lnTo>
                <a:lnTo>
                  <a:pt x="8585108" y="1024981"/>
                </a:lnTo>
                <a:cubicBezTo>
                  <a:pt x="8545737" y="1006566"/>
                  <a:pt x="8499700" y="991834"/>
                  <a:pt x="8426385" y="991834"/>
                </a:cubicBezTo>
                <a:close/>
                <a:moveTo>
                  <a:pt x="4479421" y="991834"/>
                </a:moveTo>
                <a:cubicBezTo>
                  <a:pt x="4454088" y="996360"/>
                  <a:pt x="4403861" y="979935"/>
                  <a:pt x="4283478" y="1043740"/>
                </a:cubicBezTo>
                <a:lnTo>
                  <a:pt x="4263058" y="1053519"/>
                </a:lnTo>
                <a:lnTo>
                  <a:pt x="4298814" y="1039589"/>
                </a:lnTo>
                <a:cubicBezTo>
                  <a:pt x="4343232" y="1022019"/>
                  <a:pt x="4392515" y="1006393"/>
                  <a:pt x="4478909" y="1006361"/>
                </a:cubicBezTo>
                <a:cubicBezTo>
                  <a:pt x="4503512" y="1009792"/>
                  <a:pt x="4555855" y="996944"/>
                  <a:pt x="4678356" y="1047462"/>
                </a:cubicBezTo>
                <a:lnTo>
                  <a:pt x="4689876" y="1051473"/>
                </a:lnTo>
                <a:lnTo>
                  <a:pt x="4638144" y="1024981"/>
                </a:lnTo>
                <a:cubicBezTo>
                  <a:pt x="4598773" y="1006566"/>
                  <a:pt x="4552735" y="991834"/>
                  <a:pt x="4479421" y="991834"/>
                </a:cubicBezTo>
                <a:close/>
                <a:moveTo>
                  <a:pt x="578633" y="991834"/>
                </a:moveTo>
                <a:cubicBezTo>
                  <a:pt x="553301" y="996360"/>
                  <a:pt x="503074" y="979935"/>
                  <a:pt x="382691" y="1043740"/>
                </a:cubicBezTo>
                <a:lnTo>
                  <a:pt x="359771" y="1053951"/>
                </a:lnTo>
                <a:lnTo>
                  <a:pt x="379195" y="1047198"/>
                </a:lnTo>
                <a:cubicBezTo>
                  <a:pt x="429120" y="1026802"/>
                  <a:pt x="479384" y="1006397"/>
                  <a:pt x="578122" y="1006361"/>
                </a:cubicBezTo>
                <a:cubicBezTo>
                  <a:pt x="602725" y="1009792"/>
                  <a:pt x="655067" y="996944"/>
                  <a:pt x="777569" y="1047462"/>
                </a:cubicBezTo>
                <a:lnTo>
                  <a:pt x="789085" y="1051472"/>
                </a:lnTo>
                <a:lnTo>
                  <a:pt x="737356" y="1024981"/>
                </a:lnTo>
                <a:cubicBezTo>
                  <a:pt x="697984" y="1006566"/>
                  <a:pt x="651947" y="991834"/>
                  <a:pt x="578633" y="991834"/>
                </a:cubicBezTo>
                <a:close/>
                <a:moveTo>
                  <a:pt x="10008382" y="982124"/>
                </a:moveTo>
                <a:cubicBezTo>
                  <a:pt x="9897754" y="982124"/>
                  <a:pt x="9849493" y="1018297"/>
                  <a:pt x="9792916" y="1049948"/>
                </a:cubicBezTo>
                <a:lnTo>
                  <a:pt x="9768034" y="1061447"/>
                </a:lnTo>
                <a:lnTo>
                  <a:pt x="9808862" y="1047391"/>
                </a:lnTo>
                <a:cubicBezTo>
                  <a:pt x="9857921" y="1027169"/>
                  <a:pt x="9908659" y="1006217"/>
                  <a:pt x="10008455" y="1006217"/>
                </a:cubicBezTo>
                <a:cubicBezTo>
                  <a:pt x="10107011" y="1006217"/>
                  <a:pt x="10157073" y="1026622"/>
                  <a:pt x="10206880" y="1047026"/>
                </a:cubicBezTo>
                <a:lnTo>
                  <a:pt x="10244839" y="1060248"/>
                </a:lnTo>
                <a:lnTo>
                  <a:pt x="10203960" y="1038629"/>
                </a:lnTo>
                <a:cubicBezTo>
                  <a:pt x="10153661" y="1009427"/>
                  <a:pt x="10106135" y="982124"/>
                  <a:pt x="10008382" y="982124"/>
                </a:cubicBezTo>
                <a:close/>
                <a:moveTo>
                  <a:pt x="6061416" y="982124"/>
                </a:moveTo>
                <a:cubicBezTo>
                  <a:pt x="5950789" y="982124"/>
                  <a:pt x="5902528" y="1018297"/>
                  <a:pt x="5845951" y="1049948"/>
                </a:cubicBezTo>
                <a:lnTo>
                  <a:pt x="5821068" y="1061447"/>
                </a:lnTo>
                <a:lnTo>
                  <a:pt x="5861897" y="1047391"/>
                </a:lnTo>
                <a:cubicBezTo>
                  <a:pt x="5910956" y="1027169"/>
                  <a:pt x="5961694" y="1006217"/>
                  <a:pt x="6061489" y="1006217"/>
                </a:cubicBezTo>
                <a:cubicBezTo>
                  <a:pt x="6160045" y="1006217"/>
                  <a:pt x="6210107" y="1026622"/>
                  <a:pt x="6259914" y="1047026"/>
                </a:cubicBezTo>
                <a:lnTo>
                  <a:pt x="6297873" y="1060248"/>
                </a:lnTo>
                <a:lnTo>
                  <a:pt x="6256994" y="1038629"/>
                </a:lnTo>
                <a:cubicBezTo>
                  <a:pt x="6206695" y="1009427"/>
                  <a:pt x="6159169" y="982124"/>
                  <a:pt x="6061416" y="982124"/>
                </a:cubicBezTo>
                <a:close/>
                <a:moveTo>
                  <a:pt x="2160631" y="982124"/>
                </a:moveTo>
                <a:cubicBezTo>
                  <a:pt x="2050002" y="982124"/>
                  <a:pt x="2001740" y="1018297"/>
                  <a:pt x="1945163" y="1049948"/>
                </a:cubicBezTo>
                <a:lnTo>
                  <a:pt x="1920280" y="1061447"/>
                </a:lnTo>
                <a:lnTo>
                  <a:pt x="1961110" y="1047391"/>
                </a:lnTo>
                <a:cubicBezTo>
                  <a:pt x="2010169" y="1027169"/>
                  <a:pt x="2060907" y="1006217"/>
                  <a:pt x="2160704" y="1006217"/>
                </a:cubicBezTo>
                <a:cubicBezTo>
                  <a:pt x="2259259" y="1006217"/>
                  <a:pt x="2309322" y="1026622"/>
                  <a:pt x="2359128" y="1047026"/>
                </a:cubicBezTo>
                <a:lnTo>
                  <a:pt x="2397089" y="1060249"/>
                </a:lnTo>
                <a:lnTo>
                  <a:pt x="2356209" y="1038629"/>
                </a:lnTo>
                <a:cubicBezTo>
                  <a:pt x="2305909" y="1009427"/>
                  <a:pt x="2258383" y="982124"/>
                  <a:pt x="2160631" y="982124"/>
                </a:cubicBezTo>
                <a:close/>
                <a:moveTo>
                  <a:pt x="9217238" y="980300"/>
                </a:moveTo>
                <a:cubicBezTo>
                  <a:pt x="9106609" y="980300"/>
                  <a:pt x="9058325" y="1017258"/>
                  <a:pt x="9001728" y="1049596"/>
                </a:cubicBezTo>
                <a:lnTo>
                  <a:pt x="8953528" y="1072348"/>
                </a:lnTo>
                <a:lnTo>
                  <a:pt x="9018767" y="1052893"/>
                </a:lnTo>
                <a:cubicBezTo>
                  <a:pt x="9068547" y="1035417"/>
                  <a:pt x="9118573" y="1017933"/>
                  <a:pt x="9217457" y="1017897"/>
                </a:cubicBezTo>
                <a:cubicBezTo>
                  <a:pt x="9316012" y="1017897"/>
                  <a:pt x="9365911" y="1035363"/>
                  <a:pt x="9415617" y="1052829"/>
                </a:cubicBezTo>
                <a:lnTo>
                  <a:pt x="9481588" y="1072516"/>
                </a:lnTo>
                <a:lnTo>
                  <a:pt x="9432385" y="1049337"/>
                </a:lnTo>
                <a:cubicBezTo>
                  <a:pt x="9375891" y="1017120"/>
                  <a:pt x="9327702" y="980300"/>
                  <a:pt x="9217238" y="980300"/>
                </a:cubicBezTo>
                <a:close/>
                <a:moveTo>
                  <a:pt x="5270274" y="980300"/>
                </a:moveTo>
                <a:cubicBezTo>
                  <a:pt x="5159645" y="980300"/>
                  <a:pt x="5111361" y="1017258"/>
                  <a:pt x="5054763" y="1049596"/>
                </a:cubicBezTo>
                <a:lnTo>
                  <a:pt x="5006563" y="1072348"/>
                </a:lnTo>
                <a:lnTo>
                  <a:pt x="5071802" y="1052893"/>
                </a:lnTo>
                <a:cubicBezTo>
                  <a:pt x="5121582" y="1035417"/>
                  <a:pt x="5171609" y="1017933"/>
                  <a:pt x="5270492" y="1017897"/>
                </a:cubicBezTo>
                <a:cubicBezTo>
                  <a:pt x="5369048" y="1017897"/>
                  <a:pt x="5418946" y="1035363"/>
                  <a:pt x="5468653" y="1052829"/>
                </a:cubicBezTo>
                <a:lnTo>
                  <a:pt x="5534625" y="1072517"/>
                </a:lnTo>
                <a:lnTo>
                  <a:pt x="5485421" y="1049337"/>
                </a:lnTo>
                <a:cubicBezTo>
                  <a:pt x="5428928" y="1017120"/>
                  <a:pt x="5380738" y="980300"/>
                  <a:pt x="5270274" y="980300"/>
                </a:cubicBezTo>
                <a:close/>
                <a:moveTo>
                  <a:pt x="1369485" y="980300"/>
                </a:moveTo>
                <a:cubicBezTo>
                  <a:pt x="1258857" y="980300"/>
                  <a:pt x="1210572" y="1017258"/>
                  <a:pt x="1153975" y="1049596"/>
                </a:cubicBezTo>
                <a:lnTo>
                  <a:pt x="1105776" y="1072348"/>
                </a:lnTo>
                <a:lnTo>
                  <a:pt x="1171014" y="1052893"/>
                </a:lnTo>
                <a:cubicBezTo>
                  <a:pt x="1220794" y="1035417"/>
                  <a:pt x="1270820" y="1017933"/>
                  <a:pt x="1369704" y="1017897"/>
                </a:cubicBezTo>
                <a:cubicBezTo>
                  <a:pt x="1468260" y="1017897"/>
                  <a:pt x="1518158" y="1035363"/>
                  <a:pt x="1567864" y="1052829"/>
                </a:cubicBezTo>
                <a:lnTo>
                  <a:pt x="1633836" y="1072517"/>
                </a:lnTo>
                <a:lnTo>
                  <a:pt x="1584633" y="1049337"/>
                </a:lnTo>
                <a:cubicBezTo>
                  <a:pt x="1528139" y="1017120"/>
                  <a:pt x="1479950" y="980300"/>
                  <a:pt x="1369485" y="980300"/>
                </a:cubicBezTo>
                <a:close/>
                <a:moveTo>
                  <a:pt x="11591182" y="979643"/>
                </a:moveTo>
                <a:cubicBezTo>
                  <a:pt x="11480554" y="979643"/>
                  <a:pt x="11432293" y="1016486"/>
                  <a:pt x="11375689" y="1048788"/>
                </a:cubicBezTo>
                <a:lnTo>
                  <a:pt x="11327656" y="1071453"/>
                </a:lnTo>
                <a:lnTo>
                  <a:pt x="11391370" y="1052720"/>
                </a:lnTo>
                <a:cubicBezTo>
                  <a:pt x="11455169" y="1027877"/>
                  <a:pt x="11523252" y="1015918"/>
                  <a:pt x="11591694" y="1017532"/>
                </a:cubicBezTo>
                <a:cubicBezTo>
                  <a:pt x="11690249" y="1017532"/>
                  <a:pt x="11740147" y="1034980"/>
                  <a:pt x="11789854" y="1052428"/>
                </a:cubicBezTo>
                <a:lnTo>
                  <a:pt x="11856735" y="1072366"/>
                </a:lnTo>
                <a:lnTo>
                  <a:pt x="11806422" y="1048680"/>
                </a:lnTo>
                <a:cubicBezTo>
                  <a:pt x="11749895" y="1016463"/>
                  <a:pt x="11701688" y="979643"/>
                  <a:pt x="11591182" y="979643"/>
                </a:cubicBezTo>
                <a:close/>
                <a:moveTo>
                  <a:pt x="7644217" y="979643"/>
                </a:moveTo>
                <a:cubicBezTo>
                  <a:pt x="7533589" y="979643"/>
                  <a:pt x="7485327" y="1016486"/>
                  <a:pt x="7428724" y="1048788"/>
                </a:cubicBezTo>
                <a:lnTo>
                  <a:pt x="7380691" y="1071453"/>
                </a:lnTo>
                <a:lnTo>
                  <a:pt x="7444405" y="1052720"/>
                </a:lnTo>
                <a:cubicBezTo>
                  <a:pt x="7508203" y="1027877"/>
                  <a:pt x="7576286" y="1015918"/>
                  <a:pt x="7644728" y="1017532"/>
                </a:cubicBezTo>
                <a:cubicBezTo>
                  <a:pt x="7792561" y="1017532"/>
                  <a:pt x="7830915" y="1056790"/>
                  <a:pt x="7923362" y="1076419"/>
                </a:cubicBezTo>
                <a:lnTo>
                  <a:pt x="7929006" y="1076947"/>
                </a:lnTo>
                <a:lnTo>
                  <a:pt x="7888741" y="1064214"/>
                </a:lnTo>
                <a:cubicBezTo>
                  <a:pt x="7817268" y="1029759"/>
                  <a:pt x="7773140" y="979643"/>
                  <a:pt x="7644217" y="979643"/>
                </a:cubicBezTo>
                <a:close/>
                <a:moveTo>
                  <a:pt x="3743430" y="979643"/>
                </a:moveTo>
                <a:cubicBezTo>
                  <a:pt x="3632803" y="979643"/>
                  <a:pt x="3584540" y="1016486"/>
                  <a:pt x="3527938" y="1048788"/>
                </a:cubicBezTo>
                <a:lnTo>
                  <a:pt x="3479905" y="1071453"/>
                </a:lnTo>
                <a:lnTo>
                  <a:pt x="3543619" y="1052720"/>
                </a:lnTo>
                <a:cubicBezTo>
                  <a:pt x="3607416" y="1027877"/>
                  <a:pt x="3675500" y="1015918"/>
                  <a:pt x="3743941" y="1017532"/>
                </a:cubicBezTo>
                <a:cubicBezTo>
                  <a:pt x="3891774" y="1017532"/>
                  <a:pt x="3930128" y="1056790"/>
                  <a:pt x="4022576" y="1076419"/>
                </a:cubicBezTo>
                <a:lnTo>
                  <a:pt x="4028219" y="1076947"/>
                </a:lnTo>
                <a:lnTo>
                  <a:pt x="3987954" y="1064214"/>
                </a:lnTo>
                <a:cubicBezTo>
                  <a:pt x="3916481" y="1029759"/>
                  <a:pt x="3872353" y="979643"/>
                  <a:pt x="3743430" y="979643"/>
                </a:cubicBezTo>
                <a:close/>
                <a:moveTo>
                  <a:pt x="8425874" y="968545"/>
                </a:moveTo>
                <a:cubicBezTo>
                  <a:pt x="8361461" y="968545"/>
                  <a:pt x="8318175" y="982331"/>
                  <a:pt x="8282041" y="1000860"/>
                </a:cubicBezTo>
                <a:lnTo>
                  <a:pt x="8216657" y="1040227"/>
                </a:lnTo>
                <a:lnTo>
                  <a:pt x="8245564" y="1025714"/>
                </a:lnTo>
                <a:cubicBezTo>
                  <a:pt x="8289871" y="1003140"/>
                  <a:pt x="8339128" y="983074"/>
                  <a:pt x="8425874" y="983074"/>
                </a:cubicBezTo>
                <a:cubicBezTo>
                  <a:pt x="8451572" y="987673"/>
                  <a:pt x="8502893" y="970882"/>
                  <a:pt x="8625686" y="1035929"/>
                </a:cubicBezTo>
                <a:lnTo>
                  <a:pt x="8631893" y="1038711"/>
                </a:lnTo>
                <a:lnTo>
                  <a:pt x="8584708" y="1009060"/>
                </a:lnTo>
                <a:cubicBezTo>
                  <a:pt x="8545468" y="986552"/>
                  <a:pt x="8499489" y="968545"/>
                  <a:pt x="8425874" y="968545"/>
                </a:cubicBezTo>
                <a:close/>
                <a:moveTo>
                  <a:pt x="4478909" y="968545"/>
                </a:moveTo>
                <a:cubicBezTo>
                  <a:pt x="4414497" y="968545"/>
                  <a:pt x="4371210" y="982331"/>
                  <a:pt x="4335077" y="1000860"/>
                </a:cubicBezTo>
                <a:lnTo>
                  <a:pt x="4269694" y="1040227"/>
                </a:lnTo>
                <a:lnTo>
                  <a:pt x="4298600" y="1025714"/>
                </a:lnTo>
                <a:cubicBezTo>
                  <a:pt x="4342907" y="1003140"/>
                  <a:pt x="4392162" y="983074"/>
                  <a:pt x="4478909" y="983074"/>
                </a:cubicBezTo>
                <a:cubicBezTo>
                  <a:pt x="4504607" y="987673"/>
                  <a:pt x="4555929" y="970882"/>
                  <a:pt x="4678721" y="1035929"/>
                </a:cubicBezTo>
                <a:lnTo>
                  <a:pt x="4684930" y="1038712"/>
                </a:lnTo>
                <a:lnTo>
                  <a:pt x="4637743" y="1009060"/>
                </a:lnTo>
                <a:cubicBezTo>
                  <a:pt x="4598504" y="986552"/>
                  <a:pt x="4552525" y="968545"/>
                  <a:pt x="4478909" y="968545"/>
                </a:cubicBezTo>
                <a:close/>
                <a:moveTo>
                  <a:pt x="578122" y="968545"/>
                </a:moveTo>
                <a:cubicBezTo>
                  <a:pt x="504506" y="968545"/>
                  <a:pt x="458486" y="986552"/>
                  <a:pt x="419200" y="1009064"/>
                </a:cubicBezTo>
                <a:lnTo>
                  <a:pt x="372297" y="1038508"/>
                </a:lnTo>
                <a:lnTo>
                  <a:pt x="379031" y="1035491"/>
                </a:lnTo>
                <a:cubicBezTo>
                  <a:pt x="428811" y="1009282"/>
                  <a:pt x="478983" y="983074"/>
                  <a:pt x="578123" y="983074"/>
                </a:cubicBezTo>
                <a:cubicBezTo>
                  <a:pt x="603820" y="987673"/>
                  <a:pt x="655141" y="970882"/>
                  <a:pt x="777934" y="1035929"/>
                </a:cubicBezTo>
                <a:lnTo>
                  <a:pt x="784141" y="1038711"/>
                </a:lnTo>
                <a:lnTo>
                  <a:pt x="736955" y="1009060"/>
                </a:lnTo>
                <a:cubicBezTo>
                  <a:pt x="697716" y="986552"/>
                  <a:pt x="651737" y="968545"/>
                  <a:pt x="578122" y="968545"/>
                </a:cubicBezTo>
                <a:close/>
                <a:moveTo>
                  <a:pt x="10008894" y="949492"/>
                </a:moveTo>
                <a:cubicBezTo>
                  <a:pt x="9898389" y="949492"/>
                  <a:pt x="9850297" y="995990"/>
                  <a:pt x="9793753" y="1036676"/>
                </a:cubicBezTo>
                <a:lnTo>
                  <a:pt x="9778477" y="1045748"/>
                </a:lnTo>
                <a:lnTo>
                  <a:pt x="9809392" y="1030562"/>
                </a:lnTo>
                <a:cubicBezTo>
                  <a:pt x="9858815" y="1001962"/>
                  <a:pt x="9908622" y="973363"/>
                  <a:pt x="10008455" y="973363"/>
                </a:cubicBezTo>
                <a:cubicBezTo>
                  <a:pt x="10108178" y="973363"/>
                  <a:pt x="10157949" y="1001926"/>
                  <a:pt x="10207345" y="1030488"/>
                </a:cubicBezTo>
                <a:lnTo>
                  <a:pt x="10243050" y="1048014"/>
                </a:lnTo>
                <a:lnTo>
                  <a:pt x="10223897" y="1036633"/>
                </a:lnTo>
                <a:cubicBezTo>
                  <a:pt x="10167434" y="995967"/>
                  <a:pt x="10119440" y="949492"/>
                  <a:pt x="10008894" y="949492"/>
                </a:cubicBezTo>
                <a:close/>
                <a:moveTo>
                  <a:pt x="6061929" y="949492"/>
                </a:moveTo>
                <a:cubicBezTo>
                  <a:pt x="5951424" y="949492"/>
                  <a:pt x="5903332" y="995990"/>
                  <a:pt x="5846788" y="1036676"/>
                </a:cubicBezTo>
                <a:lnTo>
                  <a:pt x="5831509" y="1045750"/>
                </a:lnTo>
                <a:lnTo>
                  <a:pt x="5862428" y="1030562"/>
                </a:lnTo>
                <a:cubicBezTo>
                  <a:pt x="5911851" y="1001962"/>
                  <a:pt x="5961657" y="973363"/>
                  <a:pt x="6061489" y="973363"/>
                </a:cubicBezTo>
                <a:cubicBezTo>
                  <a:pt x="6161213" y="973363"/>
                  <a:pt x="6210983" y="1001926"/>
                  <a:pt x="6260380" y="1030488"/>
                </a:cubicBezTo>
                <a:lnTo>
                  <a:pt x="6296086" y="1048015"/>
                </a:lnTo>
                <a:lnTo>
                  <a:pt x="6276931" y="1036633"/>
                </a:lnTo>
                <a:cubicBezTo>
                  <a:pt x="6220468" y="995967"/>
                  <a:pt x="6172474" y="949492"/>
                  <a:pt x="6061929" y="949492"/>
                </a:cubicBezTo>
                <a:close/>
                <a:moveTo>
                  <a:pt x="2161142" y="949492"/>
                </a:moveTo>
                <a:cubicBezTo>
                  <a:pt x="2050636" y="949492"/>
                  <a:pt x="2002544" y="995990"/>
                  <a:pt x="1946001" y="1036676"/>
                </a:cubicBezTo>
                <a:lnTo>
                  <a:pt x="1930724" y="1045749"/>
                </a:lnTo>
                <a:lnTo>
                  <a:pt x="1961639" y="1030562"/>
                </a:lnTo>
                <a:cubicBezTo>
                  <a:pt x="2011063" y="1001962"/>
                  <a:pt x="2060870" y="973363"/>
                  <a:pt x="2160703" y="973363"/>
                </a:cubicBezTo>
                <a:cubicBezTo>
                  <a:pt x="2260427" y="973363"/>
                  <a:pt x="2310198" y="1001926"/>
                  <a:pt x="2359594" y="1030488"/>
                </a:cubicBezTo>
                <a:lnTo>
                  <a:pt x="2395301" y="1048015"/>
                </a:lnTo>
                <a:lnTo>
                  <a:pt x="2376146" y="1036633"/>
                </a:lnTo>
                <a:cubicBezTo>
                  <a:pt x="2319683" y="995967"/>
                  <a:pt x="2271689" y="949492"/>
                  <a:pt x="2161142" y="949492"/>
                </a:cubicBezTo>
                <a:close/>
                <a:moveTo>
                  <a:pt x="8426020" y="945185"/>
                </a:moveTo>
                <a:cubicBezTo>
                  <a:pt x="8328560" y="945185"/>
                  <a:pt x="8281107" y="981687"/>
                  <a:pt x="8230808" y="1020014"/>
                </a:cubicBezTo>
                <a:lnTo>
                  <a:pt x="8219157" y="1028099"/>
                </a:lnTo>
                <a:lnTo>
                  <a:pt x="8245413" y="1011896"/>
                </a:lnTo>
                <a:cubicBezTo>
                  <a:pt x="8289461" y="984307"/>
                  <a:pt x="8338543" y="959784"/>
                  <a:pt x="8425801" y="959784"/>
                </a:cubicBezTo>
                <a:cubicBezTo>
                  <a:pt x="8525524" y="959784"/>
                  <a:pt x="8575350" y="991796"/>
                  <a:pt x="8624774" y="1023809"/>
                </a:cubicBezTo>
                <a:lnTo>
                  <a:pt x="8627954" y="1025558"/>
                </a:lnTo>
                <a:lnTo>
                  <a:pt x="8584313" y="993069"/>
                </a:lnTo>
                <a:cubicBezTo>
                  <a:pt x="8545211" y="966467"/>
                  <a:pt x="8499444" y="945185"/>
                  <a:pt x="8426020" y="945185"/>
                </a:cubicBezTo>
                <a:close/>
                <a:moveTo>
                  <a:pt x="4479056" y="945185"/>
                </a:moveTo>
                <a:cubicBezTo>
                  <a:pt x="4381596" y="945185"/>
                  <a:pt x="4334142" y="981687"/>
                  <a:pt x="4283844" y="1020014"/>
                </a:cubicBezTo>
                <a:lnTo>
                  <a:pt x="4272192" y="1028099"/>
                </a:lnTo>
                <a:lnTo>
                  <a:pt x="4298448" y="1011896"/>
                </a:lnTo>
                <a:cubicBezTo>
                  <a:pt x="4342496" y="984307"/>
                  <a:pt x="4391578" y="959784"/>
                  <a:pt x="4478836" y="959784"/>
                </a:cubicBezTo>
                <a:cubicBezTo>
                  <a:pt x="4578560" y="959784"/>
                  <a:pt x="4628385" y="991796"/>
                  <a:pt x="4677809" y="1023809"/>
                </a:cubicBezTo>
                <a:lnTo>
                  <a:pt x="4680992" y="1025559"/>
                </a:lnTo>
                <a:lnTo>
                  <a:pt x="4637348" y="993069"/>
                </a:lnTo>
                <a:cubicBezTo>
                  <a:pt x="4598247" y="966467"/>
                  <a:pt x="4552480" y="945185"/>
                  <a:pt x="4479056" y="945185"/>
                </a:cubicBezTo>
                <a:close/>
                <a:moveTo>
                  <a:pt x="578268" y="945185"/>
                </a:moveTo>
                <a:cubicBezTo>
                  <a:pt x="480808" y="945185"/>
                  <a:pt x="433355" y="981687"/>
                  <a:pt x="383056" y="1020014"/>
                </a:cubicBezTo>
                <a:lnTo>
                  <a:pt x="366248" y="1030854"/>
                </a:lnTo>
                <a:lnTo>
                  <a:pt x="378994" y="1023845"/>
                </a:lnTo>
                <a:cubicBezTo>
                  <a:pt x="428464" y="991815"/>
                  <a:pt x="478325" y="959784"/>
                  <a:pt x="578049" y="959784"/>
                </a:cubicBezTo>
                <a:cubicBezTo>
                  <a:pt x="677772" y="959784"/>
                  <a:pt x="727598" y="991796"/>
                  <a:pt x="777021" y="1023809"/>
                </a:cubicBezTo>
                <a:lnTo>
                  <a:pt x="780203" y="1025559"/>
                </a:lnTo>
                <a:lnTo>
                  <a:pt x="736561" y="993069"/>
                </a:lnTo>
                <a:cubicBezTo>
                  <a:pt x="697459" y="966467"/>
                  <a:pt x="651692" y="945185"/>
                  <a:pt x="578268" y="945185"/>
                </a:cubicBezTo>
                <a:close/>
                <a:moveTo>
                  <a:pt x="10801060" y="940951"/>
                </a:moveTo>
                <a:cubicBezTo>
                  <a:pt x="10647433" y="940951"/>
                  <a:pt x="10617398" y="1032691"/>
                  <a:pt x="10513885" y="1076115"/>
                </a:cubicBezTo>
                <a:lnTo>
                  <a:pt x="10494244" y="1081299"/>
                </a:lnTo>
                <a:lnTo>
                  <a:pt x="10521193" y="1079443"/>
                </a:lnTo>
                <a:cubicBezTo>
                  <a:pt x="10614252" y="1064861"/>
                  <a:pt x="10652223" y="1035691"/>
                  <a:pt x="10800987" y="1035636"/>
                </a:cubicBezTo>
                <a:cubicBezTo>
                  <a:pt x="10826831" y="1037973"/>
                  <a:pt x="10877787" y="1029650"/>
                  <a:pt x="10999559" y="1061699"/>
                </a:cubicBezTo>
                <a:cubicBezTo>
                  <a:pt x="11027127" y="1068944"/>
                  <a:pt x="11053506" y="1074415"/>
                  <a:pt x="11079009" y="1078441"/>
                </a:cubicBezTo>
                <a:lnTo>
                  <a:pt x="11104883" y="1081258"/>
                </a:lnTo>
                <a:lnTo>
                  <a:pt x="11077365" y="1071968"/>
                </a:lnTo>
                <a:cubicBezTo>
                  <a:pt x="10984195" y="1028296"/>
                  <a:pt x="10947962" y="940951"/>
                  <a:pt x="10801060" y="940951"/>
                </a:cubicBezTo>
                <a:close/>
                <a:moveTo>
                  <a:pt x="6854094" y="940951"/>
                </a:moveTo>
                <a:cubicBezTo>
                  <a:pt x="6700467" y="940951"/>
                  <a:pt x="6670432" y="1032691"/>
                  <a:pt x="6566920" y="1076115"/>
                </a:cubicBezTo>
                <a:lnTo>
                  <a:pt x="6547278" y="1081299"/>
                </a:lnTo>
                <a:lnTo>
                  <a:pt x="6574227" y="1079443"/>
                </a:lnTo>
                <a:cubicBezTo>
                  <a:pt x="6667286" y="1064861"/>
                  <a:pt x="6705257" y="1035691"/>
                  <a:pt x="6854021" y="1035636"/>
                </a:cubicBezTo>
                <a:cubicBezTo>
                  <a:pt x="6879865" y="1037973"/>
                  <a:pt x="6930821" y="1029650"/>
                  <a:pt x="7052593" y="1061699"/>
                </a:cubicBezTo>
                <a:cubicBezTo>
                  <a:pt x="7080161" y="1068944"/>
                  <a:pt x="7106541" y="1074415"/>
                  <a:pt x="7132043" y="1078441"/>
                </a:cubicBezTo>
                <a:lnTo>
                  <a:pt x="7157917" y="1081258"/>
                </a:lnTo>
                <a:lnTo>
                  <a:pt x="7130399" y="1071968"/>
                </a:lnTo>
                <a:cubicBezTo>
                  <a:pt x="7037230" y="1028296"/>
                  <a:pt x="7000997" y="940951"/>
                  <a:pt x="6854094" y="940951"/>
                </a:cubicBezTo>
                <a:close/>
                <a:moveTo>
                  <a:pt x="2953308" y="940951"/>
                </a:moveTo>
                <a:cubicBezTo>
                  <a:pt x="2799680" y="940951"/>
                  <a:pt x="2769645" y="1032691"/>
                  <a:pt x="2666133" y="1076115"/>
                </a:cubicBezTo>
                <a:lnTo>
                  <a:pt x="2646491" y="1081299"/>
                </a:lnTo>
                <a:lnTo>
                  <a:pt x="2673440" y="1079443"/>
                </a:lnTo>
                <a:cubicBezTo>
                  <a:pt x="2766500" y="1064861"/>
                  <a:pt x="2804471" y="1035691"/>
                  <a:pt x="2953235" y="1035636"/>
                </a:cubicBezTo>
                <a:cubicBezTo>
                  <a:pt x="2979078" y="1037973"/>
                  <a:pt x="3030036" y="1029650"/>
                  <a:pt x="3151806" y="1061699"/>
                </a:cubicBezTo>
                <a:cubicBezTo>
                  <a:pt x="3179374" y="1068944"/>
                  <a:pt x="3205754" y="1074415"/>
                  <a:pt x="3231256" y="1078441"/>
                </a:cubicBezTo>
                <a:lnTo>
                  <a:pt x="3257130" y="1081258"/>
                </a:lnTo>
                <a:lnTo>
                  <a:pt x="3229612" y="1071968"/>
                </a:lnTo>
                <a:cubicBezTo>
                  <a:pt x="3136443" y="1028296"/>
                  <a:pt x="3100210" y="940951"/>
                  <a:pt x="2953308" y="940951"/>
                </a:cubicBezTo>
                <a:close/>
                <a:moveTo>
                  <a:pt x="9217164" y="933503"/>
                </a:moveTo>
                <a:cubicBezTo>
                  <a:pt x="9106947" y="933503"/>
                  <a:pt x="9058726" y="985106"/>
                  <a:pt x="9002055" y="1030258"/>
                </a:cubicBezTo>
                <a:lnTo>
                  <a:pt x="8954866" y="1061302"/>
                </a:lnTo>
                <a:lnTo>
                  <a:pt x="9018137" y="1029578"/>
                </a:lnTo>
                <a:cubicBezTo>
                  <a:pt x="9067579" y="1000376"/>
                  <a:pt x="9117405" y="971175"/>
                  <a:pt x="9217238" y="971175"/>
                </a:cubicBezTo>
                <a:cubicBezTo>
                  <a:pt x="9316925" y="971175"/>
                  <a:pt x="9366641" y="1000376"/>
                  <a:pt x="9415982" y="1029578"/>
                </a:cubicBezTo>
                <a:lnTo>
                  <a:pt x="9479924" y="1061698"/>
                </a:lnTo>
                <a:lnTo>
                  <a:pt x="9432044" y="1030172"/>
                </a:lnTo>
                <a:cubicBezTo>
                  <a:pt x="9375487" y="985060"/>
                  <a:pt x="9327382" y="933503"/>
                  <a:pt x="9217164" y="933503"/>
                </a:cubicBezTo>
                <a:close/>
                <a:moveTo>
                  <a:pt x="5270200" y="933503"/>
                </a:moveTo>
                <a:cubicBezTo>
                  <a:pt x="5159983" y="933503"/>
                  <a:pt x="5111762" y="985106"/>
                  <a:pt x="5055091" y="1030258"/>
                </a:cubicBezTo>
                <a:lnTo>
                  <a:pt x="5007902" y="1061302"/>
                </a:lnTo>
                <a:lnTo>
                  <a:pt x="5071173" y="1029578"/>
                </a:lnTo>
                <a:cubicBezTo>
                  <a:pt x="5120616" y="1000376"/>
                  <a:pt x="5170441" y="971175"/>
                  <a:pt x="5270274" y="971175"/>
                </a:cubicBezTo>
                <a:cubicBezTo>
                  <a:pt x="5369960" y="971175"/>
                  <a:pt x="5419677" y="1000376"/>
                  <a:pt x="5469018" y="1029578"/>
                </a:cubicBezTo>
                <a:lnTo>
                  <a:pt x="5532959" y="1061698"/>
                </a:lnTo>
                <a:lnTo>
                  <a:pt x="5485081" y="1030172"/>
                </a:lnTo>
                <a:cubicBezTo>
                  <a:pt x="5428523" y="985060"/>
                  <a:pt x="5380418" y="933503"/>
                  <a:pt x="5270200" y="933503"/>
                </a:cubicBezTo>
                <a:close/>
                <a:moveTo>
                  <a:pt x="1369412" y="933503"/>
                </a:moveTo>
                <a:cubicBezTo>
                  <a:pt x="1259195" y="933503"/>
                  <a:pt x="1210975" y="985106"/>
                  <a:pt x="1154303" y="1030258"/>
                </a:cubicBezTo>
                <a:lnTo>
                  <a:pt x="1107117" y="1061301"/>
                </a:lnTo>
                <a:lnTo>
                  <a:pt x="1170385" y="1029578"/>
                </a:lnTo>
                <a:cubicBezTo>
                  <a:pt x="1219827" y="1000376"/>
                  <a:pt x="1269652" y="971175"/>
                  <a:pt x="1369485" y="971175"/>
                </a:cubicBezTo>
                <a:cubicBezTo>
                  <a:pt x="1469172" y="971175"/>
                  <a:pt x="1518888" y="1000376"/>
                  <a:pt x="1568229" y="1029578"/>
                </a:cubicBezTo>
                <a:lnTo>
                  <a:pt x="1632175" y="1061700"/>
                </a:lnTo>
                <a:lnTo>
                  <a:pt x="1584293" y="1030172"/>
                </a:lnTo>
                <a:cubicBezTo>
                  <a:pt x="1527735" y="985060"/>
                  <a:pt x="1479630" y="933503"/>
                  <a:pt x="1369412" y="933503"/>
                </a:cubicBezTo>
                <a:close/>
                <a:moveTo>
                  <a:pt x="11591402" y="933139"/>
                </a:moveTo>
                <a:cubicBezTo>
                  <a:pt x="11481143" y="933139"/>
                  <a:pt x="11432905" y="984741"/>
                  <a:pt x="11376212" y="1029894"/>
                </a:cubicBezTo>
                <a:lnTo>
                  <a:pt x="11329247" y="1060779"/>
                </a:lnTo>
                <a:lnTo>
                  <a:pt x="11392073" y="1029286"/>
                </a:lnTo>
                <a:cubicBezTo>
                  <a:pt x="11441524" y="1000084"/>
                  <a:pt x="11491349" y="970883"/>
                  <a:pt x="11591182" y="970883"/>
                </a:cubicBezTo>
                <a:cubicBezTo>
                  <a:pt x="11690906" y="970883"/>
                  <a:pt x="11740640" y="999975"/>
                  <a:pt x="11790009" y="1029067"/>
                </a:cubicBezTo>
                <a:lnTo>
                  <a:pt x="11853415" y="1060778"/>
                </a:lnTo>
                <a:lnTo>
                  <a:pt x="11806362" y="1029807"/>
                </a:lnTo>
                <a:cubicBezTo>
                  <a:pt x="11749783" y="984695"/>
                  <a:pt x="11701660" y="933139"/>
                  <a:pt x="11591402" y="933139"/>
                </a:cubicBezTo>
                <a:close/>
                <a:moveTo>
                  <a:pt x="7644436" y="933139"/>
                </a:moveTo>
                <a:cubicBezTo>
                  <a:pt x="7534177" y="933139"/>
                  <a:pt x="7485939" y="984741"/>
                  <a:pt x="7429246" y="1029894"/>
                </a:cubicBezTo>
                <a:lnTo>
                  <a:pt x="7382282" y="1060779"/>
                </a:lnTo>
                <a:lnTo>
                  <a:pt x="7445108" y="1029286"/>
                </a:lnTo>
                <a:cubicBezTo>
                  <a:pt x="7494559" y="1000084"/>
                  <a:pt x="7544384" y="970883"/>
                  <a:pt x="7644217" y="970883"/>
                </a:cubicBezTo>
                <a:cubicBezTo>
                  <a:pt x="7775104" y="970883"/>
                  <a:pt x="7819877" y="1020998"/>
                  <a:pt x="7890735" y="1055453"/>
                </a:cubicBezTo>
                <a:lnTo>
                  <a:pt x="7907366" y="1060777"/>
                </a:lnTo>
                <a:lnTo>
                  <a:pt x="7862944" y="1032618"/>
                </a:lnTo>
                <a:cubicBezTo>
                  <a:pt x="7804795" y="986866"/>
                  <a:pt x="7756992" y="933139"/>
                  <a:pt x="7644436" y="933139"/>
                </a:cubicBezTo>
                <a:close/>
                <a:moveTo>
                  <a:pt x="3743651" y="933139"/>
                </a:moveTo>
                <a:cubicBezTo>
                  <a:pt x="3633392" y="933139"/>
                  <a:pt x="3585153" y="984741"/>
                  <a:pt x="3528460" y="1029894"/>
                </a:cubicBezTo>
                <a:lnTo>
                  <a:pt x="3481496" y="1060779"/>
                </a:lnTo>
                <a:lnTo>
                  <a:pt x="3544322" y="1029286"/>
                </a:lnTo>
                <a:cubicBezTo>
                  <a:pt x="3593772" y="1000084"/>
                  <a:pt x="3643598" y="970883"/>
                  <a:pt x="3743430" y="970883"/>
                </a:cubicBezTo>
                <a:cubicBezTo>
                  <a:pt x="3874317" y="970883"/>
                  <a:pt x="3919091" y="1020998"/>
                  <a:pt x="3989948" y="1055453"/>
                </a:cubicBezTo>
                <a:lnTo>
                  <a:pt x="4006581" y="1060777"/>
                </a:lnTo>
                <a:lnTo>
                  <a:pt x="3962158" y="1032618"/>
                </a:lnTo>
                <a:cubicBezTo>
                  <a:pt x="3904010" y="986866"/>
                  <a:pt x="3856205" y="933139"/>
                  <a:pt x="3743651" y="933139"/>
                </a:cubicBezTo>
                <a:close/>
                <a:moveTo>
                  <a:pt x="8425801" y="922189"/>
                </a:moveTo>
                <a:cubicBezTo>
                  <a:pt x="8350820" y="922189"/>
                  <a:pt x="8304553" y="947747"/>
                  <a:pt x="8264787" y="979296"/>
                </a:cubicBezTo>
                <a:lnTo>
                  <a:pt x="8230345" y="1008842"/>
                </a:lnTo>
                <a:lnTo>
                  <a:pt x="8245191" y="998009"/>
                </a:lnTo>
                <a:cubicBezTo>
                  <a:pt x="8289239" y="965406"/>
                  <a:pt x="8338384" y="936425"/>
                  <a:pt x="8425801" y="936425"/>
                </a:cubicBezTo>
                <a:cubicBezTo>
                  <a:pt x="8475754" y="936425"/>
                  <a:pt x="8513191" y="945888"/>
                  <a:pt x="8544316" y="960081"/>
                </a:cubicBezTo>
                <a:lnTo>
                  <a:pt x="8624300" y="1011697"/>
                </a:lnTo>
                <a:lnTo>
                  <a:pt x="8584330" y="977441"/>
                </a:lnTo>
                <a:cubicBezTo>
                  <a:pt x="8545128" y="946745"/>
                  <a:pt x="8499252" y="922189"/>
                  <a:pt x="8425801" y="922189"/>
                </a:cubicBezTo>
                <a:close/>
                <a:moveTo>
                  <a:pt x="4478836" y="922189"/>
                </a:moveTo>
                <a:cubicBezTo>
                  <a:pt x="4403855" y="922189"/>
                  <a:pt x="4357588" y="947747"/>
                  <a:pt x="4317823" y="979296"/>
                </a:cubicBezTo>
                <a:lnTo>
                  <a:pt x="4283381" y="1008842"/>
                </a:lnTo>
                <a:lnTo>
                  <a:pt x="4298227" y="998009"/>
                </a:lnTo>
                <a:cubicBezTo>
                  <a:pt x="4342274" y="965406"/>
                  <a:pt x="4391419" y="936425"/>
                  <a:pt x="4478836" y="936425"/>
                </a:cubicBezTo>
                <a:cubicBezTo>
                  <a:pt x="4528789" y="936425"/>
                  <a:pt x="4566228" y="945888"/>
                  <a:pt x="4597353" y="960081"/>
                </a:cubicBezTo>
                <a:lnTo>
                  <a:pt x="4677336" y="1011698"/>
                </a:lnTo>
                <a:lnTo>
                  <a:pt x="4637366" y="977441"/>
                </a:lnTo>
                <a:cubicBezTo>
                  <a:pt x="4598165" y="946745"/>
                  <a:pt x="4552288" y="922189"/>
                  <a:pt x="4478836" y="922189"/>
                </a:cubicBezTo>
                <a:close/>
                <a:moveTo>
                  <a:pt x="578049" y="922189"/>
                </a:moveTo>
                <a:cubicBezTo>
                  <a:pt x="504598" y="922189"/>
                  <a:pt x="458702" y="946715"/>
                  <a:pt x="419478" y="977372"/>
                </a:cubicBezTo>
                <a:lnTo>
                  <a:pt x="379075" y="1011937"/>
                </a:lnTo>
                <a:lnTo>
                  <a:pt x="459492" y="960083"/>
                </a:lnTo>
                <a:cubicBezTo>
                  <a:pt x="490640" y="945888"/>
                  <a:pt x="528096" y="936425"/>
                  <a:pt x="578049" y="936425"/>
                </a:cubicBezTo>
                <a:cubicBezTo>
                  <a:pt x="628002" y="936425"/>
                  <a:pt x="665440" y="945888"/>
                  <a:pt x="696565" y="960081"/>
                </a:cubicBezTo>
                <a:lnTo>
                  <a:pt x="776550" y="1011699"/>
                </a:lnTo>
                <a:lnTo>
                  <a:pt x="736579" y="977441"/>
                </a:lnTo>
                <a:cubicBezTo>
                  <a:pt x="697377" y="946745"/>
                  <a:pt x="651500" y="922189"/>
                  <a:pt x="578049" y="922189"/>
                </a:cubicBezTo>
                <a:close/>
                <a:moveTo>
                  <a:pt x="10008602" y="916420"/>
                </a:moveTo>
                <a:cubicBezTo>
                  <a:pt x="9898425" y="916420"/>
                  <a:pt x="9850338" y="973382"/>
                  <a:pt x="9793710" y="1023224"/>
                </a:cubicBezTo>
                <a:lnTo>
                  <a:pt x="9784960" y="1029579"/>
                </a:lnTo>
                <a:lnTo>
                  <a:pt x="9809209" y="1014246"/>
                </a:lnTo>
                <a:cubicBezTo>
                  <a:pt x="9858578" y="977489"/>
                  <a:pt x="9908403" y="940732"/>
                  <a:pt x="10008455" y="940732"/>
                </a:cubicBezTo>
                <a:cubicBezTo>
                  <a:pt x="10108434" y="940732"/>
                  <a:pt x="10158277" y="977453"/>
                  <a:pt x="10207647" y="1014174"/>
                </a:cubicBezTo>
                <a:lnTo>
                  <a:pt x="10236812" y="1032603"/>
                </a:lnTo>
                <a:lnTo>
                  <a:pt x="10223511" y="1022964"/>
                </a:lnTo>
                <a:cubicBezTo>
                  <a:pt x="10166889" y="973243"/>
                  <a:pt x="10118779" y="916420"/>
                  <a:pt x="10008602" y="916420"/>
                </a:cubicBezTo>
                <a:close/>
                <a:moveTo>
                  <a:pt x="6061637" y="916420"/>
                </a:moveTo>
                <a:cubicBezTo>
                  <a:pt x="5951460" y="916420"/>
                  <a:pt x="5903373" y="973382"/>
                  <a:pt x="5846746" y="1023224"/>
                </a:cubicBezTo>
                <a:lnTo>
                  <a:pt x="5837992" y="1029581"/>
                </a:lnTo>
                <a:lnTo>
                  <a:pt x="5862244" y="1014246"/>
                </a:lnTo>
                <a:cubicBezTo>
                  <a:pt x="5911613" y="977489"/>
                  <a:pt x="5961438" y="940732"/>
                  <a:pt x="6061489" y="940732"/>
                </a:cubicBezTo>
                <a:cubicBezTo>
                  <a:pt x="6161468" y="940732"/>
                  <a:pt x="6211312" y="977453"/>
                  <a:pt x="6260681" y="1014174"/>
                </a:cubicBezTo>
                <a:lnTo>
                  <a:pt x="6289844" y="1032602"/>
                </a:lnTo>
                <a:lnTo>
                  <a:pt x="6276545" y="1022964"/>
                </a:lnTo>
                <a:cubicBezTo>
                  <a:pt x="6219923" y="973243"/>
                  <a:pt x="6171813" y="916420"/>
                  <a:pt x="6061637" y="916420"/>
                </a:cubicBezTo>
                <a:close/>
                <a:moveTo>
                  <a:pt x="2160850" y="916420"/>
                </a:moveTo>
                <a:cubicBezTo>
                  <a:pt x="2050673" y="916420"/>
                  <a:pt x="2002586" y="973382"/>
                  <a:pt x="1945958" y="1023224"/>
                </a:cubicBezTo>
                <a:lnTo>
                  <a:pt x="1937203" y="1029582"/>
                </a:lnTo>
                <a:lnTo>
                  <a:pt x="1961457" y="1014246"/>
                </a:lnTo>
                <a:cubicBezTo>
                  <a:pt x="2010826" y="977489"/>
                  <a:pt x="2060651" y="940732"/>
                  <a:pt x="2160703" y="940732"/>
                </a:cubicBezTo>
                <a:cubicBezTo>
                  <a:pt x="2260683" y="940732"/>
                  <a:pt x="2310526" y="977453"/>
                  <a:pt x="2359895" y="1014174"/>
                </a:cubicBezTo>
                <a:lnTo>
                  <a:pt x="2389052" y="1032598"/>
                </a:lnTo>
                <a:lnTo>
                  <a:pt x="2375759" y="1022964"/>
                </a:lnTo>
                <a:cubicBezTo>
                  <a:pt x="2319137" y="973243"/>
                  <a:pt x="2271027" y="916420"/>
                  <a:pt x="2160850" y="916420"/>
                </a:cubicBezTo>
                <a:close/>
                <a:moveTo>
                  <a:pt x="8425801" y="898607"/>
                </a:moveTo>
                <a:cubicBezTo>
                  <a:pt x="8350932" y="898607"/>
                  <a:pt x="8304712" y="927610"/>
                  <a:pt x="8264954" y="963411"/>
                </a:cubicBezTo>
                <a:lnTo>
                  <a:pt x="8234547" y="993004"/>
                </a:lnTo>
                <a:lnTo>
                  <a:pt x="8245019" y="984193"/>
                </a:lnTo>
                <a:cubicBezTo>
                  <a:pt x="8289119" y="946574"/>
                  <a:pt x="8338352" y="913136"/>
                  <a:pt x="8425801" y="913136"/>
                </a:cubicBezTo>
                <a:cubicBezTo>
                  <a:pt x="8500758" y="913136"/>
                  <a:pt x="8547606" y="937693"/>
                  <a:pt x="8587211" y="968389"/>
                </a:cubicBezTo>
                <a:lnTo>
                  <a:pt x="8617601" y="994052"/>
                </a:lnTo>
                <a:lnTo>
                  <a:pt x="8583894" y="961228"/>
                </a:lnTo>
                <a:cubicBezTo>
                  <a:pt x="8544828" y="926438"/>
                  <a:pt x="8499143" y="898607"/>
                  <a:pt x="8425801" y="898607"/>
                </a:cubicBezTo>
                <a:close/>
                <a:moveTo>
                  <a:pt x="4478836" y="898607"/>
                </a:moveTo>
                <a:cubicBezTo>
                  <a:pt x="4403967" y="898607"/>
                  <a:pt x="4357747" y="927610"/>
                  <a:pt x="4317990" y="963411"/>
                </a:cubicBezTo>
                <a:lnTo>
                  <a:pt x="4287586" y="993001"/>
                </a:lnTo>
                <a:lnTo>
                  <a:pt x="4298055" y="984193"/>
                </a:lnTo>
                <a:cubicBezTo>
                  <a:pt x="4342155" y="946574"/>
                  <a:pt x="4391388" y="913136"/>
                  <a:pt x="4478836" y="913136"/>
                </a:cubicBezTo>
                <a:cubicBezTo>
                  <a:pt x="4553793" y="913136"/>
                  <a:pt x="4600641" y="937693"/>
                  <a:pt x="4640246" y="968389"/>
                </a:cubicBezTo>
                <a:lnTo>
                  <a:pt x="4670640" y="994055"/>
                </a:lnTo>
                <a:lnTo>
                  <a:pt x="4636930" y="961228"/>
                </a:lnTo>
                <a:cubicBezTo>
                  <a:pt x="4597863" y="926438"/>
                  <a:pt x="4552178" y="898607"/>
                  <a:pt x="4478836" y="898607"/>
                </a:cubicBezTo>
                <a:close/>
                <a:moveTo>
                  <a:pt x="578049" y="898607"/>
                </a:moveTo>
                <a:cubicBezTo>
                  <a:pt x="504708" y="898607"/>
                  <a:pt x="458859" y="926438"/>
                  <a:pt x="419645" y="961228"/>
                </a:cubicBezTo>
                <a:lnTo>
                  <a:pt x="383304" y="996501"/>
                </a:lnTo>
                <a:lnTo>
                  <a:pt x="416577" y="968412"/>
                </a:lnTo>
                <a:cubicBezTo>
                  <a:pt x="456213" y="937703"/>
                  <a:pt x="503092" y="913136"/>
                  <a:pt x="578049" y="913136"/>
                </a:cubicBezTo>
                <a:cubicBezTo>
                  <a:pt x="653006" y="913136"/>
                  <a:pt x="699854" y="937693"/>
                  <a:pt x="739459" y="968389"/>
                </a:cubicBezTo>
                <a:lnTo>
                  <a:pt x="769851" y="994054"/>
                </a:lnTo>
                <a:lnTo>
                  <a:pt x="736142" y="961228"/>
                </a:lnTo>
                <a:cubicBezTo>
                  <a:pt x="697076" y="926438"/>
                  <a:pt x="651391" y="898607"/>
                  <a:pt x="578049" y="898607"/>
                </a:cubicBezTo>
                <a:close/>
                <a:moveTo>
                  <a:pt x="7098574" y="892347"/>
                </a:moveTo>
                <a:lnTo>
                  <a:pt x="7112390" y="931434"/>
                </a:lnTo>
                <a:lnTo>
                  <a:pt x="7118609" y="946019"/>
                </a:lnTo>
                <a:close/>
                <a:moveTo>
                  <a:pt x="11045536" y="892338"/>
                </a:moveTo>
                <a:lnTo>
                  <a:pt x="11059356" y="931434"/>
                </a:lnTo>
                <a:lnTo>
                  <a:pt x="11065576" y="946023"/>
                </a:lnTo>
                <a:close/>
                <a:moveTo>
                  <a:pt x="3197772" y="892301"/>
                </a:moveTo>
                <a:lnTo>
                  <a:pt x="3211605" y="931434"/>
                </a:lnTo>
                <a:lnTo>
                  <a:pt x="3217830" y="946036"/>
                </a:lnTo>
                <a:close/>
                <a:moveTo>
                  <a:pt x="9217676" y="886928"/>
                </a:moveTo>
                <a:cubicBezTo>
                  <a:pt x="9107992" y="886928"/>
                  <a:pt x="9059705" y="953245"/>
                  <a:pt x="9002873" y="1011285"/>
                </a:cubicBezTo>
                <a:lnTo>
                  <a:pt x="8954664" y="1051944"/>
                </a:lnTo>
                <a:lnTo>
                  <a:pt x="8980055" y="1036249"/>
                </a:lnTo>
                <a:cubicBezTo>
                  <a:pt x="9045461" y="988484"/>
                  <a:pt x="9092309" y="924788"/>
                  <a:pt x="9217238" y="924743"/>
                </a:cubicBezTo>
                <a:cubicBezTo>
                  <a:pt x="9342166" y="924743"/>
                  <a:pt x="9388871" y="988422"/>
                  <a:pt x="9454152" y="1036181"/>
                </a:cubicBezTo>
                <a:lnTo>
                  <a:pt x="9483015" y="1054049"/>
                </a:lnTo>
                <a:lnTo>
                  <a:pt x="9432327" y="1011229"/>
                </a:lnTo>
                <a:cubicBezTo>
                  <a:pt x="9375653" y="953221"/>
                  <a:pt x="9327525" y="886928"/>
                  <a:pt x="9217676" y="886928"/>
                </a:cubicBezTo>
                <a:close/>
                <a:moveTo>
                  <a:pt x="5270712" y="886928"/>
                </a:moveTo>
                <a:cubicBezTo>
                  <a:pt x="5161028" y="886928"/>
                  <a:pt x="5112741" y="953245"/>
                  <a:pt x="5055908" y="1011285"/>
                </a:cubicBezTo>
                <a:lnTo>
                  <a:pt x="5007699" y="1051945"/>
                </a:lnTo>
                <a:lnTo>
                  <a:pt x="5033093" y="1036249"/>
                </a:lnTo>
                <a:cubicBezTo>
                  <a:pt x="5098498" y="988484"/>
                  <a:pt x="5145345" y="924788"/>
                  <a:pt x="5270274" y="924743"/>
                </a:cubicBezTo>
                <a:cubicBezTo>
                  <a:pt x="5395202" y="924743"/>
                  <a:pt x="5441907" y="988422"/>
                  <a:pt x="5507188" y="1036181"/>
                </a:cubicBezTo>
                <a:lnTo>
                  <a:pt x="5536052" y="1054050"/>
                </a:lnTo>
                <a:lnTo>
                  <a:pt x="5485362" y="1011229"/>
                </a:lnTo>
                <a:cubicBezTo>
                  <a:pt x="5428688" y="953221"/>
                  <a:pt x="5380560" y="886928"/>
                  <a:pt x="5270712" y="886928"/>
                </a:cubicBezTo>
                <a:close/>
                <a:moveTo>
                  <a:pt x="1369924" y="886928"/>
                </a:moveTo>
                <a:cubicBezTo>
                  <a:pt x="1260239" y="886928"/>
                  <a:pt x="1211952" y="953245"/>
                  <a:pt x="1155120" y="1011285"/>
                </a:cubicBezTo>
                <a:lnTo>
                  <a:pt x="1106909" y="1051946"/>
                </a:lnTo>
                <a:lnTo>
                  <a:pt x="1132304" y="1036249"/>
                </a:lnTo>
                <a:cubicBezTo>
                  <a:pt x="1197709" y="988484"/>
                  <a:pt x="1244557" y="924788"/>
                  <a:pt x="1369485" y="924743"/>
                </a:cubicBezTo>
                <a:cubicBezTo>
                  <a:pt x="1494413" y="924743"/>
                  <a:pt x="1541119" y="988422"/>
                  <a:pt x="1606400" y="1036181"/>
                </a:cubicBezTo>
                <a:lnTo>
                  <a:pt x="1635265" y="1054051"/>
                </a:lnTo>
                <a:lnTo>
                  <a:pt x="1584574" y="1011229"/>
                </a:lnTo>
                <a:cubicBezTo>
                  <a:pt x="1527900" y="953221"/>
                  <a:pt x="1479772" y="886928"/>
                  <a:pt x="1369924" y="886928"/>
                </a:cubicBezTo>
                <a:close/>
                <a:moveTo>
                  <a:pt x="11591329" y="886636"/>
                </a:moveTo>
                <a:cubicBezTo>
                  <a:pt x="11481399" y="886636"/>
                  <a:pt x="11433142" y="952953"/>
                  <a:pt x="11376371" y="1010993"/>
                </a:cubicBezTo>
                <a:lnTo>
                  <a:pt x="11327104" y="1052586"/>
                </a:lnTo>
                <a:lnTo>
                  <a:pt x="11354133" y="1035885"/>
                </a:lnTo>
                <a:cubicBezTo>
                  <a:pt x="11419563" y="988119"/>
                  <a:pt x="11466428" y="924423"/>
                  <a:pt x="11591402" y="924377"/>
                </a:cubicBezTo>
                <a:cubicBezTo>
                  <a:pt x="11716376" y="924377"/>
                  <a:pt x="11763098" y="988056"/>
                  <a:pt x="11828404" y="1035816"/>
                </a:cubicBezTo>
                <a:lnTo>
                  <a:pt x="11854863" y="1052191"/>
                </a:lnTo>
                <a:lnTo>
                  <a:pt x="11806022" y="1010937"/>
                </a:lnTo>
                <a:cubicBezTo>
                  <a:pt x="11749354" y="952930"/>
                  <a:pt x="11701259" y="886636"/>
                  <a:pt x="11591329" y="886636"/>
                </a:cubicBezTo>
                <a:close/>
                <a:moveTo>
                  <a:pt x="7644363" y="886636"/>
                </a:moveTo>
                <a:cubicBezTo>
                  <a:pt x="7534433" y="886636"/>
                  <a:pt x="7486176" y="952953"/>
                  <a:pt x="7429405" y="1010993"/>
                </a:cubicBezTo>
                <a:lnTo>
                  <a:pt x="7380138" y="1052586"/>
                </a:lnTo>
                <a:lnTo>
                  <a:pt x="7407167" y="1035885"/>
                </a:lnTo>
                <a:cubicBezTo>
                  <a:pt x="7472597" y="988119"/>
                  <a:pt x="7519463" y="924423"/>
                  <a:pt x="7644436" y="924377"/>
                </a:cubicBezTo>
                <a:cubicBezTo>
                  <a:pt x="7769410" y="924377"/>
                  <a:pt x="7816133" y="988056"/>
                  <a:pt x="7881438" y="1035816"/>
                </a:cubicBezTo>
                <a:lnTo>
                  <a:pt x="7912014" y="1054738"/>
                </a:lnTo>
                <a:lnTo>
                  <a:pt x="7862610" y="1014551"/>
                </a:lnTo>
                <a:cubicBezTo>
                  <a:pt x="7804365" y="955721"/>
                  <a:pt x="7756583" y="886636"/>
                  <a:pt x="7644363" y="886636"/>
                </a:cubicBezTo>
                <a:close/>
                <a:moveTo>
                  <a:pt x="3743577" y="886636"/>
                </a:moveTo>
                <a:cubicBezTo>
                  <a:pt x="3633648" y="886636"/>
                  <a:pt x="3585390" y="952953"/>
                  <a:pt x="3528619" y="1010993"/>
                </a:cubicBezTo>
                <a:lnTo>
                  <a:pt x="3479352" y="1052586"/>
                </a:lnTo>
                <a:lnTo>
                  <a:pt x="3506382" y="1035885"/>
                </a:lnTo>
                <a:cubicBezTo>
                  <a:pt x="3571813" y="988119"/>
                  <a:pt x="3618677" y="924423"/>
                  <a:pt x="3743651" y="924377"/>
                </a:cubicBezTo>
                <a:cubicBezTo>
                  <a:pt x="3874872" y="924377"/>
                  <a:pt x="3919822" y="994583"/>
                  <a:pt x="3990599" y="1042850"/>
                </a:cubicBezTo>
                <a:lnTo>
                  <a:pt x="4011103" y="1054637"/>
                </a:lnTo>
                <a:lnTo>
                  <a:pt x="3961823" y="1014551"/>
                </a:lnTo>
                <a:cubicBezTo>
                  <a:pt x="3903579" y="955721"/>
                  <a:pt x="3855797" y="886636"/>
                  <a:pt x="3743577" y="886636"/>
                </a:cubicBezTo>
                <a:close/>
                <a:moveTo>
                  <a:pt x="10008747" y="884154"/>
                </a:moveTo>
                <a:cubicBezTo>
                  <a:pt x="9898898" y="884154"/>
                  <a:pt x="9850724" y="951326"/>
                  <a:pt x="9793958" y="1010101"/>
                </a:cubicBezTo>
                <a:lnTo>
                  <a:pt x="9764732" y="1035074"/>
                </a:lnTo>
                <a:lnTo>
                  <a:pt x="9770869" y="1030891"/>
                </a:lnTo>
                <a:cubicBezTo>
                  <a:pt x="9836334" y="978234"/>
                  <a:pt x="9883628" y="908025"/>
                  <a:pt x="10008602" y="908025"/>
                </a:cubicBezTo>
                <a:cubicBezTo>
                  <a:pt x="10133576" y="908025"/>
                  <a:pt x="10180412" y="978206"/>
                  <a:pt x="10245767" y="1030823"/>
                </a:cubicBezTo>
                <a:lnTo>
                  <a:pt x="10255724" y="1037608"/>
                </a:lnTo>
                <a:lnTo>
                  <a:pt x="10223497" y="1010057"/>
                </a:lnTo>
                <a:cubicBezTo>
                  <a:pt x="10166769" y="951302"/>
                  <a:pt x="10118595" y="884154"/>
                  <a:pt x="10008747" y="884154"/>
                </a:cubicBezTo>
                <a:close/>
                <a:moveTo>
                  <a:pt x="6061782" y="884154"/>
                </a:moveTo>
                <a:cubicBezTo>
                  <a:pt x="5951934" y="884154"/>
                  <a:pt x="5903760" y="951326"/>
                  <a:pt x="5846993" y="1010101"/>
                </a:cubicBezTo>
                <a:lnTo>
                  <a:pt x="5817769" y="1035073"/>
                </a:lnTo>
                <a:lnTo>
                  <a:pt x="5823905" y="1030891"/>
                </a:lnTo>
                <a:cubicBezTo>
                  <a:pt x="5889370" y="978234"/>
                  <a:pt x="5936663" y="908025"/>
                  <a:pt x="6061637" y="908025"/>
                </a:cubicBezTo>
                <a:cubicBezTo>
                  <a:pt x="6186610" y="908025"/>
                  <a:pt x="6233446" y="978206"/>
                  <a:pt x="6298801" y="1030823"/>
                </a:cubicBezTo>
                <a:lnTo>
                  <a:pt x="6308758" y="1037608"/>
                </a:lnTo>
                <a:lnTo>
                  <a:pt x="6276532" y="1010057"/>
                </a:lnTo>
                <a:cubicBezTo>
                  <a:pt x="6219804" y="951302"/>
                  <a:pt x="6171630" y="884154"/>
                  <a:pt x="6061782" y="884154"/>
                </a:cubicBezTo>
                <a:close/>
                <a:moveTo>
                  <a:pt x="2160997" y="884154"/>
                </a:moveTo>
                <a:cubicBezTo>
                  <a:pt x="2051147" y="884154"/>
                  <a:pt x="2002973" y="951326"/>
                  <a:pt x="1946206" y="1010101"/>
                </a:cubicBezTo>
                <a:lnTo>
                  <a:pt x="1916982" y="1035073"/>
                </a:lnTo>
                <a:lnTo>
                  <a:pt x="1923117" y="1030891"/>
                </a:lnTo>
                <a:cubicBezTo>
                  <a:pt x="1988583" y="978234"/>
                  <a:pt x="2035876" y="908025"/>
                  <a:pt x="2160850" y="908025"/>
                </a:cubicBezTo>
                <a:cubicBezTo>
                  <a:pt x="2285824" y="908025"/>
                  <a:pt x="2332661" y="978206"/>
                  <a:pt x="2398016" y="1030823"/>
                </a:cubicBezTo>
                <a:lnTo>
                  <a:pt x="2407977" y="1037612"/>
                </a:lnTo>
                <a:lnTo>
                  <a:pt x="2375747" y="1010057"/>
                </a:lnTo>
                <a:cubicBezTo>
                  <a:pt x="2319019" y="951302"/>
                  <a:pt x="2270845" y="884154"/>
                  <a:pt x="2160997" y="884154"/>
                </a:cubicBezTo>
                <a:close/>
                <a:moveTo>
                  <a:pt x="8425947" y="875246"/>
                </a:moveTo>
                <a:cubicBezTo>
                  <a:pt x="8351329" y="875246"/>
                  <a:pt x="8305137" y="907673"/>
                  <a:pt x="8265320" y="947700"/>
                </a:cubicBezTo>
                <a:lnTo>
                  <a:pt x="8241944" y="973076"/>
                </a:lnTo>
                <a:lnTo>
                  <a:pt x="8244850" y="970303"/>
                </a:lnTo>
                <a:cubicBezTo>
                  <a:pt x="8288948" y="927670"/>
                  <a:pt x="8338224" y="889774"/>
                  <a:pt x="8425801" y="889774"/>
                </a:cubicBezTo>
                <a:cubicBezTo>
                  <a:pt x="8500867" y="889774"/>
                  <a:pt x="8547774" y="917616"/>
                  <a:pt x="8587397" y="952418"/>
                </a:cubicBezTo>
                <a:lnTo>
                  <a:pt x="8612402" y="976356"/>
                </a:lnTo>
                <a:lnTo>
                  <a:pt x="8583790" y="945259"/>
                </a:lnTo>
                <a:cubicBezTo>
                  <a:pt x="8544686" y="906363"/>
                  <a:pt x="8499042" y="875246"/>
                  <a:pt x="8425947" y="875246"/>
                </a:cubicBezTo>
                <a:close/>
                <a:moveTo>
                  <a:pt x="4478983" y="875246"/>
                </a:moveTo>
                <a:cubicBezTo>
                  <a:pt x="4404367" y="875246"/>
                  <a:pt x="4358172" y="907673"/>
                  <a:pt x="4318356" y="947700"/>
                </a:cubicBezTo>
                <a:lnTo>
                  <a:pt x="4294983" y="973072"/>
                </a:lnTo>
                <a:lnTo>
                  <a:pt x="4297885" y="970303"/>
                </a:lnTo>
                <a:cubicBezTo>
                  <a:pt x="4341983" y="927670"/>
                  <a:pt x="4391259" y="889774"/>
                  <a:pt x="4478836" y="889774"/>
                </a:cubicBezTo>
                <a:cubicBezTo>
                  <a:pt x="4553903" y="889774"/>
                  <a:pt x="4600810" y="917616"/>
                  <a:pt x="4640434" y="952418"/>
                </a:cubicBezTo>
                <a:lnTo>
                  <a:pt x="4665436" y="976354"/>
                </a:lnTo>
                <a:lnTo>
                  <a:pt x="4636827" y="945259"/>
                </a:lnTo>
                <a:cubicBezTo>
                  <a:pt x="4597723" y="906363"/>
                  <a:pt x="4552078" y="875246"/>
                  <a:pt x="4478983" y="875246"/>
                </a:cubicBezTo>
                <a:close/>
                <a:moveTo>
                  <a:pt x="578195" y="875246"/>
                </a:moveTo>
                <a:cubicBezTo>
                  <a:pt x="505100" y="875246"/>
                  <a:pt x="459282" y="906363"/>
                  <a:pt x="420014" y="945259"/>
                </a:cubicBezTo>
                <a:lnTo>
                  <a:pt x="390535" y="977176"/>
                </a:lnTo>
                <a:lnTo>
                  <a:pt x="416411" y="952418"/>
                </a:lnTo>
                <a:cubicBezTo>
                  <a:pt x="456056" y="917616"/>
                  <a:pt x="502983" y="889774"/>
                  <a:pt x="578049" y="889774"/>
                </a:cubicBezTo>
                <a:cubicBezTo>
                  <a:pt x="653116" y="889774"/>
                  <a:pt x="700023" y="917616"/>
                  <a:pt x="739646" y="952418"/>
                </a:cubicBezTo>
                <a:lnTo>
                  <a:pt x="764649" y="976353"/>
                </a:lnTo>
                <a:lnTo>
                  <a:pt x="736039" y="945259"/>
                </a:lnTo>
                <a:cubicBezTo>
                  <a:pt x="696935" y="906363"/>
                  <a:pt x="651291" y="875246"/>
                  <a:pt x="578195" y="875246"/>
                </a:cubicBezTo>
                <a:close/>
                <a:moveTo>
                  <a:pt x="8426020" y="851958"/>
                </a:moveTo>
                <a:cubicBezTo>
                  <a:pt x="8351514" y="851958"/>
                  <a:pt x="8305444" y="887787"/>
                  <a:pt x="8265711" y="932013"/>
                </a:cubicBezTo>
                <a:lnTo>
                  <a:pt x="8248496" y="952695"/>
                </a:lnTo>
                <a:lnTo>
                  <a:pt x="8279269" y="922322"/>
                </a:lnTo>
                <a:cubicBezTo>
                  <a:pt x="8315893" y="890309"/>
                  <a:pt x="8360094" y="866485"/>
                  <a:pt x="8425801" y="866485"/>
                </a:cubicBezTo>
                <a:cubicBezTo>
                  <a:pt x="8500895" y="866485"/>
                  <a:pt x="8547900" y="897602"/>
                  <a:pt x="8587603" y="936498"/>
                </a:cubicBezTo>
                <a:lnTo>
                  <a:pt x="8606190" y="956349"/>
                </a:lnTo>
                <a:lnTo>
                  <a:pt x="8583685" y="929316"/>
                </a:lnTo>
                <a:cubicBezTo>
                  <a:pt x="8544602" y="886339"/>
                  <a:pt x="8499006" y="851958"/>
                  <a:pt x="8426020" y="851958"/>
                </a:cubicBezTo>
                <a:close/>
                <a:moveTo>
                  <a:pt x="4479056" y="851958"/>
                </a:moveTo>
                <a:cubicBezTo>
                  <a:pt x="4404550" y="851958"/>
                  <a:pt x="4358480" y="887787"/>
                  <a:pt x="4318747" y="932013"/>
                </a:cubicBezTo>
                <a:lnTo>
                  <a:pt x="4301533" y="952693"/>
                </a:lnTo>
                <a:lnTo>
                  <a:pt x="4332303" y="922322"/>
                </a:lnTo>
                <a:cubicBezTo>
                  <a:pt x="4368928" y="890309"/>
                  <a:pt x="4413130" y="866485"/>
                  <a:pt x="4478836" y="866485"/>
                </a:cubicBezTo>
                <a:cubicBezTo>
                  <a:pt x="4553931" y="866485"/>
                  <a:pt x="4600936" y="897602"/>
                  <a:pt x="4640638" y="936498"/>
                </a:cubicBezTo>
                <a:lnTo>
                  <a:pt x="4659223" y="956347"/>
                </a:lnTo>
                <a:lnTo>
                  <a:pt x="4636721" y="929316"/>
                </a:lnTo>
                <a:cubicBezTo>
                  <a:pt x="4597638" y="886339"/>
                  <a:pt x="4552042" y="851958"/>
                  <a:pt x="4479056" y="851958"/>
                </a:cubicBezTo>
                <a:close/>
                <a:moveTo>
                  <a:pt x="578269" y="851958"/>
                </a:moveTo>
                <a:cubicBezTo>
                  <a:pt x="505283" y="851958"/>
                  <a:pt x="459585" y="886339"/>
                  <a:pt x="420401" y="929316"/>
                </a:cubicBezTo>
                <a:lnTo>
                  <a:pt x="399365" y="954524"/>
                </a:lnTo>
                <a:lnTo>
                  <a:pt x="416245" y="936498"/>
                </a:lnTo>
                <a:cubicBezTo>
                  <a:pt x="455951" y="897602"/>
                  <a:pt x="502956" y="866485"/>
                  <a:pt x="578050" y="866485"/>
                </a:cubicBezTo>
                <a:cubicBezTo>
                  <a:pt x="653143" y="866485"/>
                  <a:pt x="700149" y="897602"/>
                  <a:pt x="739851" y="936498"/>
                </a:cubicBezTo>
                <a:lnTo>
                  <a:pt x="758434" y="956345"/>
                </a:lnTo>
                <a:lnTo>
                  <a:pt x="735933" y="929316"/>
                </a:lnTo>
                <a:cubicBezTo>
                  <a:pt x="696850" y="886339"/>
                  <a:pt x="651255" y="851958"/>
                  <a:pt x="578269" y="851958"/>
                </a:cubicBezTo>
                <a:close/>
                <a:moveTo>
                  <a:pt x="10008747" y="851521"/>
                </a:moveTo>
                <a:cubicBezTo>
                  <a:pt x="9935734" y="851521"/>
                  <a:pt x="9889967" y="885964"/>
                  <a:pt x="9850727" y="929018"/>
                </a:cubicBezTo>
                <a:lnTo>
                  <a:pt x="9794522" y="996408"/>
                </a:lnTo>
                <a:lnTo>
                  <a:pt x="9808890" y="981578"/>
                </a:lnTo>
                <a:cubicBezTo>
                  <a:pt x="9858377" y="928486"/>
                  <a:pt x="9908477" y="875394"/>
                  <a:pt x="10008602" y="875394"/>
                </a:cubicBezTo>
                <a:cubicBezTo>
                  <a:pt x="10133758" y="875394"/>
                  <a:pt x="10180748" y="958322"/>
                  <a:pt x="10246069" y="1020517"/>
                </a:cubicBezTo>
                <a:lnTo>
                  <a:pt x="10253023" y="1026125"/>
                </a:lnTo>
                <a:lnTo>
                  <a:pt x="10223279" y="996827"/>
                </a:lnTo>
                <a:cubicBezTo>
                  <a:pt x="10166459" y="929018"/>
                  <a:pt x="10118267" y="851521"/>
                  <a:pt x="10008747" y="851521"/>
                </a:cubicBezTo>
                <a:close/>
                <a:moveTo>
                  <a:pt x="6061782" y="851521"/>
                </a:moveTo>
                <a:cubicBezTo>
                  <a:pt x="5988769" y="851521"/>
                  <a:pt x="5943002" y="885964"/>
                  <a:pt x="5903764" y="929018"/>
                </a:cubicBezTo>
                <a:lnTo>
                  <a:pt x="5847563" y="996402"/>
                </a:lnTo>
                <a:lnTo>
                  <a:pt x="5861925" y="981578"/>
                </a:lnTo>
                <a:cubicBezTo>
                  <a:pt x="5911412" y="928486"/>
                  <a:pt x="5961512" y="875394"/>
                  <a:pt x="6061637" y="875394"/>
                </a:cubicBezTo>
                <a:cubicBezTo>
                  <a:pt x="6186792" y="875394"/>
                  <a:pt x="6233783" y="958322"/>
                  <a:pt x="6299103" y="1020517"/>
                </a:cubicBezTo>
                <a:lnTo>
                  <a:pt x="6306056" y="1026124"/>
                </a:lnTo>
                <a:lnTo>
                  <a:pt x="6276313" y="996827"/>
                </a:lnTo>
                <a:cubicBezTo>
                  <a:pt x="6219493" y="929018"/>
                  <a:pt x="6171301" y="851521"/>
                  <a:pt x="6061782" y="851521"/>
                </a:cubicBezTo>
                <a:close/>
                <a:moveTo>
                  <a:pt x="2160997" y="851521"/>
                </a:moveTo>
                <a:cubicBezTo>
                  <a:pt x="2087983" y="851521"/>
                  <a:pt x="2042216" y="885964"/>
                  <a:pt x="2002976" y="929018"/>
                </a:cubicBezTo>
                <a:lnTo>
                  <a:pt x="1946775" y="996403"/>
                </a:lnTo>
                <a:lnTo>
                  <a:pt x="1961138" y="981578"/>
                </a:lnTo>
                <a:cubicBezTo>
                  <a:pt x="2010626" y="928486"/>
                  <a:pt x="2060725" y="875394"/>
                  <a:pt x="2160850" y="875394"/>
                </a:cubicBezTo>
                <a:cubicBezTo>
                  <a:pt x="2286007" y="875394"/>
                  <a:pt x="2332997" y="958322"/>
                  <a:pt x="2398318" y="1020517"/>
                </a:cubicBezTo>
                <a:lnTo>
                  <a:pt x="2405275" y="1026128"/>
                </a:lnTo>
                <a:lnTo>
                  <a:pt x="2375528" y="996827"/>
                </a:lnTo>
                <a:cubicBezTo>
                  <a:pt x="2318709" y="929018"/>
                  <a:pt x="2270517" y="851521"/>
                  <a:pt x="2160997" y="851521"/>
                </a:cubicBezTo>
                <a:close/>
                <a:moveTo>
                  <a:pt x="9217238" y="840350"/>
                </a:moveTo>
                <a:cubicBezTo>
                  <a:pt x="9107677" y="840350"/>
                  <a:pt x="9059536" y="921404"/>
                  <a:pt x="9002730" y="992339"/>
                </a:cubicBezTo>
                <a:lnTo>
                  <a:pt x="8956901" y="1039563"/>
                </a:lnTo>
                <a:lnTo>
                  <a:pt x="8979626" y="1021495"/>
                </a:lnTo>
                <a:cubicBezTo>
                  <a:pt x="9045096" y="960068"/>
                  <a:pt x="9092355" y="878167"/>
                  <a:pt x="9217238" y="878167"/>
                </a:cubicBezTo>
                <a:cubicBezTo>
                  <a:pt x="9342166" y="878167"/>
                  <a:pt x="9389213" y="960039"/>
                  <a:pt x="9454555" y="1021444"/>
                </a:cubicBezTo>
                <a:lnTo>
                  <a:pt x="9478439" y="1040457"/>
                </a:lnTo>
                <a:lnTo>
                  <a:pt x="9431689" y="992283"/>
                </a:lnTo>
                <a:cubicBezTo>
                  <a:pt x="9374916" y="921381"/>
                  <a:pt x="9326799" y="840350"/>
                  <a:pt x="9217238" y="840350"/>
                </a:cubicBezTo>
                <a:close/>
                <a:moveTo>
                  <a:pt x="5270276" y="840350"/>
                </a:moveTo>
                <a:cubicBezTo>
                  <a:pt x="5160714" y="840350"/>
                  <a:pt x="5112574" y="921404"/>
                  <a:pt x="5055768" y="992339"/>
                </a:cubicBezTo>
                <a:lnTo>
                  <a:pt x="5009944" y="1039558"/>
                </a:lnTo>
                <a:lnTo>
                  <a:pt x="5032661" y="1021495"/>
                </a:lnTo>
                <a:cubicBezTo>
                  <a:pt x="5098133" y="960068"/>
                  <a:pt x="5145392" y="878167"/>
                  <a:pt x="5270274" y="878167"/>
                </a:cubicBezTo>
                <a:cubicBezTo>
                  <a:pt x="5395202" y="878167"/>
                  <a:pt x="5442249" y="960039"/>
                  <a:pt x="5507591" y="1021444"/>
                </a:cubicBezTo>
                <a:lnTo>
                  <a:pt x="5531473" y="1040455"/>
                </a:lnTo>
                <a:lnTo>
                  <a:pt x="5484725" y="992283"/>
                </a:lnTo>
                <a:cubicBezTo>
                  <a:pt x="5427953" y="921381"/>
                  <a:pt x="5379835" y="840350"/>
                  <a:pt x="5270276" y="840350"/>
                </a:cubicBezTo>
                <a:close/>
                <a:moveTo>
                  <a:pt x="1369486" y="840350"/>
                </a:moveTo>
                <a:cubicBezTo>
                  <a:pt x="1259925" y="840350"/>
                  <a:pt x="1211785" y="921404"/>
                  <a:pt x="1154979" y="992339"/>
                </a:cubicBezTo>
                <a:lnTo>
                  <a:pt x="1109155" y="1039557"/>
                </a:lnTo>
                <a:lnTo>
                  <a:pt x="1131874" y="1021495"/>
                </a:lnTo>
                <a:cubicBezTo>
                  <a:pt x="1197344" y="960068"/>
                  <a:pt x="1244602" y="878167"/>
                  <a:pt x="1369485" y="878167"/>
                </a:cubicBezTo>
                <a:cubicBezTo>
                  <a:pt x="1494414" y="878167"/>
                  <a:pt x="1541461" y="960039"/>
                  <a:pt x="1606803" y="1021444"/>
                </a:cubicBezTo>
                <a:lnTo>
                  <a:pt x="1630686" y="1040455"/>
                </a:lnTo>
                <a:lnTo>
                  <a:pt x="1583937" y="992283"/>
                </a:lnTo>
                <a:cubicBezTo>
                  <a:pt x="1527164" y="921381"/>
                  <a:pt x="1479047" y="840350"/>
                  <a:pt x="1369486" y="840350"/>
                </a:cubicBezTo>
                <a:close/>
                <a:moveTo>
                  <a:pt x="11591621" y="839766"/>
                </a:moveTo>
                <a:cubicBezTo>
                  <a:pt x="11482020" y="839766"/>
                  <a:pt x="11433838" y="920843"/>
                  <a:pt x="11377004" y="991786"/>
                </a:cubicBezTo>
                <a:lnTo>
                  <a:pt x="11330402" y="1039787"/>
                </a:lnTo>
                <a:lnTo>
                  <a:pt x="11353763" y="1021203"/>
                </a:lnTo>
                <a:cubicBezTo>
                  <a:pt x="11419158" y="959776"/>
                  <a:pt x="11466218" y="877875"/>
                  <a:pt x="11591329" y="877875"/>
                </a:cubicBezTo>
                <a:cubicBezTo>
                  <a:pt x="11716440" y="877875"/>
                  <a:pt x="11763413" y="959719"/>
                  <a:pt x="11828727" y="1021103"/>
                </a:cubicBezTo>
                <a:lnTo>
                  <a:pt x="11854355" y="1041501"/>
                </a:lnTo>
                <a:lnTo>
                  <a:pt x="11806078" y="991742"/>
                </a:lnTo>
                <a:cubicBezTo>
                  <a:pt x="11749312" y="920820"/>
                  <a:pt x="11701222" y="839766"/>
                  <a:pt x="11591621" y="839766"/>
                </a:cubicBezTo>
                <a:close/>
                <a:moveTo>
                  <a:pt x="7644655" y="839766"/>
                </a:moveTo>
                <a:cubicBezTo>
                  <a:pt x="7535054" y="839766"/>
                  <a:pt x="7486872" y="920843"/>
                  <a:pt x="7430038" y="991786"/>
                </a:cubicBezTo>
                <a:lnTo>
                  <a:pt x="7383437" y="1039787"/>
                </a:lnTo>
                <a:lnTo>
                  <a:pt x="7406798" y="1021203"/>
                </a:lnTo>
                <a:cubicBezTo>
                  <a:pt x="7472193" y="959776"/>
                  <a:pt x="7519252" y="877875"/>
                  <a:pt x="7644363" y="877875"/>
                </a:cubicBezTo>
                <a:cubicBezTo>
                  <a:pt x="7775729" y="877875"/>
                  <a:pt x="7820949" y="968108"/>
                  <a:pt x="7891708" y="1030144"/>
                </a:cubicBezTo>
                <a:lnTo>
                  <a:pt x="7912111" y="1045232"/>
                </a:lnTo>
                <a:lnTo>
                  <a:pt x="7862672" y="996161"/>
                </a:lnTo>
                <a:cubicBezTo>
                  <a:pt x="7804324" y="924232"/>
                  <a:pt x="7756541" y="839766"/>
                  <a:pt x="7644655" y="839766"/>
                </a:cubicBezTo>
                <a:close/>
                <a:moveTo>
                  <a:pt x="3743869" y="839766"/>
                </a:moveTo>
                <a:cubicBezTo>
                  <a:pt x="3634269" y="839766"/>
                  <a:pt x="3586086" y="920843"/>
                  <a:pt x="3529252" y="991786"/>
                </a:cubicBezTo>
                <a:lnTo>
                  <a:pt x="3482652" y="1039787"/>
                </a:lnTo>
                <a:lnTo>
                  <a:pt x="3506011" y="1021203"/>
                </a:lnTo>
                <a:cubicBezTo>
                  <a:pt x="3571407" y="959776"/>
                  <a:pt x="3618467" y="877875"/>
                  <a:pt x="3743577" y="877875"/>
                </a:cubicBezTo>
                <a:cubicBezTo>
                  <a:pt x="3874942" y="877875"/>
                  <a:pt x="3920162" y="968108"/>
                  <a:pt x="3990921" y="1030144"/>
                </a:cubicBezTo>
                <a:lnTo>
                  <a:pt x="4011326" y="1045233"/>
                </a:lnTo>
                <a:lnTo>
                  <a:pt x="3961886" y="996161"/>
                </a:lnTo>
                <a:cubicBezTo>
                  <a:pt x="3903537" y="924232"/>
                  <a:pt x="3855754" y="839766"/>
                  <a:pt x="3743869" y="839766"/>
                </a:cubicBezTo>
                <a:close/>
                <a:moveTo>
                  <a:pt x="10800330" y="837505"/>
                </a:moveTo>
                <a:cubicBezTo>
                  <a:pt x="10654468" y="837505"/>
                  <a:pt x="10616935" y="983202"/>
                  <a:pt x="10522835" y="1056082"/>
                </a:cubicBezTo>
                <a:lnTo>
                  <a:pt x="10493854" y="1072280"/>
                </a:lnTo>
                <a:lnTo>
                  <a:pt x="10520224" y="1063257"/>
                </a:lnTo>
                <a:cubicBezTo>
                  <a:pt x="10612472" y="1019543"/>
                  <a:pt x="10650033" y="932116"/>
                  <a:pt x="10800111" y="932116"/>
                </a:cubicBezTo>
                <a:cubicBezTo>
                  <a:pt x="10949861" y="932116"/>
                  <a:pt x="10986805" y="1019461"/>
                  <a:pt x="11078551" y="1063134"/>
                </a:cubicBezTo>
                <a:lnTo>
                  <a:pt x="11106069" y="1072586"/>
                </a:lnTo>
                <a:lnTo>
                  <a:pt x="11076470" y="1055990"/>
                </a:lnTo>
                <a:cubicBezTo>
                  <a:pt x="10982863" y="983161"/>
                  <a:pt x="10946192" y="837505"/>
                  <a:pt x="10800330" y="837505"/>
                </a:cubicBezTo>
                <a:close/>
                <a:moveTo>
                  <a:pt x="6853364" y="837505"/>
                </a:moveTo>
                <a:cubicBezTo>
                  <a:pt x="6707502" y="837505"/>
                  <a:pt x="6669969" y="983202"/>
                  <a:pt x="6575869" y="1056082"/>
                </a:cubicBezTo>
                <a:lnTo>
                  <a:pt x="6546887" y="1072281"/>
                </a:lnTo>
                <a:lnTo>
                  <a:pt x="6573258" y="1063257"/>
                </a:lnTo>
                <a:cubicBezTo>
                  <a:pt x="6665507" y="1019543"/>
                  <a:pt x="6703067" y="932116"/>
                  <a:pt x="6853145" y="932116"/>
                </a:cubicBezTo>
                <a:cubicBezTo>
                  <a:pt x="7002895" y="932116"/>
                  <a:pt x="7039839" y="1019461"/>
                  <a:pt x="7131585" y="1063134"/>
                </a:cubicBezTo>
                <a:lnTo>
                  <a:pt x="7159104" y="1072586"/>
                </a:lnTo>
                <a:lnTo>
                  <a:pt x="7129505" y="1055990"/>
                </a:lnTo>
                <a:cubicBezTo>
                  <a:pt x="7035897" y="983161"/>
                  <a:pt x="6999227" y="837505"/>
                  <a:pt x="6853364" y="837505"/>
                </a:cubicBezTo>
                <a:close/>
                <a:moveTo>
                  <a:pt x="2952579" y="837505"/>
                </a:moveTo>
                <a:cubicBezTo>
                  <a:pt x="2806716" y="837505"/>
                  <a:pt x="2769183" y="983202"/>
                  <a:pt x="2675082" y="1056082"/>
                </a:cubicBezTo>
                <a:lnTo>
                  <a:pt x="2646102" y="1072280"/>
                </a:lnTo>
                <a:lnTo>
                  <a:pt x="2672471" y="1063257"/>
                </a:lnTo>
                <a:cubicBezTo>
                  <a:pt x="2764720" y="1019543"/>
                  <a:pt x="2802280" y="932116"/>
                  <a:pt x="2952358" y="932116"/>
                </a:cubicBezTo>
                <a:cubicBezTo>
                  <a:pt x="3102108" y="932116"/>
                  <a:pt x="3139053" y="1019461"/>
                  <a:pt x="3230798" y="1063134"/>
                </a:cubicBezTo>
                <a:lnTo>
                  <a:pt x="3258318" y="1072586"/>
                </a:lnTo>
                <a:lnTo>
                  <a:pt x="3228718" y="1055990"/>
                </a:lnTo>
                <a:cubicBezTo>
                  <a:pt x="3135111" y="983161"/>
                  <a:pt x="3098441" y="837505"/>
                  <a:pt x="2952579" y="837505"/>
                </a:cubicBezTo>
                <a:close/>
                <a:moveTo>
                  <a:pt x="10008674" y="819033"/>
                </a:moveTo>
                <a:cubicBezTo>
                  <a:pt x="9935579" y="819033"/>
                  <a:pt x="9889833" y="858044"/>
                  <a:pt x="9850639" y="906809"/>
                </a:cubicBezTo>
                <a:lnTo>
                  <a:pt x="9802563" y="972190"/>
                </a:lnTo>
                <a:lnTo>
                  <a:pt x="9808397" y="965261"/>
                </a:lnTo>
                <a:cubicBezTo>
                  <a:pt x="9858067" y="904010"/>
                  <a:pt x="9908513" y="842760"/>
                  <a:pt x="10008602" y="842760"/>
                </a:cubicBezTo>
                <a:cubicBezTo>
                  <a:pt x="10108690" y="842760"/>
                  <a:pt x="10158935" y="903992"/>
                  <a:pt x="10208496" y="965224"/>
                </a:cubicBezTo>
                <a:lnTo>
                  <a:pt x="10217205" y="975582"/>
                </a:lnTo>
                <a:lnTo>
                  <a:pt x="10166656" y="906809"/>
                </a:lnTo>
                <a:cubicBezTo>
                  <a:pt x="10127485" y="858044"/>
                  <a:pt x="10081770" y="819033"/>
                  <a:pt x="10008674" y="819033"/>
                </a:cubicBezTo>
                <a:close/>
                <a:moveTo>
                  <a:pt x="6061709" y="819033"/>
                </a:moveTo>
                <a:cubicBezTo>
                  <a:pt x="5988615" y="819033"/>
                  <a:pt x="5942869" y="858044"/>
                  <a:pt x="5903675" y="906809"/>
                </a:cubicBezTo>
                <a:lnTo>
                  <a:pt x="5855598" y="972190"/>
                </a:lnTo>
                <a:lnTo>
                  <a:pt x="5861432" y="965261"/>
                </a:lnTo>
                <a:cubicBezTo>
                  <a:pt x="5911103" y="904010"/>
                  <a:pt x="5961548" y="842760"/>
                  <a:pt x="6061637" y="842760"/>
                </a:cubicBezTo>
                <a:cubicBezTo>
                  <a:pt x="6161724" y="842760"/>
                  <a:pt x="6211969" y="903992"/>
                  <a:pt x="6261530" y="965224"/>
                </a:cubicBezTo>
                <a:lnTo>
                  <a:pt x="6270234" y="975575"/>
                </a:lnTo>
                <a:lnTo>
                  <a:pt x="6219690" y="906809"/>
                </a:lnTo>
                <a:cubicBezTo>
                  <a:pt x="6180519" y="858044"/>
                  <a:pt x="6134804" y="819033"/>
                  <a:pt x="6061709" y="819033"/>
                </a:cubicBezTo>
                <a:close/>
                <a:moveTo>
                  <a:pt x="2160924" y="819033"/>
                </a:moveTo>
                <a:cubicBezTo>
                  <a:pt x="2087828" y="819033"/>
                  <a:pt x="2042081" y="858044"/>
                  <a:pt x="2002888" y="906809"/>
                </a:cubicBezTo>
                <a:lnTo>
                  <a:pt x="1954806" y="972196"/>
                </a:lnTo>
                <a:lnTo>
                  <a:pt x="1960646" y="965261"/>
                </a:lnTo>
                <a:cubicBezTo>
                  <a:pt x="2010315" y="904010"/>
                  <a:pt x="2060761" y="842760"/>
                  <a:pt x="2160851" y="842760"/>
                </a:cubicBezTo>
                <a:cubicBezTo>
                  <a:pt x="2260940" y="842760"/>
                  <a:pt x="2311184" y="903992"/>
                  <a:pt x="2360745" y="965224"/>
                </a:cubicBezTo>
                <a:lnTo>
                  <a:pt x="2369452" y="975579"/>
                </a:lnTo>
                <a:lnTo>
                  <a:pt x="2318905" y="906809"/>
                </a:lnTo>
                <a:cubicBezTo>
                  <a:pt x="2279734" y="858044"/>
                  <a:pt x="2234019" y="819033"/>
                  <a:pt x="2160924" y="819033"/>
                </a:cubicBezTo>
                <a:close/>
                <a:moveTo>
                  <a:pt x="9217238" y="793775"/>
                </a:moveTo>
                <a:cubicBezTo>
                  <a:pt x="9132216" y="793806"/>
                  <a:pt x="9084223" y="851758"/>
                  <a:pt x="9040339" y="916944"/>
                </a:cubicBezTo>
                <a:lnTo>
                  <a:pt x="8976369" y="1009627"/>
                </a:lnTo>
                <a:lnTo>
                  <a:pt x="8979318" y="1006756"/>
                </a:lnTo>
                <a:cubicBezTo>
                  <a:pt x="9044688" y="931684"/>
                  <a:pt x="9091935" y="831589"/>
                  <a:pt x="9217092" y="831589"/>
                </a:cubicBezTo>
                <a:cubicBezTo>
                  <a:pt x="9342248" y="831589"/>
                  <a:pt x="9389381" y="931656"/>
                  <a:pt x="9454701" y="1006706"/>
                </a:cubicBezTo>
                <a:lnTo>
                  <a:pt x="9459191" y="1011077"/>
                </a:lnTo>
                <a:lnTo>
                  <a:pt x="9394171" y="916854"/>
                </a:lnTo>
                <a:cubicBezTo>
                  <a:pt x="9350281" y="851673"/>
                  <a:pt x="9302260" y="793743"/>
                  <a:pt x="9217238" y="793775"/>
                </a:cubicBezTo>
                <a:close/>
                <a:moveTo>
                  <a:pt x="5270276" y="793775"/>
                </a:moveTo>
                <a:cubicBezTo>
                  <a:pt x="5185252" y="793806"/>
                  <a:pt x="5137260" y="851758"/>
                  <a:pt x="5093375" y="916944"/>
                </a:cubicBezTo>
                <a:lnTo>
                  <a:pt x="5029405" y="1009627"/>
                </a:lnTo>
                <a:lnTo>
                  <a:pt x="5032354" y="1006756"/>
                </a:lnTo>
                <a:cubicBezTo>
                  <a:pt x="5097725" y="931684"/>
                  <a:pt x="5144972" y="831589"/>
                  <a:pt x="5270129" y="831589"/>
                </a:cubicBezTo>
                <a:cubicBezTo>
                  <a:pt x="5395284" y="831589"/>
                  <a:pt x="5442417" y="931656"/>
                  <a:pt x="5507737" y="1006706"/>
                </a:cubicBezTo>
                <a:lnTo>
                  <a:pt x="5512227" y="1011077"/>
                </a:lnTo>
                <a:lnTo>
                  <a:pt x="5447208" y="916854"/>
                </a:lnTo>
                <a:cubicBezTo>
                  <a:pt x="5403317" y="851673"/>
                  <a:pt x="5355297" y="793743"/>
                  <a:pt x="5270276" y="793775"/>
                </a:cubicBezTo>
                <a:close/>
                <a:moveTo>
                  <a:pt x="1369486" y="793775"/>
                </a:moveTo>
                <a:cubicBezTo>
                  <a:pt x="1284464" y="793806"/>
                  <a:pt x="1236471" y="851758"/>
                  <a:pt x="1192587" y="916944"/>
                </a:cubicBezTo>
                <a:lnTo>
                  <a:pt x="1128618" y="1009626"/>
                </a:lnTo>
                <a:lnTo>
                  <a:pt x="1131566" y="1006756"/>
                </a:lnTo>
                <a:cubicBezTo>
                  <a:pt x="1196936" y="931684"/>
                  <a:pt x="1244183" y="831589"/>
                  <a:pt x="1369340" y="831589"/>
                </a:cubicBezTo>
                <a:cubicBezTo>
                  <a:pt x="1494496" y="831589"/>
                  <a:pt x="1541629" y="931656"/>
                  <a:pt x="1606949" y="1006706"/>
                </a:cubicBezTo>
                <a:lnTo>
                  <a:pt x="1611440" y="1011077"/>
                </a:lnTo>
                <a:lnTo>
                  <a:pt x="1546420" y="916854"/>
                </a:lnTo>
                <a:cubicBezTo>
                  <a:pt x="1502529" y="851673"/>
                  <a:pt x="1454508" y="793743"/>
                  <a:pt x="1369486" y="793775"/>
                </a:cubicBezTo>
                <a:close/>
                <a:moveTo>
                  <a:pt x="11591621" y="793556"/>
                </a:moveTo>
                <a:cubicBezTo>
                  <a:pt x="11506502" y="793556"/>
                  <a:pt x="11458498" y="851503"/>
                  <a:pt x="11414619" y="916701"/>
                </a:cubicBezTo>
                <a:lnTo>
                  <a:pt x="11351084" y="1008795"/>
                </a:lnTo>
                <a:lnTo>
                  <a:pt x="11353761" y="1006191"/>
                </a:lnTo>
                <a:cubicBezTo>
                  <a:pt x="11419155" y="931134"/>
                  <a:pt x="11466419" y="831050"/>
                  <a:pt x="11591621" y="831005"/>
                </a:cubicBezTo>
                <a:cubicBezTo>
                  <a:pt x="11716823" y="830959"/>
                  <a:pt x="11763973" y="931037"/>
                  <a:pt x="11829300" y="1006102"/>
                </a:cubicBezTo>
                <a:lnTo>
                  <a:pt x="11831818" y="1008555"/>
                </a:lnTo>
                <a:lnTo>
                  <a:pt x="11768510" y="916695"/>
                </a:lnTo>
                <a:cubicBezTo>
                  <a:pt x="11724688" y="851503"/>
                  <a:pt x="11676739" y="793556"/>
                  <a:pt x="11591621" y="793556"/>
                </a:cubicBezTo>
                <a:close/>
                <a:moveTo>
                  <a:pt x="7644655" y="793556"/>
                </a:moveTo>
                <a:cubicBezTo>
                  <a:pt x="7559537" y="793556"/>
                  <a:pt x="7511532" y="851503"/>
                  <a:pt x="7467653" y="916701"/>
                </a:cubicBezTo>
                <a:lnTo>
                  <a:pt x="7404118" y="1008795"/>
                </a:lnTo>
                <a:lnTo>
                  <a:pt x="7406795" y="1006191"/>
                </a:lnTo>
                <a:cubicBezTo>
                  <a:pt x="7472189" y="931134"/>
                  <a:pt x="7519453" y="831050"/>
                  <a:pt x="7644655" y="831005"/>
                </a:cubicBezTo>
                <a:cubicBezTo>
                  <a:pt x="7732297" y="830973"/>
                  <a:pt x="7781693" y="880002"/>
                  <a:pt x="7825850" y="935169"/>
                </a:cubicBezTo>
                <a:lnTo>
                  <a:pt x="7882253" y="1004782"/>
                </a:lnTo>
                <a:lnTo>
                  <a:pt x="7821545" y="916695"/>
                </a:lnTo>
                <a:cubicBezTo>
                  <a:pt x="7777722" y="851504"/>
                  <a:pt x="7729773" y="793556"/>
                  <a:pt x="7644655" y="793556"/>
                </a:cubicBezTo>
                <a:close/>
                <a:moveTo>
                  <a:pt x="3743869" y="793556"/>
                </a:moveTo>
                <a:cubicBezTo>
                  <a:pt x="3658752" y="793556"/>
                  <a:pt x="3610747" y="851503"/>
                  <a:pt x="3566867" y="916701"/>
                </a:cubicBezTo>
                <a:lnTo>
                  <a:pt x="3503333" y="1008794"/>
                </a:lnTo>
                <a:lnTo>
                  <a:pt x="3506009" y="1006191"/>
                </a:lnTo>
                <a:cubicBezTo>
                  <a:pt x="3571404" y="931134"/>
                  <a:pt x="3618668" y="831050"/>
                  <a:pt x="3743869" y="831005"/>
                </a:cubicBezTo>
                <a:cubicBezTo>
                  <a:pt x="3831510" y="830973"/>
                  <a:pt x="3880907" y="880002"/>
                  <a:pt x="3925063" y="935169"/>
                </a:cubicBezTo>
                <a:lnTo>
                  <a:pt x="3981466" y="1004781"/>
                </a:lnTo>
                <a:lnTo>
                  <a:pt x="3920758" y="916695"/>
                </a:lnTo>
                <a:cubicBezTo>
                  <a:pt x="3876936" y="851504"/>
                  <a:pt x="3828988" y="793556"/>
                  <a:pt x="3743869" y="793556"/>
                </a:cubicBezTo>
                <a:close/>
                <a:moveTo>
                  <a:pt x="10008674" y="786181"/>
                </a:moveTo>
                <a:cubicBezTo>
                  <a:pt x="9923524" y="786181"/>
                  <a:pt x="9875488" y="845568"/>
                  <a:pt x="9831613" y="912378"/>
                </a:cubicBezTo>
                <a:lnTo>
                  <a:pt x="9793226" y="969428"/>
                </a:lnTo>
                <a:lnTo>
                  <a:pt x="9808360" y="949053"/>
                </a:lnTo>
                <a:cubicBezTo>
                  <a:pt x="9857976" y="879699"/>
                  <a:pt x="9908367" y="810345"/>
                  <a:pt x="10008528" y="810345"/>
                </a:cubicBezTo>
                <a:cubicBezTo>
                  <a:pt x="10108690" y="810345"/>
                  <a:pt x="10158917" y="879699"/>
                  <a:pt x="10208459" y="949053"/>
                </a:cubicBezTo>
                <a:lnTo>
                  <a:pt x="10227687" y="974962"/>
                </a:lnTo>
                <a:lnTo>
                  <a:pt x="10185600" y="912378"/>
                </a:lnTo>
                <a:cubicBezTo>
                  <a:pt x="10141777" y="845568"/>
                  <a:pt x="10093825" y="786181"/>
                  <a:pt x="10008674" y="786181"/>
                </a:cubicBezTo>
                <a:close/>
                <a:moveTo>
                  <a:pt x="6061709" y="786181"/>
                </a:moveTo>
                <a:cubicBezTo>
                  <a:pt x="5976560" y="786181"/>
                  <a:pt x="5928524" y="845568"/>
                  <a:pt x="5884649" y="912378"/>
                </a:cubicBezTo>
                <a:lnTo>
                  <a:pt x="5846263" y="969425"/>
                </a:lnTo>
                <a:lnTo>
                  <a:pt x="5861395" y="949053"/>
                </a:lnTo>
                <a:cubicBezTo>
                  <a:pt x="5911011" y="879699"/>
                  <a:pt x="5961401" y="810345"/>
                  <a:pt x="6061562" y="810345"/>
                </a:cubicBezTo>
                <a:cubicBezTo>
                  <a:pt x="6161724" y="810345"/>
                  <a:pt x="6211951" y="879699"/>
                  <a:pt x="6261493" y="949053"/>
                </a:cubicBezTo>
                <a:lnTo>
                  <a:pt x="6280725" y="974966"/>
                </a:lnTo>
                <a:lnTo>
                  <a:pt x="6238635" y="912378"/>
                </a:lnTo>
                <a:cubicBezTo>
                  <a:pt x="6194812" y="845568"/>
                  <a:pt x="6146860" y="786181"/>
                  <a:pt x="6061709" y="786181"/>
                </a:cubicBezTo>
                <a:close/>
                <a:moveTo>
                  <a:pt x="2160924" y="786181"/>
                </a:moveTo>
                <a:cubicBezTo>
                  <a:pt x="2075773" y="786181"/>
                  <a:pt x="2027736" y="845568"/>
                  <a:pt x="1983862" y="912378"/>
                </a:cubicBezTo>
                <a:lnTo>
                  <a:pt x="1945479" y="969421"/>
                </a:lnTo>
                <a:lnTo>
                  <a:pt x="1960608" y="949053"/>
                </a:lnTo>
                <a:cubicBezTo>
                  <a:pt x="2010223" y="879699"/>
                  <a:pt x="2060615" y="810345"/>
                  <a:pt x="2160777" y="810345"/>
                </a:cubicBezTo>
                <a:cubicBezTo>
                  <a:pt x="2260939" y="810345"/>
                  <a:pt x="2311166" y="879699"/>
                  <a:pt x="2360708" y="949053"/>
                </a:cubicBezTo>
                <a:lnTo>
                  <a:pt x="2379939" y="974966"/>
                </a:lnTo>
                <a:lnTo>
                  <a:pt x="2337850" y="912378"/>
                </a:lnTo>
                <a:cubicBezTo>
                  <a:pt x="2294027" y="845568"/>
                  <a:pt x="2246074" y="786181"/>
                  <a:pt x="2160924" y="786181"/>
                </a:cubicBezTo>
                <a:close/>
                <a:moveTo>
                  <a:pt x="10008528" y="753329"/>
                </a:moveTo>
                <a:cubicBezTo>
                  <a:pt x="9923506" y="753329"/>
                  <a:pt x="9875569" y="819004"/>
                  <a:pt x="9831730" y="892888"/>
                </a:cubicBezTo>
                <a:lnTo>
                  <a:pt x="9811978" y="926824"/>
                </a:lnTo>
                <a:lnTo>
                  <a:pt x="9846290" y="875664"/>
                </a:lnTo>
                <a:cubicBezTo>
                  <a:pt x="9886179" y="821124"/>
                  <a:pt x="9933407" y="777493"/>
                  <a:pt x="10008528" y="777493"/>
                </a:cubicBezTo>
                <a:cubicBezTo>
                  <a:pt x="10083649" y="777493"/>
                  <a:pt x="10130713" y="821114"/>
                  <a:pt x="10170462" y="875640"/>
                </a:cubicBezTo>
                <a:lnTo>
                  <a:pt x="10207588" y="931166"/>
                </a:lnTo>
                <a:lnTo>
                  <a:pt x="10185309" y="892888"/>
                </a:lnTo>
                <a:cubicBezTo>
                  <a:pt x="10141474" y="819004"/>
                  <a:pt x="10093551" y="753329"/>
                  <a:pt x="10008528" y="753329"/>
                </a:cubicBezTo>
                <a:close/>
                <a:moveTo>
                  <a:pt x="6061562" y="753329"/>
                </a:moveTo>
                <a:cubicBezTo>
                  <a:pt x="5976541" y="753329"/>
                  <a:pt x="5928605" y="819004"/>
                  <a:pt x="5884765" y="892888"/>
                </a:cubicBezTo>
                <a:lnTo>
                  <a:pt x="5865012" y="926827"/>
                </a:lnTo>
                <a:lnTo>
                  <a:pt x="5899325" y="875664"/>
                </a:lnTo>
                <a:cubicBezTo>
                  <a:pt x="5939215" y="821124"/>
                  <a:pt x="5986442" y="777493"/>
                  <a:pt x="6061562" y="777493"/>
                </a:cubicBezTo>
                <a:cubicBezTo>
                  <a:pt x="6136683" y="777493"/>
                  <a:pt x="6183747" y="821114"/>
                  <a:pt x="6223496" y="875640"/>
                </a:cubicBezTo>
                <a:lnTo>
                  <a:pt x="6260620" y="931162"/>
                </a:lnTo>
                <a:lnTo>
                  <a:pt x="6238343" y="892888"/>
                </a:lnTo>
                <a:cubicBezTo>
                  <a:pt x="6194508" y="819004"/>
                  <a:pt x="6146585" y="753329"/>
                  <a:pt x="6061562" y="753329"/>
                </a:cubicBezTo>
                <a:close/>
                <a:moveTo>
                  <a:pt x="2160778" y="753329"/>
                </a:moveTo>
                <a:cubicBezTo>
                  <a:pt x="2075755" y="753329"/>
                  <a:pt x="2027818" y="819004"/>
                  <a:pt x="1983979" y="892888"/>
                </a:cubicBezTo>
                <a:lnTo>
                  <a:pt x="1964226" y="926825"/>
                </a:lnTo>
                <a:lnTo>
                  <a:pt x="1998539" y="875664"/>
                </a:lnTo>
                <a:cubicBezTo>
                  <a:pt x="2038427" y="821124"/>
                  <a:pt x="2085655" y="777493"/>
                  <a:pt x="2160778" y="777493"/>
                </a:cubicBezTo>
                <a:cubicBezTo>
                  <a:pt x="2235899" y="777493"/>
                  <a:pt x="2282963" y="821114"/>
                  <a:pt x="2322712" y="875640"/>
                </a:cubicBezTo>
                <a:lnTo>
                  <a:pt x="2359838" y="931166"/>
                </a:lnTo>
                <a:lnTo>
                  <a:pt x="2337559" y="892888"/>
                </a:lnTo>
                <a:cubicBezTo>
                  <a:pt x="2293724" y="819004"/>
                  <a:pt x="2245801" y="753329"/>
                  <a:pt x="2160778" y="753329"/>
                </a:cubicBezTo>
                <a:close/>
                <a:moveTo>
                  <a:pt x="9217238" y="747417"/>
                </a:moveTo>
                <a:cubicBezTo>
                  <a:pt x="9111199" y="747417"/>
                  <a:pt x="9062932" y="851912"/>
                  <a:pt x="9008067" y="946610"/>
                </a:cubicBezTo>
                <a:lnTo>
                  <a:pt x="8984530" y="984247"/>
                </a:lnTo>
                <a:lnTo>
                  <a:pt x="9017116" y="936388"/>
                </a:lnTo>
                <a:cubicBezTo>
                  <a:pt x="9066740" y="860702"/>
                  <a:pt x="9117113" y="785015"/>
                  <a:pt x="9217238" y="785015"/>
                </a:cubicBezTo>
                <a:cubicBezTo>
                  <a:pt x="9342394" y="785015"/>
                  <a:pt x="9389784" y="903275"/>
                  <a:pt x="9455136" y="991971"/>
                </a:cubicBezTo>
                <a:lnTo>
                  <a:pt x="9456023" y="992991"/>
                </a:lnTo>
                <a:lnTo>
                  <a:pt x="9426824" y="946402"/>
                </a:lnTo>
                <a:cubicBezTo>
                  <a:pt x="9371849" y="851803"/>
                  <a:pt x="9323277" y="747417"/>
                  <a:pt x="9217238" y="747417"/>
                </a:cubicBezTo>
                <a:close/>
                <a:moveTo>
                  <a:pt x="5270276" y="747417"/>
                </a:moveTo>
                <a:cubicBezTo>
                  <a:pt x="5164237" y="747417"/>
                  <a:pt x="5115970" y="851912"/>
                  <a:pt x="5061104" y="946610"/>
                </a:cubicBezTo>
                <a:lnTo>
                  <a:pt x="5037567" y="984246"/>
                </a:lnTo>
                <a:lnTo>
                  <a:pt x="5070151" y="936388"/>
                </a:lnTo>
                <a:cubicBezTo>
                  <a:pt x="5119777" y="860702"/>
                  <a:pt x="5170149" y="785015"/>
                  <a:pt x="5270276" y="785015"/>
                </a:cubicBezTo>
                <a:cubicBezTo>
                  <a:pt x="5395430" y="785015"/>
                  <a:pt x="5442821" y="903275"/>
                  <a:pt x="5508172" y="991971"/>
                </a:cubicBezTo>
                <a:lnTo>
                  <a:pt x="5509059" y="992991"/>
                </a:lnTo>
                <a:lnTo>
                  <a:pt x="5479861" y="946402"/>
                </a:lnTo>
                <a:cubicBezTo>
                  <a:pt x="5424886" y="851803"/>
                  <a:pt x="5376314" y="747417"/>
                  <a:pt x="5270276" y="747417"/>
                </a:cubicBezTo>
                <a:close/>
                <a:moveTo>
                  <a:pt x="1369486" y="747417"/>
                </a:moveTo>
                <a:cubicBezTo>
                  <a:pt x="1263448" y="747417"/>
                  <a:pt x="1215181" y="851912"/>
                  <a:pt x="1160316" y="946610"/>
                </a:cubicBezTo>
                <a:lnTo>
                  <a:pt x="1136782" y="984243"/>
                </a:lnTo>
                <a:lnTo>
                  <a:pt x="1169364" y="936388"/>
                </a:lnTo>
                <a:cubicBezTo>
                  <a:pt x="1218988" y="860702"/>
                  <a:pt x="1269361" y="785015"/>
                  <a:pt x="1369486" y="785015"/>
                </a:cubicBezTo>
                <a:cubicBezTo>
                  <a:pt x="1494642" y="785015"/>
                  <a:pt x="1542032" y="903275"/>
                  <a:pt x="1607384" y="991971"/>
                </a:cubicBezTo>
                <a:lnTo>
                  <a:pt x="1608269" y="992988"/>
                </a:lnTo>
                <a:lnTo>
                  <a:pt x="1579072" y="946402"/>
                </a:lnTo>
                <a:cubicBezTo>
                  <a:pt x="1524097" y="851803"/>
                  <a:pt x="1475525" y="747417"/>
                  <a:pt x="1369486" y="747417"/>
                </a:cubicBezTo>
                <a:close/>
                <a:moveTo>
                  <a:pt x="11591548" y="746979"/>
                </a:moveTo>
                <a:cubicBezTo>
                  <a:pt x="11485469" y="746979"/>
                  <a:pt x="11437119" y="851474"/>
                  <a:pt x="11382222" y="946172"/>
                </a:cubicBezTo>
                <a:lnTo>
                  <a:pt x="11356301" y="987607"/>
                </a:lnTo>
                <a:lnTo>
                  <a:pt x="11391289" y="936205"/>
                </a:lnTo>
                <a:cubicBezTo>
                  <a:pt x="11440923" y="860500"/>
                  <a:pt x="11491350" y="784795"/>
                  <a:pt x="11591621" y="784795"/>
                </a:cubicBezTo>
                <a:cubicBezTo>
                  <a:pt x="11716960" y="784795"/>
                  <a:pt x="11764161" y="903056"/>
                  <a:pt x="11829454" y="991752"/>
                </a:cubicBezTo>
                <a:lnTo>
                  <a:pt x="11829606" y="991928"/>
                </a:lnTo>
                <a:lnTo>
                  <a:pt x="11800951" y="946131"/>
                </a:lnTo>
                <a:cubicBezTo>
                  <a:pt x="11746042" y="851452"/>
                  <a:pt x="11697626" y="746979"/>
                  <a:pt x="11591548" y="746979"/>
                </a:cubicBezTo>
                <a:close/>
                <a:moveTo>
                  <a:pt x="7644582" y="746979"/>
                </a:moveTo>
                <a:cubicBezTo>
                  <a:pt x="7538504" y="746979"/>
                  <a:pt x="7490153" y="851474"/>
                  <a:pt x="7435256" y="946172"/>
                </a:cubicBezTo>
                <a:lnTo>
                  <a:pt x="7409336" y="987606"/>
                </a:lnTo>
                <a:lnTo>
                  <a:pt x="7444323" y="936205"/>
                </a:lnTo>
                <a:cubicBezTo>
                  <a:pt x="7493957" y="860500"/>
                  <a:pt x="7544384" y="784795"/>
                  <a:pt x="7644655" y="784795"/>
                </a:cubicBezTo>
                <a:cubicBezTo>
                  <a:pt x="7732393" y="784795"/>
                  <a:pt x="7781843" y="842743"/>
                  <a:pt x="7826012" y="907934"/>
                </a:cubicBezTo>
                <a:lnTo>
                  <a:pt x="7868781" y="970320"/>
                </a:lnTo>
                <a:lnTo>
                  <a:pt x="7813019" y="875071"/>
                </a:lnTo>
                <a:cubicBezTo>
                  <a:pt x="7771265" y="805745"/>
                  <a:pt x="7724141" y="746979"/>
                  <a:pt x="7644582" y="746979"/>
                </a:cubicBezTo>
                <a:close/>
                <a:moveTo>
                  <a:pt x="3743798" y="746979"/>
                </a:moveTo>
                <a:cubicBezTo>
                  <a:pt x="3637720" y="746979"/>
                  <a:pt x="3589368" y="851474"/>
                  <a:pt x="3534471" y="946172"/>
                </a:cubicBezTo>
                <a:lnTo>
                  <a:pt x="3508555" y="987599"/>
                </a:lnTo>
                <a:lnTo>
                  <a:pt x="3543537" y="936205"/>
                </a:lnTo>
                <a:cubicBezTo>
                  <a:pt x="3593172" y="860500"/>
                  <a:pt x="3643598" y="784795"/>
                  <a:pt x="3743869" y="784795"/>
                </a:cubicBezTo>
                <a:cubicBezTo>
                  <a:pt x="3831607" y="784795"/>
                  <a:pt x="3881057" y="842743"/>
                  <a:pt x="3925226" y="907934"/>
                </a:cubicBezTo>
                <a:lnTo>
                  <a:pt x="3971896" y="976011"/>
                </a:lnTo>
                <a:lnTo>
                  <a:pt x="3953199" y="946131"/>
                </a:lnTo>
                <a:cubicBezTo>
                  <a:pt x="3898291" y="851452"/>
                  <a:pt x="3849875" y="746979"/>
                  <a:pt x="3743798" y="746979"/>
                </a:cubicBezTo>
                <a:close/>
                <a:moveTo>
                  <a:pt x="10800476" y="733692"/>
                </a:moveTo>
                <a:cubicBezTo>
                  <a:pt x="10651799" y="733692"/>
                  <a:pt x="10616268" y="946247"/>
                  <a:pt x="10517515" y="1045915"/>
                </a:cubicBezTo>
                <a:lnTo>
                  <a:pt x="10502184" y="1057356"/>
                </a:lnTo>
                <a:lnTo>
                  <a:pt x="10519632" y="1047353"/>
                </a:lnTo>
                <a:cubicBezTo>
                  <a:pt x="10611596" y="974483"/>
                  <a:pt x="10650197" y="828743"/>
                  <a:pt x="10800330" y="828743"/>
                </a:cubicBezTo>
                <a:cubicBezTo>
                  <a:pt x="10950353" y="828743"/>
                  <a:pt x="10988064" y="974400"/>
                  <a:pt x="11079591" y="1047228"/>
                </a:cubicBezTo>
                <a:lnTo>
                  <a:pt x="11098536" y="1058122"/>
                </a:lnTo>
                <a:lnTo>
                  <a:pt x="11082094" y="1045819"/>
                </a:lnTo>
                <a:cubicBezTo>
                  <a:pt x="10983805" y="946204"/>
                  <a:pt x="10949377" y="733692"/>
                  <a:pt x="10800476" y="733692"/>
                </a:cubicBezTo>
                <a:close/>
                <a:moveTo>
                  <a:pt x="6853510" y="733692"/>
                </a:moveTo>
                <a:cubicBezTo>
                  <a:pt x="6704833" y="733692"/>
                  <a:pt x="6669302" y="946247"/>
                  <a:pt x="6570550" y="1045915"/>
                </a:cubicBezTo>
                <a:lnTo>
                  <a:pt x="6555219" y="1057356"/>
                </a:lnTo>
                <a:lnTo>
                  <a:pt x="6572666" y="1047353"/>
                </a:lnTo>
                <a:cubicBezTo>
                  <a:pt x="6664631" y="974483"/>
                  <a:pt x="6703232" y="828743"/>
                  <a:pt x="6853364" y="828743"/>
                </a:cubicBezTo>
                <a:cubicBezTo>
                  <a:pt x="7003388" y="828743"/>
                  <a:pt x="7041099" y="974400"/>
                  <a:pt x="7132625" y="1047228"/>
                </a:cubicBezTo>
                <a:lnTo>
                  <a:pt x="7151569" y="1058121"/>
                </a:lnTo>
                <a:lnTo>
                  <a:pt x="7135128" y="1045819"/>
                </a:lnTo>
                <a:cubicBezTo>
                  <a:pt x="7036839" y="946204"/>
                  <a:pt x="7002411" y="733692"/>
                  <a:pt x="6853510" y="733692"/>
                </a:cubicBezTo>
                <a:close/>
                <a:moveTo>
                  <a:pt x="2952725" y="733692"/>
                </a:moveTo>
                <a:cubicBezTo>
                  <a:pt x="2804047" y="733692"/>
                  <a:pt x="2768516" y="946247"/>
                  <a:pt x="2669764" y="1045915"/>
                </a:cubicBezTo>
                <a:lnTo>
                  <a:pt x="2654435" y="1057354"/>
                </a:lnTo>
                <a:lnTo>
                  <a:pt x="2671879" y="1047353"/>
                </a:lnTo>
                <a:cubicBezTo>
                  <a:pt x="2763844" y="974483"/>
                  <a:pt x="2802445" y="828743"/>
                  <a:pt x="2952579" y="828743"/>
                </a:cubicBezTo>
                <a:cubicBezTo>
                  <a:pt x="3102602" y="828743"/>
                  <a:pt x="3140312" y="974400"/>
                  <a:pt x="3231839" y="1047228"/>
                </a:cubicBezTo>
                <a:lnTo>
                  <a:pt x="3250785" y="1058122"/>
                </a:lnTo>
                <a:lnTo>
                  <a:pt x="3234341" y="1045819"/>
                </a:lnTo>
                <a:cubicBezTo>
                  <a:pt x="3136053" y="946204"/>
                  <a:pt x="3101625" y="733692"/>
                  <a:pt x="2952725" y="733692"/>
                </a:cubicBezTo>
                <a:close/>
                <a:moveTo>
                  <a:pt x="9217238" y="700547"/>
                </a:moveTo>
                <a:cubicBezTo>
                  <a:pt x="9110960" y="700547"/>
                  <a:pt x="9062737" y="818972"/>
                  <a:pt x="9007949" y="926294"/>
                </a:cubicBezTo>
                <a:lnTo>
                  <a:pt x="8990865" y="957299"/>
                </a:lnTo>
                <a:lnTo>
                  <a:pt x="9016869" y="913100"/>
                </a:lnTo>
                <a:cubicBezTo>
                  <a:pt x="9066357" y="825769"/>
                  <a:pt x="9116675" y="738438"/>
                  <a:pt x="9217238" y="738438"/>
                </a:cubicBezTo>
                <a:cubicBezTo>
                  <a:pt x="9317801" y="738438"/>
                  <a:pt x="9368210" y="825769"/>
                  <a:pt x="9417725" y="913100"/>
                </a:cubicBezTo>
                <a:lnTo>
                  <a:pt x="9448153" y="964809"/>
                </a:lnTo>
                <a:lnTo>
                  <a:pt x="9426882" y="926252"/>
                </a:lnTo>
                <a:cubicBezTo>
                  <a:pt x="9372000" y="818950"/>
                  <a:pt x="9323515" y="700547"/>
                  <a:pt x="9217238" y="700547"/>
                </a:cubicBezTo>
                <a:close/>
                <a:moveTo>
                  <a:pt x="5270276" y="700547"/>
                </a:moveTo>
                <a:cubicBezTo>
                  <a:pt x="5163998" y="700547"/>
                  <a:pt x="5115775" y="818972"/>
                  <a:pt x="5060986" y="926294"/>
                </a:cubicBezTo>
                <a:lnTo>
                  <a:pt x="5043904" y="957294"/>
                </a:lnTo>
                <a:lnTo>
                  <a:pt x="5069906" y="913100"/>
                </a:lnTo>
                <a:cubicBezTo>
                  <a:pt x="5119394" y="825769"/>
                  <a:pt x="5169711" y="738438"/>
                  <a:pt x="5270276" y="738438"/>
                </a:cubicBezTo>
                <a:cubicBezTo>
                  <a:pt x="5370838" y="738438"/>
                  <a:pt x="5421247" y="825769"/>
                  <a:pt x="5470762" y="913100"/>
                </a:cubicBezTo>
                <a:lnTo>
                  <a:pt x="5501191" y="964813"/>
                </a:lnTo>
                <a:lnTo>
                  <a:pt x="5479919" y="926252"/>
                </a:lnTo>
                <a:cubicBezTo>
                  <a:pt x="5425038" y="818950"/>
                  <a:pt x="5376553" y="700547"/>
                  <a:pt x="5270276" y="700547"/>
                </a:cubicBezTo>
                <a:close/>
                <a:moveTo>
                  <a:pt x="1369486" y="700547"/>
                </a:moveTo>
                <a:cubicBezTo>
                  <a:pt x="1263208" y="700547"/>
                  <a:pt x="1214986" y="818972"/>
                  <a:pt x="1160198" y="926294"/>
                </a:cubicBezTo>
                <a:lnTo>
                  <a:pt x="1143109" y="957307"/>
                </a:lnTo>
                <a:lnTo>
                  <a:pt x="1169118" y="913100"/>
                </a:lnTo>
                <a:cubicBezTo>
                  <a:pt x="1218605" y="825769"/>
                  <a:pt x="1268923" y="738438"/>
                  <a:pt x="1369486" y="738438"/>
                </a:cubicBezTo>
                <a:cubicBezTo>
                  <a:pt x="1470049" y="738438"/>
                  <a:pt x="1520458" y="825769"/>
                  <a:pt x="1569973" y="913100"/>
                </a:cubicBezTo>
                <a:lnTo>
                  <a:pt x="1600407" y="964821"/>
                </a:lnTo>
                <a:lnTo>
                  <a:pt x="1579131" y="926252"/>
                </a:lnTo>
                <a:cubicBezTo>
                  <a:pt x="1524249" y="818950"/>
                  <a:pt x="1475764" y="700547"/>
                  <a:pt x="1369486" y="700547"/>
                </a:cubicBezTo>
                <a:close/>
                <a:moveTo>
                  <a:pt x="11591548" y="700474"/>
                </a:moveTo>
                <a:cubicBezTo>
                  <a:pt x="11485390" y="700474"/>
                  <a:pt x="11437243" y="818877"/>
                  <a:pt x="11382440" y="926179"/>
                </a:cubicBezTo>
                <a:lnTo>
                  <a:pt x="11369554" y="949547"/>
                </a:lnTo>
                <a:lnTo>
                  <a:pt x="11391116" y="912953"/>
                </a:lnTo>
                <a:cubicBezTo>
                  <a:pt x="11440685" y="825622"/>
                  <a:pt x="11491094" y="738291"/>
                  <a:pt x="11591548" y="738291"/>
                </a:cubicBezTo>
                <a:cubicBezTo>
                  <a:pt x="11692001" y="738291"/>
                  <a:pt x="11742447" y="825622"/>
                  <a:pt x="11792026" y="912944"/>
                </a:cubicBezTo>
                <a:lnTo>
                  <a:pt x="11813945" y="950138"/>
                </a:lnTo>
                <a:lnTo>
                  <a:pt x="11800733" y="926179"/>
                </a:lnTo>
                <a:cubicBezTo>
                  <a:pt x="11745918" y="818877"/>
                  <a:pt x="11697706" y="700474"/>
                  <a:pt x="11591548" y="700474"/>
                </a:cubicBezTo>
                <a:close/>
                <a:moveTo>
                  <a:pt x="7644582" y="700474"/>
                </a:moveTo>
                <a:cubicBezTo>
                  <a:pt x="7538424" y="700474"/>
                  <a:pt x="7490277" y="818877"/>
                  <a:pt x="7435474" y="926179"/>
                </a:cubicBezTo>
                <a:lnTo>
                  <a:pt x="7422595" y="949535"/>
                </a:lnTo>
                <a:lnTo>
                  <a:pt x="7444150" y="912953"/>
                </a:lnTo>
                <a:cubicBezTo>
                  <a:pt x="7493719" y="825622"/>
                  <a:pt x="7544129" y="738291"/>
                  <a:pt x="7644582" y="738291"/>
                </a:cubicBezTo>
                <a:cubicBezTo>
                  <a:pt x="7738758" y="738291"/>
                  <a:pt x="7788981" y="815047"/>
                  <a:pt x="7835742" y="896592"/>
                </a:cubicBezTo>
                <a:lnTo>
                  <a:pt x="7868628" y="953753"/>
                </a:lnTo>
                <a:lnTo>
                  <a:pt x="7812886" y="845645"/>
                </a:lnTo>
                <a:cubicBezTo>
                  <a:pt x="7771225" y="767076"/>
                  <a:pt x="7724201" y="700474"/>
                  <a:pt x="7644582" y="700474"/>
                </a:cubicBezTo>
                <a:close/>
                <a:moveTo>
                  <a:pt x="3743798" y="700474"/>
                </a:moveTo>
                <a:cubicBezTo>
                  <a:pt x="3637640" y="700474"/>
                  <a:pt x="3589493" y="818877"/>
                  <a:pt x="3534689" y="926179"/>
                </a:cubicBezTo>
                <a:lnTo>
                  <a:pt x="3521809" y="949537"/>
                </a:lnTo>
                <a:lnTo>
                  <a:pt x="3543365" y="912953"/>
                </a:lnTo>
                <a:cubicBezTo>
                  <a:pt x="3592935" y="825622"/>
                  <a:pt x="3643344" y="738291"/>
                  <a:pt x="3743798" y="738291"/>
                </a:cubicBezTo>
                <a:cubicBezTo>
                  <a:pt x="3861516" y="738291"/>
                  <a:pt x="3910560" y="858222"/>
                  <a:pt x="3970011" y="957525"/>
                </a:cubicBezTo>
                <a:lnTo>
                  <a:pt x="3971446" y="959664"/>
                </a:lnTo>
                <a:lnTo>
                  <a:pt x="3952981" y="926179"/>
                </a:lnTo>
                <a:cubicBezTo>
                  <a:pt x="3898167" y="818877"/>
                  <a:pt x="3849956" y="700474"/>
                  <a:pt x="3743798" y="700474"/>
                </a:cubicBezTo>
                <a:close/>
                <a:moveTo>
                  <a:pt x="11591548" y="653971"/>
                </a:moveTo>
                <a:cubicBezTo>
                  <a:pt x="11506940" y="653971"/>
                  <a:pt x="11459097" y="738664"/>
                  <a:pt x="11415202" y="833943"/>
                </a:cubicBezTo>
                <a:lnTo>
                  <a:pt x="11383404" y="904249"/>
                </a:lnTo>
                <a:lnTo>
                  <a:pt x="11390951" y="889701"/>
                </a:lnTo>
                <a:cubicBezTo>
                  <a:pt x="11440430" y="790707"/>
                  <a:pt x="11490802" y="691714"/>
                  <a:pt x="11591548" y="691714"/>
                </a:cubicBezTo>
                <a:cubicBezTo>
                  <a:pt x="11692293" y="691714"/>
                  <a:pt x="11742684" y="790689"/>
                  <a:pt x="11792163" y="889664"/>
                </a:cubicBezTo>
                <a:lnTo>
                  <a:pt x="11799344" y="903505"/>
                </a:lnTo>
                <a:lnTo>
                  <a:pt x="11767888" y="833943"/>
                </a:lnTo>
                <a:cubicBezTo>
                  <a:pt x="11723998" y="738664"/>
                  <a:pt x="11676155" y="653971"/>
                  <a:pt x="11591548" y="653971"/>
                </a:cubicBezTo>
                <a:close/>
                <a:moveTo>
                  <a:pt x="9217311" y="653971"/>
                </a:moveTo>
                <a:cubicBezTo>
                  <a:pt x="9132735" y="653971"/>
                  <a:pt x="9084910" y="738678"/>
                  <a:pt x="9041031" y="833973"/>
                </a:cubicBezTo>
                <a:lnTo>
                  <a:pt x="9009950" y="902729"/>
                </a:lnTo>
                <a:lnTo>
                  <a:pt x="9016678" y="889774"/>
                </a:lnTo>
                <a:cubicBezTo>
                  <a:pt x="9066211" y="790780"/>
                  <a:pt x="9116639" y="691787"/>
                  <a:pt x="9217238" y="691787"/>
                </a:cubicBezTo>
                <a:cubicBezTo>
                  <a:pt x="9317838" y="691787"/>
                  <a:pt x="9368210" y="790780"/>
                  <a:pt x="9417698" y="889774"/>
                </a:cubicBezTo>
                <a:lnTo>
                  <a:pt x="9433460" y="920152"/>
                </a:lnTo>
                <a:lnTo>
                  <a:pt x="9426569" y="906230"/>
                </a:lnTo>
                <a:cubicBezTo>
                  <a:pt x="9371545" y="786303"/>
                  <a:pt x="9323030" y="653971"/>
                  <a:pt x="9217311" y="653971"/>
                </a:cubicBezTo>
                <a:close/>
                <a:moveTo>
                  <a:pt x="7644582" y="653971"/>
                </a:moveTo>
                <a:cubicBezTo>
                  <a:pt x="7559975" y="653971"/>
                  <a:pt x="7512132" y="738664"/>
                  <a:pt x="7468236" y="833943"/>
                </a:cubicBezTo>
                <a:lnTo>
                  <a:pt x="7436437" y="904252"/>
                </a:lnTo>
                <a:lnTo>
                  <a:pt x="7443985" y="889701"/>
                </a:lnTo>
                <a:cubicBezTo>
                  <a:pt x="7493464" y="790707"/>
                  <a:pt x="7543837" y="691714"/>
                  <a:pt x="7644582" y="691714"/>
                </a:cubicBezTo>
                <a:cubicBezTo>
                  <a:pt x="7739031" y="691714"/>
                  <a:pt x="7789223" y="778704"/>
                  <a:pt x="7835897" y="871130"/>
                </a:cubicBezTo>
                <a:lnTo>
                  <a:pt x="7853164" y="905219"/>
                </a:lnTo>
                <a:lnTo>
                  <a:pt x="7821510" y="835220"/>
                </a:lnTo>
                <a:cubicBezTo>
                  <a:pt x="7777459" y="739422"/>
                  <a:pt x="7729567" y="653971"/>
                  <a:pt x="7644582" y="653971"/>
                </a:cubicBezTo>
                <a:close/>
                <a:moveTo>
                  <a:pt x="5270347" y="653971"/>
                </a:moveTo>
                <a:cubicBezTo>
                  <a:pt x="5185774" y="653971"/>
                  <a:pt x="5137947" y="738678"/>
                  <a:pt x="5094068" y="833973"/>
                </a:cubicBezTo>
                <a:lnTo>
                  <a:pt x="5062988" y="902726"/>
                </a:lnTo>
                <a:lnTo>
                  <a:pt x="5069714" y="889774"/>
                </a:lnTo>
                <a:cubicBezTo>
                  <a:pt x="5119249" y="790780"/>
                  <a:pt x="5169675" y="691787"/>
                  <a:pt x="5270276" y="691787"/>
                </a:cubicBezTo>
                <a:cubicBezTo>
                  <a:pt x="5370874" y="691787"/>
                  <a:pt x="5421247" y="790780"/>
                  <a:pt x="5470734" y="889774"/>
                </a:cubicBezTo>
                <a:lnTo>
                  <a:pt x="5486512" y="920182"/>
                </a:lnTo>
                <a:lnTo>
                  <a:pt x="5479606" y="906230"/>
                </a:lnTo>
                <a:cubicBezTo>
                  <a:pt x="5424582" y="786303"/>
                  <a:pt x="5376067" y="653971"/>
                  <a:pt x="5270347" y="653971"/>
                </a:cubicBezTo>
                <a:close/>
                <a:moveTo>
                  <a:pt x="3743798" y="653971"/>
                </a:moveTo>
                <a:cubicBezTo>
                  <a:pt x="3659190" y="653971"/>
                  <a:pt x="3611348" y="738664"/>
                  <a:pt x="3567452" y="833943"/>
                </a:cubicBezTo>
                <a:lnTo>
                  <a:pt x="3535657" y="904241"/>
                </a:lnTo>
                <a:lnTo>
                  <a:pt x="3543200" y="889701"/>
                </a:lnTo>
                <a:cubicBezTo>
                  <a:pt x="3592679" y="790707"/>
                  <a:pt x="3643052" y="691714"/>
                  <a:pt x="3743798" y="691714"/>
                </a:cubicBezTo>
                <a:cubicBezTo>
                  <a:pt x="3838246" y="691714"/>
                  <a:pt x="3888439" y="778704"/>
                  <a:pt x="3935113" y="871130"/>
                </a:cubicBezTo>
                <a:lnTo>
                  <a:pt x="3952277" y="905018"/>
                </a:lnTo>
                <a:lnTo>
                  <a:pt x="3920137" y="833943"/>
                </a:lnTo>
                <a:cubicBezTo>
                  <a:pt x="3876247" y="738664"/>
                  <a:pt x="3828404" y="653971"/>
                  <a:pt x="3743798" y="653971"/>
                </a:cubicBezTo>
                <a:close/>
                <a:moveTo>
                  <a:pt x="1369559" y="653971"/>
                </a:moveTo>
                <a:cubicBezTo>
                  <a:pt x="1284984" y="653971"/>
                  <a:pt x="1237159" y="738678"/>
                  <a:pt x="1193280" y="833973"/>
                </a:cubicBezTo>
                <a:lnTo>
                  <a:pt x="1162202" y="902722"/>
                </a:lnTo>
                <a:lnTo>
                  <a:pt x="1168926" y="889774"/>
                </a:lnTo>
                <a:cubicBezTo>
                  <a:pt x="1218459" y="790780"/>
                  <a:pt x="1268887" y="691787"/>
                  <a:pt x="1369486" y="691787"/>
                </a:cubicBezTo>
                <a:cubicBezTo>
                  <a:pt x="1470086" y="691787"/>
                  <a:pt x="1520458" y="790780"/>
                  <a:pt x="1569946" y="889774"/>
                </a:cubicBezTo>
                <a:lnTo>
                  <a:pt x="1585723" y="920181"/>
                </a:lnTo>
                <a:lnTo>
                  <a:pt x="1578818" y="906230"/>
                </a:lnTo>
                <a:cubicBezTo>
                  <a:pt x="1523794" y="786303"/>
                  <a:pt x="1475279" y="653971"/>
                  <a:pt x="1369559" y="653971"/>
                </a:cubicBezTo>
                <a:close/>
                <a:moveTo>
                  <a:pt x="10800403" y="630173"/>
                </a:moveTo>
                <a:cubicBezTo>
                  <a:pt x="10652341" y="630229"/>
                  <a:pt x="10616740" y="903479"/>
                  <a:pt x="10517953" y="1031562"/>
                </a:cubicBezTo>
                <a:lnTo>
                  <a:pt x="10513330" y="1035994"/>
                </a:lnTo>
                <a:lnTo>
                  <a:pt x="10519593" y="1030955"/>
                </a:lnTo>
                <a:cubicBezTo>
                  <a:pt x="10611291" y="928967"/>
                  <a:pt x="10649686" y="724985"/>
                  <a:pt x="10800476" y="724930"/>
                </a:cubicBezTo>
                <a:cubicBezTo>
                  <a:pt x="10951485" y="724930"/>
                  <a:pt x="10988744" y="928858"/>
                  <a:pt x="11079983" y="1030822"/>
                </a:cubicBezTo>
                <a:lnTo>
                  <a:pt x="11088167" y="1037425"/>
                </a:lnTo>
                <a:lnTo>
                  <a:pt x="11081975" y="1031480"/>
                </a:lnTo>
                <a:cubicBezTo>
                  <a:pt x="10983424" y="903383"/>
                  <a:pt x="10948465" y="630116"/>
                  <a:pt x="10800403" y="630173"/>
                </a:cubicBezTo>
                <a:close/>
                <a:moveTo>
                  <a:pt x="6853437" y="630173"/>
                </a:moveTo>
                <a:cubicBezTo>
                  <a:pt x="6705374" y="630229"/>
                  <a:pt x="6669775" y="903479"/>
                  <a:pt x="6570988" y="1031562"/>
                </a:cubicBezTo>
                <a:lnTo>
                  <a:pt x="6566367" y="1035991"/>
                </a:lnTo>
                <a:lnTo>
                  <a:pt x="6572627" y="1030955"/>
                </a:lnTo>
                <a:cubicBezTo>
                  <a:pt x="6664325" y="928967"/>
                  <a:pt x="6702721" y="724985"/>
                  <a:pt x="6853510" y="724930"/>
                </a:cubicBezTo>
                <a:cubicBezTo>
                  <a:pt x="7004519" y="724930"/>
                  <a:pt x="7041778" y="928858"/>
                  <a:pt x="7133018" y="1030822"/>
                </a:cubicBezTo>
                <a:lnTo>
                  <a:pt x="7141202" y="1037426"/>
                </a:lnTo>
                <a:lnTo>
                  <a:pt x="7135010" y="1031480"/>
                </a:lnTo>
                <a:cubicBezTo>
                  <a:pt x="7036459" y="903383"/>
                  <a:pt x="7001499" y="630116"/>
                  <a:pt x="6853437" y="630173"/>
                </a:cubicBezTo>
                <a:close/>
                <a:moveTo>
                  <a:pt x="2952651" y="630173"/>
                </a:moveTo>
                <a:cubicBezTo>
                  <a:pt x="2804589" y="630229"/>
                  <a:pt x="2768988" y="903479"/>
                  <a:pt x="2670202" y="1031562"/>
                </a:cubicBezTo>
                <a:lnTo>
                  <a:pt x="2665577" y="1035995"/>
                </a:lnTo>
                <a:lnTo>
                  <a:pt x="2671842" y="1030955"/>
                </a:lnTo>
                <a:cubicBezTo>
                  <a:pt x="2763539" y="928967"/>
                  <a:pt x="2801935" y="724985"/>
                  <a:pt x="2952725" y="724930"/>
                </a:cubicBezTo>
                <a:cubicBezTo>
                  <a:pt x="3103733" y="724930"/>
                  <a:pt x="3140992" y="928858"/>
                  <a:pt x="3232231" y="1030822"/>
                </a:cubicBezTo>
                <a:lnTo>
                  <a:pt x="3240417" y="1037428"/>
                </a:lnTo>
                <a:lnTo>
                  <a:pt x="3234223" y="1031480"/>
                </a:lnTo>
                <a:cubicBezTo>
                  <a:pt x="3135672" y="903383"/>
                  <a:pt x="3100713" y="630116"/>
                  <a:pt x="2952651" y="630173"/>
                </a:cubicBezTo>
                <a:close/>
                <a:moveTo>
                  <a:pt x="11591474" y="607321"/>
                </a:moveTo>
                <a:cubicBezTo>
                  <a:pt x="11506932" y="607321"/>
                  <a:pt x="11459083" y="700943"/>
                  <a:pt x="11415173" y="806268"/>
                </a:cubicBezTo>
                <a:lnTo>
                  <a:pt x="11391085" y="865118"/>
                </a:lnTo>
                <a:lnTo>
                  <a:pt x="11428719" y="785213"/>
                </a:lnTo>
                <a:cubicBezTo>
                  <a:pt x="11468699" y="707433"/>
                  <a:pt x="11516126" y="645210"/>
                  <a:pt x="11591548" y="645210"/>
                </a:cubicBezTo>
                <a:cubicBezTo>
                  <a:pt x="11692111" y="645210"/>
                  <a:pt x="11742703" y="755829"/>
                  <a:pt x="11792327" y="866449"/>
                </a:cubicBezTo>
                <a:lnTo>
                  <a:pt x="11792394" y="866591"/>
                </a:lnTo>
                <a:lnTo>
                  <a:pt x="11767713" y="806268"/>
                </a:lnTo>
                <a:cubicBezTo>
                  <a:pt x="11723825" y="700943"/>
                  <a:pt x="11676018" y="607321"/>
                  <a:pt x="11591474" y="607321"/>
                </a:cubicBezTo>
                <a:close/>
                <a:moveTo>
                  <a:pt x="9217164" y="607321"/>
                </a:moveTo>
                <a:cubicBezTo>
                  <a:pt x="9132653" y="607321"/>
                  <a:pt x="9084822" y="700943"/>
                  <a:pt x="9040922" y="806268"/>
                </a:cubicBezTo>
                <a:lnTo>
                  <a:pt x="9015042" y="869510"/>
                </a:lnTo>
                <a:lnTo>
                  <a:pt x="9016449" y="866485"/>
                </a:lnTo>
                <a:cubicBezTo>
                  <a:pt x="9066065" y="755848"/>
                  <a:pt x="9116638" y="645210"/>
                  <a:pt x="9217164" y="645210"/>
                </a:cubicBezTo>
                <a:cubicBezTo>
                  <a:pt x="9317691" y="645210"/>
                  <a:pt x="9368265" y="755848"/>
                  <a:pt x="9417880" y="866485"/>
                </a:cubicBezTo>
                <a:lnTo>
                  <a:pt x="9419999" y="871041"/>
                </a:lnTo>
                <a:lnTo>
                  <a:pt x="9393478" y="806268"/>
                </a:lnTo>
                <a:cubicBezTo>
                  <a:pt x="9349549" y="700943"/>
                  <a:pt x="9301675" y="607321"/>
                  <a:pt x="9217164" y="607321"/>
                </a:cubicBezTo>
                <a:close/>
                <a:moveTo>
                  <a:pt x="7644509" y="607321"/>
                </a:moveTo>
                <a:cubicBezTo>
                  <a:pt x="7559966" y="607321"/>
                  <a:pt x="7512117" y="700943"/>
                  <a:pt x="7468207" y="806268"/>
                </a:cubicBezTo>
                <a:lnTo>
                  <a:pt x="7444121" y="865115"/>
                </a:lnTo>
                <a:lnTo>
                  <a:pt x="7481753" y="785213"/>
                </a:lnTo>
                <a:cubicBezTo>
                  <a:pt x="7521734" y="707433"/>
                  <a:pt x="7569160" y="645210"/>
                  <a:pt x="7644582" y="645210"/>
                </a:cubicBezTo>
                <a:cubicBezTo>
                  <a:pt x="7738860" y="645210"/>
                  <a:pt x="7789218" y="742434"/>
                  <a:pt x="7836034" y="845734"/>
                </a:cubicBezTo>
                <a:lnTo>
                  <a:pt x="7844776" y="864971"/>
                </a:lnTo>
                <a:lnTo>
                  <a:pt x="7821335" y="807679"/>
                </a:lnTo>
                <a:cubicBezTo>
                  <a:pt x="7777286" y="701781"/>
                  <a:pt x="7729430" y="607321"/>
                  <a:pt x="7644509" y="607321"/>
                </a:cubicBezTo>
                <a:close/>
                <a:moveTo>
                  <a:pt x="5270202" y="607321"/>
                </a:moveTo>
                <a:cubicBezTo>
                  <a:pt x="5185690" y="607321"/>
                  <a:pt x="5137860" y="700943"/>
                  <a:pt x="5093959" y="806268"/>
                </a:cubicBezTo>
                <a:lnTo>
                  <a:pt x="5068079" y="869513"/>
                </a:lnTo>
                <a:lnTo>
                  <a:pt x="5069486" y="866485"/>
                </a:lnTo>
                <a:cubicBezTo>
                  <a:pt x="5119102" y="755848"/>
                  <a:pt x="5169675" y="645210"/>
                  <a:pt x="5270202" y="645210"/>
                </a:cubicBezTo>
                <a:cubicBezTo>
                  <a:pt x="5370728" y="645210"/>
                  <a:pt x="5421302" y="755848"/>
                  <a:pt x="5470917" y="866485"/>
                </a:cubicBezTo>
                <a:lnTo>
                  <a:pt x="5473037" y="871045"/>
                </a:lnTo>
                <a:lnTo>
                  <a:pt x="5446515" y="806268"/>
                </a:lnTo>
                <a:cubicBezTo>
                  <a:pt x="5402586" y="700943"/>
                  <a:pt x="5354712" y="607321"/>
                  <a:pt x="5270202" y="607321"/>
                </a:cubicBezTo>
                <a:close/>
                <a:moveTo>
                  <a:pt x="3743724" y="607321"/>
                </a:moveTo>
                <a:cubicBezTo>
                  <a:pt x="3659181" y="607321"/>
                  <a:pt x="3611333" y="700943"/>
                  <a:pt x="3567423" y="806268"/>
                </a:cubicBezTo>
                <a:lnTo>
                  <a:pt x="3543338" y="865112"/>
                </a:lnTo>
                <a:lnTo>
                  <a:pt x="3580969" y="785213"/>
                </a:lnTo>
                <a:cubicBezTo>
                  <a:pt x="3620950" y="707433"/>
                  <a:pt x="3668376" y="645210"/>
                  <a:pt x="3743798" y="645210"/>
                </a:cubicBezTo>
                <a:cubicBezTo>
                  <a:pt x="3838074" y="645210"/>
                  <a:pt x="3888432" y="742434"/>
                  <a:pt x="3935248" y="845734"/>
                </a:cubicBezTo>
                <a:lnTo>
                  <a:pt x="3943887" y="864744"/>
                </a:lnTo>
                <a:lnTo>
                  <a:pt x="3919961" y="806268"/>
                </a:lnTo>
                <a:cubicBezTo>
                  <a:pt x="3876075" y="700943"/>
                  <a:pt x="3828267" y="607321"/>
                  <a:pt x="3743724" y="607321"/>
                </a:cubicBezTo>
                <a:close/>
                <a:moveTo>
                  <a:pt x="1369413" y="607321"/>
                </a:moveTo>
                <a:cubicBezTo>
                  <a:pt x="1284902" y="607321"/>
                  <a:pt x="1237071" y="700943"/>
                  <a:pt x="1193171" y="806268"/>
                </a:cubicBezTo>
                <a:lnTo>
                  <a:pt x="1167294" y="869504"/>
                </a:lnTo>
                <a:lnTo>
                  <a:pt x="1168698" y="866485"/>
                </a:lnTo>
                <a:cubicBezTo>
                  <a:pt x="1218313" y="755848"/>
                  <a:pt x="1268887" y="645210"/>
                  <a:pt x="1369413" y="645210"/>
                </a:cubicBezTo>
                <a:cubicBezTo>
                  <a:pt x="1469940" y="645210"/>
                  <a:pt x="1520513" y="755848"/>
                  <a:pt x="1570129" y="866485"/>
                </a:cubicBezTo>
                <a:lnTo>
                  <a:pt x="1572250" y="871045"/>
                </a:lnTo>
                <a:lnTo>
                  <a:pt x="1545727" y="806268"/>
                </a:lnTo>
                <a:cubicBezTo>
                  <a:pt x="1501798" y="700943"/>
                  <a:pt x="1453925" y="607321"/>
                  <a:pt x="1369413" y="607321"/>
                </a:cubicBezTo>
                <a:close/>
                <a:moveTo>
                  <a:pt x="10800622" y="526579"/>
                </a:moveTo>
                <a:cubicBezTo>
                  <a:pt x="10673951" y="526579"/>
                  <a:pt x="10629747" y="771812"/>
                  <a:pt x="10557297" y="940410"/>
                </a:cubicBezTo>
                <a:lnTo>
                  <a:pt x="10519926" y="1013470"/>
                </a:lnTo>
                <a:lnTo>
                  <a:pt x="10561321" y="940106"/>
                </a:lnTo>
                <a:cubicBezTo>
                  <a:pt x="10626756" y="803522"/>
                  <a:pt x="10674654" y="621411"/>
                  <a:pt x="10800403" y="621411"/>
                </a:cubicBezTo>
                <a:cubicBezTo>
                  <a:pt x="10951302" y="621411"/>
                  <a:pt x="10989314" y="883610"/>
                  <a:pt x="11080444" y="1014710"/>
                </a:cubicBezTo>
                <a:lnTo>
                  <a:pt x="11081903" y="1016523"/>
                </a:lnTo>
                <a:lnTo>
                  <a:pt x="11043142" y="940410"/>
                </a:lnTo>
                <a:cubicBezTo>
                  <a:pt x="10971057" y="771812"/>
                  <a:pt x="10927293" y="526579"/>
                  <a:pt x="10800622" y="526579"/>
                </a:cubicBezTo>
                <a:close/>
                <a:moveTo>
                  <a:pt x="6853656" y="526579"/>
                </a:moveTo>
                <a:cubicBezTo>
                  <a:pt x="6726985" y="526579"/>
                  <a:pt x="6682782" y="771812"/>
                  <a:pt x="6610332" y="940410"/>
                </a:cubicBezTo>
                <a:lnTo>
                  <a:pt x="6572962" y="1013466"/>
                </a:lnTo>
                <a:lnTo>
                  <a:pt x="6614355" y="940106"/>
                </a:lnTo>
                <a:cubicBezTo>
                  <a:pt x="6679791" y="803522"/>
                  <a:pt x="6727688" y="621411"/>
                  <a:pt x="6853437" y="621411"/>
                </a:cubicBezTo>
                <a:cubicBezTo>
                  <a:pt x="7004337" y="621411"/>
                  <a:pt x="7042349" y="883610"/>
                  <a:pt x="7133478" y="1014710"/>
                </a:cubicBezTo>
                <a:lnTo>
                  <a:pt x="7134937" y="1016523"/>
                </a:lnTo>
                <a:lnTo>
                  <a:pt x="7096177" y="940410"/>
                </a:lnTo>
                <a:cubicBezTo>
                  <a:pt x="7024091" y="771812"/>
                  <a:pt x="6980328" y="526579"/>
                  <a:pt x="6853656" y="526579"/>
                </a:cubicBezTo>
                <a:close/>
                <a:moveTo>
                  <a:pt x="2952870" y="526579"/>
                </a:moveTo>
                <a:cubicBezTo>
                  <a:pt x="2826200" y="526579"/>
                  <a:pt x="2781997" y="771812"/>
                  <a:pt x="2709546" y="940410"/>
                </a:cubicBezTo>
                <a:lnTo>
                  <a:pt x="2672176" y="1013466"/>
                </a:lnTo>
                <a:lnTo>
                  <a:pt x="2713569" y="940106"/>
                </a:lnTo>
                <a:cubicBezTo>
                  <a:pt x="2779004" y="803522"/>
                  <a:pt x="2826901" y="621411"/>
                  <a:pt x="2952651" y="621411"/>
                </a:cubicBezTo>
                <a:cubicBezTo>
                  <a:pt x="3103550" y="621411"/>
                  <a:pt x="3141563" y="883610"/>
                  <a:pt x="3232692" y="1014710"/>
                </a:cubicBezTo>
                <a:lnTo>
                  <a:pt x="3234154" y="1016527"/>
                </a:lnTo>
                <a:lnTo>
                  <a:pt x="3195392" y="940410"/>
                </a:lnTo>
                <a:cubicBezTo>
                  <a:pt x="3123306" y="771812"/>
                  <a:pt x="3079542" y="526579"/>
                  <a:pt x="2952870" y="526579"/>
                </a:cubicBezTo>
                <a:close/>
                <a:moveTo>
                  <a:pt x="10800622" y="422988"/>
                </a:moveTo>
                <a:cubicBezTo>
                  <a:pt x="10674190" y="422988"/>
                  <a:pt x="10629912" y="712992"/>
                  <a:pt x="10557423" y="912370"/>
                </a:cubicBezTo>
                <a:lnTo>
                  <a:pt x="10530270" y="975119"/>
                </a:lnTo>
                <a:lnTo>
                  <a:pt x="10561526" y="907327"/>
                </a:lnTo>
                <a:cubicBezTo>
                  <a:pt x="10626861" y="740394"/>
                  <a:pt x="10674645" y="517817"/>
                  <a:pt x="10800622" y="517817"/>
                </a:cubicBezTo>
                <a:cubicBezTo>
                  <a:pt x="10926599" y="517817"/>
                  <a:pt x="10974012" y="740251"/>
                  <a:pt x="11038999" y="907077"/>
                </a:cubicBezTo>
                <a:lnTo>
                  <a:pt x="11073891" y="983077"/>
                </a:lnTo>
                <a:lnTo>
                  <a:pt x="11043447" y="912402"/>
                </a:lnTo>
                <a:cubicBezTo>
                  <a:pt x="10971269" y="713024"/>
                  <a:pt x="10927054" y="422988"/>
                  <a:pt x="10800622" y="422988"/>
                </a:cubicBezTo>
                <a:close/>
                <a:moveTo>
                  <a:pt x="6853656" y="422988"/>
                </a:moveTo>
                <a:cubicBezTo>
                  <a:pt x="6727225" y="422988"/>
                  <a:pt x="6682947" y="712992"/>
                  <a:pt x="6610458" y="912370"/>
                </a:cubicBezTo>
                <a:lnTo>
                  <a:pt x="6583311" y="975104"/>
                </a:lnTo>
                <a:lnTo>
                  <a:pt x="6614560" y="907327"/>
                </a:lnTo>
                <a:cubicBezTo>
                  <a:pt x="6679895" y="740394"/>
                  <a:pt x="6727679" y="517817"/>
                  <a:pt x="6853656" y="517817"/>
                </a:cubicBezTo>
                <a:cubicBezTo>
                  <a:pt x="6979634" y="517817"/>
                  <a:pt x="7027047" y="740251"/>
                  <a:pt x="7092033" y="907077"/>
                </a:cubicBezTo>
                <a:lnTo>
                  <a:pt x="7126914" y="983053"/>
                </a:lnTo>
                <a:lnTo>
                  <a:pt x="7096481" y="912402"/>
                </a:lnTo>
                <a:cubicBezTo>
                  <a:pt x="7024303" y="713024"/>
                  <a:pt x="6980088" y="422988"/>
                  <a:pt x="6853656" y="422988"/>
                </a:cubicBezTo>
                <a:close/>
                <a:moveTo>
                  <a:pt x="2952870" y="422988"/>
                </a:moveTo>
                <a:cubicBezTo>
                  <a:pt x="2826439" y="422988"/>
                  <a:pt x="2782161" y="712992"/>
                  <a:pt x="2709672" y="912370"/>
                </a:cubicBezTo>
                <a:lnTo>
                  <a:pt x="2682536" y="975082"/>
                </a:lnTo>
                <a:lnTo>
                  <a:pt x="2713774" y="907327"/>
                </a:lnTo>
                <a:cubicBezTo>
                  <a:pt x="2779110" y="740394"/>
                  <a:pt x="2826893" y="517817"/>
                  <a:pt x="2952870" y="517817"/>
                </a:cubicBezTo>
                <a:cubicBezTo>
                  <a:pt x="3078847" y="517817"/>
                  <a:pt x="3126261" y="740251"/>
                  <a:pt x="3191248" y="907077"/>
                </a:cubicBezTo>
                <a:lnTo>
                  <a:pt x="3226143" y="983084"/>
                </a:lnTo>
                <a:lnTo>
                  <a:pt x="3195696" y="912402"/>
                </a:lnTo>
                <a:cubicBezTo>
                  <a:pt x="3123518" y="713024"/>
                  <a:pt x="3079302" y="422988"/>
                  <a:pt x="2952870" y="422988"/>
                </a:cubicBezTo>
                <a:close/>
                <a:moveTo>
                  <a:pt x="10800549" y="319468"/>
                </a:moveTo>
                <a:cubicBezTo>
                  <a:pt x="10689377" y="319509"/>
                  <a:pt x="10641969" y="575695"/>
                  <a:pt x="10583451" y="793846"/>
                </a:cubicBezTo>
                <a:lnTo>
                  <a:pt x="10558141" y="881834"/>
                </a:lnTo>
                <a:lnTo>
                  <a:pt x="10555630" y="889079"/>
                </a:lnTo>
                <a:lnTo>
                  <a:pt x="10531619" y="953249"/>
                </a:lnTo>
                <a:lnTo>
                  <a:pt x="10540935" y="931490"/>
                </a:lnTo>
                <a:lnTo>
                  <a:pt x="10555630" y="889079"/>
                </a:lnTo>
                <a:lnTo>
                  <a:pt x="10557474" y="884152"/>
                </a:lnTo>
                <a:lnTo>
                  <a:pt x="10558141" y="881834"/>
                </a:lnTo>
                <a:lnTo>
                  <a:pt x="10568428" y="852144"/>
                </a:lnTo>
                <a:cubicBezTo>
                  <a:pt x="10630185" y="657937"/>
                  <a:pt x="10679237" y="414226"/>
                  <a:pt x="10800622" y="414226"/>
                </a:cubicBezTo>
                <a:cubicBezTo>
                  <a:pt x="10926736" y="414226"/>
                  <a:pt x="10974286" y="677269"/>
                  <a:pt x="11039249" y="874551"/>
                </a:cubicBezTo>
                <a:lnTo>
                  <a:pt x="11041824" y="881836"/>
                </a:lnTo>
                <a:lnTo>
                  <a:pt x="11008368" y="762363"/>
                </a:lnTo>
                <a:cubicBezTo>
                  <a:pt x="10953858" y="551783"/>
                  <a:pt x="10906428" y="319428"/>
                  <a:pt x="10800549" y="319468"/>
                </a:cubicBezTo>
                <a:close/>
                <a:moveTo>
                  <a:pt x="6853583" y="319468"/>
                </a:moveTo>
                <a:cubicBezTo>
                  <a:pt x="6742411" y="319509"/>
                  <a:pt x="6695004" y="575695"/>
                  <a:pt x="6636486" y="793846"/>
                </a:cubicBezTo>
                <a:lnTo>
                  <a:pt x="6611178" y="881825"/>
                </a:lnTo>
                <a:lnTo>
                  <a:pt x="6608658" y="889098"/>
                </a:lnTo>
                <a:lnTo>
                  <a:pt x="6584653" y="953250"/>
                </a:lnTo>
                <a:lnTo>
                  <a:pt x="6593969" y="931490"/>
                </a:lnTo>
                <a:lnTo>
                  <a:pt x="6608658" y="889098"/>
                </a:lnTo>
                <a:lnTo>
                  <a:pt x="6610509" y="884152"/>
                </a:lnTo>
                <a:lnTo>
                  <a:pt x="6611178" y="881825"/>
                </a:lnTo>
                <a:lnTo>
                  <a:pt x="6621463" y="852144"/>
                </a:lnTo>
                <a:cubicBezTo>
                  <a:pt x="6683220" y="657937"/>
                  <a:pt x="6732271" y="414226"/>
                  <a:pt x="6853656" y="414226"/>
                </a:cubicBezTo>
                <a:cubicBezTo>
                  <a:pt x="6979771" y="414226"/>
                  <a:pt x="7027320" y="677269"/>
                  <a:pt x="7092283" y="874551"/>
                </a:cubicBezTo>
                <a:lnTo>
                  <a:pt x="7094857" y="881833"/>
                </a:lnTo>
                <a:lnTo>
                  <a:pt x="7061402" y="762363"/>
                </a:lnTo>
                <a:cubicBezTo>
                  <a:pt x="7006893" y="551783"/>
                  <a:pt x="6959462" y="319428"/>
                  <a:pt x="6853583" y="319468"/>
                </a:cubicBezTo>
                <a:close/>
                <a:moveTo>
                  <a:pt x="2952798" y="319468"/>
                </a:moveTo>
                <a:cubicBezTo>
                  <a:pt x="2841626" y="319509"/>
                  <a:pt x="2794218" y="575695"/>
                  <a:pt x="2735701" y="793846"/>
                </a:cubicBezTo>
                <a:lnTo>
                  <a:pt x="2710393" y="881825"/>
                </a:lnTo>
                <a:lnTo>
                  <a:pt x="2707873" y="889098"/>
                </a:lnTo>
                <a:lnTo>
                  <a:pt x="2683868" y="953250"/>
                </a:lnTo>
                <a:lnTo>
                  <a:pt x="2693184" y="931490"/>
                </a:lnTo>
                <a:lnTo>
                  <a:pt x="2707873" y="889098"/>
                </a:lnTo>
                <a:lnTo>
                  <a:pt x="2709723" y="884152"/>
                </a:lnTo>
                <a:lnTo>
                  <a:pt x="2710393" y="881825"/>
                </a:lnTo>
                <a:lnTo>
                  <a:pt x="2720677" y="852144"/>
                </a:lnTo>
                <a:cubicBezTo>
                  <a:pt x="2782435" y="657937"/>
                  <a:pt x="2831486" y="414226"/>
                  <a:pt x="2952870" y="414226"/>
                </a:cubicBezTo>
                <a:cubicBezTo>
                  <a:pt x="3078985" y="414226"/>
                  <a:pt x="3126534" y="677269"/>
                  <a:pt x="3191498" y="874551"/>
                </a:cubicBezTo>
                <a:lnTo>
                  <a:pt x="3194076" y="881845"/>
                </a:lnTo>
                <a:lnTo>
                  <a:pt x="3160618" y="762363"/>
                </a:lnTo>
                <a:cubicBezTo>
                  <a:pt x="3106109" y="551783"/>
                  <a:pt x="3058678" y="319428"/>
                  <a:pt x="2952798" y="319468"/>
                </a:cubicBezTo>
                <a:close/>
                <a:moveTo>
                  <a:pt x="10800476" y="215873"/>
                </a:moveTo>
                <a:cubicBezTo>
                  <a:pt x="10695196" y="215913"/>
                  <a:pt x="10647164" y="479265"/>
                  <a:pt x="10592140" y="717919"/>
                </a:cubicBezTo>
                <a:lnTo>
                  <a:pt x="10565775" y="823731"/>
                </a:lnTo>
                <a:lnTo>
                  <a:pt x="10598775" y="699160"/>
                </a:lnTo>
                <a:cubicBezTo>
                  <a:pt x="10648445" y="504897"/>
                  <a:pt x="10699329" y="310633"/>
                  <a:pt x="10800549" y="310633"/>
                </a:cubicBezTo>
                <a:cubicBezTo>
                  <a:pt x="10927074" y="310633"/>
                  <a:pt x="10974378" y="614141"/>
                  <a:pt x="11039207" y="841773"/>
                </a:cubicBezTo>
                <a:lnTo>
                  <a:pt x="11040820" y="847049"/>
                </a:lnTo>
                <a:lnTo>
                  <a:pt x="11008710" y="717828"/>
                </a:lnTo>
                <a:cubicBezTo>
                  <a:pt x="10953810" y="479170"/>
                  <a:pt x="10905756" y="215833"/>
                  <a:pt x="10800476" y="215873"/>
                </a:cubicBezTo>
                <a:close/>
                <a:moveTo>
                  <a:pt x="6853511" y="215873"/>
                </a:moveTo>
                <a:cubicBezTo>
                  <a:pt x="6748231" y="215913"/>
                  <a:pt x="6700198" y="479265"/>
                  <a:pt x="6645175" y="717919"/>
                </a:cubicBezTo>
                <a:lnTo>
                  <a:pt x="6618813" y="823719"/>
                </a:lnTo>
                <a:lnTo>
                  <a:pt x="6651810" y="699160"/>
                </a:lnTo>
                <a:cubicBezTo>
                  <a:pt x="6701480" y="504897"/>
                  <a:pt x="6752363" y="310633"/>
                  <a:pt x="6853583" y="310633"/>
                </a:cubicBezTo>
                <a:cubicBezTo>
                  <a:pt x="6980108" y="310633"/>
                  <a:pt x="7027413" y="614141"/>
                  <a:pt x="7092241" y="841773"/>
                </a:cubicBezTo>
                <a:lnTo>
                  <a:pt x="7093854" y="847046"/>
                </a:lnTo>
                <a:lnTo>
                  <a:pt x="7061745" y="717828"/>
                </a:lnTo>
                <a:cubicBezTo>
                  <a:pt x="7006845" y="479170"/>
                  <a:pt x="6958791" y="215833"/>
                  <a:pt x="6853511" y="215873"/>
                </a:cubicBezTo>
                <a:close/>
                <a:moveTo>
                  <a:pt x="2952725" y="215873"/>
                </a:moveTo>
                <a:cubicBezTo>
                  <a:pt x="2847446" y="215913"/>
                  <a:pt x="2799413" y="479265"/>
                  <a:pt x="2744390" y="717919"/>
                </a:cubicBezTo>
                <a:lnTo>
                  <a:pt x="2718033" y="823698"/>
                </a:lnTo>
                <a:lnTo>
                  <a:pt x="2751024" y="699160"/>
                </a:lnTo>
                <a:cubicBezTo>
                  <a:pt x="2800695" y="504897"/>
                  <a:pt x="2851578" y="310633"/>
                  <a:pt x="2952798" y="310633"/>
                </a:cubicBezTo>
                <a:cubicBezTo>
                  <a:pt x="3079324" y="310633"/>
                  <a:pt x="3126628" y="614141"/>
                  <a:pt x="3191456" y="841773"/>
                </a:cubicBezTo>
                <a:lnTo>
                  <a:pt x="3193070" y="847052"/>
                </a:lnTo>
                <a:lnTo>
                  <a:pt x="3160960" y="717828"/>
                </a:lnTo>
                <a:cubicBezTo>
                  <a:pt x="3106060" y="479170"/>
                  <a:pt x="3058005" y="215833"/>
                  <a:pt x="2952725" y="215873"/>
                </a:cubicBezTo>
                <a:close/>
                <a:moveTo>
                  <a:pt x="10800403" y="112281"/>
                </a:moveTo>
                <a:cubicBezTo>
                  <a:pt x="10695003" y="112281"/>
                  <a:pt x="10647025" y="406618"/>
                  <a:pt x="10592065" y="673361"/>
                </a:cubicBezTo>
                <a:lnTo>
                  <a:pt x="10580966" y="723198"/>
                </a:lnTo>
                <a:lnTo>
                  <a:pt x="10598657" y="647473"/>
                </a:lnTo>
                <a:cubicBezTo>
                  <a:pt x="10648299" y="427329"/>
                  <a:pt x="10699183" y="207185"/>
                  <a:pt x="10800476" y="207185"/>
                </a:cubicBezTo>
                <a:cubicBezTo>
                  <a:pt x="10901769" y="207185"/>
                  <a:pt x="10952415" y="427311"/>
                  <a:pt x="11001821" y="647436"/>
                </a:cubicBezTo>
                <a:lnTo>
                  <a:pt x="11016573" y="710873"/>
                </a:lnTo>
                <a:lnTo>
                  <a:pt x="11008247" y="673361"/>
                </a:lnTo>
                <a:cubicBezTo>
                  <a:pt x="10953496" y="406618"/>
                  <a:pt x="10905803" y="112281"/>
                  <a:pt x="10800403" y="112281"/>
                </a:cubicBezTo>
                <a:close/>
                <a:moveTo>
                  <a:pt x="6853437" y="112281"/>
                </a:moveTo>
                <a:cubicBezTo>
                  <a:pt x="6748038" y="112281"/>
                  <a:pt x="6700060" y="406618"/>
                  <a:pt x="6645100" y="673361"/>
                </a:cubicBezTo>
                <a:lnTo>
                  <a:pt x="6634013" y="723145"/>
                </a:lnTo>
                <a:lnTo>
                  <a:pt x="6651691" y="647473"/>
                </a:lnTo>
                <a:cubicBezTo>
                  <a:pt x="6701334" y="427329"/>
                  <a:pt x="6752218" y="207185"/>
                  <a:pt x="6853511" y="207185"/>
                </a:cubicBezTo>
                <a:cubicBezTo>
                  <a:pt x="6954804" y="207185"/>
                  <a:pt x="7005450" y="427311"/>
                  <a:pt x="7054855" y="647436"/>
                </a:cubicBezTo>
                <a:lnTo>
                  <a:pt x="7069601" y="710845"/>
                </a:lnTo>
                <a:lnTo>
                  <a:pt x="7061282" y="673361"/>
                </a:lnTo>
                <a:cubicBezTo>
                  <a:pt x="7006530" y="406618"/>
                  <a:pt x="6958837" y="112281"/>
                  <a:pt x="6853437" y="112281"/>
                </a:cubicBezTo>
                <a:close/>
                <a:moveTo>
                  <a:pt x="2952653" y="112281"/>
                </a:moveTo>
                <a:cubicBezTo>
                  <a:pt x="2847253" y="112281"/>
                  <a:pt x="2799275" y="406618"/>
                  <a:pt x="2744315" y="673361"/>
                </a:cubicBezTo>
                <a:lnTo>
                  <a:pt x="2733237" y="723107"/>
                </a:lnTo>
                <a:lnTo>
                  <a:pt x="2750906" y="647473"/>
                </a:lnTo>
                <a:cubicBezTo>
                  <a:pt x="2800548" y="427329"/>
                  <a:pt x="2851432" y="207185"/>
                  <a:pt x="2952725" y="207185"/>
                </a:cubicBezTo>
                <a:cubicBezTo>
                  <a:pt x="3054019" y="207185"/>
                  <a:pt x="3104665" y="427311"/>
                  <a:pt x="3154070" y="647436"/>
                </a:cubicBezTo>
                <a:lnTo>
                  <a:pt x="3168833" y="710917"/>
                </a:lnTo>
                <a:lnTo>
                  <a:pt x="3160497" y="673361"/>
                </a:lnTo>
                <a:cubicBezTo>
                  <a:pt x="3105746" y="406618"/>
                  <a:pt x="3058052" y="112281"/>
                  <a:pt x="2952653" y="112281"/>
                </a:cubicBezTo>
                <a:close/>
                <a:moveTo>
                  <a:pt x="10800403" y="8688"/>
                </a:moveTo>
                <a:cubicBezTo>
                  <a:pt x="10709650" y="8688"/>
                  <a:pt x="10661742" y="247698"/>
                  <a:pt x="10615452" y="501645"/>
                </a:cubicBezTo>
                <a:lnTo>
                  <a:pt x="10594924" y="612758"/>
                </a:lnTo>
                <a:lnTo>
                  <a:pt x="10598510" y="595603"/>
                </a:lnTo>
                <a:cubicBezTo>
                  <a:pt x="10648171" y="349561"/>
                  <a:pt x="10699110" y="103519"/>
                  <a:pt x="10800403" y="103519"/>
                </a:cubicBezTo>
                <a:cubicBezTo>
                  <a:pt x="10901696" y="103519"/>
                  <a:pt x="10952361" y="349561"/>
                  <a:pt x="11001784" y="595603"/>
                </a:cubicBezTo>
                <a:lnTo>
                  <a:pt x="11006778" y="619595"/>
                </a:lnTo>
                <a:lnTo>
                  <a:pt x="10984926" y="501645"/>
                </a:lnTo>
                <a:cubicBezTo>
                  <a:pt x="10938501" y="247698"/>
                  <a:pt x="10890506" y="8688"/>
                  <a:pt x="10800403" y="8688"/>
                </a:cubicBezTo>
                <a:close/>
                <a:moveTo>
                  <a:pt x="6853437" y="8688"/>
                </a:moveTo>
                <a:cubicBezTo>
                  <a:pt x="6762684" y="8688"/>
                  <a:pt x="6714776" y="247698"/>
                  <a:pt x="6668486" y="501645"/>
                </a:cubicBezTo>
                <a:lnTo>
                  <a:pt x="6647955" y="612777"/>
                </a:lnTo>
                <a:lnTo>
                  <a:pt x="6651545" y="595603"/>
                </a:lnTo>
                <a:cubicBezTo>
                  <a:pt x="6701206" y="349561"/>
                  <a:pt x="6752144" y="103519"/>
                  <a:pt x="6853437" y="103519"/>
                </a:cubicBezTo>
                <a:cubicBezTo>
                  <a:pt x="6954730" y="103519"/>
                  <a:pt x="7005395" y="349561"/>
                  <a:pt x="7054819" y="595603"/>
                </a:cubicBezTo>
                <a:lnTo>
                  <a:pt x="7059815" y="619611"/>
                </a:lnTo>
                <a:lnTo>
                  <a:pt x="7037960" y="501645"/>
                </a:lnTo>
                <a:cubicBezTo>
                  <a:pt x="6991536" y="247698"/>
                  <a:pt x="6943540" y="8688"/>
                  <a:pt x="6853437" y="8688"/>
                </a:cubicBezTo>
                <a:close/>
                <a:moveTo>
                  <a:pt x="2952653" y="8688"/>
                </a:moveTo>
                <a:cubicBezTo>
                  <a:pt x="2861900" y="8688"/>
                  <a:pt x="2813992" y="247698"/>
                  <a:pt x="2767702" y="501645"/>
                </a:cubicBezTo>
                <a:lnTo>
                  <a:pt x="2747173" y="612762"/>
                </a:lnTo>
                <a:lnTo>
                  <a:pt x="2750760" y="595603"/>
                </a:lnTo>
                <a:cubicBezTo>
                  <a:pt x="2800421" y="349561"/>
                  <a:pt x="2851360" y="103519"/>
                  <a:pt x="2952653" y="103519"/>
                </a:cubicBezTo>
                <a:cubicBezTo>
                  <a:pt x="3053946" y="103519"/>
                  <a:pt x="3104610" y="349561"/>
                  <a:pt x="3154034" y="595603"/>
                </a:cubicBezTo>
                <a:lnTo>
                  <a:pt x="3159032" y="619617"/>
                </a:lnTo>
                <a:lnTo>
                  <a:pt x="3137176" y="501645"/>
                </a:lnTo>
                <a:cubicBezTo>
                  <a:pt x="3090752" y="247698"/>
                  <a:pt x="3042756" y="8688"/>
                  <a:pt x="2952653" y="8688"/>
                </a:cubicBezTo>
                <a:close/>
                <a:moveTo>
                  <a:pt x="2952944" y="0"/>
                </a:moveTo>
                <a:cubicBezTo>
                  <a:pt x="3142801" y="0"/>
                  <a:pt x="3155245" y="956040"/>
                  <a:pt x="3314382" y="1075545"/>
                </a:cubicBezTo>
                <a:lnTo>
                  <a:pt x="3338851" y="1084368"/>
                </a:lnTo>
                <a:lnTo>
                  <a:pt x="3364080" y="1084368"/>
                </a:lnTo>
                <a:lnTo>
                  <a:pt x="3387246" y="1079697"/>
                </a:lnTo>
                <a:lnTo>
                  <a:pt x="3410416" y="1067981"/>
                </a:lnTo>
                <a:cubicBezTo>
                  <a:pt x="3543954" y="976473"/>
                  <a:pt x="3567374" y="598634"/>
                  <a:pt x="3744016" y="598634"/>
                </a:cubicBezTo>
                <a:cubicBezTo>
                  <a:pt x="3920659" y="598634"/>
                  <a:pt x="3943289" y="976473"/>
                  <a:pt x="4077379" y="1067981"/>
                </a:cubicBezTo>
                <a:lnTo>
                  <a:pt x="4100722" y="1079731"/>
                </a:lnTo>
                <a:lnTo>
                  <a:pt x="4115057" y="1082615"/>
                </a:lnTo>
                <a:lnTo>
                  <a:pt x="4148072" y="1077252"/>
                </a:lnTo>
                <a:cubicBezTo>
                  <a:pt x="4281408" y="1030441"/>
                  <a:pt x="4303965" y="843197"/>
                  <a:pt x="4479056" y="843197"/>
                </a:cubicBezTo>
                <a:cubicBezTo>
                  <a:pt x="4654149" y="843197"/>
                  <a:pt x="4676761" y="1030441"/>
                  <a:pt x="4810114" y="1077252"/>
                </a:cubicBezTo>
                <a:lnTo>
                  <a:pt x="4853922" y="1084368"/>
                </a:lnTo>
                <a:lnTo>
                  <a:pt x="4891364" y="1084368"/>
                </a:lnTo>
                <a:lnTo>
                  <a:pt x="4913523" y="1079903"/>
                </a:lnTo>
                <a:lnTo>
                  <a:pt x="4937168" y="1067981"/>
                </a:lnTo>
                <a:cubicBezTo>
                  <a:pt x="5071050" y="976473"/>
                  <a:pt x="5093851" y="598634"/>
                  <a:pt x="5270494" y="598634"/>
                </a:cubicBezTo>
                <a:cubicBezTo>
                  <a:pt x="5447136" y="598634"/>
                  <a:pt x="5469655" y="976473"/>
                  <a:pt x="5603715" y="1067981"/>
                </a:cubicBezTo>
                <a:lnTo>
                  <a:pt x="5627732" y="1080072"/>
                </a:lnTo>
                <a:lnTo>
                  <a:pt x="5649044" y="1084368"/>
                </a:lnTo>
                <a:lnTo>
                  <a:pt x="5682249" y="1084368"/>
                </a:lnTo>
                <a:lnTo>
                  <a:pt x="5712611" y="1078074"/>
                </a:lnTo>
                <a:lnTo>
                  <a:pt x="5751564" y="1059680"/>
                </a:lnTo>
                <a:lnTo>
                  <a:pt x="5755831" y="1056735"/>
                </a:lnTo>
                <a:lnTo>
                  <a:pt x="5797838" y="1014994"/>
                </a:lnTo>
                <a:cubicBezTo>
                  <a:pt x="5877928" y="914275"/>
                  <a:pt x="5920645" y="744642"/>
                  <a:pt x="6061855" y="744642"/>
                </a:cubicBezTo>
                <a:cubicBezTo>
                  <a:pt x="6203066" y="744642"/>
                  <a:pt x="6245277" y="914275"/>
                  <a:pt x="6325448" y="1014994"/>
                </a:cubicBezTo>
                <a:lnTo>
                  <a:pt x="6368740" y="1057920"/>
                </a:lnTo>
                <a:lnTo>
                  <a:pt x="6370159" y="1058896"/>
                </a:lnTo>
                <a:lnTo>
                  <a:pt x="6411151" y="1078172"/>
                </a:lnTo>
                <a:lnTo>
                  <a:pt x="6441210" y="1084368"/>
                </a:lnTo>
                <a:lnTo>
                  <a:pt x="6467119" y="1084368"/>
                </a:lnTo>
                <a:lnTo>
                  <a:pt x="6491844" y="1075545"/>
                </a:lnTo>
                <a:cubicBezTo>
                  <a:pt x="6652486" y="956040"/>
                  <a:pt x="6662573" y="0"/>
                  <a:pt x="6853729" y="0"/>
                </a:cubicBezTo>
                <a:cubicBezTo>
                  <a:pt x="7043586" y="0"/>
                  <a:pt x="7056029" y="956040"/>
                  <a:pt x="7215167" y="1075545"/>
                </a:cubicBezTo>
                <a:lnTo>
                  <a:pt x="7239636" y="1084368"/>
                </a:lnTo>
                <a:lnTo>
                  <a:pt x="7264865" y="1084368"/>
                </a:lnTo>
                <a:lnTo>
                  <a:pt x="7288032" y="1079697"/>
                </a:lnTo>
                <a:lnTo>
                  <a:pt x="7311202" y="1067981"/>
                </a:lnTo>
                <a:cubicBezTo>
                  <a:pt x="7444739" y="976473"/>
                  <a:pt x="7468159" y="598634"/>
                  <a:pt x="7644801" y="598634"/>
                </a:cubicBezTo>
                <a:cubicBezTo>
                  <a:pt x="7821444" y="598634"/>
                  <a:pt x="7844075" y="976473"/>
                  <a:pt x="7978165" y="1067981"/>
                </a:cubicBezTo>
                <a:lnTo>
                  <a:pt x="8001507" y="1079731"/>
                </a:lnTo>
                <a:lnTo>
                  <a:pt x="8024555" y="1084368"/>
                </a:lnTo>
                <a:lnTo>
                  <a:pt x="8051225" y="1084368"/>
                </a:lnTo>
                <a:lnTo>
                  <a:pt x="8095034" y="1077252"/>
                </a:lnTo>
                <a:cubicBezTo>
                  <a:pt x="8228372" y="1030441"/>
                  <a:pt x="8250929" y="843197"/>
                  <a:pt x="8426020" y="843197"/>
                </a:cubicBezTo>
                <a:cubicBezTo>
                  <a:pt x="8601111" y="843197"/>
                  <a:pt x="8623724" y="1030441"/>
                  <a:pt x="8757077" y="1077252"/>
                </a:cubicBezTo>
                <a:lnTo>
                  <a:pt x="8800885" y="1084368"/>
                </a:lnTo>
                <a:lnTo>
                  <a:pt x="8838328" y="1084368"/>
                </a:lnTo>
                <a:lnTo>
                  <a:pt x="8860485" y="1079904"/>
                </a:lnTo>
                <a:lnTo>
                  <a:pt x="8884132" y="1067981"/>
                </a:lnTo>
                <a:cubicBezTo>
                  <a:pt x="9018014" y="976473"/>
                  <a:pt x="9040813" y="598634"/>
                  <a:pt x="9217457" y="598634"/>
                </a:cubicBezTo>
                <a:cubicBezTo>
                  <a:pt x="9394100" y="598634"/>
                  <a:pt x="9416618" y="976473"/>
                  <a:pt x="9550679" y="1067981"/>
                </a:cubicBezTo>
                <a:lnTo>
                  <a:pt x="9574695" y="1080072"/>
                </a:lnTo>
                <a:lnTo>
                  <a:pt x="9596008" y="1084368"/>
                </a:lnTo>
                <a:lnTo>
                  <a:pt x="9629214" y="1084368"/>
                </a:lnTo>
                <a:lnTo>
                  <a:pt x="9659573" y="1078074"/>
                </a:lnTo>
                <a:lnTo>
                  <a:pt x="9698530" y="1059679"/>
                </a:lnTo>
                <a:lnTo>
                  <a:pt x="9702794" y="1056736"/>
                </a:lnTo>
                <a:lnTo>
                  <a:pt x="9744801" y="1014994"/>
                </a:lnTo>
                <a:cubicBezTo>
                  <a:pt x="9824892" y="914275"/>
                  <a:pt x="9867609" y="744642"/>
                  <a:pt x="10008821" y="744642"/>
                </a:cubicBezTo>
                <a:cubicBezTo>
                  <a:pt x="10150032" y="744642"/>
                  <a:pt x="10192243" y="914275"/>
                  <a:pt x="10272414" y="1014994"/>
                </a:cubicBezTo>
                <a:lnTo>
                  <a:pt x="10315706" y="1057920"/>
                </a:lnTo>
                <a:lnTo>
                  <a:pt x="10317125" y="1058896"/>
                </a:lnTo>
                <a:lnTo>
                  <a:pt x="10358117" y="1078172"/>
                </a:lnTo>
                <a:lnTo>
                  <a:pt x="10388176" y="1084368"/>
                </a:lnTo>
                <a:lnTo>
                  <a:pt x="10414084" y="1084368"/>
                </a:lnTo>
                <a:lnTo>
                  <a:pt x="10438810" y="1075545"/>
                </a:lnTo>
                <a:cubicBezTo>
                  <a:pt x="10599452" y="956040"/>
                  <a:pt x="10609539" y="0"/>
                  <a:pt x="10800695" y="0"/>
                </a:cubicBezTo>
                <a:cubicBezTo>
                  <a:pt x="10990551" y="0"/>
                  <a:pt x="11002994" y="956040"/>
                  <a:pt x="11162132" y="1075545"/>
                </a:cubicBezTo>
                <a:lnTo>
                  <a:pt x="11186602" y="1084368"/>
                </a:lnTo>
                <a:lnTo>
                  <a:pt x="11211830" y="1084368"/>
                </a:lnTo>
                <a:lnTo>
                  <a:pt x="11234996" y="1079697"/>
                </a:lnTo>
                <a:lnTo>
                  <a:pt x="11258167" y="1067981"/>
                </a:lnTo>
                <a:cubicBezTo>
                  <a:pt x="11391703" y="976473"/>
                  <a:pt x="11415124" y="598634"/>
                  <a:pt x="11591767" y="598634"/>
                </a:cubicBezTo>
                <a:cubicBezTo>
                  <a:pt x="11768410" y="598634"/>
                  <a:pt x="11791040" y="976473"/>
                  <a:pt x="11925129" y="1067981"/>
                </a:cubicBezTo>
                <a:lnTo>
                  <a:pt x="11948473" y="1079731"/>
                </a:lnTo>
                <a:lnTo>
                  <a:pt x="11971518" y="1084368"/>
                </a:lnTo>
                <a:lnTo>
                  <a:pt x="12239996" y="1084368"/>
                </a:lnTo>
                <a:lnTo>
                  <a:pt x="12239996" y="1098093"/>
                </a:lnTo>
                <a:lnTo>
                  <a:pt x="11973336" y="1098093"/>
                </a:lnTo>
                <a:lnTo>
                  <a:pt x="11949389" y="1102917"/>
                </a:lnTo>
                <a:lnTo>
                  <a:pt x="11924873" y="1115281"/>
                </a:lnTo>
                <a:cubicBezTo>
                  <a:pt x="11791048" y="1206789"/>
                  <a:pt x="11768684" y="1584628"/>
                  <a:pt x="11591913" y="1584628"/>
                </a:cubicBezTo>
                <a:cubicBezTo>
                  <a:pt x="11415142" y="1584628"/>
                  <a:pt x="11392213" y="1206789"/>
                  <a:pt x="11258153" y="1115281"/>
                </a:cubicBezTo>
                <a:lnTo>
                  <a:pt x="11234694" y="1103468"/>
                </a:lnTo>
                <a:lnTo>
                  <a:pt x="11208014" y="1098093"/>
                </a:lnTo>
                <a:lnTo>
                  <a:pt x="11188887" y="1098093"/>
                </a:lnTo>
                <a:lnTo>
                  <a:pt x="11186744" y="1098717"/>
                </a:lnTo>
                <a:lnTo>
                  <a:pt x="11161628" y="1107717"/>
                </a:lnTo>
                <a:cubicBezTo>
                  <a:pt x="11001723" y="1227222"/>
                  <a:pt x="10992724" y="2183261"/>
                  <a:pt x="10801498" y="2183261"/>
                </a:cubicBezTo>
                <a:lnTo>
                  <a:pt x="10801498" y="2183698"/>
                </a:lnTo>
                <a:cubicBezTo>
                  <a:pt x="10611711" y="2183698"/>
                  <a:pt x="10597539" y="1227659"/>
                  <a:pt x="10438185" y="1108154"/>
                </a:cubicBezTo>
                <a:lnTo>
                  <a:pt x="10410488" y="1098174"/>
                </a:lnTo>
                <a:lnTo>
                  <a:pt x="10410240" y="1098093"/>
                </a:lnTo>
                <a:lnTo>
                  <a:pt x="10394920" y="1098093"/>
                </a:lnTo>
                <a:lnTo>
                  <a:pt x="10357079" y="1105917"/>
                </a:lnTo>
                <a:lnTo>
                  <a:pt x="10318876" y="1123914"/>
                </a:lnTo>
                <a:lnTo>
                  <a:pt x="10313989" y="1127285"/>
                </a:lnTo>
                <a:lnTo>
                  <a:pt x="10277401" y="1162502"/>
                </a:lnTo>
                <a:cubicBezTo>
                  <a:pt x="10194002" y="1262283"/>
                  <a:pt x="10152994" y="1439057"/>
                  <a:pt x="10008893" y="1439057"/>
                </a:cubicBezTo>
                <a:cubicBezTo>
                  <a:pt x="9865002" y="1439057"/>
                  <a:pt x="9823602" y="1262283"/>
                  <a:pt x="9739992" y="1162502"/>
                </a:cubicBezTo>
                <a:lnTo>
                  <a:pt x="9704120" y="1128042"/>
                </a:lnTo>
                <a:lnTo>
                  <a:pt x="9697434" y="1123442"/>
                </a:lnTo>
                <a:lnTo>
                  <a:pt x="9661237" y="1106404"/>
                </a:lnTo>
                <a:lnTo>
                  <a:pt x="9620960" y="1098093"/>
                </a:lnTo>
                <a:lnTo>
                  <a:pt x="9605272" y="1098093"/>
                </a:lnTo>
                <a:lnTo>
                  <a:pt x="9572480" y="1104709"/>
                </a:lnTo>
                <a:lnTo>
                  <a:pt x="9550656" y="1115718"/>
                </a:lnTo>
                <a:cubicBezTo>
                  <a:pt x="9416870" y="1207226"/>
                  <a:pt x="9394465" y="1585065"/>
                  <a:pt x="9217822" y="1585065"/>
                </a:cubicBezTo>
                <a:cubicBezTo>
                  <a:pt x="9041115" y="1585065"/>
                  <a:pt x="9018195" y="1207226"/>
                  <a:pt x="8884185" y="1115718"/>
                </a:cubicBezTo>
                <a:lnTo>
                  <a:pt x="8864470" y="1105786"/>
                </a:lnTo>
                <a:lnTo>
                  <a:pt x="8863007" y="1105106"/>
                </a:lnTo>
                <a:lnTo>
                  <a:pt x="8828201" y="1098093"/>
                </a:lnTo>
                <a:lnTo>
                  <a:pt x="8813056" y="1098093"/>
                </a:lnTo>
                <a:lnTo>
                  <a:pt x="8765596" y="1105061"/>
                </a:lnTo>
                <a:lnTo>
                  <a:pt x="8757041" y="1106450"/>
                </a:lnTo>
                <a:cubicBezTo>
                  <a:pt x="8623705" y="1153276"/>
                  <a:pt x="8601722" y="1340584"/>
                  <a:pt x="8426312" y="1340648"/>
                </a:cubicBezTo>
                <a:cubicBezTo>
                  <a:pt x="8251349" y="1340648"/>
                  <a:pt x="8228584" y="1153572"/>
                  <a:pt x="8095241" y="1106802"/>
                </a:cubicBezTo>
                <a:lnTo>
                  <a:pt x="8086071" y="1105314"/>
                </a:lnTo>
                <a:lnTo>
                  <a:pt x="8036866" y="1098093"/>
                </a:lnTo>
                <a:lnTo>
                  <a:pt x="8026369" y="1098093"/>
                </a:lnTo>
                <a:lnTo>
                  <a:pt x="8002425" y="1102917"/>
                </a:lnTo>
                <a:lnTo>
                  <a:pt x="7978332" y="1115067"/>
                </a:lnTo>
                <a:lnTo>
                  <a:pt x="7977873" y="1115317"/>
                </a:lnTo>
                <a:lnTo>
                  <a:pt x="7932428" y="1161721"/>
                </a:lnTo>
                <a:cubicBezTo>
                  <a:pt x="7836079" y="1295345"/>
                  <a:pt x="7799622" y="1584628"/>
                  <a:pt x="7644947" y="1584628"/>
                </a:cubicBezTo>
                <a:cubicBezTo>
                  <a:pt x="7468176" y="1584628"/>
                  <a:pt x="7445248" y="1206789"/>
                  <a:pt x="7311188" y="1115281"/>
                </a:cubicBezTo>
                <a:lnTo>
                  <a:pt x="7287727" y="1103468"/>
                </a:lnTo>
                <a:lnTo>
                  <a:pt x="7261049" y="1098093"/>
                </a:lnTo>
                <a:lnTo>
                  <a:pt x="7241921" y="1098093"/>
                </a:lnTo>
                <a:lnTo>
                  <a:pt x="7239781" y="1098717"/>
                </a:lnTo>
                <a:lnTo>
                  <a:pt x="7214662" y="1107717"/>
                </a:lnTo>
                <a:cubicBezTo>
                  <a:pt x="7054757" y="1227222"/>
                  <a:pt x="7045758" y="2183261"/>
                  <a:pt x="6854532" y="2183261"/>
                </a:cubicBezTo>
                <a:lnTo>
                  <a:pt x="6854532" y="2183698"/>
                </a:lnTo>
                <a:cubicBezTo>
                  <a:pt x="6664745" y="2183698"/>
                  <a:pt x="6650573" y="1227659"/>
                  <a:pt x="6491219" y="1108154"/>
                </a:cubicBezTo>
                <a:lnTo>
                  <a:pt x="6463518" y="1098173"/>
                </a:lnTo>
                <a:lnTo>
                  <a:pt x="6463274" y="1098093"/>
                </a:lnTo>
                <a:lnTo>
                  <a:pt x="6447954" y="1098093"/>
                </a:lnTo>
                <a:lnTo>
                  <a:pt x="6410113" y="1105917"/>
                </a:lnTo>
                <a:lnTo>
                  <a:pt x="6371910" y="1123914"/>
                </a:lnTo>
                <a:lnTo>
                  <a:pt x="6367024" y="1127284"/>
                </a:lnTo>
                <a:lnTo>
                  <a:pt x="6330436" y="1162502"/>
                </a:lnTo>
                <a:cubicBezTo>
                  <a:pt x="6247037" y="1262283"/>
                  <a:pt x="6206029" y="1439057"/>
                  <a:pt x="6061929" y="1439057"/>
                </a:cubicBezTo>
                <a:cubicBezTo>
                  <a:pt x="5918037" y="1439057"/>
                  <a:pt x="5876637" y="1262283"/>
                  <a:pt x="5793028" y="1162502"/>
                </a:cubicBezTo>
                <a:lnTo>
                  <a:pt x="5757160" y="1128046"/>
                </a:lnTo>
                <a:lnTo>
                  <a:pt x="5750465" y="1123439"/>
                </a:lnTo>
                <a:lnTo>
                  <a:pt x="5714275" y="1106405"/>
                </a:lnTo>
                <a:lnTo>
                  <a:pt x="5673995" y="1098093"/>
                </a:lnTo>
                <a:lnTo>
                  <a:pt x="5658307" y="1098093"/>
                </a:lnTo>
                <a:lnTo>
                  <a:pt x="5625517" y="1104708"/>
                </a:lnTo>
                <a:lnTo>
                  <a:pt x="5603692" y="1115718"/>
                </a:lnTo>
                <a:cubicBezTo>
                  <a:pt x="5469907" y="1207226"/>
                  <a:pt x="5447501" y="1585065"/>
                  <a:pt x="5270859" y="1585065"/>
                </a:cubicBezTo>
                <a:cubicBezTo>
                  <a:pt x="5094151" y="1585065"/>
                  <a:pt x="5071231" y="1207226"/>
                  <a:pt x="4937221" y="1115718"/>
                </a:cubicBezTo>
                <a:lnTo>
                  <a:pt x="4917501" y="1105785"/>
                </a:lnTo>
                <a:lnTo>
                  <a:pt x="4916044" y="1105106"/>
                </a:lnTo>
                <a:lnTo>
                  <a:pt x="4881235" y="1098093"/>
                </a:lnTo>
                <a:lnTo>
                  <a:pt x="4866092" y="1098093"/>
                </a:lnTo>
                <a:lnTo>
                  <a:pt x="4818633" y="1105061"/>
                </a:lnTo>
                <a:lnTo>
                  <a:pt x="4810077" y="1106450"/>
                </a:lnTo>
                <a:cubicBezTo>
                  <a:pt x="4676741" y="1153276"/>
                  <a:pt x="4654758" y="1340584"/>
                  <a:pt x="4479348" y="1340648"/>
                </a:cubicBezTo>
                <a:cubicBezTo>
                  <a:pt x="4304384" y="1340648"/>
                  <a:pt x="4281620" y="1153572"/>
                  <a:pt x="4148279" y="1106802"/>
                </a:cubicBezTo>
                <a:lnTo>
                  <a:pt x="4139160" y="1105322"/>
                </a:lnTo>
                <a:lnTo>
                  <a:pt x="4110544" y="1101123"/>
                </a:lnTo>
                <a:lnTo>
                  <a:pt x="4101641" y="1102916"/>
                </a:lnTo>
                <a:lnTo>
                  <a:pt x="4077498" y="1115091"/>
                </a:lnTo>
                <a:lnTo>
                  <a:pt x="4077091" y="1115313"/>
                </a:lnTo>
                <a:lnTo>
                  <a:pt x="4031643" y="1161721"/>
                </a:lnTo>
                <a:cubicBezTo>
                  <a:pt x="3935294" y="1295345"/>
                  <a:pt x="3898836" y="1584628"/>
                  <a:pt x="3744161" y="1584628"/>
                </a:cubicBezTo>
                <a:cubicBezTo>
                  <a:pt x="3567392" y="1584628"/>
                  <a:pt x="3544464" y="1206789"/>
                  <a:pt x="3410403" y="1115281"/>
                </a:cubicBezTo>
                <a:lnTo>
                  <a:pt x="3386945" y="1103469"/>
                </a:lnTo>
                <a:lnTo>
                  <a:pt x="3360261" y="1098093"/>
                </a:lnTo>
                <a:lnTo>
                  <a:pt x="3341133" y="1098093"/>
                </a:lnTo>
                <a:lnTo>
                  <a:pt x="3339009" y="1098712"/>
                </a:lnTo>
                <a:lnTo>
                  <a:pt x="3313878" y="1107717"/>
                </a:lnTo>
                <a:cubicBezTo>
                  <a:pt x="3153973" y="1227222"/>
                  <a:pt x="3144973" y="2183261"/>
                  <a:pt x="2953747" y="2183261"/>
                </a:cubicBezTo>
                <a:lnTo>
                  <a:pt x="2953747" y="2183698"/>
                </a:lnTo>
                <a:cubicBezTo>
                  <a:pt x="2763960" y="2183698"/>
                  <a:pt x="2749788" y="1227659"/>
                  <a:pt x="2590435" y="1108154"/>
                </a:cubicBezTo>
                <a:lnTo>
                  <a:pt x="2562779" y="1098189"/>
                </a:lnTo>
                <a:lnTo>
                  <a:pt x="2562485" y="1098093"/>
                </a:lnTo>
                <a:lnTo>
                  <a:pt x="2547166" y="1098093"/>
                </a:lnTo>
                <a:lnTo>
                  <a:pt x="2509334" y="1105915"/>
                </a:lnTo>
                <a:lnTo>
                  <a:pt x="2471112" y="1123921"/>
                </a:lnTo>
                <a:lnTo>
                  <a:pt x="2466250" y="1127274"/>
                </a:lnTo>
                <a:lnTo>
                  <a:pt x="2429651" y="1162502"/>
                </a:lnTo>
                <a:cubicBezTo>
                  <a:pt x="2346252" y="1262283"/>
                  <a:pt x="2305244" y="1439057"/>
                  <a:pt x="2161143" y="1439057"/>
                </a:cubicBezTo>
                <a:cubicBezTo>
                  <a:pt x="2017251" y="1439057"/>
                  <a:pt x="1975851" y="1262283"/>
                  <a:pt x="1892241" y="1162502"/>
                </a:cubicBezTo>
                <a:lnTo>
                  <a:pt x="1856378" y="1128051"/>
                </a:lnTo>
                <a:lnTo>
                  <a:pt x="1849671" y="1123436"/>
                </a:lnTo>
                <a:lnTo>
                  <a:pt x="1813491" y="1106406"/>
                </a:lnTo>
                <a:lnTo>
                  <a:pt x="1773205" y="1098093"/>
                </a:lnTo>
                <a:lnTo>
                  <a:pt x="1757519" y="1098093"/>
                </a:lnTo>
                <a:lnTo>
                  <a:pt x="1724732" y="1104708"/>
                </a:lnTo>
                <a:lnTo>
                  <a:pt x="1702906" y="1115718"/>
                </a:lnTo>
                <a:cubicBezTo>
                  <a:pt x="1569119" y="1207226"/>
                  <a:pt x="1546713" y="1585065"/>
                  <a:pt x="1370071" y="1585065"/>
                </a:cubicBezTo>
                <a:cubicBezTo>
                  <a:pt x="1193364" y="1585065"/>
                  <a:pt x="1170443" y="1207226"/>
                  <a:pt x="1036434" y="1115718"/>
                </a:cubicBezTo>
                <a:lnTo>
                  <a:pt x="1016741" y="1105798"/>
                </a:lnTo>
                <a:lnTo>
                  <a:pt x="1015254" y="1105106"/>
                </a:lnTo>
                <a:lnTo>
                  <a:pt x="980447" y="1098093"/>
                </a:lnTo>
                <a:lnTo>
                  <a:pt x="965303" y="1098093"/>
                </a:lnTo>
                <a:lnTo>
                  <a:pt x="917873" y="1105057"/>
                </a:lnTo>
                <a:lnTo>
                  <a:pt x="909290" y="1106450"/>
                </a:lnTo>
                <a:cubicBezTo>
                  <a:pt x="775954" y="1153276"/>
                  <a:pt x="753972" y="1340584"/>
                  <a:pt x="578561" y="1340648"/>
                </a:cubicBezTo>
                <a:cubicBezTo>
                  <a:pt x="403598" y="1340648"/>
                  <a:pt x="380834" y="1153572"/>
                  <a:pt x="247490" y="1106802"/>
                </a:cubicBezTo>
                <a:lnTo>
                  <a:pt x="238355" y="1105320"/>
                </a:lnTo>
                <a:lnTo>
                  <a:pt x="189111" y="1098093"/>
                </a:lnTo>
                <a:lnTo>
                  <a:pt x="0" y="1098093"/>
                </a:lnTo>
                <a:lnTo>
                  <a:pt x="0" y="1084368"/>
                </a:lnTo>
                <a:lnTo>
                  <a:pt x="203476" y="1084368"/>
                </a:lnTo>
                <a:lnTo>
                  <a:pt x="247282" y="1077252"/>
                </a:lnTo>
                <a:cubicBezTo>
                  <a:pt x="380621" y="1030441"/>
                  <a:pt x="403178" y="843197"/>
                  <a:pt x="578269" y="843197"/>
                </a:cubicBezTo>
                <a:cubicBezTo>
                  <a:pt x="753360" y="843197"/>
                  <a:pt x="775973" y="1030441"/>
                  <a:pt x="909326" y="1077252"/>
                </a:cubicBezTo>
                <a:lnTo>
                  <a:pt x="953135" y="1084368"/>
                </a:lnTo>
                <a:lnTo>
                  <a:pt x="990577" y="1084368"/>
                </a:lnTo>
                <a:lnTo>
                  <a:pt x="1012735" y="1079903"/>
                </a:lnTo>
                <a:lnTo>
                  <a:pt x="1036381" y="1067981"/>
                </a:lnTo>
                <a:cubicBezTo>
                  <a:pt x="1170263" y="976473"/>
                  <a:pt x="1193063" y="598634"/>
                  <a:pt x="1369705" y="598634"/>
                </a:cubicBezTo>
                <a:cubicBezTo>
                  <a:pt x="1546348" y="598634"/>
                  <a:pt x="1568866" y="976473"/>
                  <a:pt x="1702927" y="1067981"/>
                </a:cubicBezTo>
                <a:lnTo>
                  <a:pt x="1726944" y="1080072"/>
                </a:lnTo>
                <a:lnTo>
                  <a:pt x="1748256" y="1084368"/>
                </a:lnTo>
                <a:lnTo>
                  <a:pt x="1781462" y="1084368"/>
                </a:lnTo>
                <a:lnTo>
                  <a:pt x="1811823" y="1078074"/>
                </a:lnTo>
                <a:lnTo>
                  <a:pt x="1850777" y="1059679"/>
                </a:lnTo>
                <a:lnTo>
                  <a:pt x="1855044" y="1056735"/>
                </a:lnTo>
                <a:lnTo>
                  <a:pt x="1897050" y="1014994"/>
                </a:lnTo>
                <a:cubicBezTo>
                  <a:pt x="1977141" y="914275"/>
                  <a:pt x="2019858" y="744642"/>
                  <a:pt x="2161071" y="744642"/>
                </a:cubicBezTo>
                <a:cubicBezTo>
                  <a:pt x="2302282" y="744642"/>
                  <a:pt x="2344493" y="914275"/>
                  <a:pt x="2424664" y="1014994"/>
                </a:cubicBezTo>
                <a:lnTo>
                  <a:pt x="2467956" y="1057920"/>
                </a:lnTo>
                <a:lnTo>
                  <a:pt x="2469374" y="1058896"/>
                </a:lnTo>
                <a:lnTo>
                  <a:pt x="2510366" y="1078172"/>
                </a:lnTo>
                <a:lnTo>
                  <a:pt x="2540425" y="1084368"/>
                </a:lnTo>
                <a:lnTo>
                  <a:pt x="2566334" y="1084368"/>
                </a:lnTo>
                <a:lnTo>
                  <a:pt x="2591059" y="1075545"/>
                </a:lnTo>
                <a:cubicBezTo>
                  <a:pt x="2751701" y="956040"/>
                  <a:pt x="2761789" y="0"/>
                  <a:pt x="295294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6 Title and text left">
  <p:cSld name="CUSTOM_15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644200" y="974375"/>
            <a:ext cx="5581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39" name="Google Shape;139;p19"/>
          <p:cNvSpPr txBox="1"/>
          <p:nvPr>
            <p:ph type="body" idx="1"/>
          </p:nvPr>
        </p:nvSpPr>
        <p:spPr>
          <a:xfrm>
            <a:off x="644050" y="2097700"/>
            <a:ext cx="5581500" cy="3565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40" name="Google Shape;140;p19"/>
          <p:cNvSpPr/>
          <p:nvPr/>
        </p:nvSpPr>
        <p:spPr>
          <a:xfrm flipH="1">
            <a:off x="15240" y="4925149"/>
            <a:ext cx="12176760" cy="1067145"/>
          </a:xfrm>
          <a:custGeom>
            <a:avLst/>
            <a:gdLst/>
            <a:ahLst/>
            <a:cxnLst/>
            <a:rect l="l" t="t" r="r" b="b"/>
            <a:pathLst>
              <a:path w="12954000" h="1067145" extrusionOk="0">
                <a:moveTo>
                  <a:pt x="5413273" y="4"/>
                </a:moveTo>
                <a:cubicBezTo>
                  <a:pt x="5405862" y="80"/>
                  <a:pt x="5399786" y="5425"/>
                  <a:pt x="5399507" y="12165"/>
                </a:cubicBezTo>
                <a:lnTo>
                  <a:pt x="5370694" y="716489"/>
                </a:lnTo>
                <a:lnTo>
                  <a:pt x="5331124" y="116040"/>
                </a:lnTo>
                <a:cubicBezTo>
                  <a:pt x="5330680" y="109361"/>
                  <a:pt x="5324604" y="104147"/>
                  <a:pt x="5317247" y="104132"/>
                </a:cubicBezTo>
                <a:cubicBezTo>
                  <a:pt x="5309890" y="104147"/>
                  <a:pt x="5303816" y="109331"/>
                  <a:pt x="5303370" y="115989"/>
                </a:cubicBezTo>
                <a:lnTo>
                  <a:pt x="5270822" y="582161"/>
                </a:lnTo>
                <a:lnTo>
                  <a:pt x="5248530" y="444894"/>
                </a:lnTo>
                <a:cubicBezTo>
                  <a:pt x="5247471" y="438707"/>
                  <a:pt x="5241674" y="434126"/>
                  <a:pt x="5234764" y="434101"/>
                </a:cubicBezTo>
                <a:cubicBezTo>
                  <a:pt x="5227909" y="434106"/>
                  <a:pt x="5222057" y="438666"/>
                  <a:pt x="5220998" y="444842"/>
                </a:cubicBezTo>
                <a:lnTo>
                  <a:pt x="5177639" y="703010"/>
                </a:lnTo>
                <a:lnTo>
                  <a:pt x="5150889" y="572179"/>
                </a:lnTo>
                <a:cubicBezTo>
                  <a:pt x="5149605" y="566508"/>
                  <a:pt x="5144256" y="562338"/>
                  <a:pt x="5137903" y="562044"/>
                </a:cubicBezTo>
                <a:cubicBezTo>
                  <a:pt x="5131438" y="561679"/>
                  <a:pt x="5125586" y="565454"/>
                  <a:pt x="5123803" y="571114"/>
                </a:cubicBezTo>
                <a:lnTo>
                  <a:pt x="5090364" y="673469"/>
                </a:lnTo>
                <a:lnTo>
                  <a:pt x="5052688" y="559916"/>
                </a:lnTo>
                <a:cubicBezTo>
                  <a:pt x="5051183" y="555396"/>
                  <a:pt x="5047060" y="552001"/>
                  <a:pt x="5041933" y="551114"/>
                </a:cubicBezTo>
                <a:cubicBezTo>
                  <a:pt x="5034408" y="549802"/>
                  <a:pt x="5027107" y="554312"/>
                  <a:pt x="5025658" y="561183"/>
                </a:cubicBezTo>
                <a:lnTo>
                  <a:pt x="4993502" y="714665"/>
                </a:lnTo>
                <a:lnTo>
                  <a:pt x="4957777" y="527588"/>
                </a:lnTo>
                <a:cubicBezTo>
                  <a:pt x="4956718" y="522151"/>
                  <a:pt x="4951869" y="517976"/>
                  <a:pt x="4945851" y="517276"/>
                </a:cubicBezTo>
                <a:cubicBezTo>
                  <a:pt x="4938215" y="516395"/>
                  <a:pt x="4931193" y="521305"/>
                  <a:pt x="4930246" y="528247"/>
                </a:cubicBezTo>
                <a:lnTo>
                  <a:pt x="4904776" y="720796"/>
                </a:lnTo>
                <a:lnTo>
                  <a:pt x="4862754" y="258323"/>
                </a:lnTo>
                <a:cubicBezTo>
                  <a:pt x="4862922" y="251326"/>
                  <a:pt x="4856792" y="245544"/>
                  <a:pt x="4849100" y="245402"/>
                </a:cubicBezTo>
                <a:cubicBezTo>
                  <a:pt x="4841409" y="245261"/>
                  <a:pt x="4835056" y="250819"/>
                  <a:pt x="4834888" y="257816"/>
                </a:cubicBezTo>
                <a:lnTo>
                  <a:pt x="4784730" y="625079"/>
                </a:lnTo>
                <a:lnTo>
                  <a:pt x="4766617" y="570810"/>
                </a:lnTo>
                <a:cubicBezTo>
                  <a:pt x="4764890" y="565677"/>
                  <a:pt x="4759762" y="562090"/>
                  <a:pt x="4753855" y="561841"/>
                </a:cubicBezTo>
                <a:cubicBezTo>
                  <a:pt x="4747947" y="561598"/>
                  <a:pt x="4742486" y="564821"/>
                  <a:pt x="4740312" y="569847"/>
                </a:cubicBezTo>
                <a:lnTo>
                  <a:pt x="4704644" y="651579"/>
                </a:lnTo>
                <a:lnTo>
                  <a:pt x="4676443" y="445197"/>
                </a:lnTo>
                <a:cubicBezTo>
                  <a:pt x="4675552" y="438858"/>
                  <a:pt x="4669644" y="434101"/>
                  <a:pt x="4662622" y="434101"/>
                </a:cubicBezTo>
                <a:cubicBezTo>
                  <a:pt x="4655544" y="434166"/>
                  <a:pt x="4649636" y="439051"/>
                  <a:pt x="4648912" y="445451"/>
                </a:cubicBezTo>
                <a:lnTo>
                  <a:pt x="4599924" y="875443"/>
                </a:lnTo>
                <a:lnTo>
                  <a:pt x="4550378" y="572381"/>
                </a:lnTo>
                <a:cubicBezTo>
                  <a:pt x="4549597" y="567491"/>
                  <a:pt x="4545752" y="563458"/>
                  <a:pt x="4540569" y="562044"/>
                </a:cubicBezTo>
                <a:cubicBezTo>
                  <a:pt x="4533213" y="560043"/>
                  <a:pt x="4525465" y="563853"/>
                  <a:pt x="4523236" y="570557"/>
                </a:cubicBezTo>
                <a:lnTo>
                  <a:pt x="4499271" y="642864"/>
                </a:lnTo>
                <a:lnTo>
                  <a:pt x="4463325" y="569087"/>
                </a:lnTo>
                <a:cubicBezTo>
                  <a:pt x="4460929" y="564116"/>
                  <a:pt x="4455355" y="561097"/>
                  <a:pt x="4449391" y="561588"/>
                </a:cubicBezTo>
                <a:cubicBezTo>
                  <a:pt x="4443483" y="562059"/>
                  <a:pt x="4438524" y="565905"/>
                  <a:pt x="4437075" y="571165"/>
                </a:cubicBezTo>
                <a:lnTo>
                  <a:pt x="4422529" y="624470"/>
                </a:lnTo>
                <a:lnTo>
                  <a:pt x="4378501" y="150800"/>
                </a:lnTo>
                <a:cubicBezTo>
                  <a:pt x="4377943" y="144228"/>
                  <a:pt x="4371869" y="139176"/>
                  <a:pt x="4364623" y="139196"/>
                </a:cubicBezTo>
                <a:cubicBezTo>
                  <a:pt x="4357323" y="139318"/>
                  <a:pt x="4351359" y="144527"/>
                  <a:pt x="4350914" y="151155"/>
                </a:cubicBezTo>
                <a:lnTo>
                  <a:pt x="4318813" y="673520"/>
                </a:lnTo>
                <a:lnTo>
                  <a:pt x="4285763" y="266178"/>
                </a:lnTo>
                <a:cubicBezTo>
                  <a:pt x="4285261" y="259616"/>
                  <a:pt x="4279298" y="254508"/>
                  <a:pt x="4272053" y="254422"/>
                </a:cubicBezTo>
                <a:cubicBezTo>
                  <a:pt x="4264863" y="254442"/>
                  <a:pt x="4258901" y="259387"/>
                  <a:pt x="4258175" y="265873"/>
                </a:cubicBezTo>
                <a:lnTo>
                  <a:pt x="4227190" y="549073"/>
                </a:lnTo>
                <a:lnTo>
                  <a:pt x="4181377" y="18499"/>
                </a:lnTo>
                <a:cubicBezTo>
                  <a:pt x="4180820" y="11921"/>
                  <a:pt x="4174745" y="6849"/>
                  <a:pt x="4167500" y="6844"/>
                </a:cubicBezTo>
                <a:lnTo>
                  <a:pt x="4167166" y="6844"/>
                </a:lnTo>
                <a:cubicBezTo>
                  <a:pt x="4159753" y="6976"/>
                  <a:pt x="4153790" y="12372"/>
                  <a:pt x="4153567" y="19107"/>
                </a:cubicBezTo>
                <a:lnTo>
                  <a:pt x="4129269" y="743193"/>
                </a:lnTo>
                <a:lnTo>
                  <a:pt x="4102629" y="430401"/>
                </a:lnTo>
                <a:cubicBezTo>
                  <a:pt x="4102851" y="423404"/>
                  <a:pt x="4096833" y="417551"/>
                  <a:pt x="4089142" y="417329"/>
                </a:cubicBezTo>
                <a:cubicBezTo>
                  <a:pt x="4081450" y="417106"/>
                  <a:pt x="4074985" y="422593"/>
                  <a:pt x="4074763" y="429591"/>
                </a:cubicBezTo>
                <a:lnTo>
                  <a:pt x="4036029" y="678790"/>
                </a:lnTo>
                <a:lnTo>
                  <a:pt x="4006826" y="571621"/>
                </a:lnTo>
                <a:cubicBezTo>
                  <a:pt x="4005265" y="565961"/>
                  <a:pt x="3999692" y="561989"/>
                  <a:pt x="3993282" y="561993"/>
                </a:cubicBezTo>
                <a:lnTo>
                  <a:pt x="3992949" y="561993"/>
                </a:lnTo>
                <a:cubicBezTo>
                  <a:pt x="3986427" y="562115"/>
                  <a:pt x="3980910" y="566331"/>
                  <a:pt x="3979628" y="572128"/>
                </a:cubicBezTo>
                <a:lnTo>
                  <a:pt x="3952208" y="700933"/>
                </a:lnTo>
                <a:lnTo>
                  <a:pt x="3902050" y="570354"/>
                </a:lnTo>
                <a:cubicBezTo>
                  <a:pt x="3900489" y="566366"/>
                  <a:pt x="3896867" y="563337"/>
                  <a:pt x="3892353" y="562288"/>
                </a:cubicBezTo>
                <a:cubicBezTo>
                  <a:pt x="3884884" y="560554"/>
                  <a:pt x="3877305" y="564638"/>
                  <a:pt x="3875409" y="571418"/>
                </a:cubicBezTo>
                <a:lnTo>
                  <a:pt x="3853229" y="648083"/>
                </a:lnTo>
                <a:lnTo>
                  <a:pt x="3810705" y="546083"/>
                </a:lnTo>
                <a:cubicBezTo>
                  <a:pt x="3808978" y="541994"/>
                  <a:pt x="3805076" y="538999"/>
                  <a:pt x="3800395" y="538148"/>
                </a:cubicBezTo>
                <a:cubicBezTo>
                  <a:pt x="3792815" y="536785"/>
                  <a:pt x="3785515" y="541249"/>
                  <a:pt x="3784010" y="548110"/>
                </a:cubicBezTo>
                <a:lnTo>
                  <a:pt x="3741988" y="739240"/>
                </a:lnTo>
                <a:lnTo>
                  <a:pt x="3716184" y="572634"/>
                </a:lnTo>
                <a:cubicBezTo>
                  <a:pt x="3715237" y="566397"/>
                  <a:pt x="3709329" y="561756"/>
                  <a:pt x="3702418" y="561740"/>
                </a:cubicBezTo>
                <a:cubicBezTo>
                  <a:pt x="3695395" y="561801"/>
                  <a:pt x="3689544" y="566600"/>
                  <a:pt x="3688708" y="572938"/>
                </a:cubicBezTo>
                <a:lnTo>
                  <a:pt x="3653764" y="845699"/>
                </a:lnTo>
                <a:lnTo>
                  <a:pt x="3604776" y="572381"/>
                </a:lnTo>
                <a:cubicBezTo>
                  <a:pt x="3603717" y="566508"/>
                  <a:pt x="3598312" y="562090"/>
                  <a:pt x="3591791" y="561740"/>
                </a:cubicBezTo>
                <a:cubicBezTo>
                  <a:pt x="3585269" y="561385"/>
                  <a:pt x="3579362" y="565232"/>
                  <a:pt x="3577635" y="570962"/>
                </a:cubicBezTo>
                <a:lnTo>
                  <a:pt x="3550772" y="657761"/>
                </a:lnTo>
                <a:lnTo>
                  <a:pt x="3520677" y="570608"/>
                </a:lnTo>
                <a:cubicBezTo>
                  <a:pt x="3519117" y="566067"/>
                  <a:pt x="3514881" y="562708"/>
                  <a:pt x="3509697" y="561913"/>
                </a:cubicBezTo>
                <a:cubicBezTo>
                  <a:pt x="3502118" y="560742"/>
                  <a:pt x="3494929" y="565384"/>
                  <a:pt x="3493647" y="572280"/>
                </a:cubicBezTo>
                <a:lnTo>
                  <a:pt x="3485399" y="616161"/>
                </a:lnTo>
                <a:lnTo>
                  <a:pt x="3447612" y="345781"/>
                </a:lnTo>
                <a:cubicBezTo>
                  <a:pt x="3446721" y="339483"/>
                  <a:pt x="3440813" y="334755"/>
                  <a:pt x="3433847" y="334684"/>
                </a:cubicBezTo>
                <a:cubicBezTo>
                  <a:pt x="3426881" y="334674"/>
                  <a:pt x="3420973" y="339351"/>
                  <a:pt x="3420025" y="345629"/>
                </a:cubicBezTo>
                <a:lnTo>
                  <a:pt x="3357884" y="748867"/>
                </a:lnTo>
                <a:lnTo>
                  <a:pt x="3323609" y="572179"/>
                </a:lnTo>
                <a:cubicBezTo>
                  <a:pt x="3322774" y="568018"/>
                  <a:pt x="3319764" y="564496"/>
                  <a:pt x="3315473" y="562794"/>
                </a:cubicBezTo>
                <a:lnTo>
                  <a:pt x="3314253" y="562770"/>
                </a:lnTo>
                <a:lnTo>
                  <a:pt x="3314253" y="557085"/>
                </a:lnTo>
                <a:lnTo>
                  <a:pt x="3313611" y="556826"/>
                </a:lnTo>
                <a:cubicBezTo>
                  <a:pt x="3305976" y="556016"/>
                  <a:pt x="3299065" y="560992"/>
                  <a:pt x="3298173" y="567939"/>
                </a:cubicBezTo>
                <a:lnTo>
                  <a:pt x="3254647" y="915033"/>
                </a:lnTo>
                <a:lnTo>
                  <a:pt x="3214353" y="413393"/>
                </a:lnTo>
                <a:cubicBezTo>
                  <a:pt x="3213851" y="406796"/>
                  <a:pt x="3207833" y="401673"/>
                  <a:pt x="3200531" y="401637"/>
                </a:cubicBezTo>
                <a:cubicBezTo>
                  <a:pt x="3193286" y="401642"/>
                  <a:pt x="3187268" y="406684"/>
                  <a:pt x="3186654" y="413241"/>
                </a:cubicBezTo>
                <a:lnTo>
                  <a:pt x="3156726" y="733176"/>
                </a:lnTo>
                <a:lnTo>
                  <a:pt x="3116543" y="281750"/>
                </a:lnTo>
                <a:cubicBezTo>
                  <a:pt x="3115987" y="275249"/>
                  <a:pt x="3110079" y="270207"/>
                  <a:pt x="3102889" y="270096"/>
                </a:cubicBezTo>
                <a:cubicBezTo>
                  <a:pt x="3095811" y="270101"/>
                  <a:pt x="3089847" y="274909"/>
                  <a:pt x="3089012" y="281294"/>
                </a:cubicBezTo>
                <a:lnTo>
                  <a:pt x="3053121" y="563378"/>
                </a:lnTo>
                <a:lnTo>
                  <a:pt x="3014777" y="65132"/>
                </a:lnTo>
                <a:cubicBezTo>
                  <a:pt x="3014777" y="58135"/>
                  <a:pt x="3008535" y="52465"/>
                  <a:pt x="3000844" y="52465"/>
                </a:cubicBezTo>
                <a:cubicBezTo>
                  <a:pt x="2993153" y="52465"/>
                  <a:pt x="2986911" y="58135"/>
                  <a:pt x="2986911" y="65132"/>
                </a:cubicBezTo>
                <a:lnTo>
                  <a:pt x="2956928" y="552686"/>
                </a:lnTo>
                <a:lnTo>
                  <a:pt x="2936975" y="337792"/>
                </a:lnTo>
                <a:cubicBezTo>
                  <a:pt x="2936419" y="331220"/>
                  <a:pt x="2930343" y="326168"/>
                  <a:pt x="2923099" y="326188"/>
                </a:cubicBezTo>
                <a:cubicBezTo>
                  <a:pt x="2915797" y="326224"/>
                  <a:pt x="2909779" y="331346"/>
                  <a:pt x="2909277" y="337944"/>
                </a:cubicBezTo>
                <a:lnTo>
                  <a:pt x="2874054" y="769254"/>
                </a:lnTo>
                <a:lnTo>
                  <a:pt x="2833704" y="461023"/>
                </a:lnTo>
                <a:cubicBezTo>
                  <a:pt x="2832869" y="454715"/>
                  <a:pt x="2827017" y="449931"/>
                  <a:pt x="2820050" y="449825"/>
                </a:cubicBezTo>
                <a:cubicBezTo>
                  <a:pt x="2813139" y="449830"/>
                  <a:pt x="2807231" y="454441"/>
                  <a:pt x="2806229" y="460669"/>
                </a:cubicBezTo>
                <a:lnTo>
                  <a:pt x="2772232" y="673486"/>
                </a:lnTo>
                <a:lnTo>
                  <a:pt x="2741358" y="587346"/>
                </a:lnTo>
                <a:cubicBezTo>
                  <a:pt x="2739518" y="582177"/>
                  <a:pt x="2734223" y="578655"/>
                  <a:pt x="2728260" y="578579"/>
                </a:cubicBezTo>
                <a:cubicBezTo>
                  <a:pt x="2722352" y="578600"/>
                  <a:pt x="2717114" y="581954"/>
                  <a:pt x="2715107" y="586991"/>
                </a:cubicBezTo>
                <a:lnTo>
                  <a:pt x="2672640" y="695122"/>
                </a:lnTo>
                <a:lnTo>
                  <a:pt x="2637975" y="601888"/>
                </a:lnTo>
                <a:cubicBezTo>
                  <a:pt x="2636079" y="596634"/>
                  <a:pt x="2630618" y="593132"/>
                  <a:pt x="2624543" y="593274"/>
                </a:cubicBezTo>
                <a:cubicBezTo>
                  <a:pt x="2618469" y="593386"/>
                  <a:pt x="2613230" y="597029"/>
                  <a:pt x="2611446" y="602294"/>
                </a:cubicBezTo>
                <a:lnTo>
                  <a:pt x="2592386" y="659653"/>
                </a:lnTo>
                <a:lnTo>
                  <a:pt x="2534480" y="459453"/>
                </a:lnTo>
                <a:cubicBezTo>
                  <a:pt x="2533031" y="454289"/>
                  <a:pt x="2528183" y="450504"/>
                  <a:pt x="2522331" y="449993"/>
                </a:cubicBezTo>
                <a:cubicBezTo>
                  <a:pt x="2514695" y="449319"/>
                  <a:pt x="2507841" y="454416"/>
                  <a:pt x="2507117" y="461378"/>
                </a:cubicBezTo>
                <a:lnTo>
                  <a:pt x="2478693" y="712350"/>
                </a:lnTo>
                <a:lnTo>
                  <a:pt x="2450215" y="581772"/>
                </a:lnTo>
                <a:cubicBezTo>
                  <a:pt x="2449267" y="577323"/>
                  <a:pt x="2445756" y="573685"/>
                  <a:pt x="2441018" y="572230"/>
                </a:cubicBezTo>
                <a:cubicBezTo>
                  <a:pt x="2433717" y="569980"/>
                  <a:pt x="2425803" y="573528"/>
                  <a:pt x="2423351" y="580150"/>
                </a:cubicBezTo>
                <a:lnTo>
                  <a:pt x="2388910" y="672473"/>
                </a:lnTo>
                <a:lnTo>
                  <a:pt x="2352684" y="293404"/>
                </a:lnTo>
                <a:cubicBezTo>
                  <a:pt x="2352070" y="286847"/>
                  <a:pt x="2346051" y="281806"/>
                  <a:pt x="2338807" y="281801"/>
                </a:cubicBezTo>
                <a:cubicBezTo>
                  <a:pt x="2331506" y="281892"/>
                  <a:pt x="2325486" y="287080"/>
                  <a:pt x="2325040" y="293708"/>
                </a:cubicBezTo>
                <a:lnTo>
                  <a:pt x="2299795" y="662794"/>
                </a:lnTo>
                <a:lnTo>
                  <a:pt x="2255766" y="43243"/>
                </a:lnTo>
                <a:cubicBezTo>
                  <a:pt x="2255375" y="36468"/>
                  <a:pt x="2249134" y="31213"/>
                  <a:pt x="2241665" y="31386"/>
                </a:cubicBezTo>
                <a:cubicBezTo>
                  <a:pt x="2234254" y="31461"/>
                  <a:pt x="2228179" y="36807"/>
                  <a:pt x="2227900" y="43547"/>
                </a:cubicBezTo>
                <a:lnTo>
                  <a:pt x="2199087" y="747871"/>
                </a:lnTo>
                <a:lnTo>
                  <a:pt x="2159517" y="147422"/>
                </a:lnTo>
                <a:cubicBezTo>
                  <a:pt x="2159072" y="140743"/>
                  <a:pt x="2152997" y="135529"/>
                  <a:pt x="2145640" y="135514"/>
                </a:cubicBezTo>
                <a:cubicBezTo>
                  <a:pt x="2138283" y="135529"/>
                  <a:pt x="2132209" y="140713"/>
                  <a:pt x="2131763" y="147371"/>
                </a:cubicBezTo>
                <a:lnTo>
                  <a:pt x="2099215" y="613542"/>
                </a:lnTo>
                <a:lnTo>
                  <a:pt x="2076922" y="476275"/>
                </a:lnTo>
                <a:cubicBezTo>
                  <a:pt x="2075863" y="470089"/>
                  <a:pt x="2070067" y="465508"/>
                  <a:pt x="2063156" y="465483"/>
                </a:cubicBezTo>
                <a:cubicBezTo>
                  <a:pt x="2056301" y="465487"/>
                  <a:pt x="2050449" y="470048"/>
                  <a:pt x="2049391" y="476224"/>
                </a:cubicBezTo>
                <a:lnTo>
                  <a:pt x="2006031" y="734392"/>
                </a:lnTo>
                <a:lnTo>
                  <a:pt x="1979281" y="603560"/>
                </a:lnTo>
                <a:cubicBezTo>
                  <a:pt x="1977998" y="597890"/>
                  <a:pt x="1972648" y="593720"/>
                  <a:pt x="1966295" y="593426"/>
                </a:cubicBezTo>
                <a:cubicBezTo>
                  <a:pt x="1959831" y="593061"/>
                  <a:pt x="1953979" y="596836"/>
                  <a:pt x="1952195" y="602496"/>
                </a:cubicBezTo>
                <a:lnTo>
                  <a:pt x="1918756" y="704851"/>
                </a:lnTo>
                <a:lnTo>
                  <a:pt x="1881081" y="591298"/>
                </a:lnTo>
                <a:cubicBezTo>
                  <a:pt x="1879576" y="586778"/>
                  <a:pt x="1875452" y="583383"/>
                  <a:pt x="1870325" y="582496"/>
                </a:cubicBezTo>
                <a:cubicBezTo>
                  <a:pt x="1862801" y="581184"/>
                  <a:pt x="1855500" y="585694"/>
                  <a:pt x="1854050" y="592564"/>
                </a:cubicBezTo>
                <a:lnTo>
                  <a:pt x="1821894" y="746047"/>
                </a:lnTo>
                <a:lnTo>
                  <a:pt x="1786169" y="558970"/>
                </a:lnTo>
                <a:cubicBezTo>
                  <a:pt x="1785111" y="553533"/>
                  <a:pt x="1780261" y="549358"/>
                  <a:pt x="1774243" y="548658"/>
                </a:cubicBezTo>
                <a:cubicBezTo>
                  <a:pt x="1766608" y="547777"/>
                  <a:pt x="1759585" y="552686"/>
                  <a:pt x="1758638" y="559629"/>
                </a:cubicBezTo>
                <a:lnTo>
                  <a:pt x="1733169" y="752178"/>
                </a:lnTo>
                <a:lnTo>
                  <a:pt x="1691147" y="289705"/>
                </a:lnTo>
                <a:cubicBezTo>
                  <a:pt x="1691314" y="282708"/>
                  <a:pt x="1685184" y="276926"/>
                  <a:pt x="1677493" y="276784"/>
                </a:cubicBezTo>
                <a:cubicBezTo>
                  <a:pt x="1669802" y="276643"/>
                  <a:pt x="1663448" y="282201"/>
                  <a:pt x="1663281" y="289198"/>
                </a:cubicBezTo>
                <a:lnTo>
                  <a:pt x="1613122" y="656461"/>
                </a:lnTo>
                <a:lnTo>
                  <a:pt x="1595009" y="602192"/>
                </a:lnTo>
                <a:cubicBezTo>
                  <a:pt x="1593282" y="597059"/>
                  <a:pt x="1588154" y="593472"/>
                  <a:pt x="1582248" y="593223"/>
                </a:cubicBezTo>
                <a:cubicBezTo>
                  <a:pt x="1576340" y="592980"/>
                  <a:pt x="1570878" y="596203"/>
                  <a:pt x="1568704" y="601229"/>
                </a:cubicBezTo>
                <a:lnTo>
                  <a:pt x="1533036" y="682961"/>
                </a:lnTo>
                <a:lnTo>
                  <a:pt x="1504836" y="476579"/>
                </a:lnTo>
                <a:cubicBezTo>
                  <a:pt x="1503944" y="470240"/>
                  <a:pt x="1498036" y="465483"/>
                  <a:pt x="1491014" y="465483"/>
                </a:cubicBezTo>
                <a:cubicBezTo>
                  <a:pt x="1483936" y="465548"/>
                  <a:pt x="1478028" y="470433"/>
                  <a:pt x="1477305" y="476832"/>
                </a:cubicBezTo>
                <a:lnTo>
                  <a:pt x="1428316" y="906825"/>
                </a:lnTo>
                <a:lnTo>
                  <a:pt x="1378771" y="603763"/>
                </a:lnTo>
                <a:cubicBezTo>
                  <a:pt x="1377990" y="598873"/>
                  <a:pt x="1374145" y="594840"/>
                  <a:pt x="1368962" y="593426"/>
                </a:cubicBezTo>
                <a:cubicBezTo>
                  <a:pt x="1361605" y="591424"/>
                  <a:pt x="1353857" y="595235"/>
                  <a:pt x="1351629" y="601939"/>
                </a:cubicBezTo>
                <a:lnTo>
                  <a:pt x="1327664" y="674246"/>
                </a:lnTo>
                <a:lnTo>
                  <a:pt x="1291717" y="600469"/>
                </a:lnTo>
                <a:cubicBezTo>
                  <a:pt x="1289321" y="595498"/>
                  <a:pt x="1283748" y="592479"/>
                  <a:pt x="1277784" y="592970"/>
                </a:cubicBezTo>
                <a:cubicBezTo>
                  <a:pt x="1271876" y="593441"/>
                  <a:pt x="1266917" y="597287"/>
                  <a:pt x="1265467" y="602547"/>
                </a:cubicBezTo>
                <a:lnTo>
                  <a:pt x="1250921" y="655852"/>
                </a:lnTo>
                <a:lnTo>
                  <a:pt x="1206893" y="182182"/>
                </a:lnTo>
                <a:cubicBezTo>
                  <a:pt x="1206336" y="175610"/>
                  <a:pt x="1200262" y="170558"/>
                  <a:pt x="1193016" y="170578"/>
                </a:cubicBezTo>
                <a:cubicBezTo>
                  <a:pt x="1185715" y="170700"/>
                  <a:pt x="1179752" y="175909"/>
                  <a:pt x="1179307" y="182536"/>
                </a:cubicBezTo>
                <a:lnTo>
                  <a:pt x="1147205" y="704902"/>
                </a:lnTo>
                <a:lnTo>
                  <a:pt x="1114155" y="297559"/>
                </a:lnTo>
                <a:cubicBezTo>
                  <a:pt x="1113654" y="290997"/>
                  <a:pt x="1107691" y="285889"/>
                  <a:pt x="1100445" y="285804"/>
                </a:cubicBezTo>
                <a:cubicBezTo>
                  <a:pt x="1093255" y="285824"/>
                  <a:pt x="1087293" y="290769"/>
                  <a:pt x="1086568" y="297255"/>
                </a:cubicBezTo>
                <a:lnTo>
                  <a:pt x="1055583" y="580455"/>
                </a:lnTo>
                <a:lnTo>
                  <a:pt x="1009769" y="49881"/>
                </a:lnTo>
                <a:cubicBezTo>
                  <a:pt x="1009213" y="43303"/>
                  <a:pt x="1003138" y="38231"/>
                  <a:pt x="995892" y="38226"/>
                </a:cubicBezTo>
                <a:lnTo>
                  <a:pt x="995559" y="38226"/>
                </a:lnTo>
                <a:cubicBezTo>
                  <a:pt x="988146" y="38358"/>
                  <a:pt x="982183" y="43754"/>
                  <a:pt x="981959" y="50489"/>
                </a:cubicBezTo>
                <a:lnTo>
                  <a:pt x="957661" y="774575"/>
                </a:lnTo>
                <a:lnTo>
                  <a:pt x="931021" y="461783"/>
                </a:lnTo>
                <a:cubicBezTo>
                  <a:pt x="931244" y="454786"/>
                  <a:pt x="925225" y="448933"/>
                  <a:pt x="917534" y="448710"/>
                </a:cubicBezTo>
                <a:cubicBezTo>
                  <a:pt x="909843" y="448488"/>
                  <a:pt x="903378" y="453975"/>
                  <a:pt x="903155" y="460973"/>
                </a:cubicBezTo>
                <a:lnTo>
                  <a:pt x="864422" y="710172"/>
                </a:lnTo>
                <a:lnTo>
                  <a:pt x="835219" y="603003"/>
                </a:lnTo>
                <a:cubicBezTo>
                  <a:pt x="833658" y="597343"/>
                  <a:pt x="828084" y="593370"/>
                  <a:pt x="821675" y="593375"/>
                </a:cubicBezTo>
                <a:lnTo>
                  <a:pt x="821342" y="593375"/>
                </a:lnTo>
                <a:cubicBezTo>
                  <a:pt x="814820" y="593497"/>
                  <a:pt x="809302" y="597712"/>
                  <a:pt x="808020" y="603509"/>
                </a:cubicBezTo>
                <a:lnTo>
                  <a:pt x="780601" y="732315"/>
                </a:lnTo>
                <a:lnTo>
                  <a:pt x="730442" y="601736"/>
                </a:lnTo>
                <a:cubicBezTo>
                  <a:pt x="728882" y="597748"/>
                  <a:pt x="725260" y="594718"/>
                  <a:pt x="720745" y="593669"/>
                </a:cubicBezTo>
                <a:cubicBezTo>
                  <a:pt x="713276" y="591936"/>
                  <a:pt x="705698" y="596020"/>
                  <a:pt x="703802" y="602800"/>
                </a:cubicBezTo>
                <a:lnTo>
                  <a:pt x="681621" y="679465"/>
                </a:lnTo>
                <a:lnTo>
                  <a:pt x="639097" y="577465"/>
                </a:lnTo>
                <a:cubicBezTo>
                  <a:pt x="637371" y="573376"/>
                  <a:pt x="633468" y="570381"/>
                  <a:pt x="628787" y="569530"/>
                </a:cubicBezTo>
                <a:cubicBezTo>
                  <a:pt x="621207" y="568166"/>
                  <a:pt x="613908" y="572631"/>
                  <a:pt x="612403" y="579492"/>
                </a:cubicBezTo>
                <a:lnTo>
                  <a:pt x="570381" y="770622"/>
                </a:lnTo>
                <a:lnTo>
                  <a:pt x="544577" y="604016"/>
                </a:lnTo>
                <a:cubicBezTo>
                  <a:pt x="543629" y="597778"/>
                  <a:pt x="537721" y="593137"/>
                  <a:pt x="530811" y="593122"/>
                </a:cubicBezTo>
                <a:cubicBezTo>
                  <a:pt x="523788" y="593183"/>
                  <a:pt x="517937" y="597982"/>
                  <a:pt x="517101" y="604320"/>
                </a:cubicBezTo>
                <a:lnTo>
                  <a:pt x="482157" y="877081"/>
                </a:lnTo>
                <a:lnTo>
                  <a:pt x="433169" y="603763"/>
                </a:lnTo>
                <a:cubicBezTo>
                  <a:pt x="432110" y="597890"/>
                  <a:pt x="426704" y="593472"/>
                  <a:pt x="420184" y="593122"/>
                </a:cubicBezTo>
                <a:cubicBezTo>
                  <a:pt x="413662" y="592767"/>
                  <a:pt x="407754" y="596613"/>
                  <a:pt x="406028" y="602344"/>
                </a:cubicBezTo>
                <a:lnTo>
                  <a:pt x="379165" y="689143"/>
                </a:lnTo>
                <a:lnTo>
                  <a:pt x="349070" y="601990"/>
                </a:lnTo>
                <a:cubicBezTo>
                  <a:pt x="347510" y="597449"/>
                  <a:pt x="343274" y="594090"/>
                  <a:pt x="338090" y="593294"/>
                </a:cubicBezTo>
                <a:cubicBezTo>
                  <a:pt x="330511" y="592124"/>
                  <a:pt x="323321" y="596766"/>
                  <a:pt x="322040" y="603662"/>
                </a:cubicBezTo>
                <a:lnTo>
                  <a:pt x="313791" y="647543"/>
                </a:lnTo>
                <a:lnTo>
                  <a:pt x="276005" y="377163"/>
                </a:lnTo>
                <a:cubicBezTo>
                  <a:pt x="275114" y="370865"/>
                  <a:pt x="269206" y="366137"/>
                  <a:pt x="262240" y="366066"/>
                </a:cubicBezTo>
                <a:cubicBezTo>
                  <a:pt x="255273" y="366056"/>
                  <a:pt x="249365" y="370733"/>
                  <a:pt x="248418" y="377011"/>
                </a:cubicBezTo>
                <a:lnTo>
                  <a:pt x="186276" y="780249"/>
                </a:lnTo>
                <a:lnTo>
                  <a:pt x="152002" y="603560"/>
                </a:lnTo>
                <a:cubicBezTo>
                  <a:pt x="151166" y="599400"/>
                  <a:pt x="148156" y="595878"/>
                  <a:pt x="143865" y="594176"/>
                </a:cubicBezTo>
                <a:cubicBezTo>
                  <a:pt x="136843" y="591358"/>
                  <a:pt x="128651" y="594267"/>
                  <a:pt x="125529" y="600672"/>
                </a:cubicBezTo>
                <a:lnTo>
                  <a:pt x="76318" y="702013"/>
                </a:lnTo>
                <a:lnTo>
                  <a:pt x="27051" y="600672"/>
                </a:lnTo>
                <a:cubicBezTo>
                  <a:pt x="26828" y="600130"/>
                  <a:pt x="26606" y="599608"/>
                  <a:pt x="26270" y="599096"/>
                </a:cubicBezTo>
                <a:cubicBezTo>
                  <a:pt x="22760" y="592894"/>
                  <a:pt x="14345" y="590487"/>
                  <a:pt x="7489" y="593720"/>
                </a:cubicBezTo>
                <a:cubicBezTo>
                  <a:pt x="690" y="596953"/>
                  <a:pt x="-1985" y="604604"/>
                  <a:pt x="1582" y="610806"/>
                </a:cubicBezTo>
                <a:lnTo>
                  <a:pt x="64113" y="738497"/>
                </a:lnTo>
                <a:cubicBezTo>
                  <a:pt x="65506" y="741365"/>
                  <a:pt x="68014" y="743660"/>
                  <a:pt x="71191" y="744937"/>
                </a:cubicBezTo>
                <a:cubicBezTo>
                  <a:pt x="78213" y="747775"/>
                  <a:pt x="86461" y="744891"/>
                  <a:pt x="89583" y="738497"/>
                </a:cubicBezTo>
                <a:lnTo>
                  <a:pt x="133054" y="648860"/>
                </a:lnTo>
                <a:lnTo>
                  <a:pt x="174685" y="863299"/>
                </a:lnTo>
                <a:cubicBezTo>
                  <a:pt x="175855" y="869359"/>
                  <a:pt x="181652" y="873782"/>
                  <a:pt x="188395" y="873788"/>
                </a:cubicBezTo>
                <a:lnTo>
                  <a:pt x="188674" y="873788"/>
                </a:lnTo>
                <a:cubicBezTo>
                  <a:pt x="195529" y="873676"/>
                  <a:pt x="201269" y="869055"/>
                  <a:pt x="202216" y="862893"/>
                </a:cubicBezTo>
                <a:lnTo>
                  <a:pt x="262128" y="474249"/>
                </a:lnTo>
                <a:lnTo>
                  <a:pt x="298521" y="734950"/>
                </a:lnTo>
                <a:cubicBezTo>
                  <a:pt x="299245" y="740559"/>
                  <a:pt x="303983" y="745053"/>
                  <a:pt x="310113" y="745965"/>
                </a:cubicBezTo>
                <a:cubicBezTo>
                  <a:pt x="317692" y="747095"/>
                  <a:pt x="324882" y="742413"/>
                  <a:pt x="326108" y="735507"/>
                </a:cubicBezTo>
                <a:lnTo>
                  <a:pt x="340376" y="659501"/>
                </a:lnTo>
                <a:lnTo>
                  <a:pt x="367239" y="737179"/>
                </a:lnTo>
                <a:cubicBezTo>
                  <a:pt x="369021" y="742570"/>
                  <a:pt x="374539" y="746214"/>
                  <a:pt x="380725" y="746047"/>
                </a:cubicBezTo>
                <a:cubicBezTo>
                  <a:pt x="386855" y="745950"/>
                  <a:pt x="392262" y="742206"/>
                  <a:pt x="393933" y="736824"/>
                </a:cubicBezTo>
                <a:lnTo>
                  <a:pt x="416226" y="664162"/>
                </a:lnTo>
                <a:lnTo>
                  <a:pt x="471178" y="970518"/>
                </a:lnTo>
                <a:cubicBezTo>
                  <a:pt x="472293" y="976644"/>
                  <a:pt x="478089" y="981144"/>
                  <a:pt x="484943" y="981159"/>
                </a:cubicBezTo>
                <a:cubicBezTo>
                  <a:pt x="491910" y="980997"/>
                  <a:pt x="497706" y="976203"/>
                  <a:pt x="498486" y="969910"/>
                </a:cubicBezTo>
                <a:lnTo>
                  <a:pt x="532427" y="704953"/>
                </a:lnTo>
                <a:lnTo>
                  <a:pt x="554720" y="847692"/>
                </a:lnTo>
                <a:cubicBezTo>
                  <a:pt x="555555" y="853053"/>
                  <a:pt x="560014" y="857355"/>
                  <a:pt x="565866" y="858399"/>
                </a:cubicBezTo>
                <a:cubicBezTo>
                  <a:pt x="573390" y="859742"/>
                  <a:pt x="580690" y="855267"/>
                  <a:pt x="582195" y="848401"/>
                </a:cubicBezTo>
                <a:lnTo>
                  <a:pt x="630793" y="627528"/>
                </a:lnTo>
                <a:lnTo>
                  <a:pt x="671701" y="725727"/>
                </a:lnTo>
                <a:cubicBezTo>
                  <a:pt x="673317" y="729584"/>
                  <a:pt x="676884" y="732492"/>
                  <a:pt x="681287" y="733521"/>
                </a:cubicBezTo>
                <a:cubicBezTo>
                  <a:pt x="688699" y="735264"/>
                  <a:pt x="696334" y="731184"/>
                  <a:pt x="698229" y="724410"/>
                </a:cubicBezTo>
                <a:lnTo>
                  <a:pt x="719352" y="649367"/>
                </a:lnTo>
                <a:lnTo>
                  <a:pt x="771516" y="784658"/>
                </a:lnTo>
                <a:cubicBezTo>
                  <a:pt x="773133" y="788879"/>
                  <a:pt x="777145" y="792000"/>
                  <a:pt x="781939" y="792867"/>
                </a:cubicBezTo>
                <a:cubicBezTo>
                  <a:pt x="789517" y="794219"/>
                  <a:pt x="796818" y="789750"/>
                  <a:pt x="798323" y="782884"/>
                </a:cubicBezTo>
                <a:lnTo>
                  <a:pt x="823514" y="664517"/>
                </a:lnTo>
                <a:lnTo>
                  <a:pt x="854781" y="779287"/>
                </a:lnTo>
                <a:cubicBezTo>
                  <a:pt x="856118" y="784389"/>
                  <a:pt x="860799" y="788214"/>
                  <a:pt x="866483" y="788904"/>
                </a:cubicBezTo>
                <a:cubicBezTo>
                  <a:pt x="874119" y="789831"/>
                  <a:pt x="881142" y="784957"/>
                  <a:pt x="882144" y="778020"/>
                </a:cubicBezTo>
                <a:lnTo>
                  <a:pt x="912909" y="579188"/>
                </a:lnTo>
                <a:lnTo>
                  <a:pt x="949580" y="1009890"/>
                </a:lnTo>
                <a:cubicBezTo>
                  <a:pt x="949747" y="1016887"/>
                  <a:pt x="956100" y="1022431"/>
                  <a:pt x="963847" y="1022278"/>
                </a:cubicBezTo>
                <a:cubicBezTo>
                  <a:pt x="971538" y="1022126"/>
                  <a:pt x="977612" y="1016330"/>
                  <a:pt x="977446" y="1009332"/>
                </a:cubicBezTo>
                <a:lnTo>
                  <a:pt x="1002079" y="283118"/>
                </a:lnTo>
                <a:lnTo>
                  <a:pt x="1040256" y="724663"/>
                </a:lnTo>
                <a:cubicBezTo>
                  <a:pt x="1040813" y="731195"/>
                  <a:pt x="1046776" y="736257"/>
                  <a:pt x="1053966" y="736368"/>
                </a:cubicBezTo>
                <a:cubicBezTo>
                  <a:pt x="1061156" y="736348"/>
                  <a:pt x="1067118" y="731402"/>
                  <a:pt x="1067843" y="724917"/>
                </a:cubicBezTo>
                <a:lnTo>
                  <a:pt x="1098384" y="445721"/>
                </a:lnTo>
                <a:lnTo>
                  <a:pt x="1135445" y="902011"/>
                </a:lnTo>
                <a:cubicBezTo>
                  <a:pt x="1136003" y="908619"/>
                  <a:pt x="1142077" y="913711"/>
                  <a:pt x="1149378" y="913716"/>
                </a:cubicBezTo>
                <a:cubicBezTo>
                  <a:pt x="1156735" y="913671"/>
                  <a:pt x="1162754" y="908426"/>
                  <a:pt x="1163143" y="901758"/>
                </a:cubicBezTo>
                <a:lnTo>
                  <a:pt x="1196305" y="364495"/>
                </a:lnTo>
                <a:lnTo>
                  <a:pt x="1230691" y="734798"/>
                </a:lnTo>
                <a:cubicBezTo>
                  <a:pt x="1231192" y="740230"/>
                  <a:pt x="1235427" y="744769"/>
                  <a:pt x="1241280" y="746067"/>
                </a:cubicBezTo>
                <a:cubicBezTo>
                  <a:pt x="1248748" y="747729"/>
                  <a:pt x="1256271" y="743569"/>
                  <a:pt x="1258111" y="736774"/>
                </a:cubicBezTo>
                <a:lnTo>
                  <a:pt x="1283190" y="644958"/>
                </a:lnTo>
                <a:lnTo>
                  <a:pt x="1317855" y="715897"/>
                </a:lnTo>
                <a:cubicBezTo>
                  <a:pt x="1319471" y="719277"/>
                  <a:pt x="1322649" y="721841"/>
                  <a:pt x="1326550" y="722915"/>
                </a:cubicBezTo>
                <a:cubicBezTo>
                  <a:pt x="1333907" y="724947"/>
                  <a:pt x="1341709" y="721173"/>
                  <a:pt x="1343939" y="714479"/>
                </a:cubicBezTo>
                <a:lnTo>
                  <a:pt x="1360658" y="663808"/>
                </a:lnTo>
                <a:lnTo>
                  <a:pt x="1416390" y="1010548"/>
                </a:lnTo>
                <a:cubicBezTo>
                  <a:pt x="1416556" y="1017546"/>
                  <a:pt x="1422910" y="1023104"/>
                  <a:pt x="1430600" y="1022963"/>
                </a:cubicBezTo>
                <a:cubicBezTo>
                  <a:pt x="1438292" y="1022820"/>
                  <a:pt x="1444422" y="1017039"/>
                  <a:pt x="1444256" y="1010041"/>
                </a:cubicBezTo>
                <a:lnTo>
                  <a:pt x="1492073" y="590031"/>
                </a:lnTo>
                <a:lnTo>
                  <a:pt x="1511858" y="735051"/>
                </a:lnTo>
                <a:cubicBezTo>
                  <a:pt x="1512527" y="739601"/>
                  <a:pt x="1515815" y="743483"/>
                  <a:pt x="1520496" y="745190"/>
                </a:cubicBezTo>
                <a:cubicBezTo>
                  <a:pt x="1527631" y="747789"/>
                  <a:pt x="1535767" y="744638"/>
                  <a:pt x="1538609" y="738142"/>
                </a:cubicBezTo>
                <a:lnTo>
                  <a:pt x="1579683" y="644097"/>
                </a:lnTo>
                <a:lnTo>
                  <a:pt x="1605320" y="720812"/>
                </a:lnTo>
                <a:cubicBezTo>
                  <a:pt x="1606936" y="725570"/>
                  <a:pt x="1611451" y="729036"/>
                  <a:pt x="1616913" y="729660"/>
                </a:cubicBezTo>
                <a:cubicBezTo>
                  <a:pt x="1624547" y="730541"/>
                  <a:pt x="1631514" y="725626"/>
                  <a:pt x="1632461" y="718684"/>
                </a:cubicBezTo>
                <a:lnTo>
                  <a:pt x="1674038" y="413849"/>
                </a:lnTo>
                <a:lnTo>
                  <a:pt x="1716282" y="878754"/>
                </a:lnTo>
                <a:cubicBezTo>
                  <a:pt x="1716170" y="885751"/>
                  <a:pt x="1722245" y="891522"/>
                  <a:pt x="1729937" y="891649"/>
                </a:cubicBezTo>
                <a:cubicBezTo>
                  <a:pt x="1737683" y="891776"/>
                  <a:pt x="1744036" y="886207"/>
                  <a:pt x="1744148" y="879209"/>
                </a:cubicBezTo>
                <a:lnTo>
                  <a:pt x="1774633" y="648049"/>
                </a:lnTo>
                <a:lnTo>
                  <a:pt x="1807181" y="818607"/>
                </a:lnTo>
                <a:cubicBezTo>
                  <a:pt x="1808351" y="824637"/>
                  <a:pt x="1814091" y="829045"/>
                  <a:pt x="1820835" y="829096"/>
                </a:cubicBezTo>
                <a:cubicBezTo>
                  <a:pt x="1827522" y="829207"/>
                  <a:pt x="1833319" y="824931"/>
                  <a:pt x="1834600" y="818962"/>
                </a:cubicBezTo>
                <a:lnTo>
                  <a:pt x="1870436" y="647846"/>
                </a:lnTo>
                <a:lnTo>
                  <a:pt x="1905213" y="752634"/>
                </a:lnTo>
                <a:cubicBezTo>
                  <a:pt x="1906996" y="757979"/>
                  <a:pt x="1912403" y="761643"/>
                  <a:pt x="1918533" y="761653"/>
                </a:cubicBezTo>
                <a:cubicBezTo>
                  <a:pt x="1924664" y="761638"/>
                  <a:pt x="1930125" y="757949"/>
                  <a:pt x="1931853" y="752583"/>
                </a:cubicBezTo>
                <a:lnTo>
                  <a:pt x="1961892" y="660109"/>
                </a:lnTo>
                <a:lnTo>
                  <a:pt x="1993103" y="812577"/>
                </a:lnTo>
                <a:cubicBezTo>
                  <a:pt x="1994440" y="818475"/>
                  <a:pt x="2000124" y="822712"/>
                  <a:pt x="2006757" y="822712"/>
                </a:cubicBezTo>
                <a:lnTo>
                  <a:pt x="2007035" y="822712"/>
                </a:lnTo>
                <a:cubicBezTo>
                  <a:pt x="2013835" y="822590"/>
                  <a:pt x="2019519" y="818060"/>
                  <a:pt x="2020577" y="811969"/>
                </a:cubicBezTo>
                <a:lnTo>
                  <a:pt x="2062377" y="562922"/>
                </a:lnTo>
                <a:lnTo>
                  <a:pt x="2090633" y="735203"/>
                </a:lnTo>
                <a:cubicBezTo>
                  <a:pt x="2091580" y="741633"/>
                  <a:pt x="2097821" y="746320"/>
                  <a:pt x="2104955" y="745996"/>
                </a:cubicBezTo>
                <a:cubicBezTo>
                  <a:pt x="2112089" y="745702"/>
                  <a:pt x="2117774" y="740599"/>
                  <a:pt x="2118276" y="734139"/>
                </a:cubicBezTo>
                <a:lnTo>
                  <a:pt x="2144860" y="353500"/>
                </a:lnTo>
                <a:lnTo>
                  <a:pt x="2188107" y="1009332"/>
                </a:lnTo>
                <a:cubicBezTo>
                  <a:pt x="2188553" y="1016010"/>
                  <a:pt x="2194628" y="1021225"/>
                  <a:pt x="2201985" y="1021239"/>
                </a:cubicBezTo>
                <a:cubicBezTo>
                  <a:pt x="2209396" y="1021138"/>
                  <a:pt x="2215471" y="1015777"/>
                  <a:pt x="2215751" y="1009028"/>
                </a:cubicBezTo>
                <a:lnTo>
                  <a:pt x="2245066" y="292644"/>
                </a:lnTo>
                <a:lnTo>
                  <a:pt x="2285527" y="861880"/>
                </a:lnTo>
                <a:cubicBezTo>
                  <a:pt x="2285972" y="868558"/>
                  <a:pt x="2292103" y="873752"/>
                  <a:pt x="2299460" y="873737"/>
                </a:cubicBezTo>
                <a:cubicBezTo>
                  <a:pt x="2306815" y="873722"/>
                  <a:pt x="2312891" y="868538"/>
                  <a:pt x="2313337" y="861880"/>
                </a:cubicBezTo>
                <a:lnTo>
                  <a:pt x="2341203" y="463506"/>
                </a:lnTo>
                <a:lnTo>
                  <a:pt x="2367117" y="734443"/>
                </a:lnTo>
                <a:cubicBezTo>
                  <a:pt x="2367619" y="739459"/>
                  <a:pt x="2371297" y="743741"/>
                  <a:pt x="2376536" y="745347"/>
                </a:cubicBezTo>
                <a:cubicBezTo>
                  <a:pt x="2383837" y="747582"/>
                  <a:pt x="2391752" y="744015"/>
                  <a:pt x="2394204" y="737382"/>
                </a:cubicBezTo>
                <a:lnTo>
                  <a:pt x="2433216" y="632797"/>
                </a:lnTo>
                <a:lnTo>
                  <a:pt x="2469609" y="799656"/>
                </a:lnTo>
                <a:cubicBezTo>
                  <a:pt x="2470779" y="805124"/>
                  <a:pt x="2475795" y="809248"/>
                  <a:pt x="2481870" y="809811"/>
                </a:cubicBezTo>
                <a:cubicBezTo>
                  <a:pt x="2489505" y="810520"/>
                  <a:pt x="2496360" y="805453"/>
                  <a:pt x="2497140" y="798491"/>
                </a:cubicBezTo>
                <a:lnTo>
                  <a:pt x="2527235" y="532875"/>
                </a:lnTo>
                <a:lnTo>
                  <a:pt x="2578231" y="709107"/>
                </a:lnTo>
                <a:cubicBezTo>
                  <a:pt x="2579457" y="713358"/>
                  <a:pt x="2583023" y="716718"/>
                  <a:pt x="2587649" y="717985"/>
                </a:cubicBezTo>
                <a:cubicBezTo>
                  <a:pt x="2595061" y="720006"/>
                  <a:pt x="2602808" y="716212"/>
                  <a:pt x="2605037" y="709513"/>
                </a:cubicBezTo>
                <a:lnTo>
                  <a:pt x="2625770" y="647137"/>
                </a:lnTo>
                <a:lnTo>
                  <a:pt x="2659209" y="737382"/>
                </a:lnTo>
                <a:cubicBezTo>
                  <a:pt x="2661103" y="742489"/>
                  <a:pt x="2666397" y="745940"/>
                  <a:pt x="2672305" y="745996"/>
                </a:cubicBezTo>
                <a:cubicBezTo>
                  <a:pt x="2678269" y="746113"/>
                  <a:pt x="2683619" y="742712"/>
                  <a:pt x="2685570" y="737585"/>
                </a:cubicBezTo>
                <a:lnTo>
                  <a:pt x="2727814" y="630112"/>
                </a:lnTo>
                <a:lnTo>
                  <a:pt x="2764485" y="732670"/>
                </a:lnTo>
                <a:cubicBezTo>
                  <a:pt x="2766102" y="737240"/>
                  <a:pt x="2770449" y="740574"/>
                  <a:pt x="2775688" y="741273"/>
                </a:cubicBezTo>
                <a:cubicBezTo>
                  <a:pt x="2783323" y="742297"/>
                  <a:pt x="2790401" y="737513"/>
                  <a:pt x="2791517" y="730592"/>
                </a:cubicBezTo>
                <a:lnTo>
                  <a:pt x="2818991" y="558970"/>
                </a:lnTo>
                <a:lnTo>
                  <a:pt x="2863912" y="902315"/>
                </a:lnTo>
                <a:cubicBezTo>
                  <a:pt x="2864747" y="908674"/>
                  <a:pt x="2870711" y="913458"/>
                  <a:pt x="2877733" y="913463"/>
                </a:cubicBezTo>
                <a:lnTo>
                  <a:pt x="2878067" y="913463"/>
                </a:lnTo>
                <a:cubicBezTo>
                  <a:pt x="2885200" y="913321"/>
                  <a:pt x="2891108" y="908254"/>
                  <a:pt x="2891610" y="901758"/>
                </a:cubicBezTo>
                <a:lnTo>
                  <a:pt x="2924547" y="498722"/>
                </a:lnTo>
                <a:lnTo>
                  <a:pt x="2946450" y="734493"/>
                </a:lnTo>
                <a:cubicBezTo>
                  <a:pt x="2946561" y="741491"/>
                  <a:pt x="2952859" y="747080"/>
                  <a:pt x="2960550" y="746984"/>
                </a:cubicBezTo>
                <a:cubicBezTo>
                  <a:pt x="2968297" y="746887"/>
                  <a:pt x="2974427" y="741137"/>
                  <a:pt x="2974315" y="734139"/>
                </a:cubicBezTo>
                <a:lnTo>
                  <a:pt x="3002962" y="267512"/>
                </a:lnTo>
                <a:lnTo>
                  <a:pt x="3036401" y="701051"/>
                </a:lnTo>
                <a:cubicBezTo>
                  <a:pt x="3036902" y="707582"/>
                  <a:pt x="3042810" y="712690"/>
                  <a:pt x="3050000" y="712857"/>
                </a:cubicBezTo>
                <a:cubicBezTo>
                  <a:pt x="3057133" y="712913"/>
                  <a:pt x="3063209" y="708109"/>
                  <a:pt x="3064156" y="701659"/>
                </a:cubicBezTo>
                <a:lnTo>
                  <a:pt x="3101049" y="411974"/>
                </a:lnTo>
                <a:lnTo>
                  <a:pt x="3143295" y="887114"/>
                </a:lnTo>
                <a:cubicBezTo>
                  <a:pt x="3143853" y="893691"/>
                  <a:pt x="3149927" y="898763"/>
                  <a:pt x="3157172" y="898768"/>
                </a:cubicBezTo>
                <a:cubicBezTo>
                  <a:pt x="3164417" y="898768"/>
                  <a:pt x="3170437" y="893752"/>
                  <a:pt x="3171049" y="887215"/>
                </a:cubicBezTo>
                <a:lnTo>
                  <a:pt x="3200253" y="574881"/>
                </a:lnTo>
                <a:lnTo>
                  <a:pt x="3238541" y="1051845"/>
                </a:lnTo>
                <a:cubicBezTo>
                  <a:pt x="3239041" y="1058366"/>
                  <a:pt x="3244949" y="1063458"/>
                  <a:pt x="3252139" y="1063600"/>
                </a:cubicBezTo>
                <a:lnTo>
                  <a:pt x="3252418" y="1063600"/>
                </a:lnTo>
                <a:cubicBezTo>
                  <a:pt x="3259161" y="1063190"/>
                  <a:pt x="3264623" y="1058417"/>
                  <a:pt x="3265292" y="1052301"/>
                </a:cubicBezTo>
                <a:lnTo>
                  <a:pt x="3313892" y="665026"/>
                </a:lnTo>
                <a:lnTo>
                  <a:pt x="3346292" y="831917"/>
                </a:lnTo>
                <a:cubicBezTo>
                  <a:pt x="3347462" y="837977"/>
                  <a:pt x="3353259" y="842401"/>
                  <a:pt x="3360003" y="842406"/>
                </a:cubicBezTo>
                <a:lnTo>
                  <a:pt x="3360281" y="842406"/>
                </a:lnTo>
                <a:cubicBezTo>
                  <a:pt x="3367136" y="842294"/>
                  <a:pt x="3372877" y="837673"/>
                  <a:pt x="3373823" y="831511"/>
                </a:cubicBezTo>
                <a:lnTo>
                  <a:pt x="3433735" y="442867"/>
                </a:lnTo>
                <a:lnTo>
                  <a:pt x="3470129" y="703568"/>
                </a:lnTo>
                <a:cubicBezTo>
                  <a:pt x="3470852" y="709177"/>
                  <a:pt x="3475590" y="713671"/>
                  <a:pt x="3481721" y="714583"/>
                </a:cubicBezTo>
                <a:cubicBezTo>
                  <a:pt x="3489300" y="715713"/>
                  <a:pt x="3496489" y="711031"/>
                  <a:pt x="3497715" y="704125"/>
                </a:cubicBezTo>
                <a:lnTo>
                  <a:pt x="3511983" y="628119"/>
                </a:lnTo>
                <a:lnTo>
                  <a:pt x="3538846" y="705797"/>
                </a:lnTo>
                <a:cubicBezTo>
                  <a:pt x="3540629" y="711188"/>
                  <a:pt x="3546146" y="714832"/>
                  <a:pt x="3552333" y="714665"/>
                </a:cubicBezTo>
                <a:cubicBezTo>
                  <a:pt x="3558463" y="714568"/>
                  <a:pt x="3563870" y="710824"/>
                  <a:pt x="3565540" y="705443"/>
                </a:cubicBezTo>
                <a:lnTo>
                  <a:pt x="3587833" y="632780"/>
                </a:lnTo>
                <a:lnTo>
                  <a:pt x="3642785" y="939136"/>
                </a:lnTo>
                <a:cubicBezTo>
                  <a:pt x="3643900" y="945262"/>
                  <a:pt x="3649696" y="949762"/>
                  <a:pt x="3656551" y="949777"/>
                </a:cubicBezTo>
                <a:cubicBezTo>
                  <a:pt x="3663517" y="949615"/>
                  <a:pt x="3669314" y="944821"/>
                  <a:pt x="3670093" y="938528"/>
                </a:cubicBezTo>
                <a:lnTo>
                  <a:pt x="3704035" y="673571"/>
                </a:lnTo>
                <a:lnTo>
                  <a:pt x="3726327" y="816310"/>
                </a:lnTo>
                <a:cubicBezTo>
                  <a:pt x="3727162" y="821671"/>
                  <a:pt x="3731621" y="825973"/>
                  <a:pt x="3737474" y="827017"/>
                </a:cubicBezTo>
                <a:cubicBezTo>
                  <a:pt x="3744998" y="828360"/>
                  <a:pt x="3752297" y="823886"/>
                  <a:pt x="3753803" y="817019"/>
                </a:cubicBezTo>
                <a:lnTo>
                  <a:pt x="3802401" y="596146"/>
                </a:lnTo>
                <a:lnTo>
                  <a:pt x="3843308" y="694345"/>
                </a:lnTo>
                <a:cubicBezTo>
                  <a:pt x="3844925" y="698202"/>
                  <a:pt x="3848491" y="701110"/>
                  <a:pt x="3852894" y="702139"/>
                </a:cubicBezTo>
                <a:cubicBezTo>
                  <a:pt x="3860307" y="703882"/>
                  <a:pt x="3867941" y="699803"/>
                  <a:pt x="3869836" y="693028"/>
                </a:cubicBezTo>
                <a:lnTo>
                  <a:pt x="3890959" y="617985"/>
                </a:lnTo>
                <a:lnTo>
                  <a:pt x="3943123" y="753276"/>
                </a:lnTo>
                <a:cubicBezTo>
                  <a:pt x="3944740" y="757497"/>
                  <a:pt x="3948753" y="760618"/>
                  <a:pt x="3953546" y="761485"/>
                </a:cubicBezTo>
                <a:cubicBezTo>
                  <a:pt x="3961125" y="762838"/>
                  <a:pt x="3968426" y="758368"/>
                  <a:pt x="3969931" y="751502"/>
                </a:cubicBezTo>
                <a:lnTo>
                  <a:pt x="3995121" y="633135"/>
                </a:lnTo>
                <a:lnTo>
                  <a:pt x="4026388" y="747905"/>
                </a:lnTo>
                <a:cubicBezTo>
                  <a:pt x="4027725" y="753007"/>
                  <a:pt x="4032406" y="756833"/>
                  <a:pt x="4038091" y="757522"/>
                </a:cubicBezTo>
                <a:cubicBezTo>
                  <a:pt x="4045727" y="758449"/>
                  <a:pt x="4052749" y="753575"/>
                  <a:pt x="4053751" y="746638"/>
                </a:cubicBezTo>
                <a:lnTo>
                  <a:pt x="4084516" y="547806"/>
                </a:lnTo>
                <a:lnTo>
                  <a:pt x="4121188" y="978508"/>
                </a:lnTo>
                <a:cubicBezTo>
                  <a:pt x="4121354" y="985505"/>
                  <a:pt x="4127707" y="991049"/>
                  <a:pt x="4135454" y="990897"/>
                </a:cubicBezTo>
                <a:cubicBezTo>
                  <a:pt x="4143146" y="990744"/>
                  <a:pt x="4149220" y="984948"/>
                  <a:pt x="4149053" y="977950"/>
                </a:cubicBezTo>
                <a:lnTo>
                  <a:pt x="4173687" y="251736"/>
                </a:lnTo>
                <a:lnTo>
                  <a:pt x="4211863" y="693282"/>
                </a:lnTo>
                <a:cubicBezTo>
                  <a:pt x="4212420" y="699813"/>
                  <a:pt x="4218383" y="704875"/>
                  <a:pt x="4225573" y="704987"/>
                </a:cubicBezTo>
                <a:cubicBezTo>
                  <a:pt x="4232763" y="704966"/>
                  <a:pt x="4238725" y="700021"/>
                  <a:pt x="4239450" y="693535"/>
                </a:cubicBezTo>
                <a:lnTo>
                  <a:pt x="4269991" y="414339"/>
                </a:lnTo>
                <a:lnTo>
                  <a:pt x="4307052" y="870629"/>
                </a:lnTo>
                <a:cubicBezTo>
                  <a:pt x="4307611" y="877237"/>
                  <a:pt x="4313684" y="882329"/>
                  <a:pt x="4320985" y="882334"/>
                </a:cubicBezTo>
                <a:cubicBezTo>
                  <a:pt x="4328342" y="882289"/>
                  <a:pt x="4334361" y="877044"/>
                  <a:pt x="4334751" y="870376"/>
                </a:cubicBezTo>
                <a:lnTo>
                  <a:pt x="4367913" y="333114"/>
                </a:lnTo>
                <a:lnTo>
                  <a:pt x="4402298" y="703416"/>
                </a:lnTo>
                <a:cubicBezTo>
                  <a:pt x="4402799" y="708848"/>
                  <a:pt x="4407035" y="713388"/>
                  <a:pt x="4412887" y="714685"/>
                </a:cubicBezTo>
                <a:cubicBezTo>
                  <a:pt x="4420355" y="716347"/>
                  <a:pt x="4427879" y="712187"/>
                  <a:pt x="4429719" y="705392"/>
                </a:cubicBezTo>
                <a:lnTo>
                  <a:pt x="4454797" y="613577"/>
                </a:lnTo>
                <a:lnTo>
                  <a:pt x="4489462" y="684516"/>
                </a:lnTo>
                <a:cubicBezTo>
                  <a:pt x="4491079" y="687895"/>
                  <a:pt x="4494256" y="690459"/>
                  <a:pt x="4498157" y="691533"/>
                </a:cubicBezTo>
                <a:cubicBezTo>
                  <a:pt x="4505514" y="693566"/>
                  <a:pt x="4513316" y="689791"/>
                  <a:pt x="4515546" y="683097"/>
                </a:cubicBezTo>
                <a:lnTo>
                  <a:pt x="4532265" y="632426"/>
                </a:lnTo>
                <a:lnTo>
                  <a:pt x="4587997" y="979166"/>
                </a:lnTo>
                <a:cubicBezTo>
                  <a:pt x="4588164" y="986164"/>
                  <a:pt x="4594518" y="991722"/>
                  <a:pt x="4602208" y="991581"/>
                </a:cubicBezTo>
                <a:cubicBezTo>
                  <a:pt x="4609900" y="991439"/>
                  <a:pt x="4616029" y="985657"/>
                  <a:pt x="4615863" y="978659"/>
                </a:cubicBezTo>
                <a:lnTo>
                  <a:pt x="4663680" y="558649"/>
                </a:lnTo>
                <a:lnTo>
                  <a:pt x="4683465" y="703669"/>
                </a:lnTo>
                <a:cubicBezTo>
                  <a:pt x="4684135" y="708219"/>
                  <a:pt x="4687422" y="712101"/>
                  <a:pt x="4692104" y="713808"/>
                </a:cubicBezTo>
                <a:cubicBezTo>
                  <a:pt x="4699238" y="716408"/>
                  <a:pt x="4707375" y="713256"/>
                  <a:pt x="4710217" y="706760"/>
                </a:cubicBezTo>
                <a:lnTo>
                  <a:pt x="4751291" y="612715"/>
                </a:lnTo>
                <a:lnTo>
                  <a:pt x="4776928" y="689431"/>
                </a:lnTo>
                <a:cubicBezTo>
                  <a:pt x="4778544" y="694189"/>
                  <a:pt x="4783059" y="697654"/>
                  <a:pt x="4788520" y="698278"/>
                </a:cubicBezTo>
                <a:cubicBezTo>
                  <a:pt x="4796155" y="699159"/>
                  <a:pt x="4803122" y="694244"/>
                  <a:pt x="4804068" y="687303"/>
                </a:cubicBezTo>
                <a:lnTo>
                  <a:pt x="4845646" y="382467"/>
                </a:lnTo>
                <a:lnTo>
                  <a:pt x="4887889" y="847372"/>
                </a:lnTo>
                <a:cubicBezTo>
                  <a:pt x="4887778" y="854369"/>
                  <a:pt x="4893853" y="860140"/>
                  <a:pt x="4901545" y="860267"/>
                </a:cubicBezTo>
                <a:cubicBezTo>
                  <a:pt x="4909291" y="860394"/>
                  <a:pt x="4915644" y="854825"/>
                  <a:pt x="4915755" y="847827"/>
                </a:cubicBezTo>
                <a:lnTo>
                  <a:pt x="4946240" y="616667"/>
                </a:lnTo>
                <a:lnTo>
                  <a:pt x="4978788" y="787225"/>
                </a:lnTo>
                <a:cubicBezTo>
                  <a:pt x="4979958" y="793255"/>
                  <a:pt x="4985699" y="797663"/>
                  <a:pt x="4992442" y="797714"/>
                </a:cubicBezTo>
                <a:cubicBezTo>
                  <a:pt x="4999130" y="797826"/>
                  <a:pt x="5004926" y="793549"/>
                  <a:pt x="5006208" y="787580"/>
                </a:cubicBezTo>
                <a:lnTo>
                  <a:pt x="5042044" y="616465"/>
                </a:lnTo>
                <a:lnTo>
                  <a:pt x="5076821" y="721252"/>
                </a:lnTo>
                <a:cubicBezTo>
                  <a:pt x="5078603" y="726598"/>
                  <a:pt x="5084010" y="730261"/>
                  <a:pt x="5090140" y="730271"/>
                </a:cubicBezTo>
                <a:cubicBezTo>
                  <a:pt x="5096271" y="730256"/>
                  <a:pt x="5101733" y="726567"/>
                  <a:pt x="5103461" y="721201"/>
                </a:cubicBezTo>
                <a:lnTo>
                  <a:pt x="5133500" y="628727"/>
                </a:lnTo>
                <a:lnTo>
                  <a:pt x="5164710" y="781196"/>
                </a:lnTo>
                <a:cubicBezTo>
                  <a:pt x="5166048" y="787094"/>
                  <a:pt x="5171732" y="791330"/>
                  <a:pt x="5178364" y="791330"/>
                </a:cubicBezTo>
                <a:lnTo>
                  <a:pt x="5178643" y="791330"/>
                </a:lnTo>
                <a:cubicBezTo>
                  <a:pt x="5185442" y="791208"/>
                  <a:pt x="5191127" y="786678"/>
                  <a:pt x="5192185" y="780587"/>
                </a:cubicBezTo>
                <a:lnTo>
                  <a:pt x="5233984" y="531540"/>
                </a:lnTo>
                <a:lnTo>
                  <a:pt x="5262240" y="703821"/>
                </a:lnTo>
                <a:cubicBezTo>
                  <a:pt x="5263188" y="710251"/>
                  <a:pt x="5269429" y="714938"/>
                  <a:pt x="5276563" y="714614"/>
                </a:cubicBezTo>
                <a:cubicBezTo>
                  <a:pt x="5283696" y="714320"/>
                  <a:pt x="5289381" y="709217"/>
                  <a:pt x="5289883" y="702757"/>
                </a:cubicBezTo>
                <a:lnTo>
                  <a:pt x="5316467" y="322118"/>
                </a:lnTo>
                <a:lnTo>
                  <a:pt x="5359715" y="977950"/>
                </a:lnTo>
                <a:cubicBezTo>
                  <a:pt x="5360160" y="984628"/>
                  <a:pt x="5366236" y="989843"/>
                  <a:pt x="5373593" y="989858"/>
                </a:cubicBezTo>
                <a:cubicBezTo>
                  <a:pt x="5381004" y="989757"/>
                  <a:pt x="5387079" y="984395"/>
                  <a:pt x="5387358" y="977646"/>
                </a:cubicBezTo>
                <a:lnTo>
                  <a:pt x="5416673" y="261262"/>
                </a:lnTo>
                <a:lnTo>
                  <a:pt x="5457134" y="830498"/>
                </a:lnTo>
                <a:cubicBezTo>
                  <a:pt x="5457580" y="837176"/>
                  <a:pt x="5463710" y="842370"/>
                  <a:pt x="5471068" y="842355"/>
                </a:cubicBezTo>
                <a:cubicBezTo>
                  <a:pt x="5478423" y="842340"/>
                  <a:pt x="5484498" y="837156"/>
                  <a:pt x="5484945" y="830498"/>
                </a:cubicBezTo>
                <a:lnTo>
                  <a:pt x="5512811" y="432125"/>
                </a:lnTo>
                <a:lnTo>
                  <a:pt x="5538725" y="703061"/>
                </a:lnTo>
                <a:cubicBezTo>
                  <a:pt x="5539227" y="708077"/>
                  <a:pt x="5542905" y="712359"/>
                  <a:pt x="5548144" y="713965"/>
                </a:cubicBezTo>
                <a:cubicBezTo>
                  <a:pt x="5555445" y="716200"/>
                  <a:pt x="5563359" y="712633"/>
                  <a:pt x="5565812" y="706000"/>
                </a:cubicBezTo>
                <a:lnTo>
                  <a:pt x="5604824" y="601416"/>
                </a:lnTo>
                <a:lnTo>
                  <a:pt x="5641217" y="768274"/>
                </a:lnTo>
                <a:cubicBezTo>
                  <a:pt x="5642387" y="773742"/>
                  <a:pt x="5647402" y="777866"/>
                  <a:pt x="5653478" y="778429"/>
                </a:cubicBezTo>
                <a:cubicBezTo>
                  <a:pt x="5661112" y="779138"/>
                  <a:pt x="5667967" y="774071"/>
                  <a:pt x="5668748" y="767109"/>
                </a:cubicBezTo>
                <a:lnTo>
                  <a:pt x="5698842" y="501493"/>
                </a:lnTo>
                <a:lnTo>
                  <a:pt x="5749838" y="677725"/>
                </a:lnTo>
                <a:cubicBezTo>
                  <a:pt x="5751064" y="681976"/>
                  <a:pt x="5754630" y="685336"/>
                  <a:pt x="5759256" y="686603"/>
                </a:cubicBezTo>
                <a:cubicBezTo>
                  <a:pt x="5766669" y="688625"/>
                  <a:pt x="5774415" y="684830"/>
                  <a:pt x="5776644" y="678131"/>
                </a:cubicBezTo>
                <a:lnTo>
                  <a:pt x="5797377" y="615755"/>
                </a:lnTo>
                <a:lnTo>
                  <a:pt x="5830816" y="706000"/>
                </a:lnTo>
                <a:cubicBezTo>
                  <a:pt x="5832711" y="711108"/>
                  <a:pt x="5838005" y="714558"/>
                  <a:pt x="5843913" y="714614"/>
                </a:cubicBezTo>
                <a:cubicBezTo>
                  <a:pt x="5849876" y="714731"/>
                  <a:pt x="5855227" y="711330"/>
                  <a:pt x="5857177" y="706203"/>
                </a:cubicBezTo>
                <a:lnTo>
                  <a:pt x="5899421" y="598730"/>
                </a:lnTo>
                <a:lnTo>
                  <a:pt x="5936093" y="701288"/>
                </a:lnTo>
                <a:cubicBezTo>
                  <a:pt x="5937710" y="705858"/>
                  <a:pt x="5942057" y="709192"/>
                  <a:pt x="5947296" y="709891"/>
                </a:cubicBezTo>
                <a:cubicBezTo>
                  <a:pt x="5954930" y="710915"/>
                  <a:pt x="5962008" y="706131"/>
                  <a:pt x="5963124" y="699210"/>
                </a:cubicBezTo>
                <a:lnTo>
                  <a:pt x="5990599" y="527588"/>
                </a:lnTo>
                <a:lnTo>
                  <a:pt x="6035519" y="870933"/>
                </a:lnTo>
                <a:cubicBezTo>
                  <a:pt x="6036355" y="877292"/>
                  <a:pt x="6042318" y="882076"/>
                  <a:pt x="6049341" y="882081"/>
                </a:cubicBezTo>
                <a:lnTo>
                  <a:pt x="6049674" y="882081"/>
                </a:lnTo>
                <a:cubicBezTo>
                  <a:pt x="6056808" y="881939"/>
                  <a:pt x="6062716" y="876872"/>
                  <a:pt x="6063218" y="870376"/>
                </a:cubicBezTo>
                <a:lnTo>
                  <a:pt x="6096155" y="467340"/>
                </a:lnTo>
                <a:lnTo>
                  <a:pt x="6118057" y="703111"/>
                </a:lnTo>
                <a:cubicBezTo>
                  <a:pt x="6118168" y="710109"/>
                  <a:pt x="6124467" y="715699"/>
                  <a:pt x="6132157" y="715602"/>
                </a:cubicBezTo>
                <a:cubicBezTo>
                  <a:pt x="6139905" y="715505"/>
                  <a:pt x="6146034" y="709755"/>
                  <a:pt x="6145923" y="702757"/>
                </a:cubicBezTo>
                <a:lnTo>
                  <a:pt x="6174570" y="236130"/>
                </a:lnTo>
                <a:lnTo>
                  <a:pt x="6208009" y="669669"/>
                </a:lnTo>
                <a:cubicBezTo>
                  <a:pt x="6208510" y="676200"/>
                  <a:pt x="6214417" y="681308"/>
                  <a:pt x="6221607" y="681475"/>
                </a:cubicBezTo>
                <a:cubicBezTo>
                  <a:pt x="6228741" y="681531"/>
                  <a:pt x="6234816" y="676727"/>
                  <a:pt x="6235763" y="670277"/>
                </a:cubicBezTo>
                <a:lnTo>
                  <a:pt x="6272657" y="380592"/>
                </a:lnTo>
                <a:lnTo>
                  <a:pt x="6314902" y="855732"/>
                </a:lnTo>
                <a:cubicBezTo>
                  <a:pt x="6315460" y="862309"/>
                  <a:pt x="6321534" y="867381"/>
                  <a:pt x="6328780" y="867386"/>
                </a:cubicBezTo>
                <a:cubicBezTo>
                  <a:pt x="6336025" y="867386"/>
                  <a:pt x="6342044" y="862370"/>
                  <a:pt x="6342657" y="855833"/>
                </a:cubicBezTo>
                <a:lnTo>
                  <a:pt x="6371860" y="543499"/>
                </a:lnTo>
                <a:lnTo>
                  <a:pt x="6410148" y="1020463"/>
                </a:lnTo>
                <a:cubicBezTo>
                  <a:pt x="6410649" y="1026984"/>
                  <a:pt x="6416557" y="1032076"/>
                  <a:pt x="6423747" y="1032218"/>
                </a:cubicBezTo>
                <a:lnTo>
                  <a:pt x="6424026" y="1032218"/>
                </a:lnTo>
                <a:cubicBezTo>
                  <a:pt x="6430769" y="1031808"/>
                  <a:pt x="6436231" y="1027035"/>
                  <a:pt x="6436900" y="1020919"/>
                </a:cubicBezTo>
                <a:lnTo>
                  <a:pt x="6476778" y="703139"/>
                </a:lnTo>
                <a:lnTo>
                  <a:pt x="6517102" y="1024464"/>
                </a:lnTo>
                <a:cubicBezTo>
                  <a:pt x="6517771" y="1030580"/>
                  <a:pt x="6523233" y="1035353"/>
                  <a:pt x="6529975" y="1035763"/>
                </a:cubicBezTo>
                <a:lnTo>
                  <a:pt x="6530255" y="1035763"/>
                </a:lnTo>
                <a:cubicBezTo>
                  <a:pt x="6537445" y="1035621"/>
                  <a:pt x="6543353" y="1030529"/>
                  <a:pt x="6543853" y="1024008"/>
                </a:cubicBezTo>
                <a:lnTo>
                  <a:pt x="6582141" y="547044"/>
                </a:lnTo>
                <a:lnTo>
                  <a:pt x="6611345" y="859378"/>
                </a:lnTo>
                <a:cubicBezTo>
                  <a:pt x="6611957" y="865915"/>
                  <a:pt x="6617977" y="870931"/>
                  <a:pt x="6625222" y="870931"/>
                </a:cubicBezTo>
                <a:cubicBezTo>
                  <a:pt x="6632467" y="870926"/>
                  <a:pt x="6638541" y="865854"/>
                  <a:pt x="6639099" y="859277"/>
                </a:cubicBezTo>
                <a:lnTo>
                  <a:pt x="6681344" y="384137"/>
                </a:lnTo>
                <a:lnTo>
                  <a:pt x="6718238" y="673822"/>
                </a:lnTo>
                <a:cubicBezTo>
                  <a:pt x="6719185" y="680272"/>
                  <a:pt x="6725261" y="685076"/>
                  <a:pt x="6732394" y="685020"/>
                </a:cubicBezTo>
                <a:cubicBezTo>
                  <a:pt x="6739584" y="684853"/>
                  <a:pt x="6745492" y="679745"/>
                  <a:pt x="6745992" y="673214"/>
                </a:cubicBezTo>
                <a:lnTo>
                  <a:pt x="6779432" y="239675"/>
                </a:lnTo>
                <a:lnTo>
                  <a:pt x="6808078" y="706302"/>
                </a:lnTo>
                <a:cubicBezTo>
                  <a:pt x="6807967" y="713300"/>
                  <a:pt x="6814097" y="719050"/>
                  <a:pt x="6821844" y="719147"/>
                </a:cubicBezTo>
                <a:cubicBezTo>
                  <a:pt x="6829534" y="719244"/>
                  <a:pt x="6835833" y="713654"/>
                  <a:pt x="6835944" y="706656"/>
                </a:cubicBezTo>
                <a:lnTo>
                  <a:pt x="6857847" y="470885"/>
                </a:lnTo>
                <a:lnTo>
                  <a:pt x="6890784" y="873921"/>
                </a:lnTo>
                <a:cubicBezTo>
                  <a:pt x="6891286" y="880417"/>
                  <a:pt x="6897194" y="885484"/>
                  <a:pt x="6904327" y="885626"/>
                </a:cubicBezTo>
                <a:lnTo>
                  <a:pt x="6904661" y="885626"/>
                </a:lnTo>
                <a:cubicBezTo>
                  <a:pt x="6911683" y="885621"/>
                  <a:pt x="6917647" y="880837"/>
                  <a:pt x="6918482" y="874478"/>
                </a:cubicBezTo>
                <a:lnTo>
                  <a:pt x="6963402" y="531133"/>
                </a:lnTo>
                <a:lnTo>
                  <a:pt x="6990877" y="702755"/>
                </a:lnTo>
                <a:cubicBezTo>
                  <a:pt x="6991993" y="709676"/>
                  <a:pt x="6999071" y="714460"/>
                  <a:pt x="7006705" y="713436"/>
                </a:cubicBezTo>
                <a:cubicBezTo>
                  <a:pt x="7011944" y="712737"/>
                  <a:pt x="7016292" y="709403"/>
                  <a:pt x="7017908" y="704833"/>
                </a:cubicBezTo>
                <a:lnTo>
                  <a:pt x="7054580" y="602275"/>
                </a:lnTo>
                <a:lnTo>
                  <a:pt x="7096824" y="709748"/>
                </a:lnTo>
                <a:cubicBezTo>
                  <a:pt x="7098775" y="714875"/>
                  <a:pt x="7104125" y="718276"/>
                  <a:pt x="7110088" y="718159"/>
                </a:cubicBezTo>
                <a:cubicBezTo>
                  <a:pt x="7115997" y="718103"/>
                  <a:pt x="7121291" y="714653"/>
                  <a:pt x="7123185" y="709545"/>
                </a:cubicBezTo>
                <a:lnTo>
                  <a:pt x="7156624" y="619300"/>
                </a:lnTo>
                <a:lnTo>
                  <a:pt x="7177357" y="681676"/>
                </a:lnTo>
                <a:cubicBezTo>
                  <a:pt x="7179586" y="688375"/>
                  <a:pt x="7187332" y="692170"/>
                  <a:pt x="7194745" y="690148"/>
                </a:cubicBezTo>
                <a:cubicBezTo>
                  <a:pt x="7199371" y="688881"/>
                  <a:pt x="7202937" y="685521"/>
                  <a:pt x="7204163" y="681270"/>
                </a:cubicBezTo>
                <a:lnTo>
                  <a:pt x="7255159" y="505038"/>
                </a:lnTo>
                <a:lnTo>
                  <a:pt x="7285254" y="770654"/>
                </a:lnTo>
                <a:cubicBezTo>
                  <a:pt x="7286034" y="777616"/>
                  <a:pt x="7292889" y="782683"/>
                  <a:pt x="7300524" y="781974"/>
                </a:cubicBezTo>
                <a:cubicBezTo>
                  <a:pt x="7306599" y="781411"/>
                  <a:pt x="7311615" y="777287"/>
                  <a:pt x="7312785" y="771819"/>
                </a:cubicBezTo>
                <a:lnTo>
                  <a:pt x="7349178" y="604961"/>
                </a:lnTo>
                <a:lnTo>
                  <a:pt x="7388190" y="709545"/>
                </a:lnTo>
                <a:cubicBezTo>
                  <a:pt x="7390642" y="716178"/>
                  <a:pt x="7398557" y="719745"/>
                  <a:pt x="7405858" y="717510"/>
                </a:cubicBezTo>
                <a:cubicBezTo>
                  <a:pt x="7411096" y="715904"/>
                  <a:pt x="7414774" y="711622"/>
                  <a:pt x="7415276" y="706606"/>
                </a:cubicBezTo>
                <a:lnTo>
                  <a:pt x="7441191" y="435670"/>
                </a:lnTo>
                <a:lnTo>
                  <a:pt x="7469056" y="834043"/>
                </a:lnTo>
                <a:cubicBezTo>
                  <a:pt x="7469503" y="840701"/>
                  <a:pt x="7475578" y="845885"/>
                  <a:pt x="7482934" y="845900"/>
                </a:cubicBezTo>
                <a:cubicBezTo>
                  <a:pt x="7490291" y="845915"/>
                  <a:pt x="7496422" y="840721"/>
                  <a:pt x="7496867" y="834043"/>
                </a:cubicBezTo>
                <a:lnTo>
                  <a:pt x="7537328" y="264807"/>
                </a:lnTo>
                <a:lnTo>
                  <a:pt x="7566643" y="981191"/>
                </a:lnTo>
                <a:cubicBezTo>
                  <a:pt x="7566922" y="987940"/>
                  <a:pt x="7572998" y="993302"/>
                  <a:pt x="7580409" y="993403"/>
                </a:cubicBezTo>
                <a:cubicBezTo>
                  <a:pt x="7587765" y="993388"/>
                  <a:pt x="7593841" y="988173"/>
                  <a:pt x="7594286" y="981495"/>
                </a:cubicBezTo>
                <a:lnTo>
                  <a:pt x="7637534" y="325663"/>
                </a:lnTo>
                <a:lnTo>
                  <a:pt x="7664118" y="706302"/>
                </a:lnTo>
                <a:cubicBezTo>
                  <a:pt x="7664620" y="712762"/>
                  <a:pt x="7670305" y="717865"/>
                  <a:pt x="7677439" y="718159"/>
                </a:cubicBezTo>
                <a:cubicBezTo>
                  <a:pt x="7684572" y="718483"/>
                  <a:pt x="7690814" y="713796"/>
                  <a:pt x="7691761" y="707366"/>
                </a:cubicBezTo>
                <a:lnTo>
                  <a:pt x="7720017" y="535085"/>
                </a:lnTo>
                <a:lnTo>
                  <a:pt x="7761816" y="784132"/>
                </a:lnTo>
                <a:cubicBezTo>
                  <a:pt x="7762874" y="790223"/>
                  <a:pt x="7768559" y="794753"/>
                  <a:pt x="7775358" y="794875"/>
                </a:cubicBezTo>
                <a:lnTo>
                  <a:pt x="7775637" y="794875"/>
                </a:lnTo>
                <a:cubicBezTo>
                  <a:pt x="7782270" y="794875"/>
                  <a:pt x="7787954" y="790639"/>
                  <a:pt x="7789291" y="784741"/>
                </a:cubicBezTo>
                <a:lnTo>
                  <a:pt x="7820502" y="632272"/>
                </a:lnTo>
                <a:lnTo>
                  <a:pt x="7850541" y="724746"/>
                </a:lnTo>
                <a:cubicBezTo>
                  <a:pt x="7852269" y="730112"/>
                  <a:pt x="7857730" y="733801"/>
                  <a:pt x="7863861" y="733816"/>
                </a:cubicBezTo>
                <a:cubicBezTo>
                  <a:pt x="7869991" y="733806"/>
                  <a:pt x="7875398" y="730143"/>
                  <a:pt x="7877181" y="724797"/>
                </a:cubicBezTo>
                <a:lnTo>
                  <a:pt x="7911958" y="620010"/>
                </a:lnTo>
                <a:lnTo>
                  <a:pt x="7947794" y="791125"/>
                </a:lnTo>
                <a:cubicBezTo>
                  <a:pt x="7949075" y="797094"/>
                  <a:pt x="7954872" y="801371"/>
                  <a:pt x="7961559" y="801259"/>
                </a:cubicBezTo>
                <a:cubicBezTo>
                  <a:pt x="7968303" y="801208"/>
                  <a:pt x="7974043" y="796800"/>
                  <a:pt x="7975213" y="790770"/>
                </a:cubicBezTo>
                <a:lnTo>
                  <a:pt x="8007761" y="620212"/>
                </a:lnTo>
                <a:lnTo>
                  <a:pt x="8038246" y="851372"/>
                </a:lnTo>
                <a:cubicBezTo>
                  <a:pt x="8038358" y="858370"/>
                  <a:pt x="8044711" y="863939"/>
                  <a:pt x="8052457" y="863812"/>
                </a:cubicBezTo>
                <a:cubicBezTo>
                  <a:pt x="8060149" y="863685"/>
                  <a:pt x="8066223" y="857914"/>
                  <a:pt x="8066112" y="850917"/>
                </a:cubicBezTo>
                <a:lnTo>
                  <a:pt x="8108355" y="386012"/>
                </a:lnTo>
                <a:lnTo>
                  <a:pt x="8149933" y="690848"/>
                </a:lnTo>
                <a:cubicBezTo>
                  <a:pt x="8150880" y="697789"/>
                  <a:pt x="8157847" y="702704"/>
                  <a:pt x="8165481" y="701823"/>
                </a:cubicBezTo>
                <a:cubicBezTo>
                  <a:pt x="8170943" y="701199"/>
                  <a:pt x="8175457" y="697734"/>
                  <a:pt x="8177074" y="692976"/>
                </a:cubicBezTo>
                <a:lnTo>
                  <a:pt x="8202710" y="616260"/>
                </a:lnTo>
                <a:lnTo>
                  <a:pt x="8243784" y="710305"/>
                </a:lnTo>
                <a:cubicBezTo>
                  <a:pt x="8246626" y="716801"/>
                  <a:pt x="8254763" y="719953"/>
                  <a:pt x="8261898" y="717353"/>
                </a:cubicBezTo>
                <a:cubicBezTo>
                  <a:pt x="8266579" y="715646"/>
                  <a:pt x="8269866" y="711764"/>
                  <a:pt x="8270536" y="707214"/>
                </a:cubicBezTo>
                <a:lnTo>
                  <a:pt x="8290321" y="562194"/>
                </a:lnTo>
                <a:lnTo>
                  <a:pt x="8338138" y="982204"/>
                </a:lnTo>
                <a:cubicBezTo>
                  <a:pt x="8337972" y="989202"/>
                  <a:pt x="8344102" y="994984"/>
                  <a:pt x="8351793" y="995126"/>
                </a:cubicBezTo>
                <a:cubicBezTo>
                  <a:pt x="8359484" y="995267"/>
                  <a:pt x="8365838" y="989709"/>
                  <a:pt x="8366004" y="982711"/>
                </a:cubicBezTo>
                <a:lnTo>
                  <a:pt x="8421735" y="635971"/>
                </a:lnTo>
                <a:lnTo>
                  <a:pt x="8438455" y="686642"/>
                </a:lnTo>
                <a:cubicBezTo>
                  <a:pt x="8440685" y="693336"/>
                  <a:pt x="8448487" y="697111"/>
                  <a:pt x="8455844" y="695078"/>
                </a:cubicBezTo>
                <a:cubicBezTo>
                  <a:pt x="8459745" y="694004"/>
                  <a:pt x="8462922" y="691440"/>
                  <a:pt x="8464539" y="688061"/>
                </a:cubicBezTo>
                <a:lnTo>
                  <a:pt x="8499203" y="617122"/>
                </a:lnTo>
                <a:lnTo>
                  <a:pt x="8524282" y="708937"/>
                </a:lnTo>
                <a:cubicBezTo>
                  <a:pt x="8526123" y="715732"/>
                  <a:pt x="8533646" y="719892"/>
                  <a:pt x="8541114" y="718230"/>
                </a:cubicBezTo>
                <a:cubicBezTo>
                  <a:pt x="8546967" y="716933"/>
                  <a:pt x="8551202" y="712393"/>
                  <a:pt x="8551703" y="706961"/>
                </a:cubicBezTo>
                <a:lnTo>
                  <a:pt x="8586089" y="336659"/>
                </a:lnTo>
                <a:lnTo>
                  <a:pt x="8619251" y="873921"/>
                </a:lnTo>
                <a:cubicBezTo>
                  <a:pt x="8619640" y="880589"/>
                  <a:pt x="8625659" y="885834"/>
                  <a:pt x="8633015" y="885879"/>
                </a:cubicBezTo>
                <a:cubicBezTo>
                  <a:pt x="8640317" y="885874"/>
                  <a:pt x="8646391" y="880782"/>
                  <a:pt x="8646949" y="874174"/>
                </a:cubicBezTo>
                <a:lnTo>
                  <a:pt x="8684010" y="417884"/>
                </a:lnTo>
                <a:lnTo>
                  <a:pt x="8714551" y="697080"/>
                </a:lnTo>
                <a:cubicBezTo>
                  <a:pt x="8715275" y="703566"/>
                  <a:pt x="8721238" y="708511"/>
                  <a:pt x="8728428" y="708532"/>
                </a:cubicBezTo>
                <a:cubicBezTo>
                  <a:pt x="8735618" y="708420"/>
                  <a:pt x="8741581" y="703358"/>
                  <a:pt x="8742137" y="696827"/>
                </a:cubicBezTo>
                <a:lnTo>
                  <a:pt x="8780314" y="255281"/>
                </a:lnTo>
                <a:lnTo>
                  <a:pt x="8804947" y="981495"/>
                </a:lnTo>
                <a:cubicBezTo>
                  <a:pt x="8804781" y="988493"/>
                  <a:pt x="8810855" y="994289"/>
                  <a:pt x="8818547" y="994442"/>
                </a:cubicBezTo>
                <a:cubicBezTo>
                  <a:pt x="8826293" y="994594"/>
                  <a:pt x="8832647" y="989050"/>
                  <a:pt x="8832813" y="982053"/>
                </a:cubicBezTo>
                <a:lnTo>
                  <a:pt x="8869485" y="551351"/>
                </a:lnTo>
                <a:lnTo>
                  <a:pt x="8900250" y="750183"/>
                </a:lnTo>
                <a:cubicBezTo>
                  <a:pt x="8901252" y="757120"/>
                  <a:pt x="8908275" y="761994"/>
                  <a:pt x="8915910" y="761067"/>
                </a:cubicBezTo>
                <a:cubicBezTo>
                  <a:pt x="8921595" y="760378"/>
                  <a:pt x="8926276" y="756552"/>
                  <a:pt x="8927613" y="751450"/>
                </a:cubicBezTo>
                <a:lnTo>
                  <a:pt x="8958879" y="636680"/>
                </a:lnTo>
                <a:lnTo>
                  <a:pt x="8984070" y="755047"/>
                </a:lnTo>
                <a:cubicBezTo>
                  <a:pt x="8985575" y="761913"/>
                  <a:pt x="8992876" y="766383"/>
                  <a:pt x="9000455" y="765030"/>
                </a:cubicBezTo>
                <a:cubicBezTo>
                  <a:pt x="9005248" y="764163"/>
                  <a:pt x="9009261" y="761042"/>
                  <a:pt x="9010878" y="756821"/>
                </a:cubicBezTo>
                <a:lnTo>
                  <a:pt x="9063041" y="621530"/>
                </a:lnTo>
                <a:lnTo>
                  <a:pt x="9084165" y="696573"/>
                </a:lnTo>
                <a:cubicBezTo>
                  <a:pt x="9086060" y="703348"/>
                  <a:pt x="9093694" y="707427"/>
                  <a:pt x="9101107" y="705684"/>
                </a:cubicBezTo>
                <a:cubicBezTo>
                  <a:pt x="9105510" y="704655"/>
                  <a:pt x="9109076" y="701747"/>
                  <a:pt x="9110693" y="697890"/>
                </a:cubicBezTo>
                <a:lnTo>
                  <a:pt x="9151600" y="599691"/>
                </a:lnTo>
                <a:lnTo>
                  <a:pt x="9200198" y="820564"/>
                </a:lnTo>
                <a:cubicBezTo>
                  <a:pt x="9201703" y="827431"/>
                  <a:pt x="9209003" y="831905"/>
                  <a:pt x="9216527" y="830562"/>
                </a:cubicBezTo>
                <a:cubicBezTo>
                  <a:pt x="9222380" y="829518"/>
                  <a:pt x="9226839" y="825216"/>
                  <a:pt x="9227673" y="819855"/>
                </a:cubicBezTo>
                <a:lnTo>
                  <a:pt x="9249966" y="677116"/>
                </a:lnTo>
                <a:lnTo>
                  <a:pt x="9283907" y="942073"/>
                </a:lnTo>
                <a:cubicBezTo>
                  <a:pt x="9284687" y="948366"/>
                  <a:pt x="9290483" y="953160"/>
                  <a:pt x="9297450" y="953322"/>
                </a:cubicBezTo>
                <a:cubicBezTo>
                  <a:pt x="9304305" y="953307"/>
                  <a:pt x="9310101" y="948807"/>
                  <a:pt x="9311216" y="942681"/>
                </a:cubicBezTo>
                <a:lnTo>
                  <a:pt x="9366168" y="636325"/>
                </a:lnTo>
                <a:lnTo>
                  <a:pt x="9388461" y="708988"/>
                </a:lnTo>
                <a:cubicBezTo>
                  <a:pt x="9390131" y="714369"/>
                  <a:pt x="9395538" y="718113"/>
                  <a:pt x="9401668" y="718210"/>
                </a:cubicBezTo>
                <a:cubicBezTo>
                  <a:pt x="9407855" y="718377"/>
                  <a:pt x="9413373" y="714733"/>
                  <a:pt x="9415155" y="709342"/>
                </a:cubicBezTo>
                <a:lnTo>
                  <a:pt x="9442018" y="631664"/>
                </a:lnTo>
                <a:lnTo>
                  <a:pt x="9456286" y="707670"/>
                </a:lnTo>
                <a:cubicBezTo>
                  <a:pt x="9457511" y="714576"/>
                  <a:pt x="9464701" y="719258"/>
                  <a:pt x="9472280" y="718128"/>
                </a:cubicBezTo>
                <a:cubicBezTo>
                  <a:pt x="9478411" y="717216"/>
                  <a:pt x="9483149" y="712722"/>
                  <a:pt x="9483872" y="707113"/>
                </a:cubicBezTo>
                <a:lnTo>
                  <a:pt x="9520266" y="446412"/>
                </a:lnTo>
                <a:lnTo>
                  <a:pt x="9580178" y="835056"/>
                </a:lnTo>
                <a:cubicBezTo>
                  <a:pt x="9581124" y="841218"/>
                  <a:pt x="9586865" y="845839"/>
                  <a:pt x="9593720" y="845951"/>
                </a:cubicBezTo>
                <a:lnTo>
                  <a:pt x="9593998" y="845951"/>
                </a:lnTo>
                <a:cubicBezTo>
                  <a:pt x="9600742" y="845946"/>
                  <a:pt x="9606539" y="841522"/>
                  <a:pt x="9607709" y="835462"/>
                </a:cubicBezTo>
                <a:lnTo>
                  <a:pt x="9640109" y="668571"/>
                </a:lnTo>
                <a:lnTo>
                  <a:pt x="9688709" y="1055846"/>
                </a:lnTo>
                <a:cubicBezTo>
                  <a:pt x="9689378" y="1061962"/>
                  <a:pt x="9694840" y="1066735"/>
                  <a:pt x="9701583" y="1067145"/>
                </a:cubicBezTo>
                <a:lnTo>
                  <a:pt x="9701862" y="1067145"/>
                </a:lnTo>
                <a:cubicBezTo>
                  <a:pt x="9709052" y="1067003"/>
                  <a:pt x="9714960" y="1061911"/>
                  <a:pt x="9715460" y="1055390"/>
                </a:cubicBezTo>
                <a:lnTo>
                  <a:pt x="9753748" y="578426"/>
                </a:lnTo>
                <a:lnTo>
                  <a:pt x="9782952" y="890760"/>
                </a:lnTo>
                <a:cubicBezTo>
                  <a:pt x="9783564" y="897297"/>
                  <a:pt x="9789584" y="902313"/>
                  <a:pt x="9796829" y="902313"/>
                </a:cubicBezTo>
                <a:cubicBezTo>
                  <a:pt x="9804074" y="902308"/>
                  <a:pt x="9810148" y="897236"/>
                  <a:pt x="9810707" y="890659"/>
                </a:cubicBezTo>
                <a:lnTo>
                  <a:pt x="9852951" y="415519"/>
                </a:lnTo>
                <a:lnTo>
                  <a:pt x="9889845" y="705204"/>
                </a:lnTo>
                <a:cubicBezTo>
                  <a:pt x="9890792" y="711654"/>
                  <a:pt x="9896868" y="716458"/>
                  <a:pt x="9904001" y="716402"/>
                </a:cubicBezTo>
                <a:cubicBezTo>
                  <a:pt x="9911191" y="716235"/>
                  <a:pt x="9917099" y="711127"/>
                  <a:pt x="9917600" y="704596"/>
                </a:cubicBezTo>
                <a:lnTo>
                  <a:pt x="9951039" y="271057"/>
                </a:lnTo>
                <a:lnTo>
                  <a:pt x="9979685" y="737684"/>
                </a:lnTo>
                <a:cubicBezTo>
                  <a:pt x="9979574" y="744682"/>
                  <a:pt x="9985704" y="750432"/>
                  <a:pt x="9993451" y="750529"/>
                </a:cubicBezTo>
                <a:cubicBezTo>
                  <a:pt x="10001141" y="750625"/>
                  <a:pt x="10007440" y="745036"/>
                  <a:pt x="10007551" y="738038"/>
                </a:cubicBezTo>
                <a:lnTo>
                  <a:pt x="10029454" y="502267"/>
                </a:lnTo>
                <a:lnTo>
                  <a:pt x="10062391" y="905303"/>
                </a:lnTo>
                <a:cubicBezTo>
                  <a:pt x="10062893" y="911799"/>
                  <a:pt x="10068801" y="916866"/>
                  <a:pt x="10075934" y="917008"/>
                </a:cubicBezTo>
                <a:lnTo>
                  <a:pt x="10076268" y="917008"/>
                </a:lnTo>
                <a:cubicBezTo>
                  <a:pt x="10083290" y="917003"/>
                  <a:pt x="10089254" y="912219"/>
                  <a:pt x="10090089" y="905860"/>
                </a:cubicBezTo>
                <a:lnTo>
                  <a:pt x="10135009" y="562515"/>
                </a:lnTo>
                <a:lnTo>
                  <a:pt x="10162484" y="734137"/>
                </a:lnTo>
                <a:cubicBezTo>
                  <a:pt x="10163600" y="741058"/>
                  <a:pt x="10170678" y="745842"/>
                  <a:pt x="10178313" y="744818"/>
                </a:cubicBezTo>
                <a:cubicBezTo>
                  <a:pt x="10183551" y="744119"/>
                  <a:pt x="10187899" y="740785"/>
                  <a:pt x="10189515" y="736215"/>
                </a:cubicBezTo>
                <a:lnTo>
                  <a:pt x="10226187" y="633657"/>
                </a:lnTo>
                <a:lnTo>
                  <a:pt x="10268431" y="741130"/>
                </a:lnTo>
                <a:cubicBezTo>
                  <a:pt x="10270382" y="746257"/>
                  <a:pt x="10275732" y="749658"/>
                  <a:pt x="10281695" y="749541"/>
                </a:cubicBezTo>
                <a:cubicBezTo>
                  <a:pt x="10287604" y="749485"/>
                  <a:pt x="10292898" y="746034"/>
                  <a:pt x="10294792" y="740927"/>
                </a:cubicBezTo>
                <a:lnTo>
                  <a:pt x="10328231" y="650682"/>
                </a:lnTo>
                <a:lnTo>
                  <a:pt x="10348965" y="713058"/>
                </a:lnTo>
                <a:cubicBezTo>
                  <a:pt x="10351193" y="719757"/>
                  <a:pt x="10358940" y="723551"/>
                  <a:pt x="10366352" y="721530"/>
                </a:cubicBezTo>
                <a:cubicBezTo>
                  <a:pt x="10370978" y="720263"/>
                  <a:pt x="10374544" y="716903"/>
                  <a:pt x="10375770" y="712652"/>
                </a:cubicBezTo>
                <a:lnTo>
                  <a:pt x="10426766" y="536420"/>
                </a:lnTo>
                <a:lnTo>
                  <a:pt x="10456861" y="802036"/>
                </a:lnTo>
                <a:cubicBezTo>
                  <a:pt x="10457641" y="808998"/>
                  <a:pt x="10464496" y="814065"/>
                  <a:pt x="10472131" y="813356"/>
                </a:cubicBezTo>
                <a:cubicBezTo>
                  <a:pt x="10478206" y="812793"/>
                  <a:pt x="10483222" y="808669"/>
                  <a:pt x="10484392" y="803201"/>
                </a:cubicBezTo>
                <a:lnTo>
                  <a:pt x="10520785" y="636342"/>
                </a:lnTo>
                <a:lnTo>
                  <a:pt x="10559797" y="740927"/>
                </a:lnTo>
                <a:cubicBezTo>
                  <a:pt x="10562249" y="747560"/>
                  <a:pt x="10570164" y="751127"/>
                  <a:pt x="10577465" y="748892"/>
                </a:cubicBezTo>
                <a:cubicBezTo>
                  <a:pt x="10582703" y="747286"/>
                  <a:pt x="10586381" y="743004"/>
                  <a:pt x="10586883" y="737988"/>
                </a:cubicBezTo>
                <a:lnTo>
                  <a:pt x="10612798" y="467051"/>
                </a:lnTo>
                <a:lnTo>
                  <a:pt x="10640664" y="865425"/>
                </a:lnTo>
                <a:cubicBezTo>
                  <a:pt x="10641110" y="872083"/>
                  <a:pt x="10647185" y="877267"/>
                  <a:pt x="10654541" y="877282"/>
                </a:cubicBezTo>
                <a:cubicBezTo>
                  <a:pt x="10661898" y="877297"/>
                  <a:pt x="10668029" y="872103"/>
                  <a:pt x="10668474" y="865425"/>
                </a:cubicBezTo>
                <a:lnTo>
                  <a:pt x="10708935" y="296189"/>
                </a:lnTo>
                <a:lnTo>
                  <a:pt x="10738251" y="1012573"/>
                </a:lnTo>
                <a:cubicBezTo>
                  <a:pt x="10738529" y="1019322"/>
                  <a:pt x="10744605" y="1024683"/>
                  <a:pt x="10752016" y="1024784"/>
                </a:cubicBezTo>
                <a:cubicBezTo>
                  <a:pt x="10759373" y="1024770"/>
                  <a:pt x="10765448" y="1019555"/>
                  <a:pt x="10765894" y="1012877"/>
                </a:cubicBezTo>
                <a:lnTo>
                  <a:pt x="10809141" y="357045"/>
                </a:lnTo>
                <a:lnTo>
                  <a:pt x="10835725" y="737684"/>
                </a:lnTo>
                <a:cubicBezTo>
                  <a:pt x="10836227" y="744144"/>
                  <a:pt x="10841912" y="749247"/>
                  <a:pt x="10849046" y="749541"/>
                </a:cubicBezTo>
                <a:cubicBezTo>
                  <a:pt x="10856179" y="749865"/>
                  <a:pt x="10862421" y="745178"/>
                  <a:pt x="10863368" y="738748"/>
                </a:cubicBezTo>
                <a:lnTo>
                  <a:pt x="10891624" y="566467"/>
                </a:lnTo>
                <a:lnTo>
                  <a:pt x="10933423" y="815514"/>
                </a:lnTo>
                <a:cubicBezTo>
                  <a:pt x="10934482" y="821605"/>
                  <a:pt x="10940166" y="826135"/>
                  <a:pt x="10946966" y="826257"/>
                </a:cubicBezTo>
                <a:lnTo>
                  <a:pt x="10947244" y="826257"/>
                </a:lnTo>
                <a:cubicBezTo>
                  <a:pt x="10953877" y="826257"/>
                  <a:pt x="10959561" y="822020"/>
                  <a:pt x="10960898" y="816122"/>
                </a:cubicBezTo>
                <a:lnTo>
                  <a:pt x="10992109" y="663654"/>
                </a:lnTo>
                <a:lnTo>
                  <a:pt x="11022148" y="756128"/>
                </a:lnTo>
                <a:cubicBezTo>
                  <a:pt x="11023876" y="761494"/>
                  <a:pt x="11029337" y="765183"/>
                  <a:pt x="11035468" y="765198"/>
                </a:cubicBezTo>
                <a:cubicBezTo>
                  <a:pt x="11041598" y="765188"/>
                  <a:pt x="11047005" y="761524"/>
                  <a:pt x="11048788" y="756179"/>
                </a:cubicBezTo>
                <a:lnTo>
                  <a:pt x="11083564" y="651391"/>
                </a:lnTo>
                <a:lnTo>
                  <a:pt x="11119401" y="822507"/>
                </a:lnTo>
                <a:cubicBezTo>
                  <a:pt x="11120682" y="828476"/>
                  <a:pt x="11126479" y="832752"/>
                  <a:pt x="11133166" y="832641"/>
                </a:cubicBezTo>
                <a:cubicBezTo>
                  <a:pt x="11139909" y="832590"/>
                  <a:pt x="11145650" y="828182"/>
                  <a:pt x="11146820" y="822152"/>
                </a:cubicBezTo>
                <a:lnTo>
                  <a:pt x="11179368" y="651594"/>
                </a:lnTo>
                <a:lnTo>
                  <a:pt x="11209853" y="882754"/>
                </a:lnTo>
                <a:cubicBezTo>
                  <a:pt x="11209965" y="889752"/>
                  <a:pt x="11216318" y="895321"/>
                  <a:pt x="11224064" y="895194"/>
                </a:cubicBezTo>
                <a:cubicBezTo>
                  <a:pt x="11231755" y="895067"/>
                  <a:pt x="11237831" y="889296"/>
                  <a:pt x="11237719" y="882299"/>
                </a:cubicBezTo>
                <a:lnTo>
                  <a:pt x="11279963" y="417394"/>
                </a:lnTo>
                <a:lnTo>
                  <a:pt x="11321540" y="722229"/>
                </a:lnTo>
                <a:cubicBezTo>
                  <a:pt x="11322487" y="729171"/>
                  <a:pt x="11329454" y="734086"/>
                  <a:pt x="11337088" y="733205"/>
                </a:cubicBezTo>
                <a:cubicBezTo>
                  <a:pt x="11342550" y="732581"/>
                  <a:pt x="11347064" y="729115"/>
                  <a:pt x="11348681" y="724357"/>
                </a:cubicBezTo>
                <a:lnTo>
                  <a:pt x="11374318" y="647642"/>
                </a:lnTo>
                <a:lnTo>
                  <a:pt x="11415391" y="741687"/>
                </a:lnTo>
                <a:cubicBezTo>
                  <a:pt x="11418234" y="748183"/>
                  <a:pt x="11426370" y="751334"/>
                  <a:pt x="11433505" y="748735"/>
                </a:cubicBezTo>
                <a:cubicBezTo>
                  <a:pt x="11438186" y="747028"/>
                  <a:pt x="11441474" y="743146"/>
                  <a:pt x="11442143" y="738596"/>
                </a:cubicBezTo>
                <a:lnTo>
                  <a:pt x="11461928" y="593576"/>
                </a:lnTo>
                <a:lnTo>
                  <a:pt x="11509745" y="1013586"/>
                </a:lnTo>
                <a:cubicBezTo>
                  <a:pt x="11509579" y="1020584"/>
                  <a:pt x="11515709" y="1026365"/>
                  <a:pt x="11523401" y="1026508"/>
                </a:cubicBezTo>
                <a:cubicBezTo>
                  <a:pt x="11531091" y="1026649"/>
                  <a:pt x="11537445" y="1021091"/>
                  <a:pt x="11537611" y="1014093"/>
                </a:cubicBezTo>
                <a:lnTo>
                  <a:pt x="11593343" y="667353"/>
                </a:lnTo>
                <a:lnTo>
                  <a:pt x="11610062" y="718024"/>
                </a:lnTo>
                <a:cubicBezTo>
                  <a:pt x="11612292" y="724718"/>
                  <a:pt x="11620094" y="728492"/>
                  <a:pt x="11627451" y="726460"/>
                </a:cubicBezTo>
                <a:cubicBezTo>
                  <a:pt x="11631352" y="725386"/>
                  <a:pt x="11634529" y="722822"/>
                  <a:pt x="11636146" y="719442"/>
                </a:cubicBezTo>
                <a:lnTo>
                  <a:pt x="11670811" y="648503"/>
                </a:lnTo>
                <a:lnTo>
                  <a:pt x="11695890" y="740319"/>
                </a:lnTo>
                <a:cubicBezTo>
                  <a:pt x="11697729" y="747114"/>
                  <a:pt x="11705253" y="751274"/>
                  <a:pt x="11712721" y="749612"/>
                </a:cubicBezTo>
                <a:cubicBezTo>
                  <a:pt x="11718573" y="748314"/>
                  <a:pt x="11722809" y="743775"/>
                  <a:pt x="11723310" y="738343"/>
                </a:cubicBezTo>
                <a:lnTo>
                  <a:pt x="11757696" y="368040"/>
                </a:lnTo>
                <a:lnTo>
                  <a:pt x="11790857" y="905303"/>
                </a:lnTo>
                <a:cubicBezTo>
                  <a:pt x="11791247" y="911971"/>
                  <a:pt x="11797266" y="917216"/>
                  <a:pt x="11804623" y="917261"/>
                </a:cubicBezTo>
                <a:cubicBezTo>
                  <a:pt x="11811924" y="917256"/>
                  <a:pt x="11817998" y="912164"/>
                  <a:pt x="11818556" y="905556"/>
                </a:cubicBezTo>
                <a:lnTo>
                  <a:pt x="11855617" y="449266"/>
                </a:lnTo>
                <a:lnTo>
                  <a:pt x="11886158" y="728462"/>
                </a:lnTo>
                <a:cubicBezTo>
                  <a:pt x="11886883" y="734947"/>
                  <a:pt x="11892845" y="739893"/>
                  <a:pt x="11900035" y="739913"/>
                </a:cubicBezTo>
                <a:cubicBezTo>
                  <a:pt x="11907225" y="739802"/>
                  <a:pt x="11913188" y="734740"/>
                  <a:pt x="11913745" y="728208"/>
                </a:cubicBezTo>
                <a:lnTo>
                  <a:pt x="11951922" y="286663"/>
                </a:lnTo>
                <a:lnTo>
                  <a:pt x="11976555" y="1012877"/>
                </a:lnTo>
                <a:cubicBezTo>
                  <a:pt x="11976388" y="1019875"/>
                  <a:pt x="11982462" y="1025671"/>
                  <a:pt x="11990154" y="1025823"/>
                </a:cubicBezTo>
                <a:cubicBezTo>
                  <a:pt x="11997901" y="1025976"/>
                  <a:pt x="12004254" y="1020432"/>
                  <a:pt x="12004421" y="1013435"/>
                </a:cubicBezTo>
                <a:lnTo>
                  <a:pt x="12041092" y="582733"/>
                </a:lnTo>
                <a:lnTo>
                  <a:pt x="12071857" y="781565"/>
                </a:lnTo>
                <a:cubicBezTo>
                  <a:pt x="12072859" y="788502"/>
                  <a:pt x="12079882" y="793376"/>
                  <a:pt x="12087517" y="792449"/>
                </a:cubicBezTo>
                <a:cubicBezTo>
                  <a:pt x="12093202" y="791759"/>
                  <a:pt x="12097883" y="787934"/>
                  <a:pt x="12099220" y="782832"/>
                </a:cubicBezTo>
                <a:lnTo>
                  <a:pt x="12130487" y="668062"/>
                </a:lnTo>
                <a:lnTo>
                  <a:pt x="12155677" y="786429"/>
                </a:lnTo>
                <a:cubicBezTo>
                  <a:pt x="12157182" y="793295"/>
                  <a:pt x="12164483" y="797764"/>
                  <a:pt x="12172062" y="796412"/>
                </a:cubicBezTo>
                <a:cubicBezTo>
                  <a:pt x="12176856" y="795545"/>
                  <a:pt x="12180868" y="792424"/>
                  <a:pt x="12182485" y="788203"/>
                </a:cubicBezTo>
                <a:lnTo>
                  <a:pt x="12234649" y="652912"/>
                </a:lnTo>
                <a:lnTo>
                  <a:pt x="12255772" y="727955"/>
                </a:lnTo>
                <a:cubicBezTo>
                  <a:pt x="12257667" y="734729"/>
                  <a:pt x="12265302" y="738809"/>
                  <a:pt x="12272714" y="737066"/>
                </a:cubicBezTo>
                <a:cubicBezTo>
                  <a:pt x="12277117" y="736037"/>
                  <a:pt x="12280683" y="733129"/>
                  <a:pt x="12282300" y="729272"/>
                </a:cubicBezTo>
                <a:lnTo>
                  <a:pt x="12323208" y="631073"/>
                </a:lnTo>
                <a:lnTo>
                  <a:pt x="12371806" y="851946"/>
                </a:lnTo>
                <a:cubicBezTo>
                  <a:pt x="12373311" y="858812"/>
                  <a:pt x="12380610" y="863287"/>
                  <a:pt x="12388134" y="861944"/>
                </a:cubicBezTo>
                <a:cubicBezTo>
                  <a:pt x="12393987" y="860900"/>
                  <a:pt x="12398446" y="856598"/>
                  <a:pt x="12399281" y="851237"/>
                </a:cubicBezTo>
                <a:lnTo>
                  <a:pt x="12421573" y="708498"/>
                </a:lnTo>
                <a:lnTo>
                  <a:pt x="12455515" y="973455"/>
                </a:lnTo>
                <a:cubicBezTo>
                  <a:pt x="12456294" y="979748"/>
                  <a:pt x="12462091" y="984542"/>
                  <a:pt x="12469058" y="984704"/>
                </a:cubicBezTo>
                <a:cubicBezTo>
                  <a:pt x="12475912" y="984689"/>
                  <a:pt x="12481708" y="980189"/>
                  <a:pt x="12482823" y="974063"/>
                </a:cubicBezTo>
                <a:lnTo>
                  <a:pt x="12537775" y="667707"/>
                </a:lnTo>
                <a:lnTo>
                  <a:pt x="12560068" y="740369"/>
                </a:lnTo>
                <a:cubicBezTo>
                  <a:pt x="12561738" y="745751"/>
                  <a:pt x="12567145" y="749495"/>
                  <a:pt x="12573276" y="749592"/>
                </a:cubicBezTo>
                <a:cubicBezTo>
                  <a:pt x="12579462" y="749759"/>
                  <a:pt x="12584980" y="746115"/>
                  <a:pt x="12586762" y="740724"/>
                </a:cubicBezTo>
                <a:lnTo>
                  <a:pt x="12613625" y="663046"/>
                </a:lnTo>
                <a:lnTo>
                  <a:pt x="12627893" y="739052"/>
                </a:lnTo>
                <a:cubicBezTo>
                  <a:pt x="12629119" y="745958"/>
                  <a:pt x="12636309" y="750640"/>
                  <a:pt x="12643887" y="749510"/>
                </a:cubicBezTo>
                <a:cubicBezTo>
                  <a:pt x="12650018" y="748598"/>
                  <a:pt x="12654756" y="744104"/>
                  <a:pt x="12655480" y="738495"/>
                </a:cubicBezTo>
                <a:lnTo>
                  <a:pt x="12691873" y="477794"/>
                </a:lnTo>
                <a:lnTo>
                  <a:pt x="12751785" y="866438"/>
                </a:lnTo>
                <a:cubicBezTo>
                  <a:pt x="12752731" y="872600"/>
                  <a:pt x="12758472" y="877221"/>
                  <a:pt x="12765327" y="877333"/>
                </a:cubicBezTo>
                <a:lnTo>
                  <a:pt x="12765606" y="877333"/>
                </a:lnTo>
                <a:cubicBezTo>
                  <a:pt x="12772349" y="877327"/>
                  <a:pt x="12778146" y="872904"/>
                  <a:pt x="12779316" y="866844"/>
                </a:cubicBezTo>
                <a:lnTo>
                  <a:pt x="12820947" y="652405"/>
                </a:lnTo>
                <a:lnTo>
                  <a:pt x="12864418" y="742042"/>
                </a:lnTo>
                <a:cubicBezTo>
                  <a:pt x="12867540" y="748436"/>
                  <a:pt x="12875788" y="751320"/>
                  <a:pt x="12882810" y="748482"/>
                </a:cubicBezTo>
                <a:cubicBezTo>
                  <a:pt x="12885987" y="747205"/>
                  <a:pt x="12888495" y="744910"/>
                  <a:pt x="12889888" y="742042"/>
                </a:cubicBezTo>
                <a:lnTo>
                  <a:pt x="12952419" y="614351"/>
                </a:lnTo>
                <a:cubicBezTo>
                  <a:pt x="12955986" y="608149"/>
                  <a:pt x="12953310" y="600498"/>
                  <a:pt x="12946511" y="597265"/>
                </a:cubicBezTo>
                <a:cubicBezTo>
                  <a:pt x="12939656" y="594032"/>
                  <a:pt x="12931241" y="596439"/>
                  <a:pt x="12927730" y="602641"/>
                </a:cubicBezTo>
                <a:cubicBezTo>
                  <a:pt x="12927395" y="603153"/>
                  <a:pt x="12927172" y="603675"/>
                  <a:pt x="12926949" y="604217"/>
                </a:cubicBezTo>
                <a:lnTo>
                  <a:pt x="12877683" y="705558"/>
                </a:lnTo>
                <a:lnTo>
                  <a:pt x="12828472" y="604217"/>
                </a:lnTo>
                <a:cubicBezTo>
                  <a:pt x="12825350" y="597812"/>
                  <a:pt x="12817158" y="594903"/>
                  <a:pt x="12810136" y="597721"/>
                </a:cubicBezTo>
                <a:cubicBezTo>
                  <a:pt x="12805844" y="599423"/>
                  <a:pt x="12802834" y="602945"/>
                  <a:pt x="12801999" y="607105"/>
                </a:cubicBezTo>
                <a:lnTo>
                  <a:pt x="12767724" y="783794"/>
                </a:lnTo>
                <a:lnTo>
                  <a:pt x="12705583" y="380556"/>
                </a:lnTo>
                <a:cubicBezTo>
                  <a:pt x="12704635" y="374278"/>
                  <a:pt x="12698728" y="369601"/>
                  <a:pt x="12691761" y="369611"/>
                </a:cubicBezTo>
                <a:cubicBezTo>
                  <a:pt x="12684795" y="369682"/>
                  <a:pt x="12678887" y="374410"/>
                  <a:pt x="12677996" y="380708"/>
                </a:cubicBezTo>
                <a:lnTo>
                  <a:pt x="12640209" y="651088"/>
                </a:lnTo>
                <a:lnTo>
                  <a:pt x="12631961" y="607207"/>
                </a:lnTo>
                <a:cubicBezTo>
                  <a:pt x="12630680" y="600311"/>
                  <a:pt x="12623490" y="595669"/>
                  <a:pt x="12615911" y="596839"/>
                </a:cubicBezTo>
                <a:cubicBezTo>
                  <a:pt x="12610727" y="597635"/>
                  <a:pt x="12606491" y="600994"/>
                  <a:pt x="12604931" y="605535"/>
                </a:cubicBezTo>
                <a:lnTo>
                  <a:pt x="12574836" y="692688"/>
                </a:lnTo>
                <a:lnTo>
                  <a:pt x="12547973" y="605889"/>
                </a:lnTo>
                <a:cubicBezTo>
                  <a:pt x="12546247" y="600158"/>
                  <a:pt x="12540339" y="596312"/>
                  <a:pt x="12533817" y="596667"/>
                </a:cubicBezTo>
                <a:cubicBezTo>
                  <a:pt x="12527297" y="597017"/>
                  <a:pt x="12521891" y="601435"/>
                  <a:pt x="12520832" y="607308"/>
                </a:cubicBezTo>
                <a:lnTo>
                  <a:pt x="12471844" y="880626"/>
                </a:lnTo>
                <a:lnTo>
                  <a:pt x="12436900" y="607865"/>
                </a:lnTo>
                <a:cubicBezTo>
                  <a:pt x="12436064" y="601527"/>
                  <a:pt x="12430213" y="596728"/>
                  <a:pt x="12423190" y="596667"/>
                </a:cubicBezTo>
                <a:cubicBezTo>
                  <a:pt x="12416279" y="596682"/>
                  <a:pt x="12410372" y="601323"/>
                  <a:pt x="12409424" y="607561"/>
                </a:cubicBezTo>
                <a:lnTo>
                  <a:pt x="12383620" y="774167"/>
                </a:lnTo>
                <a:lnTo>
                  <a:pt x="12341598" y="583037"/>
                </a:lnTo>
                <a:cubicBezTo>
                  <a:pt x="12340093" y="576176"/>
                  <a:pt x="12332794" y="571711"/>
                  <a:pt x="12325213" y="573075"/>
                </a:cubicBezTo>
                <a:cubicBezTo>
                  <a:pt x="12320533" y="573926"/>
                  <a:pt x="12316630" y="576921"/>
                  <a:pt x="12314904" y="581010"/>
                </a:cubicBezTo>
                <a:lnTo>
                  <a:pt x="12272380" y="683010"/>
                </a:lnTo>
                <a:lnTo>
                  <a:pt x="12250199" y="606345"/>
                </a:lnTo>
                <a:cubicBezTo>
                  <a:pt x="12248303" y="599565"/>
                  <a:pt x="12240725" y="595481"/>
                  <a:pt x="12233255" y="597214"/>
                </a:cubicBezTo>
                <a:cubicBezTo>
                  <a:pt x="12228741" y="598263"/>
                  <a:pt x="12225119" y="601293"/>
                  <a:pt x="12223558" y="605281"/>
                </a:cubicBezTo>
                <a:lnTo>
                  <a:pt x="12173400" y="735860"/>
                </a:lnTo>
                <a:lnTo>
                  <a:pt x="12145980" y="607054"/>
                </a:lnTo>
                <a:cubicBezTo>
                  <a:pt x="12144699" y="601257"/>
                  <a:pt x="12139181" y="597042"/>
                  <a:pt x="12132659" y="596920"/>
                </a:cubicBezTo>
                <a:lnTo>
                  <a:pt x="12132326" y="596920"/>
                </a:lnTo>
                <a:cubicBezTo>
                  <a:pt x="12125917" y="596915"/>
                  <a:pt x="12120343" y="600888"/>
                  <a:pt x="12118782" y="606548"/>
                </a:cubicBezTo>
                <a:lnTo>
                  <a:pt x="12089579" y="713717"/>
                </a:lnTo>
                <a:lnTo>
                  <a:pt x="12050846" y="464518"/>
                </a:lnTo>
                <a:cubicBezTo>
                  <a:pt x="12050623" y="457520"/>
                  <a:pt x="12044158" y="452033"/>
                  <a:pt x="12036466" y="452255"/>
                </a:cubicBezTo>
                <a:cubicBezTo>
                  <a:pt x="12028776" y="452478"/>
                  <a:pt x="12022757" y="458331"/>
                  <a:pt x="12022980" y="465328"/>
                </a:cubicBezTo>
                <a:lnTo>
                  <a:pt x="11996340" y="778120"/>
                </a:lnTo>
                <a:lnTo>
                  <a:pt x="11972042" y="54034"/>
                </a:lnTo>
                <a:cubicBezTo>
                  <a:pt x="11971818" y="47299"/>
                  <a:pt x="11965855" y="41903"/>
                  <a:pt x="11958442" y="41771"/>
                </a:cubicBezTo>
                <a:lnTo>
                  <a:pt x="11958109" y="41771"/>
                </a:lnTo>
                <a:cubicBezTo>
                  <a:pt x="11950863" y="41776"/>
                  <a:pt x="11944788" y="46848"/>
                  <a:pt x="11944231" y="53426"/>
                </a:cubicBezTo>
                <a:lnTo>
                  <a:pt x="11898418" y="584000"/>
                </a:lnTo>
                <a:lnTo>
                  <a:pt x="11867433" y="300800"/>
                </a:lnTo>
                <a:cubicBezTo>
                  <a:pt x="11866708" y="294314"/>
                  <a:pt x="11860746" y="289369"/>
                  <a:pt x="11853556" y="289349"/>
                </a:cubicBezTo>
                <a:cubicBezTo>
                  <a:pt x="11846310" y="289434"/>
                  <a:pt x="11840347" y="294542"/>
                  <a:pt x="11839846" y="301104"/>
                </a:cubicBezTo>
                <a:lnTo>
                  <a:pt x="11806796" y="708447"/>
                </a:lnTo>
                <a:lnTo>
                  <a:pt x="11774694" y="186081"/>
                </a:lnTo>
                <a:cubicBezTo>
                  <a:pt x="11774249" y="179454"/>
                  <a:pt x="11768286" y="174245"/>
                  <a:pt x="11760985" y="174123"/>
                </a:cubicBezTo>
                <a:cubicBezTo>
                  <a:pt x="11753739" y="174103"/>
                  <a:pt x="11747665" y="179155"/>
                  <a:pt x="11747108" y="185727"/>
                </a:cubicBezTo>
                <a:lnTo>
                  <a:pt x="11703080" y="659397"/>
                </a:lnTo>
                <a:lnTo>
                  <a:pt x="11688533" y="606092"/>
                </a:lnTo>
                <a:cubicBezTo>
                  <a:pt x="11687084" y="600832"/>
                  <a:pt x="11682125" y="596986"/>
                  <a:pt x="11676217" y="596515"/>
                </a:cubicBezTo>
                <a:cubicBezTo>
                  <a:pt x="11670253" y="596024"/>
                  <a:pt x="11664680" y="599043"/>
                  <a:pt x="11662283" y="604014"/>
                </a:cubicBezTo>
                <a:lnTo>
                  <a:pt x="11626337" y="677791"/>
                </a:lnTo>
                <a:lnTo>
                  <a:pt x="11602372" y="605484"/>
                </a:lnTo>
                <a:cubicBezTo>
                  <a:pt x="11600144" y="598780"/>
                  <a:pt x="11592396" y="594969"/>
                  <a:pt x="11585039" y="596971"/>
                </a:cubicBezTo>
                <a:cubicBezTo>
                  <a:pt x="11579856" y="598385"/>
                  <a:pt x="11576011" y="602418"/>
                  <a:pt x="11575230" y="607308"/>
                </a:cubicBezTo>
                <a:lnTo>
                  <a:pt x="11525685" y="910370"/>
                </a:lnTo>
                <a:lnTo>
                  <a:pt x="11476696" y="480377"/>
                </a:lnTo>
                <a:cubicBezTo>
                  <a:pt x="11475973" y="473978"/>
                  <a:pt x="11470065" y="469093"/>
                  <a:pt x="11462987" y="469028"/>
                </a:cubicBezTo>
                <a:cubicBezTo>
                  <a:pt x="11455965" y="469028"/>
                  <a:pt x="11450057" y="473785"/>
                  <a:pt x="11449165" y="480124"/>
                </a:cubicBezTo>
                <a:lnTo>
                  <a:pt x="11420965" y="686506"/>
                </a:lnTo>
                <a:lnTo>
                  <a:pt x="11385297" y="604774"/>
                </a:lnTo>
                <a:cubicBezTo>
                  <a:pt x="11383122" y="599748"/>
                  <a:pt x="11377661" y="596525"/>
                  <a:pt x="11371753" y="596768"/>
                </a:cubicBezTo>
                <a:cubicBezTo>
                  <a:pt x="11365846" y="597017"/>
                  <a:pt x="11360719" y="600604"/>
                  <a:pt x="11358992" y="605737"/>
                </a:cubicBezTo>
                <a:lnTo>
                  <a:pt x="11340879" y="660006"/>
                </a:lnTo>
                <a:lnTo>
                  <a:pt x="11290720" y="292743"/>
                </a:lnTo>
                <a:cubicBezTo>
                  <a:pt x="11290553" y="285746"/>
                  <a:pt x="11284199" y="280188"/>
                  <a:pt x="11276508" y="280329"/>
                </a:cubicBezTo>
                <a:cubicBezTo>
                  <a:pt x="11268816" y="280471"/>
                  <a:pt x="11262687" y="286253"/>
                  <a:pt x="11262854" y="293250"/>
                </a:cubicBezTo>
                <a:lnTo>
                  <a:pt x="11220832" y="755723"/>
                </a:lnTo>
                <a:lnTo>
                  <a:pt x="11195363" y="563174"/>
                </a:lnTo>
                <a:cubicBezTo>
                  <a:pt x="11194415" y="556231"/>
                  <a:pt x="11187393" y="551322"/>
                  <a:pt x="11179757" y="552203"/>
                </a:cubicBezTo>
                <a:cubicBezTo>
                  <a:pt x="11173739" y="552903"/>
                  <a:pt x="11168890" y="557078"/>
                  <a:pt x="11167832" y="562515"/>
                </a:cubicBezTo>
                <a:lnTo>
                  <a:pt x="11132106" y="749592"/>
                </a:lnTo>
                <a:lnTo>
                  <a:pt x="11099951" y="596109"/>
                </a:lnTo>
                <a:cubicBezTo>
                  <a:pt x="11098501" y="589239"/>
                  <a:pt x="11091200" y="584729"/>
                  <a:pt x="11083676" y="586041"/>
                </a:cubicBezTo>
                <a:cubicBezTo>
                  <a:pt x="11078549" y="586928"/>
                  <a:pt x="11074425" y="590323"/>
                  <a:pt x="11072920" y="594843"/>
                </a:cubicBezTo>
                <a:lnTo>
                  <a:pt x="11035245" y="708396"/>
                </a:lnTo>
                <a:lnTo>
                  <a:pt x="11001806" y="606041"/>
                </a:lnTo>
                <a:cubicBezTo>
                  <a:pt x="11000022" y="600381"/>
                  <a:pt x="10994170" y="596606"/>
                  <a:pt x="10987706" y="596971"/>
                </a:cubicBezTo>
                <a:cubicBezTo>
                  <a:pt x="10981353" y="597265"/>
                  <a:pt x="10976003" y="601435"/>
                  <a:pt x="10974720" y="607105"/>
                </a:cubicBezTo>
                <a:lnTo>
                  <a:pt x="10947970" y="737937"/>
                </a:lnTo>
                <a:lnTo>
                  <a:pt x="10904610" y="479769"/>
                </a:lnTo>
                <a:cubicBezTo>
                  <a:pt x="10903552" y="473593"/>
                  <a:pt x="10897699" y="469032"/>
                  <a:pt x="10890845" y="469028"/>
                </a:cubicBezTo>
                <a:cubicBezTo>
                  <a:pt x="10883934" y="469053"/>
                  <a:pt x="10878137" y="473634"/>
                  <a:pt x="10877079" y="479820"/>
                </a:cubicBezTo>
                <a:lnTo>
                  <a:pt x="10854786" y="617087"/>
                </a:lnTo>
                <a:lnTo>
                  <a:pt x="10822238" y="150916"/>
                </a:lnTo>
                <a:cubicBezTo>
                  <a:pt x="10821792" y="144258"/>
                  <a:pt x="10815718" y="139074"/>
                  <a:pt x="10808361" y="139059"/>
                </a:cubicBezTo>
                <a:cubicBezTo>
                  <a:pt x="10801004" y="139074"/>
                  <a:pt x="10794929" y="144288"/>
                  <a:pt x="10794484" y="150967"/>
                </a:cubicBezTo>
                <a:lnTo>
                  <a:pt x="10754914" y="751416"/>
                </a:lnTo>
                <a:lnTo>
                  <a:pt x="10726101" y="47092"/>
                </a:lnTo>
                <a:cubicBezTo>
                  <a:pt x="10725822" y="40352"/>
                  <a:pt x="10719747" y="35006"/>
                  <a:pt x="10712336" y="34931"/>
                </a:cubicBezTo>
                <a:cubicBezTo>
                  <a:pt x="10704867" y="34758"/>
                  <a:pt x="10698625" y="40013"/>
                  <a:pt x="10698235" y="46788"/>
                </a:cubicBezTo>
                <a:lnTo>
                  <a:pt x="10654206" y="666339"/>
                </a:lnTo>
                <a:lnTo>
                  <a:pt x="10628961" y="297253"/>
                </a:lnTo>
                <a:cubicBezTo>
                  <a:pt x="10628515" y="290625"/>
                  <a:pt x="10622495" y="285437"/>
                  <a:pt x="10615194" y="285346"/>
                </a:cubicBezTo>
                <a:cubicBezTo>
                  <a:pt x="10607950" y="285351"/>
                  <a:pt x="10601931" y="290392"/>
                  <a:pt x="10601317" y="296949"/>
                </a:cubicBezTo>
                <a:lnTo>
                  <a:pt x="10565091" y="676018"/>
                </a:lnTo>
                <a:lnTo>
                  <a:pt x="10530650" y="583695"/>
                </a:lnTo>
                <a:cubicBezTo>
                  <a:pt x="10528197" y="577073"/>
                  <a:pt x="10520284" y="573525"/>
                  <a:pt x="10512983" y="575775"/>
                </a:cubicBezTo>
                <a:cubicBezTo>
                  <a:pt x="10508245" y="577230"/>
                  <a:pt x="10504734" y="580868"/>
                  <a:pt x="10503786" y="585317"/>
                </a:cubicBezTo>
                <a:lnTo>
                  <a:pt x="10475308" y="715895"/>
                </a:lnTo>
                <a:lnTo>
                  <a:pt x="10446884" y="464923"/>
                </a:lnTo>
                <a:cubicBezTo>
                  <a:pt x="10446160" y="457961"/>
                  <a:pt x="10439306" y="452864"/>
                  <a:pt x="10431669" y="453538"/>
                </a:cubicBezTo>
                <a:cubicBezTo>
                  <a:pt x="10425818" y="454049"/>
                  <a:pt x="10420969" y="457834"/>
                  <a:pt x="10419521" y="462998"/>
                </a:cubicBezTo>
                <a:lnTo>
                  <a:pt x="10361615" y="663198"/>
                </a:lnTo>
                <a:lnTo>
                  <a:pt x="10342555" y="605839"/>
                </a:lnTo>
                <a:cubicBezTo>
                  <a:pt x="10340771" y="600574"/>
                  <a:pt x="10335532" y="596931"/>
                  <a:pt x="10329458" y="596819"/>
                </a:cubicBezTo>
                <a:cubicBezTo>
                  <a:pt x="10323383" y="596677"/>
                  <a:pt x="10317921" y="600179"/>
                  <a:pt x="10316026" y="605433"/>
                </a:cubicBezTo>
                <a:lnTo>
                  <a:pt x="10281361" y="698667"/>
                </a:lnTo>
                <a:lnTo>
                  <a:pt x="10238894" y="590536"/>
                </a:lnTo>
                <a:cubicBezTo>
                  <a:pt x="10236887" y="585499"/>
                  <a:pt x="10231649" y="582145"/>
                  <a:pt x="10225741" y="582124"/>
                </a:cubicBezTo>
                <a:cubicBezTo>
                  <a:pt x="10219777" y="582200"/>
                  <a:pt x="10214483" y="585722"/>
                  <a:pt x="10212643" y="590891"/>
                </a:cubicBezTo>
                <a:lnTo>
                  <a:pt x="10181769" y="677031"/>
                </a:lnTo>
                <a:lnTo>
                  <a:pt x="10147772" y="464214"/>
                </a:lnTo>
                <a:cubicBezTo>
                  <a:pt x="10146769" y="457986"/>
                  <a:pt x="10140862" y="453375"/>
                  <a:pt x="10133951" y="453370"/>
                </a:cubicBezTo>
                <a:cubicBezTo>
                  <a:pt x="10126984" y="453476"/>
                  <a:pt x="10121132" y="458260"/>
                  <a:pt x="10120297" y="464568"/>
                </a:cubicBezTo>
                <a:lnTo>
                  <a:pt x="10079947" y="772799"/>
                </a:lnTo>
                <a:lnTo>
                  <a:pt x="10044724" y="341489"/>
                </a:lnTo>
                <a:cubicBezTo>
                  <a:pt x="10044222" y="334891"/>
                  <a:pt x="10038204" y="329769"/>
                  <a:pt x="10030902" y="329733"/>
                </a:cubicBezTo>
                <a:cubicBezTo>
                  <a:pt x="10023658" y="329713"/>
                  <a:pt x="10017582" y="334765"/>
                  <a:pt x="10017025" y="341337"/>
                </a:cubicBezTo>
                <a:lnTo>
                  <a:pt x="9997073" y="556231"/>
                </a:lnTo>
                <a:lnTo>
                  <a:pt x="9967090" y="68677"/>
                </a:lnTo>
                <a:cubicBezTo>
                  <a:pt x="9967090" y="61680"/>
                  <a:pt x="9960848" y="56010"/>
                  <a:pt x="9953157" y="56010"/>
                </a:cubicBezTo>
                <a:cubicBezTo>
                  <a:pt x="9945466" y="56010"/>
                  <a:pt x="9939225" y="61680"/>
                  <a:pt x="9939225" y="68677"/>
                </a:cubicBezTo>
                <a:lnTo>
                  <a:pt x="9900880" y="566923"/>
                </a:lnTo>
                <a:lnTo>
                  <a:pt x="9864989" y="284839"/>
                </a:lnTo>
                <a:cubicBezTo>
                  <a:pt x="9864153" y="278454"/>
                  <a:pt x="9858190" y="273646"/>
                  <a:pt x="9851112" y="273641"/>
                </a:cubicBezTo>
                <a:cubicBezTo>
                  <a:pt x="9843922" y="273752"/>
                  <a:pt x="9838014" y="278794"/>
                  <a:pt x="9837458" y="285295"/>
                </a:cubicBezTo>
                <a:lnTo>
                  <a:pt x="9797275" y="736721"/>
                </a:lnTo>
                <a:lnTo>
                  <a:pt x="9767347" y="416786"/>
                </a:lnTo>
                <a:cubicBezTo>
                  <a:pt x="9766733" y="410229"/>
                  <a:pt x="9760715" y="405187"/>
                  <a:pt x="9753470" y="405182"/>
                </a:cubicBezTo>
                <a:cubicBezTo>
                  <a:pt x="9746168" y="405218"/>
                  <a:pt x="9740151" y="410341"/>
                  <a:pt x="9739648" y="416938"/>
                </a:cubicBezTo>
                <a:lnTo>
                  <a:pt x="9699354" y="918578"/>
                </a:lnTo>
                <a:lnTo>
                  <a:pt x="9655828" y="571484"/>
                </a:lnTo>
                <a:cubicBezTo>
                  <a:pt x="9654936" y="564537"/>
                  <a:pt x="9648025" y="559561"/>
                  <a:pt x="9640389" y="560371"/>
                </a:cubicBezTo>
                <a:lnTo>
                  <a:pt x="9639748" y="560630"/>
                </a:lnTo>
                <a:lnTo>
                  <a:pt x="9639748" y="566315"/>
                </a:lnTo>
                <a:lnTo>
                  <a:pt x="9638528" y="566339"/>
                </a:lnTo>
                <a:cubicBezTo>
                  <a:pt x="9634237" y="568041"/>
                  <a:pt x="9631227" y="571563"/>
                  <a:pt x="9630392" y="575724"/>
                </a:cubicBezTo>
                <a:lnTo>
                  <a:pt x="9596117" y="752412"/>
                </a:lnTo>
                <a:lnTo>
                  <a:pt x="9533976" y="349174"/>
                </a:lnTo>
                <a:cubicBezTo>
                  <a:pt x="9533028" y="342896"/>
                  <a:pt x="9527120" y="338219"/>
                  <a:pt x="9520154" y="338229"/>
                </a:cubicBezTo>
                <a:cubicBezTo>
                  <a:pt x="9513188" y="338300"/>
                  <a:pt x="9507280" y="343028"/>
                  <a:pt x="9506389" y="349326"/>
                </a:cubicBezTo>
                <a:lnTo>
                  <a:pt x="9468602" y="619706"/>
                </a:lnTo>
                <a:lnTo>
                  <a:pt x="9460354" y="575825"/>
                </a:lnTo>
                <a:cubicBezTo>
                  <a:pt x="9459072" y="568929"/>
                  <a:pt x="9451883" y="564287"/>
                  <a:pt x="9444304" y="565458"/>
                </a:cubicBezTo>
                <a:cubicBezTo>
                  <a:pt x="9439120" y="566253"/>
                  <a:pt x="9434884" y="569612"/>
                  <a:pt x="9433323" y="574153"/>
                </a:cubicBezTo>
                <a:lnTo>
                  <a:pt x="9403229" y="661306"/>
                </a:lnTo>
                <a:lnTo>
                  <a:pt x="9376366" y="574507"/>
                </a:lnTo>
                <a:cubicBezTo>
                  <a:pt x="9374639" y="568777"/>
                  <a:pt x="9368732" y="564930"/>
                  <a:pt x="9362210" y="565285"/>
                </a:cubicBezTo>
                <a:cubicBezTo>
                  <a:pt x="9355689" y="565635"/>
                  <a:pt x="9350283" y="570053"/>
                  <a:pt x="9349225" y="575926"/>
                </a:cubicBezTo>
                <a:lnTo>
                  <a:pt x="9300237" y="849244"/>
                </a:lnTo>
                <a:lnTo>
                  <a:pt x="9265293" y="576483"/>
                </a:lnTo>
                <a:cubicBezTo>
                  <a:pt x="9264457" y="570145"/>
                  <a:pt x="9258605" y="565346"/>
                  <a:pt x="9251583" y="565285"/>
                </a:cubicBezTo>
                <a:cubicBezTo>
                  <a:pt x="9244672" y="565301"/>
                  <a:pt x="9238764" y="569942"/>
                  <a:pt x="9237817" y="576179"/>
                </a:cubicBezTo>
                <a:lnTo>
                  <a:pt x="9212013" y="742785"/>
                </a:lnTo>
                <a:lnTo>
                  <a:pt x="9169991" y="551655"/>
                </a:lnTo>
                <a:cubicBezTo>
                  <a:pt x="9168486" y="544794"/>
                  <a:pt x="9161186" y="540330"/>
                  <a:pt x="9153606" y="541693"/>
                </a:cubicBezTo>
                <a:cubicBezTo>
                  <a:pt x="9148925" y="542544"/>
                  <a:pt x="9145023" y="545539"/>
                  <a:pt x="9143296" y="549628"/>
                </a:cubicBezTo>
                <a:lnTo>
                  <a:pt x="9100772" y="651628"/>
                </a:lnTo>
                <a:lnTo>
                  <a:pt x="9078591" y="574963"/>
                </a:lnTo>
                <a:cubicBezTo>
                  <a:pt x="9076696" y="568183"/>
                  <a:pt x="9069117" y="564099"/>
                  <a:pt x="9061648" y="565833"/>
                </a:cubicBezTo>
                <a:cubicBezTo>
                  <a:pt x="9057134" y="566882"/>
                  <a:pt x="9053512" y="569911"/>
                  <a:pt x="9051951" y="573899"/>
                </a:cubicBezTo>
                <a:lnTo>
                  <a:pt x="9001793" y="704478"/>
                </a:lnTo>
                <a:lnTo>
                  <a:pt x="8974373" y="575673"/>
                </a:lnTo>
                <a:cubicBezTo>
                  <a:pt x="8973091" y="569876"/>
                  <a:pt x="8967574" y="565660"/>
                  <a:pt x="8961052" y="565538"/>
                </a:cubicBezTo>
                <a:lnTo>
                  <a:pt x="8960719" y="565538"/>
                </a:lnTo>
                <a:cubicBezTo>
                  <a:pt x="8954309" y="565534"/>
                  <a:pt x="8948736" y="569506"/>
                  <a:pt x="8947175" y="575166"/>
                </a:cubicBezTo>
                <a:lnTo>
                  <a:pt x="8917971" y="682335"/>
                </a:lnTo>
                <a:lnTo>
                  <a:pt x="8879238" y="433136"/>
                </a:lnTo>
                <a:cubicBezTo>
                  <a:pt x="8879015" y="426138"/>
                  <a:pt x="8872551" y="420651"/>
                  <a:pt x="8864859" y="420874"/>
                </a:cubicBezTo>
                <a:cubicBezTo>
                  <a:pt x="8857168" y="421096"/>
                  <a:pt x="8851150" y="426949"/>
                  <a:pt x="8851372" y="433946"/>
                </a:cubicBezTo>
                <a:lnTo>
                  <a:pt x="8824732" y="746738"/>
                </a:lnTo>
                <a:lnTo>
                  <a:pt x="8800434" y="22652"/>
                </a:lnTo>
                <a:cubicBezTo>
                  <a:pt x="8800211" y="15917"/>
                  <a:pt x="8794247" y="10521"/>
                  <a:pt x="8786835" y="10389"/>
                </a:cubicBezTo>
                <a:lnTo>
                  <a:pt x="8786501" y="10389"/>
                </a:lnTo>
                <a:cubicBezTo>
                  <a:pt x="8779256" y="10394"/>
                  <a:pt x="8773181" y="15466"/>
                  <a:pt x="8772624" y="22044"/>
                </a:cubicBezTo>
                <a:lnTo>
                  <a:pt x="8726811" y="552618"/>
                </a:lnTo>
                <a:lnTo>
                  <a:pt x="8695826" y="269418"/>
                </a:lnTo>
                <a:cubicBezTo>
                  <a:pt x="8695101" y="262932"/>
                  <a:pt x="8689138" y="257987"/>
                  <a:pt x="8681949" y="257967"/>
                </a:cubicBezTo>
                <a:cubicBezTo>
                  <a:pt x="8674703" y="258053"/>
                  <a:pt x="8668739" y="263161"/>
                  <a:pt x="8668239" y="269723"/>
                </a:cubicBezTo>
                <a:lnTo>
                  <a:pt x="8635189" y="677065"/>
                </a:lnTo>
                <a:lnTo>
                  <a:pt x="8603087" y="154700"/>
                </a:lnTo>
                <a:cubicBezTo>
                  <a:pt x="8602642" y="148072"/>
                  <a:pt x="8596679" y="142863"/>
                  <a:pt x="8589377" y="142741"/>
                </a:cubicBezTo>
                <a:cubicBezTo>
                  <a:pt x="8582132" y="142721"/>
                  <a:pt x="8576058" y="147773"/>
                  <a:pt x="8575501" y="154345"/>
                </a:cubicBezTo>
                <a:lnTo>
                  <a:pt x="8531473" y="628015"/>
                </a:lnTo>
                <a:lnTo>
                  <a:pt x="8516926" y="574710"/>
                </a:lnTo>
                <a:cubicBezTo>
                  <a:pt x="8515477" y="569450"/>
                  <a:pt x="8510518" y="565604"/>
                  <a:pt x="8504609" y="565133"/>
                </a:cubicBezTo>
                <a:cubicBezTo>
                  <a:pt x="8498646" y="564642"/>
                  <a:pt x="8493072" y="567661"/>
                  <a:pt x="8490677" y="572632"/>
                </a:cubicBezTo>
                <a:lnTo>
                  <a:pt x="8454730" y="646409"/>
                </a:lnTo>
                <a:lnTo>
                  <a:pt x="8430765" y="574102"/>
                </a:lnTo>
                <a:cubicBezTo>
                  <a:pt x="8428536" y="567398"/>
                  <a:pt x="8420789" y="563588"/>
                  <a:pt x="8413432" y="565589"/>
                </a:cubicBezTo>
                <a:cubicBezTo>
                  <a:pt x="8408249" y="567003"/>
                  <a:pt x="8404404" y="571036"/>
                  <a:pt x="8403623" y="575926"/>
                </a:cubicBezTo>
                <a:lnTo>
                  <a:pt x="8354078" y="878988"/>
                </a:lnTo>
                <a:lnTo>
                  <a:pt x="8305089" y="448996"/>
                </a:lnTo>
                <a:cubicBezTo>
                  <a:pt x="8304366" y="442596"/>
                  <a:pt x="8298458" y="437711"/>
                  <a:pt x="8291380" y="437646"/>
                </a:cubicBezTo>
                <a:cubicBezTo>
                  <a:pt x="8284358" y="437646"/>
                  <a:pt x="8278450" y="442403"/>
                  <a:pt x="8277558" y="448742"/>
                </a:cubicBezTo>
                <a:lnTo>
                  <a:pt x="8249357" y="655124"/>
                </a:lnTo>
                <a:lnTo>
                  <a:pt x="8213690" y="573392"/>
                </a:lnTo>
                <a:cubicBezTo>
                  <a:pt x="8211516" y="568366"/>
                  <a:pt x="8206054" y="565143"/>
                  <a:pt x="8200146" y="565386"/>
                </a:cubicBezTo>
                <a:cubicBezTo>
                  <a:pt x="8194240" y="565635"/>
                  <a:pt x="8189112" y="569222"/>
                  <a:pt x="8187385" y="574355"/>
                </a:cubicBezTo>
                <a:lnTo>
                  <a:pt x="8169272" y="628624"/>
                </a:lnTo>
                <a:lnTo>
                  <a:pt x="8119113" y="261361"/>
                </a:lnTo>
                <a:cubicBezTo>
                  <a:pt x="8118945" y="254364"/>
                  <a:pt x="8112592" y="248806"/>
                  <a:pt x="8104901" y="248947"/>
                </a:cubicBezTo>
                <a:cubicBezTo>
                  <a:pt x="8097209" y="249089"/>
                  <a:pt x="8091080" y="254871"/>
                  <a:pt x="8091247" y="261868"/>
                </a:cubicBezTo>
                <a:lnTo>
                  <a:pt x="8049225" y="724341"/>
                </a:lnTo>
                <a:lnTo>
                  <a:pt x="8023756" y="531792"/>
                </a:lnTo>
                <a:cubicBezTo>
                  <a:pt x="8022809" y="524850"/>
                  <a:pt x="8015786" y="519940"/>
                  <a:pt x="8008150" y="520821"/>
                </a:cubicBezTo>
                <a:cubicBezTo>
                  <a:pt x="8002132" y="521521"/>
                  <a:pt x="7997283" y="525696"/>
                  <a:pt x="7996225" y="531133"/>
                </a:cubicBezTo>
                <a:lnTo>
                  <a:pt x="7960500" y="718210"/>
                </a:lnTo>
                <a:lnTo>
                  <a:pt x="7928344" y="564728"/>
                </a:lnTo>
                <a:cubicBezTo>
                  <a:pt x="7926894" y="557857"/>
                  <a:pt x="7919593" y="553347"/>
                  <a:pt x="7912069" y="554659"/>
                </a:cubicBezTo>
                <a:cubicBezTo>
                  <a:pt x="7906942" y="555546"/>
                  <a:pt x="7902818" y="558941"/>
                  <a:pt x="7901313" y="563461"/>
                </a:cubicBezTo>
                <a:lnTo>
                  <a:pt x="7863637" y="677014"/>
                </a:lnTo>
                <a:lnTo>
                  <a:pt x="7830199" y="574659"/>
                </a:lnTo>
                <a:cubicBezTo>
                  <a:pt x="7828415" y="568999"/>
                  <a:pt x="7822563" y="565224"/>
                  <a:pt x="7816099" y="565589"/>
                </a:cubicBezTo>
                <a:cubicBezTo>
                  <a:pt x="7809746" y="565883"/>
                  <a:pt x="7804396" y="570053"/>
                  <a:pt x="7803112" y="575724"/>
                </a:cubicBezTo>
                <a:lnTo>
                  <a:pt x="7776363" y="706555"/>
                </a:lnTo>
                <a:lnTo>
                  <a:pt x="7733003" y="448387"/>
                </a:lnTo>
                <a:cubicBezTo>
                  <a:pt x="7731945" y="442211"/>
                  <a:pt x="7726092" y="437651"/>
                  <a:pt x="7719238" y="437646"/>
                </a:cubicBezTo>
                <a:cubicBezTo>
                  <a:pt x="7712327" y="437671"/>
                  <a:pt x="7706530" y="442252"/>
                  <a:pt x="7705471" y="448439"/>
                </a:cubicBezTo>
                <a:lnTo>
                  <a:pt x="7683179" y="585706"/>
                </a:lnTo>
                <a:lnTo>
                  <a:pt x="7650631" y="119534"/>
                </a:lnTo>
                <a:cubicBezTo>
                  <a:pt x="7650185" y="112876"/>
                  <a:pt x="7644111" y="107692"/>
                  <a:pt x="7636754" y="107677"/>
                </a:cubicBezTo>
                <a:cubicBezTo>
                  <a:pt x="7629397" y="107692"/>
                  <a:pt x="7623322" y="112906"/>
                  <a:pt x="7622877" y="119585"/>
                </a:cubicBezTo>
                <a:lnTo>
                  <a:pt x="7583307" y="720034"/>
                </a:lnTo>
                <a:lnTo>
                  <a:pt x="7554494" y="15710"/>
                </a:lnTo>
                <a:cubicBezTo>
                  <a:pt x="7554215" y="8970"/>
                  <a:pt x="7548140" y="3625"/>
                  <a:pt x="7540729" y="3549"/>
                </a:cubicBezTo>
                <a:cubicBezTo>
                  <a:pt x="7533260" y="3377"/>
                  <a:pt x="7527018" y="8631"/>
                  <a:pt x="7526628" y="15406"/>
                </a:cubicBezTo>
                <a:lnTo>
                  <a:pt x="7482599" y="634958"/>
                </a:lnTo>
                <a:lnTo>
                  <a:pt x="7457354" y="265872"/>
                </a:lnTo>
                <a:cubicBezTo>
                  <a:pt x="7456908" y="259244"/>
                  <a:pt x="7450888" y="254055"/>
                  <a:pt x="7443587" y="253964"/>
                </a:cubicBezTo>
                <a:cubicBezTo>
                  <a:pt x="7436343" y="253969"/>
                  <a:pt x="7430324" y="259011"/>
                  <a:pt x="7429710" y="265567"/>
                </a:cubicBezTo>
                <a:lnTo>
                  <a:pt x="7393484" y="644636"/>
                </a:lnTo>
                <a:lnTo>
                  <a:pt x="7359043" y="552313"/>
                </a:lnTo>
                <a:cubicBezTo>
                  <a:pt x="7356590" y="545691"/>
                  <a:pt x="7348677" y="542144"/>
                  <a:pt x="7341375" y="544393"/>
                </a:cubicBezTo>
                <a:cubicBezTo>
                  <a:pt x="7336638" y="545848"/>
                  <a:pt x="7333127" y="549486"/>
                  <a:pt x="7332179" y="553935"/>
                </a:cubicBezTo>
                <a:lnTo>
                  <a:pt x="7303701" y="684513"/>
                </a:lnTo>
                <a:lnTo>
                  <a:pt x="7275277" y="433541"/>
                </a:lnTo>
                <a:cubicBezTo>
                  <a:pt x="7274553" y="426579"/>
                  <a:pt x="7267699" y="421482"/>
                  <a:pt x="7260062" y="422156"/>
                </a:cubicBezTo>
                <a:cubicBezTo>
                  <a:pt x="7254211" y="422667"/>
                  <a:pt x="7249362" y="426452"/>
                  <a:pt x="7247914" y="431616"/>
                </a:cubicBezTo>
                <a:lnTo>
                  <a:pt x="7190008" y="631816"/>
                </a:lnTo>
                <a:lnTo>
                  <a:pt x="7170947" y="574457"/>
                </a:lnTo>
                <a:cubicBezTo>
                  <a:pt x="7169163" y="569192"/>
                  <a:pt x="7163925" y="565549"/>
                  <a:pt x="7157851" y="565437"/>
                </a:cubicBezTo>
                <a:cubicBezTo>
                  <a:pt x="7151776" y="565295"/>
                  <a:pt x="7146314" y="568797"/>
                  <a:pt x="7144419" y="574051"/>
                </a:cubicBezTo>
                <a:lnTo>
                  <a:pt x="7109754" y="667285"/>
                </a:lnTo>
                <a:lnTo>
                  <a:pt x="7067287" y="559154"/>
                </a:lnTo>
                <a:cubicBezTo>
                  <a:pt x="7065280" y="554117"/>
                  <a:pt x="7060041" y="550763"/>
                  <a:pt x="7054134" y="550742"/>
                </a:cubicBezTo>
                <a:cubicBezTo>
                  <a:pt x="7048170" y="550819"/>
                  <a:pt x="7042876" y="554340"/>
                  <a:pt x="7041036" y="559509"/>
                </a:cubicBezTo>
                <a:lnTo>
                  <a:pt x="7010162" y="645649"/>
                </a:lnTo>
                <a:lnTo>
                  <a:pt x="6976165" y="432832"/>
                </a:lnTo>
                <a:cubicBezTo>
                  <a:pt x="6975162" y="426604"/>
                  <a:pt x="6969255" y="421993"/>
                  <a:pt x="6962344" y="421988"/>
                </a:cubicBezTo>
                <a:cubicBezTo>
                  <a:pt x="6955377" y="422095"/>
                  <a:pt x="6949525" y="426878"/>
                  <a:pt x="6948690" y="433186"/>
                </a:cubicBezTo>
                <a:lnTo>
                  <a:pt x="6908339" y="741417"/>
                </a:lnTo>
                <a:lnTo>
                  <a:pt x="6873117" y="310107"/>
                </a:lnTo>
                <a:cubicBezTo>
                  <a:pt x="6872615" y="303509"/>
                  <a:pt x="6866597" y="298387"/>
                  <a:pt x="6859295" y="298351"/>
                </a:cubicBezTo>
                <a:cubicBezTo>
                  <a:pt x="6852050" y="298331"/>
                  <a:pt x="6845975" y="303383"/>
                  <a:pt x="6845418" y="309955"/>
                </a:cubicBezTo>
                <a:lnTo>
                  <a:pt x="6825466" y="524850"/>
                </a:lnTo>
                <a:lnTo>
                  <a:pt x="6795483" y="37295"/>
                </a:lnTo>
                <a:cubicBezTo>
                  <a:pt x="6795483" y="30298"/>
                  <a:pt x="6789241" y="24628"/>
                  <a:pt x="6781550" y="24628"/>
                </a:cubicBezTo>
                <a:cubicBezTo>
                  <a:pt x="6773859" y="24628"/>
                  <a:pt x="6767617" y="30298"/>
                  <a:pt x="6767617" y="37295"/>
                </a:cubicBezTo>
                <a:lnTo>
                  <a:pt x="6729273" y="535541"/>
                </a:lnTo>
                <a:lnTo>
                  <a:pt x="6693381" y="253457"/>
                </a:lnTo>
                <a:cubicBezTo>
                  <a:pt x="6692546" y="247073"/>
                  <a:pt x="6686583" y="242264"/>
                  <a:pt x="6679505" y="242259"/>
                </a:cubicBezTo>
                <a:cubicBezTo>
                  <a:pt x="6672315" y="242370"/>
                  <a:pt x="6666407" y="247412"/>
                  <a:pt x="6665851" y="253913"/>
                </a:cubicBezTo>
                <a:lnTo>
                  <a:pt x="6625668" y="705339"/>
                </a:lnTo>
                <a:lnTo>
                  <a:pt x="6595740" y="385404"/>
                </a:lnTo>
                <a:cubicBezTo>
                  <a:pt x="6595126" y="378847"/>
                  <a:pt x="6589108" y="373805"/>
                  <a:pt x="6581863" y="373800"/>
                </a:cubicBezTo>
                <a:cubicBezTo>
                  <a:pt x="6574561" y="373836"/>
                  <a:pt x="6568543" y="378959"/>
                  <a:pt x="6568041" y="385556"/>
                </a:cubicBezTo>
                <a:lnTo>
                  <a:pt x="6527747" y="887197"/>
                </a:lnTo>
                <a:lnTo>
                  <a:pt x="6485860" y="553176"/>
                </a:lnTo>
                <a:lnTo>
                  <a:pt x="6485860" y="525703"/>
                </a:lnTo>
                <a:lnTo>
                  <a:pt x="6485218" y="525444"/>
                </a:lnTo>
                <a:cubicBezTo>
                  <a:pt x="6481401" y="525039"/>
                  <a:pt x="6477764" y="526081"/>
                  <a:pt x="6474971" y="528092"/>
                </a:cubicBezTo>
                <a:lnTo>
                  <a:pt x="6473650" y="530247"/>
                </a:lnTo>
                <a:lnTo>
                  <a:pt x="6468783" y="528989"/>
                </a:lnTo>
                <a:lnTo>
                  <a:pt x="6468141" y="529248"/>
                </a:lnTo>
                <a:lnTo>
                  <a:pt x="6468141" y="549630"/>
                </a:lnTo>
                <a:lnTo>
                  <a:pt x="6426254" y="883652"/>
                </a:lnTo>
                <a:lnTo>
                  <a:pt x="6385960" y="382011"/>
                </a:lnTo>
                <a:cubicBezTo>
                  <a:pt x="6385458" y="375414"/>
                  <a:pt x="6379440" y="370291"/>
                  <a:pt x="6372139" y="370255"/>
                </a:cubicBezTo>
                <a:cubicBezTo>
                  <a:pt x="6364893" y="370260"/>
                  <a:pt x="6358875" y="375302"/>
                  <a:pt x="6358262" y="381859"/>
                </a:cubicBezTo>
                <a:lnTo>
                  <a:pt x="6328333" y="701794"/>
                </a:lnTo>
                <a:lnTo>
                  <a:pt x="6288151" y="250368"/>
                </a:lnTo>
                <a:cubicBezTo>
                  <a:pt x="6287594" y="243867"/>
                  <a:pt x="6281686" y="238825"/>
                  <a:pt x="6274497" y="238714"/>
                </a:cubicBezTo>
                <a:cubicBezTo>
                  <a:pt x="6267419" y="238719"/>
                  <a:pt x="6261455" y="243528"/>
                  <a:pt x="6260620" y="249912"/>
                </a:cubicBezTo>
                <a:lnTo>
                  <a:pt x="6224728" y="531996"/>
                </a:lnTo>
                <a:lnTo>
                  <a:pt x="6186384" y="33750"/>
                </a:lnTo>
                <a:cubicBezTo>
                  <a:pt x="6186384" y="26753"/>
                  <a:pt x="6180143" y="21083"/>
                  <a:pt x="6172452" y="21083"/>
                </a:cubicBezTo>
                <a:cubicBezTo>
                  <a:pt x="6164761" y="21083"/>
                  <a:pt x="6158518" y="26753"/>
                  <a:pt x="6158518" y="33750"/>
                </a:cubicBezTo>
                <a:lnTo>
                  <a:pt x="6128535" y="521305"/>
                </a:lnTo>
                <a:lnTo>
                  <a:pt x="6108583" y="306410"/>
                </a:lnTo>
                <a:cubicBezTo>
                  <a:pt x="6108027" y="299838"/>
                  <a:pt x="6101951" y="294786"/>
                  <a:pt x="6094706" y="294806"/>
                </a:cubicBezTo>
                <a:cubicBezTo>
                  <a:pt x="6087405" y="294842"/>
                  <a:pt x="6081387" y="299964"/>
                  <a:pt x="6080885" y="306562"/>
                </a:cubicBezTo>
                <a:lnTo>
                  <a:pt x="6045662" y="737872"/>
                </a:lnTo>
                <a:lnTo>
                  <a:pt x="6005312" y="429641"/>
                </a:lnTo>
                <a:cubicBezTo>
                  <a:pt x="6004476" y="423333"/>
                  <a:pt x="5998625" y="418550"/>
                  <a:pt x="5991658" y="418443"/>
                </a:cubicBezTo>
                <a:cubicBezTo>
                  <a:pt x="5984747" y="418448"/>
                  <a:pt x="5978839" y="423059"/>
                  <a:pt x="5977837" y="429287"/>
                </a:cubicBezTo>
                <a:lnTo>
                  <a:pt x="5943839" y="642104"/>
                </a:lnTo>
                <a:lnTo>
                  <a:pt x="5912965" y="555964"/>
                </a:lnTo>
                <a:cubicBezTo>
                  <a:pt x="5911126" y="550795"/>
                  <a:pt x="5905831" y="547274"/>
                  <a:pt x="5899868" y="547197"/>
                </a:cubicBezTo>
                <a:cubicBezTo>
                  <a:pt x="5893960" y="547218"/>
                  <a:pt x="5888721" y="550572"/>
                  <a:pt x="5886714" y="555609"/>
                </a:cubicBezTo>
                <a:lnTo>
                  <a:pt x="5844248" y="663740"/>
                </a:lnTo>
                <a:lnTo>
                  <a:pt x="5809582" y="570506"/>
                </a:lnTo>
                <a:cubicBezTo>
                  <a:pt x="5807687" y="565252"/>
                  <a:pt x="5802226" y="561750"/>
                  <a:pt x="5796150" y="561892"/>
                </a:cubicBezTo>
                <a:cubicBezTo>
                  <a:pt x="5790076" y="562004"/>
                  <a:pt x="5784838" y="565647"/>
                  <a:pt x="5783054" y="570912"/>
                </a:cubicBezTo>
                <a:lnTo>
                  <a:pt x="5763994" y="628271"/>
                </a:lnTo>
                <a:lnTo>
                  <a:pt x="5706088" y="428071"/>
                </a:lnTo>
                <a:cubicBezTo>
                  <a:pt x="5704639" y="422907"/>
                  <a:pt x="5699791" y="419122"/>
                  <a:pt x="5693939" y="418611"/>
                </a:cubicBezTo>
                <a:cubicBezTo>
                  <a:pt x="5686303" y="417937"/>
                  <a:pt x="5679448" y="423034"/>
                  <a:pt x="5678725" y="429996"/>
                </a:cubicBezTo>
                <a:lnTo>
                  <a:pt x="5650300" y="680968"/>
                </a:lnTo>
                <a:lnTo>
                  <a:pt x="5621823" y="550390"/>
                </a:lnTo>
                <a:cubicBezTo>
                  <a:pt x="5620874" y="545941"/>
                  <a:pt x="5617363" y="542303"/>
                  <a:pt x="5612626" y="540848"/>
                </a:cubicBezTo>
                <a:cubicBezTo>
                  <a:pt x="5605325" y="538599"/>
                  <a:pt x="5597411" y="542146"/>
                  <a:pt x="5594959" y="548768"/>
                </a:cubicBezTo>
                <a:lnTo>
                  <a:pt x="5560518" y="641091"/>
                </a:lnTo>
                <a:lnTo>
                  <a:pt x="5524292" y="262022"/>
                </a:lnTo>
                <a:cubicBezTo>
                  <a:pt x="5523678" y="255466"/>
                  <a:pt x="5517659" y="250424"/>
                  <a:pt x="5510415" y="250419"/>
                </a:cubicBezTo>
                <a:cubicBezTo>
                  <a:pt x="5503114" y="250510"/>
                  <a:pt x="5497094" y="255699"/>
                  <a:pt x="5496647" y="262327"/>
                </a:cubicBezTo>
                <a:lnTo>
                  <a:pt x="5471402" y="631413"/>
                </a:lnTo>
                <a:lnTo>
                  <a:pt x="5427373" y="11861"/>
                </a:lnTo>
                <a:cubicBezTo>
                  <a:pt x="5426983" y="5086"/>
                  <a:pt x="5420742" y="-169"/>
                  <a:pt x="5413273" y="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7 Title and text right">
  <p:cSld name="CUSTOM_16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5978200" y="974375"/>
            <a:ext cx="5581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43" name="Google Shape;143;p20"/>
          <p:cNvSpPr txBox="1"/>
          <p:nvPr>
            <p:ph type="body" idx="1"/>
          </p:nvPr>
        </p:nvSpPr>
        <p:spPr>
          <a:xfrm>
            <a:off x="5978300" y="2508425"/>
            <a:ext cx="5581500" cy="310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44" name="Google Shape;144;p20"/>
          <p:cNvSpPr/>
          <p:nvPr/>
        </p:nvSpPr>
        <p:spPr>
          <a:xfrm flipH="1">
            <a:off x="15240" y="4925149"/>
            <a:ext cx="12176760" cy="1067145"/>
          </a:xfrm>
          <a:custGeom>
            <a:avLst/>
            <a:gdLst/>
            <a:ahLst/>
            <a:cxnLst/>
            <a:rect l="l" t="t" r="r" b="b"/>
            <a:pathLst>
              <a:path w="12954000" h="1067145" extrusionOk="0">
                <a:moveTo>
                  <a:pt x="5413273" y="4"/>
                </a:moveTo>
                <a:cubicBezTo>
                  <a:pt x="5405862" y="80"/>
                  <a:pt x="5399786" y="5425"/>
                  <a:pt x="5399507" y="12165"/>
                </a:cubicBezTo>
                <a:lnTo>
                  <a:pt x="5370694" y="716489"/>
                </a:lnTo>
                <a:lnTo>
                  <a:pt x="5331124" y="116040"/>
                </a:lnTo>
                <a:cubicBezTo>
                  <a:pt x="5330680" y="109361"/>
                  <a:pt x="5324604" y="104147"/>
                  <a:pt x="5317247" y="104132"/>
                </a:cubicBezTo>
                <a:cubicBezTo>
                  <a:pt x="5309890" y="104147"/>
                  <a:pt x="5303816" y="109331"/>
                  <a:pt x="5303370" y="115989"/>
                </a:cubicBezTo>
                <a:lnTo>
                  <a:pt x="5270822" y="582161"/>
                </a:lnTo>
                <a:lnTo>
                  <a:pt x="5248530" y="444894"/>
                </a:lnTo>
                <a:cubicBezTo>
                  <a:pt x="5247471" y="438707"/>
                  <a:pt x="5241674" y="434126"/>
                  <a:pt x="5234764" y="434101"/>
                </a:cubicBezTo>
                <a:cubicBezTo>
                  <a:pt x="5227909" y="434106"/>
                  <a:pt x="5222057" y="438666"/>
                  <a:pt x="5220998" y="444842"/>
                </a:cubicBezTo>
                <a:lnTo>
                  <a:pt x="5177639" y="703010"/>
                </a:lnTo>
                <a:lnTo>
                  <a:pt x="5150889" y="572179"/>
                </a:lnTo>
                <a:cubicBezTo>
                  <a:pt x="5149605" y="566508"/>
                  <a:pt x="5144256" y="562338"/>
                  <a:pt x="5137903" y="562044"/>
                </a:cubicBezTo>
                <a:cubicBezTo>
                  <a:pt x="5131438" y="561679"/>
                  <a:pt x="5125586" y="565454"/>
                  <a:pt x="5123803" y="571114"/>
                </a:cubicBezTo>
                <a:lnTo>
                  <a:pt x="5090364" y="673469"/>
                </a:lnTo>
                <a:lnTo>
                  <a:pt x="5052688" y="559916"/>
                </a:lnTo>
                <a:cubicBezTo>
                  <a:pt x="5051183" y="555396"/>
                  <a:pt x="5047060" y="552001"/>
                  <a:pt x="5041933" y="551114"/>
                </a:cubicBezTo>
                <a:cubicBezTo>
                  <a:pt x="5034408" y="549802"/>
                  <a:pt x="5027107" y="554312"/>
                  <a:pt x="5025658" y="561183"/>
                </a:cubicBezTo>
                <a:lnTo>
                  <a:pt x="4993502" y="714665"/>
                </a:lnTo>
                <a:lnTo>
                  <a:pt x="4957777" y="527588"/>
                </a:lnTo>
                <a:cubicBezTo>
                  <a:pt x="4956718" y="522151"/>
                  <a:pt x="4951869" y="517976"/>
                  <a:pt x="4945851" y="517276"/>
                </a:cubicBezTo>
                <a:cubicBezTo>
                  <a:pt x="4938215" y="516395"/>
                  <a:pt x="4931193" y="521305"/>
                  <a:pt x="4930246" y="528247"/>
                </a:cubicBezTo>
                <a:lnTo>
                  <a:pt x="4904776" y="720796"/>
                </a:lnTo>
                <a:lnTo>
                  <a:pt x="4862754" y="258323"/>
                </a:lnTo>
                <a:cubicBezTo>
                  <a:pt x="4862922" y="251326"/>
                  <a:pt x="4856792" y="245544"/>
                  <a:pt x="4849100" y="245402"/>
                </a:cubicBezTo>
                <a:cubicBezTo>
                  <a:pt x="4841409" y="245261"/>
                  <a:pt x="4835056" y="250819"/>
                  <a:pt x="4834888" y="257816"/>
                </a:cubicBezTo>
                <a:lnTo>
                  <a:pt x="4784730" y="625079"/>
                </a:lnTo>
                <a:lnTo>
                  <a:pt x="4766617" y="570810"/>
                </a:lnTo>
                <a:cubicBezTo>
                  <a:pt x="4764890" y="565677"/>
                  <a:pt x="4759762" y="562090"/>
                  <a:pt x="4753855" y="561841"/>
                </a:cubicBezTo>
                <a:cubicBezTo>
                  <a:pt x="4747947" y="561598"/>
                  <a:pt x="4742486" y="564821"/>
                  <a:pt x="4740312" y="569847"/>
                </a:cubicBezTo>
                <a:lnTo>
                  <a:pt x="4704644" y="651579"/>
                </a:lnTo>
                <a:lnTo>
                  <a:pt x="4676443" y="445197"/>
                </a:lnTo>
                <a:cubicBezTo>
                  <a:pt x="4675552" y="438858"/>
                  <a:pt x="4669644" y="434101"/>
                  <a:pt x="4662622" y="434101"/>
                </a:cubicBezTo>
                <a:cubicBezTo>
                  <a:pt x="4655544" y="434166"/>
                  <a:pt x="4649636" y="439051"/>
                  <a:pt x="4648912" y="445451"/>
                </a:cubicBezTo>
                <a:lnTo>
                  <a:pt x="4599924" y="875443"/>
                </a:lnTo>
                <a:lnTo>
                  <a:pt x="4550378" y="572381"/>
                </a:lnTo>
                <a:cubicBezTo>
                  <a:pt x="4549597" y="567491"/>
                  <a:pt x="4545752" y="563458"/>
                  <a:pt x="4540569" y="562044"/>
                </a:cubicBezTo>
                <a:cubicBezTo>
                  <a:pt x="4533213" y="560043"/>
                  <a:pt x="4525465" y="563853"/>
                  <a:pt x="4523236" y="570557"/>
                </a:cubicBezTo>
                <a:lnTo>
                  <a:pt x="4499271" y="642864"/>
                </a:lnTo>
                <a:lnTo>
                  <a:pt x="4463325" y="569087"/>
                </a:lnTo>
                <a:cubicBezTo>
                  <a:pt x="4460929" y="564116"/>
                  <a:pt x="4455355" y="561097"/>
                  <a:pt x="4449391" y="561588"/>
                </a:cubicBezTo>
                <a:cubicBezTo>
                  <a:pt x="4443483" y="562059"/>
                  <a:pt x="4438524" y="565905"/>
                  <a:pt x="4437075" y="571165"/>
                </a:cubicBezTo>
                <a:lnTo>
                  <a:pt x="4422529" y="624470"/>
                </a:lnTo>
                <a:lnTo>
                  <a:pt x="4378501" y="150800"/>
                </a:lnTo>
                <a:cubicBezTo>
                  <a:pt x="4377943" y="144228"/>
                  <a:pt x="4371869" y="139176"/>
                  <a:pt x="4364623" y="139196"/>
                </a:cubicBezTo>
                <a:cubicBezTo>
                  <a:pt x="4357323" y="139318"/>
                  <a:pt x="4351359" y="144527"/>
                  <a:pt x="4350914" y="151155"/>
                </a:cubicBezTo>
                <a:lnTo>
                  <a:pt x="4318813" y="673520"/>
                </a:lnTo>
                <a:lnTo>
                  <a:pt x="4285763" y="266178"/>
                </a:lnTo>
                <a:cubicBezTo>
                  <a:pt x="4285261" y="259616"/>
                  <a:pt x="4279298" y="254508"/>
                  <a:pt x="4272053" y="254422"/>
                </a:cubicBezTo>
                <a:cubicBezTo>
                  <a:pt x="4264863" y="254442"/>
                  <a:pt x="4258901" y="259387"/>
                  <a:pt x="4258175" y="265873"/>
                </a:cubicBezTo>
                <a:lnTo>
                  <a:pt x="4227190" y="549073"/>
                </a:lnTo>
                <a:lnTo>
                  <a:pt x="4181377" y="18499"/>
                </a:lnTo>
                <a:cubicBezTo>
                  <a:pt x="4180820" y="11921"/>
                  <a:pt x="4174745" y="6849"/>
                  <a:pt x="4167500" y="6844"/>
                </a:cubicBezTo>
                <a:lnTo>
                  <a:pt x="4167166" y="6844"/>
                </a:lnTo>
                <a:cubicBezTo>
                  <a:pt x="4159753" y="6976"/>
                  <a:pt x="4153790" y="12372"/>
                  <a:pt x="4153567" y="19107"/>
                </a:cubicBezTo>
                <a:lnTo>
                  <a:pt x="4129269" y="743193"/>
                </a:lnTo>
                <a:lnTo>
                  <a:pt x="4102629" y="430401"/>
                </a:lnTo>
                <a:cubicBezTo>
                  <a:pt x="4102851" y="423404"/>
                  <a:pt x="4096833" y="417551"/>
                  <a:pt x="4089142" y="417329"/>
                </a:cubicBezTo>
                <a:cubicBezTo>
                  <a:pt x="4081450" y="417106"/>
                  <a:pt x="4074985" y="422593"/>
                  <a:pt x="4074763" y="429591"/>
                </a:cubicBezTo>
                <a:lnTo>
                  <a:pt x="4036029" y="678790"/>
                </a:lnTo>
                <a:lnTo>
                  <a:pt x="4006826" y="571621"/>
                </a:lnTo>
                <a:cubicBezTo>
                  <a:pt x="4005265" y="565961"/>
                  <a:pt x="3999692" y="561989"/>
                  <a:pt x="3993282" y="561993"/>
                </a:cubicBezTo>
                <a:lnTo>
                  <a:pt x="3992949" y="561993"/>
                </a:lnTo>
                <a:cubicBezTo>
                  <a:pt x="3986427" y="562115"/>
                  <a:pt x="3980910" y="566331"/>
                  <a:pt x="3979628" y="572128"/>
                </a:cubicBezTo>
                <a:lnTo>
                  <a:pt x="3952208" y="700933"/>
                </a:lnTo>
                <a:lnTo>
                  <a:pt x="3902050" y="570354"/>
                </a:lnTo>
                <a:cubicBezTo>
                  <a:pt x="3900489" y="566366"/>
                  <a:pt x="3896867" y="563337"/>
                  <a:pt x="3892353" y="562288"/>
                </a:cubicBezTo>
                <a:cubicBezTo>
                  <a:pt x="3884884" y="560554"/>
                  <a:pt x="3877305" y="564638"/>
                  <a:pt x="3875409" y="571418"/>
                </a:cubicBezTo>
                <a:lnTo>
                  <a:pt x="3853229" y="648083"/>
                </a:lnTo>
                <a:lnTo>
                  <a:pt x="3810705" y="546083"/>
                </a:lnTo>
                <a:cubicBezTo>
                  <a:pt x="3808978" y="541994"/>
                  <a:pt x="3805076" y="538999"/>
                  <a:pt x="3800395" y="538148"/>
                </a:cubicBezTo>
                <a:cubicBezTo>
                  <a:pt x="3792815" y="536785"/>
                  <a:pt x="3785515" y="541249"/>
                  <a:pt x="3784010" y="548110"/>
                </a:cubicBezTo>
                <a:lnTo>
                  <a:pt x="3741988" y="739240"/>
                </a:lnTo>
                <a:lnTo>
                  <a:pt x="3716184" y="572634"/>
                </a:lnTo>
                <a:cubicBezTo>
                  <a:pt x="3715237" y="566397"/>
                  <a:pt x="3709329" y="561756"/>
                  <a:pt x="3702418" y="561740"/>
                </a:cubicBezTo>
                <a:cubicBezTo>
                  <a:pt x="3695395" y="561801"/>
                  <a:pt x="3689544" y="566600"/>
                  <a:pt x="3688708" y="572938"/>
                </a:cubicBezTo>
                <a:lnTo>
                  <a:pt x="3653764" y="845699"/>
                </a:lnTo>
                <a:lnTo>
                  <a:pt x="3604776" y="572381"/>
                </a:lnTo>
                <a:cubicBezTo>
                  <a:pt x="3603717" y="566508"/>
                  <a:pt x="3598312" y="562090"/>
                  <a:pt x="3591791" y="561740"/>
                </a:cubicBezTo>
                <a:cubicBezTo>
                  <a:pt x="3585269" y="561385"/>
                  <a:pt x="3579362" y="565232"/>
                  <a:pt x="3577635" y="570962"/>
                </a:cubicBezTo>
                <a:lnTo>
                  <a:pt x="3550772" y="657761"/>
                </a:lnTo>
                <a:lnTo>
                  <a:pt x="3520677" y="570608"/>
                </a:lnTo>
                <a:cubicBezTo>
                  <a:pt x="3519117" y="566067"/>
                  <a:pt x="3514881" y="562708"/>
                  <a:pt x="3509697" y="561913"/>
                </a:cubicBezTo>
                <a:cubicBezTo>
                  <a:pt x="3502118" y="560742"/>
                  <a:pt x="3494929" y="565384"/>
                  <a:pt x="3493647" y="572280"/>
                </a:cubicBezTo>
                <a:lnTo>
                  <a:pt x="3485399" y="616161"/>
                </a:lnTo>
                <a:lnTo>
                  <a:pt x="3447612" y="345781"/>
                </a:lnTo>
                <a:cubicBezTo>
                  <a:pt x="3446721" y="339483"/>
                  <a:pt x="3440813" y="334755"/>
                  <a:pt x="3433847" y="334684"/>
                </a:cubicBezTo>
                <a:cubicBezTo>
                  <a:pt x="3426881" y="334674"/>
                  <a:pt x="3420973" y="339351"/>
                  <a:pt x="3420025" y="345629"/>
                </a:cubicBezTo>
                <a:lnTo>
                  <a:pt x="3357884" y="748867"/>
                </a:lnTo>
                <a:lnTo>
                  <a:pt x="3323609" y="572179"/>
                </a:lnTo>
                <a:cubicBezTo>
                  <a:pt x="3322774" y="568018"/>
                  <a:pt x="3319764" y="564496"/>
                  <a:pt x="3315473" y="562794"/>
                </a:cubicBezTo>
                <a:lnTo>
                  <a:pt x="3314253" y="562770"/>
                </a:lnTo>
                <a:lnTo>
                  <a:pt x="3314253" y="557085"/>
                </a:lnTo>
                <a:lnTo>
                  <a:pt x="3313611" y="556826"/>
                </a:lnTo>
                <a:cubicBezTo>
                  <a:pt x="3305976" y="556016"/>
                  <a:pt x="3299065" y="560992"/>
                  <a:pt x="3298173" y="567939"/>
                </a:cubicBezTo>
                <a:lnTo>
                  <a:pt x="3254647" y="915033"/>
                </a:lnTo>
                <a:lnTo>
                  <a:pt x="3214353" y="413393"/>
                </a:lnTo>
                <a:cubicBezTo>
                  <a:pt x="3213851" y="406796"/>
                  <a:pt x="3207833" y="401673"/>
                  <a:pt x="3200531" y="401637"/>
                </a:cubicBezTo>
                <a:cubicBezTo>
                  <a:pt x="3193286" y="401642"/>
                  <a:pt x="3187268" y="406684"/>
                  <a:pt x="3186654" y="413241"/>
                </a:cubicBezTo>
                <a:lnTo>
                  <a:pt x="3156726" y="733176"/>
                </a:lnTo>
                <a:lnTo>
                  <a:pt x="3116543" y="281750"/>
                </a:lnTo>
                <a:cubicBezTo>
                  <a:pt x="3115987" y="275249"/>
                  <a:pt x="3110079" y="270207"/>
                  <a:pt x="3102889" y="270096"/>
                </a:cubicBezTo>
                <a:cubicBezTo>
                  <a:pt x="3095811" y="270101"/>
                  <a:pt x="3089847" y="274909"/>
                  <a:pt x="3089012" y="281294"/>
                </a:cubicBezTo>
                <a:lnTo>
                  <a:pt x="3053121" y="563378"/>
                </a:lnTo>
                <a:lnTo>
                  <a:pt x="3014777" y="65132"/>
                </a:lnTo>
                <a:cubicBezTo>
                  <a:pt x="3014777" y="58135"/>
                  <a:pt x="3008535" y="52465"/>
                  <a:pt x="3000844" y="52465"/>
                </a:cubicBezTo>
                <a:cubicBezTo>
                  <a:pt x="2993153" y="52465"/>
                  <a:pt x="2986911" y="58135"/>
                  <a:pt x="2986911" y="65132"/>
                </a:cubicBezTo>
                <a:lnTo>
                  <a:pt x="2956928" y="552686"/>
                </a:lnTo>
                <a:lnTo>
                  <a:pt x="2936975" y="337792"/>
                </a:lnTo>
                <a:cubicBezTo>
                  <a:pt x="2936419" y="331220"/>
                  <a:pt x="2930343" y="326168"/>
                  <a:pt x="2923099" y="326188"/>
                </a:cubicBezTo>
                <a:cubicBezTo>
                  <a:pt x="2915797" y="326224"/>
                  <a:pt x="2909779" y="331346"/>
                  <a:pt x="2909277" y="337944"/>
                </a:cubicBezTo>
                <a:lnTo>
                  <a:pt x="2874054" y="769254"/>
                </a:lnTo>
                <a:lnTo>
                  <a:pt x="2833704" y="461023"/>
                </a:lnTo>
                <a:cubicBezTo>
                  <a:pt x="2832869" y="454715"/>
                  <a:pt x="2827017" y="449931"/>
                  <a:pt x="2820050" y="449825"/>
                </a:cubicBezTo>
                <a:cubicBezTo>
                  <a:pt x="2813139" y="449830"/>
                  <a:pt x="2807231" y="454441"/>
                  <a:pt x="2806229" y="460669"/>
                </a:cubicBezTo>
                <a:lnTo>
                  <a:pt x="2772232" y="673486"/>
                </a:lnTo>
                <a:lnTo>
                  <a:pt x="2741358" y="587346"/>
                </a:lnTo>
                <a:cubicBezTo>
                  <a:pt x="2739518" y="582177"/>
                  <a:pt x="2734223" y="578655"/>
                  <a:pt x="2728260" y="578579"/>
                </a:cubicBezTo>
                <a:cubicBezTo>
                  <a:pt x="2722352" y="578600"/>
                  <a:pt x="2717114" y="581954"/>
                  <a:pt x="2715107" y="586991"/>
                </a:cubicBezTo>
                <a:lnTo>
                  <a:pt x="2672640" y="695122"/>
                </a:lnTo>
                <a:lnTo>
                  <a:pt x="2637975" y="601888"/>
                </a:lnTo>
                <a:cubicBezTo>
                  <a:pt x="2636079" y="596634"/>
                  <a:pt x="2630618" y="593132"/>
                  <a:pt x="2624543" y="593274"/>
                </a:cubicBezTo>
                <a:cubicBezTo>
                  <a:pt x="2618469" y="593386"/>
                  <a:pt x="2613230" y="597029"/>
                  <a:pt x="2611446" y="602294"/>
                </a:cubicBezTo>
                <a:lnTo>
                  <a:pt x="2592386" y="659653"/>
                </a:lnTo>
                <a:lnTo>
                  <a:pt x="2534480" y="459453"/>
                </a:lnTo>
                <a:cubicBezTo>
                  <a:pt x="2533031" y="454289"/>
                  <a:pt x="2528183" y="450504"/>
                  <a:pt x="2522331" y="449993"/>
                </a:cubicBezTo>
                <a:cubicBezTo>
                  <a:pt x="2514695" y="449319"/>
                  <a:pt x="2507841" y="454416"/>
                  <a:pt x="2507117" y="461378"/>
                </a:cubicBezTo>
                <a:lnTo>
                  <a:pt x="2478693" y="712350"/>
                </a:lnTo>
                <a:lnTo>
                  <a:pt x="2450215" y="581772"/>
                </a:lnTo>
                <a:cubicBezTo>
                  <a:pt x="2449267" y="577323"/>
                  <a:pt x="2445756" y="573685"/>
                  <a:pt x="2441018" y="572230"/>
                </a:cubicBezTo>
                <a:cubicBezTo>
                  <a:pt x="2433717" y="569980"/>
                  <a:pt x="2425803" y="573528"/>
                  <a:pt x="2423351" y="580150"/>
                </a:cubicBezTo>
                <a:lnTo>
                  <a:pt x="2388910" y="672473"/>
                </a:lnTo>
                <a:lnTo>
                  <a:pt x="2352684" y="293404"/>
                </a:lnTo>
                <a:cubicBezTo>
                  <a:pt x="2352070" y="286847"/>
                  <a:pt x="2346051" y="281806"/>
                  <a:pt x="2338807" y="281801"/>
                </a:cubicBezTo>
                <a:cubicBezTo>
                  <a:pt x="2331506" y="281892"/>
                  <a:pt x="2325486" y="287080"/>
                  <a:pt x="2325040" y="293708"/>
                </a:cubicBezTo>
                <a:lnTo>
                  <a:pt x="2299795" y="662794"/>
                </a:lnTo>
                <a:lnTo>
                  <a:pt x="2255766" y="43243"/>
                </a:lnTo>
                <a:cubicBezTo>
                  <a:pt x="2255375" y="36468"/>
                  <a:pt x="2249134" y="31213"/>
                  <a:pt x="2241665" y="31386"/>
                </a:cubicBezTo>
                <a:cubicBezTo>
                  <a:pt x="2234254" y="31461"/>
                  <a:pt x="2228179" y="36807"/>
                  <a:pt x="2227900" y="43547"/>
                </a:cubicBezTo>
                <a:lnTo>
                  <a:pt x="2199087" y="747871"/>
                </a:lnTo>
                <a:lnTo>
                  <a:pt x="2159517" y="147422"/>
                </a:lnTo>
                <a:cubicBezTo>
                  <a:pt x="2159072" y="140743"/>
                  <a:pt x="2152997" y="135529"/>
                  <a:pt x="2145640" y="135514"/>
                </a:cubicBezTo>
                <a:cubicBezTo>
                  <a:pt x="2138283" y="135529"/>
                  <a:pt x="2132209" y="140713"/>
                  <a:pt x="2131763" y="147371"/>
                </a:cubicBezTo>
                <a:lnTo>
                  <a:pt x="2099215" y="613542"/>
                </a:lnTo>
                <a:lnTo>
                  <a:pt x="2076922" y="476275"/>
                </a:lnTo>
                <a:cubicBezTo>
                  <a:pt x="2075863" y="470089"/>
                  <a:pt x="2070067" y="465508"/>
                  <a:pt x="2063156" y="465483"/>
                </a:cubicBezTo>
                <a:cubicBezTo>
                  <a:pt x="2056301" y="465487"/>
                  <a:pt x="2050449" y="470048"/>
                  <a:pt x="2049391" y="476224"/>
                </a:cubicBezTo>
                <a:lnTo>
                  <a:pt x="2006031" y="734392"/>
                </a:lnTo>
                <a:lnTo>
                  <a:pt x="1979281" y="603560"/>
                </a:lnTo>
                <a:cubicBezTo>
                  <a:pt x="1977998" y="597890"/>
                  <a:pt x="1972648" y="593720"/>
                  <a:pt x="1966295" y="593426"/>
                </a:cubicBezTo>
                <a:cubicBezTo>
                  <a:pt x="1959831" y="593061"/>
                  <a:pt x="1953979" y="596836"/>
                  <a:pt x="1952195" y="602496"/>
                </a:cubicBezTo>
                <a:lnTo>
                  <a:pt x="1918756" y="704851"/>
                </a:lnTo>
                <a:lnTo>
                  <a:pt x="1881081" y="591298"/>
                </a:lnTo>
                <a:cubicBezTo>
                  <a:pt x="1879576" y="586778"/>
                  <a:pt x="1875452" y="583383"/>
                  <a:pt x="1870325" y="582496"/>
                </a:cubicBezTo>
                <a:cubicBezTo>
                  <a:pt x="1862801" y="581184"/>
                  <a:pt x="1855500" y="585694"/>
                  <a:pt x="1854050" y="592564"/>
                </a:cubicBezTo>
                <a:lnTo>
                  <a:pt x="1821894" y="746047"/>
                </a:lnTo>
                <a:lnTo>
                  <a:pt x="1786169" y="558970"/>
                </a:lnTo>
                <a:cubicBezTo>
                  <a:pt x="1785111" y="553533"/>
                  <a:pt x="1780261" y="549358"/>
                  <a:pt x="1774243" y="548658"/>
                </a:cubicBezTo>
                <a:cubicBezTo>
                  <a:pt x="1766608" y="547777"/>
                  <a:pt x="1759585" y="552686"/>
                  <a:pt x="1758638" y="559629"/>
                </a:cubicBezTo>
                <a:lnTo>
                  <a:pt x="1733169" y="752178"/>
                </a:lnTo>
                <a:lnTo>
                  <a:pt x="1691147" y="289705"/>
                </a:lnTo>
                <a:cubicBezTo>
                  <a:pt x="1691314" y="282708"/>
                  <a:pt x="1685184" y="276926"/>
                  <a:pt x="1677493" y="276784"/>
                </a:cubicBezTo>
                <a:cubicBezTo>
                  <a:pt x="1669802" y="276643"/>
                  <a:pt x="1663448" y="282201"/>
                  <a:pt x="1663281" y="289198"/>
                </a:cubicBezTo>
                <a:lnTo>
                  <a:pt x="1613122" y="656461"/>
                </a:lnTo>
                <a:lnTo>
                  <a:pt x="1595009" y="602192"/>
                </a:lnTo>
                <a:cubicBezTo>
                  <a:pt x="1593282" y="597059"/>
                  <a:pt x="1588154" y="593472"/>
                  <a:pt x="1582248" y="593223"/>
                </a:cubicBezTo>
                <a:cubicBezTo>
                  <a:pt x="1576340" y="592980"/>
                  <a:pt x="1570878" y="596203"/>
                  <a:pt x="1568704" y="601229"/>
                </a:cubicBezTo>
                <a:lnTo>
                  <a:pt x="1533036" y="682961"/>
                </a:lnTo>
                <a:lnTo>
                  <a:pt x="1504836" y="476579"/>
                </a:lnTo>
                <a:cubicBezTo>
                  <a:pt x="1503944" y="470240"/>
                  <a:pt x="1498036" y="465483"/>
                  <a:pt x="1491014" y="465483"/>
                </a:cubicBezTo>
                <a:cubicBezTo>
                  <a:pt x="1483936" y="465548"/>
                  <a:pt x="1478028" y="470433"/>
                  <a:pt x="1477305" y="476832"/>
                </a:cubicBezTo>
                <a:lnTo>
                  <a:pt x="1428316" y="906825"/>
                </a:lnTo>
                <a:lnTo>
                  <a:pt x="1378771" y="603763"/>
                </a:lnTo>
                <a:cubicBezTo>
                  <a:pt x="1377990" y="598873"/>
                  <a:pt x="1374145" y="594840"/>
                  <a:pt x="1368962" y="593426"/>
                </a:cubicBezTo>
                <a:cubicBezTo>
                  <a:pt x="1361605" y="591424"/>
                  <a:pt x="1353857" y="595235"/>
                  <a:pt x="1351629" y="601939"/>
                </a:cubicBezTo>
                <a:lnTo>
                  <a:pt x="1327664" y="674246"/>
                </a:lnTo>
                <a:lnTo>
                  <a:pt x="1291717" y="600469"/>
                </a:lnTo>
                <a:cubicBezTo>
                  <a:pt x="1289321" y="595498"/>
                  <a:pt x="1283748" y="592479"/>
                  <a:pt x="1277784" y="592970"/>
                </a:cubicBezTo>
                <a:cubicBezTo>
                  <a:pt x="1271876" y="593441"/>
                  <a:pt x="1266917" y="597287"/>
                  <a:pt x="1265467" y="602547"/>
                </a:cubicBezTo>
                <a:lnTo>
                  <a:pt x="1250921" y="655852"/>
                </a:lnTo>
                <a:lnTo>
                  <a:pt x="1206893" y="182182"/>
                </a:lnTo>
                <a:cubicBezTo>
                  <a:pt x="1206336" y="175610"/>
                  <a:pt x="1200262" y="170558"/>
                  <a:pt x="1193016" y="170578"/>
                </a:cubicBezTo>
                <a:cubicBezTo>
                  <a:pt x="1185715" y="170700"/>
                  <a:pt x="1179752" y="175909"/>
                  <a:pt x="1179307" y="182536"/>
                </a:cubicBezTo>
                <a:lnTo>
                  <a:pt x="1147205" y="704902"/>
                </a:lnTo>
                <a:lnTo>
                  <a:pt x="1114155" y="297559"/>
                </a:lnTo>
                <a:cubicBezTo>
                  <a:pt x="1113654" y="290997"/>
                  <a:pt x="1107691" y="285889"/>
                  <a:pt x="1100445" y="285804"/>
                </a:cubicBezTo>
                <a:cubicBezTo>
                  <a:pt x="1093255" y="285824"/>
                  <a:pt x="1087293" y="290769"/>
                  <a:pt x="1086568" y="297255"/>
                </a:cubicBezTo>
                <a:lnTo>
                  <a:pt x="1055583" y="580455"/>
                </a:lnTo>
                <a:lnTo>
                  <a:pt x="1009769" y="49881"/>
                </a:lnTo>
                <a:cubicBezTo>
                  <a:pt x="1009213" y="43303"/>
                  <a:pt x="1003138" y="38231"/>
                  <a:pt x="995892" y="38226"/>
                </a:cubicBezTo>
                <a:lnTo>
                  <a:pt x="995559" y="38226"/>
                </a:lnTo>
                <a:cubicBezTo>
                  <a:pt x="988146" y="38358"/>
                  <a:pt x="982183" y="43754"/>
                  <a:pt x="981959" y="50489"/>
                </a:cubicBezTo>
                <a:lnTo>
                  <a:pt x="957661" y="774575"/>
                </a:lnTo>
                <a:lnTo>
                  <a:pt x="931021" y="461783"/>
                </a:lnTo>
                <a:cubicBezTo>
                  <a:pt x="931244" y="454786"/>
                  <a:pt x="925225" y="448933"/>
                  <a:pt x="917534" y="448710"/>
                </a:cubicBezTo>
                <a:cubicBezTo>
                  <a:pt x="909843" y="448488"/>
                  <a:pt x="903378" y="453975"/>
                  <a:pt x="903155" y="460973"/>
                </a:cubicBezTo>
                <a:lnTo>
                  <a:pt x="864422" y="710172"/>
                </a:lnTo>
                <a:lnTo>
                  <a:pt x="835219" y="603003"/>
                </a:lnTo>
                <a:cubicBezTo>
                  <a:pt x="833658" y="597343"/>
                  <a:pt x="828084" y="593370"/>
                  <a:pt x="821675" y="593375"/>
                </a:cubicBezTo>
                <a:lnTo>
                  <a:pt x="821342" y="593375"/>
                </a:lnTo>
                <a:cubicBezTo>
                  <a:pt x="814820" y="593497"/>
                  <a:pt x="809302" y="597712"/>
                  <a:pt x="808020" y="603509"/>
                </a:cubicBezTo>
                <a:lnTo>
                  <a:pt x="780601" y="732315"/>
                </a:lnTo>
                <a:lnTo>
                  <a:pt x="730442" y="601736"/>
                </a:lnTo>
                <a:cubicBezTo>
                  <a:pt x="728882" y="597748"/>
                  <a:pt x="725260" y="594718"/>
                  <a:pt x="720745" y="593669"/>
                </a:cubicBezTo>
                <a:cubicBezTo>
                  <a:pt x="713276" y="591936"/>
                  <a:pt x="705698" y="596020"/>
                  <a:pt x="703802" y="602800"/>
                </a:cubicBezTo>
                <a:lnTo>
                  <a:pt x="681621" y="679465"/>
                </a:lnTo>
                <a:lnTo>
                  <a:pt x="639097" y="577465"/>
                </a:lnTo>
                <a:cubicBezTo>
                  <a:pt x="637371" y="573376"/>
                  <a:pt x="633468" y="570381"/>
                  <a:pt x="628787" y="569530"/>
                </a:cubicBezTo>
                <a:cubicBezTo>
                  <a:pt x="621207" y="568166"/>
                  <a:pt x="613908" y="572631"/>
                  <a:pt x="612403" y="579492"/>
                </a:cubicBezTo>
                <a:lnTo>
                  <a:pt x="570381" y="770622"/>
                </a:lnTo>
                <a:lnTo>
                  <a:pt x="544577" y="604016"/>
                </a:lnTo>
                <a:cubicBezTo>
                  <a:pt x="543629" y="597778"/>
                  <a:pt x="537721" y="593137"/>
                  <a:pt x="530811" y="593122"/>
                </a:cubicBezTo>
                <a:cubicBezTo>
                  <a:pt x="523788" y="593183"/>
                  <a:pt x="517937" y="597982"/>
                  <a:pt x="517101" y="604320"/>
                </a:cubicBezTo>
                <a:lnTo>
                  <a:pt x="482157" y="877081"/>
                </a:lnTo>
                <a:lnTo>
                  <a:pt x="433169" y="603763"/>
                </a:lnTo>
                <a:cubicBezTo>
                  <a:pt x="432110" y="597890"/>
                  <a:pt x="426704" y="593472"/>
                  <a:pt x="420184" y="593122"/>
                </a:cubicBezTo>
                <a:cubicBezTo>
                  <a:pt x="413662" y="592767"/>
                  <a:pt x="407754" y="596613"/>
                  <a:pt x="406028" y="602344"/>
                </a:cubicBezTo>
                <a:lnTo>
                  <a:pt x="379165" y="689143"/>
                </a:lnTo>
                <a:lnTo>
                  <a:pt x="349070" y="601990"/>
                </a:lnTo>
                <a:cubicBezTo>
                  <a:pt x="347510" y="597449"/>
                  <a:pt x="343274" y="594090"/>
                  <a:pt x="338090" y="593294"/>
                </a:cubicBezTo>
                <a:cubicBezTo>
                  <a:pt x="330511" y="592124"/>
                  <a:pt x="323321" y="596766"/>
                  <a:pt x="322040" y="603662"/>
                </a:cubicBezTo>
                <a:lnTo>
                  <a:pt x="313791" y="647543"/>
                </a:lnTo>
                <a:lnTo>
                  <a:pt x="276005" y="377163"/>
                </a:lnTo>
                <a:cubicBezTo>
                  <a:pt x="275114" y="370865"/>
                  <a:pt x="269206" y="366137"/>
                  <a:pt x="262240" y="366066"/>
                </a:cubicBezTo>
                <a:cubicBezTo>
                  <a:pt x="255273" y="366056"/>
                  <a:pt x="249365" y="370733"/>
                  <a:pt x="248418" y="377011"/>
                </a:cubicBezTo>
                <a:lnTo>
                  <a:pt x="186276" y="780249"/>
                </a:lnTo>
                <a:lnTo>
                  <a:pt x="152002" y="603560"/>
                </a:lnTo>
                <a:cubicBezTo>
                  <a:pt x="151166" y="599400"/>
                  <a:pt x="148156" y="595878"/>
                  <a:pt x="143865" y="594176"/>
                </a:cubicBezTo>
                <a:cubicBezTo>
                  <a:pt x="136843" y="591358"/>
                  <a:pt x="128651" y="594267"/>
                  <a:pt x="125529" y="600672"/>
                </a:cubicBezTo>
                <a:lnTo>
                  <a:pt x="76318" y="702013"/>
                </a:lnTo>
                <a:lnTo>
                  <a:pt x="27051" y="600672"/>
                </a:lnTo>
                <a:cubicBezTo>
                  <a:pt x="26828" y="600130"/>
                  <a:pt x="26606" y="599608"/>
                  <a:pt x="26270" y="599096"/>
                </a:cubicBezTo>
                <a:cubicBezTo>
                  <a:pt x="22760" y="592894"/>
                  <a:pt x="14345" y="590487"/>
                  <a:pt x="7489" y="593720"/>
                </a:cubicBezTo>
                <a:cubicBezTo>
                  <a:pt x="690" y="596953"/>
                  <a:pt x="-1985" y="604604"/>
                  <a:pt x="1582" y="610806"/>
                </a:cubicBezTo>
                <a:lnTo>
                  <a:pt x="64113" y="738497"/>
                </a:lnTo>
                <a:cubicBezTo>
                  <a:pt x="65506" y="741365"/>
                  <a:pt x="68014" y="743660"/>
                  <a:pt x="71191" y="744937"/>
                </a:cubicBezTo>
                <a:cubicBezTo>
                  <a:pt x="78213" y="747775"/>
                  <a:pt x="86461" y="744891"/>
                  <a:pt x="89583" y="738497"/>
                </a:cubicBezTo>
                <a:lnTo>
                  <a:pt x="133054" y="648860"/>
                </a:lnTo>
                <a:lnTo>
                  <a:pt x="174685" y="863299"/>
                </a:lnTo>
                <a:cubicBezTo>
                  <a:pt x="175855" y="869359"/>
                  <a:pt x="181652" y="873782"/>
                  <a:pt x="188395" y="873788"/>
                </a:cubicBezTo>
                <a:lnTo>
                  <a:pt x="188674" y="873788"/>
                </a:lnTo>
                <a:cubicBezTo>
                  <a:pt x="195529" y="873676"/>
                  <a:pt x="201269" y="869055"/>
                  <a:pt x="202216" y="862893"/>
                </a:cubicBezTo>
                <a:lnTo>
                  <a:pt x="262128" y="474249"/>
                </a:lnTo>
                <a:lnTo>
                  <a:pt x="298521" y="734950"/>
                </a:lnTo>
                <a:cubicBezTo>
                  <a:pt x="299245" y="740559"/>
                  <a:pt x="303983" y="745053"/>
                  <a:pt x="310113" y="745965"/>
                </a:cubicBezTo>
                <a:cubicBezTo>
                  <a:pt x="317692" y="747095"/>
                  <a:pt x="324882" y="742413"/>
                  <a:pt x="326108" y="735507"/>
                </a:cubicBezTo>
                <a:lnTo>
                  <a:pt x="340376" y="659501"/>
                </a:lnTo>
                <a:lnTo>
                  <a:pt x="367239" y="737179"/>
                </a:lnTo>
                <a:cubicBezTo>
                  <a:pt x="369021" y="742570"/>
                  <a:pt x="374539" y="746214"/>
                  <a:pt x="380725" y="746047"/>
                </a:cubicBezTo>
                <a:cubicBezTo>
                  <a:pt x="386855" y="745950"/>
                  <a:pt x="392262" y="742206"/>
                  <a:pt x="393933" y="736824"/>
                </a:cubicBezTo>
                <a:lnTo>
                  <a:pt x="416226" y="664162"/>
                </a:lnTo>
                <a:lnTo>
                  <a:pt x="471178" y="970518"/>
                </a:lnTo>
                <a:cubicBezTo>
                  <a:pt x="472293" y="976644"/>
                  <a:pt x="478089" y="981144"/>
                  <a:pt x="484943" y="981159"/>
                </a:cubicBezTo>
                <a:cubicBezTo>
                  <a:pt x="491910" y="980997"/>
                  <a:pt x="497706" y="976203"/>
                  <a:pt x="498486" y="969910"/>
                </a:cubicBezTo>
                <a:lnTo>
                  <a:pt x="532427" y="704953"/>
                </a:lnTo>
                <a:lnTo>
                  <a:pt x="554720" y="847692"/>
                </a:lnTo>
                <a:cubicBezTo>
                  <a:pt x="555555" y="853053"/>
                  <a:pt x="560014" y="857355"/>
                  <a:pt x="565866" y="858399"/>
                </a:cubicBezTo>
                <a:cubicBezTo>
                  <a:pt x="573390" y="859742"/>
                  <a:pt x="580690" y="855267"/>
                  <a:pt x="582195" y="848401"/>
                </a:cubicBezTo>
                <a:lnTo>
                  <a:pt x="630793" y="627528"/>
                </a:lnTo>
                <a:lnTo>
                  <a:pt x="671701" y="725727"/>
                </a:lnTo>
                <a:cubicBezTo>
                  <a:pt x="673317" y="729584"/>
                  <a:pt x="676884" y="732492"/>
                  <a:pt x="681287" y="733521"/>
                </a:cubicBezTo>
                <a:cubicBezTo>
                  <a:pt x="688699" y="735264"/>
                  <a:pt x="696334" y="731184"/>
                  <a:pt x="698229" y="724410"/>
                </a:cubicBezTo>
                <a:lnTo>
                  <a:pt x="719352" y="649367"/>
                </a:lnTo>
                <a:lnTo>
                  <a:pt x="771516" y="784658"/>
                </a:lnTo>
                <a:cubicBezTo>
                  <a:pt x="773133" y="788879"/>
                  <a:pt x="777145" y="792000"/>
                  <a:pt x="781939" y="792867"/>
                </a:cubicBezTo>
                <a:cubicBezTo>
                  <a:pt x="789517" y="794219"/>
                  <a:pt x="796818" y="789750"/>
                  <a:pt x="798323" y="782884"/>
                </a:cubicBezTo>
                <a:lnTo>
                  <a:pt x="823514" y="664517"/>
                </a:lnTo>
                <a:lnTo>
                  <a:pt x="854781" y="779287"/>
                </a:lnTo>
                <a:cubicBezTo>
                  <a:pt x="856118" y="784389"/>
                  <a:pt x="860799" y="788214"/>
                  <a:pt x="866483" y="788904"/>
                </a:cubicBezTo>
                <a:cubicBezTo>
                  <a:pt x="874119" y="789831"/>
                  <a:pt x="881142" y="784957"/>
                  <a:pt x="882144" y="778020"/>
                </a:cubicBezTo>
                <a:lnTo>
                  <a:pt x="912909" y="579188"/>
                </a:lnTo>
                <a:lnTo>
                  <a:pt x="949580" y="1009890"/>
                </a:lnTo>
                <a:cubicBezTo>
                  <a:pt x="949747" y="1016887"/>
                  <a:pt x="956100" y="1022431"/>
                  <a:pt x="963847" y="1022278"/>
                </a:cubicBezTo>
                <a:cubicBezTo>
                  <a:pt x="971538" y="1022126"/>
                  <a:pt x="977612" y="1016330"/>
                  <a:pt x="977446" y="1009332"/>
                </a:cubicBezTo>
                <a:lnTo>
                  <a:pt x="1002079" y="283118"/>
                </a:lnTo>
                <a:lnTo>
                  <a:pt x="1040256" y="724663"/>
                </a:lnTo>
                <a:cubicBezTo>
                  <a:pt x="1040813" y="731195"/>
                  <a:pt x="1046776" y="736257"/>
                  <a:pt x="1053966" y="736368"/>
                </a:cubicBezTo>
                <a:cubicBezTo>
                  <a:pt x="1061156" y="736348"/>
                  <a:pt x="1067118" y="731402"/>
                  <a:pt x="1067843" y="724917"/>
                </a:cubicBezTo>
                <a:lnTo>
                  <a:pt x="1098384" y="445721"/>
                </a:lnTo>
                <a:lnTo>
                  <a:pt x="1135445" y="902011"/>
                </a:lnTo>
                <a:cubicBezTo>
                  <a:pt x="1136003" y="908619"/>
                  <a:pt x="1142077" y="913711"/>
                  <a:pt x="1149378" y="913716"/>
                </a:cubicBezTo>
                <a:cubicBezTo>
                  <a:pt x="1156735" y="913671"/>
                  <a:pt x="1162754" y="908426"/>
                  <a:pt x="1163143" y="901758"/>
                </a:cubicBezTo>
                <a:lnTo>
                  <a:pt x="1196305" y="364495"/>
                </a:lnTo>
                <a:lnTo>
                  <a:pt x="1230691" y="734798"/>
                </a:lnTo>
                <a:cubicBezTo>
                  <a:pt x="1231192" y="740230"/>
                  <a:pt x="1235427" y="744769"/>
                  <a:pt x="1241280" y="746067"/>
                </a:cubicBezTo>
                <a:cubicBezTo>
                  <a:pt x="1248748" y="747729"/>
                  <a:pt x="1256271" y="743569"/>
                  <a:pt x="1258111" y="736774"/>
                </a:cubicBezTo>
                <a:lnTo>
                  <a:pt x="1283190" y="644958"/>
                </a:lnTo>
                <a:lnTo>
                  <a:pt x="1317855" y="715897"/>
                </a:lnTo>
                <a:cubicBezTo>
                  <a:pt x="1319471" y="719277"/>
                  <a:pt x="1322649" y="721841"/>
                  <a:pt x="1326550" y="722915"/>
                </a:cubicBezTo>
                <a:cubicBezTo>
                  <a:pt x="1333907" y="724947"/>
                  <a:pt x="1341709" y="721173"/>
                  <a:pt x="1343939" y="714479"/>
                </a:cubicBezTo>
                <a:lnTo>
                  <a:pt x="1360658" y="663808"/>
                </a:lnTo>
                <a:lnTo>
                  <a:pt x="1416390" y="1010548"/>
                </a:lnTo>
                <a:cubicBezTo>
                  <a:pt x="1416556" y="1017546"/>
                  <a:pt x="1422910" y="1023104"/>
                  <a:pt x="1430600" y="1022963"/>
                </a:cubicBezTo>
                <a:cubicBezTo>
                  <a:pt x="1438292" y="1022820"/>
                  <a:pt x="1444422" y="1017039"/>
                  <a:pt x="1444256" y="1010041"/>
                </a:cubicBezTo>
                <a:lnTo>
                  <a:pt x="1492073" y="590031"/>
                </a:lnTo>
                <a:lnTo>
                  <a:pt x="1511858" y="735051"/>
                </a:lnTo>
                <a:cubicBezTo>
                  <a:pt x="1512527" y="739601"/>
                  <a:pt x="1515815" y="743483"/>
                  <a:pt x="1520496" y="745190"/>
                </a:cubicBezTo>
                <a:cubicBezTo>
                  <a:pt x="1527631" y="747789"/>
                  <a:pt x="1535767" y="744638"/>
                  <a:pt x="1538609" y="738142"/>
                </a:cubicBezTo>
                <a:lnTo>
                  <a:pt x="1579683" y="644097"/>
                </a:lnTo>
                <a:lnTo>
                  <a:pt x="1605320" y="720812"/>
                </a:lnTo>
                <a:cubicBezTo>
                  <a:pt x="1606936" y="725570"/>
                  <a:pt x="1611451" y="729036"/>
                  <a:pt x="1616913" y="729660"/>
                </a:cubicBezTo>
                <a:cubicBezTo>
                  <a:pt x="1624547" y="730541"/>
                  <a:pt x="1631514" y="725626"/>
                  <a:pt x="1632461" y="718684"/>
                </a:cubicBezTo>
                <a:lnTo>
                  <a:pt x="1674038" y="413849"/>
                </a:lnTo>
                <a:lnTo>
                  <a:pt x="1716282" y="878754"/>
                </a:lnTo>
                <a:cubicBezTo>
                  <a:pt x="1716170" y="885751"/>
                  <a:pt x="1722245" y="891522"/>
                  <a:pt x="1729937" y="891649"/>
                </a:cubicBezTo>
                <a:cubicBezTo>
                  <a:pt x="1737683" y="891776"/>
                  <a:pt x="1744036" y="886207"/>
                  <a:pt x="1744148" y="879209"/>
                </a:cubicBezTo>
                <a:lnTo>
                  <a:pt x="1774633" y="648049"/>
                </a:lnTo>
                <a:lnTo>
                  <a:pt x="1807181" y="818607"/>
                </a:lnTo>
                <a:cubicBezTo>
                  <a:pt x="1808351" y="824637"/>
                  <a:pt x="1814091" y="829045"/>
                  <a:pt x="1820835" y="829096"/>
                </a:cubicBezTo>
                <a:cubicBezTo>
                  <a:pt x="1827522" y="829207"/>
                  <a:pt x="1833319" y="824931"/>
                  <a:pt x="1834600" y="818962"/>
                </a:cubicBezTo>
                <a:lnTo>
                  <a:pt x="1870436" y="647846"/>
                </a:lnTo>
                <a:lnTo>
                  <a:pt x="1905213" y="752634"/>
                </a:lnTo>
                <a:cubicBezTo>
                  <a:pt x="1906996" y="757979"/>
                  <a:pt x="1912403" y="761643"/>
                  <a:pt x="1918533" y="761653"/>
                </a:cubicBezTo>
                <a:cubicBezTo>
                  <a:pt x="1924664" y="761638"/>
                  <a:pt x="1930125" y="757949"/>
                  <a:pt x="1931853" y="752583"/>
                </a:cubicBezTo>
                <a:lnTo>
                  <a:pt x="1961892" y="660109"/>
                </a:lnTo>
                <a:lnTo>
                  <a:pt x="1993103" y="812577"/>
                </a:lnTo>
                <a:cubicBezTo>
                  <a:pt x="1994440" y="818475"/>
                  <a:pt x="2000124" y="822712"/>
                  <a:pt x="2006757" y="822712"/>
                </a:cubicBezTo>
                <a:lnTo>
                  <a:pt x="2007035" y="822712"/>
                </a:lnTo>
                <a:cubicBezTo>
                  <a:pt x="2013835" y="822590"/>
                  <a:pt x="2019519" y="818060"/>
                  <a:pt x="2020577" y="811969"/>
                </a:cubicBezTo>
                <a:lnTo>
                  <a:pt x="2062377" y="562922"/>
                </a:lnTo>
                <a:lnTo>
                  <a:pt x="2090633" y="735203"/>
                </a:lnTo>
                <a:cubicBezTo>
                  <a:pt x="2091580" y="741633"/>
                  <a:pt x="2097821" y="746320"/>
                  <a:pt x="2104955" y="745996"/>
                </a:cubicBezTo>
                <a:cubicBezTo>
                  <a:pt x="2112089" y="745702"/>
                  <a:pt x="2117774" y="740599"/>
                  <a:pt x="2118276" y="734139"/>
                </a:cubicBezTo>
                <a:lnTo>
                  <a:pt x="2144860" y="353500"/>
                </a:lnTo>
                <a:lnTo>
                  <a:pt x="2188107" y="1009332"/>
                </a:lnTo>
                <a:cubicBezTo>
                  <a:pt x="2188553" y="1016010"/>
                  <a:pt x="2194628" y="1021225"/>
                  <a:pt x="2201985" y="1021239"/>
                </a:cubicBezTo>
                <a:cubicBezTo>
                  <a:pt x="2209396" y="1021138"/>
                  <a:pt x="2215471" y="1015777"/>
                  <a:pt x="2215751" y="1009028"/>
                </a:cubicBezTo>
                <a:lnTo>
                  <a:pt x="2245066" y="292644"/>
                </a:lnTo>
                <a:lnTo>
                  <a:pt x="2285527" y="861880"/>
                </a:lnTo>
                <a:cubicBezTo>
                  <a:pt x="2285972" y="868558"/>
                  <a:pt x="2292103" y="873752"/>
                  <a:pt x="2299460" y="873737"/>
                </a:cubicBezTo>
                <a:cubicBezTo>
                  <a:pt x="2306815" y="873722"/>
                  <a:pt x="2312891" y="868538"/>
                  <a:pt x="2313337" y="861880"/>
                </a:cubicBezTo>
                <a:lnTo>
                  <a:pt x="2341203" y="463506"/>
                </a:lnTo>
                <a:lnTo>
                  <a:pt x="2367117" y="734443"/>
                </a:lnTo>
                <a:cubicBezTo>
                  <a:pt x="2367619" y="739459"/>
                  <a:pt x="2371297" y="743741"/>
                  <a:pt x="2376536" y="745347"/>
                </a:cubicBezTo>
                <a:cubicBezTo>
                  <a:pt x="2383837" y="747582"/>
                  <a:pt x="2391752" y="744015"/>
                  <a:pt x="2394204" y="737382"/>
                </a:cubicBezTo>
                <a:lnTo>
                  <a:pt x="2433216" y="632797"/>
                </a:lnTo>
                <a:lnTo>
                  <a:pt x="2469609" y="799656"/>
                </a:lnTo>
                <a:cubicBezTo>
                  <a:pt x="2470779" y="805124"/>
                  <a:pt x="2475795" y="809248"/>
                  <a:pt x="2481870" y="809811"/>
                </a:cubicBezTo>
                <a:cubicBezTo>
                  <a:pt x="2489505" y="810520"/>
                  <a:pt x="2496360" y="805453"/>
                  <a:pt x="2497140" y="798491"/>
                </a:cubicBezTo>
                <a:lnTo>
                  <a:pt x="2527235" y="532875"/>
                </a:lnTo>
                <a:lnTo>
                  <a:pt x="2578231" y="709107"/>
                </a:lnTo>
                <a:cubicBezTo>
                  <a:pt x="2579457" y="713358"/>
                  <a:pt x="2583023" y="716718"/>
                  <a:pt x="2587649" y="717985"/>
                </a:cubicBezTo>
                <a:cubicBezTo>
                  <a:pt x="2595061" y="720006"/>
                  <a:pt x="2602808" y="716212"/>
                  <a:pt x="2605037" y="709513"/>
                </a:cubicBezTo>
                <a:lnTo>
                  <a:pt x="2625770" y="647137"/>
                </a:lnTo>
                <a:lnTo>
                  <a:pt x="2659209" y="737382"/>
                </a:lnTo>
                <a:cubicBezTo>
                  <a:pt x="2661103" y="742489"/>
                  <a:pt x="2666397" y="745940"/>
                  <a:pt x="2672305" y="745996"/>
                </a:cubicBezTo>
                <a:cubicBezTo>
                  <a:pt x="2678269" y="746113"/>
                  <a:pt x="2683619" y="742712"/>
                  <a:pt x="2685570" y="737585"/>
                </a:cubicBezTo>
                <a:lnTo>
                  <a:pt x="2727814" y="630112"/>
                </a:lnTo>
                <a:lnTo>
                  <a:pt x="2764485" y="732670"/>
                </a:lnTo>
                <a:cubicBezTo>
                  <a:pt x="2766102" y="737240"/>
                  <a:pt x="2770449" y="740574"/>
                  <a:pt x="2775688" y="741273"/>
                </a:cubicBezTo>
                <a:cubicBezTo>
                  <a:pt x="2783323" y="742297"/>
                  <a:pt x="2790401" y="737513"/>
                  <a:pt x="2791517" y="730592"/>
                </a:cubicBezTo>
                <a:lnTo>
                  <a:pt x="2818991" y="558970"/>
                </a:lnTo>
                <a:lnTo>
                  <a:pt x="2863912" y="902315"/>
                </a:lnTo>
                <a:cubicBezTo>
                  <a:pt x="2864747" y="908674"/>
                  <a:pt x="2870711" y="913458"/>
                  <a:pt x="2877733" y="913463"/>
                </a:cubicBezTo>
                <a:lnTo>
                  <a:pt x="2878067" y="913463"/>
                </a:lnTo>
                <a:cubicBezTo>
                  <a:pt x="2885200" y="913321"/>
                  <a:pt x="2891108" y="908254"/>
                  <a:pt x="2891610" y="901758"/>
                </a:cubicBezTo>
                <a:lnTo>
                  <a:pt x="2924547" y="498722"/>
                </a:lnTo>
                <a:lnTo>
                  <a:pt x="2946450" y="734493"/>
                </a:lnTo>
                <a:cubicBezTo>
                  <a:pt x="2946561" y="741491"/>
                  <a:pt x="2952859" y="747080"/>
                  <a:pt x="2960550" y="746984"/>
                </a:cubicBezTo>
                <a:cubicBezTo>
                  <a:pt x="2968297" y="746887"/>
                  <a:pt x="2974427" y="741137"/>
                  <a:pt x="2974315" y="734139"/>
                </a:cubicBezTo>
                <a:lnTo>
                  <a:pt x="3002962" y="267512"/>
                </a:lnTo>
                <a:lnTo>
                  <a:pt x="3036401" y="701051"/>
                </a:lnTo>
                <a:cubicBezTo>
                  <a:pt x="3036902" y="707582"/>
                  <a:pt x="3042810" y="712690"/>
                  <a:pt x="3050000" y="712857"/>
                </a:cubicBezTo>
                <a:cubicBezTo>
                  <a:pt x="3057133" y="712913"/>
                  <a:pt x="3063209" y="708109"/>
                  <a:pt x="3064156" y="701659"/>
                </a:cubicBezTo>
                <a:lnTo>
                  <a:pt x="3101049" y="411974"/>
                </a:lnTo>
                <a:lnTo>
                  <a:pt x="3143295" y="887114"/>
                </a:lnTo>
                <a:cubicBezTo>
                  <a:pt x="3143853" y="893691"/>
                  <a:pt x="3149927" y="898763"/>
                  <a:pt x="3157172" y="898768"/>
                </a:cubicBezTo>
                <a:cubicBezTo>
                  <a:pt x="3164417" y="898768"/>
                  <a:pt x="3170437" y="893752"/>
                  <a:pt x="3171049" y="887215"/>
                </a:cubicBezTo>
                <a:lnTo>
                  <a:pt x="3200253" y="574881"/>
                </a:lnTo>
                <a:lnTo>
                  <a:pt x="3238541" y="1051845"/>
                </a:lnTo>
                <a:cubicBezTo>
                  <a:pt x="3239041" y="1058366"/>
                  <a:pt x="3244949" y="1063458"/>
                  <a:pt x="3252139" y="1063600"/>
                </a:cubicBezTo>
                <a:lnTo>
                  <a:pt x="3252418" y="1063600"/>
                </a:lnTo>
                <a:cubicBezTo>
                  <a:pt x="3259161" y="1063190"/>
                  <a:pt x="3264623" y="1058417"/>
                  <a:pt x="3265292" y="1052301"/>
                </a:cubicBezTo>
                <a:lnTo>
                  <a:pt x="3313892" y="665026"/>
                </a:lnTo>
                <a:lnTo>
                  <a:pt x="3346292" y="831917"/>
                </a:lnTo>
                <a:cubicBezTo>
                  <a:pt x="3347462" y="837977"/>
                  <a:pt x="3353259" y="842401"/>
                  <a:pt x="3360003" y="842406"/>
                </a:cubicBezTo>
                <a:lnTo>
                  <a:pt x="3360281" y="842406"/>
                </a:lnTo>
                <a:cubicBezTo>
                  <a:pt x="3367136" y="842294"/>
                  <a:pt x="3372877" y="837673"/>
                  <a:pt x="3373823" y="831511"/>
                </a:cubicBezTo>
                <a:lnTo>
                  <a:pt x="3433735" y="442867"/>
                </a:lnTo>
                <a:lnTo>
                  <a:pt x="3470129" y="703568"/>
                </a:lnTo>
                <a:cubicBezTo>
                  <a:pt x="3470852" y="709177"/>
                  <a:pt x="3475590" y="713671"/>
                  <a:pt x="3481721" y="714583"/>
                </a:cubicBezTo>
                <a:cubicBezTo>
                  <a:pt x="3489300" y="715713"/>
                  <a:pt x="3496489" y="711031"/>
                  <a:pt x="3497715" y="704125"/>
                </a:cubicBezTo>
                <a:lnTo>
                  <a:pt x="3511983" y="628119"/>
                </a:lnTo>
                <a:lnTo>
                  <a:pt x="3538846" y="705797"/>
                </a:lnTo>
                <a:cubicBezTo>
                  <a:pt x="3540629" y="711188"/>
                  <a:pt x="3546146" y="714832"/>
                  <a:pt x="3552333" y="714665"/>
                </a:cubicBezTo>
                <a:cubicBezTo>
                  <a:pt x="3558463" y="714568"/>
                  <a:pt x="3563870" y="710824"/>
                  <a:pt x="3565540" y="705443"/>
                </a:cubicBezTo>
                <a:lnTo>
                  <a:pt x="3587833" y="632780"/>
                </a:lnTo>
                <a:lnTo>
                  <a:pt x="3642785" y="939136"/>
                </a:lnTo>
                <a:cubicBezTo>
                  <a:pt x="3643900" y="945262"/>
                  <a:pt x="3649696" y="949762"/>
                  <a:pt x="3656551" y="949777"/>
                </a:cubicBezTo>
                <a:cubicBezTo>
                  <a:pt x="3663517" y="949615"/>
                  <a:pt x="3669314" y="944821"/>
                  <a:pt x="3670093" y="938528"/>
                </a:cubicBezTo>
                <a:lnTo>
                  <a:pt x="3704035" y="673571"/>
                </a:lnTo>
                <a:lnTo>
                  <a:pt x="3726327" y="816310"/>
                </a:lnTo>
                <a:cubicBezTo>
                  <a:pt x="3727162" y="821671"/>
                  <a:pt x="3731621" y="825973"/>
                  <a:pt x="3737474" y="827017"/>
                </a:cubicBezTo>
                <a:cubicBezTo>
                  <a:pt x="3744998" y="828360"/>
                  <a:pt x="3752297" y="823886"/>
                  <a:pt x="3753803" y="817019"/>
                </a:cubicBezTo>
                <a:lnTo>
                  <a:pt x="3802401" y="596146"/>
                </a:lnTo>
                <a:lnTo>
                  <a:pt x="3843308" y="694345"/>
                </a:lnTo>
                <a:cubicBezTo>
                  <a:pt x="3844925" y="698202"/>
                  <a:pt x="3848491" y="701110"/>
                  <a:pt x="3852894" y="702139"/>
                </a:cubicBezTo>
                <a:cubicBezTo>
                  <a:pt x="3860307" y="703882"/>
                  <a:pt x="3867941" y="699803"/>
                  <a:pt x="3869836" y="693028"/>
                </a:cubicBezTo>
                <a:lnTo>
                  <a:pt x="3890959" y="617985"/>
                </a:lnTo>
                <a:lnTo>
                  <a:pt x="3943123" y="753276"/>
                </a:lnTo>
                <a:cubicBezTo>
                  <a:pt x="3944740" y="757497"/>
                  <a:pt x="3948753" y="760618"/>
                  <a:pt x="3953546" y="761485"/>
                </a:cubicBezTo>
                <a:cubicBezTo>
                  <a:pt x="3961125" y="762838"/>
                  <a:pt x="3968426" y="758368"/>
                  <a:pt x="3969931" y="751502"/>
                </a:cubicBezTo>
                <a:lnTo>
                  <a:pt x="3995121" y="633135"/>
                </a:lnTo>
                <a:lnTo>
                  <a:pt x="4026388" y="747905"/>
                </a:lnTo>
                <a:cubicBezTo>
                  <a:pt x="4027725" y="753007"/>
                  <a:pt x="4032406" y="756833"/>
                  <a:pt x="4038091" y="757522"/>
                </a:cubicBezTo>
                <a:cubicBezTo>
                  <a:pt x="4045727" y="758449"/>
                  <a:pt x="4052749" y="753575"/>
                  <a:pt x="4053751" y="746638"/>
                </a:cubicBezTo>
                <a:lnTo>
                  <a:pt x="4084516" y="547806"/>
                </a:lnTo>
                <a:lnTo>
                  <a:pt x="4121188" y="978508"/>
                </a:lnTo>
                <a:cubicBezTo>
                  <a:pt x="4121354" y="985505"/>
                  <a:pt x="4127707" y="991049"/>
                  <a:pt x="4135454" y="990897"/>
                </a:cubicBezTo>
                <a:cubicBezTo>
                  <a:pt x="4143146" y="990744"/>
                  <a:pt x="4149220" y="984948"/>
                  <a:pt x="4149053" y="977950"/>
                </a:cubicBezTo>
                <a:lnTo>
                  <a:pt x="4173687" y="251736"/>
                </a:lnTo>
                <a:lnTo>
                  <a:pt x="4211863" y="693282"/>
                </a:lnTo>
                <a:cubicBezTo>
                  <a:pt x="4212420" y="699813"/>
                  <a:pt x="4218383" y="704875"/>
                  <a:pt x="4225573" y="704987"/>
                </a:cubicBezTo>
                <a:cubicBezTo>
                  <a:pt x="4232763" y="704966"/>
                  <a:pt x="4238725" y="700021"/>
                  <a:pt x="4239450" y="693535"/>
                </a:cubicBezTo>
                <a:lnTo>
                  <a:pt x="4269991" y="414339"/>
                </a:lnTo>
                <a:lnTo>
                  <a:pt x="4307052" y="870629"/>
                </a:lnTo>
                <a:cubicBezTo>
                  <a:pt x="4307611" y="877237"/>
                  <a:pt x="4313684" y="882329"/>
                  <a:pt x="4320985" y="882334"/>
                </a:cubicBezTo>
                <a:cubicBezTo>
                  <a:pt x="4328342" y="882289"/>
                  <a:pt x="4334361" y="877044"/>
                  <a:pt x="4334751" y="870376"/>
                </a:cubicBezTo>
                <a:lnTo>
                  <a:pt x="4367913" y="333114"/>
                </a:lnTo>
                <a:lnTo>
                  <a:pt x="4402298" y="703416"/>
                </a:lnTo>
                <a:cubicBezTo>
                  <a:pt x="4402799" y="708848"/>
                  <a:pt x="4407035" y="713388"/>
                  <a:pt x="4412887" y="714685"/>
                </a:cubicBezTo>
                <a:cubicBezTo>
                  <a:pt x="4420355" y="716347"/>
                  <a:pt x="4427879" y="712187"/>
                  <a:pt x="4429719" y="705392"/>
                </a:cubicBezTo>
                <a:lnTo>
                  <a:pt x="4454797" y="613577"/>
                </a:lnTo>
                <a:lnTo>
                  <a:pt x="4489462" y="684516"/>
                </a:lnTo>
                <a:cubicBezTo>
                  <a:pt x="4491079" y="687895"/>
                  <a:pt x="4494256" y="690459"/>
                  <a:pt x="4498157" y="691533"/>
                </a:cubicBezTo>
                <a:cubicBezTo>
                  <a:pt x="4505514" y="693566"/>
                  <a:pt x="4513316" y="689791"/>
                  <a:pt x="4515546" y="683097"/>
                </a:cubicBezTo>
                <a:lnTo>
                  <a:pt x="4532265" y="632426"/>
                </a:lnTo>
                <a:lnTo>
                  <a:pt x="4587997" y="979166"/>
                </a:lnTo>
                <a:cubicBezTo>
                  <a:pt x="4588164" y="986164"/>
                  <a:pt x="4594518" y="991722"/>
                  <a:pt x="4602208" y="991581"/>
                </a:cubicBezTo>
                <a:cubicBezTo>
                  <a:pt x="4609900" y="991439"/>
                  <a:pt x="4616029" y="985657"/>
                  <a:pt x="4615863" y="978659"/>
                </a:cubicBezTo>
                <a:lnTo>
                  <a:pt x="4663680" y="558649"/>
                </a:lnTo>
                <a:lnTo>
                  <a:pt x="4683465" y="703669"/>
                </a:lnTo>
                <a:cubicBezTo>
                  <a:pt x="4684135" y="708219"/>
                  <a:pt x="4687422" y="712101"/>
                  <a:pt x="4692104" y="713808"/>
                </a:cubicBezTo>
                <a:cubicBezTo>
                  <a:pt x="4699238" y="716408"/>
                  <a:pt x="4707375" y="713256"/>
                  <a:pt x="4710217" y="706760"/>
                </a:cubicBezTo>
                <a:lnTo>
                  <a:pt x="4751291" y="612715"/>
                </a:lnTo>
                <a:lnTo>
                  <a:pt x="4776928" y="689431"/>
                </a:lnTo>
                <a:cubicBezTo>
                  <a:pt x="4778544" y="694189"/>
                  <a:pt x="4783059" y="697654"/>
                  <a:pt x="4788520" y="698278"/>
                </a:cubicBezTo>
                <a:cubicBezTo>
                  <a:pt x="4796155" y="699159"/>
                  <a:pt x="4803122" y="694244"/>
                  <a:pt x="4804068" y="687303"/>
                </a:cubicBezTo>
                <a:lnTo>
                  <a:pt x="4845646" y="382467"/>
                </a:lnTo>
                <a:lnTo>
                  <a:pt x="4887889" y="847372"/>
                </a:lnTo>
                <a:cubicBezTo>
                  <a:pt x="4887778" y="854369"/>
                  <a:pt x="4893853" y="860140"/>
                  <a:pt x="4901545" y="860267"/>
                </a:cubicBezTo>
                <a:cubicBezTo>
                  <a:pt x="4909291" y="860394"/>
                  <a:pt x="4915644" y="854825"/>
                  <a:pt x="4915755" y="847827"/>
                </a:cubicBezTo>
                <a:lnTo>
                  <a:pt x="4946240" y="616667"/>
                </a:lnTo>
                <a:lnTo>
                  <a:pt x="4978788" y="787225"/>
                </a:lnTo>
                <a:cubicBezTo>
                  <a:pt x="4979958" y="793255"/>
                  <a:pt x="4985699" y="797663"/>
                  <a:pt x="4992442" y="797714"/>
                </a:cubicBezTo>
                <a:cubicBezTo>
                  <a:pt x="4999130" y="797826"/>
                  <a:pt x="5004926" y="793549"/>
                  <a:pt x="5006208" y="787580"/>
                </a:cubicBezTo>
                <a:lnTo>
                  <a:pt x="5042044" y="616465"/>
                </a:lnTo>
                <a:lnTo>
                  <a:pt x="5076821" y="721252"/>
                </a:lnTo>
                <a:cubicBezTo>
                  <a:pt x="5078603" y="726598"/>
                  <a:pt x="5084010" y="730261"/>
                  <a:pt x="5090140" y="730271"/>
                </a:cubicBezTo>
                <a:cubicBezTo>
                  <a:pt x="5096271" y="730256"/>
                  <a:pt x="5101733" y="726567"/>
                  <a:pt x="5103461" y="721201"/>
                </a:cubicBezTo>
                <a:lnTo>
                  <a:pt x="5133500" y="628727"/>
                </a:lnTo>
                <a:lnTo>
                  <a:pt x="5164710" y="781196"/>
                </a:lnTo>
                <a:cubicBezTo>
                  <a:pt x="5166048" y="787094"/>
                  <a:pt x="5171732" y="791330"/>
                  <a:pt x="5178364" y="791330"/>
                </a:cubicBezTo>
                <a:lnTo>
                  <a:pt x="5178643" y="791330"/>
                </a:lnTo>
                <a:cubicBezTo>
                  <a:pt x="5185442" y="791208"/>
                  <a:pt x="5191127" y="786678"/>
                  <a:pt x="5192185" y="780587"/>
                </a:cubicBezTo>
                <a:lnTo>
                  <a:pt x="5233984" y="531540"/>
                </a:lnTo>
                <a:lnTo>
                  <a:pt x="5262240" y="703821"/>
                </a:lnTo>
                <a:cubicBezTo>
                  <a:pt x="5263188" y="710251"/>
                  <a:pt x="5269429" y="714938"/>
                  <a:pt x="5276563" y="714614"/>
                </a:cubicBezTo>
                <a:cubicBezTo>
                  <a:pt x="5283696" y="714320"/>
                  <a:pt x="5289381" y="709217"/>
                  <a:pt x="5289883" y="702757"/>
                </a:cubicBezTo>
                <a:lnTo>
                  <a:pt x="5316467" y="322118"/>
                </a:lnTo>
                <a:lnTo>
                  <a:pt x="5359715" y="977950"/>
                </a:lnTo>
                <a:cubicBezTo>
                  <a:pt x="5360160" y="984628"/>
                  <a:pt x="5366236" y="989843"/>
                  <a:pt x="5373593" y="989858"/>
                </a:cubicBezTo>
                <a:cubicBezTo>
                  <a:pt x="5381004" y="989757"/>
                  <a:pt x="5387079" y="984395"/>
                  <a:pt x="5387358" y="977646"/>
                </a:cubicBezTo>
                <a:lnTo>
                  <a:pt x="5416673" y="261262"/>
                </a:lnTo>
                <a:lnTo>
                  <a:pt x="5457134" y="830498"/>
                </a:lnTo>
                <a:cubicBezTo>
                  <a:pt x="5457580" y="837176"/>
                  <a:pt x="5463710" y="842370"/>
                  <a:pt x="5471068" y="842355"/>
                </a:cubicBezTo>
                <a:cubicBezTo>
                  <a:pt x="5478423" y="842340"/>
                  <a:pt x="5484498" y="837156"/>
                  <a:pt x="5484945" y="830498"/>
                </a:cubicBezTo>
                <a:lnTo>
                  <a:pt x="5512811" y="432125"/>
                </a:lnTo>
                <a:lnTo>
                  <a:pt x="5538725" y="703061"/>
                </a:lnTo>
                <a:cubicBezTo>
                  <a:pt x="5539227" y="708077"/>
                  <a:pt x="5542905" y="712359"/>
                  <a:pt x="5548144" y="713965"/>
                </a:cubicBezTo>
                <a:cubicBezTo>
                  <a:pt x="5555445" y="716200"/>
                  <a:pt x="5563359" y="712633"/>
                  <a:pt x="5565812" y="706000"/>
                </a:cubicBezTo>
                <a:lnTo>
                  <a:pt x="5604824" y="601416"/>
                </a:lnTo>
                <a:lnTo>
                  <a:pt x="5641217" y="768274"/>
                </a:lnTo>
                <a:cubicBezTo>
                  <a:pt x="5642387" y="773742"/>
                  <a:pt x="5647402" y="777866"/>
                  <a:pt x="5653478" y="778429"/>
                </a:cubicBezTo>
                <a:cubicBezTo>
                  <a:pt x="5661112" y="779138"/>
                  <a:pt x="5667967" y="774071"/>
                  <a:pt x="5668748" y="767109"/>
                </a:cubicBezTo>
                <a:lnTo>
                  <a:pt x="5698842" y="501493"/>
                </a:lnTo>
                <a:lnTo>
                  <a:pt x="5749838" y="677725"/>
                </a:lnTo>
                <a:cubicBezTo>
                  <a:pt x="5751064" y="681976"/>
                  <a:pt x="5754630" y="685336"/>
                  <a:pt x="5759256" y="686603"/>
                </a:cubicBezTo>
                <a:cubicBezTo>
                  <a:pt x="5766669" y="688625"/>
                  <a:pt x="5774415" y="684830"/>
                  <a:pt x="5776644" y="678131"/>
                </a:cubicBezTo>
                <a:lnTo>
                  <a:pt x="5797377" y="615755"/>
                </a:lnTo>
                <a:lnTo>
                  <a:pt x="5830816" y="706000"/>
                </a:lnTo>
                <a:cubicBezTo>
                  <a:pt x="5832711" y="711108"/>
                  <a:pt x="5838005" y="714558"/>
                  <a:pt x="5843913" y="714614"/>
                </a:cubicBezTo>
                <a:cubicBezTo>
                  <a:pt x="5849876" y="714731"/>
                  <a:pt x="5855227" y="711330"/>
                  <a:pt x="5857177" y="706203"/>
                </a:cubicBezTo>
                <a:lnTo>
                  <a:pt x="5899421" y="598730"/>
                </a:lnTo>
                <a:lnTo>
                  <a:pt x="5936093" y="701288"/>
                </a:lnTo>
                <a:cubicBezTo>
                  <a:pt x="5937710" y="705858"/>
                  <a:pt x="5942057" y="709192"/>
                  <a:pt x="5947296" y="709891"/>
                </a:cubicBezTo>
                <a:cubicBezTo>
                  <a:pt x="5954930" y="710915"/>
                  <a:pt x="5962008" y="706131"/>
                  <a:pt x="5963124" y="699210"/>
                </a:cubicBezTo>
                <a:lnTo>
                  <a:pt x="5990599" y="527588"/>
                </a:lnTo>
                <a:lnTo>
                  <a:pt x="6035519" y="870933"/>
                </a:lnTo>
                <a:cubicBezTo>
                  <a:pt x="6036355" y="877292"/>
                  <a:pt x="6042318" y="882076"/>
                  <a:pt x="6049341" y="882081"/>
                </a:cubicBezTo>
                <a:lnTo>
                  <a:pt x="6049674" y="882081"/>
                </a:lnTo>
                <a:cubicBezTo>
                  <a:pt x="6056808" y="881939"/>
                  <a:pt x="6062716" y="876872"/>
                  <a:pt x="6063218" y="870376"/>
                </a:cubicBezTo>
                <a:lnTo>
                  <a:pt x="6096155" y="467340"/>
                </a:lnTo>
                <a:lnTo>
                  <a:pt x="6118057" y="703111"/>
                </a:lnTo>
                <a:cubicBezTo>
                  <a:pt x="6118168" y="710109"/>
                  <a:pt x="6124467" y="715699"/>
                  <a:pt x="6132157" y="715602"/>
                </a:cubicBezTo>
                <a:cubicBezTo>
                  <a:pt x="6139905" y="715505"/>
                  <a:pt x="6146034" y="709755"/>
                  <a:pt x="6145923" y="702757"/>
                </a:cubicBezTo>
                <a:lnTo>
                  <a:pt x="6174570" y="236130"/>
                </a:lnTo>
                <a:lnTo>
                  <a:pt x="6208009" y="669669"/>
                </a:lnTo>
                <a:cubicBezTo>
                  <a:pt x="6208510" y="676200"/>
                  <a:pt x="6214417" y="681308"/>
                  <a:pt x="6221607" y="681475"/>
                </a:cubicBezTo>
                <a:cubicBezTo>
                  <a:pt x="6228741" y="681531"/>
                  <a:pt x="6234816" y="676727"/>
                  <a:pt x="6235763" y="670277"/>
                </a:cubicBezTo>
                <a:lnTo>
                  <a:pt x="6272657" y="380592"/>
                </a:lnTo>
                <a:lnTo>
                  <a:pt x="6314902" y="855732"/>
                </a:lnTo>
                <a:cubicBezTo>
                  <a:pt x="6315460" y="862309"/>
                  <a:pt x="6321534" y="867381"/>
                  <a:pt x="6328780" y="867386"/>
                </a:cubicBezTo>
                <a:cubicBezTo>
                  <a:pt x="6336025" y="867386"/>
                  <a:pt x="6342044" y="862370"/>
                  <a:pt x="6342657" y="855833"/>
                </a:cubicBezTo>
                <a:lnTo>
                  <a:pt x="6371860" y="543499"/>
                </a:lnTo>
                <a:lnTo>
                  <a:pt x="6410148" y="1020463"/>
                </a:lnTo>
                <a:cubicBezTo>
                  <a:pt x="6410649" y="1026984"/>
                  <a:pt x="6416557" y="1032076"/>
                  <a:pt x="6423747" y="1032218"/>
                </a:cubicBezTo>
                <a:lnTo>
                  <a:pt x="6424026" y="1032218"/>
                </a:lnTo>
                <a:cubicBezTo>
                  <a:pt x="6430769" y="1031808"/>
                  <a:pt x="6436231" y="1027035"/>
                  <a:pt x="6436900" y="1020919"/>
                </a:cubicBezTo>
                <a:lnTo>
                  <a:pt x="6476778" y="703139"/>
                </a:lnTo>
                <a:lnTo>
                  <a:pt x="6517102" y="1024464"/>
                </a:lnTo>
                <a:cubicBezTo>
                  <a:pt x="6517771" y="1030580"/>
                  <a:pt x="6523233" y="1035353"/>
                  <a:pt x="6529975" y="1035763"/>
                </a:cubicBezTo>
                <a:lnTo>
                  <a:pt x="6530255" y="1035763"/>
                </a:lnTo>
                <a:cubicBezTo>
                  <a:pt x="6537445" y="1035621"/>
                  <a:pt x="6543353" y="1030529"/>
                  <a:pt x="6543853" y="1024008"/>
                </a:cubicBezTo>
                <a:lnTo>
                  <a:pt x="6582141" y="547044"/>
                </a:lnTo>
                <a:lnTo>
                  <a:pt x="6611345" y="859378"/>
                </a:lnTo>
                <a:cubicBezTo>
                  <a:pt x="6611957" y="865915"/>
                  <a:pt x="6617977" y="870931"/>
                  <a:pt x="6625222" y="870931"/>
                </a:cubicBezTo>
                <a:cubicBezTo>
                  <a:pt x="6632467" y="870926"/>
                  <a:pt x="6638541" y="865854"/>
                  <a:pt x="6639099" y="859277"/>
                </a:cubicBezTo>
                <a:lnTo>
                  <a:pt x="6681344" y="384137"/>
                </a:lnTo>
                <a:lnTo>
                  <a:pt x="6718238" y="673822"/>
                </a:lnTo>
                <a:cubicBezTo>
                  <a:pt x="6719185" y="680272"/>
                  <a:pt x="6725261" y="685076"/>
                  <a:pt x="6732394" y="685020"/>
                </a:cubicBezTo>
                <a:cubicBezTo>
                  <a:pt x="6739584" y="684853"/>
                  <a:pt x="6745492" y="679745"/>
                  <a:pt x="6745992" y="673214"/>
                </a:cubicBezTo>
                <a:lnTo>
                  <a:pt x="6779432" y="239675"/>
                </a:lnTo>
                <a:lnTo>
                  <a:pt x="6808078" y="706302"/>
                </a:lnTo>
                <a:cubicBezTo>
                  <a:pt x="6807967" y="713300"/>
                  <a:pt x="6814097" y="719050"/>
                  <a:pt x="6821844" y="719147"/>
                </a:cubicBezTo>
                <a:cubicBezTo>
                  <a:pt x="6829534" y="719244"/>
                  <a:pt x="6835833" y="713654"/>
                  <a:pt x="6835944" y="706656"/>
                </a:cubicBezTo>
                <a:lnTo>
                  <a:pt x="6857847" y="470885"/>
                </a:lnTo>
                <a:lnTo>
                  <a:pt x="6890784" y="873921"/>
                </a:lnTo>
                <a:cubicBezTo>
                  <a:pt x="6891286" y="880417"/>
                  <a:pt x="6897194" y="885484"/>
                  <a:pt x="6904327" y="885626"/>
                </a:cubicBezTo>
                <a:lnTo>
                  <a:pt x="6904661" y="885626"/>
                </a:lnTo>
                <a:cubicBezTo>
                  <a:pt x="6911683" y="885621"/>
                  <a:pt x="6917647" y="880837"/>
                  <a:pt x="6918482" y="874478"/>
                </a:cubicBezTo>
                <a:lnTo>
                  <a:pt x="6963402" y="531133"/>
                </a:lnTo>
                <a:lnTo>
                  <a:pt x="6990877" y="702755"/>
                </a:lnTo>
                <a:cubicBezTo>
                  <a:pt x="6991993" y="709676"/>
                  <a:pt x="6999071" y="714460"/>
                  <a:pt x="7006705" y="713436"/>
                </a:cubicBezTo>
                <a:cubicBezTo>
                  <a:pt x="7011944" y="712737"/>
                  <a:pt x="7016292" y="709403"/>
                  <a:pt x="7017908" y="704833"/>
                </a:cubicBezTo>
                <a:lnTo>
                  <a:pt x="7054580" y="602275"/>
                </a:lnTo>
                <a:lnTo>
                  <a:pt x="7096824" y="709748"/>
                </a:lnTo>
                <a:cubicBezTo>
                  <a:pt x="7098775" y="714875"/>
                  <a:pt x="7104125" y="718276"/>
                  <a:pt x="7110088" y="718159"/>
                </a:cubicBezTo>
                <a:cubicBezTo>
                  <a:pt x="7115997" y="718103"/>
                  <a:pt x="7121291" y="714653"/>
                  <a:pt x="7123185" y="709545"/>
                </a:cubicBezTo>
                <a:lnTo>
                  <a:pt x="7156624" y="619300"/>
                </a:lnTo>
                <a:lnTo>
                  <a:pt x="7177357" y="681676"/>
                </a:lnTo>
                <a:cubicBezTo>
                  <a:pt x="7179586" y="688375"/>
                  <a:pt x="7187332" y="692170"/>
                  <a:pt x="7194745" y="690148"/>
                </a:cubicBezTo>
                <a:cubicBezTo>
                  <a:pt x="7199371" y="688881"/>
                  <a:pt x="7202937" y="685521"/>
                  <a:pt x="7204163" y="681270"/>
                </a:cubicBezTo>
                <a:lnTo>
                  <a:pt x="7255159" y="505038"/>
                </a:lnTo>
                <a:lnTo>
                  <a:pt x="7285254" y="770654"/>
                </a:lnTo>
                <a:cubicBezTo>
                  <a:pt x="7286034" y="777616"/>
                  <a:pt x="7292889" y="782683"/>
                  <a:pt x="7300524" y="781974"/>
                </a:cubicBezTo>
                <a:cubicBezTo>
                  <a:pt x="7306599" y="781411"/>
                  <a:pt x="7311615" y="777287"/>
                  <a:pt x="7312785" y="771819"/>
                </a:cubicBezTo>
                <a:lnTo>
                  <a:pt x="7349178" y="604961"/>
                </a:lnTo>
                <a:lnTo>
                  <a:pt x="7388190" y="709545"/>
                </a:lnTo>
                <a:cubicBezTo>
                  <a:pt x="7390642" y="716178"/>
                  <a:pt x="7398557" y="719745"/>
                  <a:pt x="7405858" y="717510"/>
                </a:cubicBezTo>
                <a:cubicBezTo>
                  <a:pt x="7411096" y="715904"/>
                  <a:pt x="7414774" y="711622"/>
                  <a:pt x="7415276" y="706606"/>
                </a:cubicBezTo>
                <a:lnTo>
                  <a:pt x="7441191" y="435670"/>
                </a:lnTo>
                <a:lnTo>
                  <a:pt x="7469056" y="834043"/>
                </a:lnTo>
                <a:cubicBezTo>
                  <a:pt x="7469503" y="840701"/>
                  <a:pt x="7475578" y="845885"/>
                  <a:pt x="7482934" y="845900"/>
                </a:cubicBezTo>
                <a:cubicBezTo>
                  <a:pt x="7490291" y="845915"/>
                  <a:pt x="7496422" y="840721"/>
                  <a:pt x="7496867" y="834043"/>
                </a:cubicBezTo>
                <a:lnTo>
                  <a:pt x="7537328" y="264807"/>
                </a:lnTo>
                <a:lnTo>
                  <a:pt x="7566643" y="981191"/>
                </a:lnTo>
                <a:cubicBezTo>
                  <a:pt x="7566922" y="987940"/>
                  <a:pt x="7572998" y="993302"/>
                  <a:pt x="7580409" y="993403"/>
                </a:cubicBezTo>
                <a:cubicBezTo>
                  <a:pt x="7587765" y="993388"/>
                  <a:pt x="7593841" y="988173"/>
                  <a:pt x="7594286" y="981495"/>
                </a:cubicBezTo>
                <a:lnTo>
                  <a:pt x="7637534" y="325663"/>
                </a:lnTo>
                <a:lnTo>
                  <a:pt x="7664118" y="706302"/>
                </a:lnTo>
                <a:cubicBezTo>
                  <a:pt x="7664620" y="712762"/>
                  <a:pt x="7670305" y="717865"/>
                  <a:pt x="7677439" y="718159"/>
                </a:cubicBezTo>
                <a:cubicBezTo>
                  <a:pt x="7684572" y="718483"/>
                  <a:pt x="7690814" y="713796"/>
                  <a:pt x="7691761" y="707366"/>
                </a:cubicBezTo>
                <a:lnTo>
                  <a:pt x="7720017" y="535085"/>
                </a:lnTo>
                <a:lnTo>
                  <a:pt x="7761816" y="784132"/>
                </a:lnTo>
                <a:cubicBezTo>
                  <a:pt x="7762874" y="790223"/>
                  <a:pt x="7768559" y="794753"/>
                  <a:pt x="7775358" y="794875"/>
                </a:cubicBezTo>
                <a:lnTo>
                  <a:pt x="7775637" y="794875"/>
                </a:lnTo>
                <a:cubicBezTo>
                  <a:pt x="7782270" y="794875"/>
                  <a:pt x="7787954" y="790639"/>
                  <a:pt x="7789291" y="784741"/>
                </a:cubicBezTo>
                <a:lnTo>
                  <a:pt x="7820502" y="632272"/>
                </a:lnTo>
                <a:lnTo>
                  <a:pt x="7850541" y="724746"/>
                </a:lnTo>
                <a:cubicBezTo>
                  <a:pt x="7852269" y="730112"/>
                  <a:pt x="7857730" y="733801"/>
                  <a:pt x="7863861" y="733816"/>
                </a:cubicBezTo>
                <a:cubicBezTo>
                  <a:pt x="7869991" y="733806"/>
                  <a:pt x="7875398" y="730143"/>
                  <a:pt x="7877181" y="724797"/>
                </a:cubicBezTo>
                <a:lnTo>
                  <a:pt x="7911958" y="620010"/>
                </a:lnTo>
                <a:lnTo>
                  <a:pt x="7947794" y="791125"/>
                </a:lnTo>
                <a:cubicBezTo>
                  <a:pt x="7949075" y="797094"/>
                  <a:pt x="7954872" y="801371"/>
                  <a:pt x="7961559" y="801259"/>
                </a:cubicBezTo>
                <a:cubicBezTo>
                  <a:pt x="7968303" y="801208"/>
                  <a:pt x="7974043" y="796800"/>
                  <a:pt x="7975213" y="790770"/>
                </a:cubicBezTo>
                <a:lnTo>
                  <a:pt x="8007761" y="620212"/>
                </a:lnTo>
                <a:lnTo>
                  <a:pt x="8038246" y="851372"/>
                </a:lnTo>
                <a:cubicBezTo>
                  <a:pt x="8038358" y="858370"/>
                  <a:pt x="8044711" y="863939"/>
                  <a:pt x="8052457" y="863812"/>
                </a:cubicBezTo>
                <a:cubicBezTo>
                  <a:pt x="8060149" y="863685"/>
                  <a:pt x="8066223" y="857914"/>
                  <a:pt x="8066112" y="850917"/>
                </a:cubicBezTo>
                <a:lnTo>
                  <a:pt x="8108355" y="386012"/>
                </a:lnTo>
                <a:lnTo>
                  <a:pt x="8149933" y="690848"/>
                </a:lnTo>
                <a:cubicBezTo>
                  <a:pt x="8150880" y="697789"/>
                  <a:pt x="8157847" y="702704"/>
                  <a:pt x="8165481" y="701823"/>
                </a:cubicBezTo>
                <a:cubicBezTo>
                  <a:pt x="8170943" y="701199"/>
                  <a:pt x="8175457" y="697734"/>
                  <a:pt x="8177074" y="692976"/>
                </a:cubicBezTo>
                <a:lnTo>
                  <a:pt x="8202710" y="616260"/>
                </a:lnTo>
                <a:lnTo>
                  <a:pt x="8243784" y="710305"/>
                </a:lnTo>
                <a:cubicBezTo>
                  <a:pt x="8246626" y="716801"/>
                  <a:pt x="8254763" y="719953"/>
                  <a:pt x="8261898" y="717353"/>
                </a:cubicBezTo>
                <a:cubicBezTo>
                  <a:pt x="8266579" y="715646"/>
                  <a:pt x="8269866" y="711764"/>
                  <a:pt x="8270536" y="707214"/>
                </a:cubicBezTo>
                <a:lnTo>
                  <a:pt x="8290321" y="562194"/>
                </a:lnTo>
                <a:lnTo>
                  <a:pt x="8338138" y="982204"/>
                </a:lnTo>
                <a:cubicBezTo>
                  <a:pt x="8337972" y="989202"/>
                  <a:pt x="8344102" y="994984"/>
                  <a:pt x="8351793" y="995126"/>
                </a:cubicBezTo>
                <a:cubicBezTo>
                  <a:pt x="8359484" y="995267"/>
                  <a:pt x="8365838" y="989709"/>
                  <a:pt x="8366004" y="982711"/>
                </a:cubicBezTo>
                <a:lnTo>
                  <a:pt x="8421735" y="635971"/>
                </a:lnTo>
                <a:lnTo>
                  <a:pt x="8438455" y="686642"/>
                </a:lnTo>
                <a:cubicBezTo>
                  <a:pt x="8440685" y="693336"/>
                  <a:pt x="8448487" y="697111"/>
                  <a:pt x="8455844" y="695078"/>
                </a:cubicBezTo>
                <a:cubicBezTo>
                  <a:pt x="8459745" y="694004"/>
                  <a:pt x="8462922" y="691440"/>
                  <a:pt x="8464539" y="688061"/>
                </a:cubicBezTo>
                <a:lnTo>
                  <a:pt x="8499203" y="617122"/>
                </a:lnTo>
                <a:lnTo>
                  <a:pt x="8524282" y="708937"/>
                </a:lnTo>
                <a:cubicBezTo>
                  <a:pt x="8526123" y="715732"/>
                  <a:pt x="8533646" y="719892"/>
                  <a:pt x="8541114" y="718230"/>
                </a:cubicBezTo>
                <a:cubicBezTo>
                  <a:pt x="8546967" y="716933"/>
                  <a:pt x="8551202" y="712393"/>
                  <a:pt x="8551703" y="706961"/>
                </a:cubicBezTo>
                <a:lnTo>
                  <a:pt x="8586089" y="336659"/>
                </a:lnTo>
                <a:lnTo>
                  <a:pt x="8619251" y="873921"/>
                </a:lnTo>
                <a:cubicBezTo>
                  <a:pt x="8619640" y="880589"/>
                  <a:pt x="8625659" y="885834"/>
                  <a:pt x="8633015" y="885879"/>
                </a:cubicBezTo>
                <a:cubicBezTo>
                  <a:pt x="8640317" y="885874"/>
                  <a:pt x="8646391" y="880782"/>
                  <a:pt x="8646949" y="874174"/>
                </a:cubicBezTo>
                <a:lnTo>
                  <a:pt x="8684010" y="417884"/>
                </a:lnTo>
                <a:lnTo>
                  <a:pt x="8714551" y="697080"/>
                </a:lnTo>
                <a:cubicBezTo>
                  <a:pt x="8715275" y="703566"/>
                  <a:pt x="8721238" y="708511"/>
                  <a:pt x="8728428" y="708532"/>
                </a:cubicBezTo>
                <a:cubicBezTo>
                  <a:pt x="8735618" y="708420"/>
                  <a:pt x="8741581" y="703358"/>
                  <a:pt x="8742137" y="696827"/>
                </a:cubicBezTo>
                <a:lnTo>
                  <a:pt x="8780314" y="255281"/>
                </a:lnTo>
                <a:lnTo>
                  <a:pt x="8804947" y="981495"/>
                </a:lnTo>
                <a:cubicBezTo>
                  <a:pt x="8804781" y="988493"/>
                  <a:pt x="8810855" y="994289"/>
                  <a:pt x="8818547" y="994442"/>
                </a:cubicBezTo>
                <a:cubicBezTo>
                  <a:pt x="8826293" y="994594"/>
                  <a:pt x="8832647" y="989050"/>
                  <a:pt x="8832813" y="982053"/>
                </a:cubicBezTo>
                <a:lnTo>
                  <a:pt x="8869485" y="551351"/>
                </a:lnTo>
                <a:lnTo>
                  <a:pt x="8900250" y="750183"/>
                </a:lnTo>
                <a:cubicBezTo>
                  <a:pt x="8901252" y="757120"/>
                  <a:pt x="8908275" y="761994"/>
                  <a:pt x="8915910" y="761067"/>
                </a:cubicBezTo>
                <a:cubicBezTo>
                  <a:pt x="8921595" y="760378"/>
                  <a:pt x="8926276" y="756552"/>
                  <a:pt x="8927613" y="751450"/>
                </a:cubicBezTo>
                <a:lnTo>
                  <a:pt x="8958879" y="636680"/>
                </a:lnTo>
                <a:lnTo>
                  <a:pt x="8984070" y="755047"/>
                </a:lnTo>
                <a:cubicBezTo>
                  <a:pt x="8985575" y="761913"/>
                  <a:pt x="8992876" y="766383"/>
                  <a:pt x="9000455" y="765030"/>
                </a:cubicBezTo>
                <a:cubicBezTo>
                  <a:pt x="9005248" y="764163"/>
                  <a:pt x="9009261" y="761042"/>
                  <a:pt x="9010878" y="756821"/>
                </a:cubicBezTo>
                <a:lnTo>
                  <a:pt x="9063041" y="621530"/>
                </a:lnTo>
                <a:lnTo>
                  <a:pt x="9084165" y="696573"/>
                </a:lnTo>
                <a:cubicBezTo>
                  <a:pt x="9086060" y="703348"/>
                  <a:pt x="9093694" y="707427"/>
                  <a:pt x="9101107" y="705684"/>
                </a:cubicBezTo>
                <a:cubicBezTo>
                  <a:pt x="9105510" y="704655"/>
                  <a:pt x="9109076" y="701747"/>
                  <a:pt x="9110693" y="697890"/>
                </a:cubicBezTo>
                <a:lnTo>
                  <a:pt x="9151600" y="599691"/>
                </a:lnTo>
                <a:lnTo>
                  <a:pt x="9200198" y="820564"/>
                </a:lnTo>
                <a:cubicBezTo>
                  <a:pt x="9201703" y="827431"/>
                  <a:pt x="9209003" y="831905"/>
                  <a:pt x="9216527" y="830562"/>
                </a:cubicBezTo>
                <a:cubicBezTo>
                  <a:pt x="9222380" y="829518"/>
                  <a:pt x="9226839" y="825216"/>
                  <a:pt x="9227673" y="819855"/>
                </a:cubicBezTo>
                <a:lnTo>
                  <a:pt x="9249966" y="677116"/>
                </a:lnTo>
                <a:lnTo>
                  <a:pt x="9283907" y="942073"/>
                </a:lnTo>
                <a:cubicBezTo>
                  <a:pt x="9284687" y="948366"/>
                  <a:pt x="9290483" y="953160"/>
                  <a:pt x="9297450" y="953322"/>
                </a:cubicBezTo>
                <a:cubicBezTo>
                  <a:pt x="9304305" y="953307"/>
                  <a:pt x="9310101" y="948807"/>
                  <a:pt x="9311216" y="942681"/>
                </a:cubicBezTo>
                <a:lnTo>
                  <a:pt x="9366168" y="636325"/>
                </a:lnTo>
                <a:lnTo>
                  <a:pt x="9388461" y="708988"/>
                </a:lnTo>
                <a:cubicBezTo>
                  <a:pt x="9390131" y="714369"/>
                  <a:pt x="9395538" y="718113"/>
                  <a:pt x="9401668" y="718210"/>
                </a:cubicBezTo>
                <a:cubicBezTo>
                  <a:pt x="9407855" y="718377"/>
                  <a:pt x="9413373" y="714733"/>
                  <a:pt x="9415155" y="709342"/>
                </a:cubicBezTo>
                <a:lnTo>
                  <a:pt x="9442018" y="631664"/>
                </a:lnTo>
                <a:lnTo>
                  <a:pt x="9456286" y="707670"/>
                </a:lnTo>
                <a:cubicBezTo>
                  <a:pt x="9457511" y="714576"/>
                  <a:pt x="9464701" y="719258"/>
                  <a:pt x="9472280" y="718128"/>
                </a:cubicBezTo>
                <a:cubicBezTo>
                  <a:pt x="9478411" y="717216"/>
                  <a:pt x="9483149" y="712722"/>
                  <a:pt x="9483872" y="707113"/>
                </a:cubicBezTo>
                <a:lnTo>
                  <a:pt x="9520266" y="446412"/>
                </a:lnTo>
                <a:lnTo>
                  <a:pt x="9580178" y="835056"/>
                </a:lnTo>
                <a:cubicBezTo>
                  <a:pt x="9581124" y="841218"/>
                  <a:pt x="9586865" y="845839"/>
                  <a:pt x="9593720" y="845951"/>
                </a:cubicBezTo>
                <a:lnTo>
                  <a:pt x="9593998" y="845951"/>
                </a:lnTo>
                <a:cubicBezTo>
                  <a:pt x="9600742" y="845946"/>
                  <a:pt x="9606539" y="841522"/>
                  <a:pt x="9607709" y="835462"/>
                </a:cubicBezTo>
                <a:lnTo>
                  <a:pt x="9640109" y="668571"/>
                </a:lnTo>
                <a:lnTo>
                  <a:pt x="9688709" y="1055846"/>
                </a:lnTo>
                <a:cubicBezTo>
                  <a:pt x="9689378" y="1061962"/>
                  <a:pt x="9694840" y="1066735"/>
                  <a:pt x="9701583" y="1067145"/>
                </a:cubicBezTo>
                <a:lnTo>
                  <a:pt x="9701862" y="1067145"/>
                </a:lnTo>
                <a:cubicBezTo>
                  <a:pt x="9709052" y="1067003"/>
                  <a:pt x="9714960" y="1061911"/>
                  <a:pt x="9715460" y="1055390"/>
                </a:cubicBezTo>
                <a:lnTo>
                  <a:pt x="9753748" y="578426"/>
                </a:lnTo>
                <a:lnTo>
                  <a:pt x="9782952" y="890760"/>
                </a:lnTo>
                <a:cubicBezTo>
                  <a:pt x="9783564" y="897297"/>
                  <a:pt x="9789584" y="902313"/>
                  <a:pt x="9796829" y="902313"/>
                </a:cubicBezTo>
                <a:cubicBezTo>
                  <a:pt x="9804074" y="902308"/>
                  <a:pt x="9810148" y="897236"/>
                  <a:pt x="9810707" y="890659"/>
                </a:cubicBezTo>
                <a:lnTo>
                  <a:pt x="9852951" y="415519"/>
                </a:lnTo>
                <a:lnTo>
                  <a:pt x="9889845" y="705204"/>
                </a:lnTo>
                <a:cubicBezTo>
                  <a:pt x="9890792" y="711654"/>
                  <a:pt x="9896868" y="716458"/>
                  <a:pt x="9904001" y="716402"/>
                </a:cubicBezTo>
                <a:cubicBezTo>
                  <a:pt x="9911191" y="716235"/>
                  <a:pt x="9917099" y="711127"/>
                  <a:pt x="9917600" y="704596"/>
                </a:cubicBezTo>
                <a:lnTo>
                  <a:pt x="9951039" y="271057"/>
                </a:lnTo>
                <a:lnTo>
                  <a:pt x="9979685" y="737684"/>
                </a:lnTo>
                <a:cubicBezTo>
                  <a:pt x="9979574" y="744682"/>
                  <a:pt x="9985704" y="750432"/>
                  <a:pt x="9993451" y="750529"/>
                </a:cubicBezTo>
                <a:cubicBezTo>
                  <a:pt x="10001141" y="750625"/>
                  <a:pt x="10007440" y="745036"/>
                  <a:pt x="10007551" y="738038"/>
                </a:cubicBezTo>
                <a:lnTo>
                  <a:pt x="10029454" y="502267"/>
                </a:lnTo>
                <a:lnTo>
                  <a:pt x="10062391" y="905303"/>
                </a:lnTo>
                <a:cubicBezTo>
                  <a:pt x="10062893" y="911799"/>
                  <a:pt x="10068801" y="916866"/>
                  <a:pt x="10075934" y="917008"/>
                </a:cubicBezTo>
                <a:lnTo>
                  <a:pt x="10076268" y="917008"/>
                </a:lnTo>
                <a:cubicBezTo>
                  <a:pt x="10083290" y="917003"/>
                  <a:pt x="10089254" y="912219"/>
                  <a:pt x="10090089" y="905860"/>
                </a:cubicBezTo>
                <a:lnTo>
                  <a:pt x="10135009" y="562515"/>
                </a:lnTo>
                <a:lnTo>
                  <a:pt x="10162484" y="734137"/>
                </a:lnTo>
                <a:cubicBezTo>
                  <a:pt x="10163600" y="741058"/>
                  <a:pt x="10170678" y="745842"/>
                  <a:pt x="10178313" y="744818"/>
                </a:cubicBezTo>
                <a:cubicBezTo>
                  <a:pt x="10183551" y="744119"/>
                  <a:pt x="10187899" y="740785"/>
                  <a:pt x="10189515" y="736215"/>
                </a:cubicBezTo>
                <a:lnTo>
                  <a:pt x="10226187" y="633657"/>
                </a:lnTo>
                <a:lnTo>
                  <a:pt x="10268431" y="741130"/>
                </a:lnTo>
                <a:cubicBezTo>
                  <a:pt x="10270382" y="746257"/>
                  <a:pt x="10275732" y="749658"/>
                  <a:pt x="10281695" y="749541"/>
                </a:cubicBezTo>
                <a:cubicBezTo>
                  <a:pt x="10287604" y="749485"/>
                  <a:pt x="10292898" y="746034"/>
                  <a:pt x="10294792" y="740927"/>
                </a:cubicBezTo>
                <a:lnTo>
                  <a:pt x="10328231" y="650682"/>
                </a:lnTo>
                <a:lnTo>
                  <a:pt x="10348965" y="713058"/>
                </a:lnTo>
                <a:cubicBezTo>
                  <a:pt x="10351193" y="719757"/>
                  <a:pt x="10358940" y="723551"/>
                  <a:pt x="10366352" y="721530"/>
                </a:cubicBezTo>
                <a:cubicBezTo>
                  <a:pt x="10370978" y="720263"/>
                  <a:pt x="10374544" y="716903"/>
                  <a:pt x="10375770" y="712652"/>
                </a:cubicBezTo>
                <a:lnTo>
                  <a:pt x="10426766" y="536420"/>
                </a:lnTo>
                <a:lnTo>
                  <a:pt x="10456861" y="802036"/>
                </a:lnTo>
                <a:cubicBezTo>
                  <a:pt x="10457641" y="808998"/>
                  <a:pt x="10464496" y="814065"/>
                  <a:pt x="10472131" y="813356"/>
                </a:cubicBezTo>
                <a:cubicBezTo>
                  <a:pt x="10478206" y="812793"/>
                  <a:pt x="10483222" y="808669"/>
                  <a:pt x="10484392" y="803201"/>
                </a:cubicBezTo>
                <a:lnTo>
                  <a:pt x="10520785" y="636342"/>
                </a:lnTo>
                <a:lnTo>
                  <a:pt x="10559797" y="740927"/>
                </a:lnTo>
                <a:cubicBezTo>
                  <a:pt x="10562249" y="747560"/>
                  <a:pt x="10570164" y="751127"/>
                  <a:pt x="10577465" y="748892"/>
                </a:cubicBezTo>
                <a:cubicBezTo>
                  <a:pt x="10582703" y="747286"/>
                  <a:pt x="10586381" y="743004"/>
                  <a:pt x="10586883" y="737988"/>
                </a:cubicBezTo>
                <a:lnTo>
                  <a:pt x="10612798" y="467051"/>
                </a:lnTo>
                <a:lnTo>
                  <a:pt x="10640664" y="865425"/>
                </a:lnTo>
                <a:cubicBezTo>
                  <a:pt x="10641110" y="872083"/>
                  <a:pt x="10647185" y="877267"/>
                  <a:pt x="10654541" y="877282"/>
                </a:cubicBezTo>
                <a:cubicBezTo>
                  <a:pt x="10661898" y="877297"/>
                  <a:pt x="10668029" y="872103"/>
                  <a:pt x="10668474" y="865425"/>
                </a:cubicBezTo>
                <a:lnTo>
                  <a:pt x="10708935" y="296189"/>
                </a:lnTo>
                <a:lnTo>
                  <a:pt x="10738251" y="1012573"/>
                </a:lnTo>
                <a:cubicBezTo>
                  <a:pt x="10738529" y="1019322"/>
                  <a:pt x="10744605" y="1024683"/>
                  <a:pt x="10752016" y="1024784"/>
                </a:cubicBezTo>
                <a:cubicBezTo>
                  <a:pt x="10759373" y="1024770"/>
                  <a:pt x="10765448" y="1019555"/>
                  <a:pt x="10765894" y="1012877"/>
                </a:cubicBezTo>
                <a:lnTo>
                  <a:pt x="10809141" y="357045"/>
                </a:lnTo>
                <a:lnTo>
                  <a:pt x="10835725" y="737684"/>
                </a:lnTo>
                <a:cubicBezTo>
                  <a:pt x="10836227" y="744144"/>
                  <a:pt x="10841912" y="749247"/>
                  <a:pt x="10849046" y="749541"/>
                </a:cubicBezTo>
                <a:cubicBezTo>
                  <a:pt x="10856179" y="749865"/>
                  <a:pt x="10862421" y="745178"/>
                  <a:pt x="10863368" y="738748"/>
                </a:cubicBezTo>
                <a:lnTo>
                  <a:pt x="10891624" y="566467"/>
                </a:lnTo>
                <a:lnTo>
                  <a:pt x="10933423" y="815514"/>
                </a:lnTo>
                <a:cubicBezTo>
                  <a:pt x="10934482" y="821605"/>
                  <a:pt x="10940166" y="826135"/>
                  <a:pt x="10946966" y="826257"/>
                </a:cubicBezTo>
                <a:lnTo>
                  <a:pt x="10947244" y="826257"/>
                </a:lnTo>
                <a:cubicBezTo>
                  <a:pt x="10953877" y="826257"/>
                  <a:pt x="10959561" y="822020"/>
                  <a:pt x="10960898" y="816122"/>
                </a:cubicBezTo>
                <a:lnTo>
                  <a:pt x="10992109" y="663654"/>
                </a:lnTo>
                <a:lnTo>
                  <a:pt x="11022148" y="756128"/>
                </a:lnTo>
                <a:cubicBezTo>
                  <a:pt x="11023876" y="761494"/>
                  <a:pt x="11029337" y="765183"/>
                  <a:pt x="11035468" y="765198"/>
                </a:cubicBezTo>
                <a:cubicBezTo>
                  <a:pt x="11041598" y="765188"/>
                  <a:pt x="11047005" y="761524"/>
                  <a:pt x="11048788" y="756179"/>
                </a:cubicBezTo>
                <a:lnTo>
                  <a:pt x="11083564" y="651391"/>
                </a:lnTo>
                <a:lnTo>
                  <a:pt x="11119401" y="822507"/>
                </a:lnTo>
                <a:cubicBezTo>
                  <a:pt x="11120682" y="828476"/>
                  <a:pt x="11126479" y="832752"/>
                  <a:pt x="11133166" y="832641"/>
                </a:cubicBezTo>
                <a:cubicBezTo>
                  <a:pt x="11139909" y="832590"/>
                  <a:pt x="11145650" y="828182"/>
                  <a:pt x="11146820" y="822152"/>
                </a:cubicBezTo>
                <a:lnTo>
                  <a:pt x="11179368" y="651594"/>
                </a:lnTo>
                <a:lnTo>
                  <a:pt x="11209853" y="882754"/>
                </a:lnTo>
                <a:cubicBezTo>
                  <a:pt x="11209965" y="889752"/>
                  <a:pt x="11216318" y="895321"/>
                  <a:pt x="11224064" y="895194"/>
                </a:cubicBezTo>
                <a:cubicBezTo>
                  <a:pt x="11231755" y="895067"/>
                  <a:pt x="11237831" y="889296"/>
                  <a:pt x="11237719" y="882299"/>
                </a:cubicBezTo>
                <a:lnTo>
                  <a:pt x="11279963" y="417394"/>
                </a:lnTo>
                <a:lnTo>
                  <a:pt x="11321540" y="722229"/>
                </a:lnTo>
                <a:cubicBezTo>
                  <a:pt x="11322487" y="729171"/>
                  <a:pt x="11329454" y="734086"/>
                  <a:pt x="11337088" y="733205"/>
                </a:cubicBezTo>
                <a:cubicBezTo>
                  <a:pt x="11342550" y="732581"/>
                  <a:pt x="11347064" y="729115"/>
                  <a:pt x="11348681" y="724357"/>
                </a:cubicBezTo>
                <a:lnTo>
                  <a:pt x="11374318" y="647642"/>
                </a:lnTo>
                <a:lnTo>
                  <a:pt x="11415391" y="741687"/>
                </a:lnTo>
                <a:cubicBezTo>
                  <a:pt x="11418234" y="748183"/>
                  <a:pt x="11426370" y="751334"/>
                  <a:pt x="11433505" y="748735"/>
                </a:cubicBezTo>
                <a:cubicBezTo>
                  <a:pt x="11438186" y="747028"/>
                  <a:pt x="11441474" y="743146"/>
                  <a:pt x="11442143" y="738596"/>
                </a:cubicBezTo>
                <a:lnTo>
                  <a:pt x="11461928" y="593576"/>
                </a:lnTo>
                <a:lnTo>
                  <a:pt x="11509745" y="1013586"/>
                </a:lnTo>
                <a:cubicBezTo>
                  <a:pt x="11509579" y="1020584"/>
                  <a:pt x="11515709" y="1026365"/>
                  <a:pt x="11523401" y="1026508"/>
                </a:cubicBezTo>
                <a:cubicBezTo>
                  <a:pt x="11531091" y="1026649"/>
                  <a:pt x="11537445" y="1021091"/>
                  <a:pt x="11537611" y="1014093"/>
                </a:cubicBezTo>
                <a:lnTo>
                  <a:pt x="11593343" y="667353"/>
                </a:lnTo>
                <a:lnTo>
                  <a:pt x="11610062" y="718024"/>
                </a:lnTo>
                <a:cubicBezTo>
                  <a:pt x="11612292" y="724718"/>
                  <a:pt x="11620094" y="728492"/>
                  <a:pt x="11627451" y="726460"/>
                </a:cubicBezTo>
                <a:cubicBezTo>
                  <a:pt x="11631352" y="725386"/>
                  <a:pt x="11634529" y="722822"/>
                  <a:pt x="11636146" y="719442"/>
                </a:cubicBezTo>
                <a:lnTo>
                  <a:pt x="11670811" y="648503"/>
                </a:lnTo>
                <a:lnTo>
                  <a:pt x="11695890" y="740319"/>
                </a:lnTo>
                <a:cubicBezTo>
                  <a:pt x="11697729" y="747114"/>
                  <a:pt x="11705253" y="751274"/>
                  <a:pt x="11712721" y="749612"/>
                </a:cubicBezTo>
                <a:cubicBezTo>
                  <a:pt x="11718573" y="748314"/>
                  <a:pt x="11722809" y="743775"/>
                  <a:pt x="11723310" y="738343"/>
                </a:cubicBezTo>
                <a:lnTo>
                  <a:pt x="11757696" y="368040"/>
                </a:lnTo>
                <a:lnTo>
                  <a:pt x="11790857" y="905303"/>
                </a:lnTo>
                <a:cubicBezTo>
                  <a:pt x="11791247" y="911971"/>
                  <a:pt x="11797266" y="917216"/>
                  <a:pt x="11804623" y="917261"/>
                </a:cubicBezTo>
                <a:cubicBezTo>
                  <a:pt x="11811924" y="917256"/>
                  <a:pt x="11817998" y="912164"/>
                  <a:pt x="11818556" y="905556"/>
                </a:cubicBezTo>
                <a:lnTo>
                  <a:pt x="11855617" y="449266"/>
                </a:lnTo>
                <a:lnTo>
                  <a:pt x="11886158" y="728462"/>
                </a:lnTo>
                <a:cubicBezTo>
                  <a:pt x="11886883" y="734947"/>
                  <a:pt x="11892845" y="739893"/>
                  <a:pt x="11900035" y="739913"/>
                </a:cubicBezTo>
                <a:cubicBezTo>
                  <a:pt x="11907225" y="739802"/>
                  <a:pt x="11913188" y="734740"/>
                  <a:pt x="11913745" y="728208"/>
                </a:cubicBezTo>
                <a:lnTo>
                  <a:pt x="11951922" y="286663"/>
                </a:lnTo>
                <a:lnTo>
                  <a:pt x="11976555" y="1012877"/>
                </a:lnTo>
                <a:cubicBezTo>
                  <a:pt x="11976388" y="1019875"/>
                  <a:pt x="11982462" y="1025671"/>
                  <a:pt x="11990154" y="1025823"/>
                </a:cubicBezTo>
                <a:cubicBezTo>
                  <a:pt x="11997901" y="1025976"/>
                  <a:pt x="12004254" y="1020432"/>
                  <a:pt x="12004421" y="1013435"/>
                </a:cubicBezTo>
                <a:lnTo>
                  <a:pt x="12041092" y="582733"/>
                </a:lnTo>
                <a:lnTo>
                  <a:pt x="12071857" y="781565"/>
                </a:lnTo>
                <a:cubicBezTo>
                  <a:pt x="12072859" y="788502"/>
                  <a:pt x="12079882" y="793376"/>
                  <a:pt x="12087517" y="792449"/>
                </a:cubicBezTo>
                <a:cubicBezTo>
                  <a:pt x="12093202" y="791759"/>
                  <a:pt x="12097883" y="787934"/>
                  <a:pt x="12099220" y="782832"/>
                </a:cubicBezTo>
                <a:lnTo>
                  <a:pt x="12130487" y="668062"/>
                </a:lnTo>
                <a:lnTo>
                  <a:pt x="12155677" y="786429"/>
                </a:lnTo>
                <a:cubicBezTo>
                  <a:pt x="12157182" y="793295"/>
                  <a:pt x="12164483" y="797764"/>
                  <a:pt x="12172062" y="796412"/>
                </a:cubicBezTo>
                <a:cubicBezTo>
                  <a:pt x="12176856" y="795545"/>
                  <a:pt x="12180868" y="792424"/>
                  <a:pt x="12182485" y="788203"/>
                </a:cubicBezTo>
                <a:lnTo>
                  <a:pt x="12234649" y="652912"/>
                </a:lnTo>
                <a:lnTo>
                  <a:pt x="12255772" y="727955"/>
                </a:lnTo>
                <a:cubicBezTo>
                  <a:pt x="12257667" y="734729"/>
                  <a:pt x="12265302" y="738809"/>
                  <a:pt x="12272714" y="737066"/>
                </a:cubicBezTo>
                <a:cubicBezTo>
                  <a:pt x="12277117" y="736037"/>
                  <a:pt x="12280683" y="733129"/>
                  <a:pt x="12282300" y="729272"/>
                </a:cubicBezTo>
                <a:lnTo>
                  <a:pt x="12323208" y="631073"/>
                </a:lnTo>
                <a:lnTo>
                  <a:pt x="12371806" y="851946"/>
                </a:lnTo>
                <a:cubicBezTo>
                  <a:pt x="12373311" y="858812"/>
                  <a:pt x="12380610" y="863287"/>
                  <a:pt x="12388134" y="861944"/>
                </a:cubicBezTo>
                <a:cubicBezTo>
                  <a:pt x="12393987" y="860900"/>
                  <a:pt x="12398446" y="856598"/>
                  <a:pt x="12399281" y="851237"/>
                </a:cubicBezTo>
                <a:lnTo>
                  <a:pt x="12421573" y="708498"/>
                </a:lnTo>
                <a:lnTo>
                  <a:pt x="12455515" y="973455"/>
                </a:lnTo>
                <a:cubicBezTo>
                  <a:pt x="12456294" y="979748"/>
                  <a:pt x="12462091" y="984542"/>
                  <a:pt x="12469058" y="984704"/>
                </a:cubicBezTo>
                <a:cubicBezTo>
                  <a:pt x="12475912" y="984689"/>
                  <a:pt x="12481708" y="980189"/>
                  <a:pt x="12482823" y="974063"/>
                </a:cubicBezTo>
                <a:lnTo>
                  <a:pt x="12537775" y="667707"/>
                </a:lnTo>
                <a:lnTo>
                  <a:pt x="12560068" y="740369"/>
                </a:lnTo>
                <a:cubicBezTo>
                  <a:pt x="12561738" y="745751"/>
                  <a:pt x="12567145" y="749495"/>
                  <a:pt x="12573276" y="749592"/>
                </a:cubicBezTo>
                <a:cubicBezTo>
                  <a:pt x="12579462" y="749759"/>
                  <a:pt x="12584980" y="746115"/>
                  <a:pt x="12586762" y="740724"/>
                </a:cubicBezTo>
                <a:lnTo>
                  <a:pt x="12613625" y="663046"/>
                </a:lnTo>
                <a:lnTo>
                  <a:pt x="12627893" y="739052"/>
                </a:lnTo>
                <a:cubicBezTo>
                  <a:pt x="12629119" y="745958"/>
                  <a:pt x="12636309" y="750640"/>
                  <a:pt x="12643887" y="749510"/>
                </a:cubicBezTo>
                <a:cubicBezTo>
                  <a:pt x="12650018" y="748598"/>
                  <a:pt x="12654756" y="744104"/>
                  <a:pt x="12655480" y="738495"/>
                </a:cubicBezTo>
                <a:lnTo>
                  <a:pt x="12691873" y="477794"/>
                </a:lnTo>
                <a:lnTo>
                  <a:pt x="12751785" y="866438"/>
                </a:lnTo>
                <a:cubicBezTo>
                  <a:pt x="12752731" y="872600"/>
                  <a:pt x="12758472" y="877221"/>
                  <a:pt x="12765327" y="877333"/>
                </a:cubicBezTo>
                <a:lnTo>
                  <a:pt x="12765606" y="877333"/>
                </a:lnTo>
                <a:cubicBezTo>
                  <a:pt x="12772349" y="877327"/>
                  <a:pt x="12778146" y="872904"/>
                  <a:pt x="12779316" y="866844"/>
                </a:cubicBezTo>
                <a:lnTo>
                  <a:pt x="12820947" y="652405"/>
                </a:lnTo>
                <a:lnTo>
                  <a:pt x="12864418" y="742042"/>
                </a:lnTo>
                <a:cubicBezTo>
                  <a:pt x="12867540" y="748436"/>
                  <a:pt x="12875788" y="751320"/>
                  <a:pt x="12882810" y="748482"/>
                </a:cubicBezTo>
                <a:cubicBezTo>
                  <a:pt x="12885987" y="747205"/>
                  <a:pt x="12888495" y="744910"/>
                  <a:pt x="12889888" y="742042"/>
                </a:cubicBezTo>
                <a:lnTo>
                  <a:pt x="12952419" y="614351"/>
                </a:lnTo>
                <a:cubicBezTo>
                  <a:pt x="12955986" y="608149"/>
                  <a:pt x="12953310" y="600498"/>
                  <a:pt x="12946511" y="597265"/>
                </a:cubicBezTo>
                <a:cubicBezTo>
                  <a:pt x="12939656" y="594032"/>
                  <a:pt x="12931241" y="596439"/>
                  <a:pt x="12927730" y="602641"/>
                </a:cubicBezTo>
                <a:cubicBezTo>
                  <a:pt x="12927395" y="603153"/>
                  <a:pt x="12927172" y="603675"/>
                  <a:pt x="12926949" y="604217"/>
                </a:cubicBezTo>
                <a:lnTo>
                  <a:pt x="12877683" y="705558"/>
                </a:lnTo>
                <a:lnTo>
                  <a:pt x="12828472" y="604217"/>
                </a:lnTo>
                <a:cubicBezTo>
                  <a:pt x="12825350" y="597812"/>
                  <a:pt x="12817158" y="594903"/>
                  <a:pt x="12810136" y="597721"/>
                </a:cubicBezTo>
                <a:cubicBezTo>
                  <a:pt x="12805844" y="599423"/>
                  <a:pt x="12802834" y="602945"/>
                  <a:pt x="12801999" y="607105"/>
                </a:cubicBezTo>
                <a:lnTo>
                  <a:pt x="12767724" y="783794"/>
                </a:lnTo>
                <a:lnTo>
                  <a:pt x="12705583" y="380556"/>
                </a:lnTo>
                <a:cubicBezTo>
                  <a:pt x="12704635" y="374278"/>
                  <a:pt x="12698728" y="369601"/>
                  <a:pt x="12691761" y="369611"/>
                </a:cubicBezTo>
                <a:cubicBezTo>
                  <a:pt x="12684795" y="369682"/>
                  <a:pt x="12678887" y="374410"/>
                  <a:pt x="12677996" y="380708"/>
                </a:cubicBezTo>
                <a:lnTo>
                  <a:pt x="12640209" y="651088"/>
                </a:lnTo>
                <a:lnTo>
                  <a:pt x="12631961" y="607207"/>
                </a:lnTo>
                <a:cubicBezTo>
                  <a:pt x="12630680" y="600311"/>
                  <a:pt x="12623490" y="595669"/>
                  <a:pt x="12615911" y="596839"/>
                </a:cubicBezTo>
                <a:cubicBezTo>
                  <a:pt x="12610727" y="597635"/>
                  <a:pt x="12606491" y="600994"/>
                  <a:pt x="12604931" y="605535"/>
                </a:cubicBezTo>
                <a:lnTo>
                  <a:pt x="12574836" y="692688"/>
                </a:lnTo>
                <a:lnTo>
                  <a:pt x="12547973" y="605889"/>
                </a:lnTo>
                <a:cubicBezTo>
                  <a:pt x="12546247" y="600158"/>
                  <a:pt x="12540339" y="596312"/>
                  <a:pt x="12533817" y="596667"/>
                </a:cubicBezTo>
                <a:cubicBezTo>
                  <a:pt x="12527297" y="597017"/>
                  <a:pt x="12521891" y="601435"/>
                  <a:pt x="12520832" y="607308"/>
                </a:cubicBezTo>
                <a:lnTo>
                  <a:pt x="12471844" y="880626"/>
                </a:lnTo>
                <a:lnTo>
                  <a:pt x="12436900" y="607865"/>
                </a:lnTo>
                <a:cubicBezTo>
                  <a:pt x="12436064" y="601527"/>
                  <a:pt x="12430213" y="596728"/>
                  <a:pt x="12423190" y="596667"/>
                </a:cubicBezTo>
                <a:cubicBezTo>
                  <a:pt x="12416279" y="596682"/>
                  <a:pt x="12410372" y="601323"/>
                  <a:pt x="12409424" y="607561"/>
                </a:cubicBezTo>
                <a:lnTo>
                  <a:pt x="12383620" y="774167"/>
                </a:lnTo>
                <a:lnTo>
                  <a:pt x="12341598" y="583037"/>
                </a:lnTo>
                <a:cubicBezTo>
                  <a:pt x="12340093" y="576176"/>
                  <a:pt x="12332794" y="571711"/>
                  <a:pt x="12325213" y="573075"/>
                </a:cubicBezTo>
                <a:cubicBezTo>
                  <a:pt x="12320533" y="573926"/>
                  <a:pt x="12316630" y="576921"/>
                  <a:pt x="12314904" y="581010"/>
                </a:cubicBezTo>
                <a:lnTo>
                  <a:pt x="12272380" y="683010"/>
                </a:lnTo>
                <a:lnTo>
                  <a:pt x="12250199" y="606345"/>
                </a:lnTo>
                <a:cubicBezTo>
                  <a:pt x="12248303" y="599565"/>
                  <a:pt x="12240725" y="595481"/>
                  <a:pt x="12233255" y="597214"/>
                </a:cubicBezTo>
                <a:cubicBezTo>
                  <a:pt x="12228741" y="598263"/>
                  <a:pt x="12225119" y="601293"/>
                  <a:pt x="12223558" y="605281"/>
                </a:cubicBezTo>
                <a:lnTo>
                  <a:pt x="12173400" y="735860"/>
                </a:lnTo>
                <a:lnTo>
                  <a:pt x="12145980" y="607054"/>
                </a:lnTo>
                <a:cubicBezTo>
                  <a:pt x="12144699" y="601257"/>
                  <a:pt x="12139181" y="597042"/>
                  <a:pt x="12132659" y="596920"/>
                </a:cubicBezTo>
                <a:lnTo>
                  <a:pt x="12132326" y="596920"/>
                </a:lnTo>
                <a:cubicBezTo>
                  <a:pt x="12125917" y="596915"/>
                  <a:pt x="12120343" y="600888"/>
                  <a:pt x="12118782" y="606548"/>
                </a:cubicBezTo>
                <a:lnTo>
                  <a:pt x="12089579" y="713717"/>
                </a:lnTo>
                <a:lnTo>
                  <a:pt x="12050846" y="464518"/>
                </a:lnTo>
                <a:cubicBezTo>
                  <a:pt x="12050623" y="457520"/>
                  <a:pt x="12044158" y="452033"/>
                  <a:pt x="12036466" y="452255"/>
                </a:cubicBezTo>
                <a:cubicBezTo>
                  <a:pt x="12028776" y="452478"/>
                  <a:pt x="12022757" y="458331"/>
                  <a:pt x="12022980" y="465328"/>
                </a:cubicBezTo>
                <a:lnTo>
                  <a:pt x="11996340" y="778120"/>
                </a:lnTo>
                <a:lnTo>
                  <a:pt x="11972042" y="54034"/>
                </a:lnTo>
                <a:cubicBezTo>
                  <a:pt x="11971818" y="47299"/>
                  <a:pt x="11965855" y="41903"/>
                  <a:pt x="11958442" y="41771"/>
                </a:cubicBezTo>
                <a:lnTo>
                  <a:pt x="11958109" y="41771"/>
                </a:lnTo>
                <a:cubicBezTo>
                  <a:pt x="11950863" y="41776"/>
                  <a:pt x="11944788" y="46848"/>
                  <a:pt x="11944231" y="53426"/>
                </a:cubicBezTo>
                <a:lnTo>
                  <a:pt x="11898418" y="584000"/>
                </a:lnTo>
                <a:lnTo>
                  <a:pt x="11867433" y="300800"/>
                </a:lnTo>
                <a:cubicBezTo>
                  <a:pt x="11866708" y="294314"/>
                  <a:pt x="11860746" y="289369"/>
                  <a:pt x="11853556" y="289349"/>
                </a:cubicBezTo>
                <a:cubicBezTo>
                  <a:pt x="11846310" y="289434"/>
                  <a:pt x="11840347" y="294542"/>
                  <a:pt x="11839846" y="301104"/>
                </a:cubicBezTo>
                <a:lnTo>
                  <a:pt x="11806796" y="708447"/>
                </a:lnTo>
                <a:lnTo>
                  <a:pt x="11774694" y="186081"/>
                </a:lnTo>
                <a:cubicBezTo>
                  <a:pt x="11774249" y="179454"/>
                  <a:pt x="11768286" y="174245"/>
                  <a:pt x="11760985" y="174123"/>
                </a:cubicBezTo>
                <a:cubicBezTo>
                  <a:pt x="11753739" y="174103"/>
                  <a:pt x="11747665" y="179155"/>
                  <a:pt x="11747108" y="185727"/>
                </a:cubicBezTo>
                <a:lnTo>
                  <a:pt x="11703080" y="659397"/>
                </a:lnTo>
                <a:lnTo>
                  <a:pt x="11688533" y="606092"/>
                </a:lnTo>
                <a:cubicBezTo>
                  <a:pt x="11687084" y="600832"/>
                  <a:pt x="11682125" y="596986"/>
                  <a:pt x="11676217" y="596515"/>
                </a:cubicBezTo>
                <a:cubicBezTo>
                  <a:pt x="11670253" y="596024"/>
                  <a:pt x="11664680" y="599043"/>
                  <a:pt x="11662283" y="604014"/>
                </a:cubicBezTo>
                <a:lnTo>
                  <a:pt x="11626337" y="677791"/>
                </a:lnTo>
                <a:lnTo>
                  <a:pt x="11602372" y="605484"/>
                </a:lnTo>
                <a:cubicBezTo>
                  <a:pt x="11600144" y="598780"/>
                  <a:pt x="11592396" y="594969"/>
                  <a:pt x="11585039" y="596971"/>
                </a:cubicBezTo>
                <a:cubicBezTo>
                  <a:pt x="11579856" y="598385"/>
                  <a:pt x="11576011" y="602418"/>
                  <a:pt x="11575230" y="607308"/>
                </a:cubicBezTo>
                <a:lnTo>
                  <a:pt x="11525685" y="910370"/>
                </a:lnTo>
                <a:lnTo>
                  <a:pt x="11476696" y="480377"/>
                </a:lnTo>
                <a:cubicBezTo>
                  <a:pt x="11475973" y="473978"/>
                  <a:pt x="11470065" y="469093"/>
                  <a:pt x="11462987" y="469028"/>
                </a:cubicBezTo>
                <a:cubicBezTo>
                  <a:pt x="11455965" y="469028"/>
                  <a:pt x="11450057" y="473785"/>
                  <a:pt x="11449165" y="480124"/>
                </a:cubicBezTo>
                <a:lnTo>
                  <a:pt x="11420965" y="686506"/>
                </a:lnTo>
                <a:lnTo>
                  <a:pt x="11385297" y="604774"/>
                </a:lnTo>
                <a:cubicBezTo>
                  <a:pt x="11383122" y="599748"/>
                  <a:pt x="11377661" y="596525"/>
                  <a:pt x="11371753" y="596768"/>
                </a:cubicBezTo>
                <a:cubicBezTo>
                  <a:pt x="11365846" y="597017"/>
                  <a:pt x="11360719" y="600604"/>
                  <a:pt x="11358992" y="605737"/>
                </a:cubicBezTo>
                <a:lnTo>
                  <a:pt x="11340879" y="660006"/>
                </a:lnTo>
                <a:lnTo>
                  <a:pt x="11290720" y="292743"/>
                </a:lnTo>
                <a:cubicBezTo>
                  <a:pt x="11290553" y="285746"/>
                  <a:pt x="11284199" y="280188"/>
                  <a:pt x="11276508" y="280329"/>
                </a:cubicBezTo>
                <a:cubicBezTo>
                  <a:pt x="11268816" y="280471"/>
                  <a:pt x="11262687" y="286253"/>
                  <a:pt x="11262854" y="293250"/>
                </a:cubicBezTo>
                <a:lnTo>
                  <a:pt x="11220832" y="755723"/>
                </a:lnTo>
                <a:lnTo>
                  <a:pt x="11195363" y="563174"/>
                </a:lnTo>
                <a:cubicBezTo>
                  <a:pt x="11194415" y="556231"/>
                  <a:pt x="11187393" y="551322"/>
                  <a:pt x="11179757" y="552203"/>
                </a:cubicBezTo>
                <a:cubicBezTo>
                  <a:pt x="11173739" y="552903"/>
                  <a:pt x="11168890" y="557078"/>
                  <a:pt x="11167832" y="562515"/>
                </a:cubicBezTo>
                <a:lnTo>
                  <a:pt x="11132106" y="749592"/>
                </a:lnTo>
                <a:lnTo>
                  <a:pt x="11099951" y="596109"/>
                </a:lnTo>
                <a:cubicBezTo>
                  <a:pt x="11098501" y="589239"/>
                  <a:pt x="11091200" y="584729"/>
                  <a:pt x="11083676" y="586041"/>
                </a:cubicBezTo>
                <a:cubicBezTo>
                  <a:pt x="11078549" y="586928"/>
                  <a:pt x="11074425" y="590323"/>
                  <a:pt x="11072920" y="594843"/>
                </a:cubicBezTo>
                <a:lnTo>
                  <a:pt x="11035245" y="708396"/>
                </a:lnTo>
                <a:lnTo>
                  <a:pt x="11001806" y="606041"/>
                </a:lnTo>
                <a:cubicBezTo>
                  <a:pt x="11000022" y="600381"/>
                  <a:pt x="10994170" y="596606"/>
                  <a:pt x="10987706" y="596971"/>
                </a:cubicBezTo>
                <a:cubicBezTo>
                  <a:pt x="10981353" y="597265"/>
                  <a:pt x="10976003" y="601435"/>
                  <a:pt x="10974720" y="607105"/>
                </a:cubicBezTo>
                <a:lnTo>
                  <a:pt x="10947970" y="737937"/>
                </a:lnTo>
                <a:lnTo>
                  <a:pt x="10904610" y="479769"/>
                </a:lnTo>
                <a:cubicBezTo>
                  <a:pt x="10903552" y="473593"/>
                  <a:pt x="10897699" y="469032"/>
                  <a:pt x="10890845" y="469028"/>
                </a:cubicBezTo>
                <a:cubicBezTo>
                  <a:pt x="10883934" y="469053"/>
                  <a:pt x="10878137" y="473634"/>
                  <a:pt x="10877079" y="479820"/>
                </a:cubicBezTo>
                <a:lnTo>
                  <a:pt x="10854786" y="617087"/>
                </a:lnTo>
                <a:lnTo>
                  <a:pt x="10822238" y="150916"/>
                </a:lnTo>
                <a:cubicBezTo>
                  <a:pt x="10821792" y="144258"/>
                  <a:pt x="10815718" y="139074"/>
                  <a:pt x="10808361" y="139059"/>
                </a:cubicBezTo>
                <a:cubicBezTo>
                  <a:pt x="10801004" y="139074"/>
                  <a:pt x="10794929" y="144288"/>
                  <a:pt x="10794484" y="150967"/>
                </a:cubicBezTo>
                <a:lnTo>
                  <a:pt x="10754914" y="751416"/>
                </a:lnTo>
                <a:lnTo>
                  <a:pt x="10726101" y="47092"/>
                </a:lnTo>
                <a:cubicBezTo>
                  <a:pt x="10725822" y="40352"/>
                  <a:pt x="10719747" y="35006"/>
                  <a:pt x="10712336" y="34931"/>
                </a:cubicBezTo>
                <a:cubicBezTo>
                  <a:pt x="10704867" y="34758"/>
                  <a:pt x="10698625" y="40013"/>
                  <a:pt x="10698235" y="46788"/>
                </a:cubicBezTo>
                <a:lnTo>
                  <a:pt x="10654206" y="666339"/>
                </a:lnTo>
                <a:lnTo>
                  <a:pt x="10628961" y="297253"/>
                </a:lnTo>
                <a:cubicBezTo>
                  <a:pt x="10628515" y="290625"/>
                  <a:pt x="10622495" y="285437"/>
                  <a:pt x="10615194" y="285346"/>
                </a:cubicBezTo>
                <a:cubicBezTo>
                  <a:pt x="10607950" y="285351"/>
                  <a:pt x="10601931" y="290392"/>
                  <a:pt x="10601317" y="296949"/>
                </a:cubicBezTo>
                <a:lnTo>
                  <a:pt x="10565091" y="676018"/>
                </a:lnTo>
                <a:lnTo>
                  <a:pt x="10530650" y="583695"/>
                </a:lnTo>
                <a:cubicBezTo>
                  <a:pt x="10528197" y="577073"/>
                  <a:pt x="10520284" y="573525"/>
                  <a:pt x="10512983" y="575775"/>
                </a:cubicBezTo>
                <a:cubicBezTo>
                  <a:pt x="10508245" y="577230"/>
                  <a:pt x="10504734" y="580868"/>
                  <a:pt x="10503786" y="585317"/>
                </a:cubicBezTo>
                <a:lnTo>
                  <a:pt x="10475308" y="715895"/>
                </a:lnTo>
                <a:lnTo>
                  <a:pt x="10446884" y="464923"/>
                </a:lnTo>
                <a:cubicBezTo>
                  <a:pt x="10446160" y="457961"/>
                  <a:pt x="10439306" y="452864"/>
                  <a:pt x="10431669" y="453538"/>
                </a:cubicBezTo>
                <a:cubicBezTo>
                  <a:pt x="10425818" y="454049"/>
                  <a:pt x="10420969" y="457834"/>
                  <a:pt x="10419521" y="462998"/>
                </a:cubicBezTo>
                <a:lnTo>
                  <a:pt x="10361615" y="663198"/>
                </a:lnTo>
                <a:lnTo>
                  <a:pt x="10342555" y="605839"/>
                </a:lnTo>
                <a:cubicBezTo>
                  <a:pt x="10340771" y="600574"/>
                  <a:pt x="10335532" y="596931"/>
                  <a:pt x="10329458" y="596819"/>
                </a:cubicBezTo>
                <a:cubicBezTo>
                  <a:pt x="10323383" y="596677"/>
                  <a:pt x="10317921" y="600179"/>
                  <a:pt x="10316026" y="605433"/>
                </a:cubicBezTo>
                <a:lnTo>
                  <a:pt x="10281361" y="698667"/>
                </a:lnTo>
                <a:lnTo>
                  <a:pt x="10238894" y="590536"/>
                </a:lnTo>
                <a:cubicBezTo>
                  <a:pt x="10236887" y="585499"/>
                  <a:pt x="10231649" y="582145"/>
                  <a:pt x="10225741" y="582124"/>
                </a:cubicBezTo>
                <a:cubicBezTo>
                  <a:pt x="10219777" y="582200"/>
                  <a:pt x="10214483" y="585722"/>
                  <a:pt x="10212643" y="590891"/>
                </a:cubicBezTo>
                <a:lnTo>
                  <a:pt x="10181769" y="677031"/>
                </a:lnTo>
                <a:lnTo>
                  <a:pt x="10147772" y="464214"/>
                </a:lnTo>
                <a:cubicBezTo>
                  <a:pt x="10146769" y="457986"/>
                  <a:pt x="10140862" y="453375"/>
                  <a:pt x="10133951" y="453370"/>
                </a:cubicBezTo>
                <a:cubicBezTo>
                  <a:pt x="10126984" y="453476"/>
                  <a:pt x="10121132" y="458260"/>
                  <a:pt x="10120297" y="464568"/>
                </a:cubicBezTo>
                <a:lnTo>
                  <a:pt x="10079947" y="772799"/>
                </a:lnTo>
                <a:lnTo>
                  <a:pt x="10044724" y="341489"/>
                </a:lnTo>
                <a:cubicBezTo>
                  <a:pt x="10044222" y="334891"/>
                  <a:pt x="10038204" y="329769"/>
                  <a:pt x="10030902" y="329733"/>
                </a:cubicBezTo>
                <a:cubicBezTo>
                  <a:pt x="10023658" y="329713"/>
                  <a:pt x="10017582" y="334765"/>
                  <a:pt x="10017025" y="341337"/>
                </a:cubicBezTo>
                <a:lnTo>
                  <a:pt x="9997073" y="556231"/>
                </a:lnTo>
                <a:lnTo>
                  <a:pt x="9967090" y="68677"/>
                </a:lnTo>
                <a:cubicBezTo>
                  <a:pt x="9967090" y="61680"/>
                  <a:pt x="9960848" y="56010"/>
                  <a:pt x="9953157" y="56010"/>
                </a:cubicBezTo>
                <a:cubicBezTo>
                  <a:pt x="9945466" y="56010"/>
                  <a:pt x="9939225" y="61680"/>
                  <a:pt x="9939225" y="68677"/>
                </a:cubicBezTo>
                <a:lnTo>
                  <a:pt x="9900880" y="566923"/>
                </a:lnTo>
                <a:lnTo>
                  <a:pt x="9864989" y="284839"/>
                </a:lnTo>
                <a:cubicBezTo>
                  <a:pt x="9864153" y="278454"/>
                  <a:pt x="9858190" y="273646"/>
                  <a:pt x="9851112" y="273641"/>
                </a:cubicBezTo>
                <a:cubicBezTo>
                  <a:pt x="9843922" y="273752"/>
                  <a:pt x="9838014" y="278794"/>
                  <a:pt x="9837458" y="285295"/>
                </a:cubicBezTo>
                <a:lnTo>
                  <a:pt x="9797275" y="736721"/>
                </a:lnTo>
                <a:lnTo>
                  <a:pt x="9767347" y="416786"/>
                </a:lnTo>
                <a:cubicBezTo>
                  <a:pt x="9766733" y="410229"/>
                  <a:pt x="9760715" y="405187"/>
                  <a:pt x="9753470" y="405182"/>
                </a:cubicBezTo>
                <a:cubicBezTo>
                  <a:pt x="9746168" y="405218"/>
                  <a:pt x="9740151" y="410341"/>
                  <a:pt x="9739648" y="416938"/>
                </a:cubicBezTo>
                <a:lnTo>
                  <a:pt x="9699354" y="918578"/>
                </a:lnTo>
                <a:lnTo>
                  <a:pt x="9655828" y="571484"/>
                </a:lnTo>
                <a:cubicBezTo>
                  <a:pt x="9654936" y="564537"/>
                  <a:pt x="9648025" y="559561"/>
                  <a:pt x="9640389" y="560371"/>
                </a:cubicBezTo>
                <a:lnTo>
                  <a:pt x="9639748" y="560630"/>
                </a:lnTo>
                <a:lnTo>
                  <a:pt x="9639748" y="566315"/>
                </a:lnTo>
                <a:lnTo>
                  <a:pt x="9638528" y="566339"/>
                </a:lnTo>
                <a:cubicBezTo>
                  <a:pt x="9634237" y="568041"/>
                  <a:pt x="9631227" y="571563"/>
                  <a:pt x="9630392" y="575724"/>
                </a:cubicBezTo>
                <a:lnTo>
                  <a:pt x="9596117" y="752412"/>
                </a:lnTo>
                <a:lnTo>
                  <a:pt x="9533976" y="349174"/>
                </a:lnTo>
                <a:cubicBezTo>
                  <a:pt x="9533028" y="342896"/>
                  <a:pt x="9527120" y="338219"/>
                  <a:pt x="9520154" y="338229"/>
                </a:cubicBezTo>
                <a:cubicBezTo>
                  <a:pt x="9513188" y="338300"/>
                  <a:pt x="9507280" y="343028"/>
                  <a:pt x="9506389" y="349326"/>
                </a:cubicBezTo>
                <a:lnTo>
                  <a:pt x="9468602" y="619706"/>
                </a:lnTo>
                <a:lnTo>
                  <a:pt x="9460354" y="575825"/>
                </a:lnTo>
                <a:cubicBezTo>
                  <a:pt x="9459072" y="568929"/>
                  <a:pt x="9451883" y="564287"/>
                  <a:pt x="9444304" y="565458"/>
                </a:cubicBezTo>
                <a:cubicBezTo>
                  <a:pt x="9439120" y="566253"/>
                  <a:pt x="9434884" y="569612"/>
                  <a:pt x="9433323" y="574153"/>
                </a:cubicBezTo>
                <a:lnTo>
                  <a:pt x="9403229" y="661306"/>
                </a:lnTo>
                <a:lnTo>
                  <a:pt x="9376366" y="574507"/>
                </a:lnTo>
                <a:cubicBezTo>
                  <a:pt x="9374639" y="568777"/>
                  <a:pt x="9368732" y="564930"/>
                  <a:pt x="9362210" y="565285"/>
                </a:cubicBezTo>
                <a:cubicBezTo>
                  <a:pt x="9355689" y="565635"/>
                  <a:pt x="9350283" y="570053"/>
                  <a:pt x="9349225" y="575926"/>
                </a:cubicBezTo>
                <a:lnTo>
                  <a:pt x="9300237" y="849244"/>
                </a:lnTo>
                <a:lnTo>
                  <a:pt x="9265293" y="576483"/>
                </a:lnTo>
                <a:cubicBezTo>
                  <a:pt x="9264457" y="570145"/>
                  <a:pt x="9258605" y="565346"/>
                  <a:pt x="9251583" y="565285"/>
                </a:cubicBezTo>
                <a:cubicBezTo>
                  <a:pt x="9244672" y="565301"/>
                  <a:pt x="9238764" y="569942"/>
                  <a:pt x="9237817" y="576179"/>
                </a:cubicBezTo>
                <a:lnTo>
                  <a:pt x="9212013" y="742785"/>
                </a:lnTo>
                <a:lnTo>
                  <a:pt x="9169991" y="551655"/>
                </a:lnTo>
                <a:cubicBezTo>
                  <a:pt x="9168486" y="544794"/>
                  <a:pt x="9161186" y="540330"/>
                  <a:pt x="9153606" y="541693"/>
                </a:cubicBezTo>
                <a:cubicBezTo>
                  <a:pt x="9148925" y="542544"/>
                  <a:pt x="9145023" y="545539"/>
                  <a:pt x="9143296" y="549628"/>
                </a:cubicBezTo>
                <a:lnTo>
                  <a:pt x="9100772" y="651628"/>
                </a:lnTo>
                <a:lnTo>
                  <a:pt x="9078591" y="574963"/>
                </a:lnTo>
                <a:cubicBezTo>
                  <a:pt x="9076696" y="568183"/>
                  <a:pt x="9069117" y="564099"/>
                  <a:pt x="9061648" y="565833"/>
                </a:cubicBezTo>
                <a:cubicBezTo>
                  <a:pt x="9057134" y="566882"/>
                  <a:pt x="9053512" y="569911"/>
                  <a:pt x="9051951" y="573899"/>
                </a:cubicBezTo>
                <a:lnTo>
                  <a:pt x="9001793" y="704478"/>
                </a:lnTo>
                <a:lnTo>
                  <a:pt x="8974373" y="575673"/>
                </a:lnTo>
                <a:cubicBezTo>
                  <a:pt x="8973091" y="569876"/>
                  <a:pt x="8967574" y="565660"/>
                  <a:pt x="8961052" y="565538"/>
                </a:cubicBezTo>
                <a:lnTo>
                  <a:pt x="8960719" y="565538"/>
                </a:lnTo>
                <a:cubicBezTo>
                  <a:pt x="8954309" y="565534"/>
                  <a:pt x="8948736" y="569506"/>
                  <a:pt x="8947175" y="575166"/>
                </a:cubicBezTo>
                <a:lnTo>
                  <a:pt x="8917971" y="682335"/>
                </a:lnTo>
                <a:lnTo>
                  <a:pt x="8879238" y="433136"/>
                </a:lnTo>
                <a:cubicBezTo>
                  <a:pt x="8879015" y="426138"/>
                  <a:pt x="8872551" y="420651"/>
                  <a:pt x="8864859" y="420874"/>
                </a:cubicBezTo>
                <a:cubicBezTo>
                  <a:pt x="8857168" y="421096"/>
                  <a:pt x="8851150" y="426949"/>
                  <a:pt x="8851372" y="433946"/>
                </a:cubicBezTo>
                <a:lnTo>
                  <a:pt x="8824732" y="746738"/>
                </a:lnTo>
                <a:lnTo>
                  <a:pt x="8800434" y="22652"/>
                </a:lnTo>
                <a:cubicBezTo>
                  <a:pt x="8800211" y="15917"/>
                  <a:pt x="8794247" y="10521"/>
                  <a:pt x="8786835" y="10389"/>
                </a:cubicBezTo>
                <a:lnTo>
                  <a:pt x="8786501" y="10389"/>
                </a:lnTo>
                <a:cubicBezTo>
                  <a:pt x="8779256" y="10394"/>
                  <a:pt x="8773181" y="15466"/>
                  <a:pt x="8772624" y="22044"/>
                </a:cubicBezTo>
                <a:lnTo>
                  <a:pt x="8726811" y="552618"/>
                </a:lnTo>
                <a:lnTo>
                  <a:pt x="8695826" y="269418"/>
                </a:lnTo>
                <a:cubicBezTo>
                  <a:pt x="8695101" y="262932"/>
                  <a:pt x="8689138" y="257987"/>
                  <a:pt x="8681949" y="257967"/>
                </a:cubicBezTo>
                <a:cubicBezTo>
                  <a:pt x="8674703" y="258053"/>
                  <a:pt x="8668739" y="263161"/>
                  <a:pt x="8668239" y="269723"/>
                </a:cubicBezTo>
                <a:lnTo>
                  <a:pt x="8635189" y="677065"/>
                </a:lnTo>
                <a:lnTo>
                  <a:pt x="8603087" y="154700"/>
                </a:lnTo>
                <a:cubicBezTo>
                  <a:pt x="8602642" y="148072"/>
                  <a:pt x="8596679" y="142863"/>
                  <a:pt x="8589377" y="142741"/>
                </a:cubicBezTo>
                <a:cubicBezTo>
                  <a:pt x="8582132" y="142721"/>
                  <a:pt x="8576058" y="147773"/>
                  <a:pt x="8575501" y="154345"/>
                </a:cubicBezTo>
                <a:lnTo>
                  <a:pt x="8531473" y="628015"/>
                </a:lnTo>
                <a:lnTo>
                  <a:pt x="8516926" y="574710"/>
                </a:lnTo>
                <a:cubicBezTo>
                  <a:pt x="8515477" y="569450"/>
                  <a:pt x="8510518" y="565604"/>
                  <a:pt x="8504609" y="565133"/>
                </a:cubicBezTo>
                <a:cubicBezTo>
                  <a:pt x="8498646" y="564642"/>
                  <a:pt x="8493072" y="567661"/>
                  <a:pt x="8490677" y="572632"/>
                </a:cubicBezTo>
                <a:lnTo>
                  <a:pt x="8454730" y="646409"/>
                </a:lnTo>
                <a:lnTo>
                  <a:pt x="8430765" y="574102"/>
                </a:lnTo>
                <a:cubicBezTo>
                  <a:pt x="8428536" y="567398"/>
                  <a:pt x="8420789" y="563588"/>
                  <a:pt x="8413432" y="565589"/>
                </a:cubicBezTo>
                <a:cubicBezTo>
                  <a:pt x="8408249" y="567003"/>
                  <a:pt x="8404404" y="571036"/>
                  <a:pt x="8403623" y="575926"/>
                </a:cubicBezTo>
                <a:lnTo>
                  <a:pt x="8354078" y="878988"/>
                </a:lnTo>
                <a:lnTo>
                  <a:pt x="8305089" y="448996"/>
                </a:lnTo>
                <a:cubicBezTo>
                  <a:pt x="8304366" y="442596"/>
                  <a:pt x="8298458" y="437711"/>
                  <a:pt x="8291380" y="437646"/>
                </a:cubicBezTo>
                <a:cubicBezTo>
                  <a:pt x="8284358" y="437646"/>
                  <a:pt x="8278450" y="442403"/>
                  <a:pt x="8277558" y="448742"/>
                </a:cubicBezTo>
                <a:lnTo>
                  <a:pt x="8249357" y="655124"/>
                </a:lnTo>
                <a:lnTo>
                  <a:pt x="8213690" y="573392"/>
                </a:lnTo>
                <a:cubicBezTo>
                  <a:pt x="8211516" y="568366"/>
                  <a:pt x="8206054" y="565143"/>
                  <a:pt x="8200146" y="565386"/>
                </a:cubicBezTo>
                <a:cubicBezTo>
                  <a:pt x="8194240" y="565635"/>
                  <a:pt x="8189112" y="569222"/>
                  <a:pt x="8187385" y="574355"/>
                </a:cubicBezTo>
                <a:lnTo>
                  <a:pt x="8169272" y="628624"/>
                </a:lnTo>
                <a:lnTo>
                  <a:pt x="8119113" y="261361"/>
                </a:lnTo>
                <a:cubicBezTo>
                  <a:pt x="8118945" y="254364"/>
                  <a:pt x="8112592" y="248806"/>
                  <a:pt x="8104901" y="248947"/>
                </a:cubicBezTo>
                <a:cubicBezTo>
                  <a:pt x="8097209" y="249089"/>
                  <a:pt x="8091080" y="254871"/>
                  <a:pt x="8091247" y="261868"/>
                </a:cubicBezTo>
                <a:lnTo>
                  <a:pt x="8049225" y="724341"/>
                </a:lnTo>
                <a:lnTo>
                  <a:pt x="8023756" y="531792"/>
                </a:lnTo>
                <a:cubicBezTo>
                  <a:pt x="8022809" y="524850"/>
                  <a:pt x="8015786" y="519940"/>
                  <a:pt x="8008150" y="520821"/>
                </a:cubicBezTo>
                <a:cubicBezTo>
                  <a:pt x="8002132" y="521521"/>
                  <a:pt x="7997283" y="525696"/>
                  <a:pt x="7996225" y="531133"/>
                </a:cubicBezTo>
                <a:lnTo>
                  <a:pt x="7960500" y="718210"/>
                </a:lnTo>
                <a:lnTo>
                  <a:pt x="7928344" y="564728"/>
                </a:lnTo>
                <a:cubicBezTo>
                  <a:pt x="7926894" y="557857"/>
                  <a:pt x="7919593" y="553347"/>
                  <a:pt x="7912069" y="554659"/>
                </a:cubicBezTo>
                <a:cubicBezTo>
                  <a:pt x="7906942" y="555546"/>
                  <a:pt x="7902818" y="558941"/>
                  <a:pt x="7901313" y="563461"/>
                </a:cubicBezTo>
                <a:lnTo>
                  <a:pt x="7863637" y="677014"/>
                </a:lnTo>
                <a:lnTo>
                  <a:pt x="7830199" y="574659"/>
                </a:lnTo>
                <a:cubicBezTo>
                  <a:pt x="7828415" y="568999"/>
                  <a:pt x="7822563" y="565224"/>
                  <a:pt x="7816099" y="565589"/>
                </a:cubicBezTo>
                <a:cubicBezTo>
                  <a:pt x="7809746" y="565883"/>
                  <a:pt x="7804396" y="570053"/>
                  <a:pt x="7803112" y="575724"/>
                </a:cubicBezTo>
                <a:lnTo>
                  <a:pt x="7776363" y="706555"/>
                </a:lnTo>
                <a:lnTo>
                  <a:pt x="7733003" y="448387"/>
                </a:lnTo>
                <a:cubicBezTo>
                  <a:pt x="7731945" y="442211"/>
                  <a:pt x="7726092" y="437651"/>
                  <a:pt x="7719238" y="437646"/>
                </a:cubicBezTo>
                <a:cubicBezTo>
                  <a:pt x="7712327" y="437671"/>
                  <a:pt x="7706530" y="442252"/>
                  <a:pt x="7705471" y="448439"/>
                </a:cubicBezTo>
                <a:lnTo>
                  <a:pt x="7683179" y="585706"/>
                </a:lnTo>
                <a:lnTo>
                  <a:pt x="7650631" y="119534"/>
                </a:lnTo>
                <a:cubicBezTo>
                  <a:pt x="7650185" y="112876"/>
                  <a:pt x="7644111" y="107692"/>
                  <a:pt x="7636754" y="107677"/>
                </a:cubicBezTo>
                <a:cubicBezTo>
                  <a:pt x="7629397" y="107692"/>
                  <a:pt x="7623322" y="112906"/>
                  <a:pt x="7622877" y="119585"/>
                </a:cubicBezTo>
                <a:lnTo>
                  <a:pt x="7583307" y="720034"/>
                </a:lnTo>
                <a:lnTo>
                  <a:pt x="7554494" y="15710"/>
                </a:lnTo>
                <a:cubicBezTo>
                  <a:pt x="7554215" y="8970"/>
                  <a:pt x="7548140" y="3625"/>
                  <a:pt x="7540729" y="3549"/>
                </a:cubicBezTo>
                <a:cubicBezTo>
                  <a:pt x="7533260" y="3377"/>
                  <a:pt x="7527018" y="8631"/>
                  <a:pt x="7526628" y="15406"/>
                </a:cubicBezTo>
                <a:lnTo>
                  <a:pt x="7482599" y="634958"/>
                </a:lnTo>
                <a:lnTo>
                  <a:pt x="7457354" y="265872"/>
                </a:lnTo>
                <a:cubicBezTo>
                  <a:pt x="7456908" y="259244"/>
                  <a:pt x="7450888" y="254055"/>
                  <a:pt x="7443587" y="253964"/>
                </a:cubicBezTo>
                <a:cubicBezTo>
                  <a:pt x="7436343" y="253969"/>
                  <a:pt x="7430324" y="259011"/>
                  <a:pt x="7429710" y="265567"/>
                </a:cubicBezTo>
                <a:lnTo>
                  <a:pt x="7393484" y="644636"/>
                </a:lnTo>
                <a:lnTo>
                  <a:pt x="7359043" y="552313"/>
                </a:lnTo>
                <a:cubicBezTo>
                  <a:pt x="7356590" y="545691"/>
                  <a:pt x="7348677" y="542144"/>
                  <a:pt x="7341375" y="544393"/>
                </a:cubicBezTo>
                <a:cubicBezTo>
                  <a:pt x="7336638" y="545848"/>
                  <a:pt x="7333127" y="549486"/>
                  <a:pt x="7332179" y="553935"/>
                </a:cubicBezTo>
                <a:lnTo>
                  <a:pt x="7303701" y="684513"/>
                </a:lnTo>
                <a:lnTo>
                  <a:pt x="7275277" y="433541"/>
                </a:lnTo>
                <a:cubicBezTo>
                  <a:pt x="7274553" y="426579"/>
                  <a:pt x="7267699" y="421482"/>
                  <a:pt x="7260062" y="422156"/>
                </a:cubicBezTo>
                <a:cubicBezTo>
                  <a:pt x="7254211" y="422667"/>
                  <a:pt x="7249362" y="426452"/>
                  <a:pt x="7247914" y="431616"/>
                </a:cubicBezTo>
                <a:lnTo>
                  <a:pt x="7190008" y="631816"/>
                </a:lnTo>
                <a:lnTo>
                  <a:pt x="7170947" y="574457"/>
                </a:lnTo>
                <a:cubicBezTo>
                  <a:pt x="7169163" y="569192"/>
                  <a:pt x="7163925" y="565549"/>
                  <a:pt x="7157851" y="565437"/>
                </a:cubicBezTo>
                <a:cubicBezTo>
                  <a:pt x="7151776" y="565295"/>
                  <a:pt x="7146314" y="568797"/>
                  <a:pt x="7144419" y="574051"/>
                </a:cubicBezTo>
                <a:lnTo>
                  <a:pt x="7109754" y="667285"/>
                </a:lnTo>
                <a:lnTo>
                  <a:pt x="7067287" y="559154"/>
                </a:lnTo>
                <a:cubicBezTo>
                  <a:pt x="7065280" y="554117"/>
                  <a:pt x="7060041" y="550763"/>
                  <a:pt x="7054134" y="550742"/>
                </a:cubicBezTo>
                <a:cubicBezTo>
                  <a:pt x="7048170" y="550819"/>
                  <a:pt x="7042876" y="554340"/>
                  <a:pt x="7041036" y="559509"/>
                </a:cubicBezTo>
                <a:lnTo>
                  <a:pt x="7010162" y="645649"/>
                </a:lnTo>
                <a:lnTo>
                  <a:pt x="6976165" y="432832"/>
                </a:lnTo>
                <a:cubicBezTo>
                  <a:pt x="6975162" y="426604"/>
                  <a:pt x="6969255" y="421993"/>
                  <a:pt x="6962344" y="421988"/>
                </a:cubicBezTo>
                <a:cubicBezTo>
                  <a:pt x="6955377" y="422095"/>
                  <a:pt x="6949525" y="426878"/>
                  <a:pt x="6948690" y="433186"/>
                </a:cubicBezTo>
                <a:lnTo>
                  <a:pt x="6908339" y="741417"/>
                </a:lnTo>
                <a:lnTo>
                  <a:pt x="6873117" y="310107"/>
                </a:lnTo>
                <a:cubicBezTo>
                  <a:pt x="6872615" y="303509"/>
                  <a:pt x="6866597" y="298387"/>
                  <a:pt x="6859295" y="298351"/>
                </a:cubicBezTo>
                <a:cubicBezTo>
                  <a:pt x="6852050" y="298331"/>
                  <a:pt x="6845975" y="303383"/>
                  <a:pt x="6845418" y="309955"/>
                </a:cubicBezTo>
                <a:lnTo>
                  <a:pt x="6825466" y="524850"/>
                </a:lnTo>
                <a:lnTo>
                  <a:pt x="6795483" y="37295"/>
                </a:lnTo>
                <a:cubicBezTo>
                  <a:pt x="6795483" y="30298"/>
                  <a:pt x="6789241" y="24628"/>
                  <a:pt x="6781550" y="24628"/>
                </a:cubicBezTo>
                <a:cubicBezTo>
                  <a:pt x="6773859" y="24628"/>
                  <a:pt x="6767617" y="30298"/>
                  <a:pt x="6767617" y="37295"/>
                </a:cubicBezTo>
                <a:lnTo>
                  <a:pt x="6729273" y="535541"/>
                </a:lnTo>
                <a:lnTo>
                  <a:pt x="6693381" y="253457"/>
                </a:lnTo>
                <a:cubicBezTo>
                  <a:pt x="6692546" y="247073"/>
                  <a:pt x="6686583" y="242264"/>
                  <a:pt x="6679505" y="242259"/>
                </a:cubicBezTo>
                <a:cubicBezTo>
                  <a:pt x="6672315" y="242370"/>
                  <a:pt x="6666407" y="247412"/>
                  <a:pt x="6665851" y="253913"/>
                </a:cubicBezTo>
                <a:lnTo>
                  <a:pt x="6625668" y="705339"/>
                </a:lnTo>
                <a:lnTo>
                  <a:pt x="6595740" y="385404"/>
                </a:lnTo>
                <a:cubicBezTo>
                  <a:pt x="6595126" y="378847"/>
                  <a:pt x="6589108" y="373805"/>
                  <a:pt x="6581863" y="373800"/>
                </a:cubicBezTo>
                <a:cubicBezTo>
                  <a:pt x="6574561" y="373836"/>
                  <a:pt x="6568543" y="378959"/>
                  <a:pt x="6568041" y="385556"/>
                </a:cubicBezTo>
                <a:lnTo>
                  <a:pt x="6527747" y="887197"/>
                </a:lnTo>
                <a:lnTo>
                  <a:pt x="6485860" y="553176"/>
                </a:lnTo>
                <a:lnTo>
                  <a:pt x="6485860" y="525703"/>
                </a:lnTo>
                <a:lnTo>
                  <a:pt x="6485218" y="525444"/>
                </a:lnTo>
                <a:cubicBezTo>
                  <a:pt x="6481401" y="525039"/>
                  <a:pt x="6477764" y="526081"/>
                  <a:pt x="6474971" y="528092"/>
                </a:cubicBezTo>
                <a:lnTo>
                  <a:pt x="6473650" y="530247"/>
                </a:lnTo>
                <a:lnTo>
                  <a:pt x="6468783" y="528989"/>
                </a:lnTo>
                <a:lnTo>
                  <a:pt x="6468141" y="529248"/>
                </a:lnTo>
                <a:lnTo>
                  <a:pt x="6468141" y="549630"/>
                </a:lnTo>
                <a:lnTo>
                  <a:pt x="6426254" y="883652"/>
                </a:lnTo>
                <a:lnTo>
                  <a:pt x="6385960" y="382011"/>
                </a:lnTo>
                <a:cubicBezTo>
                  <a:pt x="6385458" y="375414"/>
                  <a:pt x="6379440" y="370291"/>
                  <a:pt x="6372139" y="370255"/>
                </a:cubicBezTo>
                <a:cubicBezTo>
                  <a:pt x="6364893" y="370260"/>
                  <a:pt x="6358875" y="375302"/>
                  <a:pt x="6358262" y="381859"/>
                </a:cubicBezTo>
                <a:lnTo>
                  <a:pt x="6328333" y="701794"/>
                </a:lnTo>
                <a:lnTo>
                  <a:pt x="6288151" y="250368"/>
                </a:lnTo>
                <a:cubicBezTo>
                  <a:pt x="6287594" y="243867"/>
                  <a:pt x="6281686" y="238825"/>
                  <a:pt x="6274497" y="238714"/>
                </a:cubicBezTo>
                <a:cubicBezTo>
                  <a:pt x="6267419" y="238719"/>
                  <a:pt x="6261455" y="243528"/>
                  <a:pt x="6260620" y="249912"/>
                </a:cubicBezTo>
                <a:lnTo>
                  <a:pt x="6224728" y="531996"/>
                </a:lnTo>
                <a:lnTo>
                  <a:pt x="6186384" y="33750"/>
                </a:lnTo>
                <a:cubicBezTo>
                  <a:pt x="6186384" y="26753"/>
                  <a:pt x="6180143" y="21083"/>
                  <a:pt x="6172452" y="21083"/>
                </a:cubicBezTo>
                <a:cubicBezTo>
                  <a:pt x="6164761" y="21083"/>
                  <a:pt x="6158518" y="26753"/>
                  <a:pt x="6158518" y="33750"/>
                </a:cubicBezTo>
                <a:lnTo>
                  <a:pt x="6128535" y="521305"/>
                </a:lnTo>
                <a:lnTo>
                  <a:pt x="6108583" y="306410"/>
                </a:lnTo>
                <a:cubicBezTo>
                  <a:pt x="6108027" y="299838"/>
                  <a:pt x="6101951" y="294786"/>
                  <a:pt x="6094706" y="294806"/>
                </a:cubicBezTo>
                <a:cubicBezTo>
                  <a:pt x="6087405" y="294842"/>
                  <a:pt x="6081387" y="299964"/>
                  <a:pt x="6080885" y="306562"/>
                </a:cubicBezTo>
                <a:lnTo>
                  <a:pt x="6045662" y="737872"/>
                </a:lnTo>
                <a:lnTo>
                  <a:pt x="6005312" y="429641"/>
                </a:lnTo>
                <a:cubicBezTo>
                  <a:pt x="6004476" y="423333"/>
                  <a:pt x="5998625" y="418550"/>
                  <a:pt x="5991658" y="418443"/>
                </a:cubicBezTo>
                <a:cubicBezTo>
                  <a:pt x="5984747" y="418448"/>
                  <a:pt x="5978839" y="423059"/>
                  <a:pt x="5977837" y="429287"/>
                </a:cubicBezTo>
                <a:lnTo>
                  <a:pt x="5943839" y="642104"/>
                </a:lnTo>
                <a:lnTo>
                  <a:pt x="5912965" y="555964"/>
                </a:lnTo>
                <a:cubicBezTo>
                  <a:pt x="5911126" y="550795"/>
                  <a:pt x="5905831" y="547274"/>
                  <a:pt x="5899868" y="547197"/>
                </a:cubicBezTo>
                <a:cubicBezTo>
                  <a:pt x="5893960" y="547218"/>
                  <a:pt x="5888721" y="550572"/>
                  <a:pt x="5886714" y="555609"/>
                </a:cubicBezTo>
                <a:lnTo>
                  <a:pt x="5844248" y="663740"/>
                </a:lnTo>
                <a:lnTo>
                  <a:pt x="5809582" y="570506"/>
                </a:lnTo>
                <a:cubicBezTo>
                  <a:pt x="5807687" y="565252"/>
                  <a:pt x="5802226" y="561750"/>
                  <a:pt x="5796150" y="561892"/>
                </a:cubicBezTo>
                <a:cubicBezTo>
                  <a:pt x="5790076" y="562004"/>
                  <a:pt x="5784838" y="565647"/>
                  <a:pt x="5783054" y="570912"/>
                </a:cubicBezTo>
                <a:lnTo>
                  <a:pt x="5763994" y="628271"/>
                </a:lnTo>
                <a:lnTo>
                  <a:pt x="5706088" y="428071"/>
                </a:lnTo>
                <a:cubicBezTo>
                  <a:pt x="5704639" y="422907"/>
                  <a:pt x="5699791" y="419122"/>
                  <a:pt x="5693939" y="418611"/>
                </a:cubicBezTo>
                <a:cubicBezTo>
                  <a:pt x="5686303" y="417937"/>
                  <a:pt x="5679448" y="423034"/>
                  <a:pt x="5678725" y="429996"/>
                </a:cubicBezTo>
                <a:lnTo>
                  <a:pt x="5650300" y="680968"/>
                </a:lnTo>
                <a:lnTo>
                  <a:pt x="5621823" y="550390"/>
                </a:lnTo>
                <a:cubicBezTo>
                  <a:pt x="5620874" y="545941"/>
                  <a:pt x="5617363" y="542303"/>
                  <a:pt x="5612626" y="540848"/>
                </a:cubicBezTo>
                <a:cubicBezTo>
                  <a:pt x="5605325" y="538599"/>
                  <a:pt x="5597411" y="542146"/>
                  <a:pt x="5594959" y="548768"/>
                </a:cubicBezTo>
                <a:lnTo>
                  <a:pt x="5560518" y="641091"/>
                </a:lnTo>
                <a:lnTo>
                  <a:pt x="5524292" y="262022"/>
                </a:lnTo>
                <a:cubicBezTo>
                  <a:pt x="5523678" y="255466"/>
                  <a:pt x="5517659" y="250424"/>
                  <a:pt x="5510415" y="250419"/>
                </a:cubicBezTo>
                <a:cubicBezTo>
                  <a:pt x="5503114" y="250510"/>
                  <a:pt x="5497094" y="255699"/>
                  <a:pt x="5496647" y="262327"/>
                </a:cubicBezTo>
                <a:lnTo>
                  <a:pt x="5471402" y="631413"/>
                </a:lnTo>
                <a:lnTo>
                  <a:pt x="5427373" y="11861"/>
                </a:lnTo>
                <a:cubicBezTo>
                  <a:pt x="5426983" y="5086"/>
                  <a:pt x="5420742" y="-169"/>
                  <a:pt x="5413273" y="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st title">
  <p:cSld name="CUSTOM_18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15650" y="421105"/>
            <a:ext cx="11360700" cy="12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8 Custom Layout 1">
  <p:cSld name="CUSTOM_17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subTitle" idx="1"/>
          </p:nvPr>
        </p:nvSpPr>
        <p:spPr>
          <a:xfrm>
            <a:off x="6130600" y="2516825"/>
            <a:ext cx="55815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147" name="Google Shape;147;p21"/>
          <p:cNvSpPr txBox="1"/>
          <p:nvPr>
            <p:ph type="title"/>
          </p:nvPr>
        </p:nvSpPr>
        <p:spPr>
          <a:xfrm>
            <a:off x="6130600" y="1583975"/>
            <a:ext cx="5581500" cy="763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 panose="02000503000000020003"/>
              <a:buNone/>
              <a:defRPr sz="8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 panose="02000503000000020003"/>
              <a:buNone/>
              <a:defRPr sz="8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 panose="02000503000000020003"/>
              <a:buNone/>
              <a:defRPr sz="8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 panose="02000503000000020003"/>
              <a:buNone/>
              <a:defRPr sz="8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 panose="02000503000000020003"/>
              <a:buNone/>
              <a:defRPr sz="8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 panose="02000503000000020003"/>
              <a:buNone/>
              <a:defRPr sz="8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 panose="02000503000000020003"/>
              <a:buNone/>
              <a:defRPr sz="8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 panose="02000503000000020003"/>
              <a:buNone/>
              <a:defRPr sz="8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48" name="Google Shape;148;p21"/>
          <p:cNvSpPr txBox="1"/>
          <p:nvPr>
            <p:ph type="body" idx="2"/>
          </p:nvPr>
        </p:nvSpPr>
        <p:spPr>
          <a:xfrm>
            <a:off x="6130650" y="3381625"/>
            <a:ext cx="5581500" cy="134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49" name="Google Shape;149;p21"/>
          <p:cNvSpPr/>
          <p:nvPr/>
        </p:nvSpPr>
        <p:spPr>
          <a:xfrm flipH="1">
            <a:off x="-55180" y="5767487"/>
            <a:ext cx="12302355" cy="1090095"/>
          </a:xfrm>
          <a:custGeom>
            <a:avLst/>
            <a:gdLst/>
            <a:ahLst/>
            <a:cxnLst/>
            <a:rect l="l" t="t" r="r" b="b"/>
            <a:pathLst>
              <a:path w="10359878" h="1683544" extrusionOk="0">
                <a:moveTo>
                  <a:pt x="1921764" y="1460374"/>
                </a:moveTo>
                <a:cubicBezTo>
                  <a:pt x="1753743" y="1460374"/>
                  <a:pt x="1669828" y="1518762"/>
                  <a:pt x="1588961" y="1575245"/>
                </a:cubicBezTo>
                <a:cubicBezTo>
                  <a:pt x="1509141" y="1630775"/>
                  <a:pt x="1433798" y="1683258"/>
                  <a:pt x="1281589" y="1683258"/>
                </a:cubicBezTo>
                <a:lnTo>
                  <a:pt x="2562320" y="1683258"/>
                </a:lnTo>
                <a:cubicBezTo>
                  <a:pt x="2253425" y="1683258"/>
                  <a:pt x="2251234" y="1460374"/>
                  <a:pt x="1921764" y="1460374"/>
                </a:cubicBezTo>
                <a:close/>
                <a:moveTo>
                  <a:pt x="8438114" y="1460374"/>
                </a:moveTo>
                <a:cubicBezTo>
                  <a:pt x="8108645" y="1460374"/>
                  <a:pt x="8106454" y="1683258"/>
                  <a:pt x="7797558" y="1683258"/>
                </a:cubicBezTo>
                <a:lnTo>
                  <a:pt x="9078289" y="1683258"/>
                </a:lnTo>
                <a:cubicBezTo>
                  <a:pt x="8926080" y="1683258"/>
                  <a:pt x="8850737" y="1630775"/>
                  <a:pt x="8770917" y="1575245"/>
                </a:cubicBezTo>
                <a:cubicBezTo>
                  <a:pt x="8690050" y="1518762"/>
                  <a:pt x="8606135" y="1460374"/>
                  <a:pt x="8438114" y="1460374"/>
                </a:cubicBezTo>
                <a:close/>
                <a:moveTo>
                  <a:pt x="640556" y="750094"/>
                </a:moveTo>
                <a:cubicBezTo>
                  <a:pt x="301943" y="750094"/>
                  <a:pt x="300133" y="1683544"/>
                  <a:pt x="0" y="1683544"/>
                </a:cubicBezTo>
                <a:lnTo>
                  <a:pt x="1281303" y="1683544"/>
                </a:lnTo>
                <a:cubicBezTo>
                  <a:pt x="979361" y="1683258"/>
                  <a:pt x="980980" y="750094"/>
                  <a:pt x="640556" y="750094"/>
                </a:cubicBezTo>
                <a:close/>
                <a:moveTo>
                  <a:pt x="9719322" y="750094"/>
                </a:moveTo>
                <a:cubicBezTo>
                  <a:pt x="9378898" y="750094"/>
                  <a:pt x="9380517" y="1683258"/>
                  <a:pt x="9078575" y="1683544"/>
                </a:cubicBezTo>
                <a:lnTo>
                  <a:pt x="10359878" y="1683544"/>
                </a:lnTo>
                <a:cubicBezTo>
                  <a:pt x="10059745" y="1683544"/>
                  <a:pt x="10057935" y="750094"/>
                  <a:pt x="9719322" y="750094"/>
                </a:cubicBezTo>
                <a:close/>
                <a:moveTo>
                  <a:pt x="3202877" y="0"/>
                </a:moveTo>
                <a:cubicBezTo>
                  <a:pt x="3039524" y="0"/>
                  <a:pt x="2966752" y="321182"/>
                  <a:pt x="2866073" y="850106"/>
                </a:cubicBezTo>
                <a:cubicBezTo>
                  <a:pt x="2791778" y="1240631"/>
                  <a:pt x="2707482" y="1683257"/>
                  <a:pt x="2562321" y="1683257"/>
                </a:cubicBezTo>
                <a:lnTo>
                  <a:pt x="3843440" y="1683257"/>
                </a:lnTo>
                <a:lnTo>
                  <a:pt x="3843433" y="1683258"/>
                </a:lnTo>
                <a:lnTo>
                  <a:pt x="5124831" y="1683258"/>
                </a:lnTo>
                <a:cubicBezTo>
                  <a:pt x="4822317" y="1683258"/>
                  <a:pt x="4822698" y="994029"/>
                  <a:pt x="4484561" y="994029"/>
                </a:cubicBezTo>
                <a:cubicBezTo>
                  <a:pt x="4168718" y="994029"/>
                  <a:pt x="4146131" y="1599797"/>
                  <a:pt x="3896534" y="1675518"/>
                </a:cubicBezTo>
                <a:lnTo>
                  <a:pt x="3843544" y="1683242"/>
                </a:lnTo>
                <a:lnTo>
                  <a:pt x="3817090" y="1678191"/>
                </a:lnTo>
                <a:cubicBezTo>
                  <a:pt x="3687870" y="1628133"/>
                  <a:pt x="3609427" y="1216223"/>
                  <a:pt x="3539776" y="850106"/>
                </a:cubicBezTo>
                <a:cubicBezTo>
                  <a:pt x="3439097" y="321182"/>
                  <a:pt x="3366231" y="0"/>
                  <a:pt x="3202877" y="0"/>
                </a:cubicBezTo>
                <a:close/>
                <a:moveTo>
                  <a:pt x="7157001" y="0"/>
                </a:moveTo>
                <a:cubicBezTo>
                  <a:pt x="6993648" y="0"/>
                  <a:pt x="6920782" y="321182"/>
                  <a:pt x="6820103" y="850106"/>
                </a:cubicBezTo>
                <a:cubicBezTo>
                  <a:pt x="6750451" y="1216223"/>
                  <a:pt x="6672008" y="1628133"/>
                  <a:pt x="6542788" y="1678191"/>
                </a:cubicBezTo>
                <a:lnTo>
                  <a:pt x="6516334" y="1683242"/>
                </a:lnTo>
                <a:lnTo>
                  <a:pt x="6463345" y="1675518"/>
                </a:lnTo>
                <a:cubicBezTo>
                  <a:pt x="6213747" y="1599797"/>
                  <a:pt x="6191160" y="994029"/>
                  <a:pt x="5875318" y="994029"/>
                </a:cubicBezTo>
                <a:cubicBezTo>
                  <a:pt x="5537181" y="994029"/>
                  <a:pt x="5537562" y="1683258"/>
                  <a:pt x="5235048" y="1683258"/>
                </a:cubicBezTo>
                <a:lnTo>
                  <a:pt x="6516446" y="1683258"/>
                </a:lnTo>
                <a:lnTo>
                  <a:pt x="6516439" y="1683257"/>
                </a:lnTo>
                <a:lnTo>
                  <a:pt x="7797557" y="1683257"/>
                </a:lnTo>
                <a:cubicBezTo>
                  <a:pt x="7652396" y="1683257"/>
                  <a:pt x="7568100" y="1240631"/>
                  <a:pt x="7493806" y="850106"/>
                </a:cubicBezTo>
                <a:cubicBezTo>
                  <a:pt x="7393127" y="321182"/>
                  <a:pt x="7320355" y="0"/>
                  <a:pt x="715700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0" name="Google Shape;150;p21"/>
          <p:cNvSpPr/>
          <p:nvPr/>
        </p:nvSpPr>
        <p:spPr>
          <a:xfrm>
            <a:off x="-4758" y="5498590"/>
            <a:ext cx="12242934" cy="1359422"/>
          </a:xfrm>
          <a:custGeom>
            <a:avLst/>
            <a:gdLst/>
            <a:ahLst/>
            <a:cxnLst/>
            <a:rect l="l" t="t" r="r" b="b"/>
            <a:pathLst>
              <a:path w="11577243" h="1523162" extrusionOk="0">
                <a:moveTo>
                  <a:pt x="3621327" y="0"/>
                </a:moveTo>
                <a:cubicBezTo>
                  <a:pt x="3805899" y="0"/>
                  <a:pt x="3888386" y="287382"/>
                  <a:pt x="4002209" y="760644"/>
                </a:cubicBezTo>
                <a:cubicBezTo>
                  <a:pt x="4086202" y="1110071"/>
                  <a:pt x="4181503" y="1506116"/>
                  <a:pt x="4345722" y="1506116"/>
                </a:cubicBezTo>
                <a:cubicBezTo>
                  <a:pt x="4686006" y="1506116"/>
                  <a:pt x="4689667" y="889421"/>
                  <a:pt x="5070548" y="889421"/>
                </a:cubicBezTo>
                <a:cubicBezTo>
                  <a:pt x="5427623" y="889421"/>
                  <a:pt x="5450603" y="1431438"/>
                  <a:pt x="5733885" y="1499190"/>
                </a:cubicBezTo>
                <a:lnTo>
                  <a:pt x="5788621" y="1505477"/>
                </a:lnTo>
                <a:lnTo>
                  <a:pt x="5843357" y="1499190"/>
                </a:lnTo>
                <a:cubicBezTo>
                  <a:pt x="6126639" y="1431438"/>
                  <a:pt x="6149619" y="889421"/>
                  <a:pt x="6506695" y="889421"/>
                </a:cubicBezTo>
                <a:cubicBezTo>
                  <a:pt x="6887575" y="889421"/>
                  <a:pt x="6891237" y="1506116"/>
                  <a:pt x="7231521" y="1506116"/>
                </a:cubicBezTo>
                <a:cubicBezTo>
                  <a:pt x="7395739" y="1506116"/>
                  <a:pt x="7491040" y="1110071"/>
                  <a:pt x="7575034" y="760644"/>
                </a:cubicBezTo>
                <a:cubicBezTo>
                  <a:pt x="7688856" y="287382"/>
                  <a:pt x="7771343" y="0"/>
                  <a:pt x="7955915" y="0"/>
                </a:cubicBezTo>
                <a:cubicBezTo>
                  <a:pt x="8140486" y="0"/>
                  <a:pt x="8222865" y="287382"/>
                  <a:pt x="8336688" y="760644"/>
                </a:cubicBezTo>
                <a:cubicBezTo>
                  <a:pt x="8420682" y="1110071"/>
                  <a:pt x="8515983" y="1506116"/>
                  <a:pt x="8680094" y="1506116"/>
                </a:cubicBezTo>
                <a:cubicBezTo>
                  <a:pt x="9029315" y="1506116"/>
                  <a:pt x="9031792" y="1306688"/>
                  <a:pt x="9404274" y="1306688"/>
                </a:cubicBezTo>
                <a:cubicBezTo>
                  <a:pt x="9594553" y="1306688"/>
                  <a:pt x="9690931" y="1359784"/>
                  <a:pt x="9781170" y="1409470"/>
                </a:cubicBezTo>
                <a:cubicBezTo>
                  <a:pt x="9871410" y="1459158"/>
                  <a:pt x="9956373" y="1506116"/>
                  <a:pt x="10128668" y="1506116"/>
                </a:cubicBezTo>
                <a:cubicBezTo>
                  <a:pt x="10469706" y="1506116"/>
                  <a:pt x="10468198" y="670900"/>
                  <a:pt x="10853064" y="670900"/>
                </a:cubicBezTo>
                <a:cubicBezTo>
                  <a:pt x="11235882" y="670900"/>
                  <a:pt x="11237928" y="1506116"/>
                  <a:pt x="11577243" y="1506116"/>
                </a:cubicBezTo>
                <a:lnTo>
                  <a:pt x="11577243" y="1523162"/>
                </a:lnTo>
                <a:cubicBezTo>
                  <a:pt x="11193669" y="1523162"/>
                  <a:pt x="11194100" y="687945"/>
                  <a:pt x="10853064" y="687945"/>
                </a:cubicBezTo>
                <a:cubicBezTo>
                  <a:pt x="10512026" y="687945"/>
                  <a:pt x="10513533" y="1523162"/>
                  <a:pt x="10128668" y="1523162"/>
                </a:cubicBezTo>
                <a:cubicBezTo>
                  <a:pt x="9756187" y="1523162"/>
                  <a:pt x="9753710" y="1323733"/>
                  <a:pt x="9404597" y="1323733"/>
                </a:cubicBezTo>
                <a:cubicBezTo>
                  <a:pt x="9055482" y="1323733"/>
                  <a:pt x="9052898" y="1523162"/>
                  <a:pt x="8680418" y="1523162"/>
                </a:cubicBezTo>
                <a:cubicBezTo>
                  <a:pt x="8495846" y="1523162"/>
                  <a:pt x="8413467" y="1235780"/>
                  <a:pt x="8299645" y="762518"/>
                </a:cubicBezTo>
                <a:cubicBezTo>
                  <a:pt x="8215650" y="413091"/>
                  <a:pt x="8120458" y="17046"/>
                  <a:pt x="7956238" y="17046"/>
                </a:cubicBezTo>
                <a:cubicBezTo>
                  <a:pt x="7792019" y="17046"/>
                  <a:pt x="7696718" y="413091"/>
                  <a:pt x="7612724" y="762518"/>
                </a:cubicBezTo>
                <a:cubicBezTo>
                  <a:pt x="7498902" y="1235780"/>
                  <a:pt x="7416522" y="1523162"/>
                  <a:pt x="7231843" y="1523162"/>
                </a:cubicBezTo>
                <a:cubicBezTo>
                  <a:pt x="6850962" y="1523162"/>
                  <a:pt x="6847302" y="906466"/>
                  <a:pt x="6507017" y="906466"/>
                </a:cubicBezTo>
                <a:cubicBezTo>
                  <a:pt x="6186386" y="906466"/>
                  <a:pt x="6166631" y="1448484"/>
                  <a:pt x="5850691" y="1516236"/>
                </a:cubicBezTo>
                <a:lnTo>
                  <a:pt x="5793886" y="1522081"/>
                </a:lnTo>
                <a:lnTo>
                  <a:pt x="5793865" y="1523162"/>
                </a:lnTo>
                <a:lnTo>
                  <a:pt x="5788621" y="1522622"/>
                </a:lnTo>
                <a:lnTo>
                  <a:pt x="5783377" y="1523162"/>
                </a:lnTo>
                <a:lnTo>
                  <a:pt x="5783357" y="1522081"/>
                </a:lnTo>
                <a:lnTo>
                  <a:pt x="5726551" y="1516236"/>
                </a:lnTo>
                <a:cubicBezTo>
                  <a:pt x="5410612" y="1448484"/>
                  <a:pt x="5390857" y="906466"/>
                  <a:pt x="5070226" y="906466"/>
                </a:cubicBezTo>
                <a:cubicBezTo>
                  <a:pt x="4729941" y="906466"/>
                  <a:pt x="4726280" y="1523162"/>
                  <a:pt x="4345400" y="1523162"/>
                </a:cubicBezTo>
                <a:cubicBezTo>
                  <a:pt x="4160720" y="1523162"/>
                  <a:pt x="4078341" y="1235780"/>
                  <a:pt x="3964518" y="762518"/>
                </a:cubicBezTo>
                <a:cubicBezTo>
                  <a:pt x="3880524" y="413091"/>
                  <a:pt x="3785223" y="17046"/>
                  <a:pt x="3621005" y="17046"/>
                </a:cubicBezTo>
                <a:cubicBezTo>
                  <a:pt x="3456785" y="17046"/>
                  <a:pt x="3361593" y="413091"/>
                  <a:pt x="3277598" y="762518"/>
                </a:cubicBezTo>
                <a:cubicBezTo>
                  <a:pt x="3163775" y="1235780"/>
                  <a:pt x="3081397" y="1523162"/>
                  <a:pt x="2896824" y="1523162"/>
                </a:cubicBezTo>
                <a:cubicBezTo>
                  <a:pt x="2524344" y="1523162"/>
                  <a:pt x="2521760" y="1323733"/>
                  <a:pt x="2172646" y="1323733"/>
                </a:cubicBezTo>
                <a:cubicBezTo>
                  <a:pt x="1823532" y="1323733"/>
                  <a:pt x="1821055" y="1523162"/>
                  <a:pt x="1448574" y="1523162"/>
                </a:cubicBezTo>
                <a:cubicBezTo>
                  <a:pt x="1063709" y="1523162"/>
                  <a:pt x="1065216" y="687945"/>
                  <a:pt x="724179" y="687945"/>
                </a:cubicBezTo>
                <a:cubicBezTo>
                  <a:pt x="383142" y="687945"/>
                  <a:pt x="383573" y="1523162"/>
                  <a:pt x="0" y="1523162"/>
                </a:cubicBezTo>
                <a:lnTo>
                  <a:pt x="0" y="1506116"/>
                </a:lnTo>
                <a:cubicBezTo>
                  <a:pt x="339314" y="1506116"/>
                  <a:pt x="341361" y="670900"/>
                  <a:pt x="724179" y="670900"/>
                </a:cubicBezTo>
                <a:cubicBezTo>
                  <a:pt x="1109044" y="670900"/>
                  <a:pt x="1107536" y="1506116"/>
                  <a:pt x="1448574" y="1506116"/>
                </a:cubicBezTo>
                <a:cubicBezTo>
                  <a:pt x="1620869" y="1506116"/>
                  <a:pt x="1705832" y="1459158"/>
                  <a:pt x="1796072" y="1409470"/>
                </a:cubicBezTo>
                <a:cubicBezTo>
                  <a:pt x="1886312" y="1359784"/>
                  <a:pt x="1982690" y="1306688"/>
                  <a:pt x="2172969" y="1306688"/>
                </a:cubicBezTo>
                <a:cubicBezTo>
                  <a:pt x="2545450" y="1306688"/>
                  <a:pt x="2547927" y="1506116"/>
                  <a:pt x="2897148" y="1506116"/>
                </a:cubicBezTo>
                <a:cubicBezTo>
                  <a:pt x="3061259" y="1506116"/>
                  <a:pt x="3156560" y="1110071"/>
                  <a:pt x="3240554" y="760644"/>
                </a:cubicBezTo>
                <a:cubicBezTo>
                  <a:pt x="3354377" y="287382"/>
                  <a:pt x="3436756" y="0"/>
                  <a:pt x="362132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1" name="Google Shape;151;p21"/>
          <p:cNvSpPr/>
          <p:nvPr/>
        </p:nvSpPr>
        <p:spPr>
          <a:xfrm>
            <a:off x="-4758" y="5217188"/>
            <a:ext cx="12242934" cy="1576473"/>
          </a:xfrm>
          <a:custGeom>
            <a:avLst/>
            <a:gdLst/>
            <a:ahLst/>
            <a:cxnLst/>
            <a:rect l="l" t="t" r="r" b="b"/>
            <a:pathLst>
              <a:path w="11577243" h="1523162" extrusionOk="0">
                <a:moveTo>
                  <a:pt x="3621327" y="0"/>
                </a:moveTo>
                <a:cubicBezTo>
                  <a:pt x="3805899" y="0"/>
                  <a:pt x="3888386" y="287382"/>
                  <a:pt x="4002209" y="760644"/>
                </a:cubicBezTo>
                <a:cubicBezTo>
                  <a:pt x="4086202" y="1110071"/>
                  <a:pt x="4181503" y="1506116"/>
                  <a:pt x="4345722" y="1506116"/>
                </a:cubicBezTo>
                <a:cubicBezTo>
                  <a:pt x="4686006" y="1506116"/>
                  <a:pt x="4689667" y="889421"/>
                  <a:pt x="5070548" y="889421"/>
                </a:cubicBezTo>
                <a:cubicBezTo>
                  <a:pt x="5427623" y="889421"/>
                  <a:pt x="5450603" y="1431438"/>
                  <a:pt x="5733885" y="1499190"/>
                </a:cubicBezTo>
                <a:lnTo>
                  <a:pt x="5788621" y="1505477"/>
                </a:lnTo>
                <a:lnTo>
                  <a:pt x="5843357" y="1499190"/>
                </a:lnTo>
                <a:cubicBezTo>
                  <a:pt x="6126639" y="1431438"/>
                  <a:pt x="6149619" y="889421"/>
                  <a:pt x="6506695" y="889421"/>
                </a:cubicBezTo>
                <a:cubicBezTo>
                  <a:pt x="6887575" y="889421"/>
                  <a:pt x="6891237" y="1506116"/>
                  <a:pt x="7231521" y="1506116"/>
                </a:cubicBezTo>
                <a:cubicBezTo>
                  <a:pt x="7395739" y="1506116"/>
                  <a:pt x="7491040" y="1110071"/>
                  <a:pt x="7575034" y="760644"/>
                </a:cubicBezTo>
                <a:cubicBezTo>
                  <a:pt x="7688856" y="287382"/>
                  <a:pt x="7771343" y="0"/>
                  <a:pt x="7955915" y="0"/>
                </a:cubicBezTo>
                <a:cubicBezTo>
                  <a:pt x="8140486" y="0"/>
                  <a:pt x="8222865" y="287382"/>
                  <a:pt x="8336688" y="760644"/>
                </a:cubicBezTo>
                <a:cubicBezTo>
                  <a:pt x="8420682" y="1110071"/>
                  <a:pt x="8515983" y="1506116"/>
                  <a:pt x="8680094" y="1506116"/>
                </a:cubicBezTo>
                <a:cubicBezTo>
                  <a:pt x="9029315" y="1506116"/>
                  <a:pt x="9031792" y="1306688"/>
                  <a:pt x="9404274" y="1306688"/>
                </a:cubicBezTo>
                <a:cubicBezTo>
                  <a:pt x="9594553" y="1306688"/>
                  <a:pt x="9690931" y="1359784"/>
                  <a:pt x="9781170" y="1409470"/>
                </a:cubicBezTo>
                <a:cubicBezTo>
                  <a:pt x="9871410" y="1459158"/>
                  <a:pt x="9956373" y="1506116"/>
                  <a:pt x="10128668" y="1506116"/>
                </a:cubicBezTo>
                <a:cubicBezTo>
                  <a:pt x="10469706" y="1506116"/>
                  <a:pt x="10468198" y="670900"/>
                  <a:pt x="10853064" y="670900"/>
                </a:cubicBezTo>
                <a:cubicBezTo>
                  <a:pt x="11235882" y="670900"/>
                  <a:pt x="11237928" y="1506116"/>
                  <a:pt x="11577243" y="1506116"/>
                </a:cubicBezTo>
                <a:lnTo>
                  <a:pt x="11577243" y="1523162"/>
                </a:lnTo>
                <a:cubicBezTo>
                  <a:pt x="11193669" y="1523162"/>
                  <a:pt x="11194100" y="687945"/>
                  <a:pt x="10853064" y="687945"/>
                </a:cubicBezTo>
                <a:cubicBezTo>
                  <a:pt x="10512026" y="687945"/>
                  <a:pt x="10513533" y="1523162"/>
                  <a:pt x="10128668" y="1523162"/>
                </a:cubicBezTo>
                <a:cubicBezTo>
                  <a:pt x="9756187" y="1523162"/>
                  <a:pt x="9753710" y="1323733"/>
                  <a:pt x="9404597" y="1323733"/>
                </a:cubicBezTo>
                <a:cubicBezTo>
                  <a:pt x="9055482" y="1323733"/>
                  <a:pt x="9052898" y="1523162"/>
                  <a:pt x="8680418" y="1523162"/>
                </a:cubicBezTo>
                <a:cubicBezTo>
                  <a:pt x="8495846" y="1523162"/>
                  <a:pt x="8413467" y="1235780"/>
                  <a:pt x="8299645" y="762518"/>
                </a:cubicBezTo>
                <a:cubicBezTo>
                  <a:pt x="8215650" y="413091"/>
                  <a:pt x="8120458" y="17046"/>
                  <a:pt x="7956238" y="17046"/>
                </a:cubicBezTo>
                <a:cubicBezTo>
                  <a:pt x="7792019" y="17046"/>
                  <a:pt x="7696718" y="413091"/>
                  <a:pt x="7612724" y="762518"/>
                </a:cubicBezTo>
                <a:cubicBezTo>
                  <a:pt x="7498902" y="1235780"/>
                  <a:pt x="7416522" y="1523162"/>
                  <a:pt x="7231843" y="1523162"/>
                </a:cubicBezTo>
                <a:cubicBezTo>
                  <a:pt x="6850962" y="1523162"/>
                  <a:pt x="6847302" y="906466"/>
                  <a:pt x="6507017" y="906466"/>
                </a:cubicBezTo>
                <a:cubicBezTo>
                  <a:pt x="6186386" y="906466"/>
                  <a:pt x="6166631" y="1448484"/>
                  <a:pt x="5850691" y="1516236"/>
                </a:cubicBezTo>
                <a:lnTo>
                  <a:pt x="5793886" y="1522081"/>
                </a:lnTo>
                <a:lnTo>
                  <a:pt x="5793865" y="1523162"/>
                </a:lnTo>
                <a:lnTo>
                  <a:pt x="5788621" y="1522622"/>
                </a:lnTo>
                <a:lnTo>
                  <a:pt x="5783377" y="1523162"/>
                </a:lnTo>
                <a:lnTo>
                  <a:pt x="5783357" y="1522081"/>
                </a:lnTo>
                <a:lnTo>
                  <a:pt x="5726551" y="1516236"/>
                </a:lnTo>
                <a:cubicBezTo>
                  <a:pt x="5410612" y="1448484"/>
                  <a:pt x="5390857" y="906466"/>
                  <a:pt x="5070226" y="906466"/>
                </a:cubicBezTo>
                <a:cubicBezTo>
                  <a:pt x="4729941" y="906466"/>
                  <a:pt x="4726280" y="1523162"/>
                  <a:pt x="4345400" y="1523162"/>
                </a:cubicBezTo>
                <a:cubicBezTo>
                  <a:pt x="4160720" y="1523162"/>
                  <a:pt x="4078341" y="1235780"/>
                  <a:pt x="3964518" y="762518"/>
                </a:cubicBezTo>
                <a:cubicBezTo>
                  <a:pt x="3880524" y="413091"/>
                  <a:pt x="3785223" y="17046"/>
                  <a:pt x="3621005" y="17046"/>
                </a:cubicBezTo>
                <a:cubicBezTo>
                  <a:pt x="3456785" y="17046"/>
                  <a:pt x="3361593" y="413091"/>
                  <a:pt x="3277598" y="762518"/>
                </a:cubicBezTo>
                <a:cubicBezTo>
                  <a:pt x="3163775" y="1235780"/>
                  <a:pt x="3081397" y="1523162"/>
                  <a:pt x="2896824" y="1523162"/>
                </a:cubicBezTo>
                <a:cubicBezTo>
                  <a:pt x="2524344" y="1523162"/>
                  <a:pt x="2521760" y="1323733"/>
                  <a:pt x="2172646" y="1323733"/>
                </a:cubicBezTo>
                <a:cubicBezTo>
                  <a:pt x="1823532" y="1323733"/>
                  <a:pt x="1821055" y="1523162"/>
                  <a:pt x="1448574" y="1523162"/>
                </a:cubicBezTo>
                <a:cubicBezTo>
                  <a:pt x="1063709" y="1523162"/>
                  <a:pt x="1065216" y="687945"/>
                  <a:pt x="724179" y="687945"/>
                </a:cubicBezTo>
                <a:cubicBezTo>
                  <a:pt x="383142" y="687945"/>
                  <a:pt x="383573" y="1523162"/>
                  <a:pt x="0" y="1523162"/>
                </a:cubicBezTo>
                <a:lnTo>
                  <a:pt x="0" y="1506116"/>
                </a:lnTo>
                <a:cubicBezTo>
                  <a:pt x="339314" y="1506116"/>
                  <a:pt x="341361" y="670900"/>
                  <a:pt x="724179" y="670900"/>
                </a:cubicBezTo>
                <a:cubicBezTo>
                  <a:pt x="1109044" y="670900"/>
                  <a:pt x="1107536" y="1506116"/>
                  <a:pt x="1448574" y="1506116"/>
                </a:cubicBezTo>
                <a:cubicBezTo>
                  <a:pt x="1620869" y="1506116"/>
                  <a:pt x="1705832" y="1459158"/>
                  <a:pt x="1796072" y="1409470"/>
                </a:cubicBezTo>
                <a:cubicBezTo>
                  <a:pt x="1886312" y="1359784"/>
                  <a:pt x="1982690" y="1306688"/>
                  <a:pt x="2172969" y="1306688"/>
                </a:cubicBezTo>
                <a:cubicBezTo>
                  <a:pt x="2545450" y="1306688"/>
                  <a:pt x="2547927" y="1506116"/>
                  <a:pt x="2897148" y="1506116"/>
                </a:cubicBezTo>
                <a:cubicBezTo>
                  <a:pt x="3061259" y="1506116"/>
                  <a:pt x="3156560" y="1110071"/>
                  <a:pt x="3240554" y="760644"/>
                </a:cubicBezTo>
                <a:cubicBezTo>
                  <a:pt x="3354377" y="287382"/>
                  <a:pt x="3436756" y="0"/>
                  <a:pt x="362132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2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4" name="Google Shape;154;p2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" name="Google Shape;155;p22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Free </a:t>
              </a:r>
              <a:r>
                <a:rPr lang="en-GB" sz="3600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themes and templates for </a:t>
              </a:r>
              <a:r>
                <a:rPr lang="en-GB" sz="3600" b="1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Google Slides</a:t>
              </a:r>
              <a:r>
                <a:rPr lang="en-GB" sz="3600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 or </a:t>
              </a:r>
              <a:r>
                <a:rPr lang="en-GB" sz="3600" b="1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b="1">
                  <a:solidFill>
                    <a:srgbClr val="FFCB25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Read </a:t>
              </a:r>
              <a:r>
                <a:rPr lang="en-GB" sz="2700" u="sng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  <a:hlinkClick r:id="rId2"/>
                </a:rPr>
                <a:t>FAQ</a:t>
              </a:r>
              <a:r>
                <a:rPr lang="en-GB" sz="4400" b="1">
                  <a:solidFill>
                    <a:srgbClr val="FFCB25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 </a:t>
              </a:r>
              <a:r>
                <a:rPr lang="en-GB" sz="2700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cxnSp>
          <p:nvCxnSpPr>
            <p:cNvPr id="156" name="Google Shape;156;p22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57" name="Google Shape;157;p22">
              <a:hlinkClick r:id="rId3"/>
            </p:cNvPr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22">
              <a:hlinkClick r:id="rId5"/>
            </p:cNvPr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22">
              <a:hlinkClick r:id="rId7"/>
            </p:cNvPr>
            <p:cNvPicPr preferRelativeResize="0"/>
            <p:nvPr/>
          </p:nvPicPr>
          <p:blipFill>
            <a:blip r:embed="rId8"/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Google Shape;160;p22">
              <a:hlinkClick r:id="rId9"/>
            </p:cNvPr>
            <p:cNvPicPr preferRelativeResize="0"/>
            <p:nvPr/>
          </p:nvPicPr>
          <p:blipFill>
            <a:blip r:embed="rId10"/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1" name="Google Shape;161;p22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>
                  <a:solidFill>
                    <a:srgbClr val="252525"/>
                  </a:solidFill>
                  <a:latin typeface="Homemade Apple" panose="02000000000000000000"/>
                  <a:ea typeface="Homemade Apple" panose="02000000000000000000"/>
                  <a:cs typeface="Homemade Apple" panose="02000000000000000000"/>
                  <a:sym typeface="Homemade Apple" panose="02000000000000000000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 panose="02000000000000000000"/>
                <a:ea typeface="Homemade Apple" panose="02000000000000000000"/>
                <a:cs typeface="Homemade Apple" panose="02000000000000000000"/>
                <a:sym typeface="Homemade Apple" panose="02000000000000000000"/>
              </a:endParaRPr>
            </a:p>
          </p:txBody>
        </p:sp>
      </p:grpSp>
      <p:pic>
        <p:nvPicPr>
          <p:cNvPr id="162" name="Google Shape;162;p22"/>
          <p:cNvPicPr preferRelativeResize="0"/>
          <p:nvPr/>
        </p:nvPicPr>
        <p:blipFill rotWithShape="1">
          <a:blip r:embed="rId11"/>
          <a:srcRect t="16256" b="20906"/>
          <a:stretch>
            <a:fillRect/>
          </a:stretch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201821" y="2498375"/>
            <a:ext cx="9788400" cy="13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1201775" y="3899375"/>
            <a:ext cx="9788400" cy="13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0" y="5349240"/>
            <a:ext cx="12168434" cy="1532045"/>
          </a:xfrm>
          <a:custGeom>
            <a:avLst/>
            <a:gdLst/>
            <a:ahLst/>
            <a:cxnLst/>
            <a:rect l="l" t="t" r="r" b="b"/>
            <a:pathLst>
              <a:path w="12168434" h="1532045" extrusionOk="0">
                <a:moveTo>
                  <a:pt x="8387356" y="1479869"/>
                </a:moveTo>
                <a:cubicBezTo>
                  <a:pt x="8297843" y="1479869"/>
                  <a:pt x="8230386" y="1482830"/>
                  <a:pt x="8173910" y="1487273"/>
                </a:cubicBezTo>
                <a:lnTo>
                  <a:pt x="8106076" y="1494761"/>
                </a:lnTo>
                <a:lnTo>
                  <a:pt x="8387357" y="1488519"/>
                </a:lnTo>
                <a:lnTo>
                  <a:pt x="8668736" y="1494764"/>
                </a:lnTo>
                <a:lnTo>
                  <a:pt x="8600847" y="1487273"/>
                </a:lnTo>
                <a:cubicBezTo>
                  <a:pt x="8544347" y="1482830"/>
                  <a:pt x="8476869" y="1479869"/>
                  <a:pt x="8387356" y="1479869"/>
                </a:cubicBezTo>
                <a:close/>
                <a:moveTo>
                  <a:pt x="2332504" y="1479869"/>
                </a:moveTo>
                <a:cubicBezTo>
                  <a:pt x="2242991" y="1479869"/>
                  <a:pt x="2175533" y="1482830"/>
                  <a:pt x="2119057" y="1487273"/>
                </a:cubicBezTo>
                <a:lnTo>
                  <a:pt x="2051223" y="1494761"/>
                </a:lnTo>
                <a:lnTo>
                  <a:pt x="2332503" y="1488519"/>
                </a:lnTo>
                <a:lnTo>
                  <a:pt x="2613883" y="1494764"/>
                </a:lnTo>
                <a:lnTo>
                  <a:pt x="2545995" y="1487273"/>
                </a:lnTo>
                <a:cubicBezTo>
                  <a:pt x="2489494" y="1482830"/>
                  <a:pt x="2422016" y="1479869"/>
                  <a:pt x="2332504" y="1479869"/>
                </a:cubicBezTo>
                <a:close/>
                <a:moveTo>
                  <a:pt x="11284935" y="1478421"/>
                </a:moveTo>
                <a:cubicBezTo>
                  <a:pt x="11195368" y="1478421"/>
                  <a:pt x="11127843" y="1481473"/>
                  <a:pt x="11071295" y="1486051"/>
                </a:cubicBezTo>
                <a:lnTo>
                  <a:pt x="10955258" y="1499233"/>
                </a:lnTo>
                <a:lnTo>
                  <a:pt x="11614132" y="1499233"/>
                </a:lnTo>
                <a:lnTo>
                  <a:pt x="11498404" y="1486051"/>
                </a:lnTo>
                <a:cubicBezTo>
                  <a:pt x="11441960" y="1481473"/>
                  <a:pt x="11374502" y="1478421"/>
                  <a:pt x="11284935" y="1478421"/>
                </a:cubicBezTo>
                <a:close/>
                <a:moveTo>
                  <a:pt x="5230082" y="1478421"/>
                </a:moveTo>
                <a:cubicBezTo>
                  <a:pt x="5140515" y="1478421"/>
                  <a:pt x="5072990" y="1481473"/>
                  <a:pt x="5016442" y="1486051"/>
                </a:cubicBezTo>
                <a:lnTo>
                  <a:pt x="4900405" y="1499233"/>
                </a:lnTo>
                <a:lnTo>
                  <a:pt x="5559279" y="1499233"/>
                </a:lnTo>
                <a:lnTo>
                  <a:pt x="5443550" y="1486051"/>
                </a:lnTo>
                <a:cubicBezTo>
                  <a:pt x="5387107" y="1481473"/>
                  <a:pt x="5319649" y="1478421"/>
                  <a:pt x="5230082" y="1478421"/>
                </a:cubicBezTo>
                <a:close/>
                <a:moveTo>
                  <a:pt x="6938944" y="1460566"/>
                </a:moveTo>
                <a:cubicBezTo>
                  <a:pt x="6818499" y="1460566"/>
                  <a:pt x="6698053" y="1471688"/>
                  <a:pt x="6580084" y="1493932"/>
                </a:cubicBezTo>
                <a:lnTo>
                  <a:pt x="6543381" y="1499233"/>
                </a:lnTo>
                <a:lnTo>
                  <a:pt x="7332960" y="1499233"/>
                </a:lnTo>
                <a:lnTo>
                  <a:pt x="7297802" y="1493932"/>
                </a:lnTo>
                <a:cubicBezTo>
                  <a:pt x="7179834" y="1471688"/>
                  <a:pt x="7059389" y="1460566"/>
                  <a:pt x="6938944" y="1460566"/>
                </a:cubicBezTo>
                <a:close/>
                <a:moveTo>
                  <a:pt x="884090" y="1460566"/>
                </a:moveTo>
                <a:cubicBezTo>
                  <a:pt x="763645" y="1460566"/>
                  <a:pt x="643199" y="1471688"/>
                  <a:pt x="525230" y="1493932"/>
                </a:cubicBezTo>
                <a:lnTo>
                  <a:pt x="488528" y="1499233"/>
                </a:lnTo>
                <a:lnTo>
                  <a:pt x="1278106" y="1499233"/>
                </a:lnTo>
                <a:lnTo>
                  <a:pt x="1242948" y="1493932"/>
                </a:lnTo>
                <a:cubicBezTo>
                  <a:pt x="1124980" y="1471688"/>
                  <a:pt x="1004535" y="1460566"/>
                  <a:pt x="884090" y="1460566"/>
                </a:cubicBezTo>
                <a:close/>
                <a:moveTo>
                  <a:pt x="8387356" y="1448250"/>
                </a:moveTo>
                <a:cubicBezTo>
                  <a:pt x="8297709" y="1448250"/>
                  <a:pt x="8230325" y="1453188"/>
                  <a:pt x="8174001" y="1460594"/>
                </a:cubicBezTo>
                <a:lnTo>
                  <a:pt x="8112716" y="1471917"/>
                </a:lnTo>
                <a:lnTo>
                  <a:pt x="8204672" y="1462722"/>
                </a:lnTo>
                <a:cubicBezTo>
                  <a:pt x="8326248" y="1454647"/>
                  <a:pt x="8448465" y="1454647"/>
                  <a:pt x="8570040" y="1462722"/>
                </a:cubicBezTo>
                <a:lnTo>
                  <a:pt x="8661829" y="1471900"/>
                </a:lnTo>
                <a:lnTo>
                  <a:pt x="8600667" y="1460594"/>
                </a:lnTo>
                <a:cubicBezTo>
                  <a:pt x="8544368" y="1453188"/>
                  <a:pt x="8477004" y="1448250"/>
                  <a:pt x="8387356" y="1448250"/>
                </a:cubicBezTo>
                <a:close/>
                <a:moveTo>
                  <a:pt x="2332504" y="1448250"/>
                </a:moveTo>
                <a:cubicBezTo>
                  <a:pt x="2242856" y="1448250"/>
                  <a:pt x="2175472" y="1453188"/>
                  <a:pt x="2119148" y="1460594"/>
                </a:cubicBezTo>
                <a:lnTo>
                  <a:pt x="2057864" y="1471917"/>
                </a:lnTo>
                <a:lnTo>
                  <a:pt x="2149819" y="1462722"/>
                </a:lnTo>
                <a:cubicBezTo>
                  <a:pt x="2271394" y="1454647"/>
                  <a:pt x="2393612" y="1454647"/>
                  <a:pt x="2515188" y="1462722"/>
                </a:cubicBezTo>
                <a:lnTo>
                  <a:pt x="2606975" y="1471900"/>
                </a:lnTo>
                <a:lnTo>
                  <a:pt x="2545813" y="1460594"/>
                </a:lnTo>
                <a:cubicBezTo>
                  <a:pt x="2489515" y="1453188"/>
                  <a:pt x="2422151" y="1448250"/>
                  <a:pt x="2332504" y="1448250"/>
                </a:cubicBezTo>
                <a:close/>
                <a:moveTo>
                  <a:pt x="8387356" y="1416462"/>
                </a:moveTo>
                <a:cubicBezTo>
                  <a:pt x="8297844" y="1416462"/>
                  <a:pt x="8230675" y="1423386"/>
                  <a:pt x="8174561" y="1433773"/>
                </a:cubicBezTo>
                <a:lnTo>
                  <a:pt x="8129207" y="1445567"/>
                </a:lnTo>
                <a:lnTo>
                  <a:pt x="8171321" y="1437838"/>
                </a:lnTo>
                <a:cubicBezTo>
                  <a:pt x="8228266" y="1430432"/>
                  <a:pt x="8296551" y="1425494"/>
                  <a:pt x="8387356" y="1425494"/>
                </a:cubicBezTo>
                <a:cubicBezTo>
                  <a:pt x="8478161" y="1425494"/>
                  <a:pt x="8546413" y="1430432"/>
                  <a:pt x="8603316" y="1437838"/>
                </a:cubicBezTo>
                <a:lnTo>
                  <a:pt x="8646008" y="1445679"/>
                </a:lnTo>
                <a:lnTo>
                  <a:pt x="8600196" y="1433773"/>
                </a:lnTo>
                <a:cubicBezTo>
                  <a:pt x="8544057" y="1423386"/>
                  <a:pt x="8476869" y="1416462"/>
                  <a:pt x="8387356" y="1416462"/>
                </a:cubicBezTo>
                <a:close/>
                <a:moveTo>
                  <a:pt x="2332504" y="1416462"/>
                </a:moveTo>
                <a:cubicBezTo>
                  <a:pt x="2242991" y="1416462"/>
                  <a:pt x="2175822" y="1423386"/>
                  <a:pt x="2119708" y="1433773"/>
                </a:cubicBezTo>
                <a:lnTo>
                  <a:pt x="2074355" y="1445566"/>
                </a:lnTo>
                <a:lnTo>
                  <a:pt x="2116468" y="1437838"/>
                </a:lnTo>
                <a:cubicBezTo>
                  <a:pt x="2173413" y="1430432"/>
                  <a:pt x="2241698" y="1425494"/>
                  <a:pt x="2332504" y="1425494"/>
                </a:cubicBezTo>
                <a:cubicBezTo>
                  <a:pt x="2423309" y="1425494"/>
                  <a:pt x="2491561" y="1430432"/>
                  <a:pt x="2548463" y="1437838"/>
                </a:cubicBezTo>
                <a:lnTo>
                  <a:pt x="2591156" y="1445679"/>
                </a:lnTo>
                <a:lnTo>
                  <a:pt x="2545344" y="1433773"/>
                </a:lnTo>
                <a:cubicBezTo>
                  <a:pt x="2489205" y="1423386"/>
                  <a:pt x="2422017" y="1416462"/>
                  <a:pt x="2332504" y="1416462"/>
                </a:cubicBezTo>
                <a:close/>
                <a:moveTo>
                  <a:pt x="9835715" y="1407939"/>
                </a:moveTo>
                <a:cubicBezTo>
                  <a:pt x="9656636" y="1407939"/>
                  <a:pt x="9566934" y="1437768"/>
                  <a:pt x="9476331" y="1467597"/>
                </a:cubicBezTo>
                <a:lnTo>
                  <a:pt x="9362280" y="1499233"/>
                </a:lnTo>
                <a:lnTo>
                  <a:pt x="10309188" y="1499233"/>
                </a:lnTo>
                <a:lnTo>
                  <a:pt x="10195113" y="1467597"/>
                </a:lnTo>
                <a:cubicBezTo>
                  <a:pt x="10104496" y="1437768"/>
                  <a:pt x="10014795" y="1407939"/>
                  <a:pt x="9835715" y="1407939"/>
                </a:cubicBezTo>
                <a:close/>
                <a:moveTo>
                  <a:pt x="3780861" y="1407939"/>
                </a:moveTo>
                <a:cubicBezTo>
                  <a:pt x="3601782" y="1407939"/>
                  <a:pt x="3512081" y="1437768"/>
                  <a:pt x="3421478" y="1467597"/>
                </a:cubicBezTo>
                <a:lnTo>
                  <a:pt x="3307427" y="1499233"/>
                </a:lnTo>
                <a:lnTo>
                  <a:pt x="4254335" y="1499233"/>
                </a:lnTo>
                <a:lnTo>
                  <a:pt x="4140259" y="1467597"/>
                </a:lnTo>
                <a:cubicBezTo>
                  <a:pt x="4049642" y="1437768"/>
                  <a:pt x="3959941" y="1407939"/>
                  <a:pt x="3780861" y="1407939"/>
                </a:cubicBezTo>
                <a:close/>
                <a:moveTo>
                  <a:pt x="8387356" y="1385097"/>
                </a:moveTo>
                <a:cubicBezTo>
                  <a:pt x="8298086" y="1385097"/>
                  <a:pt x="8231039" y="1393982"/>
                  <a:pt x="8174970" y="1407309"/>
                </a:cubicBezTo>
                <a:lnTo>
                  <a:pt x="8141312" y="1418535"/>
                </a:lnTo>
                <a:lnTo>
                  <a:pt x="8170458" y="1411017"/>
                </a:lnTo>
                <a:cubicBezTo>
                  <a:pt x="8227438" y="1400630"/>
                  <a:pt x="8295959" y="1393706"/>
                  <a:pt x="8387356" y="1393706"/>
                </a:cubicBezTo>
                <a:cubicBezTo>
                  <a:pt x="8478753" y="1393706"/>
                  <a:pt x="8547335" y="1400630"/>
                  <a:pt x="8604391" y="1411017"/>
                </a:cubicBezTo>
                <a:lnTo>
                  <a:pt x="8632330" y="1418213"/>
                </a:lnTo>
                <a:lnTo>
                  <a:pt x="8599666" y="1407309"/>
                </a:lnTo>
                <a:cubicBezTo>
                  <a:pt x="8543640" y="1393982"/>
                  <a:pt x="8476627" y="1385097"/>
                  <a:pt x="8387356" y="1385097"/>
                </a:cubicBezTo>
                <a:close/>
                <a:moveTo>
                  <a:pt x="2332504" y="1385097"/>
                </a:moveTo>
                <a:cubicBezTo>
                  <a:pt x="2243233" y="1385097"/>
                  <a:pt x="2176186" y="1393982"/>
                  <a:pt x="2120118" y="1407309"/>
                </a:cubicBezTo>
                <a:lnTo>
                  <a:pt x="2086459" y="1418535"/>
                </a:lnTo>
                <a:lnTo>
                  <a:pt x="2115605" y="1411017"/>
                </a:lnTo>
                <a:cubicBezTo>
                  <a:pt x="2172585" y="1400630"/>
                  <a:pt x="2241106" y="1393706"/>
                  <a:pt x="2332504" y="1393706"/>
                </a:cubicBezTo>
                <a:cubicBezTo>
                  <a:pt x="2423901" y="1393706"/>
                  <a:pt x="2492483" y="1400630"/>
                  <a:pt x="2549539" y="1411017"/>
                </a:cubicBezTo>
                <a:lnTo>
                  <a:pt x="2577480" y="1418213"/>
                </a:lnTo>
                <a:lnTo>
                  <a:pt x="2544815" y="1407309"/>
                </a:lnTo>
                <a:cubicBezTo>
                  <a:pt x="2488788" y="1393982"/>
                  <a:pt x="2421775" y="1385097"/>
                  <a:pt x="2332504" y="1385097"/>
                </a:cubicBezTo>
                <a:close/>
                <a:moveTo>
                  <a:pt x="11284935" y="1380751"/>
                </a:moveTo>
                <a:cubicBezTo>
                  <a:pt x="11106609" y="1380751"/>
                  <a:pt x="11016881" y="1417377"/>
                  <a:pt x="10925982" y="1454003"/>
                </a:cubicBezTo>
                <a:lnTo>
                  <a:pt x="10817134" y="1490930"/>
                </a:lnTo>
                <a:lnTo>
                  <a:pt x="10920099" y="1479955"/>
                </a:lnTo>
                <a:cubicBezTo>
                  <a:pt x="11161313" y="1446545"/>
                  <a:pt x="11408019" y="1446545"/>
                  <a:pt x="11649233" y="1479955"/>
                </a:cubicBezTo>
                <a:lnTo>
                  <a:pt x="11752068" y="1490958"/>
                </a:lnTo>
                <a:lnTo>
                  <a:pt x="11643445" y="1454003"/>
                </a:lnTo>
                <a:cubicBezTo>
                  <a:pt x="11552801" y="1417377"/>
                  <a:pt x="11463261" y="1380751"/>
                  <a:pt x="11284935" y="1380751"/>
                </a:cubicBezTo>
                <a:close/>
                <a:moveTo>
                  <a:pt x="5230082" y="1380751"/>
                </a:moveTo>
                <a:cubicBezTo>
                  <a:pt x="5051757" y="1380751"/>
                  <a:pt x="4962028" y="1417377"/>
                  <a:pt x="4871129" y="1454003"/>
                </a:cubicBezTo>
                <a:lnTo>
                  <a:pt x="4762281" y="1490930"/>
                </a:lnTo>
                <a:lnTo>
                  <a:pt x="4865247" y="1479955"/>
                </a:lnTo>
                <a:cubicBezTo>
                  <a:pt x="5106460" y="1446545"/>
                  <a:pt x="5353165" y="1446545"/>
                  <a:pt x="5594379" y="1479955"/>
                </a:cubicBezTo>
                <a:lnTo>
                  <a:pt x="5697215" y="1490958"/>
                </a:lnTo>
                <a:lnTo>
                  <a:pt x="5588591" y="1454003"/>
                </a:lnTo>
                <a:cubicBezTo>
                  <a:pt x="5497948" y="1417377"/>
                  <a:pt x="5408408" y="1380751"/>
                  <a:pt x="5230082" y="1380751"/>
                </a:cubicBezTo>
                <a:close/>
                <a:moveTo>
                  <a:pt x="8359249" y="1353307"/>
                </a:moveTo>
                <a:cubicBezTo>
                  <a:pt x="8227120" y="1353307"/>
                  <a:pt x="8144509" y="1377277"/>
                  <a:pt x="8073267" y="1407239"/>
                </a:cubicBezTo>
                <a:lnTo>
                  <a:pt x="8000348" y="1440613"/>
                </a:lnTo>
                <a:lnTo>
                  <a:pt x="8022036" y="1433377"/>
                </a:lnTo>
                <a:cubicBezTo>
                  <a:pt x="8112788" y="1397817"/>
                  <a:pt x="8204616" y="1362256"/>
                  <a:pt x="8387356" y="1362256"/>
                </a:cubicBezTo>
                <a:cubicBezTo>
                  <a:pt x="8433041" y="1362256"/>
                  <a:pt x="8473039" y="1364478"/>
                  <a:pt x="8508756" y="1368368"/>
                </a:cubicBezTo>
                <a:lnTo>
                  <a:pt x="8538967" y="1373454"/>
                </a:lnTo>
                <a:lnTo>
                  <a:pt x="8525073" y="1369037"/>
                </a:lnTo>
                <a:cubicBezTo>
                  <a:pt x="8478998" y="1359299"/>
                  <a:pt x="8425313" y="1353307"/>
                  <a:pt x="8359249" y="1353307"/>
                </a:cubicBezTo>
                <a:close/>
                <a:moveTo>
                  <a:pt x="2304396" y="1353307"/>
                </a:moveTo>
                <a:cubicBezTo>
                  <a:pt x="2172267" y="1353307"/>
                  <a:pt x="2089656" y="1377277"/>
                  <a:pt x="2018414" y="1407239"/>
                </a:cubicBezTo>
                <a:lnTo>
                  <a:pt x="1945495" y="1440614"/>
                </a:lnTo>
                <a:lnTo>
                  <a:pt x="1967183" y="1433377"/>
                </a:lnTo>
                <a:cubicBezTo>
                  <a:pt x="2057935" y="1397817"/>
                  <a:pt x="2149763" y="1362256"/>
                  <a:pt x="2332504" y="1362256"/>
                </a:cubicBezTo>
                <a:cubicBezTo>
                  <a:pt x="2378189" y="1362256"/>
                  <a:pt x="2418187" y="1364478"/>
                  <a:pt x="2453904" y="1368368"/>
                </a:cubicBezTo>
                <a:lnTo>
                  <a:pt x="2484114" y="1373454"/>
                </a:lnTo>
                <a:lnTo>
                  <a:pt x="2470221" y="1369037"/>
                </a:lnTo>
                <a:cubicBezTo>
                  <a:pt x="2424146" y="1359299"/>
                  <a:pt x="2370461" y="1353307"/>
                  <a:pt x="2304396" y="1353307"/>
                </a:cubicBezTo>
                <a:close/>
                <a:moveTo>
                  <a:pt x="6938890" y="1328849"/>
                </a:moveTo>
                <a:cubicBezTo>
                  <a:pt x="6739788" y="1328849"/>
                  <a:pt x="6651590" y="1391626"/>
                  <a:pt x="6547249" y="1446556"/>
                </a:cubicBezTo>
                <a:lnTo>
                  <a:pt x="6443223" y="1491737"/>
                </a:lnTo>
                <a:lnTo>
                  <a:pt x="6574984" y="1471432"/>
                </a:lnTo>
                <a:cubicBezTo>
                  <a:pt x="6666287" y="1454899"/>
                  <a:pt x="6758195" y="1438365"/>
                  <a:pt x="6938890" y="1438365"/>
                </a:cubicBezTo>
                <a:cubicBezTo>
                  <a:pt x="7172727" y="1438365"/>
                  <a:pt x="7240784" y="1461802"/>
                  <a:pt x="7352049" y="1480796"/>
                </a:cubicBezTo>
                <a:lnTo>
                  <a:pt x="7426590" y="1487963"/>
                </a:lnTo>
                <a:lnTo>
                  <a:pt x="7331221" y="1446556"/>
                </a:lnTo>
                <a:cubicBezTo>
                  <a:pt x="7226701" y="1391626"/>
                  <a:pt x="7137992" y="1328849"/>
                  <a:pt x="6938890" y="1328849"/>
                </a:cubicBezTo>
                <a:close/>
                <a:moveTo>
                  <a:pt x="884036" y="1328849"/>
                </a:moveTo>
                <a:cubicBezTo>
                  <a:pt x="684934" y="1328849"/>
                  <a:pt x="596736" y="1391626"/>
                  <a:pt x="492395" y="1446556"/>
                </a:cubicBezTo>
                <a:lnTo>
                  <a:pt x="388369" y="1491737"/>
                </a:lnTo>
                <a:lnTo>
                  <a:pt x="520129" y="1471432"/>
                </a:lnTo>
                <a:cubicBezTo>
                  <a:pt x="611432" y="1454899"/>
                  <a:pt x="703341" y="1438365"/>
                  <a:pt x="884036" y="1438365"/>
                </a:cubicBezTo>
                <a:cubicBezTo>
                  <a:pt x="1117873" y="1438365"/>
                  <a:pt x="1185930" y="1461802"/>
                  <a:pt x="1297195" y="1480796"/>
                </a:cubicBezTo>
                <a:lnTo>
                  <a:pt x="1371736" y="1487963"/>
                </a:lnTo>
                <a:lnTo>
                  <a:pt x="1276368" y="1446556"/>
                </a:lnTo>
                <a:cubicBezTo>
                  <a:pt x="1171848" y="1391626"/>
                  <a:pt x="1083139" y="1328849"/>
                  <a:pt x="884036" y="1328849"/>
                </a:cubicBezTo>
                <a:close/>
                <a:moveTo>
                  <a:pt x="8358604" y="1323733"/>
                </a:moveTo>
                <a:cubicBezTo>
                  <a:pt x="8227687" y="1323733"/>
                  <a:pt x="8145515" y="1351777"/>
                  <a:pt x="8074298" y="1386833"/>
                </a:cubicBezTo>
                <a:lnTo>
                  <a:pt x="8074082" y="1386949"/>
                </a:lnTo>
                <a:lnTo>
                  <a:pt x="8135185" y="1365569"/>
                </a:lnTo>
                <a:cubicBezTo>
                  <a:pt x="8193981" y="1348982"/>
                  <a:pt x="8265026" y="1337711"/>
                  <a:pt x="8359249" y="1337711"/>
                </a:cubicBezTo>
                <a:cubicBezTo>
                  <a:pt x="8452127" y="1337711"/>
                  <a:pt x="8521806" y="1348364"/>
                  <a:pt x="8579586" y="1364344"/>
                </a:cubicBezTo>
                <a:lnTo>
                  <a:pt x="8620346" y="1378401"/>
                </a:lnTo>
                <a:lnTo>
                  <a:pt x="8523155" y="1342137"/>
                </a:lnTo>
                <a:cubicBezTo>
                  <a:pt x="8477339" y="1330744"/>
                  <a:pt x="8424063" y="1323733"/>
                  <a:pt x="8358604" y="1323733"/>
                </a:cubicBezTo>
                <a:close/>
                <a:moveTo>
                  <a:pt x="2303752" y="1323733"/>
                </a:moveTo>
                <a:cubicBezTo>
                  <a:pt x="2172835" y="1323733"/>
                  <a:pt x="2090663" y="1351777"/>
                  <a:pt x="2019445" y="1386833"/>
                </a:cubicBezTo>
                <a:lnTo>
                  <a:pt x="2019230" y="1386948"/>
                </a:lnTo>
                <a:lnTo>
                  <a:pt x="2080331" y="1365569"/>
                </a:lnTo>
                <a:cubicBezTo>
                  <a:pt x="2139128" y="1348982"/>
                  <a:pt x="2210173" y="1337711"/>
                  <a:pt x="2304396" y="1337711"/>
                </a:cubicBezTo>
                <a:cubicBezTo>
                  <a:pt x="2397274" y="1337711"/>
                  <a:pt x="2466953" y="1348364"/>
                  <a:pt x="2524733" y="1364344"/>
                </a:cubicBezTo>
                <a:lnTo>
                  <a:pt x="2565500" y="1378403"/>
                </a:lnTo>
                <a:lnTo>
                  <a:pt x="2468304" y="1342137"/>
                </a:lnTo>
                <a:cubicBezTo>
                  <a:pt x="2422488" y="1330744"/>
                  <a:pt x="2369211" y="1323733"/>
                  <a:pt x="2303752" y="1323733"/>
                </a:cubicBezTo>
                <a:close/>
                <a:moveTo>
                  <a:pt x="11284935" y="1283081"/>
                </a:moveTo>
                <a:cubicBezTo>
                  <a:pt x="11086136" y="1283081"/>
                  <a:pt x="10997901" y="1360339"/>
                  <a:pt x="10893334" y="1427940"/>
                </a:cubicBezTo>
                <a:lnTo>
                  <a:pt x="10829361" y="1462050"/>
                </a:lnTo>
                <a:lnTo>
                  <a:pt x="10919158" y="1431205"/>
                </a:lnTo>
                <a:cubicBezTo>
                  <a:pt x="11010016" y="1394558"/>
                  <a:pt x="11101979" y="1357911"/>
                  <a:pt x="11284935" y="1357911"/>
                </a:cubicBezTo>
                <a:cubicBezTo>
                  <a:pt x="11467892" y="1357911"/>
                  <a:pt x="11559640" y="1394558"/>
                  <a:pt x="11650229" y="1431205"/>
                </a:cubicBezTo>
                <a:lnTo>
                  <a:pt x="11739003" y="1461787"/>
                </a:lnTo>
                <a:lnTo>
                  <a:pt x="11675880" y="1427940"/>
                </a:lnTo>
                <a:cubicBezTo>
                  <a:pt x="11572069" y="1360339"/>
                  <a:pt x="11484704" y="1283081"/>
                  <a:pt x="11284935" y="1283081"/>
                </a:cubicBezTo>
                <a:close/>
                <a:moveTo>
                  <a:pt x="5230082" y="1283081"/>
                </a:moveTo>
                <a:cubicBezTo>
                  <a:pt x="5031283" y="1283081"/>
                  <a:pt x="4943048" y="1360339"/>
                  <a:pt x="4838481" y="1427940"/>
                </a:cubicBezTo>
                <a:lnTo>
                  <a:pt x="4774507" y="1462050"/>
                </a:lnTo>
                <a:lnTo>
                  <a:pt x="4864304" y="1431205"/>
                </a:lnTo>
                <a:cubicBezTo>
                  <a:pt x="4955164" y="1394558"/>
                  <a:pt x="5047126" y="1357911"/>
                  <a:pt x="5230082" y="1357911"/>
                </a:cubicBezTo>
                <a:cubicBezTo>
                  <a:pt x="5413039" y="1357911"/>
                  <a:pt x="5504786" y="1394558"/>
                  <a:pt x="5595376" y="1431205"/>
                </a:cubicBezTo>
                <a:lnTo>
                  <a:pt x="5684150" y="1461787"/>
                </a:lnTo>
                <a:lnTo>
                  <a:pt x="5621026" y="1427940"/>
                </a:lnTo>
                <a:cubicBezTo>
                  <a:pt x="5517216" y="1360339"/>
                  <a:pt x="5429851" y="1283081"/>
                  <a:pt x="5230082" y="1283081"/>
                </a:cubicBezTo>
                <a:close/>
                <a:moveTo>
                  <a:pt x="6938890" y="1196576"/>
                </a:moveTo>
                <a:cubicBezTo>
                  <a:pt x="6707523" y="1196576"/>
                  <a:pt x="6627156" y="1338987"/>
                  <a:pt x="6494762" y="1436895"/>
                </a:cubicBezTo>
                <a:lnTo>
                  <a:pt x="6458060" y="1460360"/>
                </a:lnTo>
                <a:lnTo>
                  <a:pt x="6503273" y="1441722"/>
                </a:lnTo>
                <a:cubicBezTo>
                  <a:pt x="6622844" y="1383595"/>
                  <a:pt x="6709589" y="1306092"/>
                  <a:pt x="6938890" y="1306092"/>
                </a:cubicBezTo>
                <a:cubicBezTo>
                  <a:pt x="7168191" y="1306092"/>
                  <a:pt x="7255483" y="1383595"/>
                  <a:pt x="7375149" y="1441722"/>
                </a:cubicBezTo>
                <a:lnTo>
                  <a:pt x="7418803" y="1459719"/>
                </a:lnTo>
                <a:lnTo>
                  <a:pt x="7383097" y="1436895"/>
                </a:lnTo>
                <a:cubicBezTo>
                  <a:pt x="7250671" y="1338987"/>
                  <a:pt x="7170258" y="1196576"/>
                  <a:pt x="6938890" y="1196576"/>
                </a:cubicBezTo>
                <a:close/>
                <a:moveTo>
                  <a:pt x="884036" y="1196576"/>
                </a:moveTo>
                <a:cubicBezTo>
                  <a:pt x="652670" y="1196576"/>
                  <a:pt x="572302" y="1338987"/>
                  <a:pt x="439908" y="1436895"/>
                </a:cubicBezTo>
                <a:lnTo>
                  <a:pt x="403206" y="1460360"/>
                </a:lnTo>
                <a:lnTo>
                  <a:pt x="448419" y="1441722"/>
                </a:lnTo>
                <a:cubicBezTo>
                  <a:pt x="567990" y="1383595"/>
                  <a:pt x="654735" y="1306092"/>
                  <a:pt x="884036" y="1306092"/>
                </a:cubicBezTo>
                <a:cubicBezTo>
                  <a:pt x="1113338" y="1306092"/>
                  <a:pt x="1200629" y="1383595"/>
                  <a:pt x="1320295" y="1441722"/>
                </a:cubicBezTo>
                <a:lnTo>
                  <a:pt x="1363949" y="1459719"/>
                </a:lnTo>
                <a:lnTo>
                  <a:pt x="1328243" y="1436895"/>
                </a:lnTo>
                <a:cubicBezTo>
                  <a:pt x="1195817" y="1338987"/>
                  <a:pt x="1115404" y="1196576"/>
                  <a:pt x="884036" y="1196576"/>
                </a:cubicBezTo>
                <a:close/>
                <a:moveTo>
                  <a:pt x="11284935" y="1185328"/>
                </a:moveTo>
                <a:cubicBezTo>
                  <a:pt x="11087105" y="1185328"/>
                  <a:pt x="10999396" y="1293516"/>
                  <a:pt x="10894740" y="1388181"/>
                </a:cubicBezTo>
                <a:lnTo>
                  <a:pt x="10849684" y="1426033"/>
                </a:lnTo>
                <a:lnTo>
                  <a:pt x="10917259" y="1382369"/>
                </a:lnTo>
                <a:cubicBezTo>
                  <a:pt x="11008374" y="1321304"/>
                  <a:pt x="11101225" y="1260240"/>
                  <a:pt x="11284935" y="1260240"/>
                </a:cubicBezTo>
                <a:cubicBezTo>
                  <a:pt x="11514572" y="1260240"/>
                  <a:pt x="11601107" y="1355653"/>
                  <a:pt x="11720420" y="1427214"/>
                </a:cubicBezTo>
                <a:lnTo>
                  <a:pt x="11721788" y="1427909"/>
                </a:lnTo>
                <a:lnTo>
                  <a:pt x="11674632" y="1388181"/>
                </a:lnTo>
                <a:cubicBezTo>
                  <a:pt x="11570270" y="1293516"/>
                  <a:pt x="11482765" y="1185328"/>
                  <a:pt x="11284935" y="1185328"/>
                </a:cubicBezTo>
                <a:close/>
                <a:moveTo>
                  <a:pt x="5230082" y="1185328"/>
                </a:moveTo>
                <a:cubicBezTo>
                  <a:pt x="5032253" y="1185328"/>
                  <a:pt x="4944543" y="1293516"/>
                  <a:pt x="4839887" y="1388181"/>
                </a:cubicBezTo>
                <a:lnTo>
                  <a:pt x="4794831" y="1426032"/>
                </a:lnTo>
                <a:lnTo>
                  <a:pt x="4862407" y="1382369"/>
                </a:lnTo>
                <a:cubicBezTo>
                  <a:pt x="4953521" y="1321304"/>
                  <a:pt x="5046372" y="1260240"/>
                  <a:pt x="5230082" y="1260240"/>
                </a:cubicBezTo>
                <a:cubicBezTo>
                  <a:pt x="5459720" y="1260240"/>
                  <a:pt x="5546255" y="1355653"/>
                  <a:pt x="5665568" y="1427214"/>
                </a:cubicBezTo>
                <a:lnTo>
                  <a:pt x="5666933" y="1427908"/>
                </a:lnTo>
                <a:lnTo>
                  <a:pt x="5619779" y="1388181"/>
                </a:lnTo>
                <a:cubicBezTo>
                  <a:pt x="5515417" y="1293516"/>
                  <a:pt x="5427912" y="1185328"/>
                  <a:pt x="5230082" y="1185328"/>
                </a:cubicBezTo>
                <a:close/>
                <a:moveTo>
                  <a:pt x="9835715" y="1169305"/>
                </a:moveTo>
                <a:cubicBezTo>
                  <a:pt x="9571457" y="1169305"/>
                  <a:pt x="9504968" y="1370652"/>
                  <a:pt x="9331690" y="1471326"/>
                </a:cubicBezTo>
                <a:lnTo>
                  <a:pt x="9287171" y="1489946"/>
                </a:lnTo>
                <a:lnTo>
                  <a:pt x="9348318" y="1480610"/>
                </a:lnTo>
                <a:cubicBezTo>
                  <a:pt x="9387188" y="1471517"/>
                  <a:pt x="9424548" y="1459841"/>
                  <a:pt x="9468079" y="1445438"/>
                </a:cubicBezTo>
                <a:cubicBezTo>
                  <a:pt x="9558427" y="1415694"/>
                  <a:pt x="9651790" y="1384927"/>
                  <a:pt x="9835715" y="1384927"/>
                </a:cubicBezTo>
                <a:cubicBezTo>
                  <a:pt x="10109827" y="1384927"/>
                  <a:pt x="10178717" y="1452043"/>
                  <a:pt x="10347129" y="1485600"/>
                </a:cubicBezTo>
                <a:lnTo>
                  <a:pt x="10388453" y="1491548"/>
                </a:lnTo>
                <a:lnTo>
                  <a:pt x="10340149" y="1471326"/>
                </a:lnTo>
                <a:cubicBezTo>
                  <a:pt x="10166946" y="1370652"/>
                  <a:pt x="10099974" y="1169305"/>
                  <a:pt x="9835715" y="1169305"/>
                </a:cubicBezTo>
                <a:close/>
                <a:moveTo>
                  <a:pt x="3780861" y="1169305"/>
                </a:moveTo>
                <a:cubicBezTo>
                  <a:pt x="3516604" y="1169305"/>
                  <a:pt x="3450116" y="1370652"/>
                  <a:pt x="3276838" y="1471326"/>
                </a:cubicBezTo>
                <a:lnTo>
                  <a:pt x="3232318" y="1489946"/>
                </a:lnTo>
                <a:lnTo>
                  <a:pt x="3293464" y="1480610"/>
                </a:lnTo>
                <a:cubicBezTo>
                  <a:pt x="3332335" y="1471517"/>
                  <a:pt x="3369695" y="1459841"/>
                  <a:pt x="3413226" y="1445438"/>
                </a:cubicBezTo>
                <a:cubicBezTo>
                  <a:pt x="3503573" y="1415694"/>
                  <a:pt x="3596936" y="1384927"/>
                  <a:pt x="3780861" y="1384927"/>
                </a:cubicBezTo>
                <a:cubicBezTo>
                  <a:pt x="4054973" y="1384927"/>
                  <a:pt x="4123864" y="1452043"/>
                  <a:pt x="4292276" y="1485600"/>
                </a:cubicBezTo>
                <a:lnTo>
                  <a:pt x="4333599" y="1491548"/>
                </a:lnTo>
                <a:lnTo>
                  <a:pt x="4285295" y="1471326"/>
                </a:lnTo>
                <a:cubicBezTo>
                  <a:pt x="4112093" y="1370652"/>
                  <a:pt x="4045120" y="1169305"/>
                  <a:pt x="3780861" y="1169305"/>
                </a:cubicBezTo>
                <a:close/>
                <a:moveTo>
                  <a:pt x="11284935" y="1087658"/>
                </a:moveTo>
                <a:cubicBezTo>
                  <a:pt x="11142320" y="1087658"/>
                  <a:pt x="11057145" y="1160208"/>
                  <a:pt x="10981411" y="1246362"/>
                </a:cubicBezTo>
                <a:lnTo>
                  <a:pt x="10877781" y="1367994"/>
                </a:lnTo>
                <a:lnTo>
                  <a:pt x="10915805" y="1333536"/>
                </a:lnTo>
                <a:cubicBezTo>
                  <a:pt x="11006866" y="1248054"/>
                  <a:pt x="11100148" y="1162573"/>
                  <a:pt x="11284935" y="1162573"/>
                </a:cubicBezTo>
                <a:cubicBezTo>
                  <a:pt x="11469722" y="1162573"/>
                  <a:pt x="11562735" y="1248054"/>
                  <a:pt x="11653500" y="1333536"/>
                </a:cubicBezTo>
                <a:lnTo>
                  <a:pt x="11664775" y="1343786"/>
                </a:lnTo>
                <a:lnTo>
                  <a:pt x="11638821" y="1307149"/>
                </a:lnTo>
                <a:lnTo>
                  <a:pt x="11570213" y="1226749"/>
                </a:lnTo>
                <a:cubicBezTo>
                  <a:pt x="11499009" y="1149476"/>
                  <a:pt x="11416580" y="1087658"/>
                  <a:pt x="11284935" y="1087658"/>
                </a:cubicBezTo>
                <a:close/>
                <a:moveTo>
                  <a:pt x="5230082" y="1087658"/>
                </a:moveTo>
                <a:cubicBezTo>
                  <a:pt x="5087468" y="1087658"/>
                  <a:pt x="5002292" y="1160208"/>
                  <a:pt x="4926558" y="1246362"/>
                </a:cubicBezTo>
                <a:lnTo>
                  <a:pt x="4822930" y="1367992"/>
                </a:lnTo>
                <a:lnTo>
                  <a:pt x="4860952" y="1333536"/>
                </a:lnTo>
                <a:cubicBezTo>
                  <a:pt x="4952013" y="1248054"/>
                  <a:pt x="5045295" y="1162573"/>
                  <a:pt x="5230082" y="1162573"/>
                </a:cubicBezTo>
                <a:cubicBezTo>
                  <a:pt x="5414869" y="1162573"/>
                  <a:pt x="5507882" y="1248054"/>
                  <a:pt x="5598646" y="1333536"/>
                </a:cubicBezTo>
                <a:lnTo>
                  <a:pt x="5609922" y="1343788"/>
                </a:lnTo>
                <a:lnTo>
                  <a:pt x="5583968" y="1307147"/>
                </a:lnTo>
                <a:lnTo>
                  <a:pt x="5515361" y="1226749"/>
                </a:lnTo>
                <a:cubicBezTo>
                  <a:pt x="5444157" y="1149476"/>
                  <a:pt x="5361727" y="1087658"/>
                  <a:pt x="5230082" y="1087658"/>
                </a:cubicBezTo>
                <a:close/>
                <a:moveTo>
                  <a:pt x="6938890" y="1064306"/>
                </a:moveTo>
                <a:cubicBezTo>
                  <a:pt x="6724902" y="1064306"/>
                  <a:pt x="6640993" y="1236217"/>
                  <a:pt x="6523878" y="1370522"/>
                </a:cubicBezTo>
                <a:lnTo>
                  <a:pt x="6481645" y="1413414"/>
                </a:lnTo>
                <a:lnTo>
                  <a:pt x="6501257" y="1399870"/>
                </a:lnTo>
                <a:cubicBezTo>
                  <a:pt x="6620396" y="1302991"/>
                  <a:pt x="6707840" y="1173820"/>
                  <a:pt x="6938890" y="1173820"/>
                </a:cubicBezTo>
                <a:cubicBezTo>
                  <a:pt x="7169941" y="1173820"/>
                  <a:pt x="7257427" y="1302991"/>
                  <a:pt x="7376597" y="1399870"/>
                </a:cubicBezTo>
                <a:lnTo>
                  <a:pt x="7396223" y="1413420"/>
                </a:lnTo>
                <a:lnTo>
                  <a:pt x="7353973" y="1370522"/>
                </a:lnTo>
                <a:cubicBezTo>
                  <a:pt x="7236827" y="1236217"/>
                  <a:pt x="7152878" y="1064306"/>
                  <a:pt x="6938890" y="1064306"/>
                </a:cubicBezTo>
                <a:close/>
                <a:moveTo>
                  <a:pt x="884037" y="1064306"/>
                </a:moveTo>
                <a:cubicBezTo>
                  <a:pt x="670048" y="1064306"/>
                  <a:pt x="586140" y="1236217"/>
                  <a:pt x="469024" y="1370522"/>
                </a:cubicBezTo>
                <a:lnTo>
                  <a:pt x="426792" y="1413413"/>
                </a:lnTo>
                <a:lnTo>
                  <a:pt x="446403" y="1399870"/>
                </a:lnTo>
                <a:cubicBezTo>
                  <a:pt x="565542" y="1302991"/>
                  <a:pt x="652985" y="1173820"/>
                  <a:pt x="884036" y="1173820"/>
                </a:cubicBezTo>
                <a:cubicBezTo>
                  <a:pt x="1115087" y="1173820"/>
                  <a:pt x="1202573" y="1302991"/>
                  <a:pt x="1321743" y="1399870"/>
                </a:cubicBezTo>
                <a:lnTo>
                  <a:pt x="1341370" y="1413420"/>
                </a:lnTo>
                <a:lnTo>
                  <a:pt x="1299120" y="1370522"/>
                </a:lnTo>
                <a:cubicBezTo>
                  <a:pt x="1181973" y="1236217"/>
                  <a:pt x="1098024" y="1064306"/>
                  <a:pt x="884037" y="1064306"/>
                </a:cubicBezTo>
                <a:close/>
                <a:moveTo>
                  <a:pt x="11256182" y="996890"/>
                </a:moveTo>
                <a:cubicBezTo>
                  <a:pt x="11011811" y="996890"/>
                  <a:pt x="10939595" y="1263186"/>
                  <a:pt x="10782447" y="1417139"/>
                </a:cubicBezTo>
                <a:lnTo>
                  <a:pt x="10720967" y="1465785"/>
                </a:lnTo>
                <a:lnTo>
                  <a:pt x="10725130" y="1463931"/>
                </a:lnTo>
                <a:cubicBezTo>
                  <a:pt x="10924510" y="1355105"/>
                  <a:pt x="10983694" y="1064903"/>
                  <a:pt x="11284935" y="1064903"/>
                </a:cubicBezTo>
                <a:cubicBezTo>
                  <a:pt x="11377625" y="1064903"/>
                  <a:pt x="11447257" y="1092378"/>
                  <a:pt x="11505051" y="1133590"/>
                </a:cubicBezTo>
                <a:lnTo>
                  <a:pt x="11525846" y="1152070"/>
                </a:lnTo>
                <a:lnTo>
                  <a:pt x="11495341" y="1113819"/>
                </a:lnTo>
                <a:cubicBezTo>
                  <a:pt x="11433843" y="1045801"/>
                  <a:pt x="11360912" y="996890"/>
                  <a:pt x="11256182" y="996890"/>
                </a:cubicBezTo>
                <a:close/>
                <a:moveTo>
                  <a:pt x="5201330" y="996890"/>
                </a:moveTo>
                <a:cubicBezTo>
                  <a:pt x="4956959" y="996890"/>
                  <a:pt x="4884742" y="1263186"/>
                  <a:pt x="4727593" y="1417139"/>
                </a:cubicBezTo>
                <a:lnTo>
                  <a:pt x="4666114" y="1465785"/>
                </a:lnTo>
                <a:lnTo>
                  <a:pt x="4670277" y="1463931"/>
                </a:lnTo>
                <a:cubicBezTo>
                  <a:pt x="4869657" y="1355105"/>
                  <a:pt x="4928841" y="1064903"/>
                  <a:pt x="5230082" y="1064903"/>
                </a:cubicBezTo>
                <a:cubicBezTo>
                  <a:pt x="5322772" y="1064903"/>
                  <a:pt x="5392404" y="1092378"/>
                  <a:pt x="5450199" y="1133590"/>
                </a:cubicBezTo>
                <a:lnTo>
                  <a:pt x="5470992" y="1152070"/>
                </a:lnTo>
                <a:lnTo>
                  <a:pt x="5440488" y="1113819"/>
                </a:lnTo>
                <a:cubicBezTo>
                  <a:pt x="5378989" y="1045801"/>
                  <a:pt x="5306060" y="996890"/>
                  <a:pt x="5201330" y="996890"/>
                </a:cubicBezTo>
                <a:close/>
                <a:moveTo>
                  <a:pt x="6938890" y="932034"/>
                </a:moveTo>
                <a:cubicBezTo>
                  <a:pt x="6725755" y="932034"/>
                  <a:pt x="6642260" y="1153062"/>
                  <a:pt x="6524971" y="1325740"/>
                </a:cubicBezTo>
                <a:lnTo>
                  <a:pt x="6504724" y="1352121"/>
                </a:lnTo>
                <a:lnTo>
                  <a:pt x="6568845" y="1273026"/>
                </a:lnTo>
                <a:cubicBezTo>
                  <a:pt x="6659502" y="1157289"/>
                  <a:pt x="6752811" y="1041552"/>
                  <a:pt x="6938890" y="1041552"/>
                </a:cubicBezTo>
                <a:cubicBezTo>
                  <a:pt x="7124969" y="1041552"/>
                  <a:pt x="7218332" y="1157289"/>
                  <a:pt x="7309029" y="1273026"/>
                </a:cubicBezTo>
                <a:lnTo>
                  <a:pt x="7327557" y="1295871"/>
                </a:lnTo>
                <a:lnTo>
                  <a:pt x="7284108" y="1217097"/>
                </a:lnTo>
                <a:lnTo>
                  <a:pt x="7284027" y="1216938"/>
                </a:lnTo>
                <a:lnTo>
                  <a:pt x="7223208" y="1120365"/>
                </a:lnTo>
                <a:cubicBezTo>
                  <a:pt x="7152131" y="1015737"/>
                  <a:pt x="7070050" y="932034"/>
                  <a:pt x="6938890" y="932034"/>
                </a:cubicBezTo>
                <a:close/>
                <a:moveTo>
                  <a:pt x="884037" y="932034"/>
                </a:moveTo>
                <a:cubicBezTo>
                  <a:pt x="670902" y="932034"/>
                  <a:pt x="587406" y="1153062"/>
                  <a:pt x="470118" y="1325740"/>
                </a:cubicBezTo>
                <a:lnTo>
                  <a:pt x="449870" y="1352121"/>
                </a:lnTo>
                <a:lnTo>
                  <a:pt x="513991" y="1273026"/>
                </a:lnTo>
                <a:cubicBezTo>
                  <a:pt x="604648" y="1157289"/>
                  <a:pt x="697957" y="1041552"/>
                  <a:pt x="884037" y="1041552"/>
                </a:cubicBezTo>
                <a:cubicBezTo>
                  <a:pt x="1070116" y="1041552"/>
                  <a:pt x="1163478" y="1157289"/>
                  <a:pt x="1254176" y="1273026"/>
                </a:cubicBezTo>
                <a:lnTo>
                  <a:pt x="1272704" y="1295873"/>
                </a:lnTo>
                <a:lnTo>
                  <a:pt x="1229254" y="1217097"/>
                </a:lnTo>
                <a:lnTo>
                  <a:pt x="1229172" y="1216936"/>
                </a:lnTo>
                <a:lnTo>
                  <a:pt x="1168355" y="1120365"/>
                </a:lnTo>
                <a:cubicBezTo>
                  <a:pt x="1097278" y="1015737"/>
                  <a:pt x="1015197" y="932034"/>
                  <a:pt x="884037" y="932034"/>
                </a:cubicBezTo>
                <a:close/>
                <a:moveTo>
                  <a:pt x="9835715" y="930671"/>
                </a:moveTo>
                <a:cubicBezTo>
                  <a:pt x="9587058" y="930671"/>
                  <a:pt x="9514908" y="1232203"/>
                  <a:pt x="9359627" y="1406527"/>
                </a:cubicBezTo>
                <a:lnTo>
                  <a:pt x="9305658" y="1455483"/>
                </a:lnTo>
                <a:lnTo>
                  <a:pt x="9321453" y="1448570"/>
                </a:lnTo>
                <a:cubicBezTo>
                  <a:pt x="9487786" y="1347896"/>
                  <a:pt x="9557323" y="1146549"/>
                  <a:pt x="9835715" y="1146549"/>
                </a:cubicBezTo>
                <a:cubicBezTo>
                  <a:pt x="10114107" y="1146549"/>
                  <a:pt x="10184129" y="1347896"/>
                  <a:pt x="10350386" y="1448570"/>
                </a:cubicBezTo>
                <a:lnTo>
                  <a:pt x="10365669" y="1455265"/>
                </a:lnTo>
                <a:lnTo>
                  <a:pt x="10311937" y="1406527"/>
                </a:lnTo>
                <a:cubicBezTo>
                  <a:pt x="10156631" y="1232203"/>
                  <a:pt x="10084373" y="930671"/>
                  <a:pt x="9835715" y="930671"/>
                </a:cubicBezTo>
                <a:close/>
                <a:moveTo>
                  <a:pt x="3780862" y="930671"/>
                </a:moveTo>
                <a:cubicBezTo>
                  <a:pt x="3532205" y="930671"/>
                  <a:pt x="3460055" y="1232203"/>
                  <a:pt x="3304774" y="1406527"/>
                </a:cubicBezTo>
                <a:lnTo>
                  <a:pt x="3250805" y="1455483"/>
                </a:lnTo>
                <a:lnTo>
                  <a:pt x="3266600" y="1448570"/>
                </a:lnTo>
                <a:cubicBezTo>
                  <a:pt x="3432933" y="1347896"/>
                  <a:pt x="3502470" y="1146549"/>
                  <a:pt x="3780861" y="1146549"/>
                </a:cubicBezTo>
                <a:cubicBezTo>
                  <a:pt x="4059253" y="1146549"/>
                  <a:pt x="4129275" y="1347896"/>
                  <a:pt x="4295532" y="1448570"/>
                </a:cubicBezTo>
                <a:lnTo>
                  <a:pt x="4310816" y="1455266"/>
                </a:lnTo>
                <a:lnTo>
                  <a:pt x="4257083" y="1406527"/>
                </a:lnTo>
                <a:cubicBezTo>
                  <a:pt x="4101778" y="1232203"/>
                  <a:pt x="4029520" y="930671"/>
                  <a:pt x="3780862" y="930671"/>
                </a:cubicBezTo>
                <a:close/>
                <a:moveTo>
                  <a:pt x="11256185" y="906466"/>
                </a:moveTo>
                <a:cubicBezTo>
                  <a:pt x="11107310" y="906466"/>
                  <a:pt x="11022867" y="1024505"/>
                  <a:pt x="10943079" y="1157300"/>
                </a:cubicBezTo>
                <a:lnTo>
                  <a:pt x="10937681" y="1166378"/>
                </a:lnTo>
                <a:lnTo>
                  <a:pt x="10951089" y="1147998"/>
                </a:lnTo>
                <a:cubicBezTo>
                  <a:pt x="11025264" y="1055385"/>
                  <a:pt x="11114442" y="981294"/>
                  <a:pt x="11256182" y="981294"/>
                </a:cubicBezTo>
                <a:cubicBezTo>
                  <a:pt x="11397922" y="981294"/>
                  <a:pt x="11486797" y="1055385"/>
                  <a:pt x="11560645" y="1147998"/>
                </a:cubicBezTo>
                <a:lnTo>
                  <a:pt x="11576899" y="1170383"/>
                </a:lnTo>
                <a:lnTo>
                  <a:pt x="11569175" y="1157300"/>
                </a:lnTo>
                <a:cubicBezTo>
                  <a:pt x="11489916" y="1024505"/>
                  <a:pt x="11405813" y="906466"/>
                  <a:pt x="11256185" y="906466"/>
                </a:cubicBezTo>
                <a:close/>
                <a:moveTo>
                  <a:pt x="5201332" y="906466"/>
                </a:moveTo>
                <a:cubicBezTo>
                  <a:pt x="5052458" y="906466"/>
                  <a:pt x="4968014" y="1024505"/>
                  <a:pt x="4888226" y="1157300"/>
                </a:cubicBezTo>
                <a:lnTo>
                  <a:pt x="4882829" y="1166377"/>
                </a:lnTo>
                <a:lnTo>
                  <a:pt x="4896237" y="1147998"/>
                </a:lnTo>
                <a:cubicBezTo>
                  <a:pt x="4970412" y="1055385"/>
                  <a:pt x="5059589" y="981294"/>
                  <a:pt x="5201330" y="981294"/>
                </a:cubicBezTo>
                <a:cubicBezTo>
                  <a:pt x="5343069" y="981294"/>
                  <a:pt x="5431944" y="1055385"/>
                  <a:pt x="5505792" y="1147998"/>
                </a:cubicBezTo>
                <a:lnTo>
                  <a:pt x="5522048" y="1170385"/>
                </a:lnTo>
                <a:lnTo>
                  <a:pt x="5514322" y="1157300"/>
                </a:lnTo>
                <a:cubicBezTo>
                  <a:pt x="5435064" y="1024505"/>
                  <a:pt x="5350960" y="906466"/>
                  <a:pt x="5201332" y="906466"/>
                </a:cubicBezTo>
                <a:close/>
                <a:moveTo>
                  <a:pt x="6910783" y="810415"/>
                </a:moveTo>
                <a:cubicBezTo>
                  <a:pt x="6649511" y="810415"/>
                  <a:pt x="6586761" y="1228564"/>
                  <a:pt x="6401003" y="1424571"/>
                </a:cubicBezTo>
                <a:lnTo>
                  <a:pt x="6362786" y="1459647"/>
                </a:lnTo>
                <a:lnTo>
                  <a:pt x="6379431" y="1449569"/>
                </a:lnTo>
                <a:cubicBezTo>
                  <a:pt x="6577902" y="1302217"/>
                  <a:pt x="6635199" y="909280"/>
                  <a:pt x="6938890" y="909280"/>
                </a:cubicBezTo>
                <a:cubicBezTo>
                  <a:pt x="7032334" y="909280"/>
                  <a:pt x="7102456" y="946481"/>
                  <a:pt x="7160545" y="1002283"/>
                </a:cubicBezTo>
                <a:lnTo>
                  <a:pt x="7188684" y="1036015"/>
                </a:lnTo>
                <a:lnTo>
                  <a:pt x="7163287" y="990422"/>
                </a:lnTo>
                <a:cubicBezTo>
                  <a:pt x="7099090" y="887218"/>
                  <a:pt x="7023499" y="810415"/>
                  <a:pt x="6910783" y="810415"/>
                </a:cubicBezTo>
                <a:close/>
                <a:moveTo>
                  <a:pt x="855930" y="810415"/>
                </a:moveTo>
                <a:cubicBezTo>
                  <a:pt x="594658" y="810415"/>
                  <a:pt x="531908" y="1228564"/>
                  <a:pt x="346150" y="1424571"/>
                </a:cubicBezTo>
                <a:lnTo>
                  <a:pt x="307934" y="1459645"/>
                </a:lnTo>
                <a:lnTo>
                  <a:pt x="324577" y="1449569"/>
                </a:lnTo>
                <a:cubicBezTo>
                  <a:pt x="523048" y="1302217"/>
                  <a:pt x="580345" y="909280"/>
                  <a:pt x="884037" y="909280"/>
                </a:cubicBezTo>
                <a:cubicBezTo>
                  <a:pt x="977480" y="909280"/>
                  <a:pt x="1047603" y="946481"/>
                  <a:pt x="1105692" y="1002283"/>
                </a:cubicBezTo>
                <a:lnTo>
                  <a:pt x="1133831" y="1036015"/>
                </a:lnTo>
                <a:lnTo>
                  <a:pt x="1108433" y="990422"/>
                </a:lnTo>
                <a:cubicBezTo>
                  <a:pt x="1044237" y="887218"/>
                  <a:pt x="968646" y="810415"/>
                  <a:pt x="855930" y="810415"/>
                </a:cubicBezTo>
                <a:close/>
                <a:moveTo>
                  <a:pt x="9835715" y="692039"/>
                </a:moveTo>
                <a:cubicBezTo>
                  <a:pt x="9588742" y="692039"/>
                  <a:pt x="9516861" y="1114184"/>
                  <a:pt x="9360898" y="1358237"/>
                </a:cubicBezTo>
                <a:lnTo>
                  <a:pt x="9352726" y="1369730"/>
                </a:lnTo>
                <a:lnTo>
                  <a:pt x="9395744" y="1315736"/>
                </a:lnTo>
                <a:cubicBezTo>
                  <a:pt x="9514159" y="1140955"/>
                  <a:pt x="9602040" y="907915"/>
                  <a:pt x="9835715" y="907915"/>
                </a:cubicBezTo>
                <a:cubicBezTo>
                  <a:pt x="10069391" y="907915"/>
                  <a:pt x="10157272" y="1140955"/>
                  <a:pt x="10275712" y="1315736"/>
                </a:cubicBezTo>
                <a:lnTo>
                  <a:pt x="10327580" y="1380822"/>
                </a:lnTo>
                <a:lnTo>
                  <a:pt x="10276423" y="1299029"/>
                </a:lnTo>
                <a:cubicBezTo>
                  <a:pt x="10142938" y="1051737"/>
                  <a:pt x="10063690" y="692039"/>
                  <a:pt x="9835715" y="692039"/>
                </a:cubicBezTo>
                <a:close/>
                <a:moveTo>
                  <a:pt x="3780862" y="692039"/>
                </a:moveTo>
                <a:cubicBezTo>
                  <a:pt x="3533889" y="692039"/>
                  <a:pt x="3462009" y="1114184"/>
                  <a:pt x="3306046" y="1358237"/>
                </a:cubicBezTo>
                <a:lnTo>
                  <a:pt x="3297881" y="1369721"/>
                </a:lnTo>
                <a:lnTo>
                  <a:pt x="3340892" y="1315736"/>
                </a:lnTo>
                <a:cubicBezTo>
                  <a:pt x="3459306" y="1140955"/>
                  <a:pt x="3547187" y="907915"/>
                  <a:pt x="3780862" y="907915"/>
                </a:cubicBezTo>
                <a:cubicBezTo>
                  <a:pt x="4014538" y="907915"/>
                  <a:pt x="4102419" y="1140955"/>
                  <a:pt x="4220860" y="1315736"/>
                </a:cubicBezTo>
                <a:lnTo>
                  <a:pt x="4272727" y="1380823"/>
                </a:lnTo>
                <a:lnTo>
                  <a:pt x="4221570" y="1299029"/>
                </a:lnTo>
                <a:cubicBezTo>
                  <a:pt x="4088085" y="1051737"/>
                  <a:pt x="4008837" y="692039"/>
                  <a:pt x="3780862" y="692039"/>
                </a:cubicBezTo>
                <a:close/>
                <a:moveTo>
                  <a:pt x="6910138" y="687945"/>
                </a:moveTo>
                <a:cubicBezTo>
                  <a:pt x="6760935" y="687945"/>
                  <a:pt x="6677090" y="847811"/>
                  <a:pt x="6597853" y="1027660"/>
                </a:cubicBezTo>
                <a:lnTo>
                  <a:pt x="6585944" y="1054965"/>
                </a:lnTo>
                <a:lnTo>
                  <a:pt x="6604512" y="1020440"/>
                </a:lnTo>
                <a:cubicBezTo>
                  <a:pt x="6678663" y="895048"/>
                  <a:pt x="6768155" y="794734"/>
                  <a:pt x="6910783" y="794734"/>
                </a:cubicBezTo>
                <a:cubicBezTo>
                  <a:pt x="7053412" y="794734"/>
                  <a:pt x="7142660" y="895048"/>
                  <a:pt x="7216610" y="1020440"/>
                </a:cubicBezTo>
                <a:lnTo>
                  <a:pt x="7229048" y="1043624"/>
                </a:lnTo>
                <a:lnTo>
                  <a:pt x="7222094" y="1027660"/>
                </a:lnTo>
                <a:cubicBezTo>
                  <a:pt x="7142981" y="847811"/>
                  <a:pt x="7059342" y="687945"/>
                  <a:pt x="6910138" y="687945"/>
                </a:cubicBezTo>
                <a:close/>
                <a:moveTo>
                  <a:pt x="855285" y="687945"/>
                </a:moveTo>
                <a:cubicBezTo>
                  <a:pt x="706082" y="687945"/>
                  <a:pt x="622237" y="847811"/>
                  <a:pt x="543000" y="1027660"/>
                </a:cubicBezTo>
                <a:lnTo>
                  <a:pt x="531091" y="1054964"/>
                </a:lnTo>
                <a:lnTo>
                  <a:pt x="549659" y="1020440"/>
                </a:lnTo>
                <a:cubicBezTo>
                  <a:pt x="623810" y="895048"/>
                  <a:pt x="713301" y="794734"/>
                  <a:pt x="855930" y="794734"/>
                </a:cubicBezTo>
                <a:cubicBezTo>
                  <a:pt x="998558" y="794734"/>
                  <a:pt x="1087807" y="895048"/>
                  <a:pt x="1161757" y="1020440"/>
                </a:cubicBezTo>
                <a:lnTo>
                  <a:pt x="1174196" y="1043625"/>
                </a:lnTo>
                <a:lnTo>
                  <a:pt x="1167241" y="1027660"/>
                </a:lnTo>
                <a:cubicBezTo>
                  <a:pt x="1088128" y="847811"/>
                  <a:pt x="1004489" y="687945"/>
                  <a:pt x="855285" y="687945"/>
                </a:cubicBezTo>
                <a:close/>
                <a:moveTo>
                  <a:pt x="9835715" y="453405"/>
                </a:moveTo>
                <a:cubicBezTo>
                  <a:pt x="9607740" y="453405"/>
                  <a:pt x="9529976" y="915873"/>
                  <a:pt x="9396567" y="1233821"/>
                </a:cubicBezTo>
                <a:lnTo>
                  <a:pt x="9388326" y="1251936"/>
                </a:lnTo>
                <a:lnTo>
                  <a:pt x="9394381" y="1240232"/>
                </a:lnTo>
                <a:cubicBezTo>
                  <a:pt x="9512493" y="995539"/>
                  <a:pt x="9600828" y="669283"/>
                  <a:pt x="9835715" y="669283"/>
                </a:cubicBezTo>
                <a:cubicBezTo>
                  <a:pt x="10023625" y="669283"/>
                  <a:pt x="10117849" y="878087"/>
                  <a:pt x="10208519" y="1086891"/>
                </a:cubicBezTo>
                <a:lnTo>
                  <a:pt x="10230851" y="1136704"/>
                </a:lnTo>
                <a:lnTo>
                  <a:pt x="10183199" y="983071"/>
                </a:lnTo>
                <a:lnTo>
                  <a:pt x="10181287" y="976387"/>
                </a:lnTo>
                <a:lnTo>
                  <a:pt x="10117412" y="793178"/>
                </a:lnTo>
                <a:cubicBezTo>
                  <a:pt x="10046599" y="604415"/>
                  <a:pt x="9965340" y="453405"/>
                  <a:pt x="9835715" y="453405"/>
                </a:cubicBezTo>
                <a:close/>
                <a:moveTo>
                  <a:pt x="3780862" y="453405"/>
                </a:moveTo>
                <a:cubicBezTo>
                  <a:pt x="3552887" y="453405"/>
                  <a:pt x="3475124" y="915873"/>
                  <a:pt x="3341714" y="1233821"/>
                </a:cubicBezTo>
                <a:lnTo>
                  <a:pt x="3333475" y="1251933"/>
                </a:lnTo>
                <a:lnTo>
                  <a:pt x="3339529" y="1240232"/>
                </a:lnTo>
                <a:cubicBezTo>
                  <a:pt x="3457640" y="995539"/>
                  <a:pt x="3545975" y="669283"/>
                  <a:pt x="3780862" y="669283"/>
                </a:cubicBezTo>
                <a:cubicBezTo>
                  <a:pt x="3968772" y="669283"/>
                  <a:pt x="4062996" y="878087"/>
                  <a:pt x="4153666" y="1086891"/>
                </a:cubicBezTo>
                <a:lnTo>
                  <a:pt x="4175999" y="1136706"/>
                </a:lnTo>
                <a:lnTo>
                  <a:pt x="4128346" y="983071"/>
                </a:lnTo>
                <a:lnTo>
                  <a:pt x="4126434" y="976387"/>
                </a:lnTo>
                <a:lnTo>
                  <a:pt x="4062559" y="793178"/>
                </a:lnTo>
                <a:cubicBezTo>
                  <a:pt x="3991746" y="604415"/>
                  <a:pt x="3910488" y="453405"/>
                  <a:pt x="3780862" y="453405"/>
                </a:cubicBezTo>
                <a:close/>
                <a:moveTo>
                  <a:pt x="9807285" y="237014"/>
                </a:moveTo>
                <a:cubicBezTo>
                  <a:pt x="9641774" y="237014"/>
                  <a:pt x="9546365" y="575191"/>
                  <a:pt x="9462694" y="873483"/>
                </a:cubicBezTo>
                <a:cubicBezTo>
                  <a:pt x="9387998" y="1138981"/>
                  <a:pt x="9326843" y="1336063"/>
                  <a:pt x="9241888" y="1440185"/>
                </a:cubicBezTo>
                <a:lnTo>
                  <a:pt x="9219776" y="1462812"/>
                </a:lnTo>
                <a:lnTo>
                  <a:pt x="9226849" y="1458357"/>
                </a:lnTo>
                <a:cubicBezTo>
                  <a:pt x="9464424" y="1252815"/>
                  <a:pt x="9504800" y="430649"/>
                  <a:pt x="9835715" y="430649"/>
                </a:cubicBezTo>
                <a:cubicBezTo>
                  <a:pt x="9930262" y="430649"/>
                  <a:pt x="10001206" y="497764"/>
                  <a:pt x="10059838" y="598438"/>
                </a:cubicBezTo>
                <a:lnTo>
                  <a:pt x="10086482" y="650190"/>
                </a:lnTo>
                <a:lnTo>
                  <a:pt x="10085919" y="648265"/>
                </a:lnTo>
                <a:cubicBezTo>
                  <a:pt x="10015998" y="427287"/>
                  <a:pt x="9931418" y="237014"/>
                  <a:pt x="9807285" y="237014"/>
                </a:cubicBezTo>
                <a:close/>
                <a:moveTo>
                  <a:pt x="3752433" y="237014"/>
                </a:moveTo>
                <a:cubicBezTo>
                  <a:pt x="3586921" y="237014"/>
                  <a:pt x="3491513" y="575191"/>
                  <a:pt x="3407842" y="873483"/>
                </a:cubicBezTo>
                <a:cubicBezTo>
                  <a:pt x="3333146" y="1138981"/>
                  <a:pt x="3271991" y="1336063"/>
                  <a:pt x="3187036" y="1440185"/>
                </a:cubicBezTo>
                <a:lnTo>
                  <a:pt x="3164926" y="1462811"/>
                </a:lnTo>
                <a:lnTo>
                  <a:pt x="3171996" y="1458357"/>
                </a:lnTo>
                <a:cubicBezTo>
                  <a:pt x="3409572" y="1252815"/>
                  <a:pt x="3449947" y="430649"/>
                  <a:pt x="3780862" y="430649"/>
                </a:cubicBezTo>
                <a:cubicBezTo>
                  <a:pt x="3875409" y="430649"/>
                  <a:pt x="3946353" y="497764"/>
                  <a:pt x="4004986" y="598438"/>
                </a:cubicBezTo>
                <a:lnTo>
                  <a:pt x="4031630" y="650191"/>
                </a:lnTo>
                <a:lnTo>
                  <a:pt x="4031067" y="648265"/>
                </a:lnTo>
                <a:cubicBezTo>
                  <a:pt x="3961146" y="427287"/>
                  <a:pt x="3876566" y="237014"/>
                  <a:pt x="3752433" y="237014"/>
                </a:cubicBezTo>
                <a:close/>
                <a:moveTo>
                  <a:pt x="9806963" y="17046"/>
                </a:moveTo>
                <a:cubicBezTo>
                  <a:pt x="9683798" y="17046"/>
                  <a:pt x="9599461" y="239821"/>
                  <a:pt x="9529555" y="498623"/>
                </a:cubicBezTo>
                <a:lnTo>
                  <a:pt x="9483461" y="682931"/>
                </a:lnTo>
                <a:lnTo>
                  <a:pt x="9509602" y="599338"/>
                </a:lnTo>
                <a:cubicBezTo>
                  <a:pt x="9589392" y="359580"/>
                  <a:pt x="9670014" y="221417"/>
                  <a:pt x="9807392" y="221417"/>
                </a:cubicBezTo>
                <a:cubicBezTo>
                  <a:pt x="9944771" y="221417"/>
                  <a:pt x="10025455" y="359628"/>
                  <a:pt x="10105229" y="599374"/>
                </a:cubicBezTo>
                <a:lnTo>
                  <a:pt x="10127427" y="670376"/>
                </a:lnTo>
                <a:lnTo>
                  <a:pt x="10084461" y="498623"/>
                </a:lnTo>
                <a:cubicBezTo>
                  <a:pt x="10014525" y="239821"/>
                  <a:pt x="9930127" y="17046"/>
                  <a:pt x="9806963" y="17046"/>
                </a:cubicBezTo>
                <a:close/>
                <a:moveTo>
                  <a:pt x="3752112" y="17046"/>
                </a:moveTo>
                <a:cubicBezTo>
                  <a:pt x="3628946" y="17046"/>
                  <a:pt x="3544610" y="239821"/>
                  <a:pt x="3474704" y="498623"/>
                </a:cubicBezTo>
                <a:lnTo>
                  <a:pt x="3428613" y="682914"/>
                </a:lnTo>
                <a:lnTo>
                  <a:pt x="3454750" y="599338"/>
                </a:lnTo>
                <a:cubicBezTo>
                  <a:pt x="3534540" y="359580"/>
                  <a:pt x="3615162" y="221417"/>
                  <a:pt x="3752540" y="221417"/>
                </a:cubicBezTo>
                <a:cubicBezTo>
                  <a:pt x="3889919" y="221417"/>
                  <a:pt x="3970601" y="359628"/>
                  <a:pt x="4050376" y="599374"/>
                </a:cubicBezTo>
                <a:lnTo>
                  <a:pt x="4072576" y="670382"/>
                </a:lnTo>
                <a:lnTo>
                  <a:pt x="4029609" y="498623"/>
                </a:lnTo>
                <a:cubicBezTo>
                  <a:pt x="3959673" y="239821"/>
                  <a:pt x="3875276" y="17046"/>
                  <a:pt x="3752112" y="17046"/>
                </a:cubicBezTo>
                <a:close/>
                <a:moveTo>
                  <a:pt x="3752433" y="0"/>
                </a:moveTo>
                <a:cubicBezTo>
                  <a:pt x="3937006" y="0"/>
                  <a:pt x="4019492" y="287382"/>
                  <a:pt x="4133315" y="760644"/>
                </a:cubicBezTo>
                <a:cubicBezTo>
                  <a:pt x="4188436" y="989955"/>
                  <a:pt x="4248426" y="1239343"/>
                  <a:pt x="4329567" y="1383701"/>
                </a:cubicBezTo>
                <a:lnTo>
                  <a:pt x="4349520" y="1413269"/>
                </a:lnTo>
                <a:lnTo>
                  <a:pt x="4390325" y="1458357"/>
                </a:lnTo>
                <a:cubicBezTo>
                  <a:pt x="4407237" y="1473038"/>
                  <a:pt x="4425144" y="1484574"/>
                  <a:pt x="4444223" y="1492439"/>
                </a:cubicBezTo>
                <a:lnTo>
                  <a:pt x="4478545" y="1499233"/>
                </a:lnTo>
                <a:lnTo>
                  <a:pt x="4536490" y="1499233"/>
                </a:lnTo>
                <a:lnTo>
                  <a:pt x="4536860" y="1499190"/>
                </a:lnTo>
                <a:cubicBezTo>
                  <a:pt x="4819043" y="1431438"/>
                  <a:pt x="4844578" y="889421"/>
                  <a:pt x="5201654" y="889421"/>
                </a:cubicBezTo>
                <a:cubicBezTo>
                  <a:pt x="5491777" y="889421"/>
                  <a:pt x="5561345" y="1247237"/>
                  <a:pt x="5729180" y="1417758"/>
                </a:cubicBezTo>
                <a:lnTo>
                  <a:pt x="5763236" y="1447754"/>
                </a:lnTo>
                <a:lnTo>
                  <a:pt x="5788355" y="1463931"/>
                </a:lnTo>
                <a:cubicBezTo>
                  <a:pt x="5803689" y="1472302"/>
                  <a:pt x="5819861" y="1479600"/>
                  <a:pt x="5837046" y="1485610"/>
                </a:cubicBezTo>
                <a:lnTo>
                  <a:pt x="5888382" y="1498686"/>
                </a:lnTo>
                <a:lnTo>
                  <a:pt x="5894524" y="1499233"/>
                </a:lnTo>
                <a:lnTo>
                  <a:pt x="6054853" y="1499233"/>
                </a:lnTo>
                <a:lnTo>
                  <a:pt x="6113580" y="1499233"/>
                </a:lnTo>
                <a:lnTo>
                  <a:pt x="6229873" y="1499233"/>
                </a:lnTo>
                <a:lnTo>
                  <a:pt x="6245803" y="1496736"/>
                </a:lnTo>
                <a:cubicBezTo>
                  <a:pt x="6527017" y="1404976"/>
                  <a:pt x="6551246" y="670900"/>
                  <a:pt x="6910138" y="670900"/>
                </a:cubicBezTo>
                <a:cubicBezTo>
                  <a:pt x="7203297" y="670900"/>
                  <a:pt x="7272276" y="1155505"/>
                  <a:pt x="7439230" y="1386450"/>
                </a:cubicBezTo>
                <a:lnTo>
                  <a:pt x="7474068" y="1428221"/>
                </a:lnTo>
                <a:lnTo>
                  <a:pt x="7498447" y="1449569"/>
                </a:lnTo>
                <a:cubicBezTo>
                  <a:pt x="7528985" y="1472238"/>
                  <a:pt x="7562863" y="1489095"/>
                  <a:pt x="7601493" y="1497814"/>
                </a:cubicBezTo>
                <a:lnTo>
                  <a:pt x="7614583" y="1499233"/>
                </a:lnTo>
                <a:lnTo>
                  <a:pt x="7731492" y="1499233"/>
                </a:lnTo>
                <a:lnTo>
                  <a:pt x="7748827" y="1498002"/>
                </a:lnTo>
                <a:cubicBezTo>
                  <a:pt x="7849640" y="1482466"/>
                  <a:pt x="7914351" y="1446736"/>
                  <a:pt x="7982031" y="1409470"/>
                </a:cubicBezTo>
                <a:cubicBezTo>
                  <a:pt x="8072271" y="1359784"/>
                  <a:pt x="8168649" y="1306688"/>
                  <a:pt x="8358928" y="1306688"/>
                </a:cubicBezTo>
                <a:cubicBezTo>
                  <a:pt x="8603369" y="1306688"/>
                  <a:pt x="8688462" y="1392574"/>
                  <a:pt x="8816777" y="1451621"/>
                </a:cubicBezTo>
                <a:lnTo>
                  <a:pt x="8873752" y="1473819"/>
                </a:lnTo>
                <a:lnTo>
                  <a:pt x="8892119" y="1479948"/>
                </a:lnTo>
                <a:lnTo>
                  <a:pt x="8909974" y="1484144"/>
                </a:lnTo>
                <a:lnTo>
                  <a:pt x="8986235" y="1497249"/>
                </a:lnTo>
                <a:lnTo>
                  <a:pt x="9020521" y="1499233"/>
                </a:lnTo>
                <a:lnTo>
                  <a:pt x="9118163" y="1499233"/>
                </a:lnTo>
                <a:lnTo>
                  <a:pt x="9141536" y="1488416"/>
                </a:lnTo>
                <a:cubicBezTo>
                  <a:pt x="9270867" y="1407833"/>
                  <a:pt x="9353018" y="1066392"/>
                  <a:pt x="9426513" y="760644"/>
                </a:cubicBezTo>
                <a:cubicBezTo>
                  <a:pt x="9540336" y="287382"/>
                  <a:pt x="9622715" y="0"/>
                  <a:pt x="9807286" y="0"/>
                </a:cubicBezTo>
                <a:cubicBezTo>
                  <a:pt x="9991858" y="0"/>
                  <a:pt x="10074345" y="287382"/>
                  <a:pt x="10188167" y="760644"/>
                </a:cubicBezTo>
                <a:cubicBezTo>
                  <a:pt x="10243288" y="989955"/>
                  <a:pt x="10303279" y="1239343"/>
                  <a:pt x="10384421" y="1383701"/>
                </a:cubicBezTo>
                <a:lnTo>
                  <a:pt x="10404373" y="1413269"/>
                </a:lnTo>
                <a:lnTo>
                  <a:pt x="10445178" y="1458357"/>
                </a:lnTo>
                <a:cubicBezTo>
                  <a:pt x="10462091" y="1473038"/>
                  <a:pt x="10479998" y="1484574"/>
                  <a:pt x="10499076" y="1492439"/>
                </a:cubicBezTo>
                <a:lnTo>
                  <a:pt x="10533399" y="1499233"/>
                </a:lnTo>
                <a:lnTo>
                  <a:pt x="10591343" y="1499233"/>
                </a:lnTo>
                <a:lnTo>
                  <a:pt x="10591714" y="1499190"/>
                </a:lnTo>
                <a:cubicBezTo>
                  <a:pt x="10873896" y="1431438"/>
                  <a:pt x="10899431" y="889421"/>
                  <a:pt x="11256507" y="889421"/>
                </a:cubicBezTo>
                <a:cubicBezTo>
                  <a:pt x="11546631" y="889421"/>
                  <a:pt x="11616199" y="1247237"/>
                  <a:pt x="11784034" y="1417758"/>
                </a:cubicBezTo>
                <a:lnTo>
                  <a:pt x="11818087" y="1447753"/>
                </a:lnTo>
                <a:lnTo>
                  <a:pt x="11843208" y="1463931"/>
                </a:lnTo>
                <a:cubicBezTo>
                  <a:pt x="11858542" y="1472302"/>
                  <a:pt x="11874714" y="1479600"/>
                  <a:pt x="11891900" y="1485610"/>
                </a:cubicBezTo>
                <a:lnTo>
                  <a:pt x="11943235" y="1498686"/>
                </a:lnTo>
                <a:lnTo>
                  <a:pt x="11949377" y="1499233"/>
                </a:lnTo>
                <a:lnTo>
                  <a:pt x="12168434" y="1499233"/>
                </a:lnTo>
                <a:lnTo>
                  <a:pt x="12168434" y="1532045"/>
                </a:lnTo>
                <a:lnTo>
                  <a:pt x="6113580" y="1532045"/>
                </a:lnTo>
                <a:lnTo>
                  <a:pt x="6054853" y="1532045"/>
                </a:lnTo>
                <a:lnTo>
                  <a:pt x="0" y="1532045"/>
                </a:lnTo>
                <a:lnTo>
                  <a:pt x="0" y="1499233"/>
                </a:lnTo>
                <a:lnTo>
                  <a:pt x="175019" y="1499233"/>
                </a:lnTo>
                <a:lnTo>
                  <a:pt x="190950" y="1496736"/>
                </a:lnTo>
                <a:cubicBezTo>
                  <a:pt x="472163" y="1404976"/>
                  <a:pt x="496392" y="670900"/>
                  <a:pt x="855285" y="670900"/>
                </a:cubicBezTo>
                <a:cubicBezTo>
                  <a:pt x="1148444" y="670900"/>
                  <a:pt x="1217424" y="1155505"/>
                  <a:pt x="1384377" y="1386450"/>
                </a:cubicBezTo>
                <a:lnTo>
                  <a:pt x="1419216" y="1428222"/>
                </a:lnTo>
                <a:lnTo>
                  <a:pt x="1443594" y="1449569"/>
                </a:lnTo>
                <a:cubicBezTo>
                  <a:pt x="1474132" y="1472238"/>
                  <a:pt x="1508010" y="1489095"/>
                  <a:pt x="1546640" y="1497814"/>
                </a:cubicBezTo>
                <a:lnTo>
                  <a:pt x="1559730" y="1499233"/>
                </a:lnTo>
                <a:lnTo>
                  <a:pt x="1676639" y="1499233"/>
                </a:lnTo>
                <a:lnTo>
                  <a:pt x="1693974" y="1498002"/>
                </a:lnTo>
                <a:cubicBezTo>
                  <a:pt x="1794787" y="1482466"/>
                  <a:pt x="1859498" y="1446736"/>
                  <a:pt x="1927178" y="1409470"/>
                </a:cubicBezTo>
                <a:cubicBezTo>
                  <a:pt x="2017418" y="1359784"/>
                  <a:pt x="2113796" y="1306688"/>
                  <a:pt x="2304076" y="1306688"/>
                </a:cubicBezTo>
                <a:cubicBezTo>
                  <a:pt x="2548516" y="1306688"/>
                  <a:pt x="2633609" y="1392574"/>
                  <a:pt x="2761925" y="1451621"/>
                </a:cubicBezTo>
                <a:lnTo>
                  <a:pt x="2818897" y="1473818"/>
                </a:lnTo>
                <a:lnTo>
                  <a:pt x="2837268" y="1479948"/>
                </a:lnTo>
                <a:lnTo>
                  <a:pt x="2855119" y="1484143"/>
                </a:lnTo>
                <a:lnTo>
                  <a:pt x="2931383" y="1497249"/>
                </a:lnTo>
                <a:lnTo>
                  <a:pt x="2965668" y="1499233"/>
                </a:lnTo>
                <a:lnTo>
                  <a:pt x="3063311" y="1499233"/>
                </a:lnTo>
                <a:lnTo>
                  <a:pt x="3086683" y="1488416"/>
                </a:lnTo>
                <a:cubicBezTo>
                  <a:pt x="3216014" y="1407833"/>
                  <a:pt x="3298166" y="1066392"/>
                  <a:pt x="3371661" y="760644"/>
                </a:cubicBezTo>
                <a:cubicBezTo>
                  <a:pt x="3485484" y="287382"/>
                  <a:pt x="3567862" y="0"/>
                  <a:pt x="375243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490775" y="2513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448700" y="2513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type="body" idx="3"/>
          </p:nvPr>
        </p:nvSpPr>
        <p:spPr>
          <a:xfrm>
            <a:off x="490775" y="45548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type="body" idx="4"/>
          </p:nvPr>
        </p:nvSpPr>
        <p:spPr>
          <a:xfrm>
            <a:off x="4448700" y="45548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type="title" idx="5"/>
          </p:nvPr>
        </p:nvSpPr>
        <p:spPr>
          <a:xfrm>
            <a:off x="490775" y="1818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highlight>
                  <a:schemeClr val="accent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type="title" idx="6"/>
          </p:nvPr>
        </p:nvSpPr>
        <p:spPr>
          <a:xfrm>
            <a:off x="4448700" y="1818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highlight>
                  <a:schemeClr val="accent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type="title" idx="7"/>
          </p:nvPr>
        </p:nvSpPr>
        <p:spPr>
          <a:xfrm>
            <a:off x="490775" y="38590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highlight>
                  <a:schemeClr val="accent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type="title" idx="8"/>
          </p:nvPr>
        </p:nvSpPr>
        <p:spPr>
          <a:xfrm>
            <a:off x="4448700" y="38590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highlight>
                  <a:schemeClr val="accent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type="body" idx="9"/>
          </p:nvPr>
        </p:nvSpPr>
        <p:spPr>
          <a:xfrm>
            <a:off x="8406625" y="2513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type="body" idx="13"/>
          </p:nvPr>
        </p:nvSpPr>
        <p:spPr>
          <a:xfrm>
            <a:off x="8406625" y="45548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type="title" idx="14"/>
          </p:nvPr>
        </p:nvSpPr>
        <p:spPr>
          <a:xfrm>
            <a:off x="8406625" y="1818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highlight>
                  <a:schemeClr val="accent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type="title" idx="15"/>
          </p:nvPr>
        </p:nvSpPr>
        <p:spPr>
          <a:xfrm>
            <a:off x="8406625" y="38590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highlight>
                  <a:schemeClr val="accent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4" name="Google Shape;34;p5"/>
          <p:cNvSpPr/>
          <p:nvPr/>
        </p:nvSpPr>
        <p:spPr>
          <a:xfrm flipH="1">
            <a:off x="15240" y="5534749"/>
            <a:ext cx="12176760" cy="1067145"/>
          </a:xfrm>
          <a:custGeom>
            <a:avLst/>
            <a:gdLst/>
            <a:ahLst/>
            <a:cxnLst/>
            <a:rect l="l" t="t" r="r" b="b"/>
            <a:pathLst>
              <a:path w="12954000" h="1067145" extrusionOk="0">
                <a:moveTo>
                  <a:pt x="5413273" y="4"/>
                </a:moveTo>
                <a:cubicBezTo>
                  <a:pt x="5405862" y="80"/>
                  <a:pt x="5399786" y="5425"/>
                  <a:pt x="5399507" y="12165"/>
                </a:cubicBezTo>
                <a:lnTo>
                  <a:pt x="5370694" y="716489"/>
                </a:lnTo>
                <a:lnTo>
                  <a:pt x="5331124" y="116040"/>
                </a:lnTo>
                <a:cubicBezTo>
                  <a:pt x="5330680" y="109361"/>
                  <a:pt x="5324604" y="104147"/>
                  <a:pt x="5317247" y="104132"/>
                </a:cubicBezTo>
                <a:cubicBezTo>
                  <a:pt x="5309890" y="104147"/>
                  <a:pt x="5303816" y="109331"/>
                  <a:pt x="5303370" y="115989"/>
                </a:cubicBezTo>
                <a:lnTo>
                  <a:pt x="5270822" y="582161"/>
                </a:lnTo>
                <a:lnTo>
                  <a:pt x="5248530" y="444894"/>
                </a:lnTo>
                <a:cubicBezTo>
                  <a:pt x="5247471" y="438707"/>
                  <a:pt x="5241674" y="434126"/>
                  <a:pt x="5234764" y="434101"/>
                </a:cubicBezTo>
                <a:cubicBezTo>
                  <a:pt x="5227909" y="434106"/>
                  <a:pt x="5222057" y="438666"/>
                  <a:pt x="5220998" y="444842"/>
                </a:cubicBezTo>
                <a:lnTo>
                  <a:pt x="5177639" y="703010"/>
                </a:lnTo>
                <a:lnTo>
                  <a:pt x="5150889" y="572179"/>
                </a:lnTo>
                <a:cubicBezTo>
                  <a:pt x="5149605" y="566508"/>
                  <a:pt x="5144256" y="562338"/>
                  <a:pt x="5137903" y="562044"/>
                </a:cubicBezTo>
                <a:cubicBezTo>
                  <a:pt x="5131438" y="561679"/>
                  <a:pt x="5125586" y="565454"/>
                  <a:pt x="5123803" y="571114"/>
                </a:cubicBezTo>
                <a:lnTo>
                  <a:pt x="5090364" y="673469"/>
                </a:lnTo>
                <a:lnTo>
                  <a:pt x="5052688" y="559916"/>
                </a:lnTo>
                <a:cubicBezTo>
                  <a:pt x="5051183" y="555396"/>
                  <a:pt x="5047060" y="552001"/>
                  <a:pt x="5041933" y="551114"/>
                </a:cubicBezTo>
                <a:cubicBezTo>
                  <a:pt x="5034408" y="549802"/>
                  <a:pt x="5027107" y="554312"/>
                  <a:pt x="5025658" y="561183"/>
                </a:cubicBezTo>
                <a:lnTo>
                  <a:pt x="4993502" y="714665"/>
                </a:lnTo>
                <a:lnTo>
                  <a:pt x="4957777" y="527588"/>
                </a:lnTo>
                <a:cubicBezTo>
                  <a:pt x="4956718" y="522151"/>
                  <a:pt x="4951869" y="517976"/>
                  <a:pt x="4945851" y="517276"/>
                </a:cubicBezTo>
                <a:cubicBezTo>
                  <a:pt x="4938215" y="516395"/>
                  <a:pt x="4931193" y="521305"/>
                  <a:pt x="4930246" y="528247"/>
                </a:cubicBezTo>
                <a:lnTo>
                  <a:pt x="4904776" y="720796"/>
                </a:lnTo>
                <a:lnTo>
                  <a:pt x="4862754" y="258323"/>
                </a:lnTo>
                <a:cubicBezTo>
                  <a:pt x="4862922" y="251326"/>
                  <a:pt x="4856792" y="245544"/>
                  <a:pt x="4849100" y="245402"/>
                </a:cubicBezTo>
                <a:cubicBezTo>
                  <a:pt x="4841409" y="245261"/>
                  <a:pt x="4835056" y="250819"/>
                  <a:pt x="4834888" y="257816"/>
                </a:cubicBezTo>
                <a:lnTo>
                  <a:pt x="4784730" y="625079"/>
                </a:lnTo>
                <a:lnTo>
                  <a:pt x="4766617" y="570810"/>
                </a:lnTo>
                <a:cubicBezTo>
                  <a:pt x="4764890" y="565677"/>
                  <a:pt x="4759762" y="562090"/>
                  <a:pt x="4753855" y="561841"/>
                </a:cubicBezTo>
                <a:cubicBezTo>
                  <a:pt x="4747947" y="561598"/>
                  <a:pt x="4742486" y="564821"/>
                  <a:pt x="4740312" y="569847"/>
                </a:cubicBezTo>
                <a:lnTo>
                  <a:pt x="4704644" y="651579"/>
                </a:lnTo>
                <a:lnTo>
                  <a:pt x="4676443" y="445197"/>
                </a:lnTo>
                <a:cubicBezTo>
                  <a:pt x="4675552" y="438858"/>
                  <a:pt x="4669644" y="434101"/>
                  <a:pt x="4662622" y="434101"/>
                </a:cubicBezTo>
                <a:cubicBezTo>
                  <a:pt x="4655544" y="434166"/>
                  <a:pt x="4649636" y="439051"/>
                  <a:pt x="4648912" y="445451"/>
                </a:cubicBezTo>
                <a:lnTo>
                  <a:pt x="4599924" y="875443"/>
                </a:lnTo>
                <a:lnTo>
                  <a:pt x="4550378" y="572381"/>
                </a:lnTo>
                <a:cubicBezTo>
                  <a:pt x="4549597" y="567491"/>
                  <a:pt x="4545752" y="563458"/>
                  <a:pt x="4540569" y="562044"/>
                </a:cubicBezTo>
                <a:cubicBezTo>
                  <a:pt x="4533213" y="560043"/>
                  <a:pt x="4525465" y="563853"/>
                  <a:pt x="4523236" y="570557"/>
                </a:cubicBezTo>
                <a:lnTo>
                  <a:pt x="4499271" y="642864"/>
                </a:lnTo>
                <a:lnTo>
                  <a:pt x="4463325" y="569087"/>
                </a:lnTo>
                <a:cubicBezTo>
                  <a:pt x="4460929" y="564116"/>
                  <a:pt x="4455355" y="561097"/>
                  <a:pt x="4449391" y="561588"/>
                </a:cubicBezTo>
                <a:cubicBezTo>
                  <a:pt x="4443483" y="562059"/>
                  <a:pt x="4438524" y="565905"/>
                  <a:pt x="4437075" y="571165"/>
                </a:cubicBezTo>
                <a:lnTo>
                  <a:pt x="4422529" y="624470"/>
                </a:lnTo>
                <a:lnTo>
                  <a:pt x="4378501" y="150800"/>
                </a:lnTo>
                <a:cubicBezTo>
                  <a:pt x="4377943" y="144228"/>
                  <a:pt x="4371869" y="139176"/>
                  <a:pt x="4364623" y="139196"/>
                </a:cubicBezTo>
                <a:cubicBezTo>
                  <a:pt x="4357323" y="139318"/>
                  <a:pt x="4351359" y="144527"/>
                  <a:pt x="4350914" y="151155"/>
                </a:cubicBezTo>
                <a:lnTo>
                  <a:pt x="4318813" y="673520"/>
                </a:lnTo>
                <a:lnTo>
                  <a:pt x="4285763" y="266178"/>
                </a:lnTo>
                <a:cubicBezTo>
                  <a:pt x="4285261" y="259616"/>
                  <a:pt x="4279298" y="254508"/>
                  <a:pt x="4272053" y="254422"/>
                </a:cubicBezTo>
                <a:cubicBezTo>
                  <a:pt x="4264863" y="254442"/>
                  <a:pt x="4258901" y="259387"/>
                  <a:pt x="4258175" y="265873"/>
                </a:cubicBezTo>
                <a:lnTo>
                  <a:pt x="4227190" y="549073"/>
                </a:lnTo>
                <a:lnTo>
                  <a:pt x="4181377" y="18499"/>
                </a:lnTo>
                <a:cubicBezTo>
                  <a:pt x="4180820" y="11921"/>
                  <a:pt x="4174745" y="6849"/>
                  <a:pt x="4167500" y="6844"/>
                </a:cubicBezTo>
                <a:lnTo>
                  <a:pt x="4167166" y="6844"/>
                </a:lnTo>
                <a:cubicBezTo>
                  <a:pt x="4159753" y="6976"/>
                  <a:pt x="4153790" y="12372"/>
                  <a:pt x="4153567" y="19107"/>
                </a:cubicBezTo>
                <a:lnTo>
                  <a:pt x="4129269" y="743193"/>
                </a:lnTo>
                <a:lnTo>
                  <a:pt x="4102629" y="430401"/>
                </a:lnTo>
                <a:cubicBezTo>
                  <a:pt x="4102851" y="423404"/>
                  <a:pt x="4096833" y="417551"/>
                  <a:pt x="4089142" y="417329"/>
                </a:cubicBezTo>
                <a:cubicBezTo>
                  <a:pt x="4081450" y="417106"/>
                  <a:pt x="4074985" y="422593"/>
                  <a:pt x="4074763" y="429591"/>
                </a:cubicBezTo>
                <a:lnTo>
                  <a:pt x="4036029" y="678790"/>
                </a:lnTo>
                <a:lnTo>
                  <a:pt x="4006826" y="571621"/>
                </a:lnTo>
                <a:cubicBezTo>
                  <a:pt x="4005265" y="565961"/>
                  <a:pt x="3999692" y="561989"/>
                  <a:pt x="3993282" y="561993"/>
                </a:cubicBezTo>
                <a:lnTo>
                  <a:pt x="3992949" y="561993"/>
                </a:lnTo>
                <a:cubicBezTo>
                  <a:pt x="3986427" y="562115"/>
                  <a:pt x="3980910" y="566331"/>
                  <a:pt x="3979628" y="572128"/>
                </a:cubicBezTo>
                <a:lnTo>
                  <a:pt x="3952208" y="700933"/>
                </a:lnTo>
                <a:lnTo>
                  <a:pt x="3902050" y="570354"/>
                </a:lnTo>
                <a:cubicBezTo>
                  <a:pt x="3900489" y="566366"/>
                  <a:pt x="3896867" y="563337"/>
                  <a:pt x="3892353" y="562288"/>
                </a:cubicBezTo>
                <a:cubicBezTo>
                  <a:pt x="3884884" y="560554"/>
                  <a:pt x="3877305" y="564638"/>
                  <a:pt x="3875409" y="571418"/>
                </a:cubicBezTo>
                <a:lnTo>
                  <a:pt x="3853229" y="648083"/>
                </a:lnTo>
                <a:lnTo>
                  <a:pt x="3810705" y="546083"/>
                </a:lnTo>
                <a:cubicBezTo>
                  <a:pt x="3808978" y="541994"/>
                  <a:pt x="3805076" y="538999"/>
                  <a:pt x="3800395" y="538148"/>
                </a:cubicBezTo>
                <a:cubicBezTo>
                  <a:pt x="3792815" y="536785"/>
                  <a:pt x="3785515" y="541249"/>
                  <a:pt x="3784010" y="548110"/>
                </a:cubicBezTo>
                <a:lnTo>
                  <a:pt x="3741988" y="739240"/>
                </a:lnTo>
                <a:lnTo>
                  <a:pt x="3716184" y="572634"/>
                </a:lnTo>
                <a:cubicBezTo>
                  <a:pt x="3715237" y="566397"/>
                  <a:pt x="3709329" y="561756"/>
                  <a:pt x="3702418" y="561740"/>
                </a:cubicBezTo>
                <a:cubicBezTo>
                  <a:pt x="3695395" y="561801"/>
                  <a:pt x="3689544" y="566600"/>
                  <a:pt x="3688708" y="572938"/>
                </a:cubicBezTo>
                <a:lnTo>
                  <a:pt x="3653764" y="845699"/>
                </a:lnTo>
                <a:lnTo>
                  <a:pt x="3604776" y="572381"/>
                </a:lnTo>
                <a:cubicBezTo>
                  <a:pt x="3603717" y="566508"/>
                  <a:pt x="3598312" y="562090"/>
                  <a:pt x="3591791" y="561740"/>
                </a:cubicBezTo>
                <a:cubicBezTo>
                  <a:pt x="3585269" y="561385"/>
                  <a:pt x="3579362" y="565232"/>
                  <a:pt x="3577635" y="570962"/>
                </a:cubicBezTo>
                <a:lnTo>
                  <a:pt x="3550772" y="657761"/>
                </a:lnTo>
                <a:lnTo>
                  <a:pt x="3520677" y="570608"/>
                </a:lnTo>
                <a:cubicBezTo>
                  <a:pt x="3519117" y="566067"/>
                  <a:pt x="3514881" y="562708"/>
                  <a:pt x="3509697" y="561913"/>
                </a:cubicBezTo>
                <a:cubicBezTo>
                  <a:pt x="3502118" y="560742"/>
                  <a:pt x="3494929" y="565384"/>
                  <a:pt x="3493647" y="572280"/>
                </a:cubicBezTo>
                <a:lnTo>
                  <a:pt x="3485399" y="616161"/>
                </a:lnTo>
                <a:lnTo>
                  <a:pt x="3447612" y="345781"/>
                </a:lnTo>
                <a:cubicBezTo>
                  <a:pt x="3446721" y="339483"/>
                  <a:pt x="3440813" y="334755"/>
                  <a:pt x="3433847" y="334684"/>
                </a:cubicBezTo>
                <a:cubicBezTo>
                  <a:pt x="3426881" y="334674"/>
                  <a:pt x="3420973" y="339351"/>
                  <a:pt x="3420025" y="345629"/>
                </a:cubicBezTo>
                <a:lnTo>
                  <a:pt x="3357884" y="748867"/>
                </a:lnTo>
                <a:lnTo>
                  <a:pt x="3323609" y="572179"/>
                </a:lnTo>
                <a:cubicBezTo>
                  <a:pt x="3322774" y="568018"/>
                  <a:pt x="3319764" y="564496"/>
                  <a:pt x="3315473" y="562794"/>
                </a:cubicBezTo>
                <a:lnTo>
                  <a:pt x="3314253" y="562770"/>
                </a:lnTo>
                <a:lnTo>
                  <a:pt x="3314253" y="557085"/>
                </a:lnTo>
                <a:lnTo>
                  <a:pt x="3313611" y="556826"/>
                </a:lnTo>
                <a:cubicBezTo>
                  <a:pt x="3305976" y="556016"/>
                  <a:pt x="3299065" y="560992"/>
                  <a:pt x="3298173" y="567939"/>
                </a:cubicBezTo>
                <a:lnTo>
                  <a:pt x="3254647" y="915033"/>
                </a:lnTo>
                <a:lnTo>
                  <a:pt x="3214353" y="413393"/>
                </a:lnTo>
                <a:cubicBezTo>
                  <a:pt x="3213851" y="406796"/>
                  <a:pt x="3207833" y="401673"/>
                  <a:pt x="3200531" y="401637"/>
                </a:cubicBezTo>
                <a:cubicBezTo>
                  <a:pt x="3193286" y="401642"/>
                  <a:pt x="3187268" y="406684"/>
                  <a:pt x="3186654" y="413241"/>
                </a:cubicBezTo>
                <a:lnTo>
                  <a:pt x="3156726" y="733176"/>
                </a:lnTo>
                <a:lnTo>
                  <a:pt x="3116543" y="281750"/>
                </a:lnTo>
                <a:cubicBezTo>
                  <a:pt x="3115987" y="275249"/>
                  <a:pt x="3110079" y="270207"/>
                  <a:pt x="3102889" y="270096"/>
                </a:cubicBezTo>
                <a:cubicBezTo>
                  <a:pt x="3095811" y="270101"/>
                  <a:pt x="3089847" y="274909"/>
                  <a:pt x="3089012" y="281294"/>
                </a:cubicBezTo>
                <a:lnTo>
                  <a:pt x="3053121" y="563378"/>
                </a:lnTo>
                <a:lnTo>
                  <a:pt x="3014777" y="65132"/>
                </a:lnTo>
                <a:cubicBezTo>
                  <a:pt x="3014777" y="58135"/>
                  <a:pt x="3008535" y="52465"/>
                  <a:pt x="3000844" y="52465"/>
                </a:cubicBezTo>
                <a:cubicBezTo>
                  <a:pt x="2993153" y="52465"/>
                  <a:pt x="2986911" y="58135"/>
                  <a:pt x="2986911" y="65132"/>
                </a:cubicBezTo>
                <a:lnTo>
                  <a:pt x="2956928" y="552686"/>
                </a:lnTo>
                <a:lnTo>
                  <a:pt x="2936975" y="337792"/>
                </a:lnTo>
                <a:cubicBezTo>
                  <a:pt x="2936419" y="331220"/>
                  <a:pt x="2930343" y="326168"/>
                  <a:pt x="2923099" y="326188"/>
                </a:cubicBezTo>
                <a:cubicBezTo>
                  <a:pt x="2915797" y="326224"/>
                  <a:pt x="2909779" y="331346"/>
                  <a:pt x="2909277" y="337944"/>
                </a:cubicBezTo>
                <a:lnTo>
                  <a:pt x="2874054" y="769254"/>
                </a:lnTo>
                <a:lnTo>
                  <a:pt x="2833704" y="461023"/>
                </a:lnTo>
                <a:cubicBezTo>
                  <a:pt x="2832869" y="454715"/>
                  <a:pt x="2827017" y="449931"/>
                  <a:pt x="2820050" y="449825"/>
                </a:cubicBezTo>
                <a:cubicBezTo>
                  <a:pt x="2813139" y="449830"/>
                  <a:pt x="2807231" y="454441"/>
                  <a:pt x="2806229" y="460669"/>
                </a:cubicBezTo>
                <a:lnTo>
                  <a:pt x="2772232" y="673486"/>
                </a:lnTo>
                <a:lnTo>
                  <a:pt x="2741358" y="587346"/>
                </a:lnTo>
                <a:cubicBezTo>
                  <a:pt x="2739518" y="582177"/>
                  <a:pt x="2734223" y="578655"/>
                  <a:pt x="2728260" y="578579"/>
                </a:cubicBezTo>
                <a:cubicBezTo>
                  <a:pt x="2722352" y="578600"/>
                  <a:pt x="2717114" y="581954"/>
                  <a:pt x="2715107" y="586991"/>
                </a:cubicBezTo>
                <a:lnTo>
                  <a:pt x="2672640" y="695122"/>
                </a:lnTo>
                <a:lnTo>
                  <a:pt x="2637975" y="601888"/>
                </a:lnTo>
                <a:cubicBezTo>
                  <a:pt x="2636079" y="596634"/>
                  <a:pt x="2630618" y="593132"/>
                  <a:pt x="2624543" y="593274"/>
                </a:cubicBezTo>
                <a:cubicBezTo>
                  <a:pt x="2618469" y="593386"/>
                  <a:pt x="2613230" y="597029"/>
                  <a:pt x="2611446" y="602294"/>
                </a:cubicBezTo>
                <a:lnTo>
                  <a:pt x="2592386" y="659653"/>
                </a:lnTo>
                <a:lnTo>
                  <a:pt x="2534480" y="459453"/>
                </a:lnTo>
                <a:cubicBezTo>
                  <a:pt x="2533031" y="454289"/>
                  <a:pt x="2528183" y="450504"/>
                  <a:pt x="2522331" y="449993"/>
                </a:cubicBezTo>
                <a:cubicBezTo>
                  <a:pt x="2514695" y="449319"/>
                  <a:pt x="2507841" y="454416"/>
                  <a:pt x="2507117" y="461378"/>
                </a:cubicBezTo>
                <a:lnTo>
                  <a:pt x="2478693" y="712350"/>
                </a:lnTo>
                <a:lnTo>
                  <a:pt x="2450215" y="581772"/>
                </a:lnTo>
                <a:cubicBezTo>
                  <a:pt x="2449267" y="577323"/>
                  <a:pt x="2445756" y="573685"/>
                  <a:pt x="2441018" y="572230"/>
                </a:cubicBezTo>
                <a:cubicBezTo>
                  <a:pt x="2433717" y="569980"/>
                  <a:pt x="2425803" y="573528"/>
                  <a:pt x="2423351" y="580150"/>
                </a:cubicBezTo>
                <a:lnTo>
                  <a:pt x="2388910" y="672473"/>
                </a:lnTo>
                <a:lnTo>
                  <a:pt x="2352684" y="293404"/>
                </a:lnTo>
                <a:cubicBezTo>
                  <a:pt x="2352070" y="286847"/>
                  <a:pt x="2346051" y="281806"/>
                  <a:pt x="2338807" y="281801"/>
                </a:cubicBezTo>
                <a:cubicBezTo>
                  <a:pt x="2331506" y="281892"/>
                  <a:pt x="2325486" y="287080"/>
                  <a:pt x="2325040" y="293708"/>
                </a:cubicBezTo>
                <a:lnTo>
                  <a:pt x="2299795" y="662794"/>
                </a:lnTo>
                <a:lnTo>
                  <a:pt x="2255766" y="43243"/>
                </a:lnTo>
                <a:cubicBezTo>
                  <a:pt x="2255375" y="36468"/>
                  <a:pt x="2249134" y="31213"/>
                  <a:pt x="2241665" y="31386"/>
                </a:cubicBezTo>
                <a:cubicBezTo>
                  <a:pt x="2234254" y="31461"/>
                  <a:pt x="2228179" y="36807"/>
                  <a:pt x="2227900" y="43547"/>
                </a:cubicBezTo>
                <a:lnTo>
                  <a:pt x="2199087" y="747871"/>
                </a:lnTo>
                <a:lnTo>
                  <a:pt x="2159517" y="147422"/>
                </a:lnTo>
                <a:cubicBezTo>
                  <a:pt x="2159072" y="140743"/>
                  <a:pt x="2152997" y="135529"/>
                  <a:pt x="2145640" y="135514"/>
                </a:cubicBezTo>
                <a:cubicBezTo>
                  <a:pt x="2138283" y="135529"/>
                  <a:pt x="2132209" y="140713"/>
                  <a:pt x="2131763" y="147371"/>
                </a:cubicBezTo>
                <a:lnTo>
                  <a:pt x="2099215" y="613542"/>
                </a:lnTo>
                <a:lnTo>
                  <a:pt x="2076922" y="476275"/>
                </a:lnTo>
                <a:cubicBezTo>
                  <a:pt x="2075863" y="470089"/>
                  <a:pt x="2070067" y="465508"/>
                  <a:pt x="2063156" y="465483"/>
                </a:cubicBezTo>
                <a:cubicBezTo>
                  <a:pt x="2056301" y="465487"/>
                  <a:pt x="2050449" y="470048"/>
                  <a:pt x="2049391" y="476224"/>
                </a:cubicBezTo>
                <a:lnTo>
                  <a:pt x="2006031" y="734392"/>
                </a:lnTo>
                <a:lnTo>
                  <a:pt x="1979281" y="603560"/>
                </a:lnTo>
                <a:cubicBezTo>
                  <a:pt x="1977998" y="597890"/>
                  <a:pt x="1972648" y="593720"/>
                  <a:pt x="1966295" y="593426"/>
                </a:cubicBezTo>
                <a:cubicBezTo>
                  <a:pt x="1959831" y="593061"/>
                  <a:pt x="1953979" y="596836"/>
                  <a:pt x="1952195" y="602496"/>
                </a:cubicBezTo>
                <a:lnTo>
                  <a:pt x="1918756" y="704851"/>
                </a:lnTo>
                <a:lnTo>
                  <a:pt x="1881081" y="591298"/>
                </a:lnTo>
                <a:cubicBezTo>
                  <a:pt x="1879576" y="586778"/>
                  <a:pt x="1875452" y="583383"/>
                  <a:pt x="1870325" y="582496"/>
                </a:cubicBezTo>
                <a:cubicBezTo>
                  <a:pt x="1862801" y="581184"/>
                  <a:pt x="1855500" y="585694"/>
                  <a:pt x="1854050" y="592564"/>
                </a:cubicBezTo>
                <a:lnTo>
                  <a:pt x="1821894" y="746047"/>
                </a:lnTo>
                <a:lnTo>
                  <a:pt x="1786169" y="558970"/>
                </a:lnTo>
                <a:cubicBezTo>
                  <a:pt x="1785111" y="553533"/>
                  <a:pt x="1780261" y="549358"/>
                  <a:pt x="1774243" y="548658"/>
                </a:cubicBezTo>
                <a:cubicBezTo>
                  <a:pt x="1766608" y="547777"/>
                  <a:pt x="1759585" y="552686"/>
                  <a:pt x="1758638" y="559629"/>
                </a:cubicBezTo>
                <a:lnTo>
                  <a:pt x="1733169" y="752178"/>
                </a:lnTo>
                <a:lnTo>
                  <a:pt x="1691147" y="289705"/>
                </a:lnTo>
                <a:cubicBezTo>
                  <a:pt x="1691314" y="282708"/>
                  <a:pt x="1685184" y="276926"/>
                  <a:pt x="1677493" y="276784"/>
                </a:cubicBezTo>
                <a:cubicBezTo>
                  <a:pt x="1669802" y="276643"/>
                  <a:pt x="1663448" y="282201"/>
                  <a:pt x="1663281" y="289198"/>
                </a:cubicBezTo>
                <a:lnTo>
                  <a:pt x="1613122" y="656461"/>
                </a:lnTo>
                <a:lnTo>
                  <a:pt x="1595009" y="602192"/>
                </a:lnTo>
                <a:cubicBezTo>
                  <a:pt x="1593282" y="597059"/>
                  <a:pt x="1588154" y="593472"/>
                  <a:pt x="1582248" y="593223"/>
                </a:cubicBezTo>
                <a:cubicBezTo>
                  <a:pt x="1576340" y="592980"/>
                  <a:pt x="1570878" y="596203"/>
                  <a:pt x="1568704" y="601229"/>
                </a:cubicBezTo>
                <a:lnTo>
                  <a:pt x="1533036" y="682961"/>
                </a:lnTo>
                <a:lnTo>
                  <a:pt x="1504836" y="476579"/>
                </a:lnTo>
                <a:cubicBezTo>
                  <a:pt x="1503944" y="470240"/>
                  <a:pt x="1498036" y="465483"/>
                  <a:pt x="1491014" y="465483"/>
                </a:cubicBezTo>
                <a:cubicBezTo>
                  <a:pt x="1483936" y="465548"/>
                  <a:pt x="1478028" y="470433"/>
                  <a:pt x="1477305" y="476832"/>
                </a:cubicBezTo>
                <a:lnTo>
                  <a:pt x="1428316" y="906825"/>
                </a:lnTo>
                <a:lnTo>
                  <a:pt x="1378771" y="603763"/>
                </a:lnTo>
                <a:cubicBezTo>
                  <a:pt x="1377990" y="598873"/>
                  <a:pt x="1374145" y="594840"/>
                  <a:pt x="1368962" y="593426"/>
                </a:cubicBezTo>
                <a:cubicBezTo>
                  <a:pt x="1361605" y="591424"/>
                  <a:pt x="1353857" y="595235"/>
                  <a:pt x="1351629" y="601939"/>
                </a:cubicBezTo>
                <a:lnTo>
                  <a:pt x="1327664" y="674246"/>
                </a:lnTo>
                <a:lnTo>
                  <a:pt x="1291717" y="600469"/>
                </a:lnTo>
                <a:cubicBezTo>
                  <a:pt x="1289321" y="595498"/>
                  <a:pt x="1283748" y="592479"/>
                  <a:pt x="1277784" y="592970"/>
                </a:cubicBezTo>
                <a:cubicBezTo>
                  <a:pt x="1271876" y="593441"/>
                  <a:pt x="1266917" y="597287"/>
                  <a:pt x="1265467" y="602547"/>
                </a:cubicBezTo>
                <a:lnTo>
                  <a:pt x="1250921" y="655852"/>
                </a:lnTo>
                <a:lnTo>
                  <a:pt x="1206893" y="182182"/>
                </a:lnTo>
                <a:cubicBezTo>
                  <a:pt x="1206336" y="175610"/>
                  <a:pt x="1200262" y="170558"/>
                  <a:pt x="1193016" y="170578"/>
                </a:cubicBezTo>
                <a:cubicBezTo>
                  <a:pt x="1185715" y="170700"/>
                  <a:pt x="1179752" y="175909"/>
                  <a:pt x="1179307" y="182536"/>
                </a:cubicBezTo>
                <a:lnTo>
                  <a:pt x="1147205" y="704902"/>
                </a:lnTo>
                <a:lnTo>
                  <a:pt x="1114155" y="297559"/>
                </a:lnTo>
                <a:cubicBezTo>
                  <a:pt x="1113654" y="290997"/>
                  <a:pt x="1107691" y="285889"/>
                  <a:pt x="1100445" y="285804"/>
                </a:cubicBezTo>
                <a:cubicBezTo>
                  <a:pt x="1093255" y="285824"/>
                  <a:pt x="1087293" y="290769"/>
                  <a:pt x="1086568" y="297255"/>
                </a:cubicBezTo>
                <a:lnTo>
                  <a:pt x="1055583" y="580455"/>
                </a:lnTo>
                <a:lnTo>
                  <a:pt x="1009769" y="49881"/>
                </a:lnTo>
                <a:cubicBezTo>
                  <a:pt x="1009213" y="43303"/>
                  <a:pt x="1003138" y="38231"/>
                  <a:pt x="995892" y="38226"/>
                </a:cubicBezTo>
                <a:lnTo>
                  <a:pt x="995559" y="38226"/>
                </a:lnTo>
                <a:cubicBezTo>
                  <a:pt x="988146" y="38358"/>
                  <a:pt x="982183" y="43754"/>
                  <a:pt x="981959" y="50489"/>
                </a:cubicBezTo>
                <a:lnTo>
                  <a:pt x="957661" y="774575"/>
                </a:lnTo>
                <a:lnTo>
                  <a:pt x="931021" y="461783"/>
                </a:lnTo>
                <a:cubicBezTo>
                  <a:pt x="931244" y="454786"/>
                  <a:pt x="925225" y="448933"/>
                  <a:pt x="917534" y="448710"/>
                </a:cubicBezTo>
                <a:cubicBezTo>
                  <a:pt x="909843" y="448488"/>
                  <a:pt x="903378" y="453975"/>
                  <a:pt x="903155" y="460973"/>
                </a:cubicBezTo>
                <a:lnTo>
                  <a:pt x="864422" y="710172"/>
                </a:lnTo>
                <a:lnTo>
                  <a:pt x="835219" y="603003"/>
                </a:lnTo>
                <a:cubicBezTo>
                  <a:pt x="833658" y="597343"/>
                  <a:pt x="828084" y="593370"/>
                  <a:pt x="821675" y="593375"/>
                </a:cubicBezTo>
                <a:lnTo>
                  <a:pt x="821342" y="593375"/>
                </a:lnTo>
                <a:cubicBezTo>
                  <a:pt x="814820" y="593497"/>
                  <a:pt x="809302" y="597712"/>
                  <a:pt x="808020" y="603509"/>
                </a:cubicBezTo>
                <a:lnTo>
                  <a:pt x="780601" y="732315"/>
                </a:lnTo>
                <a:lnTo>
                  <a:pt x="730442" y="601736"/>
                </a:lnTo>
                <a:cubicBezTo>
                  <a:pt x="728882" y="597748"/>
                  <a:pt x="725260" y="594718"/>
                  <a:pt x="720745" y="593669"/>
                </a:cubicBezTo>
                <a:cubicBezTo>
                  <a:pt x="713276" y="591936"/>
                  <a:pt x="705698" y="596020"/>
                  <a:pt x="703802" y="602800"/>
                </a:cubicBezTo>
                <a:lnTo>
                  <a:pt x="681621" y="679465"/>
                </a:lnTo>
                <a:lnTo>
                  <a:pt x="639097" y="577465"/>
                </a:lnTo>
                <a:cubicBezTo>
                  <a:pt x="637371" y="573376"/>
                  <a:pt x="633468" y="570381"/>
                  <a:pt x="628787" y="569530"/>
                </a:cubicBezTo>
                <a:cubicBezTo>
                  <a:pt x="621207" y="568166"/>
                  <a:pt x="613908" y="572631"/>
                  <a:pt x="612403" y="579492"/>
                </a:cubicBezTo>
                <a:lnTo>
                  <a:pt x="570381" y="770622"/>
                </a:lnTo>
                <a:lnTo>
                  <a:pt x="544577" y="604016"/>
                </a:lnTo>
                <a:cubicBezTo>
                  <a:pt x="543629" y="597778"/>
                  <a:pt x="537721" y="593137"/>
                  <a:pt x="530811" y="593122"/>
                </a:cubicBezTo>
                <a:cubicBezTo>
                  <a:pt x="523788" y="593183"/>
                  <a:pt x="517937" y="597982"/>
                  <a:pt x="517101" y="604320"/>
                </a:cubicBezTo>
                <a:lnTo>
                  <a:pt x="482157" y="877081"/>
                </a:lnTo>
                <a:lnTo>
                  <a:pt x="433169" y="603763"/>
                </a:lnTo>
                <a:cubicBezTo>
                  <a:pt x="432110" y="597890"/>
                  <a:pt x="426704" y="593472"/>
                  <a:pt x="420184" y="593122"/>
                </a:cubicBezTo>
                <a:cubicBezTo>
                  <a:pt x="413662" y="592767"/>
                  <a:pt x="407754" y="596613"/>
                  <a:pt x="406028" y="602344"/>
                </a:cubicBezTo>
                <a:lnTo>
                  <a:pt x="379165" y="689143"/>
                </a:lnTo>
                <a:lnTo>
                  <a:pt x="349070" y="601990"/>
                </a:lnTo>
                <a:cubicBezTo>
                  <a:pt x="347510" y="597449"/>
                  <a:pt x="343274" y="594090"/>
                  <a:pt x="338090" y="593294"/>
                </a:cubicBezTo>
                <a:cubicBezTo>
                  <a:pt x="330511" y="592124"/>
                  <a:pt x="323321" y="596766"/>
                  <a:pt x="322040" y="603662"/>
                </a:cubicBezTo>
                <a:lnTo>
                  <a:pt x="313791" y="647543"/>
                </a:lnTo>
                <a:lnTo>
                  <a:pt x="276005" y="377163"/>
                </a:lnTo>
                <a:cubicBezTo>
                  <a:pt x="275114" y="370865"/>
                  <a:pt x="269206" y="366137"/>
                  <a:pt x="262240" y="366066"/>
                </a:cubicBezTo>
                <a:cubicBezTo>
                  <a:pt x="255273" y="366056"/>
                  <a:pt x="249365" y="370733"/>
                  <a:pt x="248418" y="377011"/>
                </a:cubicBezTo>
                <a:lnTo>
                  <a:pt x="186276" y="780249"/>
                </a:lnTo>
                <a:lnTo>
                  <a:pt x="152002" y="603560"/>
                </a:lnTo>
                <a:cubicBezTo>
                  <a:pt x="151166" y="599400"/>
                  <a:pt x="148156" y="595878"/>
                  <a:pt x="143865" y="594176"/>
                </a:cubicBezTo>
                <a:cubicBezTo>
                  <a:pt x="136843" y="591358"/>
                  <a:pt x="128651" y="594267"/>
                  <a:pt x="125529" y="600672"/>
                </a:cubicBezTo>
                <a:lnTo>
                  <a:pt x="76318" y="702013"/>
                </a:lnTo>
                <a:lnTo>
                  <a:pt x="27051" y="600672"/>
                </a:lnTo>
                <a:cubicBezTo>
                  <a:pt x="26828" y="600130"/>
                  <a:pt x="26606" y="599608"/>
                  <a:pt x="26270" y="599096"/>
                </a:cubicBezTo>
                <a:cubicBezTo>
                  <a:pt x="22760" y="592894"/>
                  <a:pt x="14345" y="590487"/>
                  <a:pt x="7489" y="593720"/>
                </a:cubicBezTo>
                <a:cubicBezTo>
                  <a:pt x="690" y="596953"/>
                  <a:pt x="-1985" y="604604"/>
                  <a:pt x="1582" y="610806"/>
                </a:cubicBezTo>
                <a:lnTo>
                  <a:pt x="64113" y="738497"/>
                </a:lnTo>
                <a:cubicBezTo>
                  <a:pt x="65506" y="741365"/>
                  <a:pt x="68014" y="743660"/>
                  <a:pt x="71191" y="744937"/>
                </a:cubicBezTo>
                <a:cubicBezTo>
                  <a:pt x="78213" y="747775"/>
                  <a:pt x="86461" y="744891"/>
                  <a:pt x="89583" y="738497"/>
                </a:cubicBezTo>
                <a:lnTo>
                  <a:pt x="133054" y="648860"/>
                </a:lnTo>
                <a:lnTo>
                  <a:pt x="174685" y="863299"/>
                </a:lnTo>
                <a:cubicBezTo>
                  <a:pt x="175855" y="869359"/>
                  <a:pt x="181652" y="873782"/>
                  <a:pt x="188395" y="873788"/>
                </a:cubicBezTo>
                <a:lnTo>
                  <a:pt x="188674" y="873788"/>
                </a:lnTo>
                <a:cubicBezTo>
                  <a:pt x="195529" y="873676"/>
                  <a:pt x="201269" y="869055"/>
                  <a:pt x="202216" y="862893"/>
                </a:cubicBezTo>
                <a:lnTo>
                  <a:pt x="262128" y="474249"/>
                </a:lnTo>
                <a:lnTo>
                  <a:pt x="298521" y="734950"/>
                </a:lnTo>
                <a:cubicBezTo>
                  <a:pt x="299245" y="740559"/>
                  <a:pt x="303983" y="745053"/>
                  <a:pt x="310113" y="745965"/>
                </a:cubicBezTo>
                <a:cubicBezTo>
                  <a:pt x="317692" y="747095"/>
                  <a:pt x="324882" y="742413"/>
                  <a:pt x="326108" y="735507"/>
                </a:cubicBezTo>
                <a:lnTo>
                  <a:pt x="340376" y="659501"/>
                </a:lnTo>
                <a:lnTo>
                  <a:pt x="367239" y="737179"/>
                </a:lnTo>
                <a:cubicBezTo>
                  <a:pt x="369021" y="742570"/>
                  <a:pt x="374539" y="746214"/>
                  <a:pt x="380725" y="746047"/>
                </a:cubicBezTo>
                <a:cubicBezTo>
                  <a:pt x="386855" y="745950"/>
                  <a:pt x="392262" y="742206"/>
                  <a:pt x="393933" y="736824"/>
                </a:cubicBezTo>
                <a:lnTo>
                  <a:pt x="416226" y="664162"/>
                </a:lnTo>
                <a:lnTo>
                  <a:pt x="471178" y="970518"/>
                </a:lnTo>
                <a:cubicBezTo>
                  <a:pt x="472293" y="976644"/>
                  <a:pt x="478089" y="981144"/>
                  <a:pt x="484943" y="981159"/>
                </a:cubicBezTo>
                <a:cubicBezTo>
                  <a:pt x="491910" y="980997"/>
                  <a:pt x="497706" y="976203"/>
                  <a:pt x="498486" y="969910"/>
                </a:cubicBezTo>
                <a:lnTo>
                  <a:pt x="532427" y="704953"/>
                </a:lnTo>
                <a:lnTo>
                  <a:pt x="554720" y="847692"/>
                </a:lnTo>
                <a:cubicBezTo>
                  <a:pt x="555555" y="853053"/>
                  <a:pt x="560014" y="857355"/>
                  <a:pt x="565866" y="858399"/>
                </a:cubicBezTo>
                <a:cubicBezTo>
                  <a:pt x="573390" y="859742"/>
                  <a:pt x="580690" y="855267"/>
                  <a:pt x="582195" y="848401"/>
                </a:cubicBezTo>
                <a:lnTo>
                  <a:pt x="630793" y="627528"/>
                </a:lnTo>
                <a:lnTo>
                  <a:pt x="671701" y="725727"/>
                </a:lnTo>
                <a:cubicBezTo>
                  <a:pt x="673317" y="729584"/>
                  <a:pt x="676884" y="732492"/>
                  <a:pt x="681287" y="733521"/>
                </a:cubicBezTo>
                <a:cubicBezTo>
                  <a:pt x="688699" y="735264"/>
                  <a:pt x="696334" y="731184"/>
                  <a:pt x="698229" y="724410"/>
                </a:cubicBezTo>
                <a:lnTo>
                  <a:pt x="719352" y="649367"/>
                </a:lnTo>
                <a:lnTo>
                  <a:pt x="771516" y="784658"/>
                </a:lnTo>
                <a:cubicBezTo>
                  <a:pt x="773133" y="788879"/>
                  <a:pt x="777145" y="792000"/>
                  <a:pt x="781939" y="792867"/>
                </a:cubicBezTo>
                <a:cubicBezTo>
                  <a:pt x="789517" y="794219"/>
                  <a:pt x="796818" y="789750"/>
                  <a:pt x="798323" y="782884"/>
                </a:cubicBezTo>
                <a:lnTo>
                  <a:pt x="823514" y="664517"/>
                </a:lnTo>
                <a:lnTo>
                  <a:pt x="854781" y="779287"/>
                </a:lnTo>
                <a:cubicBezTo>
                  <a:pt x="856118" y="784389"/>
                  <a:pt x="860799" y="788214"/>
                  <a:pt x="866483" y="788904"/>
                </a:cubicBezTo>
                <a:cubicBezTo>
                  <a:pt x="874119" y="789831"/>
                  <a:pt x="881142" y="784957"/>
                  <a:pt x="882144" y="778020"/>
                </a:cubicBezTo>
                <a:lnTo>
                  <a:pt x="912909" y="579188"/>
                </a:lnTo>
                <a:lnTo>
                  <a:pt x="949580" y="1009890"/>
                </a:lnTo>
                <a:cubicBezTo>
                  <a:pt x="949747" y="1016887"/>
                  <a:pt x="956100" y="1022431"/>
                  <a:pt x="963847" y="1022278"/>
                </a:cubicBezTo>
                <a:cubicBezTo>
                  <a:pt x="971538" y="1022126"/>
                  <a:pt x="977612" y="1016330"/>
                  <a:pt x="977446" y="1009332"/>
                </a:cubicBezTo>
                <a:lnTo>
                  <a:pt x="1002079" y="283118"/>
                </a:lnTo>
                <a:lnTo>
                  <a:pt x="1040256" y="724663"/>
                </a:lnTo>
                <a:cubicBezTo>
                  <a:pt x="1040813" y="731195"/>
                  <a:pt x="1046776" y="736257"/>
                  <a:pt x="1053966" y="736368"/>
                </a:cubicBezTo>
                <a:cubicBezTo>
                  <a:pt x="1061156" y="736348"/>
                  <a:pt x="1067118" y="731402"/>
                  <a:pt x="1067843" y="724917"/>
                </a:cubicBezTo>
                <a:lnTo>
                  <a:pt x="1098384" y="445721"/>
                </a:lnTo>
                <a:lnTo>
                  <a:pt x="1135445" y="902011"/>
                </a:lnTo>
                <a:cubicBezTo>
                  <a:pt x="1136003" y="908619"/>
                  <a:pt x="1142077" y="913711"/>
                  <a:pt x="1149378" y="913716"/>
                </a:cubicBezTo>
                <a:cubicBezTo>
                  <a:pt x="1156735" y="913671"/>
                  <a:pt x="1162754" y="908426"/>
                  <a:pt x="1163143" y="901758"/>
                </a:cubicBezTo>
                <a:lnTo>
                  <a:pt x="1196305" y="364495"/>
                </a:lnTo>
                <a:lnTo>
                  <a:pt x="1230691" y="734798"/>
                </a:lnTo>
                <a:cubicBezTo>
                  <a:pt x="1231192" y="740230"/>
                  <a:pt x="1235427" y="744769"/>
                  <a:pt x="1241280" y="746067"/>
                </a:cubicBezTo>
                <a:cubicBezTo>
                  <a:pt x="1248748" y="747729"/>
                  <a:pt x="1256271" y="743569"/>
                  <a:pt x="1258111" y="736774"/>
                </a:cubicBezTo>
                <a:lnTo>
                  <a:pt x="1283190" y="644958"/>
                </a:lnTo>
                <a:lnTo>
                  <a:pt x="1317855" y="715897"/>
                </a:lnTo>
                <a:cubicBezTo>
                  <a:pt x="1319471" y="719277"/>
                  <a:pt x="1322649" y="721841"/>
                  <a:pt x="1326550" y="722915"/>
                </a:cubicBezTo>
                <a:cubicBezTo>
                  <a:pt x="1333907" y="724947"/>
                  <a:pt x="1341709" y="721173"/>
                  <a:pt x="1343939" y="714479"/>
                </a:cubicBezTo>
                <a:lnTo>
                  <a:pt x="1360658" y="663808"/>
                </a:lnTo>
                <a:lnTo>
                  <a:pt x="1416390" y="1010548"/>
                </a:lnTo>
                <a:cubicBezTo>
                  <a:pt x="1416556" y="1017546"/>
                  <a:pt x="1422910" y="1023104"/>
                  <a:pt x="1430600" y="1022963"/>
                </a:cubicBezTo>
                <a:cubicBezTo>
                  <a:pt x="1438292" y="1022820"/>
                  <a:pt x="1444422" y="1017039"/>
                  <a:pt x="1444256" y="1010041"/>
                </a:cubicBezTo>
                <a:lnTo>
                  <a:pt x="1492073" y="590031"/>
                </a:lnTo>
                <a:lnTo>
                  <a:pt x="1511858" y="735051"/>
                </a:lnTo>
                <a:cubicBezTo>
                  <a:pt x="1512527" y="739601"/>
                  <a:pt x="1515815" y="743483"/>
                  <a:pt x="1520496" y="745190"/>
                </a:cubicBezTo>
                <a:cubicBezTo>
                  <a:pt x="1527631" y="747789"/>
                  <a:pt x="1535767" y="744638"/>
                  <a:pt x="1538609" y="738142"/>
                </a:cubicBezTo>
                <a:lnTo>
                  <a:pt x="1579683" y="644097"/>
                </a:lnTo>
                <a:lnTo>
                  <a:pt x="1605320" y="720812"/>
                </a:lnTo>
                <a:cubicBezTo>
                  <a:pt x="1606936" y="725570"/>
                  <a:pt x="1611451" y="729036"/>
                  <a:pt x="1616913" y="729660"/>
                </a:cubicBezTo>
                <a:cubicBezTo>
                  <a:pt x="1624547" y="730541"/>
                  <a:pt x="1631514" y="725626"/>
                  <a:pt x="1632461" y="718684"/>
                </a:cubicBezTo>
                <a:lnTo>
                  <a:pt x="1674038" y="413849"/>
                </a:lnTo>
                <a:lnTo>
                  <a:pt x="1716282" y="878754"/>
                </a:lnTo>
                <a:cubicBezTo>
                  <a:pt x="1716170" y="885751"/>
                  <a:pt x="1722245" y="891522"/>
                  <a:pt x="1729937" y="891649"/>
                </a:cubicBezTo>
                <a:cubicBezTo>
                  <a:pt x="1737683" y="891776"/>
                  <a:pt x="1744036" y="886207"/>
                  <a:pt x="1744148" y="879209"/>
                </a:cubicBezTo>
                <a:lnTo>
                  <a:pt x="1774633" y="648049"/>
                </a:lnTo>
                <a:lnTo>
                  <a:pt x="1807181" y="818607"/>
                </a:lnTo>
                <a:cubicBezTo>
                  <a:pt x="1808351" y="824637"/>
                  <a:pt x="1814091" y="829045"/>
                  <a:pt x="1820835" y="829096"/>
                </a:cubicBezTo>
                <a:cubicBezTo>
                  <a:pt x="1827522" y="829207"/>
                  <a:pt x="1833319" y="824931"/>
                  <a:pt x="1834600" y="818962"/>
                </a:cubicBezTo>
                <a:lnTo>
                  <a:pt x="1870436" y="647846"/>
                </a:lnTo>
                <a:lnTo>
                  <a:pt x="1905213" y="752634"/>
                </a:lnTo>
                <a:cubicBezTo>
                  <a:pt x="1906996" y="757979"/>
                  <a:pt x="1912403" y="761643"/>
                  <a:pt x="1918533" y="761653"/>
                </a:cubicBezTo>
                <a:cubicBezTo>
                  <a:pt x="1924664" y="761638"/>
                  <a:pt x="1930125" y="757949"/>
                  <a:pt x="1931853" y="752583"/>
                </a:cubicBezTo>
                <a:lnTo>
                  <a:pt x="1961892" y="660109"/>
                </a:lnTo>
                <a:lnTo>
                  <a:pt x="1993103" y="812577"/>
                </a:lnTo>
                <a:cubicBezTo>
                  <a:pt x="1994440" y="818475"/>
                  <a:pt x="2000124" y="822712"/>
                  <a:pt x="2006757" y="822712"/>
                </a:cubicBezTo>
                <a:lnTo>
                  <a:pt x="2007035" y="822712"/>
                </a:lnTo>
                <a:cubicBezTo>
                  <a:pt x="2013835" y="822590"/>
                  <a:pt x="2019519" y="818060"/>
                  <a:pt x="2020577" y="811969"/>
                </a:cubicBezTo>
                <a:lnTo>
                  <a:pt x="2062377" y="562922"/>
                </a:lnTo>
                <a:lnTo>
                  <a:pt x="2090633" y="735203"/>
                </a:lnTo>
                <a:cubicBezTo>
                  <a:pt x="2091580" y="741633"/>
                  <a:pt x="2097821" y="746320"/>
                  <a:pt x="2104955" y="745996"/>
                </a:cubicBezTo>
                <a:cubicBezTo>
                  <a:pt x="2112089" y="745702"/>
                  <a:pt x="2117774" y="740599"/>
                  <a:pt x="2118276" y="734139"/>
                </a:cubicBezTo>
                <a:lnTo>
                  <a:pt x="2144860" y="353500"/>
                </a:lnTo>
                <a:lnTo>
                  <a:pt x="2188107" y="1009332"/>
                </a:lnTo>
                <a:cubicBezTo>
                  <a:pt x="2188553" y="1016010"/>
                  <a:pt x="2194628" y="1021225"/>
                  <a:pt x="2201985" y="1021239"/>
                </a:cubicBezTo>
                <a:cubicBezTo>
                  <a:pt x="2209396" y="1021138"/>
                  <a:pt x="2215471" y="1015777"/>
                  <a:pt x="2215751" y="1009028"/>
                </a:cubicBezTo>
                <a:lnTo>
                  <a:pt x="2245066" y="292644"/>
                </a:lnTo>
                <a:lnTo>
                  <a:pt x="2285527" y="861880"/>
                </a:lnTo>
                <a:cubicBezTo>
                  <a:pt x="2285972" y="868558"/>
                  <a:pt x="2292103" y="873752"/>
                  <a:pt x="2299460" y="873737"/>
                </a:cubicBezTo>
                <a:cubicBezTo>
                  <a:pt x="2306815" y="873722"/>
                  <a:pt x="2312891" y="868538"/>
                  <a:pt x="2313337" y="861880"/>
                </a:cubicBezTo>
                <a:lnTo>
                  <a:pt x="2341203" y="463506"/>
                </a:lnTo>
                <a:lnTo>
                  <a:pt x="2367117" y="734443"/>
                </a:lnTo>
                <a:cubicBezTo>
                  <a:pt x="2367619" y="739459"/>
                  <a:pt x="2371297" y="743741"/>
                  <a:pt x="2376536" y="745347"/>
                </a:cubicBezTo>
                <a:cubicBezTo>
                  <a:pt x="2383837" y="747582"/>
                  <a:pt x="2391752" y="744015"/>
                  <a:pt x="2394204" y="737382"/>
                </a:cubicBezTo>
                <a:lnTo>
                  <a:pt x="2433216" y="632797"/>
                </a:lnTo>
                <a:lnTo>
                  <a:pt x="2469609" y="799656"/>
                </a:lnTo>
                <a:cubicBezTo>
                  <a:pt x="2470779" y="805124"/>
                  <a:pt x="2475795" y="809248"/>
                  <a:pt x="2481870" y="809811"/>
                </a:cubicBezTo>
                <a:cubicBezTo>
                  <a:pt x="2489505" y="810520"/>
                  <a:pt x="2496360" y="805453"/>
                  <a:pt x="2497140" y="798491"/>
                </a:cubicBezTo>
                <a:lnTo>
                  <a:pt x="2527235" y="532875"/>
                </a:lnTo>
                <a:lnTo>
                  <a:pt x="2578231" y="709107"/>
                </a:lnTo>
                <a:cubicBezTo>
                  <a:pt x="2579457" y="713358"/>
                  <a:pt x="2583023" y="716718"/>
                  <a:pt x="2587649" y="717985"/>
                </a:cubicBezTo>
                <a:cubicBezTo>
                  <a:pt x="2595061" y="720006"/>
                  <a:pt x="2602808" y="716212"/>
                  <a:pt x="2605037" y="709513"/>
                </a:cubicBezTo>
                <a:lnTo>
                  <a:pt x="2625770" y="647137"/>
                </a:lnTo>
                <a:lnTo>
                  <a:pt x="2659209" y="737382"/>
                </a:lnTo>
                <a:cubicBezTo>
                  <a:pt x="2661103" y="742489"/>
                  <a:pt x="2666397" y="745940"/>
                  <a:pt x="2672305" y="745996"/>
                </a:cubicBezTo>
                <a:cubicBezTo>
                  <a:pt x="2678269" y="746113"/>
                  <a:pt x="2683619" y="742712"/>
                  <a:pt x="2685570" y="737585"/>
                </a:cubicBezTo>
                <a:lnTo>
                  <a:pt x="2727814" y="630112"/>
                </a:lnTo>
                <a:lnTo>
                  <a:pt x="2764485" y="732670"/>
                </a:lnTo>
                <a:cubicBezTo>
                  <a:pt x="2766102" y="737240"/>
                  <a:pt x="2770449" y="740574"/>
                  <a:pt x="2775688" y="741273"/>
                </a:cubicBezTo>
                <a:cubicBezTo>
                  <a:pt x="2783323" y="742297"/>
                  <a:pt x="2790401" y="737513"/>
                  <a:pt x="2791517" y="730592"/>
                </a:cubicBezTo>
                <a:lnTo>
                  <a:pt x="2818991" y="558970"/>
                </a:lnTo>
                <a:lnTo>
                  <a:pt x="2863912" y="902315"/>
                </a:lnTo>
                <a:cubicBezTo>
                  <a:pt x="2864747" y="908674"/>
                  <a:pt x="2870711" y="913458"/>
                  <a:pt x="2877733" y="913463"/>
                </a:cubicBezTo>
                <a:lnTo>
                  <a:pt x="2878067" y="913463"/>
                </a:lnTo>
                <a:cubicBezTo>
                  <a:pt x="2885200" y="913321"/>
                  <a:pt x="2891108" y="908254"/>
                  <a:pt x="2891610" y="901758"/>
                </a:cubicBezTo>
                <a:lnTo>
                  <a:pt x="2924547" y="498722"/>
                </a:lnTo>
                <a:lnTo>
                  <a:pt x="2946450" y="734493"/>
                </a:lnTo>
                <a:cubicBezTo>
                  <a:pt x="2946561" y="741491"/>
                  <a:pt x="2952859" y="747080"/>
                  <a:pt x="2960550" y="746984"/>
                </a:cubicBezTo>
                <a:cubicBezTo>
                  <a:pt x="2968297" y="746887"/>
                  <a:pt x="2974427" y="741137"/>
                  <a:pt x="2974315" y="734139"/>
                </a:cubicBezTo>
                <a:lnTo>
                  <a:pt x="3002962" y="267512"/>
                </a:lnTo>
                <a:lnTo>
                  <a:pt x="3036401" y="701051"/>
                </a:lnTo>
                <a:cubicBezTo>
                  <a:pt x="3036902" y="707582"/>
                  <a:pt x="3042810" y="712690"/>
                  <a:pt x="3050000" y="712857"/>
                </a:cubicBezTo>
                <a:cubicBezTo>
                  <a:pt x="3057133" y="712913"/>
                  <a:pt x="3063209" y="708109"/>
                  <a:pt x="3064156" y="701659"/>
                </a:cubicBezTo>
                <a:lnTo>
                  <a:pt x="3101049" y="411974"/>
                </a:lnTo>
                <a:lnTo>
                  <a:pt x="3143295" y="887114"/>
                </a:lnTo>
                <a:cubicBezTo>
                  <a:pt x="3143853" y="893691"/>
                  <a:pt x="3149927" y="898763"/>
                  <a:pt x="3157172" y="898768"/>
                </a:cubicBezTo>
                <a:cubicBezTo>
                  <a:pt x="3164417" y="898768"/>
                  <a:pt x="3170437" y="893752"/>
                  <a:pt x="3171049" y="887215"/>
                </a:cubicBezTo>
                <a:lnTo>
                  <a:pt x="3200253" y="574881"/>
                </a:lnTo>
                <a:lnTo>
                  <a:pt x="3238541" y="1051845"/>
                </a:lnTo>
                <a:cubicBezTo>
                  <a:pt x="3239041" y="1058366"/>
                  <a:pt x="3244949" y="1063458"/>
                  <a:pt x="3252139" y="1063600"/>
                </a:cubicBezTo>
                <a:lnTo>
                  <a:pt x="3252418" y="1063600"/>
                </a:lnTo>
                <a:cubicBezTo>
                  <a:pt x="3259161" y="1063190"/>
                  <a:pt x="3264623" y="1058417"/>
                  <a:pt x="3265292" y="1052301"/>
                </a:cubicBezTo>
                <a:lnTo>
                  <a:pt x="3313892" y="665026"/>
                </a:lnTo>
                <a:lnTo>
                  <a:pt x="3346292" y="831917"/>
                </a:lnTo>
                <a:cubicBezTo>
                  <a:pt x="3347462" y="837977"/>
                  <a:pt x="3353259" y="842401"/>
                  <a:pt x="3360003" y="842406"/>
                </a:cubicBezTo>
                <a:lnTo>
                  <a:pt x="3360281" y="842406"/>
                </a:lnTo>
                <a:cubicBezTo>
                  <a:pt x="3367136" y="842294"/>
                  <a:pt x="3372877" y="837673"/>
                  <a:pt x="3373823" y="831511"/>
                </a:cubicBezTo>
                <a:lnTo>
                  <a:pt x="3433735" y="442867"/>
                </a:lnTo>
                <a:lnTo>
                  <a:pt x="3470129" y="703568"/>
                </a:lnTo>
                <a:cubicBezTo>
                  <a:pt x="3470852" y="709177"/>
                  <a:pt x="3475590" y="713671"/>
                  <a:pt x="3481721" y="714583"/>
                </a:cubicBezTo>
                <a:cubicBezTo>
                  <a:pt x="3489300" y="715713"/>
                  <a:pt x="3496489" y="711031"/>
                  <a:pt x="3497715" y="704125"/>
                </a:cubicBezTo>
                <a:lnTo>
                  <a:pt x="3511983" y="628119"/>
                </a:lnTo>
                <a:lnTo>
                  <a:pt x="3538846" y="705797"/>
                </a:lnTo>
                <a:cubicBezTo>
                  <a:pt x="3540629" y="711188"/>
                  <a:pt x="3546146" y="714832"/>
                  <a:pt x="3552333" y="714665"/>
                </a:cubicBezTo>
                <a:cubicBezTo>
                  <a:pt x="3558463" y="714568"/>
                  <a:pt x="3563870" y="710824"/>
                  <a:pt x="3565540" y="705443"/>
                </a:cubicBezTo>
                <a:lnTo>
                  <a:pt x="3587833" y="632780"/>
                </a:lnTo>
                <a:lnTo>
                  <a:pt x="3642785" y="939136"/>
                </a:lnTo>
                <a:cubicBezTo>
                  <a:pt x="3643900" y="945262"/>
                  <a:pt x="3649696" y="949762"/>
                  <a:pt x="3656551" y="949777"/>
                </a:cubicBezTo>
                <a:cubicBezTo>
                  <a:pt x="3663517" y="949615"/>
                  <a:pt x="3669314" y="944821"/>
                  <a:pt x="3670093" y="938528"/>
                </a:cubicBezTo>
                <a:lnTo>
                  <a:pt x="3704035" y="673571"/>
                </a:lnTo>
                <a:lnTo>
                  <a:pt x="3726327" y="816310"/>
                </a:lnTo>
                <a:cubicBezTo>
                  <a:pt x="3727162" y="821671"/>
                  <a:pt x="3731621" y="825973"/>
                  <a:pt x="3737474" y="827017"/>
                </a:cubicBezTo>
                <a:cubicBezTo>
                  <a:pt x="3744998" y="828360"/>
                  <a:pt x="3752297" y="823886"/>
                  <a:pt x="3753803" y="817019"/>
                </a:cubicBezTo>
                <a:lnTo>
                  <a:pt x="3802401" y="596146"/>
                </a:lnTo>
                <a:lnTo>
                  <a:pt x="3843308" y="694345"/>
                </a:lnTo>
                <a:cubicBezTo>
                  <a:pt x="3844925" y="698202"/>
                  <a:pt x="3848491" y="701110"/>
                  <a:pt x="3852894" y="702139"/>
                </a:cubicBezTo>
                <a:cubicBezTo>
                  <a:pt x="3860307" y="703882"/>
                  <a:pt x="3867941" y="699803"/>
                  <a:pt x="3869836" y="693028"/>
                </a:cubicBezTo>
                <a:lnTo>
                  <a:pt x="3890959" y="617985"/>
                </a:lnTo>
                <a:lnTo>
                  <a:pt x="3943123" y="753276"/>
                </a:lnTo>
                <a:cubicBezTo>
                  <a:pt x="3944740" y="757497"/>
                  <a:pt x="3948753" y="760618"/>
                  <a:pt x="3953546" y="761485"/>
                </a:cubicBezTo>
                <a:cubicBezTo>
                  <a:pt x="3961125" y="762838"/>
                  <a:pt x="3968426" y="758368"/>
                  <a:pt x="3969931" y="751502"/>
                </a:cubicBezTo>
                <a:lnTo>
                  <a:pt x="3995121" y="633135"/>
                </a:lnTo>
                <a:lnTo>
                  <a:pt x="4026388" y="747905"/>
                </a:lnTo>
                <a:cubicBezTo>
                  <a:pt x="4027725" y="753007"/>
                  <a:pt x="4032406" y="756833"/>
                  <a:pt x="4038091" y="757522"/>
                </a:cubicBezTo>
                <a:cubicBezTo>
                  <a:pt x="4045727" y="758449"/>
                  <a:pt x="4052749" y="753575"/>
                  <a:pt x="4053751" y="746638"/>
                </a:cubicBezTo>
                <a:lnTo>
                  <a:pt x="4084516" y="547806"/>
                </a:lnTo>
                <a:lnTo>
                  <a:pt x="4121188" y="978508"/>
                </a:lnTo>
                <a:cubicBezTo>
                  <a:pt x="4121354" y="985505"/>
                  <a:pt x="4127707" y="991049"/>
                  <a:pt x="4135454" y="990897"/>
                </a:cubicBezTo>
                <a:cubicBezTo>
                  <a:pt x="4143146" y="990744"/>
                  <a:pt x="4149220" y="984948"/>
                  <a:pt x="4149053" y="977950"/>
                </a:cubicBezTo>
                <a:lnTo>
                  <a:pt x="4173687" y="251736"/>
                </a:lnTo>
                <a:lnTo>
                  <a:pt x="4211863" y="693282"/>
                </a:lnTo>
                <a:cubicBezTo>
                  <a:pt x="4212420" y="699813"/>
                  <a:pt x="4218383" y="704875"/>
                  <a:pt x="4225573" y="704987"/>
                </a:cubicBezTo>
                <a:cubicBezTo>
                  <a:pt x="4232763" y="704966"/>
                  <a:pt x="4238725" y="700021"/>
                  <a:pt x="4239450" y="693535"/>
                </a:cubicBezTo>
                <a:lnTo>
                  <a:pt x="4269991" y="414339"/>
                </a:lnTo>
                <a:lnTo>
                  <a:pt x="4307052" y="870629"/>
                </a:lnTo>
                <a:cubicBezTo>
                  <a:pt x="4307611" y="877237"/>
                  <a:pt x="4313684" y="882329"/>
                  <a:pt x="4320985" y="882334"/>
                </a:cubicBezTo>
                <a:cubicBezTo>
                  <a:pt x="4328342" y="882289"/>
                  <a:pt x="4334361" y="877044"/>
                  <a:pt x="4334751" y="870376"/>
                </a:cubicBezTo>
                <a:lnTo>
                  <a:pt x="4367913" y="333114"/>
                </a:lnTo>
                <a:lnTo>
                  <a:pt x="4402298" y="703416"/>
                </a:lnTo>
                <a:cubicBezTo>
                  <a:pt x="4402799" y="708848"/>
                  <a:pt x="4407035" y="713388"/>
                  <a:pt x="4412887" y="714685"/>
                </a:cubicBezTo>
                <a:cubicBezTo>
                  <a:pt x="4420355" y="716347"/>
                  <a:pt x="4427879" y="712187"/>
                  <a:pt x="4429719" y="705392"/>
                </a:cubicBezTo>
                <a:lnTo>
                  <a:pt x="4454797" y="613577"/>
                </a:lnTo>
                <a:lnTo>
                  <a:pt x="4489462" y="684516"/>
                </a:lnTo>
                <a:cubicBezTo>
                  <a:pt x="4491079" y="687895"/>
                  <a:pt x="4494256" y="690459"/>
                  <a:pt x="4498157" y="691533"/>
                </a:cubicBezTo>
                <a:cubicBezTo>
                  <a:pt x="4505514" y="693566"/>
                  <a:pt x="4513316" y="689791"/>
                  <a:pt x="4515546" y="683097"/>
                </a:cubicBezTo>
                <a:lnTo>
                  <a:pt x="4532265" y="632426"/>
                </a:lnTo>
                <a:lnTo>
                  <a:pt x="4587997" y="979166"/>
                </a:lnTo>
                <a:cubicBezTo>
                  <a:pt x="4588164" y="986164"/>
                  <a:pt x="4594518" y="991722"/>
                  <a:pt x="4602208" y="991581"/>
                </a:cubicBezTo>
                <a:cubicBezTo>
                  <a:pt x="4609900" y="991439"/>
                  <a:pt x="4616029" y="985657"/>
                  <a:pt x="4615863" y="978659"/>
                </a:cubicBezTo>
                <a:lnTo>
                  <a:pt x="4663680" y="558649"/>
                </a:lnTo>
                <a:lnTo>
                  <a:pt x="4683465" y="703669"/>
                </a:lnTo>
                <a:cubicBezTo>
                  <a:pt x="4684135" y="708219"/>
                  <a:pt x="4687422" y="712101"/>
                  <a:pt x="4692104" y="713808"/>
                </a:cubicBezTo>
                <a:cubicBezTo>
                  <a:pt x="4699238" y="716408"/>
                  <a:pt x="4707375" y="713256"/>
                  <a:pt x="4710217" y="706760"/>
                </a:cubicBezTo>
                <a:lnTo>
                  <a:pt x="4751291" y="612715"/>
                </a:lnTo>
                <a:lnTo>
                  <a:pt x="4776928" y="689431"/>
                </a:lnTo>
                <a:cubicBezTo>
                  <a:pt x="4778544" y="694189"/>
                  <a:pt x="4783059" y="697654"/>
                  <a:pt x="4788520" y="698278"/>
                </a:cubicBezTo>
                <a:cubicBezTo>
                  <a:pt x="4796155" y="699159"/>
                  <a:pt x="4803122" y="694244"/>
                  <a:pt x="4804068" y="687303"/>
                </a:cubicBezTo>
                <a:lnTo>
                  <a:pt x="4845646" y="382467"/>
                </a:lnTo>
                <a:lnTo>
                  <a:pt x="4887889" y="847372"/>
                </a:lnTo>
                <a:cubicBezTo>
                  <a:pt x="4887778" y="854369"/>
                  <a:pt x="4893853" y="860140"/>
                  <a:pt x="4901545" y="860267"/>
                </a:cubicBezTo>
                <a:cubicBezTo>
                  <a:pt x="4909291" y="860394"/>
                  <a:pt x="4915644" y="854825"/>
                  <a:pt x="4915755" y="847827"/>
                </a:cubicBezTo>
                <a:lnTo>
                  <a:pt x="4946240" y="616667"/>
                </a:lnTo>
                <a:lnTo>
                  <a:pt x="4978788" y="787225"/>
                </a:lnTo>
                <a:cubicBezTo>
                  <a:pt x="4979958" y="793255"/>
                  <a:pt x="4985699" y="797663"/>
                  <a:pt x="4992442" y="797714"/>
                </a:cubicBezTo>
                <a:cubicBezTo>
                  <a:pt x="4999130" y="797826"/>
                  <a:pt x="5004926" y="793549"/>
                  <a:pt x="5006208" y="787580"/>
                </a:cubicBezTo>
                <a:lnTo>
                  <a:pt x="5042044" y="616465"/>
                </a:lnTo>
                <a:lnTo>
                  <a:pt x="5076821" y="721252"/>
                </a:lnTo>
                <a:cubicBezTo>
                  <a:pt x="5078603" y="726598"/>
                  <a:pt x="5084010" y="730261"/>
                  <a:pt x="5090140" y="730271"/>
                </a:cubicBezTo>
                <a:cubicBezTo>
                  <a:pt x="5096271" y="730256"/>
                  <a:pt x="5101733" y="726567"/>
                  <a:pt x="5103461" y="721201"/>
                </a:cubicBezTo>
                <a:lnTo>
                  <a:pt x="5133500" y="628727"/>
                </a:lnTo>
                <a:lnTo>
                  <a:pt x="5164710" y="781196"/>
                </a:lnTo>
                <a:cubicBezTo>
                  <a:pt x="5166048" y="787094"/>
                  <a:pt x="5171732" y="791330"/>
                  <a:pt x="5178364" y="791330"/>
                </a:cubicBezTo>
                <a:lnTo>
                  <a:pt x="5178643" y="791330"/>
                </a:lnTo>
                <a:cubicBezTo>
                  <a:pt x="5185442" y="791208"/>
                  <a:pt x="5191127" y="786678"/>
                  <a:pt x="5192185" y="780587"/>
                </a:cubicBezTo>
                <a:lnTo>
                  <a:pt x="5233984" y="531540"/>
                </a:lnTo>
                <a:lnTo>
                  <a:pt x="5262240" y="703821"/>
                </a:lnTo>
                <a:cubicBezTo>
                  <a:pt x="5263188" y="710251"/>
                  <a:pt x="5269429" y="714938"/>
                  <a:pt x="5276563" y="714614"/>
                </a:cubicBezTo>
                <a:cubicBezTo>
                  <a:pt x="5283696" y="714320"/>
                  <a:pt x="5289381" y="709217"/>
                  <a:pt x="5289883" y="702757"/>
                </a:cubicBezTo>
                <a:lnTo>
                  <a:pt x="5316467" y="322118"/>
                </a:lnTo>
                <a:lnTo>
                  <a:pt x="5359715" y="977950"/>
                </a:lnTo>
                <a:cubicBezTo>
                  <a:pt x="5360160" y="984628"/>
                  <a:pt x="5366236" y="989843"/>
                  <a:pt x="5373593" y="989858"/>
                </a:cubicBezTo>
                <a:cubicBezTo>
                  <a:pt x="5381004" y="989757"/>
                  <a:pt x="5387079" y="984395"/>
                  <a:pt x="5387358" y="977646"/>
                </a:cubicBezTo>
                <a:lnTo>
                  <a:pt x="5416673" y="261262"/>
                </a:lnTo>
                <a:lnTo>
                  <a:pt x="5457134" y="830498"/>
                </a:lnTo>
                <a:cubicBezTo>
                  <a:pt x="5457580" y="837176"/>
                  <a:pt x="5463710" y="842370"/>
                  <a:pt x="5471068" y="842355"/>
                </a:cubicBezTo>
                <a:cubicBezTo>
                  <a:pt x="5478423" y="842340"/>
                  <a:pt x="5484498" y="837156"/>
                  <a:pt x="5484945" y="830498"/>
                </a:cubicBezTo>
                <a:lnTo>
                  <a:pt x="5512811" y="432125"/>
                </a:lnTo>
                <a:lnTo>
                  <a:pt x="5538725" y="703061"/>
                </a:lnTo>
                <a:cubicBezTo>
                  <a:pt x="5539227" y="708077"/>
                  <a:pt x="5542905" y="712359"/>
                  <a:pt x="5548144" y="713965"/>
                </a:cubicBezTo>
                <a:cubicBezTo>
                  <a:pt x="5555445" y="716200"/>
                  <a:pt x="5563359" y="712633"/>
                  <a:pt x="5565812" y="706000"/>
                </a:cubicBezTo>
                <a:lnTo>
                  <a:pt x="5604824" y="601416"/>
                </a:lnTo>
                <a:lnTo>
                  <a:pt x="5641217" y="768274"/>
                </a:lnTo>
                <a:cubicBezTo>
                  <a:pt x="5642387" y="773742"/>
                  <a:pt x="5647402" y="777866"/>
                  <a:pt x="5653478" y="778429"/>
                </a:cubicBezTo>
                <a:cubicBezTo>
                  <a:pt x="5661112" y="779138"/>
                  <a:pt x="5667967" y="774071"/>
                  <a:pt x="5668748" y="767109"/>
                </a:cubicBezTo>
                <a:lnTo>
                  <a:pt x="5698842" y="501493"/>
                </a:lnTo>
                <a:lnTo>
                  <a:pt x="5749838" y="677725"/>
                </a:lnTo>
                <a:cubicBezTo>
                  <a:pt x="5751064" y="681976"/>
                  <a:pt x="5754630" y="685336"/>
                  <a:pt x="5759256" y="686603"/>
                </a:cubicBezTo>
                <a:cubicBezTo>
                  <a:pt x="5766669" y="688625"/>
                  <a:pt x="5774415" y="684830"/>
                  <a:pt x="5776644" y="678131"/>
                </a:cubicBezTo>
                <a:lnTo>
                  <a:pt x="5797377" y="615755"/>
                </a:lnTo>
                <a:lnTo>
                  <a:pt x="5830816" y="706000"/>
                </a:lnTo>
                <a:cubicBezTo>
                  <a:pt x="5832711" y="711108"/>
                  <a:pt x="5838005" y="714558"/>
                  <a:pt x="5843913" y="714614"/>
                </a:cubicBezTo>
                <a:cubicBezTo>
                  <a:pt x="5849876" y="714731"/>
                  <a:pt x="5855227" y="711330"/>
                  <a:pt x="5857177" y="706203"/>
                </a:cubicBezTo>
                <a:lnTo>
                  <a:pt x="5899421" y="598730"/>
                </a:lnTo>
                <a:lnTo>
                  <a:pt x="5936093" y="701288"/>
                </a:lnTo>
                <a:cubicBezTo>
                  <a:pt x="5937710" y="705858"/>
                  <a:pt x="5942057" y="709192"/>
                  <a:pt x="5947296" y="709891"/>
                </a:cubicBezTo>
                <a:cubicBezTo>
                  <a:pt x="5954930" y="710915"/>
                  <a:pt x="5962008" y="706131"/>
                  <a:pt x="5963124" y="699210"/>
                </a:cubicBezTo>
                <a:lnTo>
                  <a:pt x="5990599" y="527588"/>
                </a:lnTo>
                <a:lnTo>
                  <a:pt x="6035519" y="870933"/>
                </a:lnTo>
                <a:cubicBezTo>
                  <a:pt x="6036355" y="877292"/>
                  <a:pt x="6042318" y="882076"/>
                  <a:pt x="6049341" y="882081"/>
                </a:cubicBezTo>
                <a:lnTo>
                  <a:pt x="6049674" y="882081"/>
                </a:lnTo>
                <a:cubicBezTo>
                  <a:pt x="6056808" y="881939"/>
                  <a:pt x="6062716" y="876872"/>
                  <a:pt x="6063218" y="870376"/>
                </a:cubicBezTo>
                <a:lnTo>
                  <a:pt x="6096155" y="467340"/>
                </a:lnTo>
                <a:lnTo>
                  <a:pt x="6118057" y="703111"/>
                </a:lnTo>
                <a:cubicBezTo>
                  <a:pt x="6118168" y="710109"/>
                  <a:pt x="6124467" y="715699"/>
                  <a:pt x="6132157" y="715602"/>
                </a:cubicBezTo>
                <a:cubicBezTo>
                  <a:pt x="6139905" y="715505"/>
                  <a:pt x="6146034" y="709755"/>
                  <a:pt x="6145923" y="702757"/>
                </a:cubicBezTo>
                <a:lnTo>
                  <a:pt x="6174570" y="236130"/>
                </a:lnTo>
                <a:lnTo>
                  <a:pt x="6208009" y="669669"/>
                </a:lnTo>
                <a:cubicBezTo>
                  <a:pt x="6208510" y="676200"/>
                  <a:pt x="6214417" y="681308"/>
                  <a:pt x="6221607" y="681475"/>
                </a:cubicBezTo>
                <a:cubicBezTo>
                  <a:pt x="6228741" y="681531"/>
                  <a:pt x="6234816" y="676727"/>
                  <a:pt x="6235763" y="670277"/>
                </a:cubicBezTo>
                <a:lnTo>
                  <a:pt x="6272657" y="380592"/>
                </a:lnTo>
                <a:lnTo>
                  <a:pt x="6314902" y="855732"/>
                </a:lnTo>
                <a:cubicBezTo>
                  <a:pt x="6315460" y="862309"/>
                  <a:pt x="6321534" y="867381"/>
                  <a:pt x="6328780" y="867386"/>
                </a:cubicBezTo>
                <a:cubicBezTo>
                  <a:pt x="6336025" y="867386"/>
                  <a:pt x="6342044" y="862370"/>
                  <a:pt x="6342657" y="855833"/>
                </a:cubicBezTo>
                <a:lnTo>
                  <a:pt x="6371860" y="543499"/>
                </a:lnTo>
                <a:lnTo>
                  <a:pt x="6410148" y="1020463"/>
                </a:lnTo>
                <a:cubicBezTo>
                  <a:pt x="6410649" y="1026984"/>
                  <a:pt x="6416557" y="1032076"/>
                  <a:pt x="6423747" y="1032218"/>
                </a:cubicBezTo>
                <a:lnTo>
                  <a:pt x="6424026" y="1032218"/>
                </a:lnTo>
                <a:cubicBezTo>
                  <a:pt x="6430769" y="1031808"/>
                  <a:pt x="6436231" y="1027035"/>
                  <a:pt x="6436900" y="1020919"/>
                </a:cubicBezTo>
                <a:lnTo>
                  <a:pt x="6476778" y="703139"/>
                </a:lnTo>
                <a:lnTo>
                  <a:pt x="6517102" y="1024464"/>
                </a:lnTo>
                <a:cubicBezTo>
                  <a:pt x="6517771" y="1030580"/>
                  <a:pt x="6523233" y="1035353"/>
                  <a:pt x="6529975" y="1035763"/>
                </a:cubicBezTo>
                <a:lnTo>
                  <a:pt x="6530255" y="1035763"/>
                </a:lnTo>
                <a:cubicBezTo>
                  <a:pt x="6537445" y="1035621"/>
                  <a:pt x="6543353" y="1030529"/>
                  <a:pt x="6543853" y="1024008"/>
                </a:cubicBezTo>
                <a:lnTo>
                  <a:pt x="6582141" y="547044"/>
                </a:lnTo>
                <a:lnTo>
                  <a:pt x="6611345" y="859378"/>
                </a:lnTo>
                <a:cubicBezTo>
                  <a:pt x="6611957" y="865915"/>
                  <a:pt x="6617977" y="870931"/>
                  <a:pt x="6625222" y="870931"/>
                </a:cubicBezTo>
                <a:cubicBezTo>
                  <a:pt x="6632467" y="870926"/>
                  <a:pt x="6638541" y="865854"/>
                  <a:pt x="6639099" y="859277"/>
                </a:cubicBezTo>
                <a:lnTo>
                  <a:pt x="6681344" y="384137"/>
                </a:lnTo>
                <a:lnTo>
                  <a:pt x="6718238" y="673822"/>
                </a:lnTo>
                <a:cubicBezTo>
                  <a:pt x="6719185" y="680272"/>
                  <a:pt x="6725261" y="685076"/>
                  <a:pt x="6732394" y="685020"/>
                </a:cubicBezTo>
                <a:cubicBezTo>
                  <a:pt x="6739584" y="684853"/>
                  <a:pt x="6745492" y="679745"/>
                  <a:pt x="6745992" y="673214"/>
                </a:cubicBezTo>
                <a:lnTo>
                  <a:pt x="6779432" y="239675"/>
                </a:lnTo>
                <a:lnTo>
                  <a:pt x="6808078" y="706302"/>
                </a:lnTo>
                <a:cubicBezTo>
                  <a:pt x="6807967" y="713300"/>
                  <a:pt x="6814097" y="719050"/>
                  <a:pt x="6821844" y="719147"/>
                </a:cubicBezTo>
                <a:cubicBezTo>
                  <a:pt x="6829534" y="719244"/>
                  <a:pt x="6835833" y="713654"/>
                  <a:pt x="6835944" y="706656"/>
                </a:cubicBezTo>
                <a:lnTo>
                  <a:pt x="6857847" y="470885"/>
                </a:lnTo>
                <a:lnTo>
                  <a:pt x="6890784" y="873921"/>
                </a:lnTo>
                <a:cubicBezTo>
                  <a:pt x="6891286" y="880417"/>
                  <a:pt x="6897194" y="885484"/>
                  <a:pt x="6904327" y="885626"/>
                </a:cubicBezTo>
                <a:lnTo>
                  <a:pt x="6904661" y="885626"/>
                </a:lnTo>
                <a:cubicBezTo>
                  <a:pt x="6911683" y="885621"/>
                  <a:pt x="6917647" y="880837"/>
                  <a:pt x="6918482" y="874478"/>
                </a:cubicBezTo>
                <a:lnTo>
                  <a:pt x="6963402" y="531133"/>
                </a:lnTo>
                <a:lnTo>
                  <a:pt x="6990877" y="702755"/>
                </a:lnTo>
                <a:cubicBezTo>
                  <a:pt x="6991993" y="709676"/>
                  <a:pt x="6999071" y="714460"/>
                  <a:pt x="7006705" y="713436"/>
                </a:cubicBezTo>
                <a:cubicBezTo>
                  <a:pt x="7011944" y="712737"/>
                  <a:pt x="7016292" y="709403"/>
                  <a:pt x="7017908" y="704833"/>
                </a:cubicBezTo>
                <a:lnTo>
                  <a:pt x="7054580" y="602275"/>
                </a:lnTo>
                <a:lnTo>
                  <a:pt x="7096824" y="709748"/>
                </a:lnTo>
                <a:cubicBezTo>
                  <a:pt x="7098775" y="714875"/>
                  <a:pt x="7104125" y="718276"/>
                  <a:pt x="7110088" y="718159"/>
                </a:cubicBezTo>
                <a:cubicBezTo>
                  <a:pt x="7115997" y="718103"/>
                  <a:pt x="7121291" y="714653"/>
                  <a:pt x="7123185" y="709545"/>
                </a:cubicBezTo>
                <a:lnTo>
                  <a:pt x="7156624" y="619300"/>
                </a:lnTo>
                <a:lnTo>
                  <a:pt x="7177357" y="681676"/>
                </a:lnTo>
                <a:cubicBezTo>
                  <a:pt x="7179586" y="688375"/>
                  <a:pt x="7187332" y="692170"/>
                  <a:pt x="7194745" y="690148"/>
                </a:cubicBezTo>
                <a:cubicBezTo>
                  <a:pt x="7199371" y="688881"/>
                  <a:pt x="7202937" y="685521"/>
                  <a:pt x="7204163" y="681270"/>
                </a:cubicBezTo>
                <a:lnTo>
                  <a:pt x="7255159" y="505038"/>
                </a:lnTo>
                <a:lnTo>
                  <a:pt x="7285254" y="770654"/>
                </a:lnTo>
                <a:cubicBezTo>
                  <a:pt x="7286034" y="777616"/>
                  <a:pt x="7292889" y="782683"/>
                  <a:pt x="7300524" y="781974"/>
                </a:cubicBezTo>
                <a:cubicBezTo>
                  <a:pt x="7306599" y="781411"/>
                  <a:pt x="7311615" y="777287"/>
                  <a:pt x="7312785" y="771819"/>
                </a:cubicBezTo>
                <a:lnTo>
                  <a:pt x="7349178" y="604961"/>
                </a:lnTo>
                <a:lnTo>
                  <a:pt x="7388190" y="709545"/>
                </a:lnTo>
                <a:cubicBezTo>
                  <a:pt x="7390642" y="716178"/>
                  <a:pt x="7398557" y="719745"/>
                  <a:pt x="7405858" y="717510"/>
                </a:cubicBezTo>
                <a:cubicBezTo>
                  <a:pt x="7411096" y="715904"/>
                  <a:pt x="7414774" y="711622"/>
                  <a:pt x="7415276" y="706606"/>
                </a:cubicBezTo>
                <a:lnTo>
                  <a:pt x="7441191" y="435670"/>
                </a:lnTo>
                <a:lnTo>
                  <a:pt x="7469056" y="834043"/>
                </a:lnTo>
                <a:cubicBezTo>
                  <a:pt x="7469503" y="840701"/>
                  <a:pt x="7475578" y="845885"/>
                  <a:pt x="7482934" y="845900"/>
                </a:cubicBezTo>
                <a:cubicBezTo>
                  <a:pt x="7490291" y="845915"/>
                  <a:pt x="7496422" y="840721"/>
                  <a:pt x="7496867" y="834043"/>
                </a:cubicBezTo>
                <a:lnTo>
                  <a:pt x="7537328" y="264807"/>
                </a:lnTo>
                <a:lnTo>
                  <a:pt x="7566643" y="981191"/>
                </a:lnTo>
                <a:cubicBezTo>
                  <a:pt x="7566922" y="987940"/>
                  <a:pt x="7572998" y="993302"/>
                  <a:pt x="7580409" y="993403"/>
                </a:cubicBezTo>
                <a:cubicBezTo>
                  <a:pt x="7587765" y="993388"/>
                  <a:pt x="7593841" y="988173"/>
                  <a:pt x="7594286" y="981495"/>
                </a:cubicBezTo>
                <a:lnTo>
                  <a:pt x="7637534" y="325663"/>
                </a:lnTo>
                <a:lnTo>
                  <a:pt x="7664118" y="706302"/>
                </a:lnTo>
                <a:cubicBezTo>
                  <a:pt x="7664620" y="712762"/>
                  <a:pt x="7670305" y="717865"/>
                  <a:pt x="7677439" y="718159"/>
                </a:cubicBezTo>
                <a:cubicBezTo>
                  <a:pt x="7684572" y="718483"/>
                  <a:pt x="7690814" y="713796"/>
                  <a:pt x="7691761" y="707366"/>
                </a:cubicBezTo>
                <a:lnTo>
                  <a:pt x="7720017" y="535085"/>
                </a:lnTo>
                <a:lnTo>
                  <a:pt x="7761816" y="784132"/>
                </a:lnTo>
                <a:cubicBezTo>
                  <a:pt x="7762874" y="790223"/>
                  <a:pt x="7768559" y="794753"/>
                  <a:pt x="7775358" y="794875"/>
                </a:cubicBezTo>
                <a:lnTo>
                  <a:pt x="7775637" y="794875"/>
                </a:lnTo>
                <a:cubicBezTo>
                  <a:pt x="7782270" y="794875"/>
                  <a:pt x="7787954" y="790639"/>
                  <a:pt x="7789291" y="784741"/>
                </a:cubicBezTo>
                <a:lnTo>
                  <a:pt x="7820502" y="632272"/>
                </a:lnTo>
                <a:lnTo>
                  <a:pt x="7850541" y="724746"/>
                </a:lnTo>
                <a:cubicBezTo>
                  <a:pt x="7852269" y="730112"/>
                  <a:pt x="7857730" y="733801"/>
                  <a:pt x="7863861" y="733816"/>
                </a:cubicBezTo>
                <a:cubicBezTo>
                  <a:pt x="7869991" y="733806"/>
                  <a:pt x="7875398" y="730143"/>
                  <a:pt x="7877181" y="724797"/>
                </a:cubicBezTo>
                <a:lnTo>
                  <a:pt x="7911958" y="620010"/>
                </a:lnTo>
                <a:lnTo>
                  <a:pt x="7947794" y="791125"/>
                </a:lnTo>
                <a:cubicBezTo>
                  <a:pt x="7949075" y="797094"/>
                  <a:pt x="7954872" y="801371"/>
                  <a:pt x="7961559" y="801259"/>
                </a:cubicBezTo>
                <a:cubicBezTo>
                  <a:pt x="7968303" y="801208"/>
                  <a:pt x="7974043" y="796800"/>
                  <a:pt x="7975213" y="790770"/>
                </a:cubicBezTo>
                <a:lnTo>
                  <a:pt x="8007761" y="620212"/>
                </a:lnTo>
                <a:lnTo>
                  <a:pt x="8038246" y="851372"/>
                </a:lnTo>
                <a:cubicBezTo>
                  <a:pt x="8038358" y="858370"/>
                  <a:pt x="8044711" y="863939"/>
                  <a:pt x="8052457" y="863812"/>
                </a:cubicBezTo>
                <a:cubicBezTo>
                  <a:pt x="8060149" y="863685"/>
                  <a:pt x="8066223" y="857914"/>
                  <a:pt x="8066112" y="850917"/>
                </a:cubicBezTo>
                <a:lnTo>
                  <a:pt x="8108355" y="386012"/>
                </a:lnTo>
                <a:lnTo>
                  <a:pt x="8149933" y="690848"/>
                </a:lnTo>
                <a:cubicBezTo>
                  <a:pt x="8150880" y="697789"/>
                  <a:pt x="8157847" y="702704"/>
                  <a:pt x="8165481" y="701823"/>
                </a:cubicBezTo>
                <a:cubicBezTo>
                  <a:pt x="8170943" y="701199"/>
                  <a:pt x="8175457" y="697734"/>
                  <a:pt x="8177074" y="692976"/>
                </a:cubicBezTo>
                <a:lnTo>
                  <a:pt x="8202710" y="616260"/>
                </a:lnTo>
                <a:lnTo>
                  <a:pt x="8243784" y="710305"/>
                </a:lnTo>
                <a:cubicBezTo>
                  <a:pt x="8246626" y="716801"/>
                  <a:pt x="8254763" y="719953"/>
                  <a:pt x="8261898" y="717353"/>
                </a:cubicBezTo>
                <a:cubicBezTo>
                  <a:pt x="8266579" y="715646"/>
                  <a:pt x="8269866" y="711764"/>
                  <a:pt x="8270536" y="707214"/>
                </a:cubicBezTo>
                <a:lnTo>
                  <a:pt x="8290321" y="562194"/>
                </a:lnTo>
                <a:lnTo>
                  <a:pt x="8338138" y="982204"/>
                </a:lnTo>
                <a:cubicBezTo>
                  <a:pt x="8337972" y="989202"/>
                  <a:pt x="8344102" y="994984"/>
                  <a:pt x="8351793" y="995126"/>
                </a:cubicBezTo>
                <a:cubicBezTo>
                  <a:pt x="8359484" y="995267"/>
                  <a:pt x="8365838" y="989709"/>
                  <a:pt x="8366004" y="982711"/>
                </a:cubicBezTo>
                <a:lnTo>
                  <a:pt x="8421735" y="635971"/>
                </a:lnTo>
                <a:lnTo>
                  <a:pt x="8438455" y="686642"/>
                </a:lnTo>
                <a:cubicBezTo>
                  <a:pt x="8440685" y="693336"/>
                  <a:pt x="8448487" y="697111"/>
                  <a:pt x="8455844" y="695078"/>
                </a:cubicBezTo>
                <a:cubicBezTo>
                  <a:pt x="8459745" y="694004"/>
                  <a:pt x="8462922" y="691440"/>
                  <a:pt x="8464539" y="688061"/>
                </a:cubicBezTo>
                <a:lnTo>
                  <a:pt x="8499203" y="617122"/>
                </a:lnTo>
                <a:lnTo>
                  <a:pt x="8524282" y="708937"/>
                </a:lnTo>
                <a:cubicBezTo>
                  <a:pt x="8526123" y="715732"/>
                  <a:pt x="8533646" y="719892"/>
                  <a:pt x="8541114" y="718230"/>
                </a:cubicBezTo>
                <a:cubicBezTo>
                  <a:pt x="8546967" y="716933"/>
                  <a:pt x="8551202" y="712393"/>
                  <a:pt x="8551703" y="706961"/>
                </a:cubicBezTo>
                <a:lnTo>
                  <a:pt x="8586089" y="336659"/>
                </a:lnTo>
                <a:lnTo>
                  <a:pt x="8619251" y="873921"/>
                </a:lnTo>
                <a:cubicBezTo>
                  <a:pt x="8619640" y="880589"/>
                  <a:pt x="8625659" y="885834"/>
                  <a:pt x="8633015" y="885879"/>
                </a:cubicBezTo>
                <a:cubicBezTo>
                  <a:pt x="8640317" y="885874"/>
                  <a:pt x="8646391" y="880782"/>
                  <a:pt x="8646949" y="874174"/>
                </a:cubicBezTo>
                <a:lnTo>
                  <a:pt x="8684010" y="417884"/>
                </a:lnTo>
                <a:lnTo>
                  <a:pt x="8714551" y="697080"/>
                </a:lnTo>
                <a:cubicBezTo>
                  <a:pt x="8715275" y="703566"/>
                  <a:pt x="8721238" y="708511"/>
                  <a:pt x="8728428" y="708532"/>
                </a:cubicBezTo>
                <a:cubicBezTo>
                  <a:pt x="8735618" y="708420"/>
                  <a:pt x="8741581" y="703358"/>
                  <a:pt x="8742137" y="696827"/>
                </a:cubicBezTo>
                <a:lnTo>
                  <a:pt x="8780314" y="255281"/>
                </a:lnTo>
                <a:lnTo>
                  <a:pt x="8804947" y="981495"/>
                </a:lnTo>
                <a:cubicBezTo>
                  <a:pt x="8804781" y="988493"/>
                  <a:pt x="8810855" y="994289"/>
                  <a:pt x="8818547" y="994442"/>
                </a:cubicBezTo>
                <a:cubicBezTo>
                  <a:pt x="8826293" y="994594"/>
                  <a:pt x="8832647" y="989050"/>
                  <a:pt x="8832813" y="982053"/>
                </a:cubicBezTo>
                <a:lnTo>
                  <a:pt x="8869485" y="551351"/>
                </a:lnTo>
                <a:lnTo>
                  <a:pt x="8900250" y="750183"/>
                </a:lnTo>
                <a:cubicBezTo>
                  <a:pt x="8901252" y="757120"/>
                  <a:pt x="8908275" y="761994"/>
                  <a:pt x="8915910" y="761067"/>
                </a:cubicBezTo>
                <a:cubicBezTo>
                  <a:pt x="8921595" y="760378"/>
                  <a:pt x="8926276" y="756552"/>
                  <a:pt x="8927613" y="751450"/>
                </a:cubicBezTo>
                <a:lnTo>
                  <a:pt x="8958879" y="636680"/>
                </a:lnTo>
                <a:lnTo>
                  <a:pt x="8984070" y="755047"/>
                </a:lnTo>
                <a:cubicBezTo>
                  <a:pt x="8985575" y="761913"/>
                  <a:pt x="8992876" y="766383"/>
                  <a:pt x="9000455" y="765030"/>
                </a:cubicBezTo>
                <a:cubicBezTo>
                  <a:pt x="9005248" y="764163"/>
                  <a:pt x="9009261" y="761042"/>
                  <a:pt x="9010878" y="756821"/>
                </a:cubicBezTo>
                <a:lnTo>
                  <a:pt x="9063041" y="621530"/>
                </a:lnTo>
                <a:lnTo>
                  <a:pt x="9084165" y="696573"/>
                </a:lnTo>
                <a:cubicBezTo>
                  <a:pt x="9086060" y="703348"/>
                  <a:pt x="9093694" y="707427"/>
                  <a:pt x="9101107" y="705684"/>
                </a:cubicBezTo>
                <a:cubicBezTo>
                  <a:pt x="9105510" y="704655"/>
                  <a:pt x="9109076" y="701747"/>
                  <a:pt x="9110693" y="697890"/>
                </a:cubicBezTo>
                <a:lnTo>
                  <a:pt x="9151600" y="599691"/>
                </a:lnTo>
                <a:lnTo>
                  <a:pt x="9200198" y="820564"/>
                </a:lnTo>
                <a:cubicBezTo>
                  <a:pt x="9201703" y="827431"/>
                  <a:pt x="9209003" y="831905"/>
                  <a:pt x="9216527" y="830562"/>
                </a:cubicBezTo>
                <a:cubicBezTo>
                  <a:pt x="9222380" y="829518"/>
                  <a:pt x="9226839" y="825216"/>
                  <a:pt x="9227673" y="819855"/>
                </a:cubicBezTo>
                <a:lnTo>
                  <a:pt x="9249966" y="677116"/>
                </a:lnTo>
                <a:lnTo>
                  <a:pt x="9283907" y="942073"/>
                </a:lnTo>
                <a:cubicBezTo>
                  <a:pt x="9284687" y="948366"/>
                  <a:pt x="9290483" y="953160"/>
                  <a:pt x="9297450" y="953322"/>
                </a:cubicBezTo>
                <a:cubicBezTo>
                  <a:pt x="9304305" y="953307"/>
                  <a:pt x="9310101" y="948807"/>
                  <a:pt x="9311216" y="942681"/>
                </a:cubicBezTo>
                <a:lnTo>
                  <a:pt x="9366168" y="636325"/>
                </a:lnTo>
                <a:lnTo>
                  <a:pt x="9388461" y="708988"/>
                </a:lnTo>
                <a:cubicBezTo>
                  <a:pt x="9390131" y="714369"/>
                  <a:pt x="9395538" y="718113"/>
                  <a:pt x="9401668" y="718210"/>
                </a:cubicBezTo>
                <a:cubicBezTo>
                  <a:pt x="9407855" y="718377"/>
                  <a:pt x="9413373" y="714733"/>
                  <a:pt x="9415155" y="709342"/>
                </a:cubicBezTo>
                <a:lnTo>
                  <a:pt x="9442018" y="631664"/>
                </a:lnTo>
                <a:lnTo>
                  <a:pt x="9456286" y="707670"/>
                </a:lnTo>
                <a:cubicBezTo>
                  <a:pt x="9457511" y="714576"/>
                  <a:pt x="9464701" y="719258"/>
                  <a:pt x="9472280" y="718128"/>
                </a:cubicBezTo>
                <a:cubicBezTo>
                  <a:pt x="9478411" y="717216"/>
                  <a:pt x="9483149" y="712722"/>
                  <a:pt x="9483872" y="707113"/>
                </a:cubicBezTo>
                <a:lnTo>
                  <a:pt x="9520266" y="446412"/>
                </a:lnTo>
                <a:lnTo>
                  <a:pt x="9580178" y="835056"/>
                </a:lnTo>
                <a:cubicBezTo>
                  <a:pt x="9581124" y="841218"/>
                  <a:pt x="9586865" y="845839"/>
                  <a:pt x="9593720" y="845951"/>
                </a:cubicBezTo>
                <a:lnTo>
                  <a:pt x="9593998" y="845951"/>
                </a:lnTo>
                <a:cubicBezTo>
                  <a:pt x="9600742" y="845946"/>
                  <a:pt x="9606539" y="841522"/>
                  <a:pt x="9607709" y="835462"/>
                </a:cubicBezTo>
                <a:lnTo>
                  <a:pt x="9640109" y="668571"/>
                </a:lnTo>
                <a:lnTo>
                  <a:pt x="9688709" y="1055846"/>
                </a:lnTo>
                <a:cubicBezTo>
                  <a:pt x="9689378" y="1061962"/>
                  <a:pt x="9694840" y="1066735"/>
                  <a:pt x="9701583" y="1067145"/>
                </a:cubicBezTo>
                <a:lnTo>
                  <a:pt x="9701862" y="1067145"/>
                </a:lnTo>
                <a:cubicBezTo>
                  <a:pt x="9709052" y="1067003"/>
                  <a:pt x="9714960" y="1061911"/>
                  <a:pt x="9715460" y="1055390"/>
                </a:cubicBezTo>
                <a:lnTo>
                  <a:pt x="9753748" y="578426"/>
                </a:lnTo>
                <a:lnTo>
                  <a:pt x="9782952" y="890760"/>
                </a:lnTo>
                <a:cubicBezTo>
                  <a:pt x="9783564" y="897297"/>
                  <a:pt x="9789584" y="902313"/>
                  <a:pt x="9796829" y="902313"/>
                </a:cubicBezTo>
                <a:cubicBezTo>
                  <a:pt x="9804074" y="902308"/>
                  <a:pt x="9810148" y="897236"/>
                  <a:pt x="9810707" y="890659"/>
                </a:cubicBezTo>
                <a:lnTo>
                  <a:pt x="9852951" y="415519"/>
                </a:lnTo>
                <a:lnTo>
                  <a:pt x="9889845" y="705204"/>
                </a:lnTo>
                <a:cubicBezTo>
                  <a:pt x="9890792" y="711654"/>
                  <a:pt x="9896868" y="716458"/>
                  <a:pt x="9904001" y="716402"/>
                </a:cubicBezTo>
                <a:cubicBezTo>
                  <a:pt x="9911191" y="716235"/>
                  <a:pt x="9917099" y="711127"/>
                  <a:pt x="9917600" y="704596"/>
                </a:cubicBezTo>
                <a:lnTo>
                  <a:pt x="9951039" y="271057"/>
                </a:lnTo>
                <a:lnTo>
                  <a:pt x="9979685" y="737684"/>
                </a:lnTo>
                <a:cubicBezTo>
                  <a:pt x="9979574" y="744682"/>
                  <a:pt x="9985704" y="750432"/>
                  <a:pt x="9993451" y="750529"/>
                </a:cubicBezTo>
                <a:cubicBezTo>
                  <a:pt x="10001141" y="750625"/>
                  <a:pt x="10007440" y="745036"/>
                  <a:pt x="10007551" y="738038"/>
                </a:cubicBezTo>
                <a:lnTo>
                  <a:pt x="10029454" y="502267"/>
                </a:lnTo>
                <a:lnTo>
                  <a:pt x="10062391" y="905303"/>
                </a:lnTo>
                <a:cubicBezTo>
                  <a:pt x="10062893" y="911799"/>
                  <a:pt x="10068801" y="916866"/>
                  <a:pt x="10075934" y="917008"/>
                </a:cubicBezTo>
                <a:lnTo>
                  <a:pt x="10076268" y="917008"/>
                </a:lnTo>
                <a:cubicBezTo>
                  <a:pt x="10083290" y="917003"/>
                  <a:pt x="10089254" y="912219"/>
                  <a:pt x="10090089" y="905860"/>
                </a:cubicBezTo>
                <a:lnTo>
                  <a:pt x="10135009" y="562515"/>
                </a:lnTo>
                <a:lnTo>
                  <a:pt x="10162484" y="734137"/>
                </a:lnTo>
                <a:cubicBezTo>
                  <a:pt x="10163600" y="741058"/>
                  <a:pt x="10170678" y="745842"/>
                  <a:pt x="10178313" y="744818"/>
                </a:cubicBezTo>
                <a:cubicBezTo>
                  <a:pt x="10183551" y="744119"/>
                  <a:pt x="10187899" y="740785"/>
                  <a:pt x="10189515" y="736215"/>
                </a:cubicBezTo>
                <a:lnTo>
                  <a:pt x="10226187" y="633657"/>
                </a:lnTo>
                <a:lnTo>
                  <a:pt x="10268431" y="741130"/>
                </a:lnTo>
                <a:cubicBezTo>
                  <a:pt x="10270382" y="746257"/>
                  <a:pt x="10275732" y="749658"/>
                  <a:pt x="10281695" y="749541"/>
                </a:cubicBezTo>
                <a:cubicBezTo>
                  <a:pt x="10287604" y="749485"/>
                  <a:pt x="10292898" y="746034"/>
                  <a:pt x="10294792" y="740927"/>
                </a:cubicBezTo>
                <a:lnTo>
                  <a:pt x="10328231" y="650682"/>
                </a:lnTo>
                <a:lnTo>
                  <a:pt x="10348965" y="713058"/>
                </a:lnTo>
                <a:cubicBezTo>
                  <a:pt x="10351193" y="719757"/>
                  <a:pt x="10358940" y="723551"/>
                  <a:pt x="10366352" y="721530"/>
                </a:cubicBezTo>
                <a:cubicBezTo>
                  <a:pt x="10370978" y="720263"/>
                  <a:pt x="10374544" y="716903"/>
                  <a:pt x="10375770" y="712652"/>
                </a:cubicBezTo>
                <a:lnTo>
                  <a:pt x="10426766" y="536420"/>
                </a:lnTo>
                <a:lnTo>
                  <a:pt x="10456861" y="802036"/>
                </a:lnTo>
                <a:cubicBezTo>
                  <a:pt x="10457641" y="808998"/>
                  <a:pt x="10464496" y="814065"/>
                  <a:pt x="10472131" y="813356"/>
                </a:cubicBezTo>
                <a:cubicBezTo>
                  <a:pt x="10478206" y="812793"/>
                  <a:pt x="10483222" y="808669"/>
                  <a:pt x="10484392" y="803201"/>
                </a:cubicBezTo>
                <a:lnTo>
                  <a:pt x="10520785" y="636342"/>
                </a:lnTo>
                <a:lnTo>
                  <a:pt x="10559797" y="740927"/>
                </a:lnTo>
                <a:cubicBezTo>
                  <a:pt x="10562249" y="747560"/>
                  <a:pt x="10570164" y="751127"/>
                  <a:pt x="10577465" y="748892"/>
                </a:cubicBezTo>
                <a:cubicBezTo>
                  <a:pt x="10582703" y="747286"/>
                  <a:pt x="10586381" y="743004"/>
                  <a:pt x="10586883" y="737988"/>
                </a:cubicBezTo>
                <a:lnTo>
                  <a:pt x="10612798" y="467051"/>
                </a:lnTo>
                <a:lnTo>
                  <a:pt x="10640664" y="865425"/>
                </a:lnTo>
                <a:cubicBezTo>
                  <a:pt x="10641110" y="872083"/>
                  <a:pt x="10647185" y="877267"/>
                  <a:pt x="10654541" y="877282"/>
                </a:cubicBezTo>
                <a:cubicBezTo>
                  <a:pt x="10661898" y="877297"/>
                  <a:pt x="10668029" y="872103"/>
                  <a:pt x="10668474" y="865425"/>
                </a:cubicBezTo>
                <a:lnTo>
                  <a:pt x="10708935" y="296189"/>
                </a:lnTo>
                <a:lnTo>
                  <a:pt x="10738251" y="1012573"/>
                </a:lnTo>
                <a:cubicBezTo>
                  <a:pt x="10738529" y="1019322"/>
                  <a:pt x="10744605" y="1024683"/>
                  <a:pt x="10752016" y="1024784"/>
                </a:cubicBezTo>
                <a:cubicBezTo>
                  <a:pt x="10759373" y="1024770"/>
                  <a:pt x="10765448" y="1019555"/>
                  <a:pt x="10765894" y="1012877"/>
                </a:cubicBezTo>
                <a:lnTo>
                  <a:pt x="10809141" y="357045"/>
                </a:lnTo>
                <a:lnTo>
                  <a:pt x="10835725" y="737684"/>
                </a:lnTo>
                <a:cubicBezTo>
                  <a:pt x="10836227" y="744144"/>
                  <a:pt x="10841912" y="749247"/>
                  <a:pt x="10849046" y="749541"/>
                </a:cubicBezTo>
                <a:cubicBezTo>
                  <a:pt x="10856179" y="749865"/>
                  <a:pt x="10862421" y="745178"/>
                  <a:pt x="10863368" y="738748"/>
                </a:cubicBezTo>
                <a:lnTo>
                  <a:pt x="10891624" y="566467"/>
                </a:lnTo>
                <a:lnTo>
                  <a:pt x="10933423" y="815514"/>
                </a:lnTo>
                <a:cubicBezTo>
                  <a:pt x="10934482" y="821605"/>
                  <a:pt x="10940166" y="826135"/>
                  <a:pt x="10946966" y="826257"/>
                </a:cubicBezTo>
                <a:lnTo>
                  <a:pt x="10947244" y="826257"/>
                </a:lnTo>
                <a:cubicBezTo>
                  <a:pt x="10953877" y="826257"/>
                  <a:pt x="10959561" y="822020"/>
                  <a:pt x="10960898" y="816122"/>
                </a:cubicBezTo>
                <a:lnTo>
                  <a:pt x="10992109" y="663654"/>
                </a:lnTo>
                <a:lnTo>
                  <a:pt x="11022148" y="756128"/>
                </a:lnTo>
                <a:cubicBezTo>
                  <a:pt x="11023876" y="761494"/>
                  <a:pt x="11029337" y="765183"/>
                  <a:pt x="11035468" y="765198"/>
                </a:cubicBezTo>
                <a:cubicBezTo>
                  <a:pt x="11041598" y="765188"/>
                  <a:pt x="11047005" y="761524"/>
                  <a:pt x="11048788" y="756179"/>
                </a:cubicBezTo>
                <a:lnTo>
                  <a:pt x="11083564" y="651391"/>
                </a:lnTo>
                <a:lnTo>
                  <a:pt x="11119401" y="822507"/>
                </a:lnTo>
                <a:cubicBezTo>
                  <a:pt x="11120682" y="828476"/>
                  <a:pt x="11126479" y="832752"/>
                  <a:pt x="11133166" y="832641"/>
                </a:cubicBezTo>
                <a:cubicBezTo>
                  <a:pt x="11139909" y="832590"/>
                  <a:pt x="11145650" y="828182"/>
                  <a:pt x="11146820" y="822152"/>
                </a:cubicBezTo>
                <a:lnTo>
                  <a:pt x="11179368" y="651594"/>
                </a:lnTo>
                <a:lnTo>
                  <a:pt x="11209853" y="882754"/>
                </a:lnTo>
                <a:cubicBezTo>
                  <a:pt x="11209965" y="889752"/>
                  <a:pt x="11216318" y="895321"/>
                  <a:pt x="11224064" y="895194"/>
                </a:cubicBezTo>
                <a:cubicBezTo>
                  <a:pt x="11231755" y="895067"/>
                  <a:pt x="11237831" y="889296"/>
                  <a:pt x="11237719" y="882299"/>
                </a:cubicBezTo>
                <a:lnTo>
                  <a:pt x="11279963" y="417394"/>
                </a:lnTo>
                <a:lnTo>
                  <a:pt x="11321540" y="722229"/>
                </a:lnTo>
                <a:cubicBezTo>
                  <a:pt x="11322487" y="729171"/>
                  <a:pt x="11329454" y="734086"/>
                  <a:pt x="11337088" y="733205"/>
                </a:cubicBezTo>
                <a:cubicBezTo>
                  <a:pt x="11342550" y="732581"/>
                  <a:pt x="11347064" y="729115"/>
                  <a:pt x="11348681" y="724357"/>
                </a:cubicBezTo>
                <a:lnTo>
                  <a:pt x="11374318" y="647642"/>
                </a:lnTo>
                <a:lnTo>
                  <a:pt x="11415391" y="741687"/>
                </a:lnTo>
                <a:cubicBezTo>
                  <a:pt x="11418234" y="748183"/>
                  <a:pt x="11426370" y="751334"/>
                  <a:pt x="11433505" y="748735"/>
                </a:cubicBezTo>
                <a:cubicBezTo>
                  <a:pt x="11438186" y="747028"/>
                  <a:pt x="11441474" y="743146"/>
                  <a:pt x="11442143" y="738596"/>
                </a:cubicBezTo>
                <a:lnTo>
                  <a:pt x="11461928" y="593576"/>
                </a:lnTo>
                <a:lnTo>
                  <a:pt x="11509745" y="1013586"/>
                </a:lnTo>
                <a:cubicBezTo>
                  <a:pt x="11509579" y="1020584"/>
                  <a:pt x="11515709" y="1026365"/>
                  <a:pt x="11523401" y="1026508"/>
                </a:cubicBezTo>
                <a:cubicBezTo>
                  <a:pt x="11531091" y="1026649"/>
                  <a:pt x="11537445" y="1021091"/>
                  <a:pt x="11537611" y="1014093"/>
                </a:cubicBezTo>
                <a:lnTo>
                  <a:pt x="11593343" y="667353"/>
                </a:lnTo>
                <a:lnTo>
                  <a:pt x="11610062" y="718024"/>
                </a:lnTo>
                <a:cubicBezTo>
                  <a:pt x="11612292" y="724718"/>
                  <a:pt x="11620094" y="728492"/>
                  <a:pt x="11627451" y="726460"/>
                </a:cubicBezTo>
                <a:cubicBezTo>
                  <a:pt x="11631352" y="725386"/>
                  <a:pt x="11634529" y="722822"/>
                  <a:pt x="11636146" y="719442"/>
                </a:cubicBezTo>
                <a:lnTo>
                  <a:pt x="11670811" y="648503"/>
                </a:lnTo>
                <a:lnTo>
                  <a:pt x="11695890" y="740319"/>
                </a:lnTo>
                <a:cubicBezTo>
                  <a:pt x="11697729" y="747114"/>
                  <a:pt x="11705253" y="751274"/>
                  <a:pt x="11712721" y="749612"/>
                </a:cubicBezTo>
                <a:cubicBezTo>
                  <a:pt x="11718573" y="748314"/>
                  <a:pt x="11722809" y="743775"/>
                  <a:pt x="11723310" y="738343"/>
                </a:cubicBezTo>
                <a:lnTo>
                  <a:pt x="11757696" y="368040"/>
                </a:lnTo>
                <a:lnTo>
                  <a:pt x="11790857" y="905303"/>
                </a:lnTo>
                <a:cubicBezTo>
                  <a:pt x="11791247" y="911971"/>
                  <a:pt x="11797266" y="917216"/>
                  <a:pt x="11804623" y="917261"/>
                </a:cubicBezTo>
                <a:cubicBezTo>
                  <a:pt x="11811924" y="917256"/>
                  <a:pt x="11817998" y="912164"/>
                  <a:pt x="11818556" y="905556"/>
                </a:cubicBezTo>
                <a:lnTo>
                  <a:pt x="11855617" y="449266"/>
                </a:lnTo>
                <a:lnTo>
                  <a:pt x="11886158" y="728462"/>
                </a:lnTo>
                <a:cubicBezTo>
                  <a:pt x="11886883" y="734947"/>
                  <a:pt x="11892845" y="739893"/>
                  <a:pt x="11900035" y="739913"/>
                </a:cubicBezTo>
                <a:cubicBezTo>
                  <a:pt x="11907225" y="739802"/>
                  <a:pt x="11913188" y="734740"/>
                  <a:pt x="11913745" y="728208"/>
                </a:cubicBezTo>
                <a:lnTo>
                  <a:pt x="11951922" y="286663"/>
                </a:lnTo>
                <a:lnTo>
                  <a:pt x="11976555" y="1012877"/>
                </a:lnTo>
                <a:cubicBezTo>
                  <a:pt x="11976388" y="1019875"/>
                  <a:pt x="11982462" y="1025671"/>
                  <a:pt x="11990154" y="1025823"/>
                </a:cubicBezTo>
                <a:cubicBezTo>
                  <a:pt x="11997901" y="1025976"/>
                  <a:pt x="12004254" y="1020432"/>
                  <a:pt x="12004421" y="1013435"/>
                </a:cubicBezTo>
                <a:lnTo>
                  <a:pt x="12041092" y="582733"/>
                </a:lnTo>
                <a:lnTo>
                  <a:pt x="12071857" y="781565"/>
                </a:lnTo>
                <a:cubicBezTo>
                  <a:pt x="12072859" y="788502"/>
                  <a:pt x="12079882" y="793376"/>
                  <a:pt x="12087517" y="792449"/>
                </a:cubicBezTo>
                <a:cubicBezTo>
                  <a:pt x="12093202" y="791759"/>
                  <a:pt x="12097883" y="787934"/>
                  <a:pt x="12099220" y="782832"/>
                </a:cubicBezTo>
                <a:lnTo>
                  <a:pt x="12130487" y="668062"/>
                </a:lnTo>
                <a:lnTo>
                  <a:pt x="12155677" y="786429"/>
                </a:lnTo>
                <a:cubicBezTo>
                  <a:pt x="12157182" y="793295"/>
                  <a:pt x="12164483" y="797764"/>
                  <a:pt x="12172062" y="796412"/>
                </a:cubicBezTo>
                <a:cubicBezTo>
                  <a:pt x="12176856" y="795545"/>
                  <a:pt x="12180868" y="792424"/>
                  <a:pt x="12182485" y="788203"/>
                </a:cubicBezTo>
                <a:lnTo>
                  <a:pt x="12234649" y="652912"/>
                </a:lnTo>
                <a:lnTo>
                  <a:pt x="12255772" y="727955"/>
                </a:lnTo>
                <a:cubicBezTo>
                  <a:pt x="12257667" y="734729"/>
                  <a:pt x="12265302" y="738809"/>
                  <a:pt x="12272714" y="737066"/>
                </a:cubicBezTo>
                <a:cubicBezTo>
                  <a:pt x="12277117" y="736037"/>
                  <a:pt x="12280683" y="733129"/>
                  <a:pt x="12282300" y="729272"/>
                </a:cubicBezTo>
                <a:lnTo>
                  <a:pt x="12323208" y="631073"/>
                </a:lnTo>
                <a:lnTo>
                  <a:pt x="12371806" y="851946"/>
                </a:lnTo>
                <a:cubicBezTo>
                  <a:pt x="12373311" y="858812"/>
                  <a:pt x="12380610" y="863287"/>
                  <a:pt x="12388134" y="861944"/>
                </a:cubicBezTo>
                <a:cubicBezTo>
                  <a:pt x="12393987" y="860900"/>
                  <a:pt x="12398446" y="856598"/>
                  <a:pt x="12399281" y="851237"/>
                </a:cubicBezTo>
                <a:lnTo>
                  <a:pt x="12421573" y="708498"/>
                </a:lnTo>
                <a:lnTo>
                  <a:pt x="12455515" y="973455"/>
                </a:lnTo>
                <a:cubicBezTo>
                  <a:pt x="12456294" y="979748"/>
                  <a:pt x="12462091" y="984542"/>
                  <a:pt x="12469058" y="984704"/>
                </a:cubicBezTo>
                <a:cubicBezTo>
                  <a:pt x="12475912" y="984689"/>
                  <a:pt x="12481708" y="980189"/>
                  <a:pt x="12482823" y="974063"/>
                </a:cubicBezTo>
                <a:lnTo>
                  <a:pt x="12537775" y="667707"/>
                </a:lnTo>
                <a:lnTo>
                  <a:pt x="12560068" y="740369"/>
                </a:lnTo>
                <a:cubicBezTo>
                  <a:pt x="12561738" y="745751"/>
                  <a:pt x="12567145" y="749495"/>
                  <a:pt x="12573276" y="749592"/>
                </a:cubicBezTo>
                <a:cubicBezTo>
                  <a:pt x="12579462" y="749759"/>
                  <a:pt x="12584980" y="746115"/>
                  <a:pt x="12586762" y="740724"/>
                </a:cubicBezTo>
                <a:lnTo>
                  <a:pt x="12613625" y="663046"/>
                </a:lnTo>
                <a:lnTo>
                  <a:pt x="12627893" y="739052"/>
                </a:lnTo>
                <a:cubicBezTo>
                  <a:pt x="12629119" y="745958"/>
                  <a:pt x="12636309" y="750640"/>
                  <a:pt x="12643887" y="749510"/>
                </a:cubicBezTo>
                <a:cubicBezTo>
                  <a:pt x="12650018" y="748598"/>
                  <a:pt x="12654756" y="744104"/>
                  <a:pt x="12655480" y="738495"/>
                </a:cubicBezTo>
                <a:lnTo>
                  <a:pt x="12691873" y="477794"/>
                </a:lnTo>
                <a:lnTo>
                  <a:pt x="12751785" y="866438"/>
                </a:lnTo>
                <a:cubicBezTo>
                  <a:pt x="12752731" y="872600"/>
                  <a:pt x="12758472" y="877221"/>
                  <a:pt x="12765327" y="877333"/>
                </a:cubicBezTo>
                <a:lnTo>
                  <a:pt x="12765606" y="877333"/>
                </a:lnTo>
                <a:cubicBezTo>
                  <a:pt x="12772349" y="877327"/>
                  <a:pt x="12778146" y="872904"/>
                  <a:pt x="12779316" y="866844"/>
                </a:cubicBezTo>
                <a:lnTo>
                  <a:pt x="12820947" y="652405"/>
                </a:lnTo>
                <a:lnTo>
                  <a:pt x="12864418" y="742042"/>
                </a:lnTo>
                <a:cubicBezTo>
                  <a:pt x="12867540" y="748436"/>
                  <a:pt x="12875788" y="751320"/>
                  <a:pt x="12882810" y="748482"/>
                </a:cubicBezTo>
                <a:cubicBezTo>
                  <a:pt x="12885987" y="747205"/>
                  <a:pt x="12888495" y="744910"/>
                  <a:pt x="12889888" y="742042"/>
                </a:cubicBezTo>
                <a:lnTo>
                  <a:pt x="12952419" y="614351"/>
                </a:lnTo>
                <a:cubicBezTo>
                  <a:pt x="12955986" y="608149"/>
                  <a:pt x="12953310" y="600498"/>
                  <a:pt x="12946511" y="597265"/>
                </a:cubicBezTo>
                <a:cubicBezTo>
                  <a:pt x="12939656" y="594032"/>
                  <a:pt x="12931241" y="596439"/>
                  <a:pt x="12927730" y="602641"/>
                </a:cubicBezTo>
                <a:cubicBezTo>
                  <a:pt x="12927395" y="603153"/>
                  <a:pt x="12927172" y="603675"/>
                  <a:pt x="12926949" y="604217"/>
                </a:cubicBezTo>
                <a:lnTo>
                  <a:pt x="12877683" y="705558"/>
                </a:lnTo>
                <a:lnTo>
                  <a:pt x="12828472" y="604217"/>
                </a:lnTo>
                <a:cubicBezTo>
                  <a:pt x="12825350" y="597812"/>
                  <a:pt x="12817158" y="594903"/>
                  <a:pt x="12810136" y="597721"/>
                </a:cubicBezTo>
                <a:cubicBezTo>
                  <a:pt x="12805844" y="599423"/>
                  <a:pt x="12802834" y="602945"/>
                  <a:pt x="12801999" y="607105"/>
                </a:cubicBezTo>
                <a:lnTo>
                  <a:pt x="12767724" y="783794"/>
                </a:lnTo>
                <a:lnTo>
                  <a:pt x="12705583" y="380556"/>
                </a:lnTo>
                <a:cubicBezTo>
                  <a:pt x="12704635" y="374278"/>
                  <a:pt x="12698728" y="369601"/>
                  <a:pt x="12691761" y="369611"/>
                </a:cubicBezTo>
                <a:cubicBezTo>
                  <a:pt x="12684795" y="369682"/>
                  <a:pt x="12678887" y="374410"/>
                  <a:pt x="12677996" y="380708"/>
                </a:cubicBezTo>
                <a:lnTo>
                  <a:pt x="12640209" y="651088"/>
                </a:lnTo>
                <a:lnTo>
                  <a:pt x="12631961" y="607207"/>
                </a:lnTo>
                <a:cubicBezTo>
                  <a:pt x="12630680" y="600311"/>
                  <a:pt x="12623490" y="595669"/>
                  <a:pt x="12615911" y="596839"/>
                </a:cubicBezTo>
                <a:cubicBezTo>
                  <a:pt x="12610727" y="597635"/>
                  <a:pt x="12606491" y="600994"/>
                  <a:pt x="12604931" y="605535"/>
                </a:cubicBezTo>
                <a:lnTo>
                  <a:pt x="12574836" y="692688"/>
                </a:lnTo>
                <a:lnTo>
                  <a:pt x="12547973" y="605889"/>
                </a:lnTo>
                <a:cubicBezTo>
                  <a:pt x="12546247" y="600158"/>
                  <a:pt x="12540339" y="596312"/>
                  <a:pt x="12533817" y="596667"/>
                </a:cubicBezTo>
                <a:cubicBezTo>
                  <a:pt x="12527297" y="597017"/>
                  <a:pt x="12521891" y="601435"/>
                  <a:pt x="12520832" y="607308"/>
                </a:cubicBezTo>
                <a:lnTo>
                  <a:pt x="12471844" y="880626"/>
                </a:lnTo>
                <a:lnTo>
                  <a:pt x="12436900" y="607865"/>
                </a:lnTo>
                <a:cubicBezTo>
                  <a:pt x="12436064" y="601527"/>
                  <a:pt x="12430213" y="596728"/>
                  <a:pt x="12423190" y="596667"/>
                </a:cubicBezTo>
                <a:cubicBezTo>
                  <a:pt x="12416279" y="596682"/>
                  <a:pt x="12410372" y="601323"/>
                  <a:pt x="12409424" y="607561"/>
                </a:cubicBezTo>
                <a:lnTo>
                  <a:pt x="12383620" y="774167"/>
                </a:lnTo>
                <a:lnTo>
                  <a:pt x="12341598" y="583037"/>
                </a:lnTo>
                <a:cubicBezTo>
                  <a:pt x="12340093" y="576176"/>
                  <a:pt x="12332794" y="571711"/>
                  <a:pt x="12325213" y="573075"/>
                </a:cubicBezTo>
                <a:cubicBezTo>
                  <a:pt x="12320533" y="573926"/>
                  <a:pt x="12316630" y="576921"/>
                  <a:pt x="12314904" y="581010"/>
                </a:cubicBezTo>
                <a:lnTo>
                  <a:pt x="12272380" y="683010"/>
                </a:lnTo>
                <a:lnTo>
                  <a:pt x="12250199" y="606345"/>
                </a:lnTo>
                <a:cubicBezTo>
                  <a:pt x="12248303" y="599565"/>
                  <a:pt x="12240725" y="595481"/>
                  <a:pt x="12233255" y="597214"/>
                </a:cubicBezTo>
                <a:cubicBezTo>
                  <a:pt x="12228741" y="598263"/>
                  <a:pt x="12225119" y="601293"/>
                  <a:pt x="12223558" y="605281"/>
                </a:cubicBezTo>
                <a:lnTo>
                  <a:pt x="12173400" y="735860"/>
                </a:lnTo>
                <a:lnTo>
                  <a:pt x="12145980" y="607054"/>
                </a:lnTo>
                <a:cubicBezTo>
                  <a:pt x="12144699" y="601257"/>
                  <a:pt x="12139181" y="597042"/>
                  <a:pt x="12132659" y="596920"/>
                </a:cubicBezTo>
                <a:lnTo>
                  <a:pt x="12132326" y="596920"/>
                </a:lnTo>
                <a:cubicBezTo>
                  <a:pt x="12125917" y="596915"/>
                  <a:pt x="12120343" y="600888"/>
                  <a:pt x="12118782" y="606548"/>
                </a:cubicBezTo>
                <a:lnTo>
                  <a:pt x="12089579" y="713717"/>
                </a:lnTo>
                <a:lnTo>
                  <a:pt x="12050846" y="464518"/>
                </a:lnTo>
                <a:cubicBezTo>
                  <a:pt x="12050623" y="457520"/>
                  <a:pt x="12044158" y="452033"/>
                  <a:pt x="12036466" y="452255"/>
                </a:cubicBezTo>
                <a:cubicBezTo>
                  <a:pt x="12028776" y="452478"/>
                  <a:pt x="12022757" y="458331"/>
                  <a:pt x="12022980" y="465328"/>
                </a:cubicBezTo>
                <a:lnTo>
                  <a:pt x="11996340" y="778120"/>
                </a:lnTo>
                <a:lnTo>
                  <a:pt x="11972042" y="54034"/>
                </a:lnTo>
                <a:cubicBezTo>
                  <a:pt x="11971818" y="47299"/>
                  <a:pt x="11965855" y="41903"/>
                  <a:pt x="11958442" y="41771"/>
                </a:cubicBezTo>
                <a:lnTo>
                  <a:pt x="11958109" y="41771"/>
                </a:lnTo>
                <a:cubicBezTo>
                  <a:pt x="11950863" y="41776"/>
                  <a:pt x="11944788" y="46848"/>
                  <a:pt x="11944231" y="53426"/>
                </a:cubicBezTo>
                <a:lnTo>
                  <a:pt x="11898418" y="584000"/>
                </a:lnTo>
                <a:lnTo>
                  <a:pt x="11867433" y="300800"/>
                </a:lnTo>
                <a:cubicBezTo>
                  <a:pt x="11866708" y="294314"/>
                  <a:pt x="11860746" y="289369"/>
                  <a:pt x="11853556" y="289349"/>
                </a:cubicBezTo>
                <a:cubicBezTo>
                  <a:pt x="11846310" y="289434"/>
                  <a:pt x="11840347" y="294542"/>
                  <a:pt x="11839846" y="301104"/>
                </a:cubicBezTo>
                <a:lnTo>
                  <a:pt x="11806796" y="708447"/>
                </a:lnTo>
                <a:lnTo>
                  <a:pt x="11774694" y="186081"/>
                </a:lnTo>
                <a:cubicBezTo>
                  <a:pt x="11774249" y="179454"/>
                  <a:pt x="11768286" y="174245"/>
                  <a:pt x="11760985" y="174123"/>
                </a:cubicBezTo>
                <a:cubicBezTo>
                  <a:pt x="11753739" y="174103"/>
                  <a:pt x="11747665" y="179155"/>
                  <a:pt x="11747108" y="185727"/>
                </a:cubicBezTo>
                <a:lnTo>
                  <a:pt x="11703080" y="659397"/>
                </a:lnTo>
                <a:lnTo>
                  <a:pt x="11688533" y="606092"/>
                </a:lnTo>
                <a:cubicBezTo>
                  <a:pt x="11687084" y="600832"/>
                  <a:pt x="11682125" y="596986"/>
                  <a:pt x="11676217" y="596515"/>
                </a:cubicBezTo>
                <a:cubicBezTo>
                  <a:pt x="11670253" y="596024"/>
                  <a:pt x="11664680" y="599043"/>
                  <a:pt x="11662283" y="604014"/>
                </a:cubicBezTo>
                <a:lnTo>
                  <a:pt x="11626337" y="677791"/>
                </a:lnTo>
                <a:lnTo>
                  <a:pt x="11602372" y="605484"/>
                </a:lnTo>
                <a:cubicBezTo>
                  <a:pt x="11600144" y="598780"/>
                  <a:pt x="11592396" y="594969"/>
                  <a:pt x="11585039" y="596971"/>
                </a:cubicBezTo>
                <a:cubicBezTo>
                  <a:pt x="11579856" y="598385"/>
                  <a:pt x="11576011" y="602418"/>
                  <a:pt x="11575230" y="607308"/>
                </a:cubicBezTo>
                <a:lnTo>
                  <a:pt x="11525685" y="910370"/>
                </a:lnTo>
                <a:lnTo>
                  <a:pt x="11476696" y="480377"/>
                </a:lnTo>
                <a:cubicBezTo>
                  <a:pt x="11475973" y="473978"/>
                  <a:pt x="11470065" y="469093"/>
                  <a:pt x="11462987" y="469028"/>
                </a:cubicBezTo>
                <a:cubicBezTo>
                  <a:pt x="11455965" y="469028"/>
                  <a:pt x="11450057" y="473785"/>
                  <a:pt x="11449165" y="480124"/>
                </a:cubicBezTo>
                <a:lnTo>
                  <a:pt x="11420965" y="686506"/>
                </a:lnTo>
                <a:lnTo>
                  <a:pt x="11385297" y="604774"/>
                </a:lnTo>
                <a:cubicBezTo>
                  <a:pt x="11383122" y="599748"/>
                  <a:pt x="11377661" y="596525"/>
                  <a:pt x="11371753" y="596768"/>
                </a:cubicBezTo>
                <a:cubicBezTo>
                  <a:pt x="11365846" y="597017"/>
                  <a:pt x="11360719" y="600604"/>
                  <a:pt x="11358992" y="605737"/>
                </a:cubicBezTo>
                <a:lnTo>
                  <a:pt x="11340879" y="660006"/>
                </a:lnTo>
                <a:lnTo>
                  <a:pt x="11290720" y="292743"/>
                </a:lnTo>
                <a:cubicBezTo>
                  <a:pt x="11290553" y="285746"/>
                  <a:pt x="11284199" y="280188"/>
                  <a:pt x="11276508" y="280329"/>
                </a:cubicBezTo>
                <a:cubicBezTo>
                  <a:pt x="11268816" y="280471"/>
                  <a:pt x="11262687" y="286253"/>
                  <a:pt x="11262854" y="293250"/>
                </a:cubicBezTo>
                <a:lnTo>
                  <a:pt x="11220832" y="755723"/>
                </a:lnTo>
                <a:lnTo>
                  <a:pt x="11195363" y="563174"/>
                </a:lnTo>
                <a:cubicBezTo>
                  <a:pt x="11194415" y="556231"/>
                  <a:pt x="11187393" y="551322"/>
                  <a:pt x="11179757" y="552203"/>
                </a:cubicBezTo>
                <a:cubicBezTo>
                  <a:pt x="11173739" y="552903"/>
                  <a:pt x="11168890" y="557078"/>
                  <a:pt x="11167832" y="562515"/>
                </a:cubicBezTo>
                <a:lnTo>
                  <a:pt x="11132106" y="749592"/>
                </a:lnTo>
                <a:lnTo>
                  <a:pt x="11099951" y="596109"/>
                </a:lnTo>
                <a:cubicBezTo>
                  <a:pt x="11098501" y="589239"/>
                  <a:pt x="11091200" y="584729"/>
                  <a:pt x="11083676" y="586041"/>
                </a:cubicBezTo>
                <a:cubicBezTo>
                  <a:pt x="11078549" y="586928"/>
                  <a:pt x="11074425" y="590323"/>
                  <a:pt x="11072920" y="594843"/>
                </a:cubicBezTo>
                <a:lnTo>
                  <a:pt x="11035245" y="708396"/>
                </a:lnTo>
                <a:lnTo>
                  <a:pt x="11001806" y="606041"/>
                </a:lnTo>
                <a:cubicBezTo>
                  <a:pt x="11000022" y="600381"/>
                  <a:pt x="10994170" y="596606"/>
                  <a:pt x="10987706" y="596971"/>
                </a:cubicBezTo>
                <a:cubicBezTo>
                  <a:pt x="10981353" y="597265"/>
                  <a:pt x="10976003" y="601435"/>
                  <a:pt x="10974720" y="607105"/>
                </a:cubicBezTo>
                <a:lnTo>
                  <a:pt x="10947970" y="737937"/>
                </a:lnTo>
                <a:lnTo>
                  <a:pt x="10904610" y="479769"/>
                </a:lnTo>
                <a:cubicBezTo>
                  <a:pt x="10903552" y="473593"/>
                  <a:pt x="10897699" y="469032"/>
                  <a:pt x="10890845" y="469028"/>
                </a:cubicBezTo>
                <a:cubicBezTo>
                  <a:pt x="10883934" y="469053"/>
                  <a:pt x="10878137" y="473634"/>
                  <a:pt x="10877079" y="479820"/>
                </a:cubicBezTo>
                <a:lnTo>
                  <a:pt x="10854786" y="617087"/>
                </a:lnTo>
                <a:lnTo>
                  <a:pt x="10822238" y="150916"/>
                </a:lnTo>
                <a:cubicBezTo>
                  <a:pt x="10821792" y="144258"/>
                  <a:pt x="10815718" y="139074"/>
                  <a:pt x="10808361" y="139059"/>
                </a:cubicBezTo>
                <a:cubicBezTo>
                  <a:pt x="10801004" y="139074"/>
                  <a:pt x="10794929" y="144288"/>
                  <a:pt x="10794484" y="150967"/>
                </a:cubicBezTo>
                <a:lnTo>
                  <a:pt x="10754914" y="751416"/>
                </a:lnTo>
                <a:lnTo>
                  <a:pt x="10726101" y="47092"/>
                </a:lnTo>
                <a:cubicBezTo>
                  <a:pt x="10725822" y="40352"/>
                  <a:pt x="10719747" y="35006"/>
                  <a:pt x="10712336" y="34931"/>
                </a:cubicBezTo>
                <a:cubicBezTo>
                  <a:pt x="10704867" y="34758"/>
                  <a:pt x="10698625" y="40013"/>
                  <a:pt x="10698235" y="46788"/>
                </a:cubicBezTo>
                <a:lnTo>
                  <a:pt x="10654206" y="666339"/>
                </a:lnTo>
                <a:lnTo>
                  <a:pt x="10628961" y="297253"/>
                </a:lnTo>
                <a:cubicBezTo>
                  <a:pt x="10628515" y="290625"/>
                  <a:pt x="10622495" y="285437"/>
                  <a:pt x="10615194" y="285346"/>
                </a:cubicBezTo>
                <a:cubicBezTo>
                  <a:pt x="10607950" y="285351"/>
                  <a:pt x="10601931" y="290392"/>
                  <a:pt x="10601317" y="296949"/>
                </a:cubicBezTo>
                <a:lnTo>
                  <a:pt x="10565091" y="676018"/>
                </a:lnTo>
                <a:lnTo>
                  <a:pt x="10530650" y="583695"/>
                </a:lnTo>
                <a:cubicBezTo>
                  <a:pt x="10528197" y="577073"/>
                  <a:pt x="10520284" y="573525"/>
                  <a:pt x="10512983" y="575775"/>
                </a:cubicBezTo>
                <a:cubicBezTo>
                  <a:pt x="10508245" y="577230"/>
                  <a:pt x="10504734" y="580868"/>
                  <a:pt x="10503786" y="585317"/>
                </a:cubicBezTo>
                <a:lnTo>
                  <a:pt x="10475308" y="715895"/>
                </a:lnTo>
                <a:lnTo>
                  <a:pt x="10446884" y="464923"/>
                </a:lnTo>
                <a:cubicBezTo>
                  <a:pt x="10446160" y="457961"/>
                  <a:pt x="10439306" y="452864"/>
                  <a:pt x="10431669" y="453538"/>
                </a:cubicBezTo>
                <a:cubicBezTo>
                  <a:pt x="10425818" y="454049"/>
                  <a:pt x="10420969" y="457834"/>
                  <a:pt x="10419521" y="462998"/>
                </a:cubicBezTo>
                <a:lnTo>
                  <a:pt x="10361615" y="663198"/>
                </a:lnTo>
                <a:lnTo>
                  <a:pt x="10342555" y="605839"/>
                </a:lnTo>
                <a:cubicBezTo>
                  <a:pt x="10340771" y="600574"/>
                  <a:pt x="10335532" y="596931"/>
                  <a:pt x="10329458" y="596819"/>
                </a:cubicBezTo>
                <a:cubicBezTo>
                  <a:pt x="10323383" y="596677"/>
                  <a:pt x="10317921" y="600179"/>
                  <a:pt x="10316026" y="605433"/>
                </a:cubicBezTo>
                <a:lnTo>
                  <a:pt x="10281361" y="698667"/>
                </a:lnTo>
                <a:lnTo>
                  <a:pt x="10238894" y="590536"/>
                </a:lnTo>
                <a:cubicBezTo>
                  <a:pt x="10236887" y="585499"/>
                  <a:pt x="10231649" y="582145"/>
                  <a:pt x="10225741" y="582124"/>
                </a:cubicBezTo>
                <a:cubicBezTo>
                  <a:pt x="10219777" y="582200"/>
                  <a:pt x="10214483" y="585722"/>
                  <a:pt x="10212643" y="590891"/>
                </a:cubicBezTo>
                <a:lnTo>
                  <a:pt x="10181769" y="677031"/>
                </a:lnTo>
                <a:lnTo>
                  <a:pt x="10147772" y="464214"/>
                </a:lnTo>
                <a:cubicBezTo>
                  <a:pt x="10146769" y="457986"/>
                  <a:pt x="10140862" y="453375"/>
                  <a:pt x="10133951" y="453370"/>
                </a:cubicBezTo>
                <a:cubicBezTo>
                  <a:pt x="10126984" y="453476"/>
                  <a:pt x="10121132" y="458260"/>
                  <a:pt x="10120297" y="464568"/>
                </a:cubicBezTo>
                <a:lnTo>
                  <a:pt x="10079947" y="772799"/>
                </a:lnTo>
                <a:lnTo>
                  <a:pt x="10044724" y="341489"/>
                </a:lnTo>
                <a:cubicBezTo>
                  <a:pt x="10044222" y="334891"/>
                  <a:pt x="10038204" y="329769"/>
                  <a:pt x="10030902" y="329733"/>
                </a:cubicBezTo>
                <a:cubicBezTo>
                  <a:pt x="10023658" y="329713"/>
                  <a:pt x="10017582" y="334765"/>
                  <a:pt x="10017025" y="341337"/>
                </a:cubicBezTo>
                <a:lnTo>
                  <a:pt x="9997073" y="556231"/>
                </a:lnTo>
                <a:lnTo>
                  <a:pt x="9967090" y="68677"/>
                </a:lnTo>
                <a:cubicBezTo>
                  <a:pt x="9967090" y="61680"/>
                  <a:pt x="9960848" y="56010"/>
                  <a:pt x="9953157" y="56010"/>
                </a:cubicBezTo>
                <a:cubicBezTo>
                  <a:pt x="9945466" y="56010"/>
                  <a:pt x="9939225" y="61680"/>
                  <a:pt x="9939225" y="68677"/>
                </a:cubicBezTo>
                <a:lnTo>
                  <a:pt x="9900880" y="566923"/>
                </a:lnTo>
                <a:lnTo>
                  <a:pt x="9864989" y="284839"/>
                </a:lnTo>
                <a:cubicBezTo>
                  <a:pt x="9864153" y="278454"/>
                  <a:pt x="9858190" y="273646"/>
                  <a:pt x="9851112" y="273641"/>
                </a:cubicBezTo>
                <a:cubicBezTo>
                  <a:pt x="9843922" y="273752"/>
                  <a:pt x="9838014" y="278794"/>
                  <a:pt x="9837458" y="285295"/>
                </a:cubicBezTo>
                <a:lnTo>
                  <a:pt x="9797275" y="736721"/>
                </a:lnTo>
                <a:lnTo>
                  <a:pt x="9767347" y="416786"/>
                </a:lnTo>
                <a:cubicBezTo>
                  <a:pt x="9766733" y="410229"/>
                  <a:pt x="9760715" y="405187"/>
                  <a:pt x="9753470" y="405182"/>
                </a:cubicBezTo>
                <a:cubicBezTo>
                  <a:pt x="9746168" y="405218"/>
                  <a:pt x="9740151" y="410341"/>
                  <a:pt x="9739648" y="416938"/>
                </a:cubicBezTo>
                <a:lnTo>
                  <a:pt x="9699354" y="918578"/>
                </a:lnTo>
                <a:lnTo>
                  <a:pt x="9655828" y="571484"/>
                </a:lnTo>
                <a:cubicBezTo>
                  <a:pt x="9654936" y="564537"/>
                  <a:pt x="9648025" y="559561"/>
                  <a:pt x="9640389" y="560371"/>
                </a:cubicBezTo>
                <a:lnTo>
                  <a:pt x="9639748" y="560630"/>
                </a:lnTo>
                <a:lnTo>
                  <a:pt x="9639748" y="566315"/>
                </a:lnTo>
                <a:lnTo>
                  <a:pt x="9638528" y="566339"/>
                </a:lnTo>
                <a:cubicBezTo>
                  <a:pt x="9634237" y="568041"/>
                  <a:pt x="9631227" y="571563"/>
                  <a:pt x="9630392" y="575724"/>
                </a:cubicBezTo>
                <a:lnTo>
                  <a:pt x="9596117" y="752412"/>
                </a:lnTo>
                <a:lnTo>
                  <a:pt x="9533976" y="349174"/>
                </a:lnTo>
                <a:cubicBezTo>
                  <a:pt x="9533028" y="342896"/>
                  <a:pt x="9527120" y="338219"/>
                  <a:pt x="9520154" y="338229"/>
                </a:cubicBezTo>
                <a:cubicBezTo>
                  <a:pt x="9513188" y="338300"/>
                  <a:pt x="9507280" y="343028"/>
                  <a:pt x="9506389" y="349326"/>
                </a:cubicBezTo>
                <a:lnTo>
                  <a:pt x="9468602" y="619706"/>
                </a:lnTo>
                <a:lnTo>
                  <a:pt x="9460354" y="575825"/>
                </a:lnTo>
                <a:cubicBezTo>
                  <a:pt x="9459072" y="568929"/>
                  <a:pt x="9451883" y="564287"/>
                  <a:pt x="9444304" y="565458"/>
                </a:cubicBezTo>
                <a:cubicBezTo>
                  <a:pt x="9439120" y="566253"/>
                  <a:pt x="9434884" y="569612"/>
                  <a:pt x="9433323" y="574153"/>
                </a:cubicBezTo>
                <a:lnTo>
                  <a:pt x="9403229" y="661306"/>
                </a:lnTo>
                <a:lnTo>
                  <a:pt x="9376366" y="574507"/>
                </a:lnTo>
                <a:cubicBezTo>
                  <a:pt x="9374639" y="568777"/>
                  <a:pt x="9368732" y="564930"/>
                  <a:pt x="9362210" y="565285"/>
                </a:cubicBezTo>
                <a:cubicBezTo>
                  <a:pt x="9355689" y="565635"/>
                  <a:pt x="9350283" y="570053"/>
                  <a:pt x="9349225" y="575926"/>
                </a:cubicBezTo>
                <a:lnTo>
                  <a:pt x="9300237" y="849244"/>
                </a:lnTo>
                <a:lnTo>
                  <a:pt x="9265293" y="576483"/>
                </a:lnTo>
                <a:cubicBezTo>
                  <a:pt x="9264457" y="570145"/>
                  <a:pt x="9258605" y="565346"/>
                  <a:pt x="9251583" y="565285"/>
                </a:cubicBezTo>
                <a:cubicBezTo>
                  <a:pt x="9244672" y="565301"/>
                  <a:pt x="9238764" y="569942"/>
                  <a:pt x="9237817" y="576179"/>
                </a:cubicBezTo>
                <a:lnTo>
                  <a:pt x="9212013" y="742785"/>
                </a:lnTo>
                <a:lnTo>
                  <a:pt x="9169991" y="551655"/>
                </a:lnTo>
                <a:cubicBezTo>
                  <a:pt x="9168486" y="544794"/>
                  <a:pt x="9161186" y="540330"/>
                  <a:pt x="9153606" y="541693"/>
                </a:cubicBezTo>
                <a:cubicBezTo>
                  <a:pt x="9148925" y="542544"/>
                  <a:pt x="9145023" y="545539"/>
                  <a:pt x="9143296" y="549628"/>
                </a:cubicBezTo>
                <a:lnTo>
                  <a:pt x="9100772" y="651628"/>
                </a:lnTo>
                <a:lnTo>
                  <a:pt x="9078591" y="574963"/>
                </a:lnTo>
                <a:cubicBezTo>
                  <a:pt x="9076696" y="568183"/>
                  <a:pt x="9069117" y="564099"/>
                  <a:pt x="9061648" y="565833"/>
                </a:cubicBezTo>
                <a:cubicBezTo>
                  <a:pt x="9057134" y="566882"/>
                  <a:pt x="9053512" y="569911"/>
                  <a:pt x="9051951" y="573899"/>
                </a:cubicBezTo>
                <a:lnTo>
                  <a:pt x="9001793" y="704478"/>
                </a:lnTo>
                <a:lnTo>
                  <a:pt x="8974373" y="575673"/>
                </a:lnTo>
                <a:cubicBezTo>
                  <a:pt x="8973091" y="569876"/>
                  <a:pt x="8967574" y="565660"/>
                  <a:pt x="8961052" y="565538"/>
                </a:cubicBezTo>
                <a:lnTo>
                  <a:pt x="8960719" y="565538"/>
                </a:lnTo>
                <a:cubicBezTo>
                  <a:pt x="8954309" y="565534"/>
                  <a:pt x="8948736" y="569506"/>
                  <a:pt x="8947175" y="575166"/>
                </a:cubicBezTo>
                <a:lnTo>
                  <a:pt x="8917971" y="682335"/>
                </a:lnTo>
                <a:lnTo>
                  <a:pt x="8879238" y="433136"/>
                </a:lnTo>
                <a:cubicBezTo>
                  <a:pt x="8879015" y="426138"/>
                  <a:pt x="8872551" y="420651"/>
                  <a:pt x="8864859" y="420874"/>
                </a:cubicBezTo>
                <a:cubicBezTo>
                  <a:pt x="8857168" y="421096"/>
                  <a:pt x="8851150" y="426949"/>
                  <a:pt x="8851372" y="433946"/>
                </a:cubicBezTo>
                <a:lnTo>
                  <a:pt x="8824732" y="746738"/>
                </a:lnTo>
                <a:lnTo>
                  <a:pt x="8800434" y="22652"/>
                </a:lnTo>
                <a:cubicBezTo>
                  <a:pt x="8800211" y="15917"/>
                  <a:pt x="8794247" y="10521"/>
                  <a:pt x="8786835" y="10389"/>
                </a:cubicBezTo>
                <a:lnTo>
                  <a:pt x="8786501" y="10389"/>
                </a:lnTo>
                <a:cubicBezTo>
                  <a:pt x="8779256" y="10394"/>
                  <a:pt x="8773181" y="15466"/>
                  <a:pt x="8772624" y="22044"/>
                </a:cubicBezTo>
                <a:lnTo>
                  <a:pt x="8726811" y="552618"/>
                </a:lnTo>
                <a:lnTo>
                  <a:pt x="8695826" y="269418"/>
                </a:lnTo>
                <a:cubicBezTo>
                  <a:pt x="8695101" y="262932"/>
                  <a:pt x="8689138" y="257987"/>
                  <a:pt x="8681949" y="257967"/>
                </a:cubicBezTo>
                <a:cubicBezTo>
                  <a:pt x="8674703" y="258053"/>
                  <a:pt x="8668739" y="263161"/>
                  <a:pt x="8668239" y="269723"/>
                </a:cubicBezTo>
                <a:lnTo>
                  <a:pt x="8635189" y="677065"/>
                </a:lnTo>
                <a:lnTo>
                  <a:pt x="8603087" y="154700"/>
                </a:lnTo>
                <a:cubicBezTo>
                  <a:pt x="8602642" y="148072"/>
                  <a:pt x="8596679" y="142863"/>
                  <a:pt x="8589377" y="142741"/>
                </a:cubicBezTo>
                <a:cubicBezTo>
                  <a:pt x="8582132" y="142721"/>
                  <a:pt x="8576058" y="147773"/>
                  <a:pt x="8575501" y="154345"/>
                </a:cubicBezTo>
                <a:lnTo>
                  <a:pt x="8531473" y="628015"/>
                </a:lnTo>
                <a:lnTo>
                  <a:pt x="8516926" y="574710"/>
                </a:lnTo>
                <a:cubicBezTo>
                  <a:pt x="8515477" y="569450"/>
                  <a:pt x="8510518" y="565604"/>
                  <a:pt x="8504609" y="565133"/>
                </a:cubicBezTo>
                <a:cubicBezTo>
                  <a:pt x="8498646" y="564642"/>
                  <a:pt x="8493072" y="567661"/>
                  <a:pt x="8490677" y="572632"/>
                </a:cubicBezTo>
                <a:lnTo>
                  <a:pt x="8454730" y="646409"/>
                </a:lnTo>
                <a:lnTo>
                  <a:pt x="8430765" y="574102"/>
                </a:lnTo>
                <a:cubicBezTo>
                  <a:pt x="8428536" y="567398"/>
                  <a:pt x="8420789" y="563588"/>
                  <a:pt x="8413432" y="565589"/>
                </a:cubicBezTo>
                <a:cubicBezTo>
                  <a:pt x="8408249" y="567003"/>
                  <a:pt x="8404404" y="571036"/>
                  <a:pt x="8403623" y="575926"/>
                </a:cubicBezTo>
                <a:lnTo>
                  <a:pt x="8354078" y="878988"/>
                </a:lnTo>
                <a:lnTo>
                  <a:pt x="8305089" y="448996"/>
                </a:lnTo>
                <a:cubicBezTo>
                  <a:pt x="8304366" y="442596"/>
                  <a:pt x="8298458" y="437711"/>
                  <a:pt x="8291380" y="437646"/>
                </a:cubicBezTo>
                <a:cubicBezTo>
                  <a:pt x="8284358" y="437646"/>
                  <a:pt x="8278450" y="442403"/>
                  <a:pt x="8277558" y="448742"/>
                </a:cubicBezTo>
                <a:lnTo>
                  <a:pt x="8249357" y="655124"/>
                </a:lnTo>
                <a:lnTo>
                  <a:pt x="8213690" y="573392"/>
                </a:lnTo>
                <a:cubicBezTo>
                  <a:pt x="8211516" y="568366"/>
                  <a:pt x="8206054" y="565143"/>
                  <a:pt x="8200146" y="565386"/>
                </a:cubicBezTo>
                <a:cubicBezTo>
                  <a:pt x="8194240" y="565635"/>
                  <a:pt x="8189112" y="569222"/>
                  <a:pt x="8187385" y="574355"/>
                </a:cubicBezTo>
                <a:lnTo>
                  <a:pt x="8169272" y="628624"/>
                </a:lnTo>
                <a:lnTo>
                  <a:pt x="8119113" y="261361"/>
                </a:lnTo>
                <a:cubicBezTo>
                  <a:pt x="8118945" y="254364"/>
                  <a:pt x="8112592" y="248806"/>
                  <a:pt x="8104901" y="248947"/>
                </a:cubicBezTo>
                <a:cubicBezTo>
                  <a:pt x="8097209" y="249089"/>
                  <a:pt x="8091080" y="254871"/>
                  <a:pt x="8091247" y="261868"/>
                </a:cubicBezTo>
                <a:lnTo>
                  <a:pt x="8049225" y="724341"/>
                </a:lnTo>
                <a:lnTo>
                  <a:pt x="8023756" y="531792"/>
                </a:lnTo>
                <a:cubicBezTo>
                  <a:pt x="8022809" y="524850"/>
                  <a:pt x="8015786" y="519940"/>
                  <a:pt x="8008150" y="520821"/>
                </a:cubicBezTo>
                <a:cubicBezTo>
                  <a:pt x="8002132" y="521521"/>
                  <a:pt x="7997283" y="525696"/>
                  <a:pt x="7996225" y="531133"/>
                </a:cubicBezTo>
                <a:lnTo>
                  <a:pt x="7960500" y="718210"/>
                </a:lnTo>
                <a:lnTo>
                  <a:pt x="7928344" y="564728"/>
                </a:lnTo>
                <a:cubicBezTo>
                  <a:pt x="7926894" y="557857"/>
                  <a:pt x="7919593" y="553347"/>
                  <a:pt x="7912069" y="554659"/>
                </a:cubicBezTo>
                <a:cubicBezTo>
                  <a:pt x="7906942" y="555546"/>
                  <a:pt x="7902818" y="558941"/>
                  <a:pt x="7901313" y="563461"/>
                </a:cubicBezTo>
                <a:lnTo>
                  <a:pt x="7863637" y="677014"/>
                </a:lnTo>
                <a:lnTo>
                  <a:pt x="7830199" y="574659"/>
                </a:lnTo>
                <a:cubicBezTo>
                  <a:pt x="7828415" y="568999"/>
                  <a:pt x="7822563" y="565224"/>
                  <a:pt x="7816099" y="565589"/>
                </a:cubicBezTo>
                <a:cubicBezTo>
                  <a:pt x="7809746" y="565883"/>
                  <a:pt x="7804396" y="570053"/>
                  <a:pt x="7803112" y="575724"/>
                </a:cubicBezTo>
                <a:lnTo>
                  <a:pt x="7776363" y="706555"/>
                </a:lnTo>
                <a:lnTo>
                  <a:pt x="7733003" y="448387"/>
                </a:lnTo>
                <a:cubicBezTo>
                  <a:pt x="7731945" y="442211"/>
                  <a:pt x="7726092" y="437651"/>
                  <a:pt x="7719238" y="437646"/>
                </a:cubicBezTo>
                <a:cubicBezTo>
                  <a:pt x="7712327" y="437671"/>
                  <a:pt x="7706530" y="442252"/>
                  <a:pt x="7705471" y="448439"/>
                </a:cubicBezTo>
                <a:lnTo>
                  <a:pt x="7683179" y="585706"/>
                </a:lnTo>
                <a:lnTo>
                  <a:pt x="7650631" y="119534"/>
                </a:lnTo>
                <a:cubicBezTo>
                  <a:pt x="7650185" y="112876"/>
                  <a:pt x="7644111" y="107692"/>
                  <a:pt x="7636754" y="107677"/>
                </a:cubicBezTo>
                <a:cubicBezTo>
                  <a:pt x="7629397" y="107692"/>
                  <a:pt x="7623322" y="112906"/>
                  <a:pt x="7622877" y="119585"/>
                </a:cubicBezTo>
                <a:lnTo>
                  <a:pt x="7583307" y="720034"/>
                </a:lnTo>
                <a:lnTo>
                  <a:pt x="7554494" y="15710"/>
                </a:lnTo>
                <a:cubicBezTo>
                  <a:pt x="7554215" y="8970"/>
                  <a:pt x="7548140" y="3625"/>
                  <a:pt x="7540729" y="3549"/>
                </a:cubicBezTo>
                <a:cubicBezTo>
                  <a:pt x="7533260" y="3377"/>
                  <a:pt x="7527018" y="8631"/>
                  <a:pt x="7526628" y="15406"/>
                </a:cubicBezTo>
                <a:lnTo>
                  <a:pt x="7482599" y="634958"/>
                </a:lnTo>
                <a:lnTo>
                  <a:pt x="7457354" y="265872"/>
                </a:lnTo>
                <a:cubicBezTo>
                  <a:pt x="7456908" y="259244"/>
                  <a:pt x="7450888" y="254055"/>
                  <a:pt x="7443587" y="253964"/>
                </a:cubicBezTo>
                <a:cubicBezTo>
                  <a:pt x="7436343" y="253969"/>
                  <a:pt x="7430324" y="259011"/>
                  <a:pt x="7429710" y="265567"/>
                </a:cubicBezTo>
                <a:lnTo>
                  <a:pt x="7393484" y="644636"/>
                </a:lnTo>
                <a:lnTo>
                  <a:pt x="7359043" y="552313"/>
                </a:lnTo>
                <a:cubicBezTo>
                  <a:pt x="7356590" y="545691"/>
                  <a:pt x="7348677" y="542144"/>
                  <a:pt x="7341375" y="544393"/>
                </a:cubicBezTo>
                <a:cubicBezTo>
                  <a:pt x="7336638" y="545848"/>
                  <a:pt x="7333127" y="549486"/>
                  <a:pt x="7332179" y="553935"/>
                </a:cubicBezTo>
                <a:lnTo>
                  <a:pt x="7303701" y="684513"/>
                </a:lnTo>
                <a:lnTo>
                  <a:pt x="7275277" y="433541"/>
                </a:lnTo>
                <a:cubicBezTo>
                  <a:pt x="7274553" y="426579"/>
                  <a:pt x="7267699" y="421482"/>
                  <a:pt x="7260062" y="422156"/>
                </a:cubicBezTo>
                <a:cubicBezTo>
                  <a:pt x="7254211" y="422667"/>
                  <a:pt x="7249362" y="426452"/>
                  <a:pt x="7247914" y="431616"/>
                </a:cubicBezTo>
                <a:lnTo>
                  <a:pt x="7190008" y="631816"/>
                </a:lnTo>
                <a:lnTo>
                  <a:pt x="7170947" y="574457"/>
                </a:lnTo>
                <a:cubicBezTo>
                  <a:pt x="7169163" y="569192"/>
                  <a:pt x="7163925" y="565549"/>
                  <a:pt x="7157851" y="565437"/>
                </a:cubicBezTo>
                <a:cubicBezTo>
                  <a:pt x="7151776" y="565295"/>
                  <a:pt x="7146314" y="568797"/>
                  <a:pt x="7144419" y="574051"/>
                </a:cubicBezTo>
                <a:lnTo>
                  <a:pt x="7109754" y="667285"/>
                </a:lnTo>
                <a:lnTo>
                  <a:pt x="7067287" y="559154"/>
                </a:lnTo>
                <a:cubicBezTo>
                  <a:pt x="7065280" y="554117"/>
                  <a:pt x="7060041" y="550763"/>
                  <a:pt x="7054134" y="550742"/>
                </a:cubicBezTo>
                <a:cubicBezTo>
                  <a:pt x="7048170" y="550819"/>
                  <a:pt x="7042876" y="554340"/>
                  <a:pt x="7041036" y="559509"/>
                </a:cubicBezTo>
                <a:lnTo>
                  <a:pt x="7010162" y="645649"/>
                </a:lnTo>
                <a:lnTo>
                  <a:pt x="6976165" y="432832"/>
                </a:lnTo>
                <a:cubicBezTo>
                  <a:pt x="6975162" y="426604"/>
                  <a:pt x="6969255" y="421993"/>
                  <a:pt x="6962344" y="421988"/>
                </a:cubicBezTo>
                <a:cubicBezTo>
                  <a:pt x="6955377" y="422095"/>
                  <a:pt x="6949525" y="426878"/>
                  <a:pt x="6948690" y="433186"/>
                </a:cubicBezTo>
                <a:lnTo>
                  <a:pt x="6908339" y="741417"/>
                </a:lnTo>
                <a:lnTo>
                  <a:pt x="6873117" y="310107"/>
                </a:lnTo>
                <a:cubicBezTo>
                  <a:pt x="6872615" y="303509"/>
                  <a:pt x="6866597" y="298387"/>
                  <a:pt x="6859295" y="298351"/>
                </a:cubicBezTo>
                <a:cubicBezTo>
                  <a:pt x="6852050" y="298331"/>
                  <a:pt x="6845975" y="303383"/>
                  <a:pt x="6845418" y="309955"/>
                </a:cubicBezTo>
                <a:lnTo>
                  <a:pt x="6825466" y="524850"/>
                </a:lnTo>
                <a:lnTo>
                  <a:pt x="6795483" y="37295"/>
                </a:lnTo>
                <a:cubicBezTo>
                  <a:pt x="6795483" y="30298"/>
                  <a:pt x="6789241" y="24628"/>
                  <a:pt x="6781550" y="24628"/>
                </a:cubicBezTo>
                <a:cubicBezTo>
                  <a:pt x="6773859" y="24628"/>
                  <a:pt x="6767617" y="30298"/>
                  <a:pt x="6767617" y="37295"/>
                </a:cubicBezTo>
                <a:lnTo>
                  <a:pt x="6729273" y="535541"/>
                </a:lnTo>
                <a:lnTo>
                  <a:pt x="6693381" y="253457"/>
                </a:lnTo>
                <a:cubicBezTo>
                  <a:pt x="6692546" y="247073"/>
                  <a:pt x="6686583" y="242264"/>
                  <a:pt x="6679505" y="242259"/>
                </a:cubicBezTo>
                <a:cubicBezTo>
                  <a:pt x="6672315" y="242370"/>
                  <a:pt x="6666407" y="247412"/>
                  <a:pt x="6665851" y="253913"/>
                </a:cubicBezTo>
                <a:lnTo>
                  <a:pt x="6625668" y="705339"/>
                </a:lnTo>
                <a:lnTo>
                  <a:pt x="6595740" y="385404"/>
                </a:lnTo>
                <a:cubicBezTo>
                  <a:pt x="6595126" y="378847"/>
                  <a:pt x="6589108" y="373805"/>
                  <a:pt x="6581863" y="373800"/>
                </a:cubicBezTo>
                <a:cubicBezTo>
                  <a:pt x="6574561" y="373836"/>
                  <a:pt x="6568543" y="378959"/>
                  <a:pt x="6568041" y="385556"/>
                </a:cubicBezTo>
                <a:lnTo>
                  <a:pt x="6527747" y="887197"/>
                </a:lnTo>
                <a:lnTo>
                  <a:pt x="6485860" y="553176"/>
                </a:lnTo>
                <a:lnTo>
                  <a:pt x="6485860" y="525703"/>
                </a:lnTo>
                <a:lnTo>
                  <a:pt x="6485218" y="525444"/>
                </a:lnTo>
                <a:cubicBezTo>
                  <a:pt x="6481401" y="525039"/>
                  <a:pt x="6477764" y="526081"/>
                  <a:pt x="6474971" y="528092"/>
                </a:cubicBezTo>
                <a:lnTo>
                  <a:pt x="6473650" y="530247"/>
                </a:lnTo>
                <a:lnTo>
                  <a:pt x="6468783" y="528989"/>
                </a:lnTo>
                <a:lnTo>
                  <a:pt x="6468141" y="529248"/>
                </a:lnTo>
                <a:lnTo>
                  <a:pt x="6468141" y="549630"/>
                </a:lnTo>
                <a:lnTo>
                  <a:pt x="6426254" y="883652"/>
                </a:lnTo>
                <a:lnTo>
                  <a:pt x="6385960" y="382011"/>
                </a:lnTo>
                <a:cubicBezTo>
                  <a:pt x="6385458" y="375414"/>
                  <a:pt x="6379440" y="370291"/>
                  <a:pt x="6372139" y="370255"/>
                </a:cubicBezTo>
                <a:cubicBezTo>
                  <a:pt x="6364893" y="370260"/>
                  <a:pt x="6358875" y="375302"/>
                  <a:pt x="6358262" y="381859"/>
                </a:cubicBezTo>
                <a:lnTo>
                  <a:pt x="6328333" y="701794"/>
                </a:lnTo>
                <a:lnTo>
                  <a:pt x="6288151" y="250368"/>
                </a:lnTo>
                <a:cubicBezTo>
                  <a:pt x="6287594" y="243867"/>
                  <a:pt x="6281686" y="238825"/>
                  <a:pt x="6274497" y="238714"/>
                </a:cubicBezTo>
                <a:cubicBezTo>
                  <a:pt x="6267419" y="238719"/>
                  <a:pt x="6261455" y="243528"/>
                  <a:pt x="6260620" y="249912"/>
                </a:cubicBezTo>
                <a:lnTo>
                  <a:pt x="6224728" y="531996"/>
                </a:lnTo>
                <a:lnTo>
                  <a:pt x="6186384" y="33750"/>
                </a:lnTo>
                <a:cubicBezTo>
                  <a:pt x="6186384" y="26753"/>
                  <a:pt x="6180143" y="21083"/>
                  <a:pt x="6172452" y="21083"/>
                </a:cubicBezTo>
                <a:cubicBezTo>
                  <a:pt x="6164761" y="21083"/>
                  <a:pt x="6158518" y="26753"/>
                  <a:pt x="6158518" y="33750"/>
                </a:cubicBezTo>
                <a:lnTo>
                  <a:pt x="6128535" y="521305"/>
                </a:lnTo>
                <a:lnTo>
                  <a:pt x="6108583" y="306410"/>
                </a:lnTo>
                <a:cubicBezTo>
                  <a:pt x="6108027" y="299838"/>
                  <a:pt x="6101951" y="294786"/>
                  <a:pt x="6094706" y="294806"/>
                </a:cubicBezTo>
                <a:cubicBezTo>
                  <a:pt x="6087405" y="294842"/>
                  <a:pt x="6081387" y="299964"/>
                  <a:pt x="6080885" y="306562"/>
                </a:cubicBezTo>
                <a:lnTo>
                  <a:pt x="6045662" y="737872"/>
                </a:lnTo>
                <a:lnTo>
                  <a:pt x="6005312" y="429641"/>
                </a:lnTo>
                <a:cubicBezTo>
                  <a:pt x="6004476" y="423333"/>
                  <a:pt x="5998625" y="418550"/>
                  <a:pt x="5991658" y="418443"/>
                </a:cubicBezTo>
                <a:cubicBezTo>
                  <a:pt x="5984747" y="418448"/>
                  <a:pt x="5978839" y="423059"/>
                  <a:pt x="5977837" y="429287"/>
                </a:cubicBezTo>
                <a:lnTo>
                  <a:pt x="5943839" y="642104"/>
                </a:lnTo>
                <a:lnTo>
                  <a:pt x="5912965" y="555964"/>
                </a:lnTo>
                <a:cubicBezTo>
                  <a:pt x="5911126" y="550795"/>
                  <a:pt x="5905831" y="547274"/>
                  <a:pt x="5899868" y="547197"/>
                </a:cubicBezTo>
                <a:cubicBezTo>
                  <a:pt x="5893960" y="547218"/>
                  <a:pt x="5888721" y="550572"/>
                  <a:pt x="5886714" y="555609"/>
                </a:cubicBezTo>
                <a:lnTo>
                  <a:pt x="5844248" y="663740"/>
                </a:lnTo>
                <a:lnTo>
                  <a:pt x="5809582" y="570506"/>
                </a:lnTo>
                <a:cubicBezTo>
                  <a:pt x="5807687" y="565252"/>
                  <a:pt x="5802226" y="561750"/>
                  <a:pt x="5796150" y="561892"/>
                </a:cubicBezTo>
                <a:cubicBezTo>
                  <a:pt x="5790076" y="562004"/>
                  <a:pt x="5784838" y="565647"/>
                  <a:pt x="5783054" y="570912"/>
                </a:cubicBezTo>
                <a:lnTo>
                  <a:pt x="5763994" y="628271"/>
                </a:lnTo>
                <a:lnTo>
                  <a:pt x="5706088" y="428071"/>
                </a:lnTo>
                <a:cubicBezTo>
                  <a:pt x="5704639" y="422907"/>
                  <a:pt x="5699791" y="419122"/>
                  <a:pt x="5693939" y="418611"/>
                </a:cubicBezTo>
                <a:cubicBezTo>
                  <a:pt x="5686303" y="417937"/>
                  <a:pt x="5679448" y="423034"/>
                  <a:pt x="5678725" y="429996"/>
                </a:cubicBezTo>
                <a:lnTo>
                  <a:pt x="5650300" y="680968"/>
                </a:lnTo>
                <a:lnTo>
                  <a:pt x="5621823" y="550390"/>
                </a:lnTo>
                <a:cubicBezTo>
                  <a:pt x="5620874" y="545941"/>
                  <a:pt x="5617363" y="542303"/>
                  <a:pt x="5612626" y="540848"/>
                </a:cubicBezTo>
                <a:cubicBezTo>
                  <a:pt x="5605325" y="538599"/>
                  <a:pt x="5597411" y="542146"/>
                  <a:pt x="5594959" y="548768"/>
                </a:cubicBezTo>
                <a:lnTo>
                  <a:pt x="5560518" y="641091"/>
                </a:lnTo>
                <a:lnTo>
                  <a:pt x="5524292" y="262022"/>
                </a:lnTo>
                <a:cubicBezTo>
                  <a:pt x="5523678" y="255466"/>
                  <a:pt x="5517659" y="250424"/>
                  <a:pt x="5510415" y="250419"/>
                </a:cubicBezTo>
                <a:cubicBezTo>
                  <a:pt x="5503114" y="250510"/>
                  <a:pt x="5497094" y="255699"/>
                  <a:pt x="5496647" y="262327"/>
                </a:cubicBezTo>
                <a:lnTo>
                  <a:pt x="5471402" y="631413"/>
                </a:lnTo>
                <a:lnTo>
                  <a:pt x="5427373" y="11861"/>
                </a:lnTo>
                <a:cubicBezTo>
                  <a:pt x="5426983" y="5086"/>
                  <a:pt x="5420742" y="-169"/>
                  <a:pt x="5413273" y="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v2">
  <p:cSld name="CUSTOM_2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1707000" y="571625"/>
            <a:ext cx="8778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type="body" idx="1"/>
          </p:nvPr>
        </p:nvSpPr>
        <p:spPr>
          <a:xfrm>
            <a:off x="1707000" y="1661275"/>
            <a:ext cx="5058600" cy="3394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type="body" idx="2"/>
          </p:nvPr>
        </p:nvSpPr>
        <p:spPr>
          <a:xfrm>
            <a:off x="9736200" y="1661275"/>
            <a:ext cx="748800" cy="3394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r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9" name="Google Shape;39;p6"/>
          <p:cNvSpPr/>
          <p:nvPr/>
        </p:nvSpPr>
        <p:spPr>
          <a:xfrm flipH="1">
            <a:off x="15240" y="5534749"/>
            <a:ext cx="12176760" cy="1067145"/>
          </a:xfrm>
          <a:custGeom>
            <a:avLst/>
            <a:gdLst/>
            <a:ahLst/>
            <a:cxnLst/>
            <a:rect l="l" t="t" r="r" b="b"/>
            <a:pathLst>
              <a:path w="12954000" h="1067145" extrusionOk="0">
                <a:moveTo>
                  <a:pt x="5413273" y="4"/>
                </a:moveTo>
                <a:cubicBezTo>
                  <a:pt x="5405862" y="80"/>
                  <a:pt x="5399786" y="5425"/>
                  <a:pt x="5399507" y="12165"/>
                </a:cubicBezTo>
                <a:lnTo>
                  <a:pt x="5370694" y="716489"/>
                </a:lnTo>
                <a:lnTo>
                  <a:pt x="5331124" y="116040"/>
                </a:lnTo>
                <a:cubicBezTo>
                  <a:pt x="5330680" y="109361"/>
                  <a:pt x="5324604" y="104147"/>
                  <a:pt x="5317247" y="104132"/>
                </a:cubicBezTo>
                <a:cubicBezTo>
                  <a:pt x="5309890" y="104147"/>
                  <a:pt x="5303816" y="109331"/>
                  <a:pt x="5303370" y="115989"/>
                </a:cubicBezTo>
                <a:lnTo>
                  <a:pt x="5270822" y="582161"/>
                </a:lnTo>
                <a:lnTo>
                  <a:pt x="5248530" y="444894"/>
                </a:lnTo>
                <a:cubicBezTo>
                  <a:pt x="5247471" y="438707"/>
                  <a:pt x="5241674" y="434126"/>
                  <a:pt x="5234764" y="434101"/>
                </a:cubicBezTo>
                <a:cubicBezTo>
                  <a:pt x="5227909" y="434106"/>
                  <a:pt x="5222057" y="438666"/>
                  <a:pt x="5220998" y="444842"/>
                </a:cubicBezTo>
                <a:lnTo>
                  <a:pt x="5177639" y="703010"/>
                </a:lnTo>
                <a:lnTo>
                  <a:pt x="5150889" y="572179"/>
                </a:lnTo>
                <a:cubicBezTo>
                  <a:pt x="5149605" y="566508"/>
                  <a:pt x="5144256" y="562338"/>
                  <a:pt x="5137903" y="562044"/>
                </a:cubicBezTo>
                <a:cubicBezTo>
                  <a:pt x="5131438" y="561679"/>
                  <a:pt x="5125586" y="565454"/>
                  <a:pt x="5123803" y="571114"/>
                </a:cubicBezTo>
                <a:lnTo>
                  <a:pt x="5090364" y="673469"/>
                </a:lnTo>
                <a:lnTo>
                  <a:pt x="5052688" y="559916"/>
                </a:lnTo>
                <a:cubicBezTo>
                  <a:pt x="5051183" y="555396"/>
                  <a:pt x="5047060" y="552001"/>
                  <a:pt x="5041933" y="551114"/>
                </a:cubicBezTo>
                <a:cubicBezTo>
                  <a:pt x="5034408" y="549802"/>
                  <a:pt x="5027107" y="554312"/>
                  <a:pt x="5025658" y="561183"/>
                </a:cubicBezTo>
                <a:lnTo>
                  <a:pt x="4993502" y="714665"/>
                </a:lnTo>
                <a:lnTo>
                  <a:pt x="4957777" y="527588"/>
                </a:lnTo>
                <a:cubicBezTo>
                  <a:pt x="4956718" y="522151"/>
                  <a:pt x="4951869" y="517976"/>
                  <a:pt x="4945851" y="517276"/>
                </a:cubicBezTo>
                <a:cubicBezTo>
                  <a:pt x="4938215" y="516395"/>
                  <a:pt x="4931193" y="521305"/>
                  <a:pt x="4930246" y="528247"/>
                </a:cubicBezTo>
                <a:lnTo>
                  <a:pt x="4904776" y="720796"/>
                </a:lnTo>
                <a:lnTo>
                  <a:pt x="4862754" y="258323"/>
                </a:lnTo>
                <a:cubicBezTo>
                  <a:pt x="4862922" y="251326"/>
                  <a:pt x="4856792" y="245544"/>
                  <a:pt x="4849100" y="245402"/>
                </a:cubicBezTo>
                <a:cubicBezTo>
                  <a:pt x="4841409" y="245261"/>
                  <a:pt x="4835056" y="250819"/>
                  <a:pt x="4834888" y="257816"/>
                </a:cubicBezTo>
                <a:lnTo>
                  <a:pt x="4784730" y="625079"/>
                </a:lnTo>
                <a:lnTo>
                  <a:pt x="4766617" y="570810"/>
                </a:lnTo>
                <a:cubicBezTo>
                  <a:pt x="4764890" y="565677"/>
                  <a:pt x="4759762" y="562090"/>
                  <a:pt x="4753855" y="561841"/>
                </a:cubicBezTo>
                <a:cubicBezTo>
                  <a:pt x="4747947" y="561598"/>
                  <a:pt x="4742486" y="564821"/>
                  <a:pt x="4740312" y="569847"/>
                </a:cubicBezTo>
                <a:lnTo>
                  <a:pt x="4704644" y="651579"/>
                </a:lnTo>
                <a:lnTo>
                  <a:pt x="4676443" y="445197"/>
                </a:lnTo>
                <a:cubicBezTo>
                  <a:pt x="4675552" y="438858"/>
                  <a:pt x="4669644" y="434101"/>
                  <a:pt x="4662622" y="434101"/>
                </a:cubicBezTo>
                <a:cubicBezTo>
                  <a:pt x="4655544" y="434166"/>
                  <a:pt x="4649636" y="439051"/>
                  <a:pt x="4648912" y="445451"/>
                </a:cubicBezTo>
                <a:lnTo>
                  <a:pt x="4599924" y="875443"/>
                </a:lnTo>
                <a:lnTo>
                  <a:pt x="4550378" y="572381"/>
                </a:lnTo>
                <a:cubicBezTo>
                  <a:pt x="4549597" y="567491"/>
                  <a:pt x="4545752" y="563458"/>
                  <a:pt x="4540569" y="562044"/>
                </a:cubicBezTo>
                <a:cubicBezTo>
                  <a:pt x="4533213" y="560043"/>
                  <a:pt x="4525465" y="563853"/>
                  <a:pt x="4523236" y="570557"/>
                </a:cubicBezTo>
                <a:lnTo>
                  <a:pt x="4499271" y="642864"/>
                </a:lnTo>
                <a:lnTo>
                  <a:pt x="4463325" y="569087"/>
                </a:lnTo>
                <a:cubicBezTo>
                  <a:pt x="4460929" y="564116"/>
                  <a:pt x="4455355" y="561097"/>
                  <a:pt x="4449391" y="561588"/>
                </a:cubicBezTo>
                <a:cubicBezTo>
                  <a:pt x="4443483" y="562059"/>
                  <a:pt x="4438524" y="565905"/>
                  <a:pt x="4437075" y="571165"/>
                </a:cubicBezTo>
                <a:lnTo>
                  <a:pt x="4422529" y="624470"/>
                </a:lnTo>
                <a:lnTo>
                  <a:pt x="4378501" y="150800"/>
                </a:lnTo>
                <a:cubicBezTo>
                  <a:pt x="4377943" y="144228"/>
                  <a:pt x="4371869" y="139176"/>
                  <a:pt x="4364623" y="139196"/>
                </a:cubicBezTo>
                <a:cubicBezTo>
                  <a:pt x="4357323" y="139318"/>
                  <a:pt x="4351359" y="144527"/>
                  <a:pt x="4350914" y="151155"/>
                </a:cubicBezTo>
                <a:lnTo>
                  <a:pt x="4318813" y="673520"/>
                </a:lnTo>
                <a:lnTo>
                  <a:pt x="4285763" y="266178"/>
                </a:lnTo>
                <a:cubicBezTo>
                  <a:pt x="4285261" y="259616"/>
                  <a:pt x="4279298" y="254508"/>
                  <a:pt x="4272053" y="254422"/>
                </a:cubicBezTo>
                <a:cubicBezTo>
                  <a:pt x="4264863" y="254442"/>
                  <a:pt x="4258901" y="259387"/>
                  <a:pt x="4258175" y="265873"/>
                </a:cubicBezTo>
                <a:lnTo>
                  <a:pt x="4227190" y="549073"/>
                </a:lnTo>
                <a:lnTo>
                  <a:pt x="4181377" y="18499"/>
                </a:lnTo>
                <a:cubicBezTo>
                  <a:pt x="4180820" y="11921"/>
                  <a:pt x="4174745" y="6849"/>
                  <a:pt x="4167500" y="6844"/>
                </a:cubicBezTo>
                <a:lnTo>
                  <a:pt x="4167166" y="6844"/>
                </a:lnTo>
                <a:cubicBezTo>
                  <a:pt x="4159753" y="6976"/>
                  <a:pt x="4153790" y="12372"/>
                  <a:pt x="4153567" y="19107"/>
                </a:cubicBezTo>
                <a:lnTo>
                  <a:pt x="4129269" y="743193"/>
                </a:lnTo>
                <a:lnTo>
                  <a:pt x="4102629" y="430401"/>
                </a:lnTo>
                <a:cubicBezTo>
                  <a:pt x="4102851" y="423404"/>
                  <a:pt x="4096833" y="417551"/>
                  <a:pt x="4089142" y="417329"/>
                </a:cubicBezTo>
                <a:cubicBezTo>
                  <a:pt x="4081450" y="417106"/>
                  <a:pt x="4074985" y="422593"/>
                  <a:pt x="4074763" y="429591"/>
                </a:cubicBezTo>
                <a:lnTo>
                  <a:pt x="4036029" y="678790"/>
                </a:lnTo>
                <a:lnTo>
                  <a:pt x="4006826" y="571621"/>
                </a:lnTo>
                <a:cubicBezTo>
                  <a:pt x="4005265" y="565961"/>
                  <a:pt x="3999692" y="561989"/>
                  <a:pt x="3993282" y="561993"/>
                </a:cubicBezTo>
                <a:lnTo>
                  <a:pt x="3992949" y="561993"/>
                </a:lnTo>
                <a:cubicBezTo>
                  <a:pt x="3986427" y="562115"/>
                  <a:pt x="3980910" y="566331"/>
                  <a:pt x="3979628" y="572128"/>
                </a:cubicBezTo>
                <a:lnTo>
                  <a:pt x="3952208" y="700933"/>
                </a:lnTo>
                <a:lnTo>
                  <a:pt x="3902050" y="570354"/>
                </a:lnTo>
                <a:cubicBezTo>
                  <a:pt x="3900489" y="566366"/>
                  <a:pt x="3896867" y="563337"/>
                  <a:pt x="3892353" y="562288"/>
                </a:cubicBezTo>
                <a:cubicBezTo>
                  <a:pt x="3884884" y="560554"/>
                  <a:pt x="3877305" y="564638"/>
                  <a:pt x="3875409" y="571418"/>
                </a:cubicBezTo>
                <a:lnTo>
                  <a:pt x="3853229" y="648083"/>
                </a:lnTo>
                <a:lnTo>
                  <a:pt x="3810705" y="546083"/>
                </a:lnTo>
                <a:cubicBezTo>
                  <a:pt x="3808978" y="541994"/>
                  <a:pt x="3805076" y="538999"/>
                  <a:pt x="3800395" y="538148"/>
                </a:cubicBezTo>
                <a:cubicBezTo>
                  <a:pt x="3792815" y="536785"/>
                  <a:pt x="3785515" y="541249"/>
                  <a:pt x="3784010" y="548110"/>
                </a:cubicBezTo>
                <a:lnTo>
                  <a:pt x="3741988" y="739240"/>
                </a:lnTo>
                <a:lnTo>
                  <a:pt x="3716184" y="572634"/>
                </a:lnTo>
                <a:cubicBezTo>
                  <a:pt x="3715237" y="566397"/>
                  <a:pt x="3709329" y="561756"/>
                  <a:pt x="3702418" y="561740"/>
                </a:cubicBezTo>
                <a:cubicBezTo>
                  <a:pt x="3695395" y="561801"/>
                  <a:pt x="3689544" y="566600"/>
                  <a:pt x="3688708" y="572938"/>
                </a:cubicBezTo>
                <a:lnTo>
                  <a:pt x="3653764" y="845699"/>
                </a:lnTo>
                <a:lnTo>
                  <a:pt x="3604776" y="572381"/>
                </a:lnTo>
                <a:cubicBezTo>
                  <a:pt x="3603717" y="566508"/>
                  <a:pt x="3598312" y="562090"/>
                  <a:pt x="3591791" y="561740"/>
                </a:cubicBezTo>
                <a:cubicBezTo>
                  <a:pt x="3585269" y="561385"/>
                  <a:pt x="3579362" y="565232"/>
                  <a:pt x="3577635" y="570962"/>
                </a:cubicBezTo>
                <a:lnTo>
                  <a:pt x="3550772" y="657761"/>
                </a:lnTo>
                <a:lnTo>
                  <a:pt x="3520677" y="570608"/>
                </a:lnTo>
                <a:cubicBezTo>
                  <a:pt x="3519117" y="566067"/>
                  <a:pt x="3514881" y="562708"/>
                  <a:pt x="3509697" y="561913"/>
                </a:cubicBezTo>
                <a:cubicBezTo>
                  <a:pt x="3502118" y="560742"/>
                  <a:pt x="3494929" y="565384"/>
                  <a:pt x="3493647" y="572280"/>
                </a:cubicBezTo>
                <a:lnTo>
                  <a:pt x="3485399" y="616161"/>
                </a:lnTo>
                <a:lnTo>
                  <a:pt x="3447612" y="345781"/>
                </a:lnTo>
                <a:cubicBezTo>
                  <a:pt x="3446721" y="339483"/>
                  <a:pt x="3440813" y="334755"/>
                  <a:pt x="3433847" y="334684"/>
                </a:cubicBezTo>
                <a:cubicBezTo>
                  <a:pt x="3426881" y="334674"/>
                  <a:pt x="3420973" y="339351"/>
                  <a:pt x="3420025" y="345629"/>
                </a:cubicBezTo>
                <a:lnTo>
                  <a:pt x="3357884" y="748867"/>
                </a:lnTo>
                <a:lnTo>
                  <a:pt x="3323609" y="572179"/>
                </a:lnTo>
                <a:cubicBezTo>
                  <a:pt x="3322774" y="568018"/>
                  <a:pt x="3319764" y="564496"/>
                  <a:pt x="3315473" y="562794"/>
                </a:cubicBezTo>
                <a:lnTo>
                  <a:pt x="3314253" y="562770"/>
                </a:lnTo>
                <a:lnTo>
                  <a:pt x="3314253" y="557085"/>
                </a:lnTo>
                <a:lnTo>
                  <a:pt x="3313611" y="556826"/>
                </a:lnTo>
                <a:cubicBezTo>
                  <a:pt x="3305976" y="556016"/>
                  <a:pt x="3299065" y="560992"/>
                  <a:pt x="3298173" y="567939"/>
                </a:cubicBezTo>
                <a:lnTo>
                  <a:pt x="3254647" y="915033"/>
                </a:lnTo>
                <a:lnTo>
                  <a:pt x="3214353" y="413393"/>
                </a:lnTo>
                <a:cubicBezTo>
                  <a:pt x="3213851" y="406796"/>
                  <a:pt x="3207833" y="401673"/>
                  <a:pt x="3200531" y="401637"/>
                </a:cubicBezTo>
                <a:cubicBezTo>
                  <a:pt x="3193286" y="401642"/>
                  <a:pt x="3187268" y="406684"/>
                  <a:pt x="3186654" y="413241"/>
                </a:cubicBezTo>
                <a:lnTo>
                  <a:pt x="3156726" y="733176"/>
                </a:lnTo>
                <a:lnTo>
                  <a:pt x="3116543" y="281750"/>
                </a:lnTo>
                <a:cubicBezTo>
                  <a:pt x="3115987" y="275249"/>
                  <a:pt x="3110079" y="270207"/>
                  <a:pt x="3102889" y="270096"/>
                </a:cubicBezTo>
                <a:cubicBezTo>
                  <a:pt x="3095811" y="270101"/>
                  <a:pt x="3089847" y="274909"/>
                  <a:pt x="3089012" y="281294"/>
                </a:cubicBezTo>
                <a:lnTo>
                  <a:pt x="3053121" y="563378"/>
                </a:lnTo>
                <a:lnTo>
                  <a:pt x="3014777" y="65132"/>
                </a:lnTo>
                <a:cubicBezTo>
                  <a:pt x="3014777" y="58135"/>
                  <a:pt x="3008535" y="52465"/>
                  <a:pt x="3000844" y="52465"/>
                </a:cubicBezTo>
                <a:cubicBezTo>
                  <a:pt x="2993153" y="52465"/>
                  <a:pt x="2986911" y="58135"/>
                  <a:pt x="2986911" y="65132"/>
                </a:cubicBezTo>
                <a:lnTo>
                  <a:pt x="2956928" y="552686"/>
                </a:lnTo>
                <a:lnTo>
                  <a:pt x="2936975" y="337792"/>
                </a:lnTo>
                <a:cubicBezTo>
                  <a:pt x="2936419" y="331220"/>
                  <a:pt x="2930343" y="326168"/>
                  <a:pt x="2923099" y="326188"/>
                </a:cubicBezTo>
                <a:cubicBezTo>
                  <a:pt x="2915797" y="326224"/>
                  <a:pt x="2909779" y="331346"/>
                  <a:pt x="2909277" y="337944"/>
                </a:cubicBezTo>
                <a:lnTo>
                  <a:pt x="2874054" y="769254"/>
                </a:lnTo>
                <a:lnTo>
                  <a:pt x="2833704" y="461023"/>
                </a:lnTo>
                <a:cubicBezTo>
                  <a:pt x="2832869" y="454715"/>
                  <a:pt x="2827017" y="449931"/>
                  <a:pt x="2820050" y="449825"/>
                </a:cubicBezTo>
                <a:cubicBezTo>
                  <a:pt x="2813139" y="449830"/>
                  <a:pt x="2807231" y="454441"/>
                  <a:pt x="2806229" y="460669"/>
                </a:cubicBezTo>
                <a:lnTo>
                  <a:pt x="2772232" y="673486"/>
                </a:lnTo>
                <a:lnTo>
                  <a:pt x="2741358" y="587346"/>
                </a:lnTo>
                <a:cubicBezTo>
                  <a:pt x="2739518" y="582177"/>
                  <a:pt x="2734223" y="578655"/>
                  <a:pt x="2728260" y="578579"/>
                </a:cubicBezTo>
                <a:cubicBezTo>
                  <a:pt x="2722352" y="578600"/>
                  <a:pt x="2717114" y="581954"/>
                  <a:pt x="2715107" y="586991"/>
                </a:cubicBezTo>
                <a:lnTo>
                  <a:pt x="2672640" y="695122"/>
                </a:lnTo>
                <a:lnTo>
                  <a:pt x="2637975" y="601888"/>
                </a:lnTo>
                <a:cubicBezTo>
                  <a:pt x="2636079" y="596634"/>
                  <a:pt x="2630618" y="593132"/>
                  <a:pt x="2624543" y="593274"/>
                </a:cubicBezTo>
                <a:cubicBezTo>
                  <a:pt x="2618469" y="593386"/>
                  <a:pt x="2613230" y="597029"/>
                  <a:pt x="2611446" y="602294"/>
                </a:cubicBezTo>
                <a:lnTo>
                  <a:pt x="2592386" y="659653"/>
                </a:lnTo>
                <a:lnTo>
                  <a:pt x="2534480" y="459453"/>
                </a:lnTo>
                <a:cubicBezTo>
                  <a:pt x="2533031" y="454289"/>
                  <a:pt x="2528183" y="450504"/>
                  <a:pt x="2522331" y="449993"/>
                </a:cubicBezTo>
                <a:cubicBezTo>
                  <a:pt x="2514695" y="449319"/>
                  <a:pt x="2507841" y="454416"/>
                  <a:pt x="2507117" y="461378"/>
                </a:cubicBezTo>
                <a:lnTo>
                  <a:pt x="2478693" y="712350"/>
                </a:lnTo>
                <a:lnTo>
                  <a:pt x="2450215" y="581772"/>
                </a:lnTo>
                <a:cubicBezTo>
                  <a:pt x="2449267" y="577323"/>
                  <a:pt x="2445756" y="573685"/>
                  <a:pt x="2441018" y="572230"/>
                </a:cubicBezTo>
                <a:cubicBezTo>
                  <a:pt x="2433717" y="569980"/>
                  <a:pt x="2425803" y="573528"/>
                  <a:pt x="2423351" y="580150"/>
                </a:cubicBezTo>
                <a:lnTo>
                  <a:pt x="2388910" y="672473"/>
                </a:lnTo>
                <a:lnTo>
                  <a:pt x="2352684" y="293404"/>
                </a:lnTo>
                <a:cubicBezTo>
                  <a:pt x="2352070" y="286847"/>
                  <a:pt x="2346051" y="281806"/>
                  <a:pt x="2338807" y="281801"/>
                </a:cubicBezTo>
                <a:cubicBezTo>
                  <a:pt x="2331506" y="281892"/>
                  <a:pt x="2325486" y="287080"/>
                  <a:pt x="2325040" y="293708"/>
                </a:cubicBezTo>
                <a:lnTo>
                  <a:pt x="2299795" y="662794"/>
                </a:lnTo>
                <a:lnTo>
                  <a:pt x="2255766" y="43243"/>
                </a:lnTo>
                <a:cubicBezTo>
                  <a:pt x="2255375" y="36468"/>
                  <a:pt x="2249134" y="31213"/>
                  <a:pt x="2241665" y="31386"/>
                </a:cubicBezTo>
                <a:cubicBezTo>
                  <a:pt x="2234254" y="31461"/>
                  <a:pt x="2228179" y="36807"/>
                  <a:pt x="2227900" y="43547"/>
                </a:cubicBezTo>
                <a:lnTo>
                  <a:pt x="2199087" y="747871"/>
                </a:lnTo>
                <a:lnTo>
                  <a:pt x="2159517" y="147422"/>
                </a:lnTo>
                <a:cubicBezTo>
                  <a:pt x="2159072" y="140743"/>
                  <a:pt x="2152997" y="135529"/>
                  <a:pt x="2145640" y="135514"/>
                </a:cubicBezTo>
                <a:cubicBezTo>
                  <a:pt x="2138283" y="135529"/>
                  <a:pt x="2132209" y="140713"/>
                  <a:pt x="2131763" y="147371"/>
                </a:cubicBezTo>
                <a:lnTo>
                  <a:pt x="2099215" y="613542"/>
                </a:lnTo>
                <a:lnTo>
                  <a:pt x="2076922" y="476275"/>
                </a:lnTo>
                <a:cubicBezTo>
                  <a:pt x="2075863" y="470089"/>
                  <a:pt x="2070067" y="465508"/>
                  <a:pt x="2063156" y="465483"/>
                </a:cubicBezTo>
                <a:cubicBezTo>
                  <a:pt x="2056301" y="465487"/>
                  <a:pt x="2050449" y="470048"/>
                  <a:pt x="2049391" y="476224"/>
                </a:cubicBezTo>
                <a:lnTo>
                  <a:pt x="2006031" y="734392"/>
                </a:lnTo>
                <a:lnTo>
                  <a:pt x="1979281" y="603560"/>
                </a:lnTo>
                <a:cubicBezTo>
                  <a:pt x="1977998" y="597890"/>
                  <a:pt x="1972648" y="593720"/>
                  <a:pt x="1966295" y="593426"/>
                </a:cubicBezTo>
                <a:cubicBezTo>
                  <a:pt x="1959831" y="593061"/>
                  <a:pt x="1953979" y="596836"/>
                  <a:pt x="1952195" y="602496"/>
                </a:cubicBezTo>
                <a:lnTo>
                  <a:pt x="1918756" y="704851"/>
                </a:lnTo>
                <a:lnTo>
                  <a:pt x="1881081" y="591298"/>
                </a:lnTo>
                <a:cubicBezTo>
                  <a:pt x="1879576" y="586778"/>
                  <a:pt x="1875452" y="583383"/>
                  <a:pt x="1870325" y="582496"/>
                </a:cubicBezTo>
                <a:cubicBezTo>
                  <a:pt x="1862801" y="581184"/>
                  <a:pt x="1855500" y="585694"/>
                  <a:pt x="1854050" y="592564"/>
                </a:cubicBezTo>
                <a:lnTo>
                  <a:pt x="1821894" y="746047"/>
                </a:lnTo>
                <a:lnTo>
                  <a:pt x="1786169" y="558970"/>
                </a:lnTo>
                <a:cubicBezTo>
                  <a:pt x="1785111" y="553533"/>
                  <a:pt x="1780261" y="549358"/>
                  <a:pt x="1774243" y="548658"/>
                </a:cubicBezTo>
                <a:cubicBezTo>
                  <a:pt x="1766608" y="547777"/>
                  <a:pt x="1759585" y="552686"/>
                  <a:pt x="1758638" y="559629"/>
                </a:cubicBezTo>
                <a:lnTo>
                  <a:pt x="1733169" y="752178"/>
                </a:lnTo>
                <a:lnTo>
                  <a:pt x="1691147" y="289705"/>
                </a:lnTo>
                <a:cubicBezTo>
                  <a:pt x="1691314" y="282708"/>
                  <a:pt x="1685184" y="276926"/>
                  <a:pt x="1677493" y="276784"/>
                </a:cubicBezTo>
                <a:cubicBezTo>
                  <a:pt x="1669802" y="276643"/>
                  <a:pt x="1663448" y="282201"/>
                  <a:pt x="1663281" y="289198"/>
                </a:cubicBezTo>
                <a:lnTo>
                  <a:pt x="1613122" y="656461"/>
                </a:lnTo>
                <a:lnTo>
                  <a:pt x="1595009" y="602192"/>
                </a:lnTo>
                <a:cubicBezTo>
                  <a:pt x="1593282" y="597059"/>
                  <a:pt x="1588154" y="593472"/>
                  <a:pt x="1582248" y="593223"/>
                </a:cubicBezTo>
                <a:cubicBezTo>
                  <a:pt x="1576340" y="592980"/>
                  <a:pt x="1570878" y="596203"/>
                  <a:pt x="1568704" y="601229"/>
                </a:cubicBezTo>
                <a:lnTo>
                  <a:pt x="1533036" y="682961"/>
                </a:lnTo>
                <a:lnTo>
                  <a:pt x="1504836" y="476579"/>
                </a:lnTo>
                <a:cubicBezTo>
                  <a:pt x="1503944" y="470240"/>
                  <a:pt x="1498036" y="465483"/>
                  <a:pt x="1491014" y="465483"/>
                </a:cubicBezTo>
                <a:cubicBezTo>
                  <a:pt x="1483936" y="465548"/>
                  <a:pt x="1478028" y="470433"/>
                  <a:pt x="1477305" y="476832"/>
                </a:cubicBezTo>
                <a:lnTo>
                  <a:pt x="1428316" y="906825"/>
                </a:lnTo>
                <a:lnTo>
                  <a:pt x="1378771" y="603763"/>
                </a:lnTo>
                <a:cubicBezTo>
                  <a:pt x="1377990" y="598873"/>
                  <a:pt x="1374145" y="594840"/>
                  <a:pt x="1368962" y="593426"/>
                </a:cubicBezTo>
                <a:cubicBezTo>
                  <a:pt x="1361605" y="591424"/>
                  <a:pt x="1353857" y="595235"/>
                  <a:pt x="1351629" y="601939"/>
                </a:cubicBezTo>
                <a:lnTo>
                  <a:pt x="1327664" y="674246"/>
                </a:lnTo>
                <a:lnTo>
                  <a:pt x="1291717" y="600469"/>
                </a:lnTo>
                <a:cubicBezTo>
                  <a:pt x="1289321" y="595498"/>
                  <a:pt x="1283748" y="592479"/>
                  <a:pt x="1277784" y="592970"/>
                </a:cubicBezTo>
                <a:cubicBezTo>
                  <a:pt x="1271876" y="593441"/>
                  <a:pt x="1266917" y="597287"/>
                  <a:pt x="1265467" y="602547"/>
                </a:cubicBezTo>
                <a:lnTo>
                  <a:pt x="1250921" y="655852"/>
                </a:lnTo>
                <a:lnTo>
                  <a:pt x="1206893" y="182182"/>
                </a:lnTo>
                <a:cubicBezTo>
                  <a:pt x="1206336" y="175610"/>
                  <a:pt x="1200262" y="170558"/>
                  <a:pt x="1193016" y="170578"/>
                </a:cubicBezTo>
                <a:cubicBezTo>
                  <a:pt x="1185715" y="170700"/>
                  <a:pt x="1179752" y="175909"/>
                  <a:pt x="1179307" y="182536"/>
                </a:cubicBezTo>
                <a:lnTo>
                  <a:pt x="1147205" y="704902"/>
                </a:lnTo>
                <a:lnTo>
                  <a:pt x="1114155" y="297559"/>
                </a:lnTo>
                <a:cubicBezTo>
                  <a:pt x="1113654" y="290997"/>
                  <a:pt x="1107691" y="285889"/>
                  <a:pt x="1100445" y="285804"/>
                </a:cubicBezTo>
                <a:cubicBezTo>
                  <a:pt x="1093255" y="285824"/>
                  <a:pt x="1087293" y="290769"/>
                  <a:pt x="1086568" y="297255"/>
                </a:cubicBezTo>
                <a:lnTo>
                  <a:pt x="1055583" y="580455"/>
                </a:lnTo>
                <a:lnTo>
                  <a:pt x="1009769" y="49881"/>
                </a:lnTo>
                <a:cubicBezTo>
                  <a:pt x="1009213" y="43303"/>
                  <a:pt x="1003138" y="38231"/>
                  <a:pt x="995892" y="38226"/>
                </a:cubicBezTo>
                <a:lnTo>
                  <a:pt x="995559" y="38226"/>
                </a:lnTo>
                <a:cubicBezTo>
                  <a:pt x="988146" y="38358"/>
                  <a:pt x="982183" y="43754"/>
                  <a:pt x="981959" y="50489"/>
                </a:cubicBezTo>
                <a:lnTo>
                  <a:pt x="957661" y="774575"/>
                </a:lnTo>
                <a:lnTo>
                  <a:pt x="931021" y="461783"/>
                </a:lnTo>
                <a:cubicBezTo>
                  <a:pt x="931244" y="454786"/>
                  <a:pt x="925225" y="448933"/>
                  <a:pt x="917534" y="448710"/>
                </a:cubicBezTo>
                <a:cubicBezTo>
                  <a:pt x="909843" y="448488"/>
                  <a:pt x="903378" y="453975"/>
                  <a:pt x="903155" y="460973"/>
                </a:cubicBezTo>
                <a:lnTo>
                  <a:pt x="864422" y="710172"/>
                </a:lnTo>
                <a:lnTo>
                  <a:pt x="835219" y="603003"/>
                </a:lnTo>
                <a:cubicBezTo>
                  <a:pt x="833658" y="597343"/>
                  <a:pt x="828084" y="593370"/>
                  <a:pt x="821675" y="593375"/>
                </a:cubicBezTo>
                <a:lnTo>
                  <a:pt x="821342" y="593375"/>
                </a:lnTo>
                <a:cubicBezTo>
                  <a:pt x="814820" y="593497"/>
                  <a:pt x="809302" y="597712"/>
                  <a:pt x="808020" y="603509"/>
                </a:cubicBezTo>
                <a:lnTo>
                  <a:pt x="780601" y="732315"/>
                </a:lnTo>
                <a:lnTo>
                  <a:pt x="730442" y="601736"/>
                </a:lnTo>
                <a:cubicBezTo>
                  <a:pt x="728882" y="597748"/>
                  <a:pt x="725260" y="594718"/>
                  <a:pt x="720745" y="593669"/>
                </a:cubicBezTo>
                <a:cubicBezTo>
                  <a:pt x="713276" y="591936"/>
                  <a:pt x="705698" y="596020"/>
                  <a:pt x="703802" y="602800"/>
                </a:cubicBezTo>
                <a:lnTo>
                  <a:pt x="681621" y="679465"/>
                </a:lnTo>
                <a:lnTo>
                  <a:pt x="639097" y="577465"/>
                </a:lnTo>
                <a:cubicBezTo>
                  <a:pt x="637371" y="573376"/>
                  <a:pt x="633468" y="570381"/>
                  <a:pt x="628787" y="569530"/>
                </a:cubicBezTo>
                <a:cubicBezTo>
                  <a:pt x="621207" y="568166"/>
                  <a:pt x="613908" y="572631"/>
                  <a:pt x="612403" y="579492"/>
                </a:cubicBezTo>
                <a:lnTo>
                  <a:pt x="570381" y="770622"/>
                </a:lnTo>
                <a:lnTo>
                  <a:pt x="544577" y="604016"/>
                </a:lnTo>
                <a:cubicBezTo>
                  <a:pt x="543629" y="597778"/>
                  <a:pt x="537721" y="593137"/>
                  <a:pt x="530811" y="593122"/>
                </a:cubicBezTo>
                <a:cubicBezTo>
                  <a:pt x="523788" y="593183"/>
                  <a:pt x="517937" y="597982"/>
                  <a:pt x="517101" y="604320"/>
                </a:cubicBezTo>
                <a:lnTo>
                  <a:pt x="482157" y="877081"/>
                </a:lnTo>
                <a:lnTo>
                  <a:pt x="433169" y="603763"/>
                </a:lnTo>
                <a:cubicBezTo>
                  <a:pt x="432110" y="597890"/>
                  <a:pt x="426704" y="593472"/>
                  <a:pt x="420184" y="593122"/>
                </a:cubicBezTo>
                <a:cubicBezTo>
                  <a:pt x="413662" y="592767"/>
                  <a:pt x="407754" y="596613"/>
                  <a:pt x="406028" y="602344"/>
                </a:cubicBezTo>
                <a:lnTo>
                  <a:pt x="379165" y="689143"/>
                </a:lnTo>
                <a:lnTo>
                  <a:pt x="349070" y="601990"/>
                </a:lnTo>
                <a:cubicBezTo>
                  <a:pt x="347510" y="597449"/>
                  <a:pt x="343274" y="594090"/>
                  <a:pt x="338090" y="593294"/>
                </a:cubicBezTo>
                <a:cubicBezTo>
                  <a:pt x="330511" y="592124"/>
                  <a:pt x="323321" y="596766"/>
                  <a:pt x="322040" y="603662"/>
                </a:cubicBezTo>
                <a:lnTo>
                  <a:pt x="313791" y="647543"/>
                </a:lnTo>
                <a:lnTo>
                  <a:pt x="276005" y="377163"/>
                </a:lnTo>
                <a:cubicBezTo>
                  <a:pt x="275114" y="370865"/>
                  <a:pt x="269206" y="366137"/>
                  <a:pt x="262240" y="366066"/>
                </a:cubicBezTo>
                <a:cubicBezTo>
                  <a:pt x="255273" y="366056"/>
                  <a:pt x="249365" y="370733"/>
                  <a:pt x="248418" y="377011"/>
                </a:cubicBezTo>
                <a:lnTo>
                  <a:pt x="186276" y="780249"/>
                </a:lnTo>
                <a:lnTo>
                  <a:pt x="152002" y="603560"/>
                </a:lnTo>
                <a:cubicBezTo>
                  <a:pt x="151166" y="599400"/>
                  <a:pt x="148156" y="595878"/>
                  <a:pt x="143865" y="594176"/>
                </a:cubicBezTo>
                <a:cubicBezTo>
                  <a:pt x="136843" y="591358"/>
                  <a:pt x="128651" y="594267"/>
                  <a:pt x="125529" y="600672"/>
                </a:cubicBezTo>
                <a:lnTo>
                  <a:pt x="76318" y="702013"/>
                </a:lnTo>
                <a:lnTo>
                  <a:pt x="27051" y="600672"/>
                </a:lnTo>
                <a:cubicBezTo>
                  <a:pt x="26828" y="600130"/>
                  <a:pt x="26606" y="599608"/>
                  <a:pt x="26270" y="599096"/>
                </a:cubicBezTo>
                <a:cubicBezTo>
                  <a:pt x="22760" y="592894"/>
                  <a:pt x="14345" y="590487"/>
                  <a:pt x="7489" y="593720"/>
                </a:cubicBezTo>
                <a:cubicBezTo>
                  <a:pt x="690" y="596953"/>
                  <a:pt x="-1985" y="604604"/>
                  <a:pt x="1582" y="610806"/>
                </a:cubicBezTo>
                <a:lnTo>
                  <a:pt x="64113" y="738497"/>
                </a:lnTo>
                <a:cubicBezTo>
                  <a:pt x="65506" y="741365"/>
                  <a:pt x="68014" y="743660"/>
                  <a:pt x="71191" y="744937"/>
                </a:cubicBezTo>
                <a:cubicBezTo>
                  <a:pt x="78213" y="747775"/>
                  <a:pt x="86461" y="744891"/>
                  <a:pt x="89583" y="738497"/>
                </a:cubicBezTo>
                <a:lnTo>
                  <a:pt x="133054" y="648860"/>
                </a:lnTo>
                <a:lnTo>
                  <a:pt x="174685" y="863299"/>
                </a:lnTo>
                <a:cubicBezTo>
                  <a:pt x="175855" y="869359"/>
                  <a:pt x="181652" y="873782"/>
                  <a:pt x="188395" y="873788"/>
                </a:cubicBezTo>
                <a:lnTo>
                  <a:pt x="188674" y="873788"/>
                </a:lnTo>
                <a:cubicBezTo>
                  <a:pt x="195529" y="873676"/>
                  <a:pt x="201269" y="869055"/>
                  <a:pt x="202216" y="862893"/>
                </a:cubicBezTo>
                <a:lnTo>
                  <a:pt x="262128" y="474249"/>
                </a:lnTo>
                <a:lnTo>
                  <a:pt x="298521" y="734950"/>
                </a:lnTo>
                <a:cubicBezTo>
                  <a:pt x="299245" y="740559"/>
                  <a:pt x="303983" y="745053"/>
                  <a:pt x="310113" y="745965"/>
                </a:cubicBezTo>
                <a:cubicBezTo>
                  <a:pt x="317692" y="747095"/>
                  <a:pt x="324882" y="742413"/>
                  <a:pt x="326108" y="735507"/>
                </a:cubicBezTo>
                <a:lnTo>
                  <a:pt x="340376" y="659501"/>
                </a:lnTo>
                <a:lnTo>
                  <a:pt x="367239" y="737179"/>
                </a:lnTo>
                <a:cubicBezTo>
                  <a:pt x="369021" y="742570"/>
                  <a:pt x="374539" y="746214"/>
                  <a:pt x="380725" y="746047"/>
                </a:cubicBezTo>
                <a:cubicBezTo>
                  <a:pt x="386855" y="745950"/>
                  <a:pt x="392262" y="742206"/>
                  <a:pt x="393933" y="736824"/>
                </a:cubicBezTo>
                <a:lnTo>
                  <a:pt x="416226" y="664162"/>
                </a:lnTo>
                <a:lnTo>
                  <a:pt x="471178" y="970518"/>
                </a:lnTo>
                <a:cubicBezTo>
                  <a:pt x="472293" y="976644"/>
                  <a:pt x="478089" y="981144"/>
                  <a:pt x="484943" y="981159"/>
                </a:cubicBezTo>
                <a:cubicBezTo>
                  <a:pt x="491910" y="980997"/>
                  <a:pt x="497706" y="976203"/>
                  <a:pt x="498486" y="969910"/>
                </a:cubicBezTo>
                <a:lnTo>
                  <a:pt x="532427" y="704953"/>
                </a:lnTo>
                <a:lnTo>
                  <a:pt x="554720" y="847692"/>
                </a:lnTo>
                <a:cubicBezTo>
                  <a:pt x="555555" y="853053"/>
                  <a:pt x="560014" y="857355"/>
                  <a:pt x="565866" y="858399"/>
                </a:cubicBezTo>
                <a:cubicBezTo>
                  <a:pt x="573390" y="859742"/>
                  <a:pt x="580690" y="855267"/>
                  <a:pt x="582195" y="848401"/>
                </a:cubicBezTo>
                <a:lnTo>
                  <a:pt x="630793" y="627528"/>
                </a:lnTo>
                <a:lnTo>
                  <a:pt x="671701" y="725727"/>
                </a:lnTo>
                <a:cubicBezTo>
                  <a:pt x="673317" y="729584"/>
                  <a:pt x="676884" y="732492"/>
                  <a:pt x="681287" y="733521"/>
                </a:cubicBezTo>
                <a:cubicBezTo>
                  <a:pt x="688699" y="735264"/>
                  <a:pt x="696334" y="731184"/>
                  <a:pt x="698229" y="724410"/>
                </a:cubicBezTo>
                <a:lnTo>
                  <a:pt x="719352" y="649367"/>
                </a:lnTo>
                <a:lnTo>
                  <a:pt x="771516" y="784658"/>
                </a:lnTo>
                <a:cubicBezTo>
                  <a:pt x="773133" y="788879"/>
                  <a:pt x="777145" y="792000"/>
                  <a:pt x="781939" y="792867"/>
                </a:cubicBezTo>
                <a:cubicBezTo>
                  <a:pt x="789517" y="794219"/>
                  <a:pt x="796818" y="789750"/>
                  <a:pt x="798323" y="782884"/>
                </a:cubicBezTo>
                <a:lnTo>
                  <a:pt x="823514" y="664517"/>
                </a:lnTo>
                <a:lnTo>
                  <a:pt x="854781" y="779287"/>
                </a:lnTo>
                <a:cubicBezTo>
                  <a:pt x="856118" y="784389"/>
                  <a:pt x="860799" y="788214"/>
                  <a:pt x="866483" y="788904"/>
                </a:cubicBezTo>
                <a:cubicBezTo>
                  <a:pt x="874119" y="789831"/>
                  <a:pt x="881142" y="784957"/>
                  <a:pt x="882144" y="778020"/>
                </a:cubicBezTo>
                <a:lnTo>
                  <a:pt x="912909" y="579188"/>
                </a:lnTo>
                <a:lnTo>
                  <a:pt x="949580" y="1009890"/>
                </a:lnTo>
                <a:cubicBezTo>
                  <a:pt x="949747" y="1016887"/>
                  <a:pt x="956100" y="1022431"/>
                  <a:pt x="963847" y="1022278"/>
                </a:cubicBezTo>
                <a:cubicBezTo>
                  <a:pt x="971538" y="1022126"/>
                  <a:pt x="977612" y="1016330"/>
                  <a:pt x="977446" y="1009332"/>
                </a:cubicBezTo>
                <a:lnTo>
                  <a:pt x="1002079" y="283118"/>
                </a:lnTo>
                <a:lnTo>
                  <a:pt x="1040256" y="724663"/>
                </a:lnTo>
                <a:cubicBezTo>
                  <a:pt x="1040813" y="731195"/>
                  <a:pt x="1046776" y="736257"/>
                  <a:pt x="1053966" y="736368"/>
                </a:cubicBezTo>
                <a:cubicBezTo>
                  <a:pt x="1061156" y="736348"/>
                  <a:pt x="1067118" y="731402"/>
                  <a:pt x="1067843" y="724917"/>
                </a:cubicBezTo>
                <a:lnTo>
                  <a:pt x="1098384" y="445721"/>
                </a:lnTo>
                <a:lnTo>
                  <a:pt x="1135445" y="902011"/>
                </a:lnTo>
                <a:cubicBezTo>
                  <a:pt x="1136003" y="908619"/>
                  <a:pt x="1142077" y="913711"/>
                  <a:pt x="1149378" y="913716"/>
                </a:cubicBezTo>
                <a:cubicBezTo>
                  <a:pt x="1156735" y="913671"/>
                  <a:pt x="1162754" y="908426"/>
                  <a:pt x="1163143" y="901758"/>
                </a:cubicBezTo>
                <a:lnTo>
                  <a:pt x="1196305" y="364495"/>
                </a:lnTo>
                <a:lnTo>
                  <a:pt x="1230691" y="734798"/>
                </a:lnTo>
                <a:cubicBezTo>
                  <a:pt x="1231192" y="740230"/>
                  <a:pt x="1235427" y="744769"/>
                  <a:pt x="1241280" y="746067"/>
                </a:cubicBezTo>
                <a:cubicBezTo>
                  <a:pt x="1248748" y="747729"/>
                  <a:pt x="1256271" y="743569"/>
                  <a:pt x="1258111" y="736774"/>
                </a:cubicBezTo>
                <a:lnTo>
                  <a:pt x="1283190" y="644958"/>
                </a:lnTo>
                <a:lnTo>
                  <a:pt x="1317855" y="715897"/>
                </a:lnTo>
                <a:cubicBezTo>
                  <a:pt x="1319471" y="719277"/>
                  <a:pt x="1322649" y="721841"/>
                  <a:pt x="1326550" y="722915"/>
                </a:cubicBezTo>
                <a:cubicBezTo>
                  <a:pt x="1333907" y="724947"/>
                  <a:pt x="1341709" y="721173"/>
                  <a:pt x="1343939" y="714479"/>
                </a:cubicBezTo>
                <a:lnTo>
                  <a:pt x="1360658" y="663808"/>
                </a:lnTo>
                <a:lnTo>
                  <a:pt x="1416390" y="1010548"/>
                </a:lnTo>
                <a:cubicBezTo>
                  <a:pt x="1416556" y="1017546"/>
                  <a:pt x="1422910" y="1023104"/>
                  <a:pt x="1430600" y="1022963"/>
                </a:cubicBezTo>
                <a:cubicBezTo>
                  <a:pt x="1438292" y="1022820"/>
                  <a:pt x="1444422" y="1017039"/>
                  <a:pt x="1444256" y="1010041"/>
                </a:cubicBezTo>
                <a:lnTo>
                  <a:pt x="1492073" y="590031"/>
                </a:lnTo>
                <a:lnTo>
                  <a:pt x="1511858" y="735051"/>
                </a:lnTo>
                <a:cubicBezTo>
                  <a:pt x="1512527" y="739601"/>
                  <a:pt x="1515815" y="743483"/>
                  <a:pt x="1520496" y="745190"/>
                </a:cubicBezTo>
                <a:cubicBezTo>
                  <a:pt x="1527631" y="747789"/>
                  <a:pt x="1535767" y="744638"/>
                  <a:pt x="1538609" y="738142"/>
                </a:cubicBezTo>
                <a:lnTo>
                  <a:pt x="1579683" y="644097"/>
                </a:lnTo>
                <a:lnTo>
                  <a:pt x="1605320" y="720812"/>
                </a:lnTo>
                <a:cubicBezTo>
                  <a:pt x="1606936" y="725570"/>
                  <a:pt x="1611451" y="729036"/>
                  <a:pt x="1616913" y="729660"/>
                </a:cubicBezTo>
                <a:cubicBezTo>
                  <a:pt x="1624547" y="730541"/>
                  <a:pt x="1631514" y="725626"/>
                  <a:pt x="1632461" y="718684"/>
                </a:cubicBezTo>
                <a:lnTo>
                  <a:pt x="1674038" y="413849"/>
                </a:lnTo>
                <a:lnTo>
                  <a:pt x="1716282" y="878754"/>
                </a:lnTo>
                <a:cubicBezTo>
                  <a:pt x="1716170" y="885751"/>
                  <a:pt x="1722245" y="891522"/>
                  <a:pt x="1729937" y="891649"/>
                </a:cubicBezTo>
                <a:cubicBezTo>
                  <a:pt x="1737683" y="891776"/>
                  <a:pt x="1744036" y="886207"/>
                  <a:pt x="1744148" y="879209"/>
                </a:cubicBezTo>
                <a:lnTo>
                  <a:pt x="1774633" y="648049"/>
                </a:lnTo>
                <a:lnTo>
                  <a:pt x="1807181" y="818607"/>
                </a:lnTo>
                <a:cubicBezTo>
                  <a:pt x="1808351" y="824637"/>
                  <a:pt x="1814091" y="829045"/>
                  <a:pt x="1820835" y="829096"/>
                </a:cubicBezTo>
                <a:cubicBezTo>
                  <a:pt x="1827522" y="829207"/>
                  <a:pt x="1833319" y="824931"/>
                  <a:pt x="1834600" y="818962"/>
                </a:cubicBezTo>
                <a:lnTo>
                  <a:pt x="1870436" y="647846"/>
                </a:lnTo>
                <a:lnTo>
                  <a:pt x="1905213" y="752634"/>
                </a:lnTo>
                <a:cubicBezTo>
                  <a:pt x="1906996" y="757979"/>
                  <a:pt x="1912403" y="761643"/>
                  <a:pt x="1918533" y="761653"/>
                </a:cubicBezTo>
                <a:cubicBezTo>
                  <a:pt x="1924664" y="761638"/>
                  <a:pt x="1930125" y="757949"/>
                  <a:pt x="1931853" y="752583"/>
                </a:cubicBezTo>
                <a:lnTo>
                  <a:pt x="1961892" y="660109"/>
                </a:lnTo>
                <a:lnTo>
                  <a:pt x="1993103" y="812577"/>
                </a:lnTo>
                <a:cubicBezTo>
                  <a:pt x="1994440" y="818475"/>
                  <a:pt x="2000124" y="822712"/>
                  <a:pt x="2006757" y="822712"/>
                </a:cubicBezTo>
                <a:lnTo>
                  <a:pt x="2007035" y="822712"/>
                </a:lnTo>
                <a:cubicBezTo>
                  <a:pt x="2013835" y="822590"/>
                  <a:pt x="2019519" y="818060"/>
                  <a:pt x="2020577" y="811969"/>
                </a:cubicBezTo>
                <a:lnTo>
                  <a:pt x="2062377" y="562922"/>
                </a:lnTo>
                <a:lnTo>
                  <a:pt x="2090633" y="735203"/>
                </a:lnTo>
                <a:cubicBezTo>
                  <a:pt x="2091580" y="741633"/>
                  <a:pt x="2097821" y="746320"/>
                  <a:pt x="2104955" y="745996"/>
                </a:cubicBezTo>
                <a:cubicBezTo>
                  <a:pt x="2112089" y="745702"/>
                  <a:pt x="2117774" y="740599"/>
                  <a:pt x="2118276" y="734139"/>
                </a:cubicBezTo>
                <a:lnTo>
                  <a:pt x="2144860" y="353500"/>
                </a:lnTo>
                <a:lnTo>
                  <a:pt x="2188107" y="1009332"/>
                </a:lnTo>
                <a:cubicBezTo>
                  <a:pt x="2188553" y="1016010"/>
                  <a:pt x="2194628" y="1021225"/>
                  <a:pt x="2201985" y="1021239"/>
                </a:cubicBezTo>
                <a:cubicBezTo>
                  <a:pt x="2209396" y="1021138"/>
                  <a:pt x="2215471" y="1015777"/>
                  <a:pt x="2215751" y="1009028"/>
                </a:cubicBezTo>
                <a:lnTo>
                  <a:pt x="2245066" y="292644"/>
                </a:lnTo>
                <a:lnTo>
                  <a:pt x="2285527" y="861880"/>
                </a:lnTo>
                <a:cubicBezTo>
                  <a:pt x="2285972" y="868558"/>
                  <a:pt x="2292103" y="873752"/>
                  <a:pt x="2299460" y="873737"/>
                </a:cubicBezTo>
                <a:cubicBezTo>
                  <a:pt x="2306815" y="873722"/>
                  <a:pt x="2312891" y="868538"/>
                  <a:pt x="2313337" y="861880"/>
                </a:cubicBezTo>
                <a:lnTo>
                  <a:pt x="2341203" y="463506"/>
                </a:lnTo>
                <a:lnTo>
                  <a:pt x="2367117" y="734443"/>
                </a:lnTo>
                <a:cubicBezTo>
                  <a:pt x="2367619" y="739459"/>
                  <a:pt x="2371297" y="743741"/>
                  <a:pt x="2376536" y="745347"/>
                </a:cubicBezTo>
                <a:cubicBezTo>
                  <a:pt x="2383837" y="747582"/>
                  <a:pt x="2391752" y="744015"/>
                  <a:pt x="2394204" y="737382"/>
                </a:cubicBezTo>
                <a:lnTo>
                  <a:pt x="2433216" y="632797"/>
                </a:lnTo>
                <a:lnTo>
                  <a:pt x="2469609" y="799656"/>
                </a:lnTo>
                <a:cubicBezTo>
                  <a:pt x="2470779" y="805124"/>
                  <a:pt x="2475795" y="809248"/>
                  <a:pt x="2481870" y="809811"/>
                </a:cubicBezTo>
                <a:cubicBezTo>
                  <a:pt x="2489505" y="810520"/>
                  <a:pt x="2496360" y="805453"/>
                  <a:pt x="2497140" y="798491"/>
                </a:cubicBezTo>
                <a:lnTo>
                  <a:pt x="2527235" y="532875"/>
                </a:lnTo>
                <a:lnTo>
                  <a:pt x="2578231" y="709107"/>
                </a:lnTo>
                <a:cubicBezTo>
                  <a:pt x="2579457" y="713358"/>
                  <a:pt x="2583023" y="716718"/>
                  <a:pt x="2587649" y="717985"/>
                </a:cubicBezTo>
                <a:cubicBezTo>
                  <a:pt x="2595061" y="720006"/>
                  <a:pt x="2602808" y="716212"/>
                  <a:pt x="2605037" y="709513"/>
                </a:cubicBezTo>
                <a:lnTo>
                  <a:pt x="2625770" y="647137"/>
                </a:lnTo>
                <a:lnTo>
                  <a:pt x="2659209" y="737382"/>
                </a:lnTo>
                <a:cubicBezTo>
                  <a:pt x="2661103" y="742489"/>
                  <a:pt x="2666397" y="745940"/>
                  <a:pt x="2672305" y="745996"/>
                </a:cubicBezTo>
                <a:cubicBezTo>
                  <a:pt x="2678269" y="746113"/>
                  <a:pt x="2683619" y="742712"/>
                  <a:pt x="2685570" y="737585"/>
                </a:cubicBezTo>
                <a:lnTo>
                  <a:pt x="2727814" y="630112"/>
                </a:lnTo>
                <a:lnTo>
                  <a:pt x="2764485" y="732670"/>
                </a:lnTo>
                <a:cubicBezTo>
                  <a:pt x="2766102" y="737240"/>
                  <a:pt x="2770449" y="740574"/>
                  <a:pt x="2775688" y="741273"/>
                </a:cubicBezTo>
                <a:cubicBezTo>
                  <a:pt x="2783323" y="742297"/>
                  <a:pt x="2790401" y="737513"/>
                  <a:pt x="2791517" y="730592"/>
                </a:cubicBezTo>
                <a:lnTo>
                  <a:pt x="2818991" y="558970"/>
                </a:lnTo>
                <a:lnTo>
                  <a:pt x="2863912" y="902315"/>
                </a:lnTo>
                <a:cubicBezTo>
                  <a:pt x="2864747" y="908674"/>
                  <a:pt x="2870711" y="913458"/>
                  <a:pt x="2877733" y="913463"/>
                </a:cubicBezTo>
                <a:lnTo>
                  <a:pt x="2878067" y="913463"/>
                </a:lnTo>
                <a:cubicBezTo>
                  <a:pt x="2885200" y="913321"/>
                  <a:pt x="2891108" y="908254"/>
                  <a:pt x="2891610" y="901758"/>
                </a:cubicBezTo>
                <a:lnTo>
                  <a:pt x="2924547" y="498722"/>
                </a:lnTo>
                <a:lnTo>
                  <a:pt x="2946450" y="734493"/>
                </a:lnTo>
                <a:cubicBezTo>
                  <a:pt x="2946561" y="741491"/>
                  <a:pt x="2952859" y="747080"/>
                  <a:pt x="2960550" y="746984"/>
                </a:cubicBezTo>
                <a:cubicBezTo>
                  <a:pt x="2968297" y="746887"/>
                  <a:pt x="2974427" y="741137"/>
                  <a:pt x="2974315" y="734139"/>
                </a:cubicBezTo>
                <a:lnTo>
                  <a:pt x="3002962" y="267512"/>
                </a:lnTo>
                <a:lnTo>
                  <a:pt x="3036401" y="701051"/>
                </a:lnTo>
                <a:cubicBezTo>
                  <a:pt x="3036902" y="707582"/>
                  <a:pt x="3042810" y="712690"/>
                  <a:pt x="3050000" y="712857"/>
                </a:cubicBezTo>
                <a:cubicBezTo>
                  <a:pt x="3057133" y="712913"/>
                  <a:pt x="3063209" y="708109"/>
                  <a:pt x="3064156" y="701659"/>
                </a:cubicBezTo>
                <a:lnTo>
                  <a:pt x="3101049" y="411974"/>
                </a:lnTo>
                <a:lnTo>
                  <a:pt x="3143295" y="887114"/>
                </a:lnTo>
                <a:cubicBezTo>
                  <a:pt x="3143853" y="893691"/>
                  <a:pt x="3149927" y="898763"/>
                  <a:pt x="3157172" y="898768"/>
                </a:cubicBezTo>
                <a:cubicBezTo>
                  <a:pt x="3164417" y="898768"/>
                  <a:pt x="3170437" y="893752"/>
                  <a:pt x="3171049" y="887215"/>
                </a:cubicBezTo>
                <a:lnTo>
                  <a:pt x="3200253" y="574881"/>
                </a:lnTo>
                <a:lnTo>
                  <a:pt x="3238541" y="1051845"/>
                </a:lnTo>
                <a:cubicBezTo>
                  <a:pt x="3239041" y="1058366"/>
                  <a:pt x="3244949" y="1063458"/>
                  <a:pt x="3252139" y="1063600"/>
                </a:cubicBezTo>
                <a:lnTo>
                  <a:pt x="3252418" y="1063600"/>
                </a:lnTo>
                <a:cubicBezTo>
                  <a:pt x="3259161" y="1063190"/>
                  <a:pt x="3264623" y="1058417"/>
                  <a:pt x="3265292" y="1052301"/>
                </a:cubicBezTo>
                <a:lnTo>
                  <a:pt x="3313892" y="665026"/>
                </a:lnTo>
                <a:lnTo>
                  <a:pt x="3346292" y="831917"/>
                </a:lnTo>
                <a:cubicBezTo>
                  <a:pt x="3347462" y="837977"/>
                  <a:pt x="3353259" y="842401"/>
                  <a:pt x="3360003" y="842406"/>
                </a:cubicBezTo>
                <a:lnTo>
                  <a:pt x="3360281" y="842406"/>
                </a:lnTo>
                <a:cubicBezTo>
                  <a:pt x="3367136" y="842294"/>
                  <a:pt x="3372877" y="837673"/>
                  <a:pt x="3373823" y="831511"/>
                </a:cubicBezTo>
                <a:lnTo>
                  <a:pt x="3433735" y="442867"/>
                </a:lnTo>
                <a:lnTo>
                  <a:pt x="3470129" y="703568"/>
                </a:lnTo>
                <a:cubicBezTo>
                  <a:pt x="3470852" y="709177"/>
                  <a:pt x="3475590" y="713671"/>
                  <a:pt x="3481721" y="714583"/>
                </a:cubicBezTo>
                <a:cubicBezTo>
                  <a:pt x="3489300" y="715713"/>
                  <a:pt x="3496489" y="711031"/>
                  <a:pt x="3497715" y="704125"/>
                </a:cubicBezTo>
                <a:lnTo>
                  <a:pt x="3511983" y="628119"/>
                </a:lnTo>
                <a:lnTo>
                  <a:pt x="3538846" y="705797"/>
                </a:lnTo>
                <a:cubicBezTo>
                  <a:pt x="3540629" y="711188"/>
                  <a:pt x="3546146" y="714832"/>
                  <a:pt x="3552333" y="714665"/>
                </a:cubicBezTo>
                <a:cubicBezTo>
                  <a:pt x="3558463" y="714568"/>
                  <a:pt x="3563870" y="710824"/>
                  <a:pt x="3565540" y="705443"/>
                </a:cubicBezTo>
                <a:lnTo>
                  <a:pt x="3587833" y="632780"/>
                </a:lnTo>
                <a:lnTo>
                  <a:pt x="3642785" y="939136"/>
                </a:lnTo>
                <a:cubicBezTo>
                  <a:pt x="3643900" y="945262"/>
                  <a:pt x="3649696" y="949762"/>
                  <a:pt x="3656551" y="949777"/>
                </a:cubicBezTo>
                <a:cubicBezTo>
                  <a:pt x="3663517" y="949615"/>
                  <a:pt x="3669314" y="944821"/>
                  <a:pt x="3670093" y="938528"/>
                </a:cubicBezTo>
                <a:lnTo>
                  <a:pt x="3704035" y="673571"/>
                </a:lnTo>
                <a:lnTo>
                  <a:pt x="3726327" y="816310"/>
                </a:lnTo>
                <a:cubicBezTo>
                  <a:pt x="3727162" y="821671"/>
                  <a:pt x="3731621" y="825973"/>
                  <a:pt x="3737474" y="827017"/>
                </a:cubicBezTo>
                <a:cubicBezTo>
                  <a:pt x="3744998" y="828360"/>
                  <a:pt x="3752297" y="823886"/>
                  <a:pt x="3753803" y="817019"/>
                </a:cubicBezTo>
                <a:lnTo>
                  <a:pt x="3802401" y="596146"/>
                </a:lnTo>
                <a:lnTo>
                  <a:pt x="3843308" y="694345"/>
                </a:lnTo>
                <a:cubicBezTo>
                  <a:pt x="3844925" y="698202"/>
                  <a:pt x="3848491" y="701110"/>
                  <a:pt x="3852894" y="702139"/>
                </a:cubicBezTo>
                <a:cubicBezTo>
                  <a:pt x="3860307" y="703882"/>
                  <a:pt x="3867941" y="699803"/>
                  <a:pt x="3869836" y="693028"/>
                </a:cubicBezTo>
                <a:lnTo>
                  <a:pt x="3890959" y="617985"/>
                </a:lnTo>
                <a:lnTo>
                  <a:pt x="3943123" y="753276"/>
                </a:lnTo>
                <a:cubicBezTo>
                  <a:pt x="3944740" y="757497"/>
                  <a:pt x="3948753" y="760618"/>
                  <a:pt x="3953546" y="761485"/>
                </a:cubicBezTo>
                <a:cubicBezTo>
                  <a:pt x="3961125" y="762838"/>
                  <a:pt x="3968426" y="758368"/>
                  <a:pt x="3969931" y="751502"/>
                </a:cubicBezTo>
                <a:lnTo>
                  <a:pt x="3995121" y="633135"/>
                </a:lnTo>
                <a:lnTo>
                  <a:pt x="4026388" y="747905"/>
                </a:lnTo>
                <a:cubicBezTo>
                  <a:pt x="4027725" y="753007"/>
                  <a:pt x="4032406" y="756833"/>
                  <a:pt x="4038091" y="757522"/>
                </a:cubicBezTo>
                <a:cubicBezTo>
                  <a:pt x="4045727" y="758449"/>
                  <a:pt x="4052749" y="753575"/>
                  <a:pt x="4053751" y="746638"/>
                </a:cubicBezTo>
                <a:lnTo>
                  <a:pt x="4084516" y="547806"/>
                </a:lnTo>
                <a:lnTo>
                  <a:pt x="4121188" y="978508"/>
                </a:lnTo>
                <a:cubicBezTo>
                  <a:pt x="4121354" y="985505"/>
                  <a:pt x="4127707" y="991049"/>
                  <a:pt x="4135454" y="990897"/>
                </a:cubicBezTo>
                <a:cubicBezTo>
                  <a:pt x="4143146" y="990744"/>
                  <a:pt x="4149220" y="984948"/>
                  <a:pt x="4149053" y="977950"/>
                </a:cubicBezTo>
                <a:lnTo>
                  <a:pt x="4173687" y="251736"/>
                </a:lnTo>
                <a:lnTo>
                  <a:pt x="4211863" y="693282"/>
                </a:lnTo>
                <a:cubicBezTo>
                  <a:pt x="4212420" y="699813"/>
                  <a:pt x="4218383" y="704875"/>
                  <a:pt x="4225573" y="704987"/>
                </a:cubicBezTo>
                <a:cubicBezTo>
                  <a:pt x="4232763" y="704966"/>
                  <a:pt x="4238725" y="700021"/>
                  <a:pt x="4239450" y="693535"/>
                </a:cubicBezTo>
                <a:lnTo>
                  <a:pt x="4269991" y="414339"/>
                </a:lnTo>
                <a:lnTo>
                  <a:pt x="4307052" y="870629"/>
                </a:lnTo>
                <a:cubicBezTo>
                  <a:pt x="4307611" y="877237"/>
                  <a:pt x="4313684" y="882329"/>
                  <a:pt x="4320985" y="882334"/>
                </a:cubicBezTo>
                <a:cubicBezTo>
                  <a:pt x="4328342" y="882289"/>
                  <a:pt x="4334361" y="877044"/>
                  <a:pt x="4334751" y="870376"/>
                </a:cubicBezTo>
                <a:lnTo>
                  <a:pt x="4367913" y="333114"/>
                </a:lnTo>
                <a:lnTo>
                  <a:pt x="4402298" y="703416"/>
                </a:lnTo>
                <a:cubicBezTo>
                  <a:pt x="4402799" y="708848"/>
                  <a:pt x="4407035" y="713388"/>
                  <a:pt x="4412887" y="714685"/>
                </a:cubicBezTo>
                <a:cubicBezTo>
                  <a:pt x="4420355" y="716347"/>
                  <a:pt x="4427879" y="712187"/>
                  <a:pt x="4429719" y="705392"/>
                </a:cubicBezTo>
                <a:lnTo>
                  <a:pt x="4454797" y="613577"/>
                </a:lnTo>
                <a:lnTo>
                  <a:pt x="4489462" y="684516"/>
                </a:lnTo>
                <a:cubicBezTo>
                  <a:pt x="4491079" y="687895"/>
                  <a:pt x="4494256" y="690459"/>
                  <a:pt x="4498157" y="691533"/>
                </a:cubicBezTo>
                <a:cubicBezTo>
                  <a:pt x="4505514" y="693566"/>
                  <a:pt x="4513316" y="689791"/>
                  <a:pt x="4515546" y="683097"/>
                </a:cubicBezTo>
                <a:lnTo>
                  <a:pt x="4532265" y="632426"/>
                </a:lnTo>
                <a:lnTo>
                  <a:pt x="4587997" y="979166"/>
                </a:lnTo>
                <a:cubicBezTo>
                  <a:pt x="4588164" y="986164"/>
                  <a:pt x="4594518" y="991722"/>
                  <a:pt x="4602208" y="991581"/>
                </a:cubicBezTo>
                <a:cubicBezTo>
                  <a:pt x="4609900" y="991439"/>
                  <a:pt x="4616029" y="985657"/>
                  <a:pt x="4615863" y="978659"/>
                </a:cubicBezTo>
                <a:lnTo>
                  <a:pt x="4663680" y="558649"/>
                </a:lnTo>
                <a:lnTo>
                  <a:pt x="4683465" y="703669"/>
                </a:lnTo>
                <a:cubicBezTo>
                  <a:pt x="4684135" y="708219"/>
                  <a:pt x="4687422" y="712101"/>
                  <a:pt x="4692104" y="713808"/>
                </a:cubicBezTo>
                <a:cubicBezTo>
                  <a:pt x="4699238" y="716408"/>
                  <a:pt x="4707375" y="713256"/>
                  <a:pt x="4710217" y="706760"/>
                </a:cubicBezTo>
                <a:lnTo>
                  <a:pt x="4751291" y="612715"/>
                </a:lnTo>
                <a:lnTo>
                  <a:pt x="4776928" y="689431"/>
                </a:lnTo>
                <a:cubicBezTo>
                  <a:pt x="4778544" y="694189"/>
                  <a:pt x="4783059" y="697654"/>
                  <a:pt x="4788520" y="698278"/>
                </a:cubicBezTo>
                <a:cubicBezTo>
                  <a:pt x="4796155" y="699159"/>
                  <a:pt x="4803122" y="694244"/>
                  <a:pt x="4804068" y="687303"/>
                </a:cubicBezTo>
                <a:lnTo>
                  <a:pt x="4845646" y="382467"/>
                </a:lnTo>
                <a:lnTo>
                  <a:pt x="4887889" y="847372"/>
                </a:lnTo>
                <a:cubicBezTo>
                  <a:pt x="4887778" y="854369"/>
                  <a:pt x="4893853" y="860140"/>
                  <a:pt x="4901545" y="860267"/>
                </a:cubicBezTo>
                <a:cubicBezTo>
                  <a:pt x="4909291" y="860394"/>
                  <a:pt x="4915644" y="854825"/>
                  <a:pt x="4915755" y="847827"/>
                </a:cubicBezTo>
                <a:lnTo>
                  <a:pt x="4946240" y="616667"/>
                </a:lnTo>
                <a:lnTo>
                  <a:pt x="4978788" y="787225"/>
                </a:lnTo>
                <a:cubicBezTo>
                  <a:pt x="4979958" y="793255"/>
                  <a:pt x="4985699" y="797663"/>
                  <a:pt x="4992442" y="797714"/>
                </a:cubicBezTo>
                <a:cubicBezTo>
                  <a:pt x="4999130" y="797826"/>
                  <a:pt x="5004926" y="793549"/>
                  <a:pt x="5006208" y="787580"/>
                </a:cubicBezTo>
                <a:lnTo>
                  <a:pt x="5042044" y="616465"/>
                </a:lnTo>
                <a:lnTo>
                  <a:pt x="5076821" y="721252"/>
                </a:lnTo>
                <a:cubicBezTo>
                  <a:pt x="5078603" y="726598"/>
                  <a:pt x="5084010" y="730261"/>
                  <a:pt x="5090140" y="730271"/>
                </a:cubicBezTo>
                <a:cubicBezTo>
                  <a:pt x="5096271" y="730256"/>
                  <a:pt x="5101733" y="726567"/>
                  <a:pt x="5103461" y="721201"/>
                </a:cubicBezTo>
                <a:lnTo>
                  <a:pt x="5133500" y="628727"/>
                </a:lnTo>
                <a:lnTo>
                  <a:pt x="5164710" y="781196"/>
                </a:lnTo>
                <a:cubicBezTo>
                  <a:pt x="5166048" y="787094"/>
                  <a:pt x="5171732" y="791330"/>
                  <a:pt x="5178364" y="791330"/>
                </a:cubicBezTo>
                <a:lnTo>
                  <a:pt x="5178643" y="791330"/>
                </a:lnTo>
                <a:cubicBezTo>
                  <a:pt x="5185442" y="791208"/>
                  <a:pt x="5191127" y="786678"/>
                  <a:pt x="5192185" y="780587"/>
                </a:cubicBezTo>
                <a:lnTo>
                  <a:pt x="5233984" y="531540"/>
                </a:lnTo>
                <a:lnTo>
                  <a:pt x="5262240" y="703821"/>
                </a:lnTo>
                <a:cubicBezTo>
                  <a:pt x="5263188" y="710251"/>
                  <a:pt x="5269429" y="714938"/>
                  <a:pt x="5276563" y="714614"/>
                </a:cubicBezTo>
                <a:cubicBezTo>
                  <a:pt x="5283696" y="714320"/>
                  <a:pt x="5289381" y="709217"/>
                  <a:pt x="5289883" y="702757"/>
                </a:cubicBezTo>
                <a:lnTo>
                  <a:pt x="5316467" y="322118"/>
                </a:lnTo>
                <a:lnTo>
                  <a:pt x="5359715" y="977950"/>
                </a:lnTo>
                <a:cubicBezTo>
                  <a:pt x="5360160" y="984628"/>
                  <a:pt x="5366236" y="989843"/>
                  <a:pt x="5373593" y="989858"/>
                </a:cubicBezTo>
                <a:cubicBezTo>
                  <a:pt x="5381004" y="989757"/>
                  <a:pt x="5387079" y="984395"/>
                  <a:pt x="5387358" y="977646"/>
                </a:cubicBezTo>
                <a:lnTo>
                  <a:pt x="5416673" y="261262"/>
                </a:lnTo>
                <a:lnTo>
                  <a:pt x="5457134" y="830498"/>
                </a:lnTo>
                <a:cubicBezTo>
                  <a:pt x="5457580" y="837176"/>
                  <a:pt x="5463710" y="842370"/>
                  <a:pt x="5471068" y="842355"/>
                </a:cubicBezTo>
                <a:cubicBezTo>
                  <a:pt x="5478423" y="842340"/>
                  <a:pt x="5484498" y="837156"/>
                  <a:pt x="5484945" y="830498"/>
                </a:cubicBezTo>
                <a:lnTo>
                  <a:pt x="5512811" y="432125"/>
                </a:lnTo>
                <a:lnTo>
                  <a:pt x="5538725" y="703061"/>
                </a:lnTo>
                <a:cubicBezTo>
                  <a:pt x="5539227" y="708077"/>
                  <a:pt x="5542905" y="712359"/>
                  <a:pt x="5548144" y="713965"/>
                </a:cubicBezTo>
                <a:cubicBezTo>
                  <a:pt x="5555445" y="716200"/>
                  <a:pt x="5563359" y="712633"/>
                  <a:pt x="5565812" y="706000"/>
                </a:cubicBezTo>
                <a:lnTo>
                  <a:pt x="5604824" y="601416"/>
                </a:lnTo>
                <a:lnTo>
                  <a:pt x="5641217" y="768274"/>
                </a:lnTo>
                <a:cubicBezTo>
                  <a:pt x="5642387" y="773742"/>
                  <a:pt x="5647402" y="777866"/>
                  <a:pt x="5653478" y="778429"/>
                </a:cubicBezTo>
                <a:cubicBezTo>
                  <a:pt x="5661112" y="779138"/>
                  <a:pt x="5667967" y="774071"/>
                  <a:pt x="5668748" y="767109"/>
                </a:cubicBezTo>
                <a:lnTo>
                  <a:pt x="5698842" y="501493"/>
                </a:lnTo>
                <a:lnTo>
                  <a:pt x="5749838" y="677725"/>
                </a:lnTo>
                <a:cubicBezTo>
                  <a:pt x="5751064" y="681976"/>
                  <a:pt x="5754630" y="685336"/>
                  <a:pt x="5759256" y="686603"/>
                </a:cubicBezTo>
                <a:cubicBezTo>
                  <a:pt x="5766669" y="688625"/>
                  <a:pt x="5774415" y="684830"/>
                  <a:pt x="5776644" y="678131"/>
                </a:cubicBezTo>
                <a:lnTo>
                  <a:pt x="5797377" y="615755"/>
                </a:lnTo>
                <a:lnTo>
                  <a:pt x="5830816" y="706000"/>
                </a:lnTo>
                <a:cubicBezTo>
                  <a:pt x="5832711" y="711108"/>
                  <a:pt x="5838005" y="714558"/>
                  <a:pt x="5843913" y="714614"/>
                </a:cubicBezTo>
                <a:cubicBezTo>
                  <a:pt x="5849876" y="714731"/>
                  <a:pt x="5855227" y="711330"/>
                  <a:pt x="5857177" y="706203"/>
                </a:cubicBezTo>
                <a:lnTo>
                  <a:pt x="5899421" y="598730"/>
                </a:lnTo>
                <a:lnTo>
                  <a:pt x="5936093" y="701288"/>
                </a:lnTo>
                <a:cubicBezTo>
                  <a:pt x="5937710" y="705858"/>
                  <a:pt x="5942057" y="709192"/>
                  <a:pt x="5947296" y="709891"/>
                </a:cubicBezTo>
                <a:cubicBezTo>
                  <a:pt x="5954930" y="710915"/>
                  <a:pt x="5962008" y="706131"/>
                  <a:pt x="5963124" y="699210"/>
                </a:cubicBezTo>
                <a:lnTo>
                  <a:pt x="5990599" y="527588"/>
                </a:lnTo>
                <a:lnTo>
                  <a:pt x="6035519" y="870933"/>
                </a:lnTo>
                <a:cubicBezTo>
                  <a:pt x="6036355" y="877292"/>
                  <a:pt x="6042318" y="882076"/>
                  <a:pt x="6049341" y="882081"/>
                </a:cubicBezTo>
                <a:lnTo>
                  <a:pt x="6049674" y="882081"/>
                </a:lnTo>
                <a:cubicBezTo>
                  <a:pt x="6056808" y="881939"/>
                  <a:pt x="6062716" y="876872"/>
                  <a:pt x="6063218" y="870376"/>
                </a:cubicBezTo>
                <a:lnTo>
                  <a:pt x="6096155" y="467340"/>
                </a:lnTo>
                <a:lnTo>
                  <a:pt x="6118057" y="703111"/>
                </a:lnTo>
                <a:cubicBezTo>
                  <a:pt x="6118168" y="710109"/>
                  <a:pt x="6124467" y="715699"/>
                  <a:pt x="6132157" y="715602"/>
                </a:cubicBezTo>
                <a:cubicBezTo>
                  <a:pt x="6139905" y="715505"/>
                  <a:pt x="6146034" y="709755"/>
                  <a:pt x="6145923" y="702757"/>
                </a:cubicBezTo>
                <a:lnTo>
                  <a:pt x="6174570" y="236130"/>
                </a:lnTo>
                <a:lnTo>
                  <a:pt x="6208009" y="669669"/>
                </a:lnTo>
                <a:cubicBezTo>
                  <a:pt x="6208510" y="676200"/>
                  <a:pt x="6214417" y="681308"/>
                  <a:pt x="6221607" y="681475"/>
                </a:cubicBezTo>
                <a:cubicBezTo>
                  <a:pt x="6228741" y="681531"/>
                  <a:pt x="6234816" y="676727"/>
                  <a:pt x="6235763" y="670277"/>
                </a:cubicBezTo>
                <a:lnTo>
                  <a:pt x="6272657" y="380592"/>
                </a:lnTo>
                <a:lnTo>
                  <a:pt x="6314902" y="855732"/>
                </a:lnTo>
                <a:cubicBezTo>
                  <a:pt x="6315460" y="862309"/>
                  <a:pt x="6321534" y="867381"/>
                  <a:pt x="6328780" y="867386"/>
                </a:cubicBezTo>
                <a:cubicBezTo>
                  <a:pt x="6336025" y="867386"/>
                  <a:pt x="6342044" y="862370"/>
                  <a:pt x="6342657" y="855833"/>
                </a:cubicBezTo>
                <a:lnTo>
                  <a:pt x="6371860" y="543499"/>
                </a:lnTo>
                <a:lnTo>
                  <a:pt x="6410148" y="1020463"/>
                </a:lnTo>
                <a:cubicBezTo>
                  <a:pt x="6410649" y="1026984"/>
                  <a:pt x="6416557" y="1032076"/>
                  <a:pt x="6423747" y="1032218"/>
                </a:cubicBezTo>
                <a:lnTo>
                  <a:pt x="6424026" y="1032218"/>
                </a:lnTo>
                <a:cubicBezTo>
                  <a:pt x="6430769" y="1031808"/>
                  <a:pt x="6436231" y="1027035"/>
                  <a:pt x="6436900" y="1020919"/>
                </a:cubicBezTo>
                <a:lnTo>
                  <a:pt x="6476778" y="703139"/>
                </a:lnTo>
                <a:lnTo>
                  <a:pt x="6517102" y="1024464"/>
                </a:lnTo>
                <a:cubicBezTo>
                  <a:pt x="6517771" y="1030580"/>
                  <a:pt x="6523233" y="1035353"/>
                  <a:pt x="6529975" y="1035763"/>
                </a:cubicBezTo>
                <a:lnTo>
                  <a:pt x="6530255" y="1035763"/>
                </a:lnTo>
                <a:cubicBezTo>
                  <a:pt x="6537445" y="1035621"/>
                  <a:pt x="6543353" y="1030529"/>
                  <a:pt x="6543853" y="1024008"/>
                </a:cubicBezTo>
                <a:lnTo>
                  <a:pt x="6582141" y="547044"/>
                </a:lnTo>
                <a:lnTo>
                  <a:pt x="6611345" y="859378"/>
                </a:lnTo>
                <a:cubicBezTo>
                  <a:pt x="6611957" y="865915"/>
                  <a:pt x="6617977" y="870931"/>
                  <a:pt x="6625222" y="870931"/>
                </a:cubicBezTo>
                <a:cubicBezTo>
                  <a:pt x="6632467" y="870926"/>
                  <a:pt x="6638541" y="865854"/>
                  <a:pt x="6639099" y="859277"/>
                </a:cubicBezTo>
                <a:lnTo>
                  <a:pt x="6681344" y="384137"/>
                </a:lnTo>
                <a:lnTo>
                  <a:pt x="6718238" y="673822"/>
                </a:lnTo>
                <a:cubicBezTo>
                  <a:pt x="6719185" y="680272"/>
                  <a:pt x="6725261" y="685076"/>
                  <a:pt x="6732394" y="685020"/>
                </a:cubicBezTo>
                <a:cubicBezTo>
                  <a:pt x="6739584" y="684853"/>
                  <a:pt x="6745492" y="679745"/>
                  <a:pt x="6745992" y="673214"/>
                </a:cubicBezTo>
                <a:lnTo>
                  <a:pt x="6779432" y="239675"/>
                </a:lnTo>
                <a:lnTo>
                  <a:pt x="6808078" y="706302"/>
                </a:lnTo>
                <a:cubicBezTo>
                  <a:pt x="6807967" y="713300"/>
                  <a:pt x="6814097" y="719050"/>
                  <a:pt x="6821844" y="719147"/>
                </a:cubicBezTo>
                <a:cubicBezTo>
                  <a:pt x="6829534" y="719244"/>
                  <a:pt x="6835833" y="713654"/>
                  <a:pt x="6835944" y="706656"/>
                </a:cubicBezTo>
                <a:lnTo>
                  <a:pt x="6857847" y="470885"/>
                </a:lnTo>
                <a:lnTo>
                  <a:pt x="6890784" y="873921"/>
                </a:lnTo>
                <a:cubicBezTo>
                  <a:pt x="6891286" y="880417"/>
                  <a:pt x="6897194" y="885484"/>
                  <a:pt x="6904327" y="885626"/>
                </a:cubicBezTo>
                <a:lnTo>
                  <a:pt x="6904661" y="885626"/>
                </a:lnTo>
                <a:cubicBezTo>
                  <a:pt x="6911683" y="885621"/>
                  <a:pt x="6917647" y="880837"/>
                  <a:pt x="6918482" y="874478"/>
                </a:cubicBezTo>
                <a:lnTo>
                  <a:pt x="6963402" y="531133"/>
                </a:lnTo>
                <a:lnTo>
                  <a:pt x="6990877" y="702755"/>
                </a:lnTo>
                <a:cubicBezTo>
                  <a:pt x="6991993" y="709676"/>
                  <a:pt x="6999071" y="714460"/>
                  <a:pt x="7006705" y="713436"/>
                </a:cubicBezTo>
                <a:cubicBezTo>
                  <a:pt x="7011944" y="712737"/>
                  <a:pt x="7016292" y="709403"/>
                  <a:pt x="7017908" y="704833"/>
                </a:cubicBezTo>
                <a:lnTo>
                  <a:pt x="7054580" y="602275"/>
                </a:lnTo>
                <a:lnTo>
                  <a:pt x="7096824" y="709748"/>
                </a:lnTo>
                <a:cubicBezTo>
                  <a:pt x="7098775" y="714875"/>
                  <a:pt x="7104125" y="718276"/>
                  <a:pt x="7110088" y="718159"/>
                </a:cubicBezTo>
                <a:cubicBezTo>
                  <a:pt x="7115997" y="718103"/>
                  <a:pt x="7121291" y="714653"/>
                  <a:pt x="7123185" y="709545"/>
                </a:cubicBezTo>
                <a:lnTo>
                  <a:pt x="7156624" y="619300"/>
                </a:lnTo>
                <a:lnTo>
                  <a:pt x="7177357" y="681676"/>
                </a:lnTo>
                <a:cubicBezTo>
                  <a:pt x="7179586" y="688375"/>
                  <a:pt x="7187332" y="692170"/>
                  <a:pt x="7194745" y="690148"/>
                </a:cubicBezTo>
                <a:cubicBezTo>
                  <a:pt x="7199371" y="688881"/>
                  <a:pt x="7202937" y="685521"/>
                  <a:pt x="7204163" y="681270"/>
                </a:cubicBezTo>
                <a:lnTo>
                  <a:pt x="7255159" y="505038"/>
                </a:lnTo>
                <a:lnTo>
                  <a:pt x="7285254" y="770654"/>
                </a:lnTo>
                <a:cubicBezTo>
                  <a:pt x="7286034" y="777616"/>
                  <a:pt x="7292889" y="782683"/>
                  <a:pt x="7300524" y="781974"/>
                </a:cubicBezTo>
                <a:cubicBezTo>
                  <a:pt x="7306599" y="781411"/>
                  <a:pt x="7311615" y="777287"/>
                  <a:pt x="7312785" y="771819"/>
                </a:cubicBezTo>
                <a:lnTo>
                  <a:pt x="7349178" y="604961"/>
                </a:lnTo>
                <a:lnTo>
                  <a:pt x="7388190" y="709545"/>
                </a:lnTo>
                <a:cubicBezTo>
                  <a:pt x="7390642" y="716178"/>
                  <a:pt x="7398557" y="719745"/>
                  <a:pt x="7405858" y="717510"/>
                </a:cubicBezTo>
                <a:cubicBezTo>
                  <a:pt x="7411096" y="715904"/>
                  <a:pt x="7414774" y="711622"/>
                  <a:pt x="7415276" y="706606"/>
                </a:cubicBezTo>
                <a:lnTo>
                  <a:pt x="7441191" y="435670"/>
                </a:lnTo>
                <a:lnTo>
                  <a:pt x="7469056" y="834043"/>
                </a:lnTo>
                <a:cubicBezTo>
                  <a:pt x="7469503" y="840701"/>
                  <a:pt x="7475578" y="845885"/>
                  <a:pt x="7482934" y="845900"/>
                </a:cubicBezTo>
                <a:cubicBezTo>
                  <a:pt x="7490291" y="845915"/>
                  <a:pt x="7496422" y="840721"/>
                  <a:pt x="7496867" y="834043"/>
                </a:cubicBezTo>
                <a:lnTo>
                  <a:pt x="7537328" y="264807"/>
                </a:lnTo>
                <a:lnTo>
                  <a:pt x="7566643" y="981191"/>
                </a:lnTo>
                <a:cubicBezTo>
                  <a:pt x="7566922" y="987940"/>
                  <a:pt x="7572998" y="993302"/>
                  <a:pt x="7580409" y="993403"/>
                </a:cubicBezTo>
                <a:cubicBezTo>
                  <a:pt x="7587765" y="993388"/>
                  <a:pt x="7593841" y="988173"/>
                  <a:pt x="7594286" y="981495"/>
                </a:cubicBezTo>
                <a:lnTo>
                  <a:pt x="7637534" y="325663"/>
                </a:lnTo>
                <a:lnTo>
                  <a:pt x="7664118" y="706302"/>
                </a:lnTo>
                <a:cubicBezTo>
                  <a:pt x="7664620" y="712762"/>
                  <a:pt x="7670305" y="717865"/>
                  <a:pt x="7677439" y="718159"/>
                </a:cubicBezTo>
                <a:cubicBezTo>
                  <a:pt x="7684572" y="718483"/>
                  <a:pt x="7690814" y="713796"/>
                  <a:pt x="7691761" y="707366"/>
                </a:cubicBezTo>
                <a:lnTo>
                  <a:pt x="7720017" y="535085"/>
                </a:lnTo>
                <a:lnTo>
                  <a:pt x="7761816" y="784132"/>
                </a:lnTo>
                <a:cubicBezTo>
                  <a:pt x="7762874" y="790223"/>
                  <a:pt x="7768559" y="794753"/>
                  <a:pt x="7775358" y="794875"/>
                </a:cubicBezTo>
                <a:lnTo>
                  <a:pt x="7775637" y="794875"/>
                </a:lnTo>
                <a:cubicBezTo>
                  <a:pt x="7782270" y="794875"/>
                  <a:pt x="7787954" y="790639"/>
                  <a:pt x="7789291" y="784741"/>
                </a:cubicBezTo>
                <a:lnTo>
                  <a:pt x="7820502" y="632272"/>
                </a:lnTo>
                <a:lnTo>
                  <a:pt x="7850541" y="724746"/>
                </a:lnTo>
                <a:cubicBezTo>
                  <a:pt x="7852269" y="730112"/>
                  <a:pt x="7857730" y="733801"/>
                  <a:pt x="7863861" y="733816"/>
                </a:cubicBezTo>
                <a:cubicBezTo>
                  <a:pt x="7869991" y="733806"/>
                  <a:pt x="7875398" y="730143"/>
                  <a:pt x="7877181" y="724797"/>
                </a:cubicBezTo>
                <a:lnTo>
                  <a:pt x="7911958" y="620010"/>
                </a:lnTo>
                <a:lnTo>
                  <a:pt x="7947794" y="791125"/>
                </a:lnTo>
                <a:cubicBezTo>
                  <a:pt x="7949075" y="797094"/>
                  <a:pt x="7954872" y="801371"/>
                  <a:pt x="7961559" y="801259"/>
                </a:cubicBezTo>
                <a:cubicBezTo>
                  <a:pt x="7968303" y="801208"/>
                  <a:pt x="7974043" y="796800"/>
                  <a:pt x="7975213" y="790770"/>
                </a:cubicBezTo>
                <a:lnTo>
                  <a:pt x="8007761" y="620212"/>
                </a:lnTo>
                <a:lnTo>
                  <a:pt x="8038246" y="851372"/>
                </a:lnTo>
                <a:cubicBezTo>
                  <a:pt x="8038358" y="858370"/>
                  <a:pt x="8044711" y="863939"/>
                  <a:pt x="8052457" y="863812"/>
                </a:cubicBezTo>
                <a:cubicBezTo>
                  <a:pt x="8060149" y="863685"/>
                  <a:pt x="8066223" y="857914"/>
                  <a:pt x="8066112" y="850917"/>
                </a:cubicBezTo>
                <a:lnTo>
                  <a:pt x="8108355" y="386012"/>
                </a:lnTo>
                <a:lnTo>
                  <a:pt x="8149933" y="690848"/>
                </a:lnTo>
                <a:cubicBezTo>
                  <a:pt x="8150880" y="697789"/>
                  <a:pt x="8157847" y="702704"/>
                  <a:pt x="8165481" y="701823"/>
                </a:cubicBezTo>
                <a:cubicBezTo>
                  <a:pt x="8170943" y="701199"/>
                  <a:pt x="8175457" y="697734"/>
                  <a:pt x="8177074" y="692976"/>
                </a:cubicBezTo>
                <a:lnTo>
                  <a:pt x="8202710" y="616260"/>
                </a:lnTo>
                <a:lnTo>
                  <a:pt x="8243784" y="710305"/>
                </a:lnTo>
                <a:cubicBezTo>
                  <a:pt x="8246626" y="716801"/>
                  <a:pt x="8254763" y="719953"/>
                  <a:pt x="8261898" y="717353"/>
                </a:cubicBezTo>
                <a:cubicBezTo>
                  <a:pt x="8266579" y="715646"/>
                  <a:pt x="8269866" y="711764"/>
                  <a:pt x="8270536" y="707214"/>
                </a:cubicBezTo>
                <a:lnTo>
                  <a:pt x="8290321" y="562194"/>
                </a:lnTo>
                <a:lnTo>
                  <a:pt x="8338138" y="982204"/>
                </a:lnTo>
                <a:cubicBezTo>
                  <a:pt x="8337972" y="989202"/>
                  <a:pt x="8344102" y="994984"/>
                  <a:pt x="8351793" y="995126"/>
                </a:cubicBezTo>
                <a:cubicBezTo>
                  <a:pt x="8359484" y="995267"/>
                  <a:pt x="8365838" y="989709"/>
                  <a:pt x="8366004" y="982711"/>
                </a:cubicBezTo>
                <a:lnTo>
                  <a:pt x="8421735" y="635971"/>
                </a:lnTo>
                <a:lnTo>
                  <a:pt x="8438455" y="686642"/>
                </a:lnTo>
                <a:cubicBezTo>
                  <a:pt x="8440685" y="693336"/>
                  <a:pt x="8448487" y="697111"/>
                  <a:pt x="8455844" y="695078"/>
                </a:cubicBezTo>
                <a:cubicBezTo>
                  <a:pt x="8459745" y="694004"/>
                  <a:pt x="8462922" y="691440"/>
                  <a:pt x="8464539" y="688061"/>
                </a:cubicBezTo>
                <a:lnTo>
                  <a:pt x="8499203" y="617122"/>
                </a:lnTo>
                <a:lnTo>
                  <a:pt x="8524282" y="708937"/>
                </a:lnTo>
                <a:cubicBezTo>
                  <a:pt x="8526123" y="715732"/>
                  <a:pt x="8533646" y="719892"/>
                  <a:pt x="8541114" y="718230"/>
                </a:cubicBezTo>
                <a:cubicBezTo>
                  <a:pt x="8546967" y="716933"/>
                  <a:pt x="8551202" y="712393"/>
                  <a:pt x="8551703" y="706961"/>
                </a:cubicBezTo>
                <a:lnTo>
                  <a:pt x="8586089" y="336659"/>
                </a:lnTo>
                <a:lnTo>
                  <a:pt x="8619251" y="873921"/>
                </a:lnTo>
                <a:cubicBezTo>
                  <a:pt x="8619640" y="880589"/>
                  <a:pt x="8625659" y="885834"/>
                  <a:pt x="8633015" y="885879"/>
                </a:cubicBezTo>
                <a:cubicBezTo>
                  <a:pt x="8640317" y="885874"/>
                  <a:pt x="8646391" y="880782"/>
                  <a:pt x="8646949" y="874174"/>
                </a:cubicBezTo>
                <a:lnTo>
                  <a:pt x="8684010" y="417884"/>
                </a:lnTo>
                <a:lnTo>
                  <a:pt x="8714551" y="697080"/>
                </a:lnTo>
                <a:cubicBezTo>
                  <a:pt x="8715275" y="703566"/>
                  <a:pt x="8721238" y="708511"/>
                  <a:pt x="8728428" y="708532"/>
                </a:cubicBezTo>
                <a:cubicBezTo>
                  <a:pt x="8735618" y="708420"/>
                  <a:pt x="8741581" y="703358"/>
                  <a:pt x="8742137" y="696827"/>
                </a:cubicBezTo>
                <a:lnTo>
                  <a:pt x="8780314" y="255281"/>
                </a:lnTo>
                <a:lnTo>
                  <a:pt x="8804947" y="981495"/>
                </a:lnTo>
                <a:cubicBezTo>
                  <a:pt x="8804781" y="988493"/>
                  <a:pt x="8810855" y="994289"/>
                  <a:pt x="8818547" y="994442"/>
                </a:cubicBezTo>
                <a:cubicBezTo>
                  <a:pt x="8826293" y="994594"/>
                  <a:pt x="8832647" y="989050"/>
                  <a:pt x="8832813" y="982053"/>
                </a:cubicBezTo>
                <a:lnTo>
                  <a:pt x="8869485" y="551351"/>
                </a:lnTo>
                <a:lnTo>
                  <a:pt x="8900250" y="750183"/>
                </a:lnTo>
                <a:cubicBezTo>
                  <a:pt x="8901252" y="757120"/>
                  <a:pt x="8908275" y="761994"/>
                  <a:pt x="8915910" y="761067"/>
                </a:cubicBezTo>
                <a:cubicBezTo>
                  <a:pt x="8921595" y="760378"/>
                  <a:pt x="8926276" y="756552"/>
                  <a:pt x="8927613" y="751450"/>
                </a:cubicBezTo>
                <a:lnTo>
                  <a:pt x="8958879" y="636680"/>
                </a:lnTo>
                <a:lnTo>
                  <a:pt x="8984070" y="755047"/>
                </a:lnTo>
                <a:cubicBezTo>
                  <a:pt x="8985575" y="761913"/>
                  <a:pt x="8992876" y="766383"/>
                  <a:pt x="9000455" y="765030"/>
                </a:cubicBezTo>
                <a:cubicBezTo>
                  <a:pt x="9005248" y="764163"/>
                  <a:pt x="9009261" y="761042"/>
                  <a:pt x="9010878" y="756821"/>
                </a:cubicBezTo>
                <a:lnTo>
                  <a:pt x="9063041" y="621530"/>
                </a:lnTo>
                <a:lnTo>
                  <a:pt x="9084165" y="696573"/>
                </a:lnTo>
                <a:cubicBezTo>
                  <a:pt x="9086060" y="703348"/>
                  <a:pt x="9093694" y="707427"/>
                  <a:pt x="9101107" y="705684"/>
                </a:cubicBezTo>
                <a:cubicBezTo>
                  <a:pt x="9105510" y="704655"/>
                  <a:pt x="9109076" y="701747"/>
                  <a:pt x="9110693" y="697890"/>
                </a:cubicBezTo>
                <a:lnTo>
                  <a:pt x="9151600" y="599691"/>
                </a:lnTo>
                <a:lnTo>
                  <a:pt x="9200198" y="820564"/>
                </a:lnTo>
                <a:cubicBezTo>
                  <a:pt x="9201703" y="827431"/>
                  <a:pt x="9209003" y="831905"/>
                  <a:pt x="9216527" y="830562"/>
                </a:cubicBezTo>
                <a:cubicBezTo>
                  <a:pt x="9222380" y="829518"/>
                  <a:pt x="9226839" y="825216"/>
                  <a:pt x="9227673" y="819855"/>
                </a:cubicBezTo>
                <a:lnTo>
                  <a:pt x="9249966" y="677116"/>
                </a:lnTo>
                <a:lnTo>
                  <a:pt x="9283907" y="942073"/>
                </a:lnTo>
                <a:cubicBezTo>
                  <a:pt x="9284687" y="948366"/>
                  <a:pt x="9290483" y="953160"/>
                  <a:pt x="9297450" y="953322"/>
                </a:cubicBezTo>
                <a:cubicBezTo>
                  <a:pt x="9304305" y="953307"/>
                  <a:pt x="9310101" y="948807"/>
                  <a:pt x="9311216" y="942681"/>
                </a:cubicBezTo>
                <a:lnTo>
                  <a:pt x="9366168" y="636325"/>
                </a:lnTo>
                <a:lnTo>
                  <a:pt x="9388461" y="708988"/>
                </a:lnTo>
                <a:cubicBezTo>
                  <a:pt x="9390131" y="714369"/>
                  <a:pt x="9395538" y="718113"/>
                  <a:pt x="9401668" y="718210"/>
                </a:cubicBezTo>
                <a:cubicBezTo>
                  <a:pt x="9407855" y="718377"/>
                  <a:pt x="9413373" y="714733"/>
                  <a:pt x="9415155" y="709342"/>
                </a:cubicBezTo>
                <a:lnTo>
                  <a:pt x="9442018" y="631664"/>
                </a:lnTo>
                <a:lnTo>
                  <a:pt x="9456286" y="707670"/>
                </a:lnTo>
                <a:cubicBezTo>
                  <a:pt x="9457511" y="714576"/>
                  <a:pt x="9464701" y="719258"/>
                  <a:pt x="9472280" y="718128"/>
                </a:cubicBezTo>
                <a:cubicBezTo>
                  <a:pt x="9478411" y="717216"/>
                  <a:pt x="9483149" y="712722"/>
                  <a:pt x="9483872" y="707113"/>
                </a:cubicBezTo>
                <a:lnTo>
                  <a:pt x="9520266" y="446412"/>
                </a:lnTo>
                <a:lnTo>
                  <a:pt x="9580178" y="835056"/>
                </a:lnTo>
                <a:cubicBezTo>
                  <a:pt x="9581124" y="841218"/>
                  <a:pt x="9586865" y="845839"/>
                  <a:pt x="9593720" y="845951"/>
                </a:cubicBezTo>
                <a:lnTo>
                  <a:pt x="9593998" y="845951"/>
                </a:lnTo>
                <a:cubicBezTo>
                  <a:pt x="9600742" y="845946"/>
                  <a:pt x="9606539" y="841522"/>
                  <a:pt x="9607709" y="835462"/>
                </a:cubicBezTo>
                <a:lnTo>
                  <a:pt x="9640109" y="668571"/>
                </a:lnTo>
                <a:lnTo>
                  <a:pt x="9688709" y="1055846"/>
                </a:lnTo>
                <a:cubicBezTo>
                  <a:pt x="9689378" y="1061962"/>
                  <a:pt x="9694840" y="1066735"/>
                  <a:pt x="9701583" y="1067145"/>
                </a:cubicBezTo>
                <a:lnTo>
                  <a:pt x="9701862" y="1067145"/>
                </a:lnTo>
                <a:cubicBezTo>
                  <a:pt x="9709052" y="1067003"/>
                  <a:pt x="9714960" y="1061911"/>
                  <a:pt x="9715460" y="1055390"/>
                </a:cubicBezTo>
                <a:lnTo>
                  <a:pt x="9753748" y="578426"/>
                </a:lnTo>
                <a:lnTo>
                  <a:pt x="9782952" y="890760"/>
                </a:lnTo>
                <a:cubicBezTo>
                  <a:pt x="9783564" y="897297"/>
                  <a:pt x="9789584" y="902313"/>
                  <a:pt x="9796829" y="902313"/>
                </a:cubicBezTo>
                <a:cubicBezTo>
                  <a:pt x="9804074" y="902308"/>
                  <a:pt x="9810148" y="897236"/>
                  <a:pt x="9810707" y="890659"/>
                </a:cubicBezTo>
                <a:lnTo>
                  <a:pt x="9852951" y="415519"/>
                </a:lnTo>
                <a:lnTo>
                  <a:pt x="9889845" y="705204"/>
                </a:lnTo>
                <a:cubicBezTo>
                  <a:pt x="9890792" y="711654"/>
                  <a:pt x="9896868" y="716458"/>
                  <a:pt x="9904001" y="716402"/>
                </a:cubicBezTo>
                <a:cubicBezTo>
                  <a:pt x="9911191" y="716235"/>
                  <a:pt x="9917099" y="711127"/>
                  <a:pt x="9917600" y="704596"/>
                </a:cubicBezTo>
                <a:lnTo>
                  <a:pt x="9951039" y="271057"/>
                </a:lnTo>
                <a:lnTo>
                  <a:pt x="9979685" y="737684"/>
                </a:lnTo>
                <a:cubicBezTo>
                  <a:pt x="9979574" y="744682"/>
                  <a:pt x="9985704" y="750432"/>
                  <a:pt x="9993451" y="750529"/>
                </a:cubicBezTo>
                <a:cubicBezTo>
                  <a:pt x="10001141" y="750625"/>
                  <a:pt x="10007440" y="745036"/>
                  <a:pt x="10007551" y="738038"/>
                </a:cubicBezTo>
                <a:lnTo>
                  <a:pt x="10029454" y="502267"/>
                </a:lnTo>
                <a:lnTo>
                  <a:pt x="10062391" y="905303"/>
                </a:lnTo>
                <a:cubicBezTo>
                  <a:pt x="10062893" y="911799"/>
                  <a:pt x="10068801" y="916866"/>
                  <a:pt x="10075934" y="917008"/>
                </a:cubicBezTo>
                <a:lnTo>
                  <a:pt x="10076268" y="917008"/>
                </a:lnTo>
                <a:cubicBezTo>
                  <a:pt x="10083290" y="917003"/>
                  <a:pt x="10089254" y="912219"/>
                  <a:pt x="10090089" y="905860"/>
                </a:cubicBezTo>
                <a:lnTo>
                  <a:pt x="10135009" y="562515"/>
                </a:lnTo>
                <a:lnTo>
                  <a:pt x="10162484" y="734137"/>
                </a:lnTo>
                <a:cubicBezTo>
                  <a:pt x="10163600" y="741058"/>
                  <a:pt x="10170678" y="745842"/>
                  <a:pt x="10178313" y="744818"/>
                </a:cubicBezTo>
                <a:cubicBezTo>
                  <a:pt x="10183551" y="744119"/>
                  <a:pt x="10187899" y="740785"/>
                  <a:pt x="10189515" y="736215"/>
                </a:cubicBezTo>
                <a:lnTo>
                  <a:pt x="10226187" y="633657"/>
                </a:lnTo>
                <a:lnTo>
                  <a:pt x="10268431" y="741130"/>
                </a:lnTo>
                <a:cubicBezTo>
                  <a:pt x="10270382" y="746257"/>
                  <a:pt x="10275732" y="749658"/>
                  <a:pt x="10281695" y="749541"/>
                </a:cubicBezTo>
                <a:cubicBezTo>
                  <a:pt x="10287604" y="749485"/>
                  <a:pt x="10292898" y="746034"/>
                  <a:pt x="10294792" y="740927"/>
                </a:cubicBezTo>
                <a:lnTo>
                  <a:pt x="10328231" y="650682"/>
                </a:lnTo>
                <a:lnTo>
                  <a:pt x="10348965" y="713058"/>
                </a:lnTo>
                <a:cubicBezTo>
                  <a:pt x="10351193" y="719757"/>
                  <a:pt x="10358940" y="723551"/>
                  <a:pt x="10366352" y="721530"/>
                </a:cubicBezTo>
                <a:cubicBezTo>
                  <a:pt x="10370978" y="720263"/>
                  <a:pt x="10374544" y="716903"/>
                  <a:pt x="10375770" y="712652"/>
                </a:cubicBezTo>
                <a:lnTo>
                  <a:pt x="10426766" y="536420"/>
                </a:lnTo>
                <a:lnTo>
                  <a:pt x="10456861" y="802036"/>
                </a:lnTo>
                <a:cubicBezTo>
                  <a:pt x="10457641" y="808998"/>
                  <a:pt x="10464496" y="814065"/>
                  <a:pt x="10472131" y="813356"/>
                </a:cubicBezTo>
                <a:cubicBezTo>
                  <a:pt x="10478206" y="812793"/>
                  <a:pt x="10483222" y="808669"/>
                  <a:pt x="10484392" y="803201"/>
                </a:cubicBezTo>
                <a:lnTo>
                  <a:pt x="10520785" y="636342"/>
                </a:lnTo>
                <a:lnTo>
                  <a:pt x="10559797" y="740927"/>
                </a:lnTo>
                <a:cubicBezTo>
                  <a:pt x="10562249" y="747560"/>
                  <a:pt x="10570164" y="751127"/>
                  <a:pt x="10577465" y="748892"/>
                </a:cubicBezTo>
                <a:cubicBezTo>
                  <a:pt x="10582703" y="747286"/>
                  <a:pt x="10586381" y="743004"/>
                  <a:pt x="10586883" y="737988"/>
                </a:cubicBezTo>
                <a:lnTo>
                  <a:pt x="10612798" y="467051"/>
                </a:lnTo>
                <a:lnTo>
                  <a:pt x="10640664" y="865425"/>
                </a:lnTo>
                <a:cubicBezTo>
                  <a:pt x="10641110" y="872083"/>
                  <a:pt x="10647185" y="877267"/>
                  <a:pt x="10654541" y="877282"/>
                </a:cubicBezTo>
                <a:cubicBezTo>
                  <a:pt x="10661898" y="877297"/>
                  <a:pt x="10668029" y="872103"/>
                  <a:pt x="10668474" y="865425"/>
                </a:cubicBezTo>
                <a:lnTo>
                  <a:pt x="10708935" y="296189"/>
                </a:lnTo>
                <a:lnTo>
                  <a:pt x="10738251" y="1012573"/>
                </a:lnTo>
                <a:cubicBezTo>
                  <a:pt x="10738529" y="1019322"/>
                  <a:pt x="10744605" y="1024683"/>
                  <a:pt x="10752016" y="1024784"/>
                </a:cubicBezTo>
                <a:cubicBezTo>
                  <a:pt x="10759373" y="1024770"/>
                  <a:pt x="10765448" y="1019555"/>
                  <a:pt x="10765894" y="1012877"/>
                </a:cubicBezTo>
                <a:lnTo>
                  <a:pt x="10809141" y="357045"/>
                </a:lnTo>
                <a:lnTo>
                  <a:pt x="10835725" y="737684"/>
                </a:lnTo>
                <a:cubicBezTo>
                  <a:pt x="10836227" y="744144"/>
                  <a:pt x="10841912" y="749247"/>
                  <a:pt x="10849046" y="749541"/>
                </a:cubicBezTo>
                <a:cubicBezTo>
                  <a:pt x="10856179" y="749865"/>
                  <a:pt x="10862421" y="745178"/>
                  <a:pt x="10863368" y="738748"/>
                </a:cubicBezTo>
                <a:lnTo>
                  <a:pt x="10891624" y="566467"/>
                </a:lnTo>
                <a:lnTo>
                  <a:pt x="10933423" y="815514"/>
                </a:lnTo>
                <a:cubicBezTo>
                  <a:pt x="10934482" y="821605"/>
                  <a:pt x="10940166" y="826135"/>
                  <a:pt x="10946966" y="826257"/>
                </a:cubicBezTo>
                <a:lnTo>
                  <a:pt x="10947244" y="826257"/>
                </a:lnTo>
                <a:cubicBezTo>
                  <a:pt x="10953877" y="826257"/>
                  <a:pt x="10959561" y="822020"/>
                  <a:pt x="10960898" y="816122"/>
                </a:cubicBezTo>
                <a:lnTo>
                  <a:pt x="10992109" y="663654"/>
                </a:lnTo>
                <a:lnTo>
                  <a:pt x="11022148" y="756128"/>
                </a:lnTo>
                <a:cubicBezTo>
                  <a:pt x="11023876" y="761494"/>
                  <a:pt x="11029337" y="765183"/>
                  <a:pt x="11035468" y="765198"/>
                </a:cubicBezTo>
                <a:cubicBezTo>
                  <a:pt x="11041598" y="765188"/>
                  <a:pt x="11047005" y="761524"/>
                  <a:pt x="11048788" y="756179"/>
                </a:cubicBezTo>
                <a:lnTo>
                  <a:pt x="11083564" y="651391"/>
                </a:lnTo>
                <a:lnTo>
                  <a:pt x="11119401" y="822507"/>
                </a:lnTo>
                <a:cubicBezTo>
                  <a:pt x="11120682" y="828476"/>
                  <a:pt x="11126479" y="832752"/>
                  <a:pt x="11133166" y="832641"/>
                </a:cubicBezTo>
                <a:cubicBezTo>
                  <a:pt x="11139909" y="832590"/>
                  <a:pt x="11145650" y="828182"/>
                  <a:pt x="11146820" y="822152"/>
                </a:cubicBezTo>
                <a:lnTo>
                  <a:pt x="11179368" y="651594"/>
                </a:lnTo>
                <a:lnTo>
                  <a:pt x="11209853" y="882754"/>
                </a:lnTo>
                <a:cubicBezTo>
                  <a:pt x="11209965" y="889752"/>
                  <a:pt x="11216318" y="895321"/>
                  <a:pt x="11224064" y="895194"/>
                </a:cubicBezTo>
                <a:cubicBezTo>
                  <a:pt x="11231755" y="895067"/>
                  <a:pt x="11237831" y="889296"/>
                  <a:pt x="11237719" y="882299"/>
                </a:cubicBezTo>
                <a:lnTo>
                  <a:pt x="11279963" y="417394"/>
                </a:lnTo>
                <a:lnTo>
                  <a:pt x="11321540" y="722229"/>
                </a:lnTo>
                <a:cubicBezTo>
                  <a:pt x="11322487" y="729171"/>
                  <a:pt x="11329454" y="734086"/>
                  <a:pt x="11337088" y="733205"/>
                </a:cubicBezTo>
                <a:cubicBezTo>
                  <a:pt x="11342550" y="732581"/>
                  <a:pt x="11347064" y="729115"/>
                  <a:pt x="11348681" y="724357"/>
                </a:cubicBezTo>
                <a:lnTo>
                  <a:pt x="11374318" y="647642"/>
                </a:lnTo>
                <a:lnTo>
                  <a:pt x="11415391" y="741687"/>
                </a:lnTo>
                <a:cubicBezTo>
                  <a:pt x="11418234" y="748183"/>
                  <a:pt x="11426370" y="751334"/>
                  <a:pt x="11433505" y="748735"/>
                </a:cubicBezTo>
                <a:cubicBezTo>
                  <a:pt x="11438186" y="747028"/>
                  <a:pt x="11441474" y="743146"/>
                  <a:pt x="11442143" y="738596"/>
                </a:cubicBezTo>
                <a:lnTo>
                  <a:pt x="11461928" y="593576"/>
                </a:lnTo>
                <a:lnTo>
                  <a:pt x="11509745" y="1013586"/>
                </a:lnTo>
                <a:cubicBezTo>
                  <a:pt x="11509579" y="1020584"/>
                  <a:pt x="11515709" y="1026365"/>
                  <a:pt x="11523401" y="1026508"/>
                </a:cubicBezTo>
                <a:cubicBezTo>
                  <a:pt x="11531091" y="1026649"/>
                  <a:pt x="11537445" y="1021091"/>
                  <a:pt x="11537611" y="1014093"/>
                </a:cubicBezTo>
                <a:lnTo>
                  <a:pt x="11593343" y="667353"/>
                </a:lnTo>
                <a:lnTo>
                  <a:pt x="11610062" y="718024"/>
                </a:lnTo>
                <a:cubicBezTo>
                  <a:pt x="11612292" y="724718"/>
                  <a:pt x="11620094" y="728492"/>
                  <a:pt x="11627451" y="726460"/>
                </a:cubicBezTo>
                <a:cubicBezTo>
                  <a:pt x="11631352" y="725386"/>
                  <a:pt x="11634529" y="722822"/>
                  <a:pt x="11636146" y="719442"/>
                </a:cubicBezTo>
                <a:lnTo>
                  <a:pt x="11670811" y="648503"/>
                </a:lnTo>
                <a:lnTo>
                  <a:pt x="11695890" y="740319"/>
                </a:lnTo>
                <a:cubicBezTo>
                  <a:pt x="11697729" y="747114"/>
                  <a:pt x="11705253" y="751274"/>
                  <a:pt x="11712721" y="749612"/>
                </a:cubicBezTo>
                <a:cubicBezTo>
                  <a:pt x="11718573" y="748314"/>
                  <a:pt x="11722809" y="743775"/>
                  <a:pt x="11723310" y="738343"/>
                </a:cubicBezTo>
                <a:lnTo>
                  <a:pt x="11757696" y="368040"/>
                </a:lnTo>
                <a:lnTo>
                  <a:pt x="11790857" y="905303"/>
                </a:lnTo>
                <a:cubicBezTo>
                  <a:pt x="11791247" y="911971"/>
                  <a:pt x="11797266" y="917216"/>
                  <a:pt x="11804623" y="917261"/>
                </a:cubicBezTo>
                <a:cubicBezTo>
                  <a:pt x="11811924" y="917256"/>
                  <a:pt x="11817998" y="912164"/>
                  <a:pt x="11818556" y="905556"/>
                </a:cubicBezTo>
                <a:lnTo>
                  <a:pt x="11855617" y="449266"/>
                </a:lnTo>
                <a:lnTo>
                  <a:pt x="11886158" y="728462"/>
                </a:lnTo>
                <a:cubicBezTo>
                  <a:pt x="11886883" y="734947"/>
                  <a:pt x="11892845" y="739893"/>
                  <a:pt x="11900035" y="739913"/>
                </a:cubicBezTo>
                <a:cubicBezTo>
                  <a:pt x="11907225" y="739802"/>
                  <a:pt x="11913188" y="734740"/>
                  <a:pt x="11913745" y="728208"/>
                </a:cubicBezTo>
                <a:lnTo>
                  <a:pt x="11951922" y="286663"/>
                </a:lnTo>
                <a:lnTo>
                  <a:pt x="11976555" y="1012877"/>
                </a:lnTo>
                <a:cubicBezTo>
                  <a:pt x="11976388" y="1019875"/>
                  <a:pt x="11982462" y="1025671"/>
                  <a:pt x="11990154" y="1025823"/>
                </a:cubicBezTo>
                <a:cubicBezTo>
                  <a:pt x="11997901" y="1025976"/>
                  <a:pt x="12004254" y="1020432"/>
                  <a:pt x="12004421" y="1013435"/>
                </a:cubicBezTo>
                <a:lnTo>
                  <a:pt x="12041092" y="582733"/>
                </a:lnTo>
                <a:lnTo>
                  <a:pt x="12071857" y="781565"/>
                </a:lnTo>
                <a:cubicBezTo>
                  <a:pt x="12072859" y="788502"/>
                  <a:pt x="12079882" y="793376"/>
                  <a:pt x="12087517" y="792449"/>
                </a:cubicBezTo>
                <a:cubicBezTo>
                  <a:pt x="12093202" y="791759"/>
                  <a:pt x="12097883" y="787934"/>
                  <a:pt x="12099220" y="782832"/>
                </a:cubicBezTo>
                <a:lnTo>
                  <a:pt x="12130487" y="668062"/>
                </a:lnTo>
                <a:lnTo>
                  <a:pt x="12155677" y="786429"/>
                </a:lnTo>
                <a:cubicBezTo>
                  <a:pt x="12157182" y="793295"/>
                  <a:pt x="12164483" y="797764"/>
                  <a:pt x="12172062" y="796412"/>
                </a:cubicBezTo>
                <a:cubicBezTo>
                  <a:pt x="12176856" y="795545"/>
                  <a:pt x="12180868" y="792424"/>
                  <a:pt x="12182485" y="788203"/>
                </a:cubicBezTo>
                <a:lnTo>
                  <a:pt x="12234649" y="652912"/>
                </a:lnTo>
                <a:lnTo>
                  <a:pt x="12255772" y="727955"/>
                </a:lnTo>
                <a:cubicBezTo>
                  <a:pt x="12257667" y="734729"/>
                  <a:pt x="12265302" y="738809"/>
                  <a:pt x="12272714" y="737066"/>
                </a:cubicBezTo>
                <a:cubicBezTo>
                  <a:pt x="12277117" y="736037"/>
                  <a:pt x="12280683" y="733129"/>
                  <a:pt x="12282300" y="729272"/>
                </a:cubicBezTo>
                <a:lnTo>
                  <a:pt x="12323208" y="631073"/>
                </a:lnTo>
                <a:lnTo>
                  <a:pt x="12371806" y="851946"/>
                </a:lnTo>
                <a:cubicBezTo>
                  <a:pt x="12373311" y="858812"/>
                  <a:pt x="12380610" y="863287"/>
                  <a:pt x="12388134" y="861944"/>
                </a:cubicBezTo>
                <a:cubicBezTo>
                  <a:pt x="12393987" y="860900"/>
                  <a:pt x="12398446" y="856598"/>
                  <a:pt x="12399281" y="851237"/>
                </a:cubicBezTo>
                <a:lnTo>
                  <a:pt x="12421573" y="708498"/>
                </a:lnTo>
                <a:lnTo>
                  <a:pt x="12455515" y="973455"/>
                </a:lnTo>
                <a:cubicBezTo>
                  <a:pt x="12456294" y="979748"/>
                  <a:pt x="12462091" y="984542"/>
                  <a:pt x="12469058" y="984704"/>
                </a:cubicBezTo>
                <a:cubicBezTo>
                  <a:pt x="12475912" y="984689"/>
                  <a:pt x="12481708" y="980189"/>
                  <a:pt x="12482823" y="974063"/>
                </a:cubicBezTo>
                <a:lnTo>
                  <a:pt x="12537775" y="667707"/>
                </a:lnTo>
                <a:lnTo>
                  <a:pt x="12560068" y="740369"/>
                </a:lnTo>
                <a:cubicBezTo>
                  <a:pt x="12561738" y="745751"/>
                  <a:pt x="12567145" y="749495"/>
                  <a:pt x="12573276" y="749592"/>
                </a:cubicBezTo>
                <a:cubicBezTo>
                  <a:pt x="12579462" y="749759"/>
                  <a:pt x="12584980" y="746115"/>
                  <a:pt x="12586762" y="740724"/>
                </a:cubicBezTo>
                <a:lnTo>
                  <a:pt x="12613625" y="663046"/>
                </a:lnTo>
                <a:lnTo>
                  <a:pt x="12627893" y="739052"/>
                </a:lnTo>
                <a:cubicBezTo>
                  <a:pt x="12629119" y="745958"/>
                  <a:pt x="12636309" y="750640"/>
                  <a:pt x="12643887" y="749510"/>
                </a:cubicBezTo>
                <a:cubicBezTo>
                  <a:pt x="12650018" y="748598"/>
                  <a:pt x="12654756" y="744104"/>
                  <a:pt x="12655480" y="738495"/>
                </a:cubicBezTo>
                <a:lnTo>
                  <a:pt x="12691873" y="477794"/>
                </a:lnTo>
                <a:lnTo>
                  <a:pt x="12751785" y="866438"/>
                </a:lnTo>
                <a:cubicBezTo>
                  <a:pt x="12752731" y="872600"/>
                  <a:pt x="12758472" y="877221"/>
                  <a:pt x="12765327" y="877333"/>
                </a:cubicBezTo>
                <a:lnTo>
                  <a:pt x="12765606" y="877333"/>
                </a:lnTo>
                <a:cubicBezTo>
                  <a:pt x="12772349" y="877327"/>
                  <a:pt x="12778146" y="872904"/>
                  <a:pt x="12779316" y="866844"/>
                </a:cubicBezTo>
                <a:lnTo>
                  <a:pt x="12820947" y="652405"/>
                </a:lnTo>
                <a:lnTo>
                  <a:pt x="12864418" y="742042"/>
                </a:lnTo>
                <a:cubicBezTo>
                  <a:pt x="12867540" y="748436"/>
                  <a:pt x="12875788" y="751320"/>
                  <a:pt x="12882810" y="748482"/>
                </a:cubicBezTo>
                <a:cubicBezTo>
                  <a:pt x="12885987" y="747205"/>
                  <a:pt x="12888495" y="744910"/>
                  <a:pt x="12889888" y="742042"/>
                </a:cubicBezTo>
                <a:lnTo>
                  <a:pt x="12952419" y="614351"/>
                </a:lnTo>
                <a:cubicBezTo>
                  <a:pt x="12955986" y="608149"/>
                  <a:pt x="12953310" y="600498"/>
                  <a:pt x="12946511" y="597265"/>
                </a:cubicBezTo>
                <a:cubicBezTo>
                  <a:pt x="12939656" y="594032"/>
                  <a:pt x="12931241" y="596439"/>
                  <a:pt x="12927730" y="602641"/>
                </a:cubicBezTo>
                <a:cubicBezTo>
                  <a:pt x="12927395" y="603153"/>
                  <a:pt x="12927172" y="603675"/>
                  <a:pt x="12926949" y="604217"/>
                </a:cubicBezTo>
                <a:lnTo>
                  <a:pt x="12877683" y="705558"/>
                </a:lnTo>
                <a:lnTo>
                  <a:pt x="12828472" y="604217"/>
                </a:lnTo>
                <a:cubicBezTo>
                  <a:pt x="12825350" y="597812"/>
                  <a:pt x="12817158" y="594903"/>
                  <a:pt x="12810136" y="597721"/>
                </a:cubicBezTo>
                <a:cubicBezTo>
                  <a:pt x="12805844" y="599423"/>
                  <a:pt x="12802834" y="602945"/>
                  <a:pt x="12801999" y="607105"/>
                </a:cubicBezTo>
                <a:lnTo>
                  <a:pt x="12767724" y="783794"/>
                </a:lnTo>
                <a:lnTo>
                  <a:pt x="12705583" y="380556"/>
                </a:lnTo>
                <a:cubicBezTo>
                  <a:pt x="12704635" y="374278"/>
                  <a:pt x="12698728" y="369601"/>
                  <a:pt x="12691761" y="369611"/>
                </a:cubicBezTo>
                <a:cubicBezTo>
                  <a:pt x="12684795" y="369682"/>
                  <a:pt x="12678887" y="374410"/>
                  <a:pt x="12677996" y="380708"/>
                </a:cubicBezTo>
                <a:lnTo>
                  <a:pt x="12640209" y="651088"/>
                </a:lnTo>
                <a:lnTo>
                  <a:pt x="12631961" y="607207"/>
                </a:lnTo>
                <a:cubicBezTo>
                  <a:pt x="12630680" y="600311"/>
                  <a:pt x="12623490" y="595669"/>
                  <a:pt x="12615911" y="596839"/>
                </a:cubicBezTo>
                <a:cubicBezTo>
                  <a:pt x="12610727" y="597635"/>
                  <a:pt x="12606491" y="600994"/>
                  <a:pt x="12604931" y="605535"/>
                </a:cubicBezTo>
                <a:lnTo>
                  <a:pt x="12574836" y="692688"/>
                </a:lnTo>
                <a:lnTo>
                  <a:pt x="12547973" y="605889"/>
                </a:lnTo>
                <a:cubicBezTo>
                  <a:pt x="12546247" y="600158"/>
                  <a:pt x="12540339" y="596312"/>
                  <a:pt x="12533817" y="596667"/>
                </a:cubicBezTo>
                <a:cubicBezTo>
                  <a:pt x="12527297" y="597017"/>
                  <a:pt x="12521891" y="601435"/>
                  <a:pt x="12520832" y="607308"/>
                </a:cubicBezTo>
                <a:lnTo>
                  <a:pt x="12471844" y="880626"/>
                </a:lnTo>
                <a:lnTo>
                  <a:pt x="12436900" y="607865"/>
                </a:lnTo>
                <a:cubicBezTo>
                  <a:pt x="12436064" y="601527"/>
                  <a:pt x="12430213" y="596728"/>
                  <a:pt x="12423190" y="596667"/>
                </a:cubicBezTo>
                <a:cubicBezTo>
                  <a:pt x="12416279" y="596682"/>
                  <a:pt x="12410372" y="601323"/>
                  <a:pt x="12409424" y="607561"/>
                </a:cubicBezTo>
                <a:lnTo>
                  <a:pt x="12383620" y="774167"/>
                </a:lnTo>
                <a:lnTo>
                  <a:pt x="12341598" y="583037"/>
                </a:lnTo>
                <a:cubicBezTo>
                  <a:pt x="12340093" y="576176"/>
                  <a:pt x="12332794" y="571711"/>
                  <a:pt x="12325213" y="573075"/>
                </a:cubicBezTo>
                <a:cubicBezTo>
                  <a:pt x="12320533" y="573926"/>
                  <a:pt x="12316630" y="576921"/>
                  <a:pt x="12314904" y="581010"/>
                </a:cubicBezTo>
                <a:lnTo>
                  <a:pt x="12272380" y="683010"/>
                </a:lnTo>
                <a:lnTo>
                  <a:pt x="12250199" y="606345"/>
                </a:lnTo>
                <a:cubicBezTo>
                  <a:pt x="12248303" y="599565"/>
                  <a:pt x="12240725" y="595481"/>
                  <a:pt x="12233255" y="597214"/>
                </a:cubicBezTo>
                <a:cubicBezTo>
                  <a:pt x="12228741" y="598263"/>
                  <a:pt x="12225119" y="601293"/>
                  <a:pt x="12223558" y="605281"/>
                </a:cubicBezTo>
                <a:lnTo>
                  <a:pt x="12173400" y="735860"/>
                </a:lnTo>
                <a:lnTo>
                  <a:pt x="12145980" y="607054"/>
                </a:lnTo>
                <a:cubicBezTo>
                  <a:pt x="12144699" y="601257"/>
                  <a:pt x="12139181" y="597042"/>
                  <a:pt x="12132659" y="596920"/>
                </a:cubicBezTo>
                <a:lnTo>
                  <a:pt x="12132326" y="596920"/>
                </a:lnTo>
                <a:cubicBezTo>
                  <a:pt x="12125917" y="596915"/>
                  <a:pt x="12120343" y="600888"/>
                  <a:pt x="12118782" y="606548"/>
                </a:cubicBezTo>
                <a:lnTo>
                  <a:pt x="12089579" y="713717"/>
                </a:lnTo>
                <a:lnTo>
                  <a:pt x="12050846" y="464518"/>
                </a:lnTo>
                <a:cubicBezTo>
                  <a:pt x="12050623" y="457520"/>
                  <a:pt x="12044158" y="452033"/>
                  <a:pt x="12036466" y="452255"/>
                </a:cubicBezTo>
                <a:cubicBezTo>
                  <a:pt x="12028776" y="452478"/>
                  <a:pt x="12022757" y="458331"/>
                  <a:pt x="12022980" y="465328"/>
                </a:cubicBezTo>
                <a:lnTo>
                  <a:pt x="11996340" y="778120"/>
                </a:lnTo>
                <a:lnTo>
                  <a:pt x="11972042" y="54034"/>
                </a:lnTo>
                <a:cubicBezTo>
                  <a:pt x="11971818" y="47299"/>
                  <a:pt x="11965855" y="41903"/>
                  <a:pt x="11958442" y="41771"/>
                </a:cubicBezTo>
                <a:lnTo>
                  <a:pt x="11958109" y="41771"/>
                </a:lnTo>
                <a:cubicBezTo>
                  <a:pt x="11950863" y="41776"/>
                  <a:pt x="11944788" y="46848"/>
                  <a:pt x="11944231" y="53426"/>
                </a:cubicBezTo>
                <a:lnTo>
                  <a:pt x="11898418" y="584000"/>
                </a:lnTo>
                <a:lnTo>
                  <a:pt x="11867433" y="300800"/>
                </a:lnTo>
                <a:cubicBezTo>
                  <a:pt x="11866708" y="294314"/>
                  <a:pt x="11860746" y="289369"/>
                  <a:pt x="11853556" y="289349"/>
                </a:cubicBezTo>
                <a:cubicBezTo>
                  <a:pt x="11846310" y="289434"/>
                  <a:pt x="11840347" y="294542"/>
                  <a:pt x="11839846" y="301104"/>
                </a:cubicBezTo>
                <a:lnTo>
                  <a:pt x="11806796" y="708447"/>
                </a:lnTo>
                <a:lnTo>
                  <a:pt x="11774694" y="186081"/>
                </a:lnTo>
                <a:cubicBezTo>
                  <a:pt x="11774249" y="179454"/>
                  <a:pt x="11768286" y="174245"/>
                  <a:pt x="11760985" y="174123"/>
                </a:cubicBezTo>
                <a:cubicBezTo>
                  <a:pt x="11753739" y="174103"/>
                  <a:pt x="11747665" y="179155"/>
                  <a:pt x="11747108" y="185727"/>
                </a:cubicBezTo>
                <a:lnTo>
                  <a:pt x="11703080" y="659397"/>
                </a:lnTo>
                <a:lnTo>
                  <a:pt x="11688533" y="606092"/>
                </a:lnTo>
                <a:cubicBezTo>
                  <a:pt x="11687084" y="600832"/>
                  <a:pt x="11682125" y="596986"/>
                  <a:pt x="11676217" y="596515"/>
                </a:cubicBezTo>
                <a:cubicBezTo>
                  <a:pt x="11670253" y="596024"/>
                  <a:pt x="11664680" y="599043"/>
                  <a:pt x="11662283" y="604014"/>
                </a:cubicBezTo>
                <a:lnTo>
                  <a:pt x="11626337" y="677791"/>
                </a:lnTo>
                <a:lnTo>
                  <a:pt x="11602372" y="605484"/>
                </a:lnTo>
                <a:cubicBezTo>
                  <a:pt x="11600144" y="598780"/>
                  <a:pt x="11592396" y="594969"/>
                  <a:pt x="11585039" y="596971"/>
                </a:cubicBezTo>
                <a:cubicBezTo>
                  <a:pt x="11579856" y="598385"/>
                  <a:pt x="11576011" y="602418"/>
                  <a:pt x="11575230" y="607308"/>
                </a:cubicBezTo>
                <a:lnTo>
                  <a:pt x="11525685" y="910370"/>
                </a:lnTo>
                <a:lnTo>
                  <a:pt x="11476696" y="480377"/>
                </a:lnTo>
                <a:cubicBezTo>
                  <a:pt x="11475973" y="473978"/>
                  <a:pt x="11470065" y="469093"/>
                  <a:pt x="11462987" y="469028"/>
                </a:cubicBezTo>
                <a:cubicBezTo>
                  <a:pt x="11455965" y="469028"/>
                  <a:pt x="11450057" y="473785"/>
                  <a:pt x="11449165" y="480124"/>
                </a:cubicBezTo>
                <a:lnTo>
                  <a:pt x="11420965" y="686506"/>
                </a:lnTo>
                <a:lnTo>
                  <a:pt x="11385297" y="604774"/>
                </a:lnTo>
                <a:cubicBezTo>
                  <a:pt x="11383122" y="599748"/>
                  <a:pt x="11377661" y="596525"/>
                  <a:pt x="11371753" y="596768"/>
                </a:cubicBezTo>
                <a:cubicBezTo>
                  <a:pt x="11365846" y="597017"/>
                  <a:pt x="11360719" y="600604"/>
                  <a:pt x="11358992" y="605737"/>
                </a:cubicBezTo>
                <a:lnTo>
                  <a:pt x="11340879" y="660006"/>
                </a:lnTo>
                <a:lnTo>
                  <a:pt x="11290720" y="292743"/>
                </a:lnTo>
                <a:cubicBezTo>
                  <a:pt x="11290553" y="285746"/>
                  <a:pt x="11284199" y="280188"/>
                  <a:pt x="11276508" y="280329"/>
                </a:cubicBezTo>
                <a:cubicBezTo>
                  <a:pt x="11268816" y="280471"/>
                  <a:pt x="11262687" y="286253"/>
                  <a:pt x="11262854" y="293250"/>
                </a:cubicBezTo>
                <a:lnTo>
                  <a:pt x="11220832" y="755723"/>
                </a:lnTo>
                <a:lnTo>
                  <a:pt x="11195363" y="563174"/>
                </a:lnTo>
                <a:cubicBezTo>
                  <a:pt x="11194415" y="556231"/>
                  <a:pt x="11187393" y="551322"/>
                  <a:pt x="11179757" y="552203"/>
                </a:cubicBezTo>
                <a:cubicBezTo>
                  <a:pt x="11173739" y="552903"/>
                  <a:pt x="11168890" y="557078"/>
                  <a:pt x="11167832" y="562515"/>
                </a:cubicBezTo>
                <a:lnTo>
                  <a:pt x="11132106" y="749592"/>
                </a:lnTo>
                <a:lnTo>
                  <a:pt x="11099951" y="596109"/>
                </a:lnTo>
                <a:cubicBezTo>
                  <a:pt x="11098501" y="589239"/>
                  <a:pt x="11091200" y="584729"/>
                  <a:pt x="11083676" y="586041"/>
                </a:cubicBezTo>
                <a:cubicBezTo>
                  <a:pt x="11078549" y="586928"/>
                  <a:pt x="11074425" y="590323"/>
                  <a:pt x="11072920" y="594843"/>
                </a:cubicBezTo>
                <a:lnTo>
                  <a:pt x="11035245" y="708396"/>
                </a:lnTo>
                <a:lnTo>
                  <a:pt x="11001806" y="606041"/>
                </a:lnTo>
                <a:cubicBezTo>
                  <a:pt x="11000022" y="600381"/>
                  <a:pt x="10994170" y="596606"/>
                  <a:pt x="10987706" y="596971"/>
                </a:cubicBezTo>
                <a:cubicBezTo>
                  <a:pt x="10981353" y="597265"/>
                  <a:pt x="10976003" y="601435"/>
                  <a:pt x="10974720" y="607105"/>
                </a:cubicBezTo>
                <a:lnTo>
                  <a:pt x="10947970" y="737937"/>
                </a:lnTo>
                <a:lnTo>
                  <a:pt x="10904610" y="479769"/>
                </a:lnTo>
                <a:cubicBezTo>
                  <a:pt x="10903552" y="473593"/>
                  <a:pt x="10897699" y="469032"/>
                  <a:pt x="10890845" y="469028"/>
                </a:cubicBezTo>
                <a:cubicBezTo>
                  <a:pt x="10883934" y="469053"/>
                  <a:pt x="10878137" y="473634"/>
                  <a:pt x="10877079" y="479820"/>
                </a:cubicBezTo>
                <a:lnTo>
                  <a:pt x="10854786" y="617087"/>
                </a:lnTo>
                <a:lnTo>
                  <a:pt x="10822238" y="150916"/>
                </a:lnTo>
                <a:cubicBezTo>
                  <a:pt x="10821792" y="144258"/>
                  <a:pt x="10815718" y="139074"/>
                  <a:pt x="10808361" y="139059"/>
                </a:cubicBezTo>
                <a:cubicBezTo>
                  <a:pt x="10801004" y="139074"/>
                  <a:pt x="10794929" y="144288"/>
                  <a:pt x="10794484" y="150967"/>
                </a:cubicBezTo>
                <a:lnTo>
                  <a:pt x="10754914" y="751416"/>
                </a:lnTo>
                <a:lnTo>
                  <a:pt x="10726101" y="47092"/>
                </a:lnTo>
                <a:cubicBezTo>
                  <a:pt x="10725822" y="40352"/>
                  <a:pt x="10719747" y="35006"/>
                  <a:pt x="10712336" y="34931"/>
                </a:cubicBezTo>
                <a:cubicBezTo>
                  <a:pt x="10704867" y="34758"/>
                  <a:pt x="10698625" y="40013"/>
                  <a:pt x="10698235" y="46788"/>
                </a:cubicBezTo>
                <a:lnTo>
                  <a:pt x="10654206" y="666339"/>
                </a:lnTo>
                <a:lnTo>
                  <a:pt x="10628961" y="297253"/>
                </a:lnTo>
                <a:cubicBezTo>
                  <a:pt x="10628515" y="290625"/>
                  <a:pt x="10622495" y="285437"/>
                  <a:pt x="10615194" y="285346"/>
                </a:cubicBezTo>
                <a:cubicBezTo>
                  <a:pt x="10607950" y="285351"/>
                  <a:pt x="10601931" y="290392"/>
                  <a:pt x="10601317" y="296949"/>
                </a:cubicBezTo>
                <a:lnTo>
                  <a:pt x="10565091" y="676018"/>
                </a:lnTo>
                <a:lnTo>
                  <a:pt x="10530650" y="583695"/>
                </a:lnTo>
                <a:cubicBezTo>
                  <a:pt x="10528197" y="577073"/>
                  <a:pt x="10520284" y="573525"/>
                  <a:pt x="10512983" y="575775"/>
                </a:cubicBezTo>
                <a:cubicBezTo>
                  <a:pt x="10508245" y="577230"/>
                  <a:pt x="10504734" y="580868"/>
                  <a:pt x="10503786" y="585317"/>
                </a:cubicBezTo>
                <a:lnTo>
                  <a:pt x="10475308" y="715895"/>
                </a:lnTo>
                <a:lnTo>
                  <a:pt x="10446884" y="464923"/>
                </a:lnTo>
                <a:cubicBezTo>
                  <a:pt x="10446160" y="457961"/>
                  <a:pt x="10439306" y="452864"/>
                  <a:pt x="10431669" y="453538"/>
                </a:cubicBezTo>
                <a:cubicBezTo>
                  <a:pt x="10425818" y="454049"/>
                  <a:pt x="10420969" y="457834"/>
                  <a:pt x="10419521" y="462998"/>
                </a:cubicBezTo>
                <a:lnTo>
                  <a:pt x="10361615" y="663198"/>
                </a:lnTo>
                <a:lnTo>
                  <a:pt x="10342555" y="605839"/>
                </a:lnTo>
                <a:cubicBezTo>
                  <a:pt x="10340771" y="600574"/>
                  <a:pt x="10335532" y="596931"/>
                  <a:pt x="10329458" y="596819"/>
                </a:cubicBezTo>
                <a:cubicBezTo>
                  <a:pt x="10323383" y="596677"/>
                  <a:pt x="10317921" y="600179"/>
                  <a:pt x="10316026" y="605433"/>
                </a:cubicBezTo>
                <a:lnTo>
                  <a:pt x="10281361" y="698667"/>
                </a:lnTo>
                <a:lnTo>
                  <a:pt x="10238894" y="590536"/>
                </a:lnTo>
                <a:cubicBezTo>
                  <a:pt x="10236887" y="585499"/>
                  <a:pt x="10231649" y="582145"/>
                  <a:pt x="10225741" y="582124"/>
                </a:cubicBezTo>
                <a:cubicBezTo>
                  <a:pt x="10219777" y="582200"/>
                  <a:pt x="10214483" y="585722"/>
                  <a:pt x="10212643" y="590891"/>
                </a:cubicBezTo>
                <a:lnTo>
                  <a:pt x="10181769" y="677031"/>
                </a:lnTo>
                <a:lnTo>
                  <a:pt x="10147772" y="464214"/>
                </a:lnTo>
                <a:cubicBezTo>
                  <a:pt x="10146769" y="457986"/>
                  <a:pt x="10140862" y="453375"/>
                  <a:pt x="10133951" y="453370"/>
                </a:cubicBezTo>
                <a:cubicBezTo>
                  <a:pt x="10126984" y="453476"/>
                  <a:pt x="10121132" y="458260"/>
                  <a:pt x="10120297" y="464568"/>
                </a:cubicBezTo>
                <a:lnTo>
                  <a:pt x="10079947" y="772799"/>
                </a:lnTo>
                <a:lnTo>
                  <a:pt x="10044724" y="341489"/>
                </a:lnTo>
                <a:cubicBezTo>
                  <a:pt x="10044222" y="334891"/>
                  <a:pt x="10038204" y="329769"/>
                  <a:pt x="10030902" y="329733"/>
                </a:cubicBezTo>
                <a:cubicBezTo>
                  <a:pt x="10023658" y="329713"/>
                  <a:pt x="10017582" y="334765"/>
                  <a:pt x="10017025" y="341337"/>
                </a:cubicBezTo>
                <a:lnTo>
                  <a:pt x="9997073" y="556231"/>
                </a:lnTo>
                <a:lnTo>
                  <a:pt x="9967090" y="68677"/>
                </a:lnTo>
                <a:cubicBezTo>
                  <a:pt x="9967090" y="61680"/>
                  <a:pt x="9960848" y="56010"/>
                  <a:pt x="9953157" y="56010"/>
                </a:cubicBezTo>
                <a:cubicBezTo>
                  <a:pt x="9945466" y="56010"/>
                  <a:pt x="9939225" y="61680"/>
                  <a:pt x="9939225" y="68677"/>
                </a:cubicBezTo>
                <a:lnTo>
                  <a:pt x="9900880" y="566923"/>
                </a:lnTo>
                <a:lnTo>
                  <a:pt x="9864989" y="284839"/>
                </a:lnTo>
                <a:cubicBezTo>
                  <a:pt x="9864153" y="278454"/>
                  <a:pt x="9858190" y="273646"/>
                  <a:pt x="9851112" y="273641"/>
                </a:cubicBezTo>
                <a:cubicBezTo>
                  <a:pt x="9843922" y="273752"/>
                  <a:pt x="9838014" y="278794"/>
                  <a:pt x="9837458" y="285295"/>
                </a:cubicBezTo>
                <a:lnTo>
                  <a:pt x="9797275" y="736721"/>
                </a:lnTo>
                <a:lnTo>
                  <a:pt x="9767347" y="416786"/>
                </a:lnTo>
                <a:cubicBezTo>
                  <a:pt x="9766733" y="410229"/>
                  <a:pt x="9760715" y="405187"/>
                  <a:pt x="9753470" y="405182"/>
                </a:cubicBezTo>
                <a:cubicBezTo>
                  <a:pt x="9746168" y="405218"/>
                  <a:pt x="9740151" y="410341"/>
                  <a:pt x="9739648" y="416938"/>
                </a:cubicBezTo>
                <a:lnTo>
                  <a:pt x="9699354" y="918578"/>
                </a:lnTo>
                <a:lnTo>
                  <a:pt x="9655828" y="571484"/>
                </a:lnTo>
                <a:cubicBezTo>
                  <a:pt x="9654936" y="564537"/>
                  <a:pt x="9648025" y="559561"/>
                  <a:pt x="9640389" y="560371"/>
                </a:cubicBezTo>
                <a:lnTo>
                  <a:pt x="9639748" y="560630"/>
                </a:lnTo>
                <a:lnTo>
                  <a:pt x="9639748" y="566315"/>
                </a:lnTo>
                <a:lnTo>
                  <a:pt x="9638528" y="566339"/>
                </a:lnTo>
                <a:cubicBezTo>
                  <a:pt x="9634237" y="568041"/>
                  <a:pt x="9631227" y="571563"/>
                  <a:pt x="9630392" y="575724"/>
                </a:cubicBezTo>
                <a:lnTo>
                  <a:pt x="9596117" y="752412"/>
                </a:lnTo>
                <a:lnTo>
                  <a:pt x="9533976" y="349174"/>
                </a:lnTo>
                <a:cubicBezTo>
                  <a:pt x="9533028" y="342896"/>
                  <a:pt x="9527120" y="338219"/>
                  <a:pt x="9520154" y="338229"/>
                </a:cubicBezTo>
                <a:cubicBezTo>
                  <a:pt x="9513188" y="338300"/>
                  <a:pt x="9507280" y="343028"/>
                  <a:pt x="9506389" y="349326"/>
                </a:cubicBezTo>
                <a:lnTo>
                  <a:pt x="9468602" y="619706"/>
                </a:lnTo>
                <a:lnTo>
                  <a:pt x="9460354" y="575825"/>
                </a:lnTo>
                <a:cubicBezTo>
                  <a:pt x="9459072" y="568929"/>
                  <a:pt x="9451883" y="564287"/>
                  <a:pt x="9444304" y="565458"/>
                </a:cubicBezTo>
                <a:cubicBezTo>
                  <a:pt x="9439120" y="566253"/>
                  <a:pt x="9434884" y="569612"/>
                  <a:pt x="9433323" y="574153"/>
                </a:cubicBezTo>
                <a:lnTo>
                  <a:pt x="9403229" y="661306"/>
                </a:lnTo>
                <a:lnTo>
                  <a:pt x="9376366" y="574507"/>
                </a:lnTo>
                <a:cubicBezTo>
                  <a:pt x="9374639" y="568777"/>
                  <a:pt x="9368732" y="564930"/>
                  <a:pt x="9362210" y="565285"/>
                </a:cubicBezTo>
                <a:cubicBezTo>
                  <a:pt x="9355689" y="565635"/>
                  <a:pt x="9350283" y="570053"/>
                  <a:pt x="9349225" y="575926"/>
                </a:cubicBezTo>
                <a:lnTo>
                  <a:pt x="9300237" y="849244"/>
                </a:lnTo>
                <a:lnTo>
                  <a:pt x="9265293" y="576483"/>
                </a:lnTo>
                <a:cubicBezTo>
                  <a:pt x="9264457" y="570145"/>
                  <a:pt x="9258605" y="565346"/>
                  <a:pt x="9251583" y="565285"/>
                </a:cubicBezTo>
                <a:cubicBezTo>
                  <a:pt x="9244672" y="565301"/>
                  <a:pt x="9238764" y="569942"/>
                  <a:pt x="9237817" y="576179"/>
                </a:cubicBezTo>
                <a:lnTo>
                  <a:pt x="9212013" y="742785"/>
                </a:lnTo>
                <a:lnTo>
                  <a:pt x="9169991" y="551655"/>
                </a:lnTo>
                <a:cubicBezTo>
                  <a:pt x="9168486" y="544794"/>
                  <a:pt x="9161186" y="540330"/>
                  <a:pt x="9153606" y="541693"/>
                </a:cubicBezTo>
                <a:cubicBezTo>
                  <a:pt x="9148925" y="542544"/>
                  <a:pt x="9145023" y="545539"/>
                  <a:pt x="9143296" y="549628"/>
                </a:cubicBezTo>
                <a:lnTo>
                  <a:pt x="9100772" y="651628"/>
                </a:lnTo>
                <a:lnTo>
                  <a:pt x="9078591" y="574963"/>
                </a:lnTo>
                <a:cubicBezTo>
                  <a:pt x="9076696" y="568183"/>
                  <a:pt x="9069117" y="564099"/>
                  <a:pt x="9061648" y="565833"/>
                </a:cubicBezTo>
                <a:cubicBezTo>
                  <a:pt x="9057134" y="566882"/>
                  <a:pt x="9053512" y="569911"/>
                  <a:pt x="9051951" y="573899"/>
                </a:cubicBezTo>
                <a:lnTo>
                  <a:pt x="9001793" y="704478"/>
                </a:lnTo>
                <a:lnTo>
                  <a:pt x="8974373" y="575673"/>
                </a:lnTo>
                <a:cubicBezTo>
                  <a:pt x="8973091" y="569876"/>
                  <a:pt x="8967574" y="565660"/>
                  <a:pt x="8961052" y="565538"/>
                </a:cubicBezTo>
                <a:lnTo>
                  <a:pt x="8960719" y="565538"/>
                </a:lnTo>
                <a:cubicBezTo>
                  <a:pt x="8954309" y="565534"/>
                  <a:pt x="8948736" y="569506"/>
                  <a:pt x="8947175" y="575166"/>
                </a:cubicBezTo>
                <a:lnTo>
                  <a:pt x="8917971" y="682335"/>
                </a:lnTo>
                <a:lnTo>
                  <a:pt x="8879238" y="433136"/>
                </a:lnTo>
                <a:cubicBezTo>
                  <a:pt x="8879015" y="426138"/>
                  <a:pt x="8872551" y="420651"/>
                  <a:pt x="8864859" y="420874"/>
                </a:cubicBezTo>
                <a:cubicBezTo>
                  <a:pt x="8857168" y="421096"/>
                  <a:pt x="8851150" y="426949"/>
                  <a:pt x="8851372" y="433946"/>
                </a:cubicBezTo>
                <a:lnTo>
                  <a:pt x="8824732" y="746738"/>
                </a:lnTo>
                <a:lnTo>
                  <a:pt x="8800434" y="22652"/>
                </a:lnTo>
                <a:cubicBezTo>
                  <a:pt x="8800211" y="15917"/>
                  <a:pt x="8794247" y="10521"/>
                  <a:pt x="8786835" y="10389"/>
                </a:cubicBezTo>
                <a:lnTo>
                  <a:pt x="8786501" y="10389"/>
                </a:lnTo>
                <a:cubicBezTo>
                  <a:pt x="8779256" y="10394"/>
                  <a:pt x="8773181" y="15466"/>
                  <a:pt x="8772624" y="22044"/>
                </a:cubicBezTo>
                <a:lnTo>
                  <a:pt x="8726811" y="552618"/>
                </a:lnTo>
                <a:lnTo>
                  <a:pt x="8695826" y="269418"/>
                </a:lnTo>
                <a:cubicBezTo>
                  <a:pt x="8695101" y="262932"/>
                  <a:pt x="8689138" y="257987"/>
                  <a:pt x="8681949" y="257967"/>
                </a:cubicBezTo>
                <a:cubicBezTo>
                  <a:pt x="8674703" y="258053"/>
                  <a:pt x="8668739" y="263161"/>
                  <a:pt x="8668239" y="269723"/>
                </a:cubicBezTo>
                <a:lnTo>
                  <a:pt x="8635189" y="677065"/>
                </a:lnTo>
                <a:lnTo>
                  <a:pt x="8603087" y="154700"/>
                </a:lnTo>
                <a:cubicBezTo>
                  <a:pt x="8602642" y="148072"/>
                  <a:pt x="8596679" y="142863"/>
                  <a:pt x="8589377" y="142741"/>
                </a:cubicBezTo>
                <a:cubicBezTo>
                  <a:pt x="8582132" y="142721"/>
                  <a:pt x="8576058" y="147773"/>
                  <a:pt x="8575501" y="154345"/>
                </a:cubicBezTo>
                <a:lnTo>
                  <a:pt x="8531473" y="628015"/>
                </a:lnTo>
                <a:lnTo>
                  <a:pt x="8516926" y="574710"/>
                </a:lnTo>
                <a:cubicBezTo>
                  <a:pt x="8515477" y="569450"/>
                  <a:pt x="8510518" y="565604"/>
                  <a:pt x="8504609" y="565133"/>
                </a:cubicBezTo>
                <a:cubicBezTo>
                  <a:pt x="8498646" y="564642"/>
                  <a:pt x="8493072" y="567661"/>
                  <a:pt x="8490677" y="572632"/>
                </a:cubicBezTo>
                <a:lnTo>
                  <a:pt x="8454730" y="646409"/>
                </a:lnTo>
                <a:lnTo>
                  <a:pt x="8430765" y="574102"/>
                </a:lnTo>
                <a:cubicBezTo>
                  <a:pt x="8428536" y="567398"/>
                  <a:pt x="8420789" y="563588"/>
                  <a:pt x="8413432" y="565589"/>
                </a:cubicBezTo>
                <a:cubicBezTo>
                  <a:pt x="8408249" y="567003"/>
                  <a:pt x="8404404" y="571036"/>
                  <a:pt x="8403623" y="575926"/>
                </a:cubicBezTo>
                <a:lnTo>
                  <a:pt x="8354078" y="878988"/>
                </a:lnTo>
                <a:lnTo>
                  <a:pt x="8305089" y="448996"/>
                </a:lnTo>
                <a:cubicBezTo>
                  <a:pt x="8304366" y="442596"/>
                  <a:pt x="8298458" y="437711"/>
                  <a:pt x="8291380" y="437646"/>
                </a:cubicBezTo>
                <a:cubicBezTo>
                  <a:pt x="8284358" y="437646"/>
                  <a:pt x="8278450" y="442403"/>
                  <a:pt x="8277558" y="448742"/>
                </a:cubicBezTo>
                <a:lnTo>
                  <a:pt x="8249357" y="655124"/>
                </a:lnTo>
                <a:lnTo>
                  <a:pt x="8213690" y="573392"/>
                </a:lnTo>
                <a:cubicBezTo>
                  <a:pt x="8211516" y="568366"/>
                  <a:pt x="8206054" y="565143"/>
                  <a:pt x="8200146" y="565386"/>
                </a:cubicBezTo>
                <a:cubicBezTo>
                  <a:pt x="8194240" y="565635"/>
                  <a:pt x="8189112" y="569222"/>
                  <a:pt x="8187385" y="574355"/>
                </a:cubicBezTo>
                <a:lnTo>
                  <a:pt x="8169272" y="628624"/>
                </a:lnTo>
                <a:lnTo>
                  <a:pt x="8119113" y="261361"/>
                </a:lnTo>
                <a:cubicBezTo>
                  <a:pt x="8118945" y="254364"/>
                  <a:pt x="8112592" y="248806"/>
                  <a:pt x="8104901" y="248947"/>
                </a:cubicBezTo>
                <a:cubicBezTo>
                  <a:pt x="8097209" y="249089"/>
                  <a:pt x="8091080" y="254871"/>
                  <a:pt x="8091247" y="261868"/>
                </a:cubicBezTo>
                <a:lnTo>
                  <a:pt x="8049225" y="724341"/>
                </a:lnTo>
                <a:lnTo>
                  <a:pt x="8023756" y="531792"/>
                </a:lnTo>
                <a:cubicBezTo>
                  <a:pt x="8022809" y="524850"/>
                  <a:pt x="8015786" y="519940"/>
                  <a:pt x="8008150" y="520821"/>
                </a:cubicBezTo>
                <a:cubicBezTo>
                  <a:pt x="8002132" y="521521"/>
                  <a:pt x="7997283" y="525696"/>
                  <a:pt x="7996225" y="531133"/>
                </a:cubicBezTo>
                <a:lnTo>
                  <a:pt x="7960500" y="718210"/>
                </a:lnTo>
                <a:lnTo>
                  <a:pt x="7928344" y="564728"/>
                </a:lnTo>
                <a:cubicBezTo>
                  <a:pt x="7926894" y="557857"/>
                  <a:pt x="7919593" y="553347"/>
                  <a:pt x="7912069" y="554659"/>
                </a:cubicBezTo>
                <a:cubicBezTo>
                  <a:pt x="7906942" y="555546"/>
                  <a:pt x="7902818" y="558941"/>
                  <a:pt x="7901313" y="563461"/>
                </a:cubicBezTo>
                <a:lnTo>
                  <a:pt x="7863637" y="677014"/>
                </a:lnTo>
                <a:lnTo>
                  <a:pt x="7830199" y="574659"/>
                </a:lnTo>
                <a:cubicBezTo>
                  <a:pt x="7828415" y="568999"/>
                  <a:pt x="7822563" y="565224"/>
                  <a:pt x="7816099" y="565589"/>
                </a:cubicBezTo>
                <a:cubicBezTo>
                  <a:pt x="7809746" y="565883"/>
                  <a:pt x="7804396" y="570053"/>
                  <a:pt x="7803112" y="575724"/>
                </a:cubicBezTo>
                <a:lnTo>
                  <a:pt x="7776363" y="706555"/>
                </a:lnTo>
                <a:lnTo>
                  <a:pt x="7733003" y="448387"/>
                </a:lnTo>
                <a:cubicBezTo>
                  <a:pt x="7731945" y="442211"/>
                  <a:pt x="7726092" y="437651"/>
                  <a:pt x="7719238" y="437646"/>
                </a:cubicBezTo>
                <a:cubicBezTo>
                  <a:pt x="7712327" y="437671"/>
                  <a:pt x="7706530" y="442252"/>
                  <a:pt x="7705471" y="448439"/>
                </a:cubicBezTo>
                <a:lnTo>
                  <a:pt x="7683179" y="585706"/>
                </a:lnTo>
                <a:lnTo>
                  <a:pt x="7650631" y="119534"/>
                </a:lnTo>
                <a:cubicBezTo>
                  <a:pt x="7650185" y="112876"/>
                  <a:pt x="7644111" y="107692"/>
                  <a:pt x="7636754" y="107677"/>
                </a:cubicBezTo>
                <a:cubicBezTo>
                  <a:pt x="7629397" y="107692"/>
                  <a:pt x="7623322" y="112906"/>
                  <a:pt x="7622877" y="119585"/>
                </a:cubicBezTo>
                <a:lnTo>
                  <a:pt x="7583307" y="720034"/>
                </a:lnTo>
                <a:lnTo>
                  <a:pt x="7554494" y="15710"/>
                </a:lnTo>
                <a:cubicBezTo>
                  <a:pt x="7554215" y="8970"/>
                  <a:pt x="7548140" y="3625"/>
                  <a:pt x="7540729" y="3549"/>
                </a:cubicBezTo>
                <a:cubicBezTo>
                  <a:pt x="7533260" y="3377"/>
                  <a:pt x="7527018" y="8631"/>
                  <a:pt x="7526628" y="15406"/>
                </a:cubicBezTo>
                <a:lnTo>
                  <a:pt x="7482599" y="634958"/>
                </a:lnTo>
                <a:lnTo>
                  <a:pt x="7457354" y="265872"/>
                </a:lnTo>
                <a:cubicBezTo>
                  <a:pt x="7456908" y="259244"/>
                  <a:pt x="7450888" y="254055"/>
                  <a:pt x="7443587" y="253964"/>
                </a:cubicBezTo>
                <a:cubicBezTo>
                  <a:pt x="7436343" y="253969"/>
                  <a:pt x="7430324" y="259011"/>
                  <a:pt x="7429710" y="265567"/>
                </a:cubicBezTo>
                <a:lnTo>
                  <a:pt x="7393484" y="644636"/>
                </a:lnTo>
                <a:lnTo>
                  <a:pt x="7359043" y="552313"/>
                </a:lnTo>
                <a:cubicBezTo>
                  <a:pt x="7356590" y="545691"/>
                  <a:pt x="7348677" y="542144"/>
                  <a:pt x="7341375" y="544393"/>
                </a:cubicBezTo>
                <a:cubicBezTo>
                  <a:pt x="7336638" y="545848"/>
                  <a:pt x="7333127" y="549486"/>
                  <a:pt x="7332179" y="553935"/>
                </a:cubicBezTo>
                <a:lnTo>
                  <a:pt x="7303701" y="684513"/>
                </a:lnTo>
                <a:lnTo>
                  <a:pt x="7275277" y="433541"/>
                </a:lnTo>
                <a:cubicBezTo>
                  <a:pt x="7274553" y="426579"/>
                  <a:pt x="7267699" y="421482"/>
                  <a:pt x="7260062" y="422156"/>
                </a:cubicBezTo>
                <a:cubicBezTo>
                  <a:pt x="7254211" y="422667"/>
                  <a:pt x="7249362" y="426452"/>
                  <a:pt x="7247914" y="431616"/>
                </a:cubicBezTo>
                <a:lnTo>
                  <a:pt x="7190008" y="631816"/>
                </a:lnTo>
                <a:lnTo>
                  <a:pt x="7170947" y="574457"/>
                </a:lnTo>
                <a:cubicBezTo>
                  <a:pt x="7169163" y="569192"/>
                  <a:pt x="7163925" y="565549"/>
                  <a:pt x="7157851" y="565437"/>
                </a:cubicBezTo>
                <a:cubicBezTo>
                  <a:pt x="7151776" y="565295"/>
                  <a:pt x="7146314" y="568797"/>
                  <a:pt x="7144419" y="574051"/>
                </a:cubicBezTo>
                <a:lnTo>
                  <a:pt x="7109754" y="667285"/>
                </a:lnTo>
                <a:lnTo>
                  <a:pt x="7067287" y="559154"/>
                </a:lnTo>
                <a:cubicBezTo>
                  <a:pt x="7065280" y="554117"/>
                  <a:pt x="7060041" y="550763"/>
                  <a:pt x="7054134" y="550742"/>
                </a:cubicBezTo>
                <a:cubicBezTo>
                  <a:pt x="7048170" y="550819"/>
                  <a:pt x="7042876" y="554340"/>
                  <a:pt x="7041036" y="559509"/>
                </a:cubicBezTo>
                <a:lnTo>
                  <a:pt x="7010162" y="645649"/>
                </a:lnTo>
                <a:lnTo>
                  <a:pt x="6976165" y="432832"/>
                </a:lnTo>
                <a:cubicBezTo>
                  <a:pt x="6975162" y="426604"/>
                  <a:pt x="6969255" y="421993"/>
                  <a:pt x="6962344" y="421988"/>
                </a:cubicBezTo>
                <a:cubicBezTo>
                  <a:pt x="6955377" y="422095"/>
                  <a:pt x="6949525" y="426878"/>
                  <a:pt x="6948690" y="433186"/>
                </a:cubicBezTo>
                <a:lnTo>
                  <a:pt x="6908339" y="741417"/>
                </a:lnTo>
                <a:lnTo>
                  <a:pt x="6873117" y="310107"/>
                </a:lnTo>
                <a:cubicBezTo>
                  <a:pt x="6872615" y="303509"/>
                  <a:pt x="6866597" y="298387"/>
                  <a:pt x="6859295" y="298351"/>
                </a:cubicBezTo>
                <a:cubicBezTo>
                  <a:pt x="6852050" y="298331"/>
                  <a:pt x="6845975" y="303383"/>
                  <a:pt x="6845418" y="309955"/>
                </a:cubicBezTo>
                <a:lnTo>
                  <a:pt x="6825466" y="524850"/>
                </a:lnTo>
                <a:lnTo>
                  <a:pt x="6795483" y="37295"/>
                </a:lnTo>
                <a:cubicBezTo>
                  <a:pt x="6795483" y="30298"/>
                  <a:pt x="6789241" y="24628"/>
                  <a:pt x="6781550" y="24628"/>
                </a:cubicBezTo>
                <a:cubicBezTo>
                  <a:pt x="6773859" y="24628"/>
                  <a:pt x="6767617" y="30298"/>
                  <a:pt x="6767617" y="37295"/>
                </a:cubicBezTo>
                <a:lnTo>
                  <a:pt x="6729273" y="535541"/>
                </a:lnTo>
                <a:lnTo>
                  <a:pt x="6693381" y="253457"/>
                </a:lnTo>
                <a:cubicBezTo>
                  <a:pt x="6692546" y="247073"/>
                  <a:pt x="6686583" y="242264"/>
                  <a:pt x="6679505" y="242259"/>
                </a:cubicBezTo>
                <a:cubicBezTo>
                  <a:pt x="6672315" y="242370"/>
                  <a:pt x="6666407" y="247412"/>
                  <a:pt x="6665851" y="253913"/>
                </a:cubicBezTo>
                <a:lnTo>
                  <a:pt x="6625668" y="705339"/>
                </a:lnTo>
                <a:lnTo>
                  <a:pt x="6595740" y="385404"/>
                </a:lnTo>
                <a:cubicBezTo>
                  <a:pt x="6595126" y="378847"/>
                  <a:pt x="6589108" y="373805"/>
                  <a:pt x="6581863" y="373800"/>
                </a:cubicBezTo>
                <a:cubicBezTo>
                  <a:pt x="6574561" y="373836"/>
                  <a:pt x="6568543" y="378959"/>
                  <a:pt x="6568041" y="385556"/>
                </a:cubicBezTo>
                <a:lnTo>
                  <a:pt x="6527747" y="887197"/>
                </a:lnTo>
                <a:lnTo>
                  <a:pt x="6485860" y="553176"/>
                </a:lnTo>
                <a:lnTo>
                  <a:pt x="6485860" y="525703"/>
                </a:lnTo>
                <a:lnTo>
                  <a:pt x="6485218" y="525444"/>
                </a:lnTo>
                <a:cubicBezTo>
                  <a:pt x="6481401" y="525039"/>
                  <a:pt x="6477764" y="526081"/>
                  <a:pt x="6474971" y="528092"/>
                </a:cubicBezTo>
                <a:lnTo>
                  <a:pt x="6473650" y="530247"/>
                </a:lnTo>
                <a:lnTo>
                  <a:pt x="6468783" y="528989"/>
                </a:lnTo>
                <a:lnTo>
                  <a:pt x="6468141" y="529248"/>
                </a:lnTo>
                <a:lnTo>
                  <a:pt x="6468141" y="549630"/>
                </a:lnTo>
                <a:lnTo>
                  <a:pt x="6426254" y="883652"/>
                </a:lnTo>
                <a:lnTo>
                  <a:pt x="6385960" y="382011"/>
                </a:lnTo>
                <a:cubicBezTo>
                  <a:pt x="6385458" y="375414"/>
                  <a:pt x="6379440" y="370291"/>
                  <a:pt x="6372139" y="370255"/>
                </a:cubicBezTo>
                <a:cubicBezTo>
                  <a:pt x="6364893" y="370260"/>
                  <a:pt x="6358875" y="375302"/>
                  <a:pt x="6358262" y="381859"/>
                </a:cubicBezTo>
                <a:lnTo>
                  <a:pt x="6328333" y="701794"/>
                </a:lnTo>
                <a:lnTo>
                  <a:pt x="6288151" y="250368"/>
                </a:lnTo>
                <a:cubicBezTo>
                  <a:pt x="6287594" y="243867"/>
                  <a:pt x="6281686" y="238825"/>
                  <a:pt x="6274497" y="238714"/>
                </a:cubicBezTo>
                <a:cubicBezTo>
                  <a:pt x="6267419" y="238719"/>
                  <a:pt x="6261455" y="243528"/>
                  <a:pt x="6260620" y="249912"/>
                </a:cubicBezTo>
                <a:lnTo>
                  <a:pt x="6224728" y="531996"/>
                </a:lnTo>
                <a:lnTo>
                  <a:pt x="6186384" y="33750"/>
                </a:lnTo>
                <a:cubicBezTo>
                  <a:pt x="6186384" y="26753"/>
                  <a:pt x="6180143" y="21083"/>
                  <a:pt x="6172452" y="21083"/>
                </a:cubicBezTo>
                <a:cubicBezTo>
                  <a:pt x="6164761" y="21083"/>
                  <a:pt x="6158518" y="26753"/>
                  <a:pt x="6158518" y="33750"/>
                </a:cubicBezTo>
                <a:lnTo>
                  <a:pt x="6128535" y="521305"/>
                </a:lnTo>
                <a:lnTo>
                  <a:pt x="6108583" y="306410"/>
                </a:lnTo>
                <a:cubicBezTo>
                  <a:pt x="6108027" y="299838"/>
                  <a:pt x="6101951" y="294786"/>
                  <a:pt x="6094706" y="294806"/>
                </a:cubicBezTo>
                <a:cubicBezTo>
                  <a:pt x="6087405" y="294842"/>
                  <a:pt x="6081387" y="299964"/>
                  <a:pt x="6080885" y="306562"/>
                </a:cubicBezTo>
                <a:lnTo>
                  <a:pt x="6045662" y="737872"/>
                </a:lnTo>
                <a:lnTo>
                  <a:pt x="6005312" y="429641"/>
                </a:lnTo>
                <a:cubicBezTo>
                  <a:pt x="6004476" y="423333"/>
                  <a:pt x="5998625" y="418550"/>
                  <a:pt x="5991658" y="418443"/>
                </a:cubicBezTo>
                <a:cubicBezTo>
                  <a:pt x="5984747" y="418448"/>
                  <a:pt x="5978839" y="423059"/>
                  <a:pt x="5977837" y="429287"/>
                </a:cubicBezTo>
                <a:lnTo>
                  <a:pt x="5943839" y="642104"/>
                </a:lnTo>
                <a:lnTo>
                  <a:pt x="5912965" y="555964"/>
                </a:lnTo>
                <a:cubicBezTo>
                  <a:pt x="5911126" y="550795"/>
                  <a:pt x="5905831" y="547274"/>
                  <a:pt x="5899868" y="547197"/>
                </a:cubicBezTo>
                <a:cubicBezTo>
                  <a:pt x="5893960" y="547218"/>
                  <a:pt x="5888721" y="550572"/>
                  <a:pt x="5886714" y="555609"/>
                </a:cubicBezTo>
                <a:lnTo>
                  <a:pt x="5844248" y="663740"/>
                </a:lnTo>
                <a:lnTo>
                  <a:pt x="5809582" y="570506"/>
                </a:lnTo>
                <a:cubicBezTo>
                  <a:pt x="5807687" y="565252"/>
                  <a:pt x="5802226" y="561750"/>
                  <a:pt x="5796150" y="561892"/>
                </a:cubicBezTo>
                <a:cubicBezTo>
                  <a:pt x="5790076" y="562004"/>
                  <a:pt x="5784838" y="565647"/>
                  <a:pt x="5783054" y="570912"/>
                </a:cubicBezTo>
                <a:lnTo>
                  <a:pt x="5763994" y="628271"/>
                </a:lnTo>
                <a:lnTo>
                  <a:pt x="5706088" y="428071"/>
                </a:lnTo>
                <a:cubicBezTo>
                  <a:pt x="5704639" y="422907"/>
                  <a:pt x="5699791" y="419122"/>
                  <a:pt x="5693939" y="418611"/>
                </a:cubicBezTo>
                <a:cubicBezTo>
                  <a:pt x="5686303" y="417937"/>
                  <a:pt x="5679448" y="423034"/>
                  <a:pt x="5678725" y="429996"/>
                </a:cubicBezTo>
                <a:lnTo>
                  <a:pt x="5650300" y="680968"/>
                </a:lnTo>
                <a:lnTo>
                  <a:pt x="5621823" y="550390"/>
                </a:lnTo>
                <a:cubicBezTo>
                  <a:pt x="5620874" y="545941"/>
                  <a:pt x="5617363" y="542303"/>
                  <a:pt x="5612626" y="540848"/>
                </a:cubicBezTo>
                <a:cubicBezTo>
                  <a:pt x="5605325" y="538599"/>
                  <a:pt x="5597411" y="542146"/>
                  <a:pt x="5594959" y="548768"/>
                </a:cubicBezTo>
                <a:lnTo>
                  <a:pt x="5560518" y="641091"/>
                </a:lnTo>
                <a:lnTo>
                  <a:pt x="5524292" y="262022"/>
                </a:lnTo>
                <a:cubicBezTo>
                  <a:pt x="5523678" y="255466"/>
                  <a:pt x="5517659" y="250424"/>
                  <a:pt x="5510415" y="250419"/>
                </a:cubicBezTo>
                <a:cubicBezTo>
                  <a:pt x="5503114" y="250510"/>
                  <a:pt x="5497094" y="255699"/>
                  <a:pt x="5496647" y="262327"/>
                </a:cubicBezTo>
                <a:lnTo>
                  <a:pt x="5471402" y="631413"/>
                </a:lnTo>
                <a:lnTo>
                  <a:pt x="5427373" y="11861"/>
                </a:lnTo>
                <a:cubicBezTo>
                  <a:pt x="5426983" y="5086"/>
                  <a:pt x="5420742" y="-169"/>
                  <a:pt x="5413273" y="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056038" y="1500400"/>
            <a:ext cx="7389300" cy="2066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type="body" idx="1"/>
          </p:nvPr>
        </p:nvSpPr>
        <p:spPr>
          <a:xfrm>
            <a:off x="4056038" y="3584050"/>
            <a:ext cx="7389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3" name="Google Shape;43;p7"/>
          <p:cNvSpPr/>
          <p:nvPr/>
        </p:nvSpPr>
        <p:spPr>
          <a:xfrm rot="10800000" flipH="1">
            <a:off x="8366" y="5251908"/>
            <a:ext cx="12175266" cy="1466117"/>
          </a:xfrm>
          <a:custGeom>
            <a:avLst/>
            <a:gdLst/>
            <a:ahLst/>
            <a:cxnLst/>
            <a:rect l="l" t="t" r="r" b="b"/>
            <a:pathLst>
              <a:path w="12175266" h="2117136" extrusionOk="0">
                <a:moveTo>
                  <a:pt x="6585323" y="958084"/>
                </a:moveTo>
                <a:lnTo>
                  <a:pt x="6569746" y="928836"/>
                </a:lnTo>
                <a:cubicBezTo>
                  <a:pt x="6417295" y="610457"/>
                  <a:pt x="6332460" y="101051"/>
                  <a:pt x="6064132" y="101051"/>
                </a:cubicBezTo>
                <a:cubicBezTo>
                  <a:pt x="5795802" y="101051"/>
                  <a:pt x="5710174" y="610457"/>
                  <a:pt x="5557331" y="928836"/>
                </a:cubicBezTo>
                <a:lnTo>
                  <a:pt x="5544310" y="953232"/>
                </a:lnTo>
                <a:lnTo>
                  <a:pt x="5549405" y="943050"/>
                </a:lnTo>
                <a:cubicBezTo>
                  <a:pt x="5710164" y="593385"/>
                  <a:pt x="5792625" y="4477"/>
                  <a:pt x="6064130" y="4477"/>
                </a:cubicBezTo>
                <a:cubicBezTo>
                  <a:pt x="6335633" y="4477"/>
                  <a:pt x="6417460" y="593385"/>
                  <a:pt x="6577817" y="943050"/>
                </a:cubicBezTo>
                <a:close/>
                <a:moveTo>
                  <a:pt x="10639772" y="958087"/>
                </a:moveTo>
                <a:lnTo>
                  <a:pt x="10624193" y="928836"/>
                </a:lnTo>
                <a:cubicBezTo>
                  <a:pt x="10471743" y="610457"/>
                  <a:pt x="10386908" y="101051"/>
                  <a:pt x="10118579" y="101051"/>
                </a:cubicBezTo>
                <a:cubicBezTo>
                  <a:pt x="9850250" y="101051"/>
                  <a:pt x="9764621" y="610457"/>
                  <a:pt x="9611779" y="928836"/>
                </a:cubicBezTo>
                <a:lnTo>
                  <a:pt x="9598749" y="953247"/>
                </a:lnTo>
                <a:lnTo>
                  <a:pt x="9603851" y="943050"/>
                </a:lnTo>
                <a:cubicBezTo>
                  <a:pt x="9764612" y="593385"/>
                  <a:pt x="9847072" y="4477"/>
                  <a:pt x="10118576" y="4477"/>
                </a:cubicBezTo>
                <a:cubicBezTo>
                  <a:pt x="10390080" y="4477"/>
                  <a:pt x="10471908" y="593385"/>
                  <a:pt x="10632265" y="943050"/>
                </a:cubicBezTo>
                <a:close/>
                <a:moveTo>
                  <a:pt x="2530884" y="958097"/>
                </a:moveTo>
                <a:lnTo>
                  <a:pt x="2515299" y="928836"/>
                </a:lnTo>
                <a:cubicBezTo>
                  <a:pt x="2362849" y="610457"/>
                  <a:pt x="2278014" y="101051"/>
                  <a:pt x="2009685" y="101051"/>
                </a:cubicBezTo>
                <a:cubicBezTo>
                  <a:pt x="1741355" y="101051"/>
                  <a:pt x="1655727" y="610457"/>
                  <a:pt x="1502885" y="928836"/>
                </a:cubicBezTo>
                <a:lnTo>
                  <a:pt x="1489864" y="953230"/>
                </a:lnTo>
                <a:lnTo>
                  <a:pt x="1494958" y="943050"/>
                </a:lnTo>
                <a:cubicBezTo>
                  <a:pt x="1655718" y="593385"/>
                  <a:pt x="1738178" y="4477"/>
                  <a:pt x="2009683" y="4477"/>
                </a:cubicBezTo>
                <a:cubicBezTo>
                  <a:pt x="2281186" y="4477"/>
                  <a:pt x="2363014" y="593385"/>
                  <a:pt x="2523371" y="943050"/>
                </a:cubicBezTo>
                <a:close/>
                <a:moveTo>
                  <a:pt x="11236710" y="995544"/>
                </a:moveTo>
                <a:lnTo>
                  <a:pt x="11306935" y="902785"/>
                </a:lnTo>
                <a:cubicBezTo>
                  <a:pt x="11399094" y="777722"/>
                  <a:pt x="11496210" y="659986"/>
                  <a:pt x="11677363" y="659874"/>
                </a:cubicBezTo>
                <a:cubicBezTo>
                  <a:pt x="11848712" y="659874"/>
                  <a:pt x="11945107" y="765126"/>
                  <a:pt x="12032548" y="881976"/>
                </a:cubicBezTo>
                <a:lnTo>
                  <a:pt x="12114858" y="993029"/>
                </a:lnTo>
                <a:lnTo>
                  <a:pt x="12072884" y="942044"/>
                </a:lnTo>
                <a:cubicBezTo>
                  <a:pt x="11974164" y="819446"/>
                  <a:pt x="11875232" y="694251"/>
                  <a:pt x="11677365" y="694251"/>
                </a:cubicBezTo>
                <a:cubicBezTo>
                  <a:pt x="11482617" y="694251"/>
                  <a:pt x="11384323" y="815389"/>
                  <a:pt x="11286389" y="936527"/>
                </a:cubicBezTo>
                <a:close/>
                <a:moveTo>
                  <a:pt x="3127816" y="995545"/>
                </a:moveTo>
                <a:lnTo>
                  <a:pt x="3198042" y="902785"/>
                </a:lnTo>
                <a:cubicBezTo>
                  <a:pt x="3290201" y="777722"/>
                  <a:pt x="3387317" y="659986"/>
                  <a:pt x="3568470" y="659874"/>
                </a:cubicBezTo>
                <a:cubicBezTo>
                  <a:pt x="3739819" y="659874"/>
                  <a:pt x="3836213" y="765126"/>
                  <a:pt x="3923653" y="881976"/>
                </a:cubicBezTo>
                <a:lnTo>
                  <a:pt x="4005507" y="992415"/>
                </a:lnTo>
                <a:lnTo>
                  <a:pt x="3926767" y="896198"/>
                </a:lnTo>
                <a:cubicBezTo>
                  <a:pt x="3838992" y="790104"/>
                  <a:pt x="3741605" y="694251"/>
                  <a:pt x="3568471" y="694251"/>
                </a:cubicBezTo>
                <a:cubicBezTo>
                  <a:pt x="3373723" y="694251"/>
                  <a:pt x="3275430" y="815389"/>
                  <a:pt x="3177496" y="936527"/>
                </a:cubicBezTo>
                <a:close/>
                <a:moveTo>
                  <a:pt x="7182261" y="995546"/>
                </a:moveTo>
                <a:lnTo>
                  <a:pt x="7252487" y="902785"/>
                </a:lnTo>
                <a:cubicBezTo>
                  <a:pt x="7344647" y="777722"/>
                  <a:pt x="7441763" y="659986"/>
                  <a:pt x="7622915" y="659874"/>
                </a:cubicBezTo>
                <a:cubicBezTo>
                  <a:pt x="7794265" y="659874"/>
                  <a:pt x="7890660" y="765126"/>
                  <a:pt x="7978100" y="881976"/>
                </a:cubicBezTo>
                <a:lnTo>
                  <a:pt x="8059953" y="992413"/>
                </a:lnTo>
                <a:lnTo>
                  <a:pt x="7981214" y="896198"/>
                </a:lnTo>
                <a:cubicBezTo>
                  <a:pt x="7893438" y="790104"/>
                  <a:pt x="7796050" y="694251"/>
                  <a:pt x="7622917" y="694251"/>
                </a:cubicBezTo>
                <a:cubicBezTo>
                  <a:pt x="7428169" y="694251"/>
                  <a:pt x="7329875" y="815389"/>
                  <a:pt x="7231942" y="936527"/>
                </a:cubicBezTo>
                <a:close/>
                <a:moveTo>
                  <a:pt x="1470907" y="996458"/>
                </a:moveTo>
                <a:lnTo>
                  <a:pt x="1525946" y="888699"/>
                </a:lnTo>
                <a:cubicBezTo>
                  <a:pt x="1667234" y="569597"/>
                  <a:pt x="1755913" y="105448"/>
                  <a:pt x="2009685" y="105448"/>
                </a:cubicBezTo>
                <a:cubicBezTo>
                  <a:pt x="2263456" y="105448"/>
                  <a:pt x="2351378" y="569597"/>
                  <a:pt x="2492258" y="888699"/>
                </a:cubicBezTo>
                <a:lnTo>
                  <a:pt x="2546759" y="995655"/>
                </a:lnTo>
                <a:lnTo>
                  <a:pt x="2515317" y="942836"/>
                </a:lnTo>
                <a:cubicBezTo>
                  <a:pt x="2362851" y="657970"/>
                  <a:pt x="2277958" y="202184"/>
                  <a:pt x="2009684" y="202184"/>
                </a:cubicBezTo>
                <a:cubicBezTo>
                  <a:pt x="1741410" y="202184"/>
                  <a:pt x="1655760" y="657970"/>
                  <a:pt x="1502900" y="942836"/>
                </a:cubicBezTo>
                <a:close/>
                <a:moveTo>
                  <a:pt x="5525350" y="996465"/>
                </a:moveTo>
                <a:lnTo>
                  <a:pt x="5580393" y="888699"/>
                </a:lnTo>
                <a:cubicBezTo>
                  <a:pt x="5721681" y="569597"/>
                  <a:pt x="5810361" y="105448"/>
                  <a:pt x="6064132" y="105448"/>
                </a:cubicBezTo>
                <a:cubicBezTo>
                  <a:pt x="6317902" y="105448"/>
                  <a:pt x="6405824" y="569597"/>
                  <a:pt x="6546704" y="888699"/>
                </a:cubicBezTo>
                <a:lnTo>
                  <a:pt x="6601204" y="995653"/>
                </a:lnTo>
                <a:lnTo>
                  <a:pt x="6569764" y="942836"/>
                </a:lnTo>
                <a:cubicBezTo>
                  <a:pt x="6417298" y="657970"/>
                  <a:pt x="6332405" y="202184"/>
                  <a:pt x="6064131" y="202184"/>
                </a:cubicBezTo>
                <a:cubicBezTo>
                  <a:pt x="5795856" y="202184"/>
                  <a:pt x="5710208" y="657970"/>
                  <a:pt x="5557348" y="942836"/>
                </a:cubicBezTo>
                <a:close/>
                <a:moveTo>
                  <a:pt x="9579794" y="996471"/>
                </a:moveTo>
                <a:lnTo>
                  <a:pt x="9634839" y="888699"/>
                </a:lnTo>
                <a:cubicBezTo>
                  <a:pt x="9776127" y="569597"/>
                  <a:pt x="9864807" y="105448"/>
                  <a:pt x="10118579" y="105448"/>
                </a:cubicBezTo>
                <a:cubicBezTo>
                  <a:pt x="10372350" y="105448"/>
                  <a:pt x="10460272" y="569597"/>
                  <a:pt x="10601152" y="888699"/>
                </a:cubicBezTo>
                <a:lnTo>
                  <a:pt x="10655650" y="995648"/>
                </a:lnTo>
                <a:lnTo>
                  <a:pt x="10624211" y="942836"/>
                </a:lnTo>
                <a:cubicBezTo>
                  <a:pt x="10471746" y="657970"/>
                  <a:pt x="10386852" y="202184"/>
                  <a:pt x="10118577" y="202184"/>
                </a:cubicBezTo>
                <a:cubicBezTo>
                  <a:pt x="9850303" y="202184"/>
                  <a:pt x="9764654" y="657970"/>
                  <a:pt x="9611794" y="942836"/>
                </a:cubicBezTo>
                <a:close/>
                <a:moveTo>
                  <a:pt x="5524497" y="1004708"/>
                </a:moveTo>
                <a:lnTo>
                  <a:pt x="5580375" y="906828"/>
                </a:lnTo>
                <a:cubicBezTo>
                  <a:pt x="5721681" y="621314"/>
                  <a:pt x="5810412" y="206022"/>
                  <a:pt x="6064131" y="206022"/>
                </a:cubicBezTo>
                <a:cubicBezTo>
                  <a:pt x="6317848" y="206022"/>
                  <a:pt x="6405890" y="621314"/>
                  <a:pt x="6546791" y="906828"/>
                </a:cubicBezTo>
                <a:lnTo>
                  <a:pt x="6601960" y="1003695"/>
                </a:lnTo>
                <a:lnTo>
                  <a:pt x="6569760" y="955958"/>
                </a:lnTo>
                <a:cubicBezTo>
                  <a:pt x="6417328" y="704604"/>
                  <a:pt x="6332514" y="302437"/>
                  <a:pt x="6064131" y="302437"/>
                </a:cubicBezTo>
                <a:cubicBezTo>
                  <a:pt x="5795747" y="302437"/>
                  <a:pt x="5710290" y="704604"/>
                  <a:pt x="5557457" y="955958"/>
                </a:cubicBezTo>
                <a:close/>
                <a:moveTo>
                  <a:pt x="9578942" y="1004710"/>
                </a:moveTo>
                <a:lnTo>
                  <a:pt x="9634822" y="906828"/>
                </a:lnTo>
                <a:cubicBezTo>
                  <a:pt x="9776128" y="621314"/>
                  <a:pt x="9864859" y="206022"/>
                  <a:pt x="10118577" y="206022"/>
                </a:cubicBezTo>
                <a:cubicBezTo>
                  <a:pt x="10372295" y="206022"/>
                  <a:pt x="10460338" y="621314"/>
                  <a:pt x="10601239" y="906828"/>
                </a:cubicBezTo>
                <a:lnTo>
                  <a:pt x="10656408" y="1003695"/>
                </a:lnTo>
                <a:lnTo>
                  <a:pt x="10624208" y="955958"/>
                </a:lnTo>
                <a:cubicBezTo>
                  <a:pt x="10471776" y="704604"/>
                  <a:pt x="10386961" y="302437"/>
                  <a:pt x="10118578" y="302437"/>
                </a:cubicBezTo>
                <a:cubicBezTo>
                  <a:pt x="9850194" y="302437"/>
                  <a:pt x="9764737" y="704604"/>
                  <a:pt x="9611904" y="955958"/>
                </a:cubicBezTo>
                <a:close/>
                <a:moveTo>
                  <a:pt x="1470047" y="1004710"/>
                </a:moveTo>
                <a:lnTo>
                  <a:pt x="1525928" y="906828"/>
                </a:lnTo>
                <a:cubicBezTo>
                  <a:pt x="1667234" y="621314"/>
                  <a:pt x="1755965" y="206022"/>
                  <a:pt x="2009684" y="206022"/>
                </a:cubicBezTo>
                <a:cubicBezTo>
                  <a:pt x="2263402" y="206022"/>
                  <a:pt x="2351444" y="621314"/>
                  <a:pt x="2492345" y="906828"/>
                </a:cubicBezTo>
                <a:lnTo>
                  <a:pt x="2547515" y="1003697"/>
                </a:lnTo>
                <a:lnTo>
                  <a:pt x="2515313" y="955958"/>
                </a:lnTo>
                <a:cubicBezTo>
                  <a:pt x="2362882" y="704604"/>
                  <a:pt x="2278067" y="302437"/>
                  <a:pt x="2009683" y="302437"/>
                </a:cubicBezTo>
                <a:cubicBezTo>
                  <a:pt x="1741300" y="302437"/>
                  <a:pt x="1655843" y="704604"/>
                  <a:pt x="1503009" y="955958"/>
                </a:cubicBezTo>
                <a:close/>
                <a:moveTo>
                  <a:pt x="8171660" y="1005340"/>
                </a:moveTo>
                <a:lnTo>
                  <a:pt x="8199315" y="979287"/>
                </a:lnTo>
                <a:cubicBezTo>
                  <a:pt x="8287384" y="896374"/>
                  <a:pt x="8384548" y="819926"/>
                  <a:pt x="8558431" y="819926"/>
                </a:cubicBezTo>
                <a:cubicBezTo>
                  <a:pt x="8703773" y="819926"/>
                  <a:pt x="8794859" y="872765"/>
                  <a:pt x="8872532" y="938814"/>
                </a:cubicBezTo>
                <a:lnTo>
                  <a:pt x="8942400" y="1003323"/>
                </a:lnTo>
                <a:lnTo>
                  <a:pt x="8875570" y="947511"/>
                </a:lnTo>
                <a:cubicBezTo>
                  <a:pt x="8797851" y="887815"/>
                  <a:pt x="8705214" y="839113"/>
                  <a:pt x="8558433" y="839113"/>
                </a:cubicBezTo>
                <a:cubicBezTo>
                  <a:pt x="8383231" y="839113"/>
                  <a:pt x="8286007" y="907871"/>
                  <a:pt x="8197349" y="983398"/>
                </a:cubicBezTo>
                <a:close/>
                <a:moveTo>
                  <a:pt x="4117214" y="1005340"/>
                </a:moveTo>
                <a:lnTo>
                  <a:pt x="4144868" y="979287"/>
                </a:lnTo>
                <a:cubicBezTo>
                  <a:pt x="4232938" y="896374"/>
                  <a:pt x="4330101" y="819926"/>
                  <a:pt x="4503985" y="819926"/>
                </a:cubicBezTo>
                <a:cubicBezTo>
                  <a:pt x="4649326" y="819926"/>
                  <a:pt x="4740413" y="872765"/>
                  <a:pt x="4818087" y="938814"/>
                </a:cubicBezTo>
                <a:lnTo>
                  <a:pt x="4887960" y="1003329"/>
                </a:lnTo>
                <a:lnTo>
                  <a:pt x="4821124" y="947511"/>
                </a:lnTo>
                <a:cubicBezTo>
                  <a:pt x="4743405" y="887815"/>
                  <a:pt x="4650766" y="839113"/>
                  <a:pt x="4503986" y="839113"/>
                </a:cubicBezTo>
                <a:cubicBezTo>
                  <a:pt x="4328784" y="839113"/>
                  <a:pt x="4231560" y="907871"/>
                  <a:pt x="4142903" y="983398"/>
                </a:cubicBezTo>
                <a:close/>
                <a:moveTo>
                  <a:pt x="62760" y="1005346"/>
                </a:moveTo>
                <a:lnTo>
                  <a:pt x="90421" y="979286"/>
                </a:lnTo>
                <a:cubicBezTo>
                  <a:pt x="178490" y="896374"/>
                  <a:pt x="275654" y="819926"/>
                  <a:pt x="449537" y="819926"/>
                </a:cubicBezTo>
                <a:cubicBezTo>
                  <a:pt x="594879" y="819926"/>
                  <a:pt x="685965" y="872765"/>
                  <a:pt x="763638" y="938814"/>
                </a:cubicBezTo>
                <a:lnTo>
                  <a:pt x="833509" y="1003326"/>
                </a:lnTo>
                <a:lnTo>
                  <a:pt x="766676" y="947511"/>
                </a:lnTo>
                <a:cubicBezTo>
                  <a:pt x="688957" y="887815"/>
                  <a:pt x="596320" y="839113"/>
                  <a:pt x="449539" y="839113"/>
                </a:cubicBezTo>
                <a:cubicBezTo>
                  <a:pt x="274337" y="839113"/>
                  <a:pt x="177113" y="907871"/>
                  <a:pt x="88455" y="983397"/>
                </a:cubicBezTo>
                <a:close/>
                <a:moveTo>
                  <a:pt x="11232986" y="1006495"/>
                </a:moveTo>
                <a:lnTo>
                  <a:pt x="11306866" y="918132"/>
                </a:lnTo>
                <a:cubicBezTo>
                  <a:pt x="11398972" y="804974"/>
                  <a:pt x="11496062" y="698492"/>
                  <a:pt x="11677365" y="698567"/>
                </a:cubicBezTo>
                <a:cubicBezTo>
                  <a:pt x="11873193" y="698567"/>
                  <a:pt x="11971257" y="823043"/>
                  <a:pt x="12069804" y="945316"/>
                </a:cubicBezTo>
                <a:lnTo>
                  <a:pt x="12122844" y="1005870"/>
                </a:lnTo>
                <a:lnTo>
                  <a:pt x="12072614" y="954532"/>
                </a:lnTo>
                <a:cubicBezTo>
                  <a:pt x="11973849" y="844829"/>
                  <a:pt x="11875231" y="732945"/>
                  <a:pt x="11677365" y="732945"/>
                </a:cubicBezTo>
                <a:cubicBezTo>
                  <a:pt x="11482696" y="732945"/>
                  <a:pt x="11384382" y="841331"/>
                  <a:pt x="11286418" y="949718"/>
                </a:cubicBezTo>
                <a:close/>
                <a:moveTo>
                  <a:pt x="7178534" y="1006500"/>
                </a:moveTo>
                <a:lnTo>
                  <a:pt x="7252418" y="918132"/>
                </a:lnTo>
                <a:cubicBezTo>
                  <a:pt x="7344525" y="804974"/>
                  <a:pt x="7441614" y="698492"/>
                  <a:pt x="7622917" y="698567"/>
                </a:cubicBezTo>
                <a:cubicBezTo>
                  <a:pt x="7818745" y="698567"/>
                  <a:pt x="7916809" y="823043"/>
                  <a:pt x="8015356" y="945316"/>
                </a:cubicBezTo>
                <a:lnTo>
                  <a:pt x="8068389" y="1005862"/>
                </a:lnTo>
                <a:lnTo>
                  <a:pt x="8018166" y="954533"/>
                </a:lnTo>
                <a:cubicBezTo>
                  <a:pt x="7919401" y="844829"/>
                  <a:pt x="7820783" y="732945"/>
                  <a:pt x="7622917" y="732945"/>
                </a:cubicBezTo>
                <a:cubicBezTo>
                  <a:pt x="7428248" y="732945"/>
                  <a:pt x="7329934" y="841331"/>
                  <a:pt x="7231971" y="949718"/>
                </a:cubicBezTo>
                <a:close/>
                <a:moveTo>
                  <a:pt x="3124086" y="1006503"/>
                </a:moveTo>
                <a:lnTo>
                  <a:pt x="3197973" y="918132"/>
                </a:lnTo>
                <a:cubicBezTo>
                  <a:pt x="3290080" y="804974"/>
                  <a:pt x="3387169" y="698492"/>
                  <a:pt x="3568471" y="698567"/>
                </a:cubicBezTo>
                <a:cubicBezTo>
                  <a:pt x="3764300" y="698567"/>
                  <a:pt x="3862364" y="823043"/>
                  <a:pt x="3960909" y="945316"/>
                </a:cubicBezTo>
                <a:lnTo>
                  <a:pt x="4013944" y="1005864"/>
                </a:lnTo>
                <a:lnTo>
                  <a:pt x="3963718" y="954533"/>
                </a:lnTo>
                <a:cubicBezTo>
                  <a:pt x="3864955" y="844829"/>
                  <a:pt x="3766337" y="732945"/>
                  <a:pt x="3568471" y="732945"/>
                </a:cubicBezTo>
                <a:cubicBezTo>
                  <a:pt x="3373802" y="732945"/>
                  <a:pt x="3275489" y="841331"/>
                  <a:pt x="3177525" y="949718"/>
                </a:cubicBezTo>
                <a:close/>
                <a:moveTo>
                  <a:pt x="2631979" y="1006714"/>
                </a:moveTo>
                <a:lnTo>
                  <a:pt x="2646393" y="989985"/>
                </a:lnTo>
                <a:cubicBezTo>
                  <a:pt x="2687664" y="949497"/>
                  <a:pt x="2734375" y="925941"/>
                  <a:pt x="2788676" y="925941"/>
                </a:cubicBezTo>
                <a:cubicBezTo>
                  <a:pt x="2861077" y="925941"/>
                  <a:pt x="2920055" y="944772"/>
                  <a:pt x="2970664" y="975372"/>
                </a:cubicBezTo>
                <a:lnTo>
                  <a:pt x="3003461" y="998780"/>
                </a:lnTo>
                <a:lnTo>
                  <a:pt x="2972132" y="978674"/>
                </a:lnTo>
                <a:cubicBezTo>
                  <a:pt x="2921170" y="950979"/>
                  <a:pt x="2861709" y="933936"/>
                  <a:pt x="2788679" y="933936"/>
                </a:cubicBezTo>
                <a:cubicBezTo>
                  <a:pt x="2739842" y="933936"/>
                  <a:pt x="2697085" y="950776"/>
                  <a:pt x="2658895" y="980245"/>
                </a:cubicBezTo>
                <a:close/>
                <a:moveTo>
                  <a:pt x="6686425" y="1006715"/>
                </a:moveTo>
                <a:lnTo>
                  <a:pt x="6700839" y="989985"/>
                </a:lnTo>
                <a:cubicBezTo>
                  <a:pt x="6742109" y="949497"/>
                  <a:pt x="6788822" y="925941"/>
                  <a:pt x="6843122" y="925941"/>
                </a:cubicBezTo>
                <a:cubicBezTo>
                  <a:pt x="6915523" y="925941"/>
                  <a:pt x="6974501" y="944772"/>
                  <a:pt x="7025110" y="975372"/>
                </a:cubicBezTo>
                <a:lnTo>
                  <a:pt x="7057908" y="998780"/>
                </a:lnTo>
                <a:lnTo>
                  <a:pt x="7026579" y="978674"/>
                </a:lnTo>
                <a:cubicBezTo>
                  <a:pt x="6975617" y="950979"/>
                  <a:pt x="6916156" y="933936"/>
                  <a:pt x="6843125" y="933936"/>
                </a:cubicBezTo>
                <a:cubicBezTo>
                  <a:pt x="6794288" y="933936"/>
                  <a:pt x="6751531" y="950776"/>
                  <a:pt x="6713341" y="980245"/>
                </a:cubicBezTo>
                <a:close/>
                <a:moveTo>
                  <a:pt x="10740868" y="1006719"/>
                </a:moveTo>
                <a:lnTo>
                  <a:pt x="10755286" y="989985"/>
                </a:lnTo>
                <a:cubicBezTo>
                  <a:pt x="10796557" y="949497"/>
                  <a:pt x="10843269" y="925941"/>
                  <a:pt x="10897570" y="925941"/>
                </a:cubicBezTo>
                <a:cubicBezTo>
                  <a:pt x="10969971" y="925941"/>
                  <a:pt x="11028948" y="944772"/>
                  <a:pt x="11079557" y="975372"/>
                </a:cubicBezTo>
                <a:lnTo>
                  <a:pt x="11112352" y="998777"/>
                </a:lnTo>
                <a:lnTo>
                  <a:pt x="11081027" y="978674"/>
                </a:lnTo>
                <a:cubicBezTo>
                  <a:pt x="11030064" y="950979"/>
                  <a:pt x="10970603" y="933936"/>
                  <a:pt x="10897573" y="933936"/>
                </a:cubicBezTo>
                <a:cubicBezTo>
                  <a:pt x="10848736" y="933936"/>
                  <a:pt x="10805978" y="950776"/>
                  <a:pt x="10767788" y="980245"/>
                </a:cubicBezTo>
                <a:close/>
                <a:moveTo>
                  <a:pt x="4009543" y="1007611"/>
                </a:moveTo>
                <a:lnTo>
                  <a:pt x="3963752" y="966379"/>
                </a:lnTo>
                <a:cubicBezTo>
                  <a:pt x="3865044" y="869695"/>
                  <a:pt x="3766336" y="770762"/>
                  <a:pt x="3568471" y="770762"/>
                </a:cubicBezTo>
                <a:cubicBezTo>
                  <a:pt x="3373482" y="770762"/>
                  <a:pt x="3275189" y="866397"/>
                  <a:pt x="3177314" y="962032"/>
                </a:cubicBezTo>
                <a:lnTo>
                  <a:pt x="3130547" y="1005925"/>
                </a:lnTo>
                <a:lnTo>
                  <a:pt x="3180174" y="953116"/>
                </a:lnTo>
                <a:cubicBezTo>
                  <a:pt x="3275709" y="847108"/>
                  <a:pt x="3374522" y="737262"/>
                  <a:pt x="3568471" y="737262"/>
                </a:cubicBezTo>
                <a:cubicBezTo>
                  <a:pt x="3764358" y="737262"/>
                  <a:pt x="3862392" y="848562"/>
                  <a:pt x="3960952" y="957973"/>
                </a:cubicBezTo>
                <a:close/>
                <a:moveTo>
                  <a:pt x="12118440" y="1007613"/>
                </a:moveTo>
                <a:lnTo>
                  <a:pt x="12072647" y="966379"/>
                </a:lnTo>
                <a:cubicBezTo>
                  <a:pt x="11973939" y="869695"/>
                  <a:pt x="11875231" y="770762"/>
                  <a:pt x="11677365" y="770762"/>
                </a:cubicBezTo>
                <a:cubicBezTo>
                  <a:pt x="11482377" y="770762"/>
                  <a:pt x="11384083" y="866397"/>
                  <a:pt x="11286209" y="962032"/>
                </a:cubicBezTo>
                <a:lnTo>
                  <a:pt x="11239434" y="1005932"/>
                </a:lnTo>
                <a:lnTo>
                  <a:pt x="11289067" y="953116"/>
                </a:lnTo>
                <a:cubicBezTo>
                  <a:pt x="11384603" y="847108"/>
                  <a:pt x="11483415" y="737262"/>
                  <a:pt x="11677365" y="737262"/>
                </a:cubicBezTo>
                <a:cubicBezTo>
                  <a:pt x="11873253" y="737262"/>
                  <a:pt x="11971286" y="848562"/>
                  <a:pt x="12069848" y="957973"/>
                </a:cubicBezTo>
                <a:close/>
                <a:moveTo>
                  <a:pt x="8063996" y="1007617"/>
                </a:moveTo>
                <a:lnTo>
                  <a:pt x="8018199" y="966379"/>
                </a:lnTo>
                <a:cubicBezTo>
                  <a:pt x="7919491" y="869695"/>
                  <a:pt x="7820783" y="770762"/>
                  <a:pt x="7622917" y="770762"/>
                </a:cubicBezTo>
                <a:cubicBezTo>
                  <a:pt x="7427929" y="770762"/>
                  <a:pt x="7329635" y="866397"/>
                  <a:pt x="7231761" y="962032"/>
                </a:cubicBezTo>
                <a:lnTo>
                  <a:pt x="7184986" y="1005932"/>
                </a:lnTo>
                <a:lnTo>
                  <a:pt x="7234619" y="953116"/>
                </a:lnTo>
                <a:cubicBezTo>
                  <a:pt x="7330155" y="847108"/>
                  <a:pt x="7428967" y="737262"/>
                  <a:pt x="7622917" y="737262"/>
                </a:cubicBezTo>
                <a:cubicBezTo>
                  <a:pt x="7818805" y="737262"/>
                  <a:pt x="7916838" y="848562"/>
                  <a:pt x="8015400" y="957973"/>
                </a:cubicBezTo>
                <a:close/>
                <a:moveTo>
                  <a:pt x="1387005" y="1007710"/>
                </a:moveTo>
                <a:lnTo>
                  <a:pt x="1359060" y="980245"/>
                </a:lnTo>
                <a:cubicBezTo>
                  <a:pt x="1320860" y="950776"/>
                  <a:pt x="1278119" y="933936"/>
                  <a:pt x="1229332" y="933936"/>
                </a:cubicBezTo>
                <a:cubicBezTo>
                  <a:pt x="1180545" y="933936"/>
                  <a:pt x="1137823" y="939245"/>
                  <a:pt x="1099657" y="948535"/>
                </a:cubicBezTo>
                <a:lnTo>
                  <a:pt x="999726" y="986117"/>
                </a:lnTo>
                <a:lnTo>
                  <a:pt x="1046687" y="960815"/>
                </a:lnTo>
                <a:cubicBezTo>
                  <a:pt x="1097341" y="939274"/>
                  <a:pt x="1156539" y="925941"/>
                  <a:pt x="1229330" y="925941"/>
                </a:cubicBezTo>
                <a:cubicBezTo>
                  <a:pt x="1283642" y="925941"/>
                  <a:pt x="1330389" y="949497"/>
                  <a:pt x="1371711" y="989985"/>
                </a:cubicBezTo>
                <a:close/>
                <a:moveTo>
                  <a:pt x="9495901" y="1007713"/>
                </a:moveTo>
                <a:lnTo>
                  <a:pt x="9467953" y="980245"/>
                </a:lnTo>
                <a:cubicBezTo>
                  <a:pt x="9429753" y="950776"/>
                  <a:pt x="9387012" y="933936"/>
                  <a:pt x="9338225" y="933936"/>
                </a:cubicBezTo>
                <a:cubicBezTo>
                  <a:pt x="9289438" y="933936"/>
                  <a:pt x="9246717" y="939245"/>
                  <a:pt x="9208551" y="948535"/>
                </a:cubicBezTo>
                <a:lnTo>
                  <a:pt x="9108619" y="986118"/>
                </a:lnTo>
                <a:lnTo>
                  <a:pt x="9155581" y="960815"/>
                </a:lnTo>
                <a:cubicBezTo>
                  <a:pt x="9206234" y="939274"/>
                  <a:pt x="9265433" y="925941"/>
                  <a:pt x="9338224" y="925941"/>
                </a:cubicBezTo>
                <a:cubicBezTo>
                  <a:pt x="9392536" y="925941"/>
                  <a:pt x="9439283" y="949497"/>
                  <a:pt x="9480604" y="989985"/>
                </a:cubicBezTo>
                <a:close/>
                <a:moveTo>
                  <a:pt x="5441456" y="1007713"/>
                </a:moveTo>
                <a:lnTo>
                  <a:pt x="5413507" y="980245"/>
                </a:lnTo>
                <a:cubicBezTo>
                  <a:pt x="5375307" y="950776"/>
                  <a:pt x="5332566" y="933936"/>
                  <a:pt x="5283779" y="933936"/>
                </a:cubicBezTo>
                <a:cubicBezTo>
                  <a:pt x="5234992" y="933936"/>
                  <a:pt x="5192271" y="939245"/>
                  <a:pt x="5154105" y="948535"/>
                </a:cubicBezTo>
                <a:lnTo>
                  <a:pt x="5054174" y="986118"/>
                </a:lnTo>
                <a:lnTo>
                  <a:pt x="5101135" y="960815"/>
                </a:lnTo>
                <a:cubicBezTo>
                  <a:pt x="5151787" y="939274"/>
                  <a:pt x="5210987" y="925941"/>
                  <a:pt x="5283779" y="925941"/>
                </a:cubicBezTo>
                <a:cubicBezTo>
                  <a:pt x="5338090" y="925941"/>
                  <a:pt x="5384837" y="949497"/>
                  <a:pt x="5426159" y="989985"/>
                </a:cubicBezTo>
                <a:close/>
                <a:moveTo>
                  <a:pt x="4117849" y="1010480"/>
                </a:moveTo>
                <a:lnTo>
                  <a:pt x="4144938" y="987343"/>
                </a:lnTo>
                <a:cubicBezTo>
                  <a:pt x="4233073" y="912233"/>
                  <a:pt x="4330104" y="843429"/>
                  <a:pt x="4503986" y="843429"/>
                </a:cubicBezTo>
                <a:cubicBezTo>
                  <a:pt x="4649268" y="843429"/>
                  <a:pt x="4740361" y="891209"/>
                  <a:pt x="4818062" y="950934"/>
                </a:cubicBezTo>
                <a:lnTo>
                  <a:pt x="4887267" y="1008694"/>
                </a:lnTo>
                <a:lnTo>
                  <a:pt x="4821021" y="959171"/>
                </a:lnTo>
                <a:cubicBezTo>
                  <a:pt x="4743359" y="905758"/>
                  <a:pt x="4650766" y="862138"/>
                  <a:pt x="4503985" y="862138"/>
                </a:cubicBezTo>
                <a:cubicBezTo>
                  <a:pt x="4328844" y="862138"/>
                  <a:pt x="4231454" y="923836"/>
                  <a:pt x="4142845" y="991380"/>
                </a:cubicBezTo>
                <a:close/>
                <a:moveTo>
                  <a:pt x="63397" y="1010484"/>
                </a:moveTo>
                <a:lnTo>
                  <a:pt x="90490" y="987343"/>
                </a:lnTo>
                <a:cubicBezTo>
                  <a:pt x="178627" y="912233"/>
                  <a:pt x="275656" y="843429"/>
                  <a:pt x="449539" y="843429"/>
                </a:cubicBezTo>
                <a:cubicBezTo>
                  <a:pt x="594820" y="843429"/>
                  <a:pt x="685914" y="891209"/>
                  <a:pt x="763612" y="950934"/>
                </a:cubicBezTo>
                <a:lnTo>
                  <a:pt x="832818" y="1008693"/>
                </a:lnTo>
                <a:lnTo>
                  <a:pt x="766573" y="959171"/>
                </a:lnTo>
                <a:cubicBezTo>
                  <a:pt x="688911" y="905758"/>
                  <a:pt x="596318" y="862138"/>
                  <a:pt x="449538" y="862138"/>
                </a:cubicBezTo>
                <a:cubicBezTo>
                  <a:pt x="274396" y="862138"/>
                  <a:pt x="177007" y="923836"/>
                  <a:pt x="88397" y="991380"/>
                </a:cubicBezTo>
                <a:close/>
                <a:moveTo>
                  <a:pt x="8172289" y="1010486"/>
                </a:moveTo>
                <a:lnTo>
                  <a:pt x="8199384" y="987343"/>
                </a:lnTo>
                <a:cubicBezTo>
                  <a:pt x="8287521" y="912233"/>
                  <a:pt x="8384550" y="843429"/>
                  <a:pt x="8558433" y="843429"/>
                </a:cubicBezTo>
                <a:cubicBezTo>
                  <a:pt x="8703715" y="843429"/>
                  <a:pt x="8794808" y="891209"/>
                  <a:pt x="8872506" y="950934"/>
                </a:cubicBezTo>
                <a:lnTo>
                  <a:pt x="8941709" y="1008691"/>
                </a:lnTo>
                <a:lnTo>
                  <a:pt x="8875467" y="959171"/>
                </a:lnTo>
                <a:cubicBezTo>
                  <a:pt x="8797805" y="905758"/>
                  <a:pt x="8705212" y="862138"/>
                  <a:pt x="8558432" y="862138"/>
                </a:cubicBezTo>
                <a:cubicBezTo>
                  <a:pt x="8383290" y="862138"/>
                  <a:pt x="8285901" y="923836"/>
                  <a:pt x="8197292" y="991380"/>
                </a:cubicBezTo>
                <a:close/>
                <a:moveTo>
                  <a:pt x="959465" y="1011520"/>
                </a:moveTo>
                <a:lnTo>
                  <a:pt x="976486" y="998640"/>
                </a:lnTo>
                <a:lnTo>
                  <a:pt x="993691" y="989369"/>
                </a:lnTo>
                <a:close/>
                <a:moveTo>
                  <a:pt x="5013913" y="1011521"/>
                </a:moveTo>
                <a:lnTo>
                  <a:pt x="5030933" y="998640"/>
                </a:lnTo>
                <a:lnTo>
                  <a:pt x="5048140" y="989369"/>
                </a:lnTo>
                <a:close/>
                <a:moveTo>
                  <a:pt x="9068357" y="1011522"/>
                </a:moveTo>
                <a:lnTo>
                  <a:pt x="9085380" y="998640"/>
                </a:lnTo>
                <a:lnTo>
                  <a:pt x="9102587" y="989368"/>
                </a:lnTo>
                <a:close/>
                <a:moveTo>
                  <a:pt x="10658834" y="1014322"/>
                </a:moveTo>
                <a:lnTo>
                  <a:pt x="10624025" y="969636"/>
                </a:lnTo>
                <a:cubicBezTo>
                  <a:pt x="10471460" y="751794"/>
                  <a:pt x="10386577" y="403247"/>
                  <a:pt x="10118578" y="403247"/>
                </a:cubicBezTo>
                <a:cubicBezTo>
                  <a:pt x="9850579" y="403247"/>
                  <a:pt x="9764789" y="751794"/>
                  <a:pt x="9611839" y="969636"/>
                </a:cubicBezTo>
                <a:lnTo>
                  <a:pt x="9579518" y="1011041"/>
                </a:lnTo>
                <a:lnTo>
                  <a:pt x="9635071" y="925196"/>
                </a:lnTo>
                <a:cubicBezTo>
                  <a:pt x="9776370" y="673271"/>
                  <a:pt x="9864859" y="306835"/>
                  <a:pt x="10118578" y="306835"/>
                </a:cubicBezTo>
                <a:cubicBezTo>
                  <a:pt x="10372296" y="306835"/>
                  <a:pt x="10460407" y="673271"/>
                  <a:pt x="10601309" y="925196"/>
                </a:cubicBezTo>
                <a:close/>
                <a:moveTo>
                  <a:pt x="6604386" y="1014323"/>
                </a:moveTo>
                <a:lnTo>
                  <a:pt x="6569577" y="969636"/>
                </a:lnTo>
                <a:cubicBezTo>
                  <a:pt x="6417013" y="751794"/>
                  <a:pt x="6332129" y="403247"/>
                  <a:pt x="6064131" y="403247"/>
                </a:cubicBezTo>
                <a:cubicBezTo>
                  <a:pt x="5796132" y="403247"/>
                  <a:pt x="5710342" y="751794"/>
                  <a:pt x="5557392" y="969636"/>
                </a:cubicBezTo>
                <a:lnTo>
                  <a:pt x="5525074" y="1011037"/>
                </a:lnTo>
                <a:lnTo>
                  <a:pt x="5580625" y="925196"/>
                </a:lnTo>
                <a:cubicBezTo>
                  <a:pt x="5721924" y="673271"/>
                  <a:pt x="5810413" y="306835"/>
                  <a:pt x="6064131" y="306835"/>
                </a:cubicBezTo>
                <a:cubicBezTo>
                  <a:pt x="6317848" y="306835"/>
                  <a:pt x="6405959" y="673271"/>
                  <a:pt x="6546862" y="925196"/>
                </a:cubicBezTo>
                <a:close/>
                <a:moveTo>
                  <a:pt x="2549941" y="1014324"/>
                </a:moveTo>
                <a:lnTo>
                  <a:pt x="2515130" y="969636"/>
                </a:lnTo>
                <a:cubicBezTo>
                  <a:pt x="2362566" y="751794"/>
                  <a:pt x="2277683" y="403247"/>
                  <a:pt x="2009683" y="403247"/>
                </a:cubicBezTo>
                <a:cubicBezTo>
                  <a:pt x="1741685" y="403247"/>
                  <a:pt x="1655894" y="751794"/>
                  <a:pt x="1502945" y="969636"/>
                </a:cubicBezTo>
                <a:lnTo>
                  <a:pt x="1470626" y="1011039"/>
                </a:lnTo>
                <a:lnTo>
                  <a:pt x="1526177" y="925196"/>
                </a:lnTo>
                <a:cubicBezTo>
                  <a:pt x="1667475" y="673271"/>
                  <a:pt x="1755965" y="306835"/>
                  <a:pt x="2009683" y="306835"/>
                </a:cubicBezTo>
                <a:cubicBezTo>
                  <a:pt x="2263402" y="306835"/>
                  <a:pt x="2351513" y="673271"/>
                  <a:pt x="2492415" y="925196"/>
                </a:cubicBezTo>
                <a:close/>
                <a:moveTo>
                  <a:pt x="64150" y="1015553"/>
                </a:moveTo>
                <a:lnTo>
                  <a:pt x="91984" y="994361"/>
                </a:lnTo>
                <a:cubicBezTo>
                  <a:pt x="180949" y="926839"/>
                  <a:pt x="276794" y="866535"/>
                  <a:pt x="449538" y="866535"/>
                </a:cubicBezTo>
                <a:cubicBezTo>
                  <a:pt x="594730" y="866535"/>
                  <a:pt x="685812" y="909256"/>
                  <a:pt x="763527" y="962657"/>
                </a:cubicBezTo>
                <a:lnTo>
                  <a:pt x="834294" y="1015448"/>
                </a:lnTo>
                <a:lnTo>
                  <a:pt x="766494" y="970683"/>
                </a:lnTo>
                <a:cubicBezTo>
                  <a:pt x="688835" y="923533"/>
                  <a:pt x="596258" y="885084"/>
                  <a:pt x="449537" y="885084"/>
                </a:cubicBezTo>
                <a:cubicBezTo>
                  <a:pt x="274516" y="885084"/>
                  <a:pt x="177606" y="939227"/>
                  <a:pt x="88892" y="998879"/>
                </a:cubicBezTo>
                <a:close/>
                <a:moveTo>
                  <a:pt x="8173043" y="1015554"/>
                </a:moveTo>
                <a:lnTo>
                  <a:pt x="8200878" y="994361"/>
                </a:lnTo>
                <a:cubicBezTo>
                  <a:pt x="8289843" y="926839"/>
                  <a:pt x="8385688" y="866535"/>
                  <a:pt x="8558432" y="866535"/>
                </a:cubicBezTo>
                <a:cubicBezTo>
                  <a:pt x="8703624" y="866535"/>
                  <a:pt x="8794706" y="909256"/>
                  <a:pt x="8872421" y="962657"/>
                </a:cubicBezTo>
                <a:lnTo>
                  <a:pt x="8943193" y="1015452"/>
                </a:lnTo>
                <a:lnTo>
                  <a:pt x="8875388" y="970683"/>
                </a:lnTo>
                <a:cubicBezTo>
                  <a:pt x="8797730" y="923533"/>
                  <a:pt x="8705153" y="885084"/>
                  <a:pt x="8558432" y="885084"/>
                </a:cubicBezTo>
                <a:cubicBezTo>
                  <a:pt x="8383410" y="885084"/>
                  <a:pt x="8286501" y="939227"/>
                  <a:pt x="8197787" y="998879"/>
                </a:cubicBezTo>
                <a:close/>
                <a:moveTo>
                  <a:pt x="4118592" y="1015556"/>
                </a:moveTo>
                <a:lnTo>
                  <a:pt x="4146431" y="994361"/>
                </a:lnTo>
                <a:cubicBezTo>
                  <a:pt x="4235397" y="926839"/>
                  <a:pt x="4331242" y="866535"/>
                  <a:pt x="4503985" y="866535"/>
                </a:cubicBezTo>
                <a:cubicBezTo>
                  <a:pt x="4649178" y="866535"/>
                  <a:pt x="4740260" y="909256"/>
                  <a:pt x="4817976" y="962657"/>
                </a:cubicBezTo>
                <a:lnTo>
                  <a:pt x="4888741" y="1015448"/>
                </a:lnTo>
                <a:lnTo>
                  <a:pt x="4820942" y="970683"/>
                </a:lnTo>
                <a:cubicBezTo>
                  <a:pt x="4743284" y="923533"/>
                  <a:pt x="4650707" y="885084"/>
                  <a:pt x="4503986" y="885084"/>
                </a:cubicBezTo>
                <a:cubicBezTo>
                  <a:pt x="4328963" y="885084"/>
                  <a:pt x="4232054" y="939227"/>
                  <a:pt x="4143340" y="998879"/>
                </a:cubicBezTo>
                <a:close/>
                <a:moveTo>
                  <a:pt x="10736438" y="1015892"/>
                </a:moveTo>
                <a:lnTo>
                  <a:pt x="10755132" y="996277"/>
                </a:lnTo>
                <a:cubicBezTo>
                  <a:pt x="10796441" y="959646"/>
                  <a:pt x="10843205" y="938333"/>
                  <a:pt x="10897573" y="938333"/>
                </a:cubicBezTo>
                <a:cubicBezTo>
                  <a:pt x="10970063" y="938333"/>
                  <a:pt x="11029092" y="955368"/>
                  <a:pt x="11079725" y="983050"/>
                </a:cubicBezTo>
                <a:lnTo>
                  <a:pt x="11124104" y="1011692"/>
                </a:lnTo>
                <a:lnTo>
                  <a:pt x="11082363" y="987583"/>
                </a:lnTo>
                <a:cubicBezTo>
                  <a:pt x="11031041" y="962445"/>
                  <a:pt x="10971051" y="946807"/>
                  <a:pt x="10897571" y="946807"/>
                </a:cubicBezTo>
                <a:cubicBezTo>
                  <a:pt x="10848764" y="946807"/>
                  <a:pt x="10806028" y="961874"/>
                  <a:pt x="10767852" y="988242"/>
                </a:cubicBezTo>
                <a:close/>
                <a:moveTo>
                  <a:pt x="6681990" y="1015892"/>
                </a:moveTo>
                <a:lnTo>
                  <a:pt x="6700685" y="996277"/>
                </a:lnTo>
                <a:cubicBezTo>
                  <a:pt x="6741993" y="959646"/>
                  <a:pt x="6788757" y="938333"/>
                  <a:pt x="6843125" y="938333"/>
                </a:cubicBezTo>
                <a:cubicBezTo>
                  <a:pt x="6915616" y="938333"/>
                  <a:pt x="6974644" y="955368"/>
                  <a:pt x="7025277" y="983050"/>
                </a:cubicBezTo>
                <a:lnTo>
                  <a:pt x="7069652" y="1011690"/>
                </a:lnTo>
                <a:lnTo>
                  <a:pt x="7027915" y="987583"/>
                </a:lnTo>
                <a:cubicBezTo>
                  <a:pt x="6976593" y="962445"/>
                  <a:pt x="6916604" y="946807"/>
                  <a:pt x="6843123" y="946807"/>
                </a:cubicBezTo>
                <a:cubicBezTo>
                  <a:pt x="6794316" y="946807"/>
                  <a:pt x="6751580" y="961874"/>
                  <a:pt x="6713405" y="988242"/>
                </a:cubicBezTo>
                <a:close/>
                <a:moveTo>
                  <a:pt x="2627543" y="1015892"/>
                </a:moveTo>
                <a:lnTo>
                  <a:pt x="2646238" y="996277"/>
                </a:lnTo>
                <a:cubicBezTo>
                  <a:pt x="2687547" y="959646"/>
                  <a:pt x="2734310" y="938333"/>
                  <a:pt x="2788679" y="938333"/>
                </a:cubicBezTo>
                <a:cubicBezTo>
                  <a:pt x="2861170" y="938333"/>
                  <a:pt x="2920198" y="955368"/>
                  <a:pt x="2970831" y="983050"/>
                </a:cubicBezTo>
                <a:lnTo>
                  <a:pt x="3015212" y="1011694"/>
                </a:lnTo>
                <a:lnTo>
                  <a:pt x="2973468" y="987583"/>
                </a:lnTo>
                <a:cubicBezTo>
                  <a:pt x="2922147" y="962445"/>
                  <a:pt x="2862157" y="946807"/>
                  <a:pt x="2788676" y="946807"/>
                </a:cubicBezTo>
                <a:cubicBezTo>
                  <a:pt x="2739870" y="946807"/>
                  <a:pt x="2697133" y="961874"/>
                  <a:pt x="2658958" y="988242"/>
                </a:cubicBezTo>
                <a:close/>
                <a:moveTo>
                  <a:pt x="10655356" y="1015930"/>
                </a:moveTo>
                <a:lnTo>
                  <a:pt x="10583716" y="930284"/>
                </a:lnTo>
                <a:cubicBezTo>
                  <a:pt x="10454363" y="747478"/>
                  <a:pt x="10362263" y="503736"/>
                  <a:pt x="10118578" y="503736"/>
                </a:cubicBezTo>
                <a:cubicBezTo>
                  <a:pt x="9874892" y="503736"/>
                  <a:pt x="9782043" y="747478"/>
                  <a:pt x="9652265" y="930284"/>
                </a:cubicBezTo>
                <a:lnTo>
                  <a:pt x="9581311" y="1014899"/>
                </a:lnTo>
                <a:lnTo>
                  <a:pt x="9634607" y="943481"/>
                </a:lnTo>
                <a:cubicBezTo>
                  <a:pt x="9775884" y="725145"/>
                  <a:pt x="9864755" y="407564"/>
                  <a:pt x="10118578" y="407564"/>
                </a:cubicBezTo>
                <a:cubicBezTo>
                  <a:pt x="10372401" y="407564"/>
                  <a:pt x="10460548" y="725145"/>
                  <a:pt x="10601418" y="943481"/>
                </a:cubicBezTo>
                <a:close/>
                <a:moveTo>
                  <a:pt x="6600918" y="1015942"/>
                </a:moveTo>
                <a:lnTo>
                  <a:pt x="6529268" y="930284"/>
                </a:lnTo>
                <a:cubicBezTo>
                  <a:pt x="6399916" y="747478"/>
                  <a:pt x="6307815" y="503736"/>
                  <a:pt x="6064131" y="503736"/>
                </a:cubicBezTo>
                <a:cubicBezTo>
                  <a:pt x="5820445" y="503736"/>
                  <a:pt x="5727596" y="747478"/>
                  <a:pt x="5597818" y="930284"/>
                </a:cubicBezTo>
                <a:lnTo>
                  <a:pt x="5526863" y="1014899"/>
                </a:lnTo>
                <a:lnTo>
                  <a:pt x="5580160" y="943481"/>
                </a:lnTo>
                <a:cubicBezTo>
                  <a:pt x="5721437" y="725145"/>
                  <a:pt x="5810308" y="407564"/>
                  <a:pt x="6064131" y="407564"/>
                </a:cubicBezTo>
                <a:cubicBezTo>
                  <a:pt x="6317953" y="407564"/>
                  <a:pt x="6406100" y="725145"/>
                  <a:pt x="6546971" y="943481"/>
                </a:cubicBezTo>
                <a:close/>
                <a:moveTo>
                  <a:pt x="2546472" y="1015942"/>
                </a:moveTo>
                <a:lnTo>
                  <a:pt x="2474821" y="930284"/>
                </a:lnTo>
                <a:cubicBezTo>
                  <a:pt x="2345468" y="747478"/>
                  <a:pt x="2253368" y="503736"/>
                  <a:pt x="2009683" y="503736"/>
                </a:cubicBezTo>
                <a:cubicBezTo>
                  <a:pt x="1765998" y="503736"/>
                  <a:pt x="1673148" y="747478"/>
                  <a:pt x="1543370" y="930284"/>
                </a:cubicBezTo>
                <a:lnTo>
                  <a:pt x="1472419" y="1014896"/>
                </a:lnTo>
                <a:lnTo>
                  <a:pt x="1525713" y="943481"/>
                </a:lnTo>
                <a:cubicBezTo>
                  <a:pt x="1666989" y="725145"/>
                  <a:pt x="1755859" y="407564"/>
                  <a:pt x="2009683" y="407564"/>
                </a:cubicBezTo>
                <a:cubicBezTo>
                  <a:pt x="2263507" y="407564"/>
                  <a:pt x="2351654" y="725145"/>
                  <a:pt x="2492524" y="943481"/>
                </a:cubicBezTo>
                <a:close/>
                <a:moveTo>
                  <a:pt x="5006172" y="1020646"/>
                </a:moveTo>
                <a:lnTo>
                  <a:pt x="5030539" y="1003994"/>
                </a:lnTo>
                <a:lnTo>
                  <a:pt x="5047716" y="996614"/>
                </a:lnTo>
                <a:lnTo>
                  <a:pt x="5051759" y="994275"/>
                </a:lnTo>
                <a:lnTo>
                  <a:pt x="5058204" y="992108"/>
                </a:lnTo>
                <a:lnTo>
                  <a:pt x="5140641" y="956690"/>
                </a:lnTo>
                <a:cubicBezTo>
                  <a:pt x="5182149" y="945099"/>
                  <a:pt x="5229164" y="938333"/>
                  <a:pt x="5283779" y="938333"/>
                </a:cubicBezTo>
                <a:cubicBezTo>
                  <a:pt x="5338103" y="938333"/>
                  <a:pt x="5384861" y="959646"/>
                  <a:pt x="5426193" y="996277"/>
                </a:cubicBezTo>
                <a:lnTo>
                  <a:pt x="5444775" y="1015757"/>
                </a:lnTo>
                <a:lnTo>
                  <a:pt x="5413486" y="988242"/>
                </a:lnTo>
                <a:cubicBezTo>
                  <a:pt x="5375289" y="961874"/>
                  <a:pt x="5332555" y="946807"/>
                  <a:pt x="5283778" y="946807"/>
                </a:cubicBezTo>
                <a:cubicBezTo>
                  <a:pt x="5235001" y="946807"/>
                  <a:pt x="5192283" y="951554"/>
                  <a:pt x="5154117" y="959860"/>
                </a:cubicBezTo>
                <a:lnTo>
                  <a:pt x="5058204" y="992108"/>
                </a:lnTo>
                <a:lnTo>
                  <a:pt x="5047716" y="996614"/>
                </a:lnTo>
                <a:close/>
                <a:moveTo>
                  <a:pt x="951725" y="1020646"/>
                </a:moveTo>
                <a:lnTo>
                  <a:pt x="976092" y="1003994"/>
                </a:lnTo>
                <a:lnTo>
                  <a:pt x="993269" y="996614"/>
                </a:lnTo>
                <a:lnTo>
                  <a:pt x="997312" y="994275"/>
                </a:lnTo>
                <a:lnTo>
                  <a:pt x="1003756" y="992108"/>
                </a:lnTo>
                <a:lnTo>
                  <a:pt x="1086193" y="956690"/>
                </a:lnTo>
                <a:cubicBezTo>
                  <a:pt x="1127702" y="945099"/>
                  <a:pt x="1174716" y="938333"/>
                  <a:pt x="1229332" y="938333"/>
                </a:cubicBezTo>
                <a:cubicBezTo>
                  <a:pt x="1283655" y="938333"/>
                  <a:pt x="1330413" y="959646"/>
                  <a:pt x="1371745" y="996277"/>
                </a:cubicBezTo>
                <a:lnTo>
                  <a:pt x="1390328" y="1015757"/>
                </a:lnTo>
                <a:lnTo>
                  <a:pt x="1359038" y="988242"/>
                </a:lnTo>
                <a:cubicBezTo>
                  <a:pt x="1320842" y="961874"/>
                  <a:pt x="1278107" y="946807"/>
                  <a:pt x="1229330" y="946807"/>
                </a:cubicBezTo>
                <a:cubicBezTo>
                  <a:pt x="1180553" y="946807"/>
                  <a:pt x="1137836" y="951554"/>
                  <a:pt x="1099669" y="959860"/>
                </a:cubicBezTo>
                <a:lnTo>
                  <a:pt x="1003756" y="992108"/>
                </a:lnTo>
                <a:lnTo>
                  <a:pt x="993269" y="996614"/>
                </a:lnTo>
                <a:close/>
                <a:moveTo>
                  <a:pt x="9060618" y="1020647"/>
                </a:moveTo>
                <a:lnTo>
                  <a:pt x="9084986" y="1003994"/>
                </a:lnTo>
                <a:lnTo>
                  <a:pt x="9102164" y="996613"/>
                </a:lnTo>
                <a:lnTo>
                  <a:pt x="9106207" y="994275"/>
                </a:lnTo>
                <a:lnTo>
                  <a:pt x="9112648" y="992109"/>
                </a:lnTo>
                <a:lnTo>
                  <a:pt x="9195087" y="956690"/>
                </a:lnTo>
                <a:cubicBezTo>
                  <a:pt x="9236595" y="945099"/>
                  <a:pt x="9283609" y="938333"/>
                  <a:pt x="9338225" y="938333"/>
                </a:cubicBezTo>
                <a:cubicBezTo>
                  <a:pt x="9392548" y="938333"/>
                  <a:pt x="9439307" y="959646"/>
                  <a:pt x="9480639" y="996277"/>
                </a:cubicBezTo>
                <a:lnTo>
                  <a:pt x="9499219" y="1015754"/>
                </a:lnTo>
                <a:lnTo>
                  <a:pt x="9467933" y="988242"/>
                </a:lnTo>
                <a:cubicBezTo>
                  <a:pt x="9429737" y="961874"/>
                  <a:pt x="9387002" y="946807"/>
                  <a:pt x="9338225" y="946807"/>
                </a:cubicBezTo>
                <a:cubicBezTo>
                  <a:pt x="9289448" y="946807"/>
                  <a:pt x="9246731" y="951554"/>
                  <a:pt x="9208564" y="959860"/>
                </a:cubicBezTo>
                <a:lnTo>
                  <a:pt x="9112648" y="992109"/>
                </a:lnTo>
                <a:lnTo>
                  <a:pt x="9102164" y="996613"/>
                </a:lnTo>
                <a:close/>
                <a:moveTo>
                  <a:pt x="12126611" y="1020811"/>
                </a:moveTo>
                <a:lnTo>
                  <a:pt x="12072524" y="978477"/>
                </a:lnTo>
                <a:cubicBezTo>
                  <a:pt x="11973744" y="894575"/>
                  <a:pt x="11874931" y="809133"/>
                  <a:pt x="11677364" y="809133"/>
                </a:cubicBezTo>
                <a:cubicBezTo>
                  <a:pt x="11482616" y="809133"/>
                  <a:pt x="11384362" y="892017"/>
                  <a:pt x="11286448" y="974901"/>
                </a:cubicBezTo>
                <a:lnTo>
                  <a:pt x="11236209" y="1015742"/>
                </a:lnTo>
                <a:lnTo>
                  <a:pt x="11288987" y="966150"/>
                </a:lnTo>
                <a:cubicBezTo>
                  <a:pt x="11384522" y="872453"/>
                  <a:pt x="11483255" y="775478"/>
                  <a:pt x="11677365" y="775478"/>
                </a:cubicBezTo>
                <a:cubicBezTo>
                  <a:pt x="11873431" y="775478"/>
                  <a:pt x="11971510" y="873556"/>
                  <a:pt x="12070050" y="969915"/>
                </a:cubicBezTo>
                <a:close/>
                <a:moveTo>
                  <a:pt x="8072165" y="1020812"/>
                </a:moveTo>
                <a:lnTo>
                  <a:pt x="8018076" y="978477"/>
                </a:lnTo>
                <a:cubicBezTo>
                  <a:pt x="7919296" y="894575"/>
                  <a:pt x="7820483" y="809133"/>
                  <a:pt x="7622916" y="809133"/>
                </a:cubicBezTo>
                <a:cubicBezTo>
                  <a:pt x="7428168" y="809133"/>
                  <a:pt x="7329915" y="892017"/>
                  <a:pt x="7232001" y="974901"/>
                </a:cubicBezTo>
                <a:lnTo>
                  <a:pt x="7181759" y="1015745"/>
                </a:lnTo>
                <a:lnTo>
                  <a:pt x="7234539" y="966150"/>
                </a:lnTo>
                <a:cubicBezTo>
                  <a:pt x="7330074" y="872453"/>
                  <a:pt x="7428807" y="775478"/>
                  <a:pt x="7622917" y="775478"/>
                </a:cubicBezTo>
                <a:cubicBezTo>
                  <a:pt x="7818984" y="775478"/>
                  <a:pt x="7917063" y="873556"/>
                  <a:pt x="8015603" y="969915"/>
                </a:cubicBezTo>
                <a:close/>
                <a:moveTo>
                  <a:pt x="4017719" y="1020813"/>
                </a:moveTo>
                <a:lnTo>
                  <a:pt x="3963628" y="978477"/>
                </a:lnTo>
                <a:cubicBezTo>
                  <a:pt x="3864850" y="894575"/>
                  <a:pt x="3766036" y="809133"/>
                  <a:pt x="3568470" y="809133"/>
                </a:cubicBezTo>
                <a:cubicBezTo>
                  <a:pt x="3373721" y="809133"/>
                  <a:pt x="3275468" y="892017"/>
                  <a:pt x="3177554" y="974901"/>
                </a:cubicBezTo>
                <a:lnTo>
                  <a:pt x="3127315" y="1015743"/>
                </a:lnTo>
                <a:lnTo>
                  <a:pt x="3180093" y="966150"/>
                </a:lnTo>
                <a:cubicBezTo>
                  <a:pt x="3275629" y="872453"/>
                  <a:pt x="3374360" y="775478"/>
                  <a:pt x="3568471" y="775478"/>
                </a:cubicBezTo>
                <a:cubicBezTo>
                  <a:pt x="3764537" y="775478"/>
                  <a:pt x="3862617" y="873556"/>
                  <a:pt x="3961155" y="969915"/>
                </a:cubicBezTo>
                <a:close/>
                <a:moveTo>
                  <a:pt x="1005621" y="1021238"/>
                </a:moveTo>
                <a:lnTo>
                  <a:pt x="1046163" y="1007684"/>
                </a:lnTo>
                <a:cubicBezTo>
                  <a:pt x="1097011" y="996402"/>
                  <a:pt x="1156419" y="989421"/>
                  <a:pt x="1229330" y="989421"/>
                </a:cubicBezTo>
                <a:cubicBezTo>
                  <a:pt x="1265583" y="989421"/>
                  <a:pt x="1298470" y="994905"/>
                  <a:pt x="1328626" y="1004845"/>
                </a:cubicBezTo>
                <a:lnTo>
                  <a:pt x="1355681" y="1018604"/>
                </a:lnTo>
                <a:lnTo>
                  <a:pt x="1298013" y="1003227"/>
                </a:lnTo>
                <a:cubicBezTo>
                  <a:pt x="1276500" y="999488"/>
                  <a:pt x="1253668" y="997494"/>
                  <a:pt x="1229330" y="997494"/>
                </a:cubicBezTo>
                <a:cubicBezTo>
                  <a:pt x="1180653" y="997494"/>
                  <a:pt x="1138024" y="1000008"/>
                  <a:pt x="1099934" y="1004409"/>
                </a:cubicBezTo>
                <a:close/>
                <a:moveTo>
                  <a:pt x="9114516" y="1021239"/>
                </a:moveTo>
                <a:lnTo>
                  <a:pt x="9155058" y="1007684"/>
                </a:lnTo>
                <a:cubicBezTo>
                  <a:pt x="9205906" y="996402"/>
                  <a:pt x="9265314" y="989421"/>
                  <a:pt x="9338225" y="989421"/>
                </a:cubicBezTo>
                <a:cubicBezTo>
                  <a:pt x="9374478" y="989421"/>
                  <a:pt x="9407365" y="994905"/>
                  <a:pt x="9437520" y="1004845"/>
                </a:cubicBezTo>
                <a:lnTo>
                  <a:pt x="9464576" y="1018604"/>
                </a:lnTo>
                <a:lnTo>
                  <a:pt x="9406908" y="1003227"/>
                </a:lnTo>
                <a:cubicBezTo>
                  <a:pt x="9385395" y="999488"/>
                  <a:pt x="9362563" y="997494"/>
                  <a:pt x="9338225" y="997494"/>
                </a:cubicBezTo>
                <a:cubicBezTo>
                  <a:pt x="9289548" y="997494"/>
                  <a:pt x="9246919" y="1000008"/>
                  <a:pt x="9208829" y="1004409"/>
                </a:cubicBezTo>
                <a:close/>
                <a:moveTo>
                  <a:pt x="5060068" y="1021239"/>
                </a:moveTo>
                <a:lnTo>
                  <a:pt x="5100611" y="1007684"/>
                </a:lnTo>
                <a:cubicBezTo>
                  <a:pt x="5151458" y="996402"/>
                  <a:pt x="5210867" y="989421"/>
                  <a:pt x="5283778" y="989421"/>
                </a:cubicBezTo>
                <a:cubicBezTo>
                  <a:pt x="5320032" y="989421"/>
                  <a:pt x="5352919" y="994905"/>
                  <a:pt x="5383073" y="1004845"/>
                </a:cubicBezTo>
                <a:lnTo>
                  <a:pt x="5410129" y="1018604"/>
                </a:lnTo>
                <a:lnTo>
                  <a:pt x="5352462" y="1003227"/>
                </a:lnTo>
                <a:cubicBezTo>
                  <a:pt x="5330948" y="999488"/>
                  <a:pt x="5308116" y="997494"/>
                  <a:pt x="5283778" y="997494"/>
                </a:cubicBezTo>
                <a:cubicBezTo>
                  <a:pt x="5235100" y="997494"/>
                  <a:pt x="5192472" y="1000008"/>
                  <a:pt x="5154382" y="1004409"/>
                </a:cubicBezTo>
                <a:close/>
                <a:moveTo>
                  <a:pt x="2625209" y="1022249"/>
                </a:moveTo>
                <a:lnTo>
                  <a:pt x="2646257" y="1002489"/>
                </a:lnTo>
                <a:cubicBezTo>
                  <a:pt x="2687562" y="969713"/>
                  <a:pt x="2734320" y="950644"/>
                  <a:pt x="2788676" y="950644"/>
                </a:cubicBezTo>
                <a:cubicBezTo>
                  <a:pt x="2885312" y="950644"/>
                  <a:pt x="2958033" y="977740"/>
                  <a:pt x="3018840" y="1018385"/>
                </a:cubicBezTo>
                <a:lnTo>
                  <a:pt x="3019683" y="1019084"/>
                </a:lnTo>
                <a:lnTo>
                  <a:pt x="2919033" y="976190"/>
                </a:lnTo>
                <a:cubicBezTo>
                  <a:pt x="2880620" y="965553"/>
                  <a:pt x="2837644" y="959437"/>
                  <a:pt x="2788676" y="959437"/>
                </a:cubicBezTo>
                <a:cubicBezTo>
                  <a:pt x="2739890" y="959437"/>
                  <a:pt x="2697168" y="972732"/>
                  <a:pt x="2659004" y="995997"/>
                </a:cubicBezTo>
                <a:close/>
                <a:moveTo>
                  <a:pt x="10734102" y="1022250"/>
                </a:moveTo>
                <a:lnTo>
                  <a:pt x="10755152" y="1002489"/>
                </a:lnTo>
                <a:cubicBezTo>
                  <a:pt x="10796457" y="969713"/>
                  <a:pt x="10843214" y="950644"/>
                  <a:pt x="10897571" y="950644"/>
                </a:cubicBezTo>
                <a:cubicBezTo>
                  <a:pt x="10994206" y="950644"/>
                  <a:pt x="11066927" y="977740"/>
                  <a:pt x="11127734" y="1018385"/>
                </a:cubicBezTo>
                <a:lnTo>
                  <a:pt x="11128577" y="1019084"/>
                </a:lnTo>
                <a:lnTo>
                  <a:pt x="11027927" y="976190"/>
                </a:lnTo>
                <a:cubicBezTo>
                  <a:pt x="10989514" y="965553"/>
                  <a:pt x="10946538" y="959437"/>
                  <a:pt x="10897571" y="959437"/>
                </a:cubicBezTo>
                <a:cubicBezTo>
                  <a:pt x="10848784" y="959437"/>
                  <a:pt x="10806063" y="972732"/>
                  <a:pt x="10767898" y="995997"/>
                </a:cubicBezTo>
                <a:close/>
                <a:moveTo>
                  <a:pt x="6679654" y="1022251"/>
                </a:moveTo>
                <a:lnTo>
                  <a:pt x="6700704" y="1002489"/>
                </a:lnTo>
                <a:cubicBezTo>
                  <a:pt x="6742009" y="969713"/>
                  <a:pt x="6788766" y="950644"/>
                  <a:pt x="6843123" y="950644"/>
                </a:cubicBezTo>
                <a:cubicBezTo>
                  <a:pt x="6939758" y="950644"/>
                  <a:pt x="7012479" y="977740"/>
                  <a:pt x="7073287" y="1018385"/>
                </a:cubicBezTo>
                <a:lnTo>
                  <a:pt x="7074130" y="1019084"/>
                </a:lnTo>
                <a:lnTo>
                  <a:pt x="6973479" y="976190"/>
                </a:lnTo>
                <a:cubicBezTo>
                  <a:pt x="6935066" y="965553"/>
                  <a:pt x="6892090" y="959437"/>
                  <a:pt x="6843123" y="959437"/>
                </a:cubicBezTo>
                <a:cubicBezTo>
                  <a:pt x="6794336" y="959437"/>
                  <a:pt x="6751615" y="972732"/>
                  <a:pt x="6713451" y="995997"/>
                </a:cubicBezTo>
                <a:close/>
                <a:moveTo>
                  <a:pt x="59616" y="1023902"/>
                </a:moveTo>
                <a:lnTo>
                  <a:pt x="91568" y="1002399"/>
                </a:lnTo>
                <a:cubicBezTo>
                  <a:pt x="180380" y="942860"/>
                  <a:pt x="276554" y="889481"/>
                  <a:pt x="449537" y="889481"/>
                </a:cubicBezTo>
                <a:cubicBezTo>
                  <a:pt x="594699" y="889481"/>
                  <a:pt x="685696" y="927199"/>
                  <a:pt x="763344" y="974347"/>
                </a:cubicBezTo>
                <a:lnTo>
                  <a:pt x="834945" y="1021541"/>
                </a:lnTo>
                <a:lnTo>
                  <a:pt x="766416" y="982352"/>
                </a:lnTo>
                <a:cubicBezTo>
                  <a:pt x="688761" y="941508"/>
                  <a:pt x="596198" y="908186"/>
                  <a:pt x="449537" y="908186"/>
                </a:cubicBezTo>
                <a:cubicBezTo>
                  <a:pt x="274576" y="908186"/>
                  <a:pt x="177501" y="955179"/>
                  <a:pt x="88836" y="1006837"/>
                </a:cubicBezTo>
                <a:close/>
                <a:moveTo>
                  <a:pt x="8168505" y="1023906"/>
                </a:moveTo>
                <a:lnTo>
                  <a:pt x="8200463" y="1002400"/>
                </a:lnTo>
                <a:cubicBezTo>
                  <a:pt x="8289274" y="942860"/>
                  <a:pt x="8385449" y="889481"/>
                  <a:pt x="8558432" y="889481"/>
                </a:cubicBezTo>
                <a:cubicBezTo>
                  <a:pt x="8703595" y="889481"/>
                  <a:pt x="8794591" y="927199"/>
                  <a:pt x="8872239" y="974347"/>
                </a:cubicBezTo>
                <a:lnTo>
                  <a:pt x="8943839" y="1021540"/>
                </a:lnTo>
                <a:lnTo>
                  <a:pt x="8875310" y="982352"/>
                </a:lnTo>
                <a:cubicBezTo>
                  <a:pt x="8797655" y="941508"/>
                  <a:pt x="8705092" y="908186"/>
                  <a:pt x="8558432" y="908186"/>
                </a:cubicBezTo>
                <a:cubicBezTo>
                  <a:pt x="8383470" y="908186"/>
                  <a:pt x="8286396" y="955179"/>
                  <a:pt x="8197731" y="1006838"/>
                </a:cubicBezTo>
                <a:close/>
                <a:moveTo>
                  <a:pt x="4114056" y="1023907"/>
                </a:moveTo>
                <a:lnTo>
                  <a:pt x="4146015" y="1002400"/>
                </a:lnTo>
                <a:cubicBezTo>
                  <a:pt x="4234827" y="942860"/>
                  <a:pt x="4331002" y="889481"/>
                  <a:pt x="4503986" y="889481"/>
                </a:cubicBezTo>
                <a:cubicBezTo>
                  <a:pt x="4649148" y="889481"/>
                  <a:pt x="4740144" y="927199"/>
                  <a:pt x="4817792" y="974347"/>
                </a:cubicBezTo>
                <a:lnTo>
                  <a:pt x="4889391" y="1021540"/>
                </a:lnTo>
                <a:lnTo>
                  <a:pt x="4820863" y="982352"/>
                </a:lnTo>
                <a:cubicBezTo>
                  <a:pt x="4743208" y="941508"/>
                  <a:pt x="4650645" y="908186"/>
                  <a:pt x="4503985" y="908186"/>
                </a:cubicBezTo>
                <a:cubicBezTo>
                  <a:pt x="4329023" y="908186"/>
                  <a:pt x="4231949" y="955179"/>
                  <a:pt x="4143284" y="1006838"/>
                </a:cubicBezTo>
                <a:close/>
                <a:moveTo>
                  <a:pt x="5006198" y="1024485"/>
                </a:moveTo>
                <a:lnTo>
                  <a:pt x="5030411" y="1009650"/>
                </a:lnTo>
                <a:lnTo>
                  <a:pt x="5050187" y="1002023"/>
                </a:lnTo>
                <a:lnTo>
                  <a:pt x="5051512" y="1001346"/>
                </a:lnTo>
                <a:lnTo>
                  <a:pt x="5053373" y="1000794"/>
                </a:lnTo>
                <a:lnTo>
                  <a:pt x="5140597" y="967154"/>
                </a:lnTo>
                <a:cubicBezTo>
                  <a:pt x="5182130" y="956733"/>
                  <a:pt x="5229163" y="950644"/>
                  <a:pt x="5283778" y="950644"/>
                </a:cubicBezTo>
                <a:cubicBezTo>
                  <a:pt x="5338102" y="950644"/>
                  <a:pt x="5384862" y="969713"/>
                  <a:pt x="5426197" y="1002489"/>
                </a:cubicBezTo>
                <a:lnTo>
                  <a:pt x="5446101" y="1021157"/>
                </a:lnTo>
                <a:lnTo>
                  <a:pt x="5413648" y="995997"/>
                </a:lnTo>
                <a:cubicBezTo>
                  <a:pt x="5375412" y="972732"/>
                  <a:pt x="5332626" y="959437"/>
                  <a:pt x="5283778" y="959437"/>
                </a:cubicBezTo>
                <a:cubicBezTo>
                  <a:pt x="5234930" y="959437"/>
                  <a:pt x="5192159" y="963628"/>
                  <a:pt x="5153955" y="970962"/>
                </a:cubicBezTo>
                <a:lnTo>
                  <a:pt x="5053373" y="1000794"/>
                </a:lnTo>
                <a:lnTo>
                  <a:pt x="5050187" y="1002023"/>
                </a:lnTo>
                <a:close/>
                <a:moveTo>
                  <a:pt x="951746" y="1024487"/>
                </a:moveTo>
                <a:lnTo>
                  <a:pt x="975963" y="1009650"/>
                </a:lnTo>
                <a:lnTo>
                  <a:pt x="995742" y="1002022"/>
                </a:lnTo>
                <a:lnTo>
                  <a:pt x="997066" y="1001346"/>
                </a:lnTo>
                <a:lnTo>
                  <a:pt x="998922" y="1000795"/>
                </a:lnTo>
                <a:lnTo>
                  <a:pt x="1086148" y="967154"/>
                </a:lnTo>
                <a:cubicBezTo>
                  <a:pt x="1127682" y="956733"/>
                  <a:pt x="1174715" y="950644"/>
                  <a:pt x="1229330" y="950644"/>
                </a:cubicBezTo>
                <a:cubicBezTo>
                  <a:pt x="1283654" y="950644"/>
                  <a:pt x="1330414" y="969713"/>
                  <a:pt x="1371748" y="1002489"/>
                </a:cubicBezTo>
                <a:lnTo>
                  <a:pt x="1391648" y="1021153"/>
                </a:lnTo>
                <a:lnTo>
                  <a:pt x="1359200" y="995997"/>
                </a:lnTo>
                <a:cubicBezTo>
                  <a:pt x="1320966" y="972732"/>
                  <a:pt x="1278178" y="959437"/>
                  <a:pt x="1229331" y="959437"/>
                </a:cubicBezTo>
                <a:cubicBezTo>
                  <a:pt x="1180484" y="959437"/>
                  <a:pt x="1137713" y="963628"/>
                  <a:pt x="1099506" y="970962"/>
                </a:cubicBezTo>
                <a:lnTo>
                  <a:pt x="998922" y="1000795"/>
                </a:lnTo>
                <a:lnTo>
                  <a:pt x="995742" y="1002022"/>
                </a:lnTo>
                <a:close/>
                <a:moveTo>
                  <a:pt x="9060637" y="1024488"/>
                </a:moveTo>
                <a:lnTo>
                  <a:pt x="9084857" y="1009650"/>
                </a:lnTo>
                <a:lnTo>
                  <a:pt x="9104639" y="1002020"/>
                </a:lnTo>
                <a:lnTo>
                  <a:pt x="9105960" y="1001346"/>
                </a:lnTo>
                <a:lnTo>
                  <a:pt x="9107814" y="1000796"/>
                </a:lnTo>
                <a:lnTo>
                  <a:pt x="9195042" y="967154"/>
                </a:lnTo>
                <a:cubicBezTo>
                  <a:pt x="9236576" y="956733"/>
                  <a:pt x="9283610" y="950644"/>
                  <a:pt x="9338225" y="950644"/>
                </a:cubicBezTo>
                <a:cubicBezTo>
                  <a:pt x="9392548" y="950644"/>
                  <a:pt x="9439308" y="969713"/>
                  <a:pt x="9480643" y="1002489"/>
                </a:cubicBezTo>
                <a:lnTo>
                  <a:pt x="9500544" y="1021155"/>
                </a:lnTo>
                <a:lnTo>
                  <a:pt x="9468094" y="995997"/>
                </a:lnTo>
                <a:cubicBezTo>
                  <a:pt x="9429859" y="972732"/>
                  <a:pt x="9387072" y="959437"/>
                  <a:pt x="9338225" y="959437"/>
                </a:cubicBezTo>
                <a:cubicBezTo>
                  <a:pt x="9289378" y="959437"/>
                  <a:pt x="9246607" y="963628"/>
                  <a:pt x="9208400" y="970962"/>
                </a:cubicBezTo>
                <a:lnTo>
                  <a:pt x="9107814" y="1000796"/>
                </a:lnTo>
                <a:lnTo>
                  <a:pt x="9104639" y="1002020"/>
                </a:lnTo>
                <a:close/>
                <a:moveTo>
                  <a:pt x="10736480" y="1025032"/>
                </a:moveTo>
                <a:lnTo>
                  <a:pt x="10755135" y="1009579"/>
                </a:lnTo>
                <a:cubicBezTo>
                  <a:pt x="10796441" y="980659"/>
                  <a:pt x="10843203" y="963833"/>
                  <a:pt x="10897571" y="963833"/>
                </a:cubicBezTo>
                <a:cubicBezTo>
                  <a:pt x="10945899" y="963833"/>
                  <a:pt x="10988235" y="969810"/>
                  <a:pt x="11026085" y="980270"/>
                </a:cubicBezTo>
                <a:lnTo>
                  <a:pt x="11123791" y="1021947"/>
                </a:lnTo>
                <a:lnTo>
                  <a:pt x="11027016" y="986396"/>
                </a:lnTo>
                <a:cubicBezTo>
                  <a:pt x="10988905" y="977331"/>
                  <a:pt x="10946258" y="972151"/>
                  <a:pt x="10897571" y="972151"/>
                </a:cubicBezTo>
                <a:cubicBezTo>
                  <a:pt x="10848804" y="972151"/>
                  <a:pt x="10806100" y="983673"/>
                  <a:pt x="10767951" y="1003837"/>
                </a:cubicBezTo>
                <a:close/>
                <a:moveTo>
                  <a:pt x="6682031" y="1025033"/>
                </a:moveTo>
                <a:lnTo>
                  <a:pt x="6700687" y="1009579"/>
                </a:lnTo>
                <a:cubicBezTo>
                  <a:pt x="6741993" y="980659"/>
                  <a:pt x="6788755" y="963833"/>
                  <a:pt x="6843123" y="963833"/>
                </a:cubicBezTo>
                <a:cubicBezTo>
                  <a:pt x="6891451" y="963833"/>
                  <a:pt x="6933787" y="969810"/>
                  <a:pt x="6971637" y="980270"/>
                </a:cubicBezTo>
                <a:lnTo>
                  <a:pt x="7069344" y="1021947"/>
                </a:lnTo>
                <a:lnTo>
                  <a:pt x="6972569" y="986396"/>
                </a:lnTo>
                <a:cubicBezTo>
                  <a:pt x="6934458" y="977331"/>
                  <a:pt x="6891811" y="972151"/>
                  <a:pt x="6843124" y="972151"/>
                </a:cubicBezTo>
                <a:cubicBezTo>
                  <a:pt x="6794357" y="972151"/>
                  <a:pt x="6751653" y="983673"/>
                  <a:pt x="6713504" y="1003837"/>
                </a:cubicBezTo>
                <a:close/>
                <a:moveTo>
                  <a:pt x="2627583" y="1025034"/>
                </a:moveTo>
                <a:lnTo>
                  <a:pt x="2646240" y="1009579"/>
                </a:lnTo>
                <a:cubicBezTo>
                  <a:pt x="2687546" y="980659"/>
                  <a:pt x="2734308" y="963833"/>
                  <a:pt x="2788676" y="963833"/>
                </a:cubicBezTo>
                <a:cubicBezTo>
                  <a:pt x="2837004" y="963833"/>
                  <a:pt x="2879340" y="969810"/>
                  <a:pt x="2917190" y="980270"/>
                </a:cubicBezTo>
                <a:lnTo>
                  <a:pt x="3014896" y="1021946"/>
                </a:lnTo>
                <a:lnTo>
                  <a:pt x="2918122" y="986396"/>
                </a:lnTo>
                <a:cubicBezTo>
                  <a:pt x="2880011" y="977331"/>
                  <a:pt x="2837364" y="972151"/>
                  <a:pt x="2788677" y="972151"/>
                </a:cubicBezTo>
                <a:cubicBezTo>
                  <a:pt x="2739910" y="972151"/>
                  <a:pt x="2697207" y="983673"/>
                  <a:pt x="2659057" y="1003837"/>
                </a:cubicBezTo>
                <a:close/>
                <a:moveTo>
                  <a:pt x="8073903" y="1027783"/>
                </a:moveTo>
                <a:lnTo>
                  <a:pt x="8017907" y="990765"/>
                </a:lnTo>
                <a:cubicBezTo>
                  <a:pt x="7919161" y="919825"/>
                  <a:pt x="7820483" y="847424"/>
                  <a:pt x="7622917" y="847424"/>
                </a:cubicBezTo>
                <a:cubicBezTo>
                  <a:pt x="7428209" y="847424"/>
                  <a:pt x="7330075" y="917496"/>
                  <a:pt x="7232211" y="987569"/>
                </a:cubicBezTo>
                <a:lnTo>
                  <a:pt x="7174823" y="1027023"/>
                </a:lnTo>
                <a:lnTo>
                  <a:pt x="7252165" y="963697"/>
                </a:lnTo>
                <a:cubicBezTo>
                  <a:pt x="7344206" y="886297"/>
                  <a:pt x="7441315" y="813450"/>
                  <a:pt x="7622916" y="813450"/>
                </a:cubicBezTo>
                <a:cubicBezTo>
                  <a:pt x="7818983" y="813450"/>
                  <a:pt x="7916973" y="898533"/>
                  <a:pt x="8015569" y="982221"/>
                </a:cubicBezTo>
                <a:close/>
                <a:moveTo>
                  <a:pt x="4019457" y="1027784"/>
                </a:moveTo>
                <a:lnTo>
                  <a:pt x="3963459" y="990765"/>
                </a:lnTo>
                <a:cubicBezTo>
                  <a:pt x="3864714" y="919825"/>
                  <a:pt x="3766036" y="847424"/>
                  <a:pt x="3568470" y="847424"/>
                </a:cubicBezTo>
                <a:cubicBezTo>
                  <a:pt x="3373762" y="847424"/>
                  <a:pt x="3275628" y="917496"/>
                  <a:pt x="3177764" y="987569"/>
                </a:cubicBezTo>
                <a:lnTo>
                  <a:pt x="3120377" y="1027023"/>
                </a:lnTo>
                <a:lnTo>
                  <a:pt x="3197718" y="963697"/>
                </a:lnTo>
                <a:cubicBezTo>
                  <a:pt x="3289759" y="886297"/>
                  <a:pt x="3386868" y="813450"/>
                  <a:pt x="3568470" y="813450"/>
                </a:cubicBezTo>
                <a:cubicBezTo>
                  <a:pt x="3764537" y="813450"/>
                  <a:pt x="3862526" y="898533"/>
                  <a:pt x="3961122" y="982221"/>
                </a:cubicBezTo>
                <a:close/>
                <a:moveTo>
                  <a:pt x="12128356" y="1027787"/>
                </a:moveTo>
                <a:lnTo>
                  <a:pt x="12072355" y="990765"/>
                </a:lnTo>
                <a:cubicBezTo>
                  <a:pt x="11973609" y="919825"/>
                  <a:pt x="11874931" y="847424"/>
                  <a:pt x="11677365" y="847424"/>
                </a:cubicBezTo>
                <a:cubicBezTo>
                  <a:pt x="11482656" y="847424"/>
                  <a:pt x="11384522" y="917496"/>
                  <a:pt x="11286658" y="987569"/>
                </a:cubicBezTo>
                <a:lnTo>
                  <a:pt x="11229276" y="1027019"/>
                </a:lnTo>
                <a:lnTo>
                  <a:pt x="11306612" y="963697"/>
                </a:lnTo>
                <a:cubicBezTo>
                  <a:pt x="11398654" y="886297"/>
                  <a:pt x="11495762" y="813450"/>
                  <a:pt x="11677364" y="813450"/>
                </a:cubicBezTo>
                <a:cubicBezTo>
                  <a:pt x="11873431" y="813450"/>
                  <a:pt x="11971420" y="898532"/>
                  <a:pt x="12070017" y="982221"/>
                </a:cubicBezTo>
                <a:close/>
                <a:moveTo>
                  <a:pt x="60559" y="1028527"/>
                </a:moveTo>
                <a:lnTo>
                  <a:pt x="92501" y="1009941"/>
                </a:lnTo>
                <a:cubicBezTo>
                  <a:pt x="181878" y="958147"/>
                  <a:pt x="277213" y="912503"/>
                  <a:pt x="449537" y="912503"/>
                </a:cubicBezTo>
                <a:cubicBezTo>
                  <a:pt x="594699" y="912503"/>
                  <a:pt x="685830" y="945196"/>
                  <a:pt x="763596" y="986061"/>
                </a:cubicBezTo>
                <a:lnTo>
                  <a:pt x="837490" y="1028217"/>
                </a:lnTo>
                <a:lnTo>
                  <a:pt x="766270" y="993780"/>
                </a:lnTo>
                <a:cubicBezTo>
                  <a:pt x="688641" y="959244"/>
                  <a:pt x="596139" y="931048"/>
                  <a:pt x="449537" y="931048"/>
                </a:cubicBezTo>
                <a:cubicBezTo>
                  <a:pt x="274995" y="931048"/>
                  <a:pt x="177711" y="970801"/>
                  <a:pt x="88982" y="1014489"/>
                </a:cubicBezTo>
                <a:close/>
                <a:moveTo>
                  <a:pt x="8169450" y="1028529"/>
                </a:moveTo>
                <a:lnTo>
                  <a:pt x="8201396" y="1009941"/>
                </a:lnTo>
                <a:cubicBezTo>
                  <a:pt x="8290773" y="958147"/>
                  <a:pt x="8386108" y="912503"/>
                  <a:pt x="8558432" y="912503"/>
                </a:cubicBezTo>
                <a:cubicBezTo>
                  <a:pt x="8703594" y="912503"/>
                  <a:pt x="8794725" y="945196"/>
                  <a:pt x="8872491" y="986061"/>
                </a:cubicBezTo>
                <a:lnTo>
                  <a:pt x="8946390" y="1028220"/>
                </a:lnTo>
                <a:lnTo>
                  <a:pt x="8875164" y="993780"/>
                </a:lnTo>
                <a:cubicBezTo>
                  <a:pt x="8797535" y="959244"/>
                  <a:pt x="8705033" y="931048"/>
                  <a:pt x="8558432" y="931048"/>
                </a:cubicBezTo>
                <a:cubicBezTo>
                  <a:pt x="8383890" y="931048"/>
                  <a:pt x="8286606" y="970801"/>
                  <a:pt x="8197877" y="1014489"/>
                </a:cubicBezTo>
                <a:close/>
                <a:moveTo>
                  <a:pt x="4115004" y="1028529"/>
                </a:moveTo>
                <a:lnTo>
                  <a:pt x="4146949" y="1009941"/>
                </a:lnTo>
                <a:cubicBezTo>
                  <a:pt x="4236326" y="958147"/>
                  <a:pt x="4331662" y="912503"/>
                  <a:pt x="4503985" y="912503"/>
                </a:cubicBezTo>
                <a:cubicBezTo>
                  <a:pt x="4649147" y="912503"/>
                  <a:pt x="4740278" y="945196"/>
                  <a:pt x="4818044" y="986061"/>
                </a:cubicBezTo>
                <a:lnTo>
                  <a:pt x="4891946" y="1028221"/>
                </a:lnTo>
                <a:lnTo>
                  <a:pt x="4820717" y="993780"/>
                </a:lnTo>
                <a:cubicBezTo>
                  <a:pt x="4743088" y="959244"/>
                  <a:pt x="4650585" y="931048"/>
                  <a:pt x="4503985" y="931048"/>
                </a:cubicBezTo>
                <a:cubicBezTo>
                  <a:pt x="4329444" y="931048"/>
                  <a:pt x="4232158" y="970801"/>
                  <a:pt x="4143430" y="1014489"/>
                </a:cubicBezTo>
                <a:close/>
                <a:moveTo>
                  <a:pt x="951150" y="1028980"/>
                </a:moveTo>
                <a:lnTo>
                  <a:pt x="975889" y="1015644"/>
                </a:lnTo>
                <a:cubicBezTo>
                  <a:pt x="1041132" y="985182"/>
                  <a:pt x="1120054" y="963833"/>
                  <a:pt x="1229331" y="963833"/>
                </a:cubicBezTo>
                <a:cubicBezTo>
                  <a:pt x="1283699" y="963833"/>
                  <a:pt x="1330488" y="980659"/>
                  <a:pt x="1371840" y="1009579"/>
                </a:cubicBezTo>
                <a:lnTo>
                  <a:pt x="1390993" y="1025424"/>
                </a:lnTo>
                <a:lnTo>
                  <a:pt x="1358917" y="1003837"/>
                </a:lnTo>
                <a:cubicBezTo>
                  <a:pt x="1320752" y="983673"/>
                  <a:pt x="1278057" y="972151"/>
                  <a:pt x="1229330" y="972151"/>
                </a:cubicBezTo>
                <a:cubicBezTo>
                  <a:pt x="1131876" y="972151"/>
                  <a:pt x="1058605" y="986681"/>
                  <a:pt x="997469" y="1008476"/>
                </a:cubicBezTo>
                <a:close/>
                <a:moveTo>
                  <a:pt x="5005595" y="1028982"/>
                </a:moveTo>
                <a:lnTo>
                  <a:pt x="5030337" y="1015644"/>
                </a:lnTo>
                <a:cubicBezTo>
                  <a:pt x="5095580" y="985182"/>
                  <a:pt x="5174502" y="963833"/>
                  <a:pt x="5283778" y="963833"/>
                </a:cubicBezTo>
                <a:cubicBezTo>
                  <a:pt x="5338147" y="963833"/>
                  <a:pt x="5384937" y="980659"/>
                  <a:pt x="5426288" y="1009579"/>
                </a:cubicBezTo>
                <a:lnTo>
                  <a:pt x="5445440" y="1025424"/>
                </a:lnTo>
                <a:lnTo>
                  <a:pt x="5413364" y="1003837"/>
                </a:lnTo>
                <a:cubicBezTo>
                  <a:pt x="5375200" y="983673"/>
                  <a:pt x="5332505" y="972151"/>
                  <a:pt x="5283778" y="972151"/>
                </a:cubicBezTo>
                <a:cubicBezTo>
                  <a:pt x="5186323" y="972151"/>
                  <a:pt x="5113054" y="986681"/>
                  <a:pt x="5051918" y="1008476"/>
                </a:cubicBezTo>
                <a:close/>
                <a:moveTo>
                  <a:pt x="9060040" y="1028983"/>
                </a:moveTo>
                <a:lnTo>
                  <a:pt x="9084783" y="1015644"/>
                </a:lnTo>
                <a:cubicBezTo>
                  <a:pt x="9150027" y="985182"/>
                  <a:pt x="9228949" y="963833"/>
                  <a:pt x="9338225" y="963833"/>
                </a:cubicBezTo>
                <a:cubicBezTo>
                  <a:pt x="9392593" y="963833"/>
                  <a:pt x="9439382" y="980659"/>
                  <a:pt x="9480734" y="1009579"/>
                </a:cubicBezTo>
                <a:lnTo>
                  <a:pt x="9499883" y="1025421"/>
                </a:lnTo>
                <a:lnTo>
                  <a:pt x="9467812" y="1003837"/>
                </a:lnTo>
                <a:cubicBezTo>
                  <a:pt x="9429647" y="983673"/>
                  <a:pt x="9386952" y="972151"/>
                  <a:pt x="9338225" y="972151"/>
                </a:cubicBezTo>
                <a:cubicBezTo>
                  <a:pt x="9240771" y="972151"/>
                  <a:pt x="9167500" y="986681"/>
                  <a:pt x="9106364" y="1008476"/>
                </a:cubicBezTo>
                <a:close/>
                <a:moveTo>
                  <a:pt x="6681198" y="1030040"/>
                </a:moveTo>
                <a:lnTo>
                  <a:pt x="6700609" y="1016114"/>
                </a:lnTo>
                <a:cubicBezTo>
                  <a:pt x="6741944" y="991050"/>
                  <a:pt x="6788734" y="976467"/>
                  <a:pt x="6843124" y="976467"/>
                </a:cubicBezTo>
                <a:cubicBezTo>
                  <a:pt x="6891472" y="976467"/>
                  <a:pt x="6933830" y="981647"/>
                  <a:pt x="6971703" y="990712"/>
                </a:cubicBezTo>
                <a:lnTo>
                  <a:pt x="7072527" y="1027959"/>
                </a:lnTo>
                <a:lnTo>
                  <a:pt x="6972479" y="996841"/>
                </a:lnTo>
                <a:cubicBezTo>
                  <a:pt x="6934388" y="989168"/>
                  <a:pt x="6891770" y="984784"/>
                  <a:pt x="6843123" y="984784"/>
                </a:cubicBezTo>
                <a:cubicBezTo>
                  <a:pt x="6794376" y="984784"/>
                  <a:pt x="6751689" y="994533"/>
                  <a:pt x="6713552" y="1011595"/>
                </a:cubicBezTo>
                <a:close/>
                <a:moveTo>
                  <a:pt x="10735644" y="1030041"/>
                </a:moveTo>
                <a:lnTo>
                  <a:pt x="10755057" y="1016114"/>
                </a:lnTo>
                <a:cubicBezTo>
                  <a:pt x="10796391" y="991050"/>
                  <a:pt x="10843180" y="976467"/>
                  <a:pt x="10897571" y="976467"/>
                </a:cubicBezTo>
                <a:cubicBezTo>
                  <a:pt x="10945918" y="976467"/>
                  <a:pt x="10988277" y="981647"/>
                  <a:pt x="11026150" y="990712"/>
                </a:cubicBezTo>
                <a:lnTo>
                  <a:pt x="11126971" y="1027958"/>
                </a:lnTo>
                <a:lnTo>
                  <a:pt x="11026927" y="996841"/>
                </a:lnTo>
                <a:cubicBezTo>
                  <a:pt x="10988836" y="989168"/>
                  <a:pt x="10946218" y="984784"/>
                  <a:pt x="10897571" y="984784"/>
                </a:cubicBezTo>
                <a:cubicBezTo>
                  <a:pt x="10848824" y="984784"/>
                  <a:pt x="10806137" y="994533"/>
                  <a:pt x="10768000" y="1011595"/>
                </a:cubicBezTo>
                <a:close/>
                <a:moveTo>
                  <a:pt x="2626750" y="1030041"/>
                </a:moveTo>
                <a:lnTo>
                  <a:pt x="2646163" y="1016114"/>
                </a:lnTo>
                <a:cubicBezTo>
                  <a:pt x="2687497" y="991050"/>
                  <a:pt x="2734287" y="976467"/>
                  <a:pt x="2788677" y="976467"/>
                </a:cubicBezTo>
                <a:cubicBezTo>
                  <a:pt x="2837025" y="976467"/>
                  <a:pt x="2879383" y="981647"/>
                  <a:pt x="2917256" y="990712"/>
                </a:cubicBezTo>
                <a:lnTo>
                  <a:pt x="3018077" y="1027958"/>
                </a:lnTo>
                <a:lnTo>
                  <a:pt x="2918033" y="996841"/>
                </a:lnTo>
                <a:cubicBezTo>
                  <a:pt x="2879942" y="989168"/>
                  <a:pt x="2837324" y="984784"/>
                  <a:pt x="2788677" y="984784"/>
                </a:cubicBezTo>
                <a:cubicBezTo>
                  <a:pt x="2739930" y="984784"/>
                  <a:pt x="2697242" y="994533"/>
                  <a:pt x="2659106" y="1011595"/>
                </a:cubicBezTo>
                <a:close/>
                <a:moveTo>
                  <a:pt x="11126004" y="1032585"/>
                </a:moveTo>
                <a:lnTo>
                  <a:pt x="11026857" y="1007355"/>
                </a:lnTo>
                <a:cubicBezTo>
                  <a:pt x="10988783" y="1001080"/>
                  <a:pt x="10946188" y="997494"/>
                  <a:pt x="10897571" y="997494"/>
                </a:cubicBezTo>
                <a:cubicBezTo>
                  <a:pt x="10873203" y="997494"/>
                  <a:pt x="10850350" y="999488"/>
                  <a:pt x="10828824" y="1003227"/>
                </a:cubicBezTo>
                <a:lnTo>
                  <a:pt x="10771114" y="1018611"/>
                </a:lnTo>
                <a:lnTo>
                  <a:pt x="10798180" y="1004845"/>
                </a:lnTo>
                <a:cubicBezTo>
                  <a:pt x="10828348" y="994905"/>
                  <a:pt x="10861266" y="989421"/>
                  <a:pt x="10897571" y="989421"/>
                </a:cubicBezTo>
                <a:cubicBezTo>
                  <a:pt x="10945978" y="989421"/>
                  <a:pt x="10988383" y="993800"/>
                  <a:pt x="11026291" y="1001464"/>
                </a:cubicBezTo>
                <a:close/>
                <a:moveTo>
                  <a:pt x="7071561" y="1032586"/>
                </a:moveTo>
                <a:lnTo>
                  <a:pt x="6972409" y="1007355"/>
                </a:lnTo>
                <a:cubicBezTo>
                  <a:pt x="6934335" y="1001080"/>
                  <a:pt x="6891740" y="997494"/>
                  <a:pt x="6843123" y="997494"/>
                </a:cubicBezTo>
                <a:cubicBezTo>
                  <a:pt x="6818755" y="997494"/>
                  <a:pt x="6795902" y="999488"/>
                  <a:pt x="6774376" y="1003227"/>
                </a:cubicBezTo>
                <a:lnTo>
                  <a:pt x="6716667" y="1018611"/>
                </a:lnTo>
                <a:lnTo>
                  <a:pt x="6743732" y="1004845"/>
                </a:lnTo>
                <a:cubicBezTo>
                  <a:pt x="6773900" y="994905"/>
                  <a:pt x="6806818" y="989421"/>
                  <a:pt x="6843123" y="989421"/>
                </a:cubicBezTo>
                <a:cubicBezTo>
                  <a:pt x="6891531" y="989421"/>
                  <a:pt x="6933936" y="993800"/>
                  <a:pt x="6971844" y="1001464"/>
                </a:cubicBezTo>
                <a:close/>
                <a:moveTo>
                  <a:pt x="3017116" y="1032587"/>
                </a:moveTo>
                <a:lnTo>
                  <a:pt x="2917962" y="1007355"/>
                </a:lnTo>
                <a:cubicBezTo>
                  <a:pt x="2879888" y="1001080"/>
                  <a:pt x="2837293" y="997494"/>
                  <a:pt x="2788676" y="997494"/>
                </a:cubicBezTo>
                <a:cubicBezTo>
                  <a:pt x="2764308" y="997494"/>
                  <a:pt x="2741455" y="999488"/>
                  <a:pt x="2719929" y="1003227"/>
                </a:cubicBezTo>
                <a:lnTo>
                  <a:pt x="2662221" y="1018611"/>
                </a:lnTo>
                <a:lnTo>
                  <a:pt x="2689285" y="1004845"/>
                </a:lnTo>
                <a:cubicBezTo>
                  <a:pt x="2719453" y="994905"/>
                  <a:pt x="2752372" y="989421"/>
                  <a:pt x="2788677" y="989421"/>
                </a:cubicBezTo>
                <a:cubicBezTo>
                  <a:pt x="2837084" y="989421"/>
                  <a:pt x="2879489" y="993800"/>
                  <a:pt x="2917397" y="1001464"/>
                </a:cubicBezTo>
                <a:close/>
                <a:moveTo>
                  <a:pt x="5005704" y="1032915"/>
                </a:moveTo>
                <a:lnTo>
                  <a:pt x="5030265" y="1021434"/>
                </a:lnTo>
                <a:cubicBezTo>
                  <a:pt x="5095516" y="995008"/>
                  <a:pt x="5174457" y="976467"/>
                  <a:pt x="5283778" y="976467"/>
                </a:cubicBezTo>
                <a:cubicBezTo>
                  <a:pt x="5338090" y="976467"/>
                  <a:pt x="5384851" y="991050"/>
                  <a:pt x="5426193" y="1016114"/>
                </a:cubicBezTo>
                <a:lnTo>
                  <a:pt x="5444985" y="1029590"/>
                </a:lnTo>
                <a:lnTo>
                  <a:pt x="5413385" y="1011595"/>
                </a:lnTo>
                <a:cubicBezTo>
                  <a:pt x="5375216" y="994533"/>
                  <a:pt x="5332515" y="984784"/>
                  <a:pt x="5283778" y="984784"/>
                </a:cubicBezTo>
                <a:cubicBezTo>
                  <a:pt x="5186305" y="984784"/>
                  <a:pt x="5113048" y="997096"/>
                  <a:pt x="5051939" y="1015563"/>
                </a:cubicBezTo>
                <a:close/>
                <a:moveTo>
                  <a:pt x="951257" y="1032915"/>
                </a:moveTo>
                <a:lnTo>
                  <a:pt x="975816" y="1021434"/>
                </a:lnTo>
                <a:cubicBezTo>
                  <a:pt x="1041068" y="995008"/>
                  <a:pt x="1120009" y="976467"/>
                  <a:pt x="1229330" y="976467"/>
                </a:cubicBezTo>
                <a:cubicBezTo>
                  <a:pt x="1283642" y="976467"/>
                  <a:pt x="1330402" y="991050"/>
                  <a:pt x="1371744" y="1016114"/>
                </a:cubicBezTo>
                <a:lnTo>
                  <a:pt x="1390536" y="1029589"/>
                </a:lnTo>
                <a:lnTo>
                  <a:pt x="1358937" y="1011595"/>
                </a:lnTo>
                <a:cubicBezTo>
                  <a:pt x="1320768" y="994533"/>
                  <a:pt x="1278067" y="984784"/>
                  <a:pt x="1229330" y="984784"/>
                </a:cubicBezTo>
                <a:cubicBezTo>
                  <a:pt x="1131856" y="984784"/>
                  <a:pt x="1058601" y="997096"/>
                  <a:pt x="997492" y="1015563"/>
                </a:cubicBezTo>
                <a:close/>
                <a:moveTo>
                  <a:pt x="9060150" y="1032916"/>
                </a:moveTo>
                <a:lnTo>
                  <a:pt x="9084711" y="1021434"/>
                </a:lnTo>
                <a:cubicBezTo>
                  <a:pt x="9149963" y="995008"/>
                  <a:pt x="9228904" y="976467"/>
                  <a:pt x="9338225" y="976467"/>
                </a:cubicBezTo>
                <a:cubicBezTo>
                  <a:pt x="9392537" y="976467"/>
                  <a:pt x="9439297" y="991050"/>
                  <a:pt x="9480638" y="1016114"/>
                </a:cubicBezTo>
                <a:lnTo>
                  <a:pt x="9499432" y="1029590"/>
                </a:lnTo>
                <a:lnTo>
                  <a:pt x="9467831" y="1011595"/>
                </a:lnTo>
                <a:cubicBezTo>
                  <a:pt x="9429663" y="994533"/>
                  <a:pt x="9386962" y="984784"/>
                  <a:pt x="9338225" y="984784"/>
                </a:cubicBezTo>
                <a:cubicBezTo>
                  <a:pt x="9240751" y="984784"/>
                  <a:pt x="9167495" y="997096"/>
                  <a:pt x="9106387" y="1015563"/>
                </a:cubicBezTo>
                <a:close/>
                <a:moveTo>
                  <a:pt x="6610887" y="1034402"/>
                </a:moveTo>
                <a:lnTo>
                  <a:pt x="6528742" y="954109"/>
                </a:lnTo>
                <a:cubicBezTo>
                  <a:pt x="6399291" y="804538"/>
                  <a:pt x="6307116" y="605111"/>
                  <a:pt x="6063730" y="605111"/>
                </a:cubicBezTo>
                <a:cubicBezTo>
                  <a:pt x="5820345" y="605111"/>
                  <a:pt x="5727389" y="804538"/>
                  <a:pt x="5597509" y="954109"/>
                </a:cubicBezTo>
                <a:lnTo>
                  <a:pt x="5522526" y="1027222"/>
                </a:lnTo>
                <a:lnTo>
                  <a:pt x="5580177" y="961847"/>
                </a:lnTo>
                <a:cubicBezTo>
                  <a:pt x="5721435" y="777098"/>
                  <a:pt x="5810254" y="508373"/>
                  <a:pt x="6064131" y="508373"/>
                </a:cubicBezTo>
                <a:cubicBezTo>
                  <a:pt x="6318006" y="508373"/>
                  <a:pt x="6406205" y="777098"/>
                  <a:pt x="6547060" y="961847"/>
                </a:cubicBezTo>
                <a:close/>
                <a:moveTo>
                  <a:pt x="10665337" y="1034405"/>
                </a:moveTo>
                <a:lnTo>
                  <a:pt x="10583189" y="954109"/>
                </a:lnTo>
                <a:cubicBezTo>
                  <a:pt x="10453739" y="804538"/>
                  <a:pt x="10361564" y="605111"/>
                  <a:pt x="10118178" y="605111"/>
                </a:cubicBezTo>
                <a:cubicBezTo>
                  <a:pt x="9874792" y="605111"/>
                  <a:pt x="9781836" y="804538"/>
                  <a:pt x="9651956" y="954109"/>
                </a:cubicBezTo>
                <a:lnTo>
                  <a:pt x="9576972" y="1027222"/>
                </a:lnTo>
                <a:lnTo>
                  <a:pt x="9634624" y="961847"/>
                </a:lnTo>
                <a:cubicBezTo>
                  <a:pt x="9775882" y="777098"/>
                  <a:pt x="9864702" y="508373"/>
                  <a:pt x="10118578" y="508373"/>
                </a:cubicBezTo>
                <a:cubicBezTo>
                  <a:pt x="10372454" y="508373"/>
                  <a:pt x="10460653" y="777098"/>
                  <a:pt x="10601507" y="961847"/>
                </a:cubicBezTo>
                <a:close/>
                <a:moveTo>
                  <a:pt x="2556445" y="1034407"/>
                </a:moveTo>
                <a:lnTo>
                  <a:pt x="2474295" y="954109"/>
                </a:lnTo>
                <a:cubicBezTo>
                  <a:pt x="2344844" y="804538"/>
                  <a:pt x="2252669" y="605111"/>
                  <a:pt x="2009283" y="605111"/>
                </a:cubicBezTo>
                <a:cubicBezTo>
                  <a:pt x="1765897" y="605111"/>
                  <a:pt x="1672941" y="804538"/>
                  <a:pt x="1543061" y="954109"/>
                </a:cubicBezTo>
                <a:lnTo>
                  <a:pt x="1468082" y="1027217"/>
                </a:lnTo>
                <a:lnTo>
                  <a:pt x="1525730" y="961847"/>
                </a:lnTo>
                <a:cubicBezTo>
                  <a:pt x="1666988" y="777098"/>
                  <a:pt x="1755807" y="508373"/>
                  <a:pt x="2009683" y="508373"/>
                </a:cubicBezTo>
                <a:cubicBezTo>
                  <a:pt x="2263560" y="508373"/>
                  <a:pt x="2351758" y="777098"/>
                  <a:pt x="2492613" y="961847"/>
                </a:cubicBezTo>
                <a:close/>
                <a:moveTo>
                  <a:pt x="6613100" y="1036355"/>
                </a:moveTo>
                <a:lnTo>
                  <a:pt x="6612393" y="1035874"/>
                </a:lnTo>
                <a:lnTo>
                  <a:pt x="6611707" y="1035204"/>
                </a:lnTo>
                <a:close/>
                <a:moveTo>
                  <a:pt x="10667550" y="1036357"/>
                </a:moveTo>
                <a:lnTo>
                  <a:pt x="10666841" y="1035874"/>
                </a:lnTo>
                <a:lnTo>
                  <a:pt x="10666153" y="1035202"/>
                </a:lnTo>
                <a:close/>
                <a:moveTo>
                  <a:pt x="2558658" y="1036358"/>
                </a:moveTo>
                <a:lnTo>
                  <a:pt x="2557946" y="1035874"/>
                </a:lnTo>
                <a:lnTo>
                  <a:pt x="2557256" y="1035200"/>
                </a:lnTo>
                <a:close/>
                <a:moveTo>
                  <a:pt x="8954817" y="1037425"/>
                </a:moveTo>
                <a:lnTo>
                  <a:pt x="8948728" y="1035299"/>
                </a:lnTo>
                <a:cubicBezTo>
                  <a:pt x="8852713" y="995646"/>
                  <a:pt x="8753420" y="954714"/>
                  <a:pt x="8558032" y="954714"/>
                </a:cubicBezTo>
                <a:cubicBezTo>
                  <a:pt x="8383250" y="954714"/>
                  <a:pt x="8286536" y="987047"/>
                  <a:pt x="8197803" y="1022809"/>
                </a:cubicBezTo>
                <a:lnTo>
                  <a:pt x="8162538" y="1037061"/>
                </a:lnTo>
                <a:lnTo>
                  <a:pt x="8204488" y="1016546"/>
                </a:lnTo>
                <a:cubicBezTo>
                  <a:pt x="8295645" y="972285"/>
                  <a:pt x="8388747" y="935364"/>
                  <a:pt x="8558432" y="935364"/>
                </a:cubicBezTo>
                <a:cubicBezTo>
                  <a:pt x="8752181" y="935364"/>
                  <a:pt x="8849655" y="984611"/>
                  <a:pt x="8947429" y="1033858"/>
                </a:cubicBezTo>
                <a:close/>
                <a:moveTo>
                  <a:pt x="845920" y="1037425"/>
                </a:moveTo>
                <a:lnTo>
                  <a:pt x="839834" y="1035299"/>
                </a:lnTo>
                <a:cubicBezTo>
                  <a:pt x="743819" y="995646"/>
                  <a:pt x="644525" y="954714"/>
                  <a:pt x="449137" y="954714"/>
                </a:cubicBezTo>
                <a:cubicBezTo>
                  <a:pt x="274355" y="954714"/>
                  <a:pt x="177640" y="987047"/>
                  <a:pt x="88908" y="1022809"/>
                </a:cubicBezTo>
                <a:lnTo>
                  <a:pt x="53640" y="1037062"/>
                </a:lnTo>
                <a:lnTo>
                  <a:pt x="95593" y="1016546"/>
                </a:lnTo>
                <a:cubicBezTo>
                  <a:pt x="186750" y="972285"/>
                  <a:pt x="279852" y="935364"/>
                  <a:pt x="449537" y="935364"/>
                </a:cubicBezTo>
                <a:cubicBezTo>
                  <a:pt x="643286" y="935364"/>
                  <a:pt x="740760" y="984611"/>
                  <a:pt x="838534" y="1033858"/>
                </a:cubicBezTo>
                <a:close/>
                <a:moveTo>
                  <a:pt x="4900371" y="1037426"/>
                </a:moveTo>
                <a:lnTo>
                  <a:pt x="4894280" y="1035299"/>
                </a:lnTo>
                <a:cubicBezTo>
                  <a:pt x="4798266" y="995646"/>
                  <a:pt x="4698973" y="954714"/>
                  <a:pt x="4503584" y="954714"/>
                </a:cubicBezTo>
                <a:cubicBezTo>
                  <a:pt x="4328803" y="954714"/>
                  <a:pt x="4232089" y="987047"/>
                  <a:pt x="4143355" y="1022809"/>
                </a:cubicBezTo>
                <a:lnTo>
                  <a:pt x="4108091" y="1037061"/>
                </a:lnTo>
                <a:lnTo>
                  <a:pt x="4150040" y="1016546"/>
                </a:lnTo>
                <a:cubicBezTo>
                  <a:pt x="4241198" y="972285"/>
                  <a:pt x="4334300" y="935364"/>
                  <a:pt x="4503985" y="935364"/>
                </a:cubicBezTo>
                <a:cubicBezTo>
                  <a:pt x="4697733" y="935364"/>
                  <a:pt x="4795208" y="984611"/>
                  <a:pt x="4892982" y="1033858"/>
                </a:cubicBezTo>
                <a:close/>
                <a:moveTo>
                  <a:pt x="12135535" y="1037797"/>
                </a:moveTo>
                <a:lnTo>
                  <a:pt x="12071854" y="1003356"/>
                </a:lnTo>
                <a:cubicBezTo>
                  <a:pt x="11973119" y="945345"/>
                  <a:pt x="11874351" y="886121"/>
                  <a:pt x="11676964" y="886121"/>
                </a:cubicBezTo>
                <a:cubicBezTo>
                  <a:pt x="11482496" y="886121"/>
                  <a:pt x="11384362" y="943502"/>
                  <a:pt x="11286438" y="1000883"/>
                </a:cubicBezTo>
                <a:lnTo>
                  <a:pt x="11224560" y="1035694"/>
                </a:lnTo>
                <a:lnTo>
                  <a:pt x="11306531" y="978910"/>
                </a:lnTo>
                <a:cubicBezTo>
                  <a:pt x="11398623" y="913398"/>
                  <a:pt x="11495800" y="851741"/>
                  <a:pt x="11677365" y="851741"/>
                </a:cubicBezTo>
                <a:cubicBezTo>
                  <a:pt x="11873552" y="851741"/>
                  <a:pt x="11971616" y="923782"/>
                  <a:pt x="12070207" y="994609"/>
                </a:cubicBezTo>
                <a:close/>
                <a:moveTo>
                  <a:pt x="8081088" y="1037797"/>
                </a:moveTo>
                <a:lnTo>
                  <a:pt x="8017406" y="1003356"/>
                </a:lnTo>
                <a:cubicBezTo>
                  <a:pt x="7918672" y="945346"/>
                  <a:pt x="7819903" y="886121"/>
                  <a:pt x="7622516" y="886121"/>
                </a:cubicBezTo>
                <a:cubicBezTo>
                  <a:pt x="7428048" y="886121"/>
                  <a:pt x="7329914" y="943502"/>
                  <a:pt x="7231991" y="1000883"/>
                </a:cubicBezTo>
                <a:lnTo>
                  <a:pt x="7170114" y="1035693"/>
                </a:lnTo>
                <a:lnTo>
                  <a:pt x="7252083" y="978910"/>
                </a:lnTo>
                <a:cubicBezTo>
                  <a:pt x="7344175" y="913398"/>
                  <a:pt x="7441352" y="851741"/>
                  <a:pt x="7622917" y="851741"/>
                </a:cubicBezTo>
                <a:cubicBezTo>
                  <a:pt x="7819104" y="851741"/>
                  <a:pt x="7917168" y="923782"/>
                  <a:pt x="8015760" y="994610"/>
                </a:cubicBezTo>
                <a:close/>
                <a:moveTo>
                  <a:pt x="4026641" y="1037797"/>
                </a:moveTo>
                <a:lnTo>
                  <a:pt x="3962958" y="1003356"/>
                </a:lnTo>
                <a:cubicBezTo>
                  <a:pt x="3864225" y="945346"/>
                  <a:pt x="3765457" y="886121"/>
                  <a:pt x="3568070" y="886121"/>
                </a:cubicBezTo>
                <a:cubicBezTo>
                  <a:pt x="3373601" y="886121"/>
                  <a:pt x="3275467" y="943502"/>
                  <a:pt x="3177543" y="1000883"/>
                </a:cubicBezTo>
                <a:lnTo>
                  <a:pt x="3115671" y="1035691"/>
                </a:lnTo>
                <a:lnTo>
                  <a:pt x="3197637" y="978910"/>
                </a:lnTo>
                <a:cubicBezTo>
                  <a:pt x="3289728" y="913398"/>
                  <a:pt x="3386905" y="851741"/>
                  <a:pt x="3568470" y="851741"/>
                </a:cubicBezTo>
                <a:cubicBezTo>
                  <a:pt x="3764657" y="851741"/>
                  <a:pt x="3862721" y="923782"/>
                  <a:pt x="3961312" y="994610"/>
                </a:cubicBezTo>
                <a:close/>
                <a:moveTo>
                  <a:pt x="10664373" y="1038521"/>
                </a:moveTo>
                <a:lnTo>
                  <a:pt x="10583476" y="976974"/>
                </a:lnTo>
                <a:cubicBezTo>
                  <a:pt x="10454123" y="860639"/>
                  <a:pt x="10362023" y="705525"/>
                  <a:pt x="10118338" y="705525"/>
                </a:cubicBezTo>
                <a:cubicBezTo>
                  <a:pt x="9874652" y="705525"/>
                  <a:pt x="9782114" y="860639"/>
                  <a:pt x="9652375" y="976974"/>
                </a:cubicBezTo>
                <a:lnTo>
                  <a:pt x="9572208" y="1037804"/>
                </a:lnTo>
                <a:lnTo>
                  <a:pt x="9634318" y="980136"/>
                </a:lnTo>
                <a:cubicBezTo>
                  <a:pt x="9775495" y="828976"/>
                  <a:pt x="9864439" y="609108"/>
                  <a:pt x="10118577" y="609108"/>
                </a:cubicBezTo>
                <a:cubicBezTo>
                  <a:pt x="10372716" y="609108"/>
                  <a:pt x="10460868" y="828976"/>
                  <a:pt x="10601636" y="980136"/>
                </a:cubicBezTo>
                <a:close/>
                <a:moveTo>
                  <a:pt x="6609926" y="1038521"/>
                </a:moveTo>
                <a:lnTo>
                  <a:pt x="6529028" y="976974"/>
                </a:lnTo>
                <a:cubicBezTo>
                  <a:pt x="6399675" y="860639"/>
                  <a:pt x="6307575" y="705525"/>
                  <a:pt x="6063890" y="705525"/>
                </a:cubicBezTo>
                <a:cubicBezTo>
                  <a:pt x="5820205" y="705525"/>
                  <a:pt x="5727667" y="860639"/>
                  <a:pt x="5597928" y="976974"/>
                </a:cubicBezTo>
                <a:lnTo>
                  <a:pt x="5517758" y="1037806"/>
                </a:lnTo>
                <a:lnTo>
                  <a:pt x="5579871" y="980136"/>
                </a:lnTo>
                <a:cubicBezTo>
                  <a:pt x="5721048" y="828976"/>
                  <a:pt x="5809993" y="609108"/>
                  <a:pt x="6064131" y="609108"/>
                </a:cubicBezTo>
                <a:cubicBezTo>
                  <a:pt x="6318268" y="609108"/>
                  <a:pt x="6406420" y="828976"/>
                  <a:pt x="6547188" y="980136"/>
                </a:cubicBezTo>
                <a:close/>
                <a:moveTo>
                  <a:pt x="2555479" y="1038522"/>
                </a:moveTo>
                <a:lnTo>
                  <a:pt x="2474581" y="976974"/>
                </a:lnTo>
                <a:cubicBezTo>
                  <a:pt x="2345228" y="860639"/>
                  <a:pt x="2253128" y="705525"/>
                  <a:pt x="2009443" y="705525"/>
                </a:cubicBezTo>
                <a:cubicBezTo>
                  <a:pt x="1765757" y="705525"/>
                  <a:pt x="1673219" y="860639"/>
                  <a:pt x="1543480" y="976974"/>
                </a:cubicBezTo>
                <a:lnTo>
                  <a:pt x="1463312" y="1037806"/>
                </a:lnTo>
                <a:lnTo>
                  <a:pt x="1525423" y="980136"/>
                </a:lnTo>
                <a:cubicBezTo>
                  <a:pt x="1666600" y="828976"/>
                  <a:pt x="1755544" y="609108"/>
                  <a:pt x="2009683" y="609108"/>
                </a:cubicBezTo>
                <a:cubicBezTo>
                  <a:pt x="2263821" y="609108"/>
                  <a:pt x="2351973" y="828976"/>
                  <a:pt x="2492741" y="980136"/>
                </a:cubicBezTo>
                <a:close/>
                <a:moveTo>
                  <a:pt x="11223856" y="1040919"/>
                </a:moveTo>
                <a:lnTo>
                  <a:pt x="11306351" y="994183"/>
                </a:lnTo>
                <a:cubicBezTo>
                  <a:pt x="11398389" y="940641"/>
                  <a:pt x="11495459" y="890288"/>
                  <a:pt x="11676725" y="890438"/>
                </a:cubicBezTo>
                <a:cubicBezTo>
                  <a:pt x="11873451" y="890438"/>
                  <a:pt x="11971201" y="949258"/>
                  <a:pt x="12069804" y="1007235"/>
                </a:cubicBezTo>
                <a:lnTo>
                  <a:pt x="12129526" y="1039538"/>
                </a:lnTo>
                <a:lnTo>
                  <a:pt x="12071856" y="1015297"/>
                </a:lnTo>
                <a:cubicBezTo>
                  <a:pt x="11973129" y="970192"/>
                  <a:pt x="11874391" y="924098"/>
                  <a:pt x="11677124" y="924098"/>
                </a:cubicBezTo>
                <a:cubicBezTo>
                  <a:pt x="11483096" y="924098"/>
                  <a:pt x="11384962" y="968727"/>
                  <a:pt x="11286928" y="1013358"/>
                </a:cubicBezTo>
                <a:close/>
                <a:moveTo>
                  <a:pt x="7169408" y="1040919"/>
                </a:moveTo>
                <a:lnTo>
                  <a:pt x="7251903" y="994183"/>
                </a:lnTo>
                <a:cubicBezTo>
                  <a:pt x="7343942" y="940641"/>
                  <a:pt x="7441012" y="890288"/>
                  <a:pt x="7622277" y="890438"/>
                </a:cubicBezTo>
                <a:cubicBezTo>
                  <a:pt x="7819004" y="890438"/>
                  <a:pt x="7916753" y="949258"/>
                  <a:pt x="8015356" y="1007235"/>
                </a:cubicBezTo>
                <a:lnTo>
                  <a:pt x="8075077" y="1039537"/>
                </a:lnTo>
                <a:lnTo>
                  <a:pt x="8017408" y="1015296"/>
                </a:lnTo>
                <a:cubicBezTo>
                  <a:pt x="7918682" y="970192"/>
                  <a:pt x="7819944" y="924098"/>
                  <a:pt x="7622676" y="924098"/>
                </a:cubicBezTo>
                <a:cubicBezTo>
                  <a:pt x="7428648" y="924098"/>
                  <a:pt x="7330514" y="968727"/>
                  <a:pt x="7232480" y="1013358"/>
                </a:cubicBezTo>
                <a:close/>
                <a:moveTo>
                  <a:pt x="3114962" y="1040919"/>
                </a:moveTo>
                <a:lnTo>
                  <a:pt x="3197456" y="994183"/>
                </a:lnTo>
                <a:cubicBezTo>
                  <a:pt x="3289494" y="940641"/>
                  <a:pt x="3386565" y="890288"/>
                  <a:pt x="3567830" y="890438"/>
                </a:cubicBezTo>
                <a:cubicBezTo>
                  <a:pt x="3764557" y="890438"/>
                  <a:pt x="3862306" y="949258"/>
                  <a:pt x="3960909" y="1007235"/>
                </a:cubicBezTo>
                <a:lnTo>
                  <a:pt x="4020630" y="1039536"/>
                </a:lnTo>
                <a:lnTo>
                  <a:pt x="3962962" y="1015296"/>
                </a:lnTo>
                <a:cubicBezTo>
                  <a:pt x="3864234" y="970192"/>
                  <a:pt x="3765496" y="924098"/>
                  <a:pt x="3568230" y="924098"/>
                </a:cubicBezTo>
                <a:cubicBezTo>
                  <a:pt x="3374201" y="924098"/>
                  <a:pt x="3276067" y="968727"/>
                  <a:pt x="3178033" y="1013358"/>
                </a:cubicBezTo>
                <a:close/>
                <a:moveTo>
                  <a:pt x="10742464" y="1043183"/>
                </a:moveTo>
                <a:lnTo>
                  <a:pt x="10768666" y="1031581"/>
                </a:lnTo>
                <a:cubicBezTo>
                  <a:pt x="10806539" y="1020723"/>
                  <a:pt x="10848925" y="1014519"/>
                  <a:pt x="10897332" y="1014519"/>
                </a:cubicBezTo>
                <a:cubicBezTo>
                  <a:pt x="10994146" y="1014519"/>
                  <a:pt x="11067037" y="1025676"/>
                  <a:pt x="11127978" y="1042412"/>
                </a:cubicBezTo>
                <a:lnTo>
                  <a:pt x="11129459" y="1042917"/>
                </a:lnTo>
                <a:lnTo>
                  <a:pt x="11128915" y="1042767"/>
                </a:lnTo>
                <a:cubicBezTo>
                  <a:pt x="11067885" y="1030803"/>
                  <a:pt x="10994784" y="1022834"/>
                  <a:pt x="10897570" y="1022834"/>
                </a:cubicBezTo>
                <a:cubicBezTo>
                  <a:pt x="10848983" y="1022834"/>
                  <a:pt x="10806422" y="1027266"/>
                  <a:pt x="10768383" y="1035022"/>
                </a:cubicBezTo>
                <a:close/>
                <a:moveTo>
                  <a:pt x="6688015" y="1043183"/>
                </a:moveTo>
                <a:lnTo>
                  <a:pt x="6714218" y="1031581"/>
                </a:lnTo>
                <a:cubicBezTo>
                  <a:pt x="6752092" y="1020723"/>
                  <a:pt x="6794477" y="1014519"/>
                  <a:pt x="6842884" y="1014519"/>
                </a:cubicBezTo>
                <a:cubicBezTo>
                  <a:pt x="6939699" y="1014519"/>
                  <a:pt x="7012589" y="1025676"/>
                  <a:pt x="7073530" y="1042412"/>
                </a:cubicBezTo>
                <a:lnTo>
                  <a:pt x="7075010" y="1042916"/>
                </a:lnTo>
                <a:lnTo>
                  <a:pt x="7074468" y="1042767"/>
                </a:lnTo>
                <a:cubicBezTo>
                  <a:pt x="7013438" y="1030803"/>
                  <a:pt x="6940337" y="1022834"/>
                  <a:pt x="6843123" y="1022834"/>
                </a:cubicBezTo>
                <a:cubicBezTo>
                  <a:pt x="6794536" y="1022834"/>
                  <a:pt x="6751975" y="1027266"/>
                  <a:pt x="6713936" y="1035022"/>
                </a:cubicBezTo>
                <a:close/>
                <a:moveTo>
                  <a:pt x="2633566" y="1043183"/>
                </a:moveTo>
                <a:lnTo>
                  <a:pt x="2659771" y="1031581"/>
                </a:lnTo>
                <a:cubicBezTo>
                  <a:pt x="2697644" y="1020723"/>
                  <a:pt x="2740029" y="1014519"/>
                  <a:pt x="2788437" y="1014519"/>
                </a:cubicBezTo>
                <a:cubicBezTo>
                  <a:pt x="2885251" y="1014519"/>
                  <a:pt x="2958142" y="1025676"/>
                  <a:pt x="3019083" y="1042412"/>
                </a:cubicBezTo>
                <a:lnTo>
                  <a:pt x="3020565" y="1042917"/>
                </a:lnTo>
                <a:lnTo>
                  <a:pt x="3020021" y="1042767"/>
                </a:lnTo>
                <a:cubicBezTo>
                  <a:pt x="2958990" y="1030803"/>
                  <a:pt x="2885890" y="1022834"/>
                  <a:pt x="2788676" y="1022834"/>
                </a:cubicBezTo>
                <a:cubicBezTo>
                  <a:pt x="2740088" y="1022834"/>
                  <a:pt x="2697527" y="1027266"/>
                  <a:pt x="2659488" y="1035022"/>
                </a:cubicBezTo>
                <a:close/>
                <a:moveTo>
                  <a:pt x="9072116" y="1043563"/>
                </a:moveTo>
                <a:lnTo>
                  <a:pt x="9106391" y="1034265"/>
                </a:lnTo>
                <a:cubicBezTo>
                  <a:pt x="9167380" y="1022473"/>
                  <a:pt x="9240690" y="1014519"/>
                  <a:pt x="9337984" y="1014519"/>
                </a:cubicBezTo>
                <a:cubicBezTo>
                  <a:pt x="9386421" y="1014519"/>
                  <a:pt x="9428850" y="1020723"/>
                  <a:pt x="9466778" y="1031581"/>
                </a:cubicBezTo>
                <a:lnTo>
                  <a:pt x="9492104" y="1042774"/>
                </a:lnTo>
                <a:lnTo>
                  <a:pt x="9467447" y="1035022"/>
                </a:lnTo>
                <a:cubicBezTo>
                  <a:pt x="9429376" y="1027266"/>
                  <a:pt x="9386801" y="1022834"/>
                  <a:pt x="9338224" y="1022834"/>
                </a:cubicBezTo>
                <a:cubicBezTo>
                  <a:pt x="9241069" y="1022834"/>
                  <a:pt x="9168039" y="1028420"/>
                  <a:pt x="9107071" y="1036799"/>
                </a:cubicBezTo>
                <a:close/>
                <a:moveTo>
                  <a:pt x="963222" y="1043563"/>
                </a:moveTo>
                <a:lnTo>
                  <a:pt x="997496" y="1034265"/>
                </a:lnTo>
                <a:cubicBezTo>
                  <a:pt x="1058485" y="1022473"/>
                  <a:pt x="1131795" y="1014519"/>
                  <a:pt x="1229089" y="1014519"/>
                </a:cubicBezTo>
                <a:cubicBezTo>
                  <a:pt x="1277527" y="1014519"/>
                  <a:pt x="1319956" y="1020723"/>
                  <a:pt x="1357883" y="1031581"/>
                </a:cubicBezTo>
                <a:lnTo>
                  <a:pt x="1383209" y="1042774"/>
                </a:lnTo>
                <a:lnTo>
                  <a:pt x="1358552" y="1035022"/>
                </a:lnTo>
                <a:cubicBezTo>
                  <a:pt x="1320482" y="1027266"/>
                  <a:pt x="1277907" y="1022834"/>
                  <a:pt x="1229329" y="1022834"/>
                </a:cubicBezTo>
                <a:cubicBezTo>
                  <a:pt x="1132175" y="1022834"/>
                  <a:pt x="1059144" y="1028420"/>
                  <a:pt x="998176" y="1036799"/>
                </a:cubicBezTo>
                <a:close/>
                <a:moveTo>
                  <a:pt x="5017667" y="1043564"/>
                </a:moveTo>
                <a:lnTo>
                  <a:pt x="5051945" y="1034265"/>
                </a:lnTo>
                <a:cubicBezTo>
                  <a:pt x="5112932" y="1022473"/>
                  <a:pt x="5186243" y="1014519"/>
                  <a:pt x="5283537" y="1014519"/>
                </a:cubicBezTo>
                <a:cubicBezTo>
                  <a:pt x="5331975" y="1014519"/>
                  <a:pt x="5374404" y="1020723"/>
                  <a:pt x="5412331" y="1031581"/>
                </a:cubicBezTo>
                <a:lnTo>
                  <a:pt x="5437658" y="1042774"/>
                </a:lnTo>
                <a:lnTo>
                  <a:pt x="5413001" y="1035022"/>
                </a:lnTo>
                <a:cubicBezTo>
                  <a:pt x="5374930" y="1027266"/>
                  <a:pt x="5332355" y="1022834"/>
                  <a:pt x="5283778" y="1022834"/>
                </a:cubicBezTo>
                <a:cubicBezTo>
                  <a:pt x="5186623" y="1022834"/>
                  <a:pt x="5113592" y="1028420"/>
                  <a:pt x="5052625" y="1036799"/>
                </a:cubicBezTo>
                <a:close/>
                <a:moveTo>
                  <a:pt x="8155590" y="1044693"/>
                </a:moveTo>
                <a:lnTo>
                  <a:pt x="8204757" y="1025019"/>
                </a:lnTo>
                <a:cubicBezTo>
                  <a:pt x="8296364" y="988661"/>
                  <a:pt x="8389106" y="958712"/>
                  <a:pt x="8558431" y="958712"/>
                </a:cubicBezTo>
                <a:cubicBezTo>
                  <a:pt x="8752460" y="958712"/>
                  <a:pt x="8850055" y="998944"/>
                  <a:pt x="8947819" y="1039177"/>
                </a:cubicBezTo>
                <a:lnTo>
                  <a:pt x="8953293" y="1041338"/>
                </a:lnTo>
                <a:lnTo>
                  <a:pt x="8948728" y="1040099"/>
                </a:lnTo>
                <a:cubicBezTo>
                  <a:pt x="8852713" y="1009400"/>
                  <a:pt x="8753499" y="977422"/>
                  <a:pt x="8558192" y="977422"/>
                </a:cubicBezTo>
                <a:cubicBezTo>
                  <a:pt x="8441750" y="977422"/>
                  <a:pt x="8360165" y="988574"/>
                  <a:pt x="8292391" y="1004264"/>
                </a:cubicBezTo>
                <a:close/>
                <a:moveTo>
                  <a:pt x="4101143" y="1044693"/>
                </a:moveTo>
                <a:lnTo>
                  <a:pt x="4150309" y="1025019"/>
                </a:lnTo>
                <a:cubicBezTo>
                  <a:pt x="4241917" y="988661"/>
                  <a:pt x="4334659" y="958712"/>
                  <a:pt x="4503985" y="958712"/>
                </a:cubicBezTo>
                <a:cubicBezTo>
                  <a:pt x="4698013" y="958712"/>
                  <a:pt x="4795608" y="998944"/>
                  <a:pt x="4893372" y="1039177"/>
                </a:cubicBezTo>
                <a:lnTo>
                  <a:pt x="4898846" y="1041338"/>
                </a:lnTo>
                <a:lnTo>
                  <a:pt x="4894280" y="1040099"/>
                </a:lnTo>
                <a:cubicBezTo>
                  <a:pt x="4798266" y="1009400"/>
                  <a:pt x="4699053" y="977422"/>
                  <a:pt x="4503745" y="977422"/>
                </a:cubicBezTo>
                <a:cubicBezTo>
                  <a:pt x="4387303" y="977422"/>
                  <a:pt x="4305717" y="988574"/>
                  <a:pt x="4237943" y="1004264"/>
                </a:cubicBezTo>
                <a:close/>
                <a:moveTo>
                  <a:pt x="46689" y="1044694"/>
                </a:moveTo>
                <a:lnTo>
                  <a:pt x="95862" y="1025019"/>
                </a:lnTo>
                <a:cubicBezTo>
                  <a:pt x="187469" y="988661"/>
                  <a:pt x="280211" y="958712"/>
                  <a:pt x="449537" y="958712"/>
                </a:cubicBezTo>
                <a:cubicBezTo>
                  <a:pt x="643566" y="958712"/>
                  <a:pt x="741160" y="998944"/>
                  <a:pt x="838924" y="1039177"/>
                </a:cubicBezTo>
                <a:lnTo>
                  <a:pt x="844398" y="1041338"/>
                </a:lnTo>
                <a:lnTo>
                  <a:pt x="839833" y="1040099"/>
                </a:lnTo>
                <a:cubicBezTo>
                  <a:pt x="743818" y="1009400"/>
                  <a:pt x="644603" y="977422"/>
                  <a:pt x="449297" y="977422"/>
                </a:cubicBezTo>
                <a:cubicBezTo>
                  <a:pt x="332855" y="977422"/>
                  <a:pt x="251270" y="988574"/>
                  <a:pt x="183496" y="1004264"/>
                </a:cubicBezTo>
                <a:close/>
                <a:moveTo>
                  <a:pt x="12132276" y="1045417"/>
                </a:moveTo>
                <a:lnTo>
                  <a:pt x="12071791" y="1027232"/>
                </a:lnTo>
                <a:cubicBezTo>
                  <a:pt x="11973094" y="994989"/>
                  <a:pt x="11874431" y="962071"/>
                  <a:pt x="11677284" y="962071"/>
                </a:cubicBezTo>
                <a:cubicBezTo>
                  <a:pt x="11482896" y="962071"/>
                  <a:pt x="11384762" y="994049"/>
                  <a:pt x="11286818" y="1026028"/>
                </a:cubicBezTo>
                <a:lnTo>
                  <a:pt x="11236997" y="1039825"/>
                </a:lnTo>
                <a:lnTo>
                  <a:pt x="11306267" y="1009318"/>
                </a:lnTo>
                <a:cubicBezTo>
                  <a:pt x="11398437" y="967640"/>
                  <a:pt x="11495704" y="928415"/>
                  <a:pt x="11677044" y="928415"/>
                </a:cubicBezTo>
                <a:cubicBezTo>
                  <a:pt x="11873411" y="928415"/>
                  <a:pt x="11971340" y="974194"/>
                  <a:pt x="12070057" y="1019277"/>
                </a:cubicBezTo>
                <a:close/>
                <a:moveTo>
                  <a:pt x="8077831" y="1045418"/>
                </a:moveTo>
                <a:lnTo>
                  <a:pt x="8017343" y="1027232"/>
                </a:lnTo>
                <a:cubicBezTo>
                  <a:pt x="7918647" y="994989"/>
                  <a:pt x="7819983" y="962071"/>
                  <a:pt x="7622836" y="962071"/>
                </a:cubicBezTo>
                <a:cubicBezTo>
                  <a:pt x="7428448" y="962071"/>
                  <a:pt x="7330314" y="994049"/>
                  <a:pt x="7232370" y="1026028"/>
                </a:cubicBezTo>
                <a:lnTo>
                  <a:pt x="7182548" y="1039825"/>
                </a:lnTo>
                <a:lnTo>
                  <a:pt x="7251819" y="1009318"/>
                </a:lnTo>
                <a:cubicBezTo>
                  <a:pt x="7343989" y="967640"/>
                  <a:pt x="7441257" y="928415"/>
                  <a:pt x="7622597" y="928415"/>
                </a:cubicBezTo>
                <a:cubicBezTo>
                  <a:pt x="7818964" y="928415"/>
                  <a:pt x="7916893" y="974194"/>
                  <a:pt x="8015609" y="1019276"/>
                </a:cubicBezTo>
                <a:close/>
                <a:moveTo>
                  <a:pt x="4023384" y="1045418"/>
                </a:moveTo>
                <a:lnTo>
                  <a:pt x="3962896" y="1027232"/>
                </a:lnTo>
                <a:cubicBezTo>
                  <a:pt x="3864200" y="994989"/>
                  <a:pt x="3765535" y="962071"/>
                  <a:pt x="3568389" y="962071"/>
                </a:cubicBezTo>
                <a:cubicBezTo>
                  <a:pt x="3374001" y="962071"/>
                  <a:pt x="3275867" y="994049"/>
                  <a:pt x="3177923" y="1026028"/>
                </a:cubicBezTo>
                <a:lnTo>
                  <a:pt x="3128101" y="1039825"/>
                </a:lnTo>
                <a:lnTo>
                  <a:pt x="3197372" y="1009318"/>
                </a:lnTo>
                <a:cubicBezTo>
                  <a:pt x="3289542" y="967640"/>
                  <a:pt x="3386810" y="928415"/>
                  <a:pt x="3568150" y="928415"/>
                </a:cubicBezTo>
                <a:cubicBezTo>
                  <a:pt x="3764517" y="928415"/>
                  <a:pt x="3862446" y="974194"/>
                  <a:pt x="3961161" y="1019276"/>
                </a:cubicBezTo>
                <a:close/>
                <a:moveTo>
                  <a:pt x="6615067" y="1046437"/>
                </a:moveTo>
                <a:lnTo>
                  <a:pt x="6612623" y="1045665"/>
                </a:lnTo>
                <a:cubicBezTo>
                  <a:pt x="6430192" y="965888"/>
                  <a:pt x="6355633" y="806336"/>
                  <a:pt x="6064049" y="806336"/>
                </a:cubicBezTo>
                <a:cubicBezTo>
                  <a:pt x="5820174" y="806336"/>
                  <a:pt x="5733273" y="913204"/>
                  <a:pt x="5604570" y="996508"/>
                </a:cubicBezTo>
                <a:lnTo>
                  <a:pt x="5526138" y="1037393"/>
                </a:lnTo>
                <a:lnTo>
                  <a:pt x="5580084" y="998448"/>
                </a:lnTo>
                <a:cubicBezTo>
                  <a:pt x="5721255" y="880900"/>
                  <a:pt x="5809991" y="709922"/>
                  <a:pt x="6064130" y="709922"/>
                </a:cubicBezTo>
                <a:cubicBezTo>
                  <a:pt x="6354573" y="709922"/>
                  <a:pt x="6428488" y="933241"/>
                  <a:pt x="6611578" y="1044901"/>
                </a:cubicBezTo>
                <a:close/>
                <a:moveTo>
                  <a:pt x="10669516" y="1046438"/>
                </a:moveTo>
                <a:lnTo>
                  <a:pt x="10667070" y="1045665"/>
                </a:lnTo>
                <a:cubicBezTo>
                  <a:pt x="10484640" y="965888"/>
                  <a:pt x="10410081" y="806336"/>
                  <a:pt x="10118497" y="806336"/>
                </a:cubicBezTo>
                <a:cubicBezTo>
                  <a:pt x="9874622" y="806336"/>
                  <a:pt x="9787720" y="913204"/>
                  <a:pt x="9659017" y="996508"/>
                </a:cubicBezTo>
                <a:lnTo>
                  <a:pt x="9580585" y="1037393"/>
                </a:lnTo>
                <a:lnTo>
                  <a:pt x="9634531" y="998448"/>
                </a:lnTo>
                <a:cubicBezTo>
                  <a:pt x="9775702" y="880900"/>
                  <a:pt x="9864438" y="709922"/>
                  <a:pt x="10118577" y="709922"/>
                </a:cubicBezTo>
                <a:cubicBezTo>
                  <a:pt x="10409021" y="709922"/>
                  <a:pt x="10482936" y="933241"/>
                  <a:pt x="10666026" y="1044901"/>
                </a:cubicBezTo>
                <a:close/>
                <a:moveTo>
                  <a:pt x="2560621" y="1046438"/>
                </a:moveTo>
                <a:lnTo>
                  <a:pt x="2558175" y="1045665"/>
                </a:lnTo>
                <a:cubicBezTo>
                  <a:pt x="2375745" y="965888"/>
                  <a:pt x="2301185" y="806336"/>
                  <a:pt x="2009602" y="806336"/>
                </a:cubicBezTo>
                <a:cubicBezTo>
                  <a:pt x="1765726" y="806336"/>
                  <a:pt x="1678825" y="913204"/>
                  <a:pt x="1550122" y="996508"/>
                </a:cubicBezTo>
                <a:lnTo>
                  <a:pt x="1471689" y="1037393"/>
                </a:lnTo>
                <a:lnTo>
                  <a:pt x="1525636" y="998448"/>
                </a:lnTo>
                <a:cubicBezTo>
                  <a:pt x="1666806" y="880900"/>
                  <a:pt x="1755543" y="709922"/>
                  <a:pt x="2009682" y="709922"/>
                </a:cubicBezTo>
                <a:cubicBezTo>
                  <a:pt x="2300126" y="709922"/>
                  <a:pt x="2374041" y="933241"/>
                  <a:pt x="2557131" y="1044901"/>
                </a:cubicBezTo>
                <a:close/>
                <a:moveTo>
                  <a:pt x="8163039" y="1047083"/>
                </a:moveTo>
                <a:lnTo>
                  <a:pt x="8294140" y="1008481"/>
                </a:lnTo>
                <a:cubicBezTo>
                  <a:pt x="8361844" y="992872"/>
                  <a:pt x="8443029" y="981819"/>
                  <a:pt x="8558431" y="981819"/>
                </a:cubicBezTo>
                <a:cubicBezTo>
                  <a:pt x="8752460" y="981819"/>
                  <a:pt x="8849934" y="1013098"/>
                  <a:pt x="8947638" y="1044377"/>
                </a:cubicBezTo>
                <a:lnTo>
                  <a:pt x="8957305" y="1046994"/>
                </a:lnTo>
                <a:lnTo>
                  <a:pt x="8948728" y="1045295"/>
                </a:lnTo>
                <a:cubicBezTo>
                  <a:pt x="8852713" y="1023309"/>
                  <a:pt x="8753499" y="1000525"/>
                  <a:pt x="8558351" y="1000525"/>
                </a:cubicBezTo>
                <a:cubicBezTo>
                  <a:pt x="8442270" y="1000525"/>
                  <a:pt x="8360885" y="1008440"/>
                  <a:pt x="8293140" y="1019622"/>
                </a:cubicBezTo>
                <a:close/>
                <a:moveTo>
                  <a:pt x="4108587" y="1047084"/>
                </a:moveTo>
                <a:lnTo>
                  <a:pt x="4239692" y="1008481"/>
                </a:lnTo>
                <a:cubicBezTo>
                  <a:pt x="4307396" y="992872"/>
                  <a:pt x="4388582" y="981819"/>
                  <a:pt x="4503984" y="981819"/>
                </a:cubicBezTo>
                <a:cubicBezTo>
                  <a:pt x="4698013" y="981819"/>
                  <a:pt x="4795487" y="1013098"/>
                  <a:pt x="4893191" y="1044377"/>
                </a:cubicBezTo>
                <a:lnTo>
                  <a:pt x="4902859" y="1046995"/>
                </a:lnTo>
                <a:lnTo>
                  <a:pt x="4894280" y="1045295"/>
                </a:lnTo>
                <a:cubicBezTo>
                  <a:pt x="4798266" y="1023309"/>
                  <a:pt x="4699051" y="1000525"/>
                  <a:pt x="4503903" y="1000525"/>
                </a:cubicBezTo>
                <a:cubicBezTo>
                  <a:pt x="4387822" y="1000525"/>
                  <a:pt x="4306438" y="1008440"/>
                  <a:pt x="4238693" y="1019622"/>
                </a:cubicBezTo>
                <a:close/>
                <a:moveTo>
                  <a:pt x="54142" y="1047084"/>
                </a:moveTo>
                <a:lnTo>
                  <a:pt x="185245" y="1008481"/>
                </a:lnTo>
                <a:cubicBezTo>
                  <a:pt x="252949" y="992871"/>
                  <a:pt x="334134" y="981819"/>
                  <a:pt x="449536" y="981819"/>
                </a:cubicBezTo>
                <a:cubicBezTo>
                  <a:pt x="643565" y="981819"/>
                  <a:pt x="741039" y="1013098"/>
                  <a:pt x="838743" y="1044377"/>
                </a:cubicBezTo>
                <a:lnTo>
                  <a:pt x="848412" y="1046995"/>
                </a:lnTo>
                <a:lnTo>
                  <a:pt x="839832" y="1045295"/>
                </a:lnTo>
                <a:cubicBezTo>
                  <a:pt x="743817" y="1023309"/>
                  <a:pt x="644604" y="1000525"/>
                  <a:pt x="449456" y="1000525"/>
                </a:cubicBezTo>
                <a:cubicBezTo>
                  <a:pt x="333375" y="1000525"/>
                  <a:pt x="251989" y="1008440"/>
                  <a:pt x="184245" y="1019622"/>
                </a:cubicBezTo>
                <a:close/>
                <a:moveTo>
                  <a:pt x="10741634" y="1047915"/>
                </a:moveTo>
                <a:lnTo>
                  <a:pt x="10768779" y="1039339"/>
                </a:lnTo>
                <a:cubicBezTo>
                  <a:pt x="10806681" y="1031583"/>
                  <a:pt x="10849084" y="1027151"/>
                  <a:pt x="10897491" y="1027151"/>
                </a:cubicBezTo>
                <a:cubicBezTo>
                  <a:pt x="10994306" y="1027151"/>
                  <a:pt x="11067151" y="1035145"/>
                  <a:pt x="11128036" y="1047137"/>
                </a:cubicBezTo>
                <a:lnTo>
                  <a:pt x="11129718" y="1047603"/>
                </a:lnTo>
                <a:lnTo>
                  <a:pt x="10897570" y="1035544"/>
                </a:lnTo>
                <a:cubicBezTo>
                  <a:pt x="10849003" y="1035544"/>
                  <a:pt x="10806456" y="1038202"/>
                  <a:pt x="10768428" y="1042854"/>
                </a:cubicBezTo>
                <a:close/>
                <a:moveTo>
                  <a:pt x="6687187" y="1047915"/>
                </a:moveTo>
                <a:lnTo>
                  <a:pt x="6714331" y="1039339"/>
                </a:lnTo>
                <a:cubicBezTo>
                  <a:pt x="6752233" y="1031583"/>
                  <a:pt x="6794636" y="1027151"/>
                  <a:pt x="6843043" y="1027151"/>
                </a:cubicBezTo>
                <a:cubicBezTo>
                  <a:pt x="6939858" y="1027151"/>
                  <a:pt x="7012703" y="1035145"/>
                  <a:pt x="7073588" y="1047137"/>
                </a:cubicBezTo>
                <a:lnTo>
                  <a:pt x="7075270" y="1047603"/>
                </a:lnTo>
                <a:lnTo>
                  <a:pt x="6843122" y="1035544"/>
                </a:lnTo>
                <a:cubicBezTo>
                  <a:pt x="6794555" y="1035544"/>
                  <a:pt x="6752009" y="1038202"/>
                  <a:pt x="6713981" y="1042854"/>
                </a:cubicBezTo>
                <a:close/>
                <a:moveTo>
                  <a:pt x="2632739" y="1047915"/>
                </a:moveTo>
                <a:lnTo>
                  <a:pt x="2659884" y="1039339"/>
                </a:lnTo>
                <a:cubicBezTo>
                  <a:pt x="2697786" y="1031583"/>
                  <a:pt x="2740188" y="1027151"/>
                  <a:pt x="2788596" y="1027151"/>
                </a:cubicBezTo>
                <a:cubicBezTo>
                  <a:pt x="2885410" y="1027151"/>
                  <a:pt x="2958256" y="1035145"/>
                  <a:pt x="3019141" y="1047137"/>
                </a:cubicBezTo>
                <a:lnTo>
                  <a:pt x="3020823" y="1047603"/>
                </a:lnTo>
                <a:lnTo>
                  <a:pt x="2788674" y="1035544"/>
                </a:lnTo>
                <a:cubicBezTo>
                  <a:pt x="2740107" y="1035544"/>
                  <a:pt x="2697561" y="1038202"/>
                  <a:pt x="2659533" y="1042854"/>
                </a:cubicBezTo>
                <a:close/>
                <a:moveTo>
                  <a:pt x="9506368" y="1050193"/>
                </a:moveTo>
                <a:lnTo>
                  <a:pt x="9467447" y="1042854"/>
                </a:lnTo>
                <a:cubicBezTo>
                  <a:pt x="9429376" y="1038202"/>
                  <a:pt x="9386801" y="1035544"/>
                  <a:pt x="9338224" y="1035544"/>
                </a:cubicBezTo>
                <a:cubicBezTo>
                  <a:pt x="9232018" y="1035544"/>
                  <a:pt x="9147193" y="1040739"/>
                  <a:pt x="9072114" y="1047919"/>
                </a:cubicBezTo>
                <a:lnTo>
                  <a:pt x="9065681" y="1048671"/>
                </a:lnTo>
                <a:lnTo>
                  <a:pt x="9091995" y="1043458"/>
                </a:lnTo>
                <a:cubicBezTo>
                  <a:pt x="9269017" y="1014561"/>
                  <a:pt x="9392106" y="1020086"/>
                  <a:pt x="9486109" y="1043730"/>
                </a:cubicBezTo>
                <a:close/>
                <a:moveTo>
                  <a:pt x="5451921" y="1050193"/>
                </a:moveTo>
                <a:lnTo>
                  <a:pt x="5412999" y="1042854"/>
                </a:lnTo>
                <a:cubicBezTo>
                  <a:pt x="5374928" y="1038202"/>
                  <a:pt x="5332353" y="1035544"/>
                  <a:pt x="5283776" y="1035544"/>
                </a:cubicBezTo>
                <a:cubicBezTo>
                  <a:pt x="5177571" y="1035544"/>
                  <a:pt x="5092746" y="1040739"/>
                  <a:pt x="5017667" y="1047919"/>
                </a:cubicBezTo>
                <a:lnTo>
                  <a:pt x="5011234" y="1048671"/>
                </a:lnTo>
                <a:lnTo>
                  <a:pt x="5037548" y="1043458"/>
                </a:lnTo>
                <a:cubicBezTo>
                  <a:pt x="5214569" y="1014561"/>
                  <a:pt x="5337658" y="1020086"/>
                  <a:pt x="5431662" y="1043730"/>
                </a:cubicBezTo>
                <a:close/>
                <a:moveTo>
                  <a:pt x="1397474" y="1050194"/>
                </a:moveTo>
                <a:lnTo>
                  <a:pt x="1358551" y="1042854"/>
                </a:lnTo>
                <a:cubicBezTo>
                  <a:pt x="1320480" y="1038202"/>
                  <a:pt x="1277905" y="1035544"/>
                  <a:pt x="1229328" y="1035544"/>
                </a:cubicBezTo>
                <a:cubicBezTo>
                  <a:pt x="1168639" y="1035544"/>
                  <a:pt x="1114932" y="1037240"/>
                  <a:pt x="1066035" y="1040034"/>
                </a:cubicBezTo>
                <a:lnTo>
                  <a:pt x="953655" y="1049292"/>
                </a:lnTo>
                <a:lnTo>
                  <a:pt x="983099" y="1043458"/>
                </a:lnTo>
                <a:cubicBezTo>
                  <a:pt x="1160121" y="1014561"/>
                  <a:pt x="1283211" y="1020086"/>
                  <a:pt x="1377214" y="1043730"/>
                </a:cubicBezTo>
                <a:close/>
                <a:moveTo>
                  <a:pt x="10670705" y="1051360"/>
                </a:moveTo>
                <a:lnTo>
                  <a:pt x="10667127" y="1050682"/>
                </a:lnTo>
                <a:cubicBezTo>
                  <a:pt x="10484658" y="1002811"/>
                  <a:pt x="10410039" y="907071"/>
                  <a:pt x="10118576" y="907071"/>
                </a:cubicBezTo>
                <a:cubicBezTo>
                  <a:pt x="9873661" y="907071"/>
                  <a:pt x="9787200" y="971267"/>
                  <a:pt x="9658947" y="1021294"/>
                </a:cubicBezTo>
                <a:lnTo>
                  <a:pt x="9572094" y="1048559"/>
                </a:lnTo>
                <a:lnTo>
                  <a:pt x="9691926" y="978931"/>
                </a:lnTo>
                <a:cubicBezTo>
                  <a:pt x="9804026" y="900401"/>
                  <a:pt x="9900744" y="810653"/>
                  <a:pt x="10118577" y="810653"/>
                </a:cubicBezTo>
                <a:cubicBezTo>
                  <a:pt x="10409021" y="810653"/>
                  <a:pt x="10483341" y="970205"/>
                  <a:pt x="10666329" y="1049982"/>
                </a:cubicBezTo>
                <a:close/>
                <a:moveTo>
                  <a:pt x="6616259" y="1051360"/>
                </a:moveTo>
                <a:lnTo>
                  <a:pt x="6612679" y="1050682"/>
                </a:lnTo>
                <a:cubicBezTo>
                  <a:pt x="6430211" y="1002811"/>
                  <a:pt x="6355591" y="907071"/>
                  <a:pt x="6064128" y="907071"/>
                </a:cubicBezTo>
                <a:cubicBezTo>
                  <a:pt x="5819214" y="907071"/>
                  <a:pt x="5732754" y="971267"/>
                  <a:pt x="5604500" y="1021294"/>
                </a:cubicBezTo>
                <a:lnTo>
                  <a:pt x="5517648" y="1048558"/>
                </a:lnTo>
                <a:lnTo>
                  <a:pt x="5637479" y="978931"/>
                </a:lnTo>
                <a:cubicBezTo>
                  <a:pt x="5749579" y="900401"/>
                  <a:pt x="5846297" y="810653"/>
                  <a:pt x="6064130" y="810653"/>
                </a:cubicBezTo>
                <a:cubicBezTo>
                  <a:pt x="6354573" y="810653"/>
                  <a:pt x="6428893" y="970205"/>
                  <a:pt x="6611882" y="1049982"/>
                </a:cubicBezTo>
                <a:close/>
                <a:moveTo>
                  <a:pt x="2561811" y="1051360"/>
                </a:moveTo>
                <a:lnTo>
                  <a:pt x="2558232" y="1050682"/>
                </a:lnTo>
                <a:cubicBezTo>
                  <a:pt x="2375764" y="1002811"/>
                  <a:pt x="2301144" y="907071"/>
                  <a:pt x="2009680" y="907071"/>
                </a:cubicBezTo>
                <a:cubicBezTo>
                  <a:pt x="1764766" y="907071"/>
                  <a:pt x="1678305" y="971267"/>
                  <a:pt x="1550051" y="1021294"/>
                </a:cubicBezTo>
                <a:lnTo>
                  <a:pt x="1463199" y="1048559"/>
                </a:lnTo>
                <a:lnTo>
                  <a:pt x="1583031" y="978931"/>
                </a:lnTo>
                <a:cubicBezTo>
                  <a:pt x="1695130" y="900401"/>
                  <a:pt x="1791849" y="810653"/>
                  <a:pt x="2009681" y="810653"/>
                </a:cubicBezTo>
                <a:cubicBezTo>
                  <a:pt x="2300126" y="810653"/>
                  <a:pt x="2374446" y="970205"/>
                  <a:pt x="2557434" y="1049982"/>
                </a:cubicBezTo>
                <a:close/>
                <a:moveTo>
                  <a:pt x="8959690" y="1051817"/>
                </a:moveTo>
                <a:lnTo>
                  <a:pt x="8948566" y="1050494"/>
                </a:lnTo>
                <a:cubicBezTo>
                  <a:pt x="8819438" y="1031227"/>
                  <a:pt x="8688983" y="1022241"/>
                  <a:pt x="8558430" y="1023632"/>
                </a:cubicBezTo>
                <a:cubicBezTo>
                  <a:pt x="8442748" y="1023632"/>
                  <a:pt x="8362643" y="1028289"/>
                  <a:pt x="8295468" y="1034944"/>
                </a:cubicBezTo>
                <a:lnTo>
                  <a:pt x="8162515" y="1051659"/>
                </a:lnTo>
                <a:lnTo>
                  <a:pt x="8293300" y="1024119"/>
                </a:lnTo>
                <a:cubicBezTo>
                  <a:pt x="8361025" y="1012917"/>
                  <a:pt x="8442509" y="1004922"/>
                  <a:pt x="8558431" y="1004922"/>
                </a:cubicBezTo>
                <a:cubicBezTo>
                  <a:pt x="8752700" y="1004922"/>
                  <a:pt x="8850493" y="1027267"/>
                  <a:pt x="8948297" y="1049612"/>
                </a:cubicBezTo>
                <a:close/>
                <a:moveTo>
                  <a:pt x="4905244" y="1051817"/>
                </a:moveTo>
                <a:lnTo>
                  <a:pt x="4894119" y="1050494"/>
                </a:lnTo>
                <a:cubicBezTo>
                  <a:pt x="4764990" y="1031227"/>
                  <a:pt x="4634535" y="1022241"/>
                  <a:pt x="4503982" y="1023632"/>
                </a:cubicBezTo>
                <a:cubicBezTo>
                  <a:pt x="4388302" y="1023632"/>
                  <a:pt x="4308195" y="1028289"/>
                  <a:pt x="4241021" y="1034944"/>
                </a:cubicBezTo>
                <a:lnTo>
                  <a:pt x="4108067" y="1051659"/>
                </a:lnTo>
                <a:lnTo>
                  <a:pt x="4238852" y="1024119"/>
                </a:lnTo>
                <a:cubicBezTo>
                  <a:pt x="4306578" y="1012917"/>
                  <a:pt x="4388063" y="1004922"/>
                  <a:pt x="4503984" y="1004922"/>
                </a:cubicBezTo>
                <a:cubicBezTo>
                  <a:pt x="4698252" y="1004922"/>
                  <a:pt x="4796048" y="1027267"/>
                  <a:pt x="4893852" y="1049612"/>
                </a:cubicBezTo>
                <a:close/>
                <a:moveTo>
                  <a:pt x="850795" y="1051817"/>
                </a:moveTo>
                <a:lnTo>
                  <a:pt x="839671" y="1050494"/>
                </a:lnTo>
                <a:cubicBezTo>
                  <a:pt x="710542" y="1031227"/>
                  <a:pt x="580087" y="1022241"/>
                  <a:pt x="449535" y="1023632"/>
                </a:cubicBezTo>
                <a:cubicBezTo>
                  <a:pt x="333853" y="1023632"/>
                  <a:pt x="253747" y="1028289"/>
                  <a:pt x="186573" y="1034945"/>
                </a:cubicBezTo>
                <a:lnTo>
                  <a:pt x="53627" y="1051658"/>
                </a:lnTo>
                <a:lnTo>
                  <a:pt x="184405" y="1024119"/>
                </a:lnTo>
                <a:cubicBezTo>
                  <a:pt x="252129" y="1012917"/>
                  <a:pt x="333614" y="1004922"/>
                  <a:pt x="449535" y="1004922"/>
                </a:cubicBezTo>
                <a:cubicBezTo>
                  <a:pt x="643804" y="1004922"/>
                  <a:pt x="741598" y="1027267"/>
                  <a:pt x="839402" y="1049612"/>
                </a:cubicBezTo>
                <a:close/>
                <a:moveTo>
                  <a:pt x="12138783" y="1051844"/>
                </a:moveTo>
                <a:lnTo>
                  <a:pt x="11969335" y="1021084"/>
                </a:lnTo>
                <a:cubicBezTo>
                  <a:pt x="11896295" y="1009522"/>
                  <a:pt x="11808714" y="1000768"/>
                  <a:pt x="11677363" y="1000768"/>
                </a:cubicBezTo>
                <a:cubicBezTo>
                  <a:pt x="11483054" y="1000768"/>
                  <a:pt x="11384920" y="1019895"/>
                  <a:pt x="11286957" y="1039022"/>
                </a:cubicBezTo>
                <a:lnTo>
                  <a:pt x="11211883" y="1051454"/>
                </a:lnTo>
                <a:lnTo>
                  <a:pt x="11287837" y="1030475"/>
                </a:lnTo>
                <a:cubicBezTo>
                  <a:pt x="11385701" y="998526"/>
                  <a:pt x="11483455" y="966508"/>
                  <a:pt x="11677444" y="966228"/>
                </a:cubicBezTo>
                <a:cubicBezTo>
                  <a:pt x="11873871" y="966228"/>
                  <a:pt x="11971995" y="999101"/>
                  <a:pt x="12070636" y="1031356"/>
                </a:cubicBezTo>
                <a:close/>
                <a:moveTo>
                  <a:pt x="8084339" y="1051845"/>
                </a:moveTo>
                <a:lnTo>
                  <a:pt x="7914888" y="1021084"/>
                </a:lnTo>
                <a:cubicBezTo>
                  <a:pt x="7841847" y="1009522"/>
                  <a:pt x="7754266" y="1000768"/>
                  <a:pt x="7622915" y="1000768"/>
                </a:cubicBezTo>
                <a:cubicBezTo>
                  <a:pt x="7428606" y="1000768"/>
                  <a:pt x="7330473" y="1019895"/>
                  <a:pt x="7232509" y="1039022"/>
                </a:cubicBezTo>
                <a:lnTo>
                  <a:pt x="7157433" y="1051454"/>
                </a:lnTo>
                <a:lnTo>
                  <a:pt x="7233389" y="1030475"/>
                </a:lnTo>
                <a:cubicBezTo>
                  <a:pt x="7331253" y="998526"/>
                  <a:pt x="7429007" y="966508"/>
                  <a:pt x="7622996" y="966228"/>
                </a:cubicBezTo>
                <a:cubicBezTo>
                  <a:pt x="7819424" y="966228"/>
                  <a:pt x="7917547" y="999101"/>
                  <a:pt x="8016188" y="1031356"/>
                </a:cubicBezTo>
                <a:close/>
                <a:moveTo>
                  <a:pt x="4029894" y="1051846"/>
                </a:moveTo>
                <a:lnTo>
                  <a:pt x="3860440" y="1021084"/>
                </a:lnTo>
                <a:cubicBezTo>
                  <a:pt x="3787399" y="1009522"/>
                  <a:pt x="3699819" y="1000768"/>
                  <a:pt x="3568468" y="1000768"/>
                </a:cubicBezTo>
                <a:cubicBezTo>
                  <a:pt x="3374159" y="1000768"/>
                  <a:pt x="3276025" y="1019895"/>
                  <a:pt x="3178061" y="1039022"/>
                </a:cubicBezTo>
                <a:lnTo>
                  <a:pt x="3102987" y="1051454"/>
                </a:lnTo>
                <a:lnTo>
                  <a:pt x="3178942" y="1030475"/>
                </a:lnTo>
                <a:cubicBezTo>
                  <a:pt x="3276806" y="998526"/>
                  <a:pt x="3374560" y="966508"/>
                  <a:pt x="3568548" y="966228"/>
                </a:cubicBezTo>
                <a:cubicBezTo>
                  <a:pt x="3764976" y="966228"/>
                  <a:pt x="3863101" y="999101"/>
                  <a:pt x="3961741" y="1031356"/>
                </a:cubicBezTo>
                <a:close/>
                <a:moveTo>
                  <a:pt x="9526692" y="1053127"/>
                </a:moveTo>
                <a:lnTo>
                  <a:pt x="9467814" y="1027261"/>
                </a:lnTo>
                <a:cubicBezTo>
                  <a:pt x="9429656" y="1016405"/>
                  <a:pt x="9386961" y="1010202"/>
                  <a:pt x="9338224" y="1010202"/>
                </a:cubicBezTo>
                <a:cubicBezTo>
                  <a:pt x="9240750" y="1010202"/>
                  <a:pt x="9167529" y="1018021"/>
                  <a:pt x="9106464" y="1029751"/>
                </a:cubicBezTo>
                <a:lnTo>
                  <a:pt x="9068214" y="1040109"/>
                </a:lnTo>
                <a:lnTo>
                  <a:pt x="9106341" y="1026794"/>
                </a:lnTo>
                <a:cubicBezTo>
                  <a:pt x="9167300" y="1011664"/>
                  <a:pt x="9240570" y="1001491"/>
                  <a:pt x="9337825" y="1001491"/>
                </a:cubicBezTo>
                <a:cubicBezTo>
                  <a:pt x="9410316" y="1001491"/>
                  <a:pt x="9469367" y="1019439"/>
                  <a:pt x="9520036" y="1048605"/>
                </a:cubicBezTo>
                <a:close/>
                <a:moveTo>
                  <a:pt x="1417796" y="1053127"/>
                </a:moveTo>
                <a:lnTo>
                  <a:pt x="1358919" y="1027261"/>
                </a:lnTo>
                <a:cubicBezTo>
                  <a:pt x="1320761" y="1016405"/>
                  <a:pt x="1278067" y="1010202"/>
                  <a:pt x="1229330" y="1010202"/>
                </a:cubicBezTo>
                <a:cubicBezTo>
                  <a:pt x="1131855" y="1010202"/>
                  <a:pt x="1058635" y="1018021"/>
                  <a:pt x="997570" y="1029751"/>
                </a:cubicBezTo>
                <a:lnTo>
                  <a:pt x="959323" y="1040108"/>
                </a:lnTo>
                <a:lnTo>
                  <a:pt x="997447" y="1026794"/>
                </a:lnTo>
                <a:cubicBezTo>
                  <a:pt x="1058406" y="1011664"/>
                  <a:pt x="1131676" y="1001491"/>
                  <a:pt x="1228931" y="1001491"/>
                </a:cubicBezTo>
                <a:cubicBezTo>
                  <a:pt x="1301422" y="1001491"/>
                  <a:pt x="1360472" y="1019439"/>
                  <a:pt x="1411141" y="1048605"/>
                </a:cubicBezTo>
                <a:close/>
                <a:moveTo>
                  <a:pt x="5472246" y="1053128"/>
                </a:moveTo>
                <a:lnTo>
                  <a:pt x="5413367" y="1027261"/>
                </a:lnTo>
                <a:cubicBezTo>
                  <a:pt x="5375209" y="1016405"/>
                  <a:pt x="5332515" y="1010202"/>
                  <a:pt x="5283778" y="1010202"/>
                </a:cubicBezTo>
                <a:cubicBezTo>
                  <a:pt x="5186305" y="1010202"/>
                  <a:pt x="5113083" y="1018021"/>
                  <a:pt x="5052017" y="1029751"/>
                </a:cubicBezTo>
                <a:lnTo>
                  <a:pt x="5013768" y="1040109"/>
                </a:lnTo>
                <a:lnTo>
                  <a:pt x="5051894" y="1026794"/>
                </a:lnTo>
                <a:cubicBezTo>
                  <a:pt x="5112853" y="1011664"/>
                  <a:pt x="5186123" y="1001491"/>
                  <a:pt x="5283378" y="1001491"/>
                </a:cubicBezTo>
                <a:cubicBezTo>
                  <a:pt x="5355870" y="1001491"/>
                  <a:pt x="5414920" y="1019439"/>
                  <a:pt x="5465589" y="1048605"/>
                </a:cubicBezTo>
                <a:close/>
                <a:moveTo>
                  <a:pt x="11138659" y="1053556"/>
                </a:moveTo>
                <a:lnTo>
                  <a:pt x="11040201" y="1048670"/>
                </a:lnTo>
                <a:cubicBezTo>
                  <a:pt x="10968666" y="1046495"/>
                  <a:pt x="10907291" y="1046089"/>
                  <a:pt x="10853414" y="1046992"/>
                </a:cubicBezTo>
                <a:lnTo>
                  <a:pt x="10744873" y="1051718"/>
                </a:lnTo>
                <a:lnTo>
                  <a:pt x="10768851" y="1047173"/>
                </a:lnTo>
                <a:cubicBezTo>
                  <a:pt x="10806757" y="1042519"/>
                  <a:pt x="10849163" y="1039860"/>
                  <a:pt x="10897570" y="1039860"/>
                </a:cubicBezTo>
                <a:cubicBezTo>
                  <a:pt x="10994385" y="1039860"/>
                  <a:pt x="11067240" y="1044642"/>
                  <a:pt x="11128138" y="1051814"/>
                </a:cubicBezTo>
                <a:close/>
                <a:moveTo>
                  <a:pt x="7084211" y="1053556"/>
                </a:moveTo>
                <a:lnTo>
                  <a:pt x="6985754" y="1048670"/>
                </a:lnTo>
                <a:cubicBezTo>
                  <a:pt x="6914219" y="1046495"/>
                  <a:pt x="6852844" y="1046089"/>
                  <a:pt x="6798967" y="1046992"/>
                </a:cubicBezTo>
                <a:lnTo>
                  <a:pt x="6690425" y="1051718"/>
                </a:lnTo>
                <a:lnTo>
                  <a:pt x="6714403" y="1047173"/>
                </a:lnTo>
                <a:cubicBezTo>
                  <a:pt x="6752310" y="1042519"/>
                  <a:pt x="6794715" y="1039860"/>
                  <a:pt x="6843122" y="1039860"/>
                </a:cubicBezTo>
                <a:cubicBezTo>
                  <a:pt x="6939937" y="1039860"/>
                  <a:pt x="7012792" y="1044642"/>
                  <a:pt x="7073690" y="1051814"/>
                </a:cubicBezTo>
                <a:close/>
                <a:moveTo>
                  <a:pt x="3029764" y="1053556"/>
                </a:moveTo>
                <a:lnTo>
                  <a:pt x="2931308" y="1048670"/>
                </a:lnTo>
                <a:cubicBezTo>
                  <a:pt x="2859773" y="1046495"/>
                  <a:pt x="2798398" y="1046089"/>
                  <a:pt x="2744521" y="1046992"/>
                </a:cubicBezTo>
                <a:lnTo>
                  <a:pt x="2635977" y="1051718"/>
                </a:lnTo>
                <a:lnTo>
                  <a:pt x="2659956" y="1047173"/>
                </a:lnTo>
                <a:cubicBezTo>
                  <a:pt x="2697862" y="1042519"/>
                  <a:pt x="2740267" y="1039860"/>
                  <a:pt x="2788674" y="1039860"/>
                </a:cubicBezTo>
                <a:cubicBezTo>
                  <a:pt x="2885489" y="1039860"/>
                  <a:pt x="2958345" y="1044642"/>
                  <a:pt x="3019242" y="1051814"/>
                </a:cubicBezTo>
                <a:close/>
                <a:moveTo>
                  <a:pt x="10707547" y="1053572"/>
                </a:moveTo>
                <a:lnTo>
                  <a:pt x="10714848" y="1048605"/>
                </a:lnTo>
                <a:cubicBezTo>
                  <a:pt x="10765482" y="1019439"/>
                  <a:pt x="10824560" y="1001491"/>
                  <a:pt x="10897171" y="1001491"/>
                </a:cubicBezTo>
                <a:cubicBezTo>
                  <a:pt x="10993986" y="1001491"/>
                  <a:pt x="11066822" y="1015836"/>
                  <a:pt x="11127694" y="1037354"/>
                </a:cubicBezTo>
                <a:lnTo>
                  <a:pt x="11131380" y="1038970"/>
                </a:lnTo>
                <a:lnTo>
                  <a:pt x="11128809" y="1038095"/>
                </a:lnTo>
                <a:cubicBezTo>
                  <a:pt x="11067751" y="1021359"/>
                  <a:pt x="10994666" y="1010202"/>
                  <a:pt x="10897571" y="1010202"/>
                </a:cubicBezTo>
                <a:cubicBezTo>
                  <a:pt x="10848894" y="1010202"/>
                  <a:pt x="10806265" y="1016405"/>
                  <a:pt x="10768177" y="1027261"/>
                </a:cubicBezTo>
                <a:lnTo>
                  <a:pt x="10708670" y="1053460"/>
                </a:lnTo>
                <a:close/>
                <a:moveTo>
                  <a:pt x="6653100" y="1053572"/>
                </a:moveTo>
                <a:lnTo>
                  <a:pt x="6660401" y="1048605"/>
                </a:lnTo>
                <a:cubicBezTo>
                  <a:pt x="6711035" y="1019439"/>
                  <a:pt x="6770113" y="1001491"/>
                  <a:pt x="6842724" y="1001491"/>
                </a:cubicBezTo>
                <a:cubicBezTo>
                  <a:pt x="6939539" y="1001491"/>
                  <a:pt x="7012374" y="1015836"/>
                  <a:pt x="7073247" y="1037354"/>
                </a:cubicBezTo>
                <a:lnTo>
                  <a:pt x="7076934" y="1038971"/>
                </a:lnTo>
                <a:lnTo>
                  <a:pt x="7074361" y="1038095"/>
                </a:lnTo>
                <a:cubicBezTo>
                  <a:pt x="7013303" y="1021359"/>
                  <a:pt x="6940218" y="1010202"/>
                  <a:pt x="6843123" y="1010202"/>
                </a:cubicBezTo>
                <a:cubicBezTo>
                  <a:pt x="6794446" y="1010202"/>
                  <a:pt x="6751817" y="1016405"/>
                  <a:pt x="6713729" y="1027261"/>
                </a:cubicBezTo>
                <a:lnTo>
                  <a:pt x="6654223" y="1053460"/>
                </a:lnTo>
                <a:close/>
                <a:moveTo>
                  <a:pt x="2598652" y="1053572"/>
                </a:moveTo>
                <a:lnTo>
                  <a:pt x="2605954" y="1048605"/>
                </a:lnTo>
                <a:cubicBezTo>
                  <a:pt x="2656588" y="1019439"/>
                  <a:pt x="2715666" y="1001491"/>
                  <a:pt x="2788277" y="1001491"/>
                </a:cubicBezTo>
                <a:cubicBezTo>
                  <a:pt x="2885091" y="1001491"/>
                  <a:pt x="2957927" y="1015836"/>
                  <a:pt x="3018800" y="1037354"/>
                </a:cubicBezTo>
                <a:lnTo>
                  <a:pt x="3022489" y="1038971"/>
                </a:lnTo>
                <a:lnTo>
                  <a:pt x="3019913" y="1038095"/>
                </a:lnTo>
                <a:cubicBezTo>
                  <a:pt x="2958856" y="1021359"/>
                  <a:pt x="2885770" y="1010202"/>
                  <a:pt x="2788676" y="1010202"/>
                </a:cubicBezTo>
                <a:cubicBezTo>
                  <a:pt x="2739998" y="1010202"/>
                  <a:pt x="2697370" y="1016405"/>
                  <a:pt x="2659282" y="1027261"/>
                </a:cubicBezTo>
                <a:lnTo>
                  <a:pt x="2599774" y="1053460"/>
                </a:lnTo>
                <a:close/>
                <a:moveTo>
                  <a:pt x="1463592" y="1054090"/>
                </a:moveTo>
                <a:lnTo>
                  <a:pt x="1544906" y="1027764"/>
                </a:lnTo>
                <a:cubicBezTo>
                  <a:pt x="1675132" y="977923"/>
                  <a:pt x="1767644" y="911469"/>
                  <a:pt x="2009680" y="911469"/>
                </a:cubicBezTo>
                <a:cubicBezTo>
                  <a:pt x="2251717" y="911469"/>
                  <a:pt x="2343730" y="977923"/>
                  <a:pt x="2473561" y="1027764"/>
                </a:cubicBezTo>
                <a:lnTo>
                  <a:pt x="2552060" y="1053245"/>
                </a:lnTo>
                <a:lnTo>
                  <a:pt x="2399661" y="1036264"/>
                </a:lnTo>
                <a:cubicBezTo>
                  <a:pt x="2270328" y="1017017"/>
                  <a:pt x="2139926" y="1007393"/>
                  <a:pt x="2009524" y="1007393"/>
                </a:cubicBezTo>
                <a:cubicBezTo>
                  <a:pt x="1879122" y="1007393"/>
                  <a:pt x="1748720" y="1017017"/>
                  <a:pt x="1619388" y="1036264"/>
                </a:cubicBezTo>
                <a:close/>
                <a:moveTo>
                  <a:pt x="9498591" y="1054323"/>
                </a:moveTo>
                <a:lnTo>
                  <a:pt x="9338225" y="1048174"/>
                </a:lnTo>
                <a:cubicBezTo>
                  <a:pt x="9247941" y="1048174"/>
                  <a:pt x="9172921" y="1049441"/>
                  <a:pt x="9106008" y="1051306"/>
                </a:cubicBezTo>
                <a:lnTo>
                  <a:pt x="9064916" y="1052808"/>
                </a:lnTo>
                <a:lnTo>
                  <a:pt x="9092142" y="1049571"/>
                </a:lnTo>
                <a:cubicBezTo>
                  <a:pt x="9225156" y="1036531"/>
                  <a:pt x="9327652" y="1035128"/>
                  <a:pt x="9410192" y="1041227"/>
                </a:cubicBezTo>
                <a:close/>
                <a:moveTo>
                  <a:pt x="5444144" y="1054323"/>
                </a:moveTo>
                <a:lnTo>
                  <a:pt x="5283779" y="1048174"/>
                </a:lnTo>
                <a:cubicBezTo>
                  <a:pt x="5193495" y="1048174"/>
                  <a:pt x="5118475" y="1049441"/>
                  <a:pt x="5051562" y="1051306"/>
                </a:cubicBezTo>
                <a:lnTo>
                  <a:pt x="5010470" y="1052808"/>
                </a:lnTo>
                <a:lnTo>
                  <a:pt x="5037696" y="1049571"/>
                </a:lnTo>
                <a:cubicBezTo>
                  <a:pt x="5170709" y="1036531"/>
                  <a:pt x="5273205" y="1035128"/>
                  <a:pt x="5355745" y="1041227"/>
                </a:cubicBezTo>
                <a:close/>
                <a:moveTo>
                  <a:pt x="1389696" y="1054323"/>
                </a:moveTo>
                <a:lnTo>
                  <a:pt x="1229331" y="1048174"/>
                </a:lnTo>
                <a:lnTo>
                  <a:pt x="954754" y="1052959"/>
                </a:lnTo>
                <a:lnTo>
                  <a:pt x="983248" y="1049571"/>
                </a:lnTo>
                <a:cubicBezTo>
                  <a:pt x="1116261" y="1036531"/>
                  <a:pt x="1218757" y="1035128"/>
                  <a:pt x="1301297" y="1041227"/>
                </a:cubicBezTo>
                <a:close/>
                <a:moveTo>
                  <a:pt x="9570821" y="1054629"/>
                </a:moveTo>
                <a:lnTo>
                  <a:pt x="9653802" y="1027764"/>
                </a:lnTo>
                <a:cubicBezTo>
                  <a:pt x="9784027" y="977923"/>
                  <a:pt x="9876540" y="911469"/>
                  <a:pt x="10118576" y="911469"/>
                </a:cubicBezTo>
                <a:cubicBezTo>
                  <a:pt x="10360612" y="911469"/>
                  <a:pt x="10452625" y="977923"/>
                  <a:pt x="10582456" y="1027764"/>
                </a:cubicBezTo>
                <a:lnTo>
                  <a:pt x="10660964" y="1053247"/>
                </a:lnTo>
                <a:lnTo>
                  <a:pt x="10508554" y="1036264"/>
                </a:lnTo>
                <a:cubicBezTo>
                  <a:pt x="10249889" y="997769"/>
                  <a:pt x="9986947" y="997769"/>
                  <a:pt x="9728282" y="1036264"/>
                </a:cubicBezTo>
                <a:cubicBezTo>
                  <a:pt x="9674619" y="1044064"/>
                  <a:pt x="9624098" y="1049963"/>
                  <a:pt x="9575495" y="1054335"/>
                </a:cubicBezTo>
                <a:close/>
                <a:moveTo>
                  <a:pt x="5516373" y="1054629"/>
                </a:moveTo>
                <a:lnTo>
                  <a:pt x="5599355" y="1027764"/>
                </a:lnTo>
                <a:cubicBezTo>
                  <a:pt x="5729580" y="977923"/>
                  <a:pt x="5822092" y="911469"/>
                  <a:pt x="6064128" y="911469"/>
                </a:cubicBezTo>
                <a:cubicBezTo>
                  <a:pt x="6306165" y="911469"/>
                  <a:pt x="6398177" y="977923"/>
                  <a:pt x="6528008" y="1027764"/>
                </a:cubicBezTo>
                <a:lnTo>
                  <a:pt x="6606511" y="1053246"/>
                </a:lnTo>
                <a:lnTo>
                  <a:pt x="6454106" y="1036264"/>
                </a:lnTo>
                <a:cubicBezTo>
                  <a:pt x="6195441" y="997769"/>
                  <a:pt x="5932500" y="997769"/>
                  <a:pt x="5673834" y="1036264"/>
                </a:cubicBezTo>
                <a:cubicBezTo>
                  <a:pt x="5620173" y="1044064"/>
                  <a:pt x="5569650" y="1049963"/>
                  <a:pt x="5521048" y="1054335"/>
                </a:cubicBezTo>
                <a:close/>
                <a:moveTo>
                  <a:pt x="12139049" y="1056141"/>
                </a:moveTo>
                <a:lnTo>
                  <a:pt x="12067980" y="1051854"/>
                </a:lnTo>
                <a:cubicBezTo>
                  <a:pt x="11879987" y="1039582"/>
                  <a:pt x="11722604" y="1037438"/>
                  <a:pt x="11583755" y="1039884"/>
                </a:cubicBezTo>
                <a:lnTo>
                  <a:pt x="11216007" y="1055231"/>
                </a:lnTo>
                <a:lnTo>
                  <a:pt x="11287866" y="1043299"/>
                </a:lnTo>
                <a:cubicBezTo>
                  <a:pt x="11629995" y="976204"/>
                  <a:pt x="11889289" y="1010156"/>
                  <a:pt x="12048347" y="1039151"/>
                </a:cubicBezTo>
                <a:close/>
                <a:moveTo>
                  <a:pt x="4030158" y="1056142"/>
                </a:moveTo>
                <a:lnTo>
                  <a:pt x="3959086" y="1051854"/>
                </a:lnTo>
                <a:cubicBezTo>
                  <a:pt x="3771093" y="1039582"/>
                  <a:pt x="3613710" y="1037438"/>
                  <a:pt x="3474862" y="1039884"/>
                </a:cubicBezTo>
                <a:lnTo>
                  <a:pt x="3107111" y="1055232"/>
                </a:lnTo>
                <a:lnTo>
                  <a:pt x="3178970" y="1043299"/>
                </a:lnTo>
                <a:cubicBezTo>
                  <a:pt x="3521099" y="976204"/>
                  <a:pt x="3780394" y="1010156"/>
                  <a:pt x="3939451" y="1039150"/>
                </a:cubicBezTo>
                <a:close/>
                <a:moveTo>
                  <a:pt x="8084609" y="1056143"/>
                </a:moveTo>
                <a:lnTo>
                  <a:pt x="8013532" y="1051854"/>
                </a:lnTo>
                <a:cubicBezTo>
                  <a:pt x="7825539" y="1039582"/>
                  <a:pt x="7668156" y="1037438"/>
                  <a:pt x="7529307" y="1039884"/>
                </a:cubicBezTo>
                <a:lnTo>
                  <a:pt x="7161560" y="1055231"/>
                </a:lnTo>
                <a:lnTo>
                  <a:pt x="7233418" y="1043299"/>
                </a:lnTo>
                <a:cubicBezTo>
                  <a:pt x="7575547" y="976204"/>
                  <a:pt x="7834842" y="1010156"/>
                  <a:pt x="7993899" y="1039150"/>
                </a:cubicBezTo>
                <a:close/>
                <a:moveTo>
                  <a:pt x="4120851" y="1056353"/>
                </a:moveTo>
                <a:lnTo>
                  <a:pt x="4115992" y="1056220"/>
                </a:lnTo>
                <a:lnTo>
                  <a:pt x="4290929" y="1037676"/>
                </a:lnTo>
                <a:cubicBezTo>
                  <a:pt x="4533577" y="1018074"/>
                  <a:pt x="4675584" y="1029053"/>
                  <a:pt x="4810031" y="1044932"/>
                </a:cubicBezTo>
                <a:lnTo>
                  <a:pt x="4903438" y="1055857"/>
                </a:lnTo>
                <a:lnTo>
                  <a:pt x="4783254" y="1051860"/>
                </a:lnTo>
                <a:cubicBezTo>
                  <a:pt x="4663354" y="1048663"/>
                  <a:pt x="4526700" y="1046803"/>
                  <a:pt x="4363517" y="1049258"/>
                </a:cubicBezTo>
                <a:close/>
                <a:moveTo>
                  <a:pt x="8175301" y="1056353"/>
                </a:moveTo>
                <a:lnTo>
                  <a:pt x="8170444" y="1056220"/>
                </a:lnTo>
                <a:lnTo>
                  <a:pt x="8345376" y="1037676"/>
                </a:lnTo>
                <a:cubicBezTo>
                  <a:pt x="8588024" y="1018074"/>
                  <a:pt x="8730031" y="1029053"/>
                  <a:pt x="8864478" y="1044932"/>
                </a:cubicBezTo>
                <a:lnTo>
                  <a:pt x="8957890" y="1055858"/>
                </a:lnTo>
                <a:lnTo>
                  <a:pt x="8837700" y="1051860"/>
                </a:lnTo>
                <a:cubicBezTo>
                  <a:pt x="8717800" y="1048663"/>
                  <a:pt x="8581146" y="1046803"/>
                  <a:pt x="8417964" y="1049258"/>
                </a:cubicBezTo>
                <a:close/>
                <a:moveTo>
                  <a:pt x="850028" y="1056552"/>
                </a:moveTo>
                <a:lnTo>
                  <a:pt x="564647" y="1048721"/>
                </a:lnTo>
                <a:cubicBezTo>
                  <a:pt x="486901" y="1047861"/>
                  <a:pt x="402316" y="1047855"/>
                  <a:pt x="309069" y="1049258"/>
                </a:cubicBezTo>
                <a:lnTo>
                  <a:pt x="66397" y="1056353"/>
                </a:lnTo>
                <a:lnTo>
                  <a:pt x="61552" y="1056220"/>
                </a:lnTo>
                <a:lnTo>
                  <a:pt x="236481" y="1037676"/>
                </a:lnTo>
                <a:cubicBezTo>
                  <a:pt x="444465" y="1020874"/>
                  <a:pt x="578508" y="1026540"/>
                  <a:pt x="697228" y="1038502"/>
                </a:cubicBezTo>
                <a:lnTo>
                  <a:pt x="850693" y="1056526"/>
                </a:lnTo>
                <a:close/>
                <a:moveTo>
                  <a:pt x="9434224" y="1063238"/>
                </a:moveTo>
                <a:cubicBezTo>
                  <a:pt x="9342252" y="1066614"/>
                  <a:pt x="9253071" y="1065367"/>
                  <a:pt x="9156908" y="1062478"/>
                </a:cubicBezTo>
                <a:lnTo>
                  <a:pt x="9039358" y="1058568"/>
                </a:lnTo>
                <a:lnTo>
                  <a:pt x="9156908" y="1054658"/>
                </a:lnTo>
                <a:cubicBezTo>
                  <a:pt x="9253071" y="1051769"/>
                  <a:pt x="9342252" y="1050522"/>
                  <a:pt x="9434224" y="1053898"/>
                </a:cubicBezTo>
                <a:lnTo>
                  <a:pt x="9508324" y="1058568"/>
                </a:lnTo>
                <a:close/>
                <a:moveTo>
                  <a:pt x="5379777" y="1063238"/>
                </a:moveTo>
                <a:cubicBezTo>
                  <a:pt x="5287805" y="1066614"/>
                  <a:pt x="5198624" y="1065367"/>
                  <a:pt x="5102461" y="1062478"/>
                </a:cubicBezTo>
                <a:lnTo>
                  <a:pt x="4984912" y="1058568"/>
                </a:lnTo>
                <a:lnTo>
                  <a:pt x="5102461" y="1054658"/>
                </a:lnTo>
                <a:cubicBezTo>
                  <a:pt x="5198624" y="1051769"/>
                  <a:pt x="5287805" y="1050522"/>
                  <a:pt x="5379777" y="1053898"/>
                </a:cubicBezTo>
                <a:lnTo>
                  <a:pt x="5453878" y="1058569"/>
                </a:lnTo>
                <a:close/>
                <a:moveTo>
                  <a:pt x="1128957" y="1064483"/>
                </a:moveTo>
                <a:cubicBezTo>
                  <a:pt x="1075831" y="1063507"/>
                  <a:pt x="1021336" y="1061717"/>
                  <a:pt x="963650" y="1059668"/>
                </a:cubicBezTo>
                <a:lnTo>
                  <a:pt x="923544" y="1058568"/>
                </a:lnTo>
                <a:lnTo>
                  <a:pt x="963650" y="1057468"/>
                </a:lnTo>
                <a:cubicBezTo>
                  <a:pt x="1079022" y="1053370"/>
                  <a:pt x="1181628" y="1050307"/>
                  <a:pt x="1286055" y="1052726"/>
                </a:cubicBezTo>
                <a:lnTo>
                  <a:pt x="1398623" y="1058568"/>
                </a:lnTo>
                <a:lnTo>
                  <a:pt x="1286055" y="1064410"/>
                </a:lnTo>
                <a:cubicBezTo>
                  <a:pt x="1233842" y="1065620"/>
                  <a:pt x="1182084" y="1065459"/>
                  <a:pt x="1128957" y="1064483"/>
                </a:cubicBezTo>
                <a:close/>
                <a:moveTo>
                  <a:pt x="10876488" y="1065322"/>
                </a:moveTo>
                <a:lnTo>
                  <a:pt x="10720469" y="1058568"/>
                </a:lnTo>
                <a:lnTo>
                  <a:pt x="10876488" y="1051814"/>
                </a:lnTo>
                <a:cubicBezTo>
                  <a:pt x="10932991" y="1051138"/>
                  <a:pt x="10988090" y="1052084"/>
                  <a:pt x="11043296" y="1053960"/>
                </a:cubicBezTo>
                <a:lnTo>
                  <a:pt x="11143190" y="1058568"/>
                </a:lnTo>
                <a:lnTo>
                  <a:pt x="11043296" y="1063176"/>
                </a:lnTo>
                <a:cubicBezTo>
                  <a:pt x="10988091" y="1065052"/>
                  <a:pt x="10932991" y="1065998"/>
                  <a:pt x="10876488" y="1065322"/>
                </a:cubicBezTo>
                <a:close/>
                <a:moveTo>
                  <a:pt x="6822040" y="1065322"/>
                </a:moveTo>
                <a:lnTo>
                  <a:pt x="6666021" y="1058568"/>
                </a:lnTo>
                <a:lnTo>
                  <a:pt x="6822041" y="1051814"/>
                </a:lnTo>
                <a:cubicBezTo>
                  <a:pt x="6878544" y="1051138"/>
                  <a:pt x="6933643" y="1052084"/>
                  <a:pt x="6988849" y="1053960"/>
                </a:cubicBezTo>
                <a:lnTo>
                  <a:pt x="7088743" y="1058568"/>
                </a:lnTo>
                <a:lnTo>
                  <a:pt x="6988849" y="1063176"/>
                </a:lnTo>
                <a:cubicBezTo>
                  <a:pt x="6933643" y="1065052"/>
                  <a:pt x="6878544" y="1065998"/>
                  <a:pt x="6822040" y="1065322"/>
                </a:cubicBezTo>
                <a:close/>
                <a:moveTo>
                  <a:pt x="2767595" y="1065322"/>
                </a:moveTo>
                <a:lnTo>
                  <a:pt x="2611574" y="1058568"/>
                </a:lnTo>
                <a:lnTo>
                  <a:pt x="2767594" y="1051814"/>
                </a:lnTo>
                <a:cubicBezTo>
                  <a:pt x="2824097" y="1051138"/>
                  <a:pt x="2879197" y="1052084"/>
                  <a:pt x="2934403" y="1053960"/>
                </a:cubicBezTo>
                <a:lnTo>
                  <a:pt x="3034295" y="1058568"/>
                </a:lnTo>
                <a:lnTo>
                  <a:pt x="2934403" y="1063176"/>
                </a:lnTo>
                <a:cubicBezTo>
                  <a:pt x="2879197" y="1065052"/>
                  <a:pt x="2824098" y="1065998"/>
                  <a:pt x="2767595" y="1065322"/>
                </a:cubicBezTo>
                <a:close/>
                <a:moveTo>
                  <a:pt x="8529423" y="1066083"/>
                </a:moveTo>
                <a:lnTo>
                  <a:pt x="8255913" y="1058568"/>
                </a:lnTo>
                <a:lnTo>
                  <a:pt x="8529423" y="1051053"/>
                </a:lnTo>
                <a:cubicBezTo>
                  <a:pt x="8612113" y="1050460"/>
                  <a:pt x="8681437" y="1051283"/>
                  <a:pt x="8744553" y="1052851"/>
                </a:cubicBezTo>
                <a:lnTo>
                  <a:pt x="8906823" y="1058568"/>
                </a:lnTo>
                <a:lnTo>
                  <a:pt x="8744553" y="1064285"/>
                </a:lnTo>
                <a:cubicBezTo>
                  <a:pt x="8681437" y="1065853"/>
                  <a:pt x="8612113" y="1066676"/>
                  <a:pt x="8529423" y="1066083"/>
                </a:cubicBezTo>
                <a:close/>
                <a:moveTo>
                  <a:pt x="4474976" y="1066083"/>
                </a:moveTo>
                <a:lnTo>
                  <a:pt x="4201467" y="1058568"/>
                </a:lnTo>
                <a:lnTo>
                  <a:pt x="4474977" y="1051053"/>
                </a:lnTo>
                <a:cubicBezTo>
                  <a:pt x="4557667" y="1050460"/>
                  <a:pt x="4626991" y="1051283"/>
                  <a:pt x="4690107" y="1052851"/>
                </a:cubicBezTo>
                <a:lnTo>
                  <a:pt x="4852376" y="1058568"/>
                </a:lnTo>
                <a:lnTo>
                  <a:pt x="4690107" y="1064285"/>
                </a:lnTo>
                <a:cubicBezTo>
                  <a:pt x="4626991" y="1065853"/>
                  <a:pt x="4557666" y="1066676"/>
                  <a:pt x="4474976" y="1066083"/>
                </a:cubicBezTo>
                <a:close/>
                <a:moveTo>
                  <a:pt x="420529" y="1066083"/>
                </a:moveTo>
                <a:lnTo>
                  <a:pt x="147022" y="1058568"/>
                </a:lnTo>
                <a:lnTo>
                  <a:pt x="420529" y="1051053"/>
                </a:lnTo>
                <a:cubicBezTo>
                  <a:pt x="530782" y="1050263"/>
                  <a:pt x="617274" y="1051989"/>
                  <a:pt x="696970" y="1054642"/>
                </a:cubicBezTo>
                <a:lnTo>
                  <a:pt x="798087" y="1058568"/>
                </a:lnTo>
                <a:lnTo>
                  <a:pt x="696970" y="1062494"/>
                </a:lnTo>
                <a:cubicBezTo>
                  <a:pt x="617274" y="1065147"/>
                  <a:pt x="530782" y="1066873"/>
                  <a:pt x="420529" y="1066083"/>
                </a:cubicBezTo>
                <a:close/>
                <a:moveTo>
                  <a:pt x="7536476" y="1073334"/>
                </a:moveTo>
                <a:cubicBezTo>
                  <a:pt x="7445152" y="1071948"/>
                  <a:pt x="7344365" y="1068221"/>
                  <a:pt x="7233500" y="1060966"/>
                </a:cubicBezTo>
                <a:lnTo>
                  <a:pt x="7185183" y="1058568"/>
                </a:lnTo>
                <a:lnTo>
                  <a:pt x="7233500" y="1056170"/>
                </a:lnTo>
                <a:cubicBezTo>
                  <a:pt x="7455230" y="1041660"/>
                  <a:pt x="7636647" y="1041261"/>
                  <a:pt x="7782678" y="1045488"/>
                </a:cubicBezTo>
                <a:lnTo>
                  <a:pt x="8040670" y="1058568"/>
                </a:lnTo>
                <a:lnTo>
                  <a:pt x="7782678" y="1071648"/>
                </a:lnTo>
                <a:cubicBezTo>
                  <a:pt x="7709663" y="1073762"/>
                  <a:pt x="7627801" y="1074719"/>
                  <a:pt x="7536476" y="1073334"/>
                </a:cubicBezTo>
                <a:close/>
                <a:moveTo>
                  <a:pt x="3482030" y="1073334"/>
                </a:moveTo>
                <a:cubicBezTo>
                  <a:pt x="3390706" y="1071948"/>
                  <a:pt x="3289919" y="1068221"/>
                  <a:pt x="3179054" y="1060966"/>
                </a:cubicBezTo>
                <a:lnTo>
                  <a:pt x="3130736" y="1058568"/>
                </a:lnTo>
                <a:lnTo>
                  <a:pt x="3179054" y="1056170"/>
                </a:lnTo>
                <a:cubicBezTo>
                  <a:pt x="3400785" y="1041660"/>
                  <a:pt x="3582201" y="1041261"/>
                  <a:pt x="3728233" y="1045488"/>
                </a:cubicBezTo>
                <a:lnTo>
                  <a:pt x="3986224" y="1058568"/>
                </a:lnTo>
                <a:lnTo>
                  <a:pt x="3728232" y="1071648"/>
                </a:lnTo>
                <a:cubicBezTo>
                  <a:pt x="3655217" y="1073762"/>
                  <a:pt x="3573355" y="1074719"/>
                  <a:pt x="3482030" y="1073334"/>
                </a:cubicBezTo>
                <a:close/>
                <a:moveTo>
                  <a:pt x="11590923" y="1073334"/>
                </a:moveTo>
                <a:cubicBezTo>
                  <a:pt x="11499599" y="1071949"/>
                  <a:pt x="11398812" y="1068221"/>
                  <a:pt x="11287947" y="1060966"/>
                </a:cubicBezTo>
                <a:lnTo>
                  <a:pt x="11239630" y="1058568"/>
                </a:lnTo>
                <a:lnTo>
                  <a:pt x="11287947" y="1056170"/>
                </a:lnTo>
                <a:cubicBezTo>
                  <a:pt x="11509677" y="1041660"/>
                  <a:pt x="11691094" y="1041260"/>
                  <a:pt x="11837126" y="1045488"/>
                </a:cubicBezTo>
                <a:lnTo>
                  <a:pt x="12095122" y="1058568"/>
                </a:lnTo>
                <a:lnTo>
                  <a:pt x="11837126" y="1071648"/>
                </a:lnTo>
                <a:cubicBezTo>
                  <a:pt x="11764110" y="1073762"/>
                  <a:pt x="11682248" y="1074719"/>
                  <a:pt x="11590923" y="1073334"/>
                </a:cubicBezTo>
                <a:close/>
                <a:moveTo>
                  <a:pt x="9215375" y="1076879"/>
                </a:moveTo>
                <a:cubicBezTo>
                  <a:pt x="9177427" y="1074965"/>
                  <a:pt x="9136480" y="1071912"/>
                  <a:pt x="9092142" y="1067565"/>
                </a:cubicBezTo>
                <a:lnTo>
                  <a:pt x="9064916" y="1064328"/>
                </a:lnTo>
                <a:lnTo>
                  <a:pt x="9106009" y="1065830"/>
                </a:lnTo>
                <a:cubicBezTo>
                  <a:pt x="9172921" y="1067695"/>
                  <a:pt x="9247941" y="1068962"/>
                  <a:pt x="9338225" y="1068962"/>
                </a:cubicBezTo>
                <a:lnTo>
                  <a:pt x="9498591" y="1062813"/>
                </a:lnTo>
                <a:lnTo>
                  <a:pt x="9410192" y="1075909"/>
                </a:lnTo>
                <a:cubicBezTo>
                  <a:pt x="9355165" y="1079975"/>
                  <a:pt x="9291269" y="1080707"/>
                  <a:pt x="9215375" y="1076879"/>
                </a:cubicBezTo>
                <a:close/>
                <a:moveTo>
                  <a:pt x="5160929" y="1076879"/>
                </a:moveTo>
                <a:cubicBezTo>
                  <a:pt x="5122980" y="1074965"/>
                  <a:pt x="5082033" y="1071912"/>
                  <a:pt x="5037696" y="1067565"/>
                </a:cubicBezTo>
                <a:lnTo>
                  <a:pt x="5010470" y="1064328"/>
                </a:lnTo>
                <a:lnTo>
                  <a:pt x="5051562" y="1065830"/>
                </a:lnTo>
                <a:cubicBezTo>
                  <a:pt x="5118475" y="1067695"/>
                  <a:pt x="5193493" y="1068962"/>
                  <a:pt x="5283778" y="1068962"/>
                </a:cubicBezTo>
                <a:lnTo>
                  <a:pt x="5444144" y="1062813"/>
                </a:lnTo>
                <a:lnTo>
                  <a:pt x="5355745" y="1075909"/>
                </a:lnTo>
                <a:cubicBezTo>
                  <a:pt x="5300719" y="1079975"/>
                  <a:pt x="5236823" y="1080707"/>
                  <a:pt x="5160929" y="1076879"/>
                </a:cubicBezTo>
                <a:close/>
                <a:moveTo>
                  <a:pt x="1106480" y="1076879"/>
                </a:moveTo>
                <a:cubicBezTo>
                  <a:pt x="1068532" y="1074965"/>
                  <a:pt x="1027585" y="1071912"/>
                  <a:pt x="983248" y="1067565"/>
                </a:cubicBezTo>
                <a:lnTo>
                  <a:pt x="954754" y="1064177"/>
                </a:lnTo>
                <a:lnTo>
                  <a:pt x="1229331" y="1068962"/>
                </a:lnTo>
                <a:lnTo>
                  <a:pt x="1389696" y="1062813"/>
                </a:lnTo>
                <a:lnTo>
                  <a:pt x="1301297" y="1075909"/>
                </a:lnTo>
                <a:cubicBezTo>
                  <a:pt x="1246271" y="1079975"/>
                  <a:pt x="1182374" y="1080707"/>
                  <a:pt x="1106480" y="1076879"/>
                </a:cubicBezTo>
                <a:close/>
                <a:moveTo>
                  <a:pt x="10897570" y="1077276"/>
                </a:moveTo>
                <a:cubicBezTo>
                  <a:pt x="10849163" y="1077276"/>
                  <a:pt x="10806757" y="1074617"/>
                  <a:pt x="10768851" y="1069963"/>
                </a:cubicBezTo>
                <a:lnTo>
                  <a:pt x="10744873" y="1065418"/>
                </a:lnTo>
                <a:lnTo>
                  <a:pt x="10853414" y="1070144"/>
                </a:lnTo>
                <a:cubicBezTo>
                  <a:pt x="10907291" y="1071047"/>
                  <a:pt x="10968666" y="1070641"/>
                  <a:pt x="11040201" y="1068466"/>
                </a:cubicBezTo>
                <a:lnTo>
                  <a:pt x="11138659" y="1063580"/>
                </a:lnTo>
                <a:lnTo>
                  <a:pt x="11128138" y="1065322"/>
                </a:lnTo>
                <a:cubicBezTo>
                  <a:pt x="11067240" y="1072494"/>
                  <a:pt x="10994385" y="1077276"/>
                  <a:pt x="10897570" y="1077276"/>
                </a:cubicBezTo>
                <a:close/>
                <a:moveTo>
                  <a:pt x="6843122" y="1077276"/>
                </a:moveTo>
                <a:cubicBezTo>
                  <a:pt x="6794715" y="1077276"/>
                  <a:pt x="6752310" y="1074617"/>
                  <a:pt x="6714404" y="1069963"/>
                </a:cubicBezTo>
                <a:lnTo>
                  <a:pt x="6690425" y="1065418"/>
                </a:lnTo>
                <a:lnTo>
                  <a:pt x="6798967" y="1070144"/>
                </a:lnTo>
                <a:cubicBezTo>
                  <a:pt x="6852844" y="1071047"/>
                  <a:pt x="6914219" y="1070641"/>
                  <a:pt x="6985754" y="1068466"/>
                </a:cubicBezTo>
                <a:lnTo>
                  <a:pt x="7084212" y="1063580"/>
                </a:lnTo>
                <a:lnTo>
                  <a:pt x="7073690" y="1065322"/>
                </a:lnTo>
                <a:cubicBezTo>
                  <a:pt x="7012792" y="1072494"/>
                  <a:pt x="6939937" y="1077276"/>
                  <a:pt x="6843122" y="1077276"/>
                </a:cubicBezTo>
                <a:close/>
                <a:moveTo>
                  <a:pt x="2788674" y="1077276"/>
                </a:moveTo>
                <a:cubicBezTo>
                  <a:pt x="2740267" y="1077276"/>
                  <a:pt x="2697862" y="1074617"/>
                  <a:pt x="2659956" y="1069963"/>
                </a:cubicBezTo>
                <a:lnTo>
                  <a:pt x="2635977" y="1065418"/>
                </a:lnTo>
                <a:lnTo>
                  <a:pt x="2744521" y="1070144"/>
                </a:lnTo>
                <a:cubicBezTo>
                  <a:pt x="2798398" y="1071047"/>
                  <a:pt x="2859773" y="1070641"/>
                  <a:pt x="2931308" y="1068466"/>
                </a:cubicBezTo>
                <a:lnTo>
                  <a:pt x="3029764" y="1063580"/>
                </a:lnTo>
                <a:lnTo>
                  <a:pt x="3019242" y="1065322"/>
                </a:lnTo>
                <a:cubicBezTo>
                  <a:pt x="2958345" y="1072494"/>
                  <a:pt x="2885489" y="1077276"/>
                  <a:pt x="2788674" y="1077276"/>
                </a:cubicBezTo>
                <a:close/>
                <a:moveTo>
                  <a:pt x="6611707" y="1081932"/>
                </a:moveTo>
                <a:lnTo>
                  <a:pt x="6612393" y="1081262"/>
                </a:lnTo>
                <a:lnTo>
                  <a:pt x="6613100" y="1080781"/>
                </a:lnTo>
                <a:close/>
                <a:moveTo>
                  <a:pt x="10666153" y="1081934"/>
                </a:moveTo>
                <a:lnTo>
                  <a:pt x="10666841" y="1081262"/>
                </a:lnTo>
                <a:lnTo>
                  <a:pt x="10667550" y="1080779"/>
                </a:lnTo>
                <a:close/>
                <a:moveTo>
                  <a:pt x="2557258" y="1081935"/>
                </a:moveTo>
                <a:lnTo>
                  <a:pt x="2557946" y="1081262"/>
                </a:lnTo>
                <a:lnTo>
                  <a:pt x="2558657" y="1080779"/>
                </a:lnTo>
                <a:close/>
                <a:moveTo>
                  <a:pt x="8645502" y="1089137"/>
                </a:moveTo>
                <a:cubicBezTo>
                  <a:pt x="8562864" y="1091417"/>
                  <a:pt x="8466700" y="1089261"/>
                  <a:pt x="8345376" y="1079460"/>
                </a:cubicBezTo>
                <a:lnTo>
                  <a:pt x="8170440" y="1060917"/>
                </a:lnTo>
                <a:lnTo>
                  <a:pt x="8175299" y="1060783"/>
                </a:lnTo>
                <a:lnTo>
                  <a:pt x="8417964" y="1067878"/>
                </a:lnTo>
                <a:cubicBezTo>
                  <a:pt x="8581146" y="1070333"/>
                  <a:pt x="8717800" y="1068473"/>
                  <a:pt x="8837700" y="1065276"/>
                </a:cubicBezTo>
                <a:lnTo>
                  <a:pt x="8957890" y="1061278"/>
                </a:lnTo>
                <a:lnTo>
                  <a:pt x="8864478" y="1072204"/>
                </a:lnTo>
                <a:cubicBezTo>
                  <a:pt x="8797254" y="1080143"/>
                  <a:pt x="8728141" y="1086858"/>
                  <a:pt x="8645502" y="1089137"/>
                </a:cubicBezTo>
                <a:close/>
                <a:moveTo>
                  <a:pt x="4591055" y="1089137"/>
                </a:moveTo>
                <a:cubicBezTo>
                  <a:pt x="4508417" y="1091417"/>
                  <a:pt x="4412253" y="1089261"/>
                  <a:pt x="4290929" y="1079460"/>
                </a:cubicBezTo>
                <a:lnTo>
                  <a:pt x="4115992" y="1060917"/>
                </a:lnTo>
                <a:lnTo>
                  <a:pt x="4120851" y="1060783"/>
                </a:lnTo>
                <a:lnTo>
                  <a:pt x="4363518" y="1067878"/>
                </a:lnTo>
                <a:cubicBezTo>
                  <a:pt x="4526699" y="1070333"/>
                  <a:pt x="4663354" y="1068473"/>
                  <a:pt x="4783253" y="1065276"/>
                </a:cubicBezTo>
                <a:lnTo>
                  <a:pt x="4903442" y="1061278"/>
                </a:lnTo>
                <a:lnTo>
                  <a:pt x="4810031" y="1072204"/>
                </a:lnTo>
                <a:cubicBezTo>
                  <a:pt x="4742807" y="1080143"/>
                  <a:pt x="4673694" y="1086858"/>
                  <a:pt x="4591055" y="1089137"/>
                </a:cubicBezTo>
                <a:close/>
                <a:moveTo>
                  <a:pt x="421989" y="1089372"/>
                </a:moveTo>
                <a:cubicBezTo>
                  <a:pt x="366921" y="1088165"/>
                  <a:pt x="305809" y="1085061"/>
                  <a:pt x="236481" y="1079460"/>
                </a:cubicBezTo>
                <a:lnTo>
                  <a:pt x="61553" y="1060917"/>
                </a:lnTo>
                <a:lnTo>
                  <a:pt x="66398" y="1060783"/>
                </a:lnTo>
                <a:lnTo>
                  <a:pt x="309069" y="1067878"/>
                </a:lnTo>
                <a:cubicBezTo>
                  <a:pt x="402316" y="1069281"/>
                  <a:pt x="486901" y="1069275"/>
                  <a:pt x="564647" y="1068415"/>
                </a:cubicBezTo>
                <a:lnTo>
                  <a:pt x="850027" y="1060585"/>
                </a:lnTo>
                <a:lnTo>
                  <a:pt x="850692" y="1060611"/>
                </a:lnTo>
                <a:lnTo>
                  <a:pt x="697228" y="1078634"/>
                </a:lnTo>
                <a:cubicBezTo>
                  <a:pt x="618081" y="1086609"/>
                  <a:pt x="532124" y="1091785"/>
                  <a:pt x="421989" y="1089372"/>
                </a:cubicBezTo>
                <a:close/>
                <a:moveTo>
                  <a:pt x="10897491" y="1089985"/>
                </a:moveTo>
                <a:cubicBezTo>
                  <a:pt x="10849084" y="1089985"/>
                  <a:pt x="10806681" y="1085553"/>
                  <a:pt x="10768779" y="1077797"/>
                </a:cubicBezTo>
                <a:lnTo>
                  <a:pt x="10741633" y="1069221"/>
                </a:lnTo>
                <a:lnTo>
                  <a:pt x="10768428" y="1074282"/>
                </a:lnTo>
                <a:cubicBezTo>
                  <a:pt x="10806456" y="1078934"/>
                  <a:pt x="10849003" y="1081592"/>
                  <a:pt x="10897570" y="1081592"/>
                </a:cubicBezTo>
                <a:lnTo>
                  <a:pt x="11129718" y="1069533"/>
                </a:lnTo>
                <a:lnTo>
                  <a:pt x="11128036" y="1069999"/>
                </a:lnTo>
                <a:cubicBezTo>
                  <a:pt x="11067151" y="1081991"/>
                  <a:pt x="10994306" y="1089985"/>
                  <a:pt x="10897491" y="1089985"/>
                </a:cubicBezTo>
                <a:close/>
                <a:moveTo>
                  <a:pt x="6843043" y="1089985"/>
                </a:moveTo>
                <a:cubicBezTo>
                  <a:pt x="6794636" y="1089985"/>
                  <a:pt x="6752233" y="1085553"/>
                  <a:pt x="6714331" y="1077797"/>
                </a:cubicBezTo>
                <a:lnTo>
                  <a:pt x="6687187" y="1069222"/>
                </a:lnTo>
                <a:lnTo>
                  <a:pt x="6713981" y="1074282"/>
                </a:lnTo>
                <a:cubicBezTo>
                  <a:pt x="6752009" y="1078934"/>
                  <a:pt x="6794555" y="1081592"/>
                  <a:pt x="6843122" y="1081592"/>
                </a:cubicBezTo>
                <a:lnTo>
                  <a:pt x="7075270" y="1069533"/>
                </a:lnTo>
                <a:lnTo>
                  <a:pt x="7073589" y="1069999"/>
                </a:lnTo>
                <a:cubicBezTo>
                  <a:pt x="7012704" y="1081991"/>
                  <a:pt x="6939858" y="1089985"/>
                  <a:pt x="6843043" y="1089985"/>
                </a:cubicBezTo>
                <a:close/>
                <a:moveTo>
                  <a:pt x="2788596" y="1089985"/>
                </a:moveTo>
                <a:cubicBezTo>
                  <a:pt x="2740188" y="1089985"/>
                  <a:pt x="2697786" y="1085553"/>
                  <a:pt x="2659884" y="1077797"/>
                </a:cubicBezTo>
                <a:lnTo>
                  <a:pt x="2632739" y="1069221"/>
                </a:lnTo>
                <a:lnTo>
                  <a:pt x="2659533" y="1074282"/>
                </a:lnTo>
                <a:cubicBezTo>
                  <a:pt x="2697561" y="1078934"/>
                  <a:pt x="2740107" y="1081592"/>
                  <a:pt x="2788674" y="1081592"/>
                </a:cubicBezTo>
                <a:lnTo>
                  <a:pt x="3020822" y="1069533"/>
                </a:lnTo>
                <a:lnTo>
                  <a:pt x="3019141" y="1069999"/>
                </a:lnTo>
                <a:cubicBezTo>
                  <a:pt x="2958256" y="1081991"/>
                  <a:pt x="2885410" y="1089985"/>
                  <a:pt x="2788596" y="1089985"/>
                </a:cubicBezTo>
                <a:close/>
                <a:moveTo>
                  <a:pt x="9320184" y="1093245"/>
                </a:moveTo>
                <a:cubicBezTo>
                  <a:pt x="9255534" y="1093970"/>
                  <a:pt x="9180506" y="1088126"/>
                  <a:pt x="9091995" y="1073678"/>
                </a:cubicBezTo>
                <a:lnTo>
                  <a:pt x="9065681" y="1068465"/>
                </a:lnTo>
                <a:lnTo>
                  <a:pt x="9072114" y="1069217"/>
                </a:lnTo>
                <a:cubicBezTo>
                  <a:pt x="9147193" y="1076397"/>
                  <a:pt x="9232018" y="1081592"/>
                  <a:pt x="9338224" y="1081592"/>
                </a:cubicBezTo>
                <a:cubicBezTo>
                  <a:pt x="9386801" y="1081592"/>
                  <a:pt x="9429376" y="1078934"/>
                  <a:pt x="9467447" y="1074282"/>
                </a:cubicBezTo>
                <a:lnTo>
                  <a:pt x="9506368" y="1066943"/>
                </a:lnTo>
                <a:lnTo>
                  <a:pt x="9486109" y="1073406"/>
                </a:lnTo>
                <a:cubicBezTo>
                  <a:pt x="9439108" y="1085228"/>
                  <a:pt x="9384834" y="1092520"/>
                  <a:pt x="9320184" y="1093245"/>
                </a:cubicBezTo>
                <a:close/>
                <a:moveTo>
                  <a:pt x="5265736" y="1093245"/>
                </a:moveTo>
                <a:cubicBezTo>
                  <a:pt x="5201087" y="1093970"/>
                  <a:pt x="5126059" y="1088126"/>
                  <a:pt x="5037547" y="1073678"/>
                </a:cubicBezTo>
                <a:lnTo>
                  <a:pt x="5011232" y="1068465"/>
                </a:lnTo>
                <a:lnTo>
                  <a:pt x="5017667" y="1069217"/>
                </a:lnTo>
                <a:cubicBezTo>
                  <a:pt x="5092746" y="1076397"/>
                  <a:pt x="5177571" y="1081592"/>
                  <a:pt x="5283776" y="1081592"/>
                </a:cubicBezTo>
                <a:cubicBezTo>
                  <a:pt x="5332354" y="1081592"/>
                  <a:pt x="5374928" y="1078934"/>
                  <a:pt x="5412999" y="1074282"/>
                </a:cubicBezTo>
                <a:lnTo>
                  <a:pt x="5451921" y="1066943"/>
                </a:lnTo>
                <a:lnTo>
                  <a:pt x="5431662" y="1073406"/>
                </a:lnTo>
                <a:cubicBezTo>
                  <a:pt x="5384660" y="1085228"/>
                  <a:pt x="5330387" y="1092520"/>
                  <a:pt x="5265736" y="1093245"/>
                </a:cubicBezTo>
                <a:close/>
                <a:moveTo>
                  <a:pt x="1211289" y="1093245"/>
                </a:moveTo>
                <a:cubicBezTo>
                  <a:pt x="1146638" y="1093970"/>
                  <a:pt x="1071610" y="1088126"/>
                  <a:pt x="983099" y="1073678"/>
                </a:cubicBezTo>
                <a:lnTo>
                  <a:pt x="953655" y="1067844"/>
                </a:lnTo>
                <a:lnTo>
                  <a:pt x="1066035" y="1077102"/>
                </a:lnTo>
                <a:cubicBezTo>
                  <a:pt x="1114932" y="1079896"/>
                  <a:pt x="1168639" y="1081592"/>
                  <a:pt x="1229328" y="1081592"/>
                </a:cubicBezTo>
                <a:cubicBezTo>
                  <a:pt x="1277905" y="1081592"/>
                  <a:pt x="1320480" y="1078934"/>
                  <a:pt x="1358551" y="1074282"/>
                </a:cubicBezTo>
                <a:lnTo>
                  <a:pt x="1397474" y="1066942"/>
                </a:lnTo>
                <a:lnTo>
                  <a:pt x="1377214" y="1073406"/>
                </a:lnTo>
                <a:cubicBezTo>
                  <a:pt x="1330212" y="1085228"/>
                  <a:pt x="1275939" y="1092520"/>
                  <a:pt x="1211289" y="1093245"/>
                </a:cubicBezTo>
                <a:close/>
                <a:moveTo>
                  <a:pt x="10897332" y="1102617"/>
                </a:moveTo>
                <a:cubicBezTo>
                  <a:pt x="10848925" y="1102617"/>
                  <a:pt x="10806539" y="1096413"/>
                  <a:pt x="10768666" y="1085555"/>
                </a:cubicBezTo>
                <a:lnTo>
                  <a:pt x="10742464" y="1073953"/>
                </a:lnTo>
                <a:lnTo>
                  <a:pt x="10768383" y="1082114"/>
                </a:lnTo>
                <a:cubicBezTo>
                  <a:pt x="10806422" y="1089870"/>
                  <a:pt x="10848983" y="1094302"/>
                  <a:pt x="10897570" y="1094302"/>
                </a:cubicBezTo>
                <a:cubicBezTo>
                  <a:pt x="10994784" y="1094302"/>
                  <a:pt x="11067885" y="1086333"/>
                  <a:pt x="11128915" y="1074369"/>
                </a:cubicBezTo>
                <a:lnTo>
                  <a:pt x="11129460" y="1074219"/>
                </a:lnTo>
                <a:lnTo>
                  <a:pt x="11127978" y="1074724"/>
                </a:lnTo>
                <a:cubicBezTo>
                  <a:pt x="11067037" y="1091460"/>
                  <a:pt x="10994146" y="1102617"/>
                  <a:pt x="10897332" y="1102617"/>
                </a:cubicBezTo>
                <a:close/>
                <a:moveTo>
                  <a:pt x="9337984" y="1102617"/>
                </a:moveTo>
                <a:cubicBezTo>
                  <a:pt x="9240690" y="1102617"/>
                  <a:pt x="9167379" y="1094663"/>
                  <a:pt x="9106391" y="1082871"/>
                </a:cubicBezTo>
                <a:lnTo>
                  <a:pt x="9072116" y="1073572"/>
                </a:lnTo>
                <a:lnTo>
                  <a:pt x="9107071" y="1080337"/>
                </a:lnTo>
                <a:cubicBezTo>
                  <a:pt x="9168039" y="1088716"/>
                  <a:pt x="9241070" y="1094302"/>
                  <a:pt x="9338224" y="1094302"/>
                </a:cubicBezTo>
                <a:cubicBezTo>
                  <a:pt x="9386801" y="1094302"/>
                  <a:pt x="9429376" y="1089870"/>
                  <a:pt x="9467447" y="1082114"/>
                </a:cubicBezTo>
                <a:lnTo>
                  <a:pt x="9492104" y="1074362"/>
                </a:lnTo>
                <a:lnTo>
                  <a:pt x="9466778" y="1085555"/>
                </a:lnTo>
                <a:cubicBezTo>
                  <a:pt x="9428850" y="1096413"/>
                  <a:pt x="9386421" y="1102617"/>
                  <a:pt x="9337984" y="1102617"/>
                </a:cubicBezTo>
                <a:close/>
                <a:moveTo>
                  <a:pt x="6842884" y="1102617"/>
                </a:moveTo>
                <a:cubicBezTo>
                  <a:pt x="6794477" y="1102617"/>
                  <a:pt x="6752092" y="1096413"/>
                  <a:pt x="6714218" y="1085555"/>
                </a:cubicBezTo>
                <a:lnTo>
                  <a:pt x="6688013" y="1073952"/>
                </a:lnTo>
                <a:lnTo>
                  <a:pt x="6713936" y="1082114"/>
                </a:lnTo>
                <a:cubicBezTo>
                  <a:pt x="6751975" y="1089870"/>
                  <a:pt x="6794536" y="1094302"/>
                  <a:pt x="6843123" y="1094302"/>
                </a:cubicBezTo>
                <a:cubicBezTo>
                  <a:pt x="6940337" y="1094302"/>
                  <a:pt x="7013438" y="1086333"/>
                  <a:pt x="7074468" y="1074369"/>
                </a:cubicBezTo>
                <a:lnTo>
                  <a:pt x="7075011" y="1074219"/>
                </a:lnTo>
                <a:lnTo>
                  <a:pt x="7073530" y="1074724"/>
                </a:lnTo>
                <a:cubicBezTo>
                  <a:pt x="7012589" y="1091460"/>
                  <a:pt x="6939698" y="1102617"/>
                  <a:pt x="6842884" y="1102617"/>
                </a:cubicBezTo>
                <a:close/>
                <a:moveTo>
                  <a:pt x="5283537" y="1102617"/>
                </a:moveTo>
                <a:cubicBezTo>
                  <a:pt x="5186243" y="1102617"/>
                  <a:pt x="5112932" y="1094663"/>
                  <a:pt x="5051945" y="1082871"/>
                </a:cubicBezTo>
                <a:lnTo>
                  <a:pt x="5017667" y="1073572"/>
                </a:lnTo>
                <a:lnTo>
                  <a:pt x="5052624" y="1080337"/>
                </a:lnTo>
                <a:cubicBezTo>
                  <a:pt x="5113592" y="1088716"/>
                  <a:pt x="5186623" y="1094302"/>
                  <a:pt x="5283778" y="1094302"/>
                </a:cubicBezTo>
                <a:cubicBezTo>
                  <a:pt x="5332355" y="1094302"/>
                  <a:pt x="5374929" y="1089870"/>
                  <a:pt x="5413001" y="1082114"/>
                </a:cubicBezTo>
                <a:lnTo>
                  <a:pt x="5437658" y="1074362"/>
                </a:lnTo>
                <a:lnTo>
                  <a:pt x="5412331" y="1085555"/>
                </a:lnTo>
                <a:cubicBezTo>
                  <a:pt x="5374403" y="1096413"/>
                  <a:pt x="5331975" y="1102617"/>
                  <a:pt x="5283537" y="1102617"/>
                </a:cubicBezTo>
                <a:close/>
                <a:moveTo>
                  <a:pt x="2788436" y="1102617"/>
                </a:moveTo>
                <a:cubicBezTo>
                  <a:pt x="2740029" y="1102617"/>
                  <a:pt x="2697644" y="1096413"/>
                  <a:pt x="2659771" y="1085555"/>
                </a:cubicBezTo>
                <a:lnTo>
                  <a:pt x="2633566" y="1073953"/>
                </a:lnTo>
                <a:lnTo>
                  <a:pt x="2659488" y="1082114"/>
                </a:lnTo>
                <a:cubicBezTo>
                  <a:pt x="2697527" y="1089870"/>
                  <a:pt x="2740088" y="1094302"/>
                  <a:pt x="2788676" y="1094302"/>
                </a:cubicBezTo>
                <a:cubicBezTo>
                  <a:pt x="2885890" y="1094302"/>
                  <a:pt x="2958990" y="1086333"/>
                  <a:pt x="3020020" y="1074369"/>
                </a:cubicBezTo>
                <a:lnTo>
                  <a:pt x="3020567" y="1074219"/>
                </a:lnTo>
                <a:lnTo>
                  <a:pt x="3019083" y="1074724"/>
                </a:lnTo>
                <a:cubicBezTo>
                  <a:pt x="2958142" y="1091460"/>
                  <a:pt x="2885251" y="1102617"/>
                  <a:pt x="2788436" y="1102617"/>
                </a:cubicBezTo>
                <a:close/>
                <a:moveTo>
                  <a:pt x="1229089" y="1102617"/>
                </a:moveTo>
                <a:cubicBezTo>
                  <a:pt x="1131795" y="1102617"/>
                  <a:pt x="1058485" y="1094663"/>
                  <a:pt x="997496" y="1082871"/>
                </a:cubicBezTo>
                <a:lnTo>
                  <a:pt x="963220" y="1073572"/>
                </a:lnTo>
                <a:lnTo>
                  <a:pt x="998176" y="1080337"/>
                </a:lnTo>
                <a:cubicBezTo>
                  <a:pt x="1059144" y="1088716"/>
                  <a:pt x="1132175" y="1094302"/>
                  <a:pt x="1229329" y="1094302"/>
                </a:cubicBezTo>
                <a:cubicBezTo>
                  <a:pt x="1277906" y="1094302"/>
                  <a:pt x="1320482" y="1089870"/>
                  <a:pt x="1358552" y="1082114"/>
                </a:cubicBezTo>
                <a:lnTo>
                  <a:pt x="1383209" y="1074362"/>
                </a:lnTo>
                <a:lnTo>
                  <a:pt x="1357883" y="1085555"/>
                </a:lnTo>
                <a:cubicBezTo>
                  <a:pt x="1319956" y="1096413"/>
                  <a:pt x="1277527" y="1102617"/>
                  <a:pt x="1229089" y="1102617"/>
                </a:cubicBezTo>
                <a:close/>
                <a:moveTo>
                  <a:pt x="10118577" y="1104936"/>
                </a:moveTo>
                <a:cubicBezTo>
                  <a:pt x="9973055" y="1104936"/>
                  <a:pt x="9881587" y="1096954"/>
                  <a:pt x="9803603" y="1086976"/>
                </a:cubicBezTo>
                <a:lnTo>
                  <a:pt x="9581457" y="1058568"/>
                </a:lnTo>
                <a:lnTo>
                  <a:pt x="9803603" y="1030160"/>
                </a:lnTo>
                <a:cubicBezTo>
                  <a:pt x="9881587" y="1020182"/>
                  <a:pt x="9973055" y="1012200"/>
                  <a:pt x="10118577" y="1012200"/>
                </a:cubicBezTo>
                <a:cubicBezTo>
                  <a:pt x="10357416" y="1012200"/>
                  <a:pt x="10460726" y="1035545"/>
                  <a:pt x="10598843" y="1052713"/>
                </a:cubicBezTo>
                <a:lnTo>
                  <a:pt x="10657495" y="1058568"/>
                </a:lnTo>
                <a:lnTo>
                  <a:pt x="10598843" y="1064423"/>
                </a:lnTo>
                <a:cubicBezTo>
                  <a:pt x="10460726" y="1081591"/>
                  <a:pt x="10357416" y="1104936"/>
                  <a:pt x="10118577" y="1104936"/>
                </a:cubicBezTo>
                <a:close/>
                <a:moveTo>
                  <a:pt x="6064131" y="1104936"/>
                </a:moveTo>
                <a:cubicBezTo>
                  <a:pt x="5918609" y="1104936"/>
                  <a:pt x="5827141" y="1096954"/>
                  <a:pt x="5749157" y="1086976"/>
                </a:cubicBezTo>
                <a:lnTo>
                  <a:pt x="5527011" y="1058568"/>
                </a:lnTo>
                <a:lnTo>
                  <a:pt x="5749157" y="1030160"/>
                </a:lnTo>
                <a:cubicBezTo>
                  <a:pt x="5827141" y="1020182"/>
                  <a:pt x="5918609" y="1012200"/>
                  <a:pt x="6064131" y="1012200"/>
                </a:cubicBezTo>
                <a:cubicBezTo>
                  <a:pt x="6302969" y="1012200"/>
                  <a:pt x="6406279" y="1035545"/>
                  <a:pt x="6544395" y="1052713"/>
                </a:cubicBezTo>
                <a:lnTo>
                  <a:pt x="6603048" y="1058568"/>
                </a:lnTo>
                <a:lnTo>
                  <a:pt x="6544395" y="1064423"/>
                </a:lnTo>
                <a:cubicBezTo>
                  <a:pt x="6406279" y="1081591"/>
                  <a:pt x="6302969" y="1104936"/>
                  <a:pt x="6064131" y="1104936"/>
                </a:cubicBezTo>
                <a:close/>
                <a:moveTo>
                  <a:pt x="2009684" y="1104936"/>
                </a:moveTo>
                <a:cubicBezTo>
                  <a:pt x="1864162" y="1104936"/>
                  <a:pt x="1772694" y="1096954"/>
                  <a:pt x="1694710" y="1086976"/>
                </a:cubicBezTo>
                <a:lnTo>
                  <a:pt x="1472563" y="1058568"/>
                </a:lnTo>
                <a:lnTo>
                  <a:pt x="1694710" y="1030160"/>
                </a:lnTo>
                <a:cubicBezTo>
                  <a:pt x="1772694" y="1020182"/>
                  <a:pt x="1864162" y="1012200"/>
                  <a:pt x="2009684" y="1012200"/>
                </a:cubicBezTo>
                <a:cubicBezTo>
                  <a:pt x="2248523" y="1012200"/>
                  <a:pt x="2351832" y="1035545"/>
                  <a:pt x="2489949" y="1052713"/>
                </a:cubicBezTo>
                <a:lnTo>
                  <a:pt x="2548602" y="1058568"/>
                </a:lnTo>
                <a:lnTo>
                  <a:pt x="2489949" y="1064423"/>
                </a:lnTo>
                <a:cubicBezTo>
                  <a:pt x="2351833" y="1081591"/>
                  <a:pt x="2248522" y="1104936"/>
                  <a:pt x="2009684" y="1104936"/>
                </a:cubicBezTo>
                <a:close/>
                <a:moveTo>
                  <a:pt x="11736758" y="1111945"/>
                </a:moveTo>
                <a:cubicBezTo>
                  <a:pt x="11609286" y="1115671"/>
                  <a:pt x="11458931" y="1107384"/>
                  <a:pt x="11287866" y="1073837"/>
                </a:cubicBezTo>
                <a:lnTo>
                  <a:pt x="11216007" y="1061905"/>
                </a:lnTo>
                <a:lnTo>
                  <a:pt x="11583755" y="1077252"/>
                </a:lnTo>
                <a:cubicBezTo>
                  <a:pt x="11722604" y="1079698"/>
                  <a:pt x="11879987" y="1077554"/>
                  <a:pt x="12067980" y="1065282"/>
                </a:cubicBezTo>
                <a:lnTo>
                  <a:pt x="12139049" y="1060995"/>
                </a:lnTo>
                <a:lnTo>
                  <a:pt x="12048347" y="1077985"/>
                </a:lnTo>
                <a:cubicBezTo>
                  <a:pt x="11968818" y="1092483"/>
                  <a:pt x="11864230" y="1108219"/>
                  <a:pt x="11736758" y="1111945"/>
                </a:cubicBezTo>
                <a:close/>
                <a:moveTo>
                  <a:pt x="7682311" y="1111945"/>
                </a:moveTo>
                <a:cubicBezTo>
                  <a:pt x="7554839" y="1115671"/>
                  <a:pt x="7404483" y="1107384"/>
                  <a:pt x="7233418" y="1073837"/>
                </a:cubicBezTo>
                <a:lnTo>
                  <a:pt x="7161559" y="1061905"/>
                </a:lnTo>
                <a:lnTo>
                  <a:pt x="7529308" y="1077252"/>
                </a:lnTo>
                <a:cubicBezTo>
                  <a:pt x="7668156" y="1079698"/>
                  <a:pt x="7825540" y="1077554"/>
                  <a:pt x="8013532" y="1065282"/>
                </a:cubicBezTo>
                <a:lnTo>
                  <a:pt x="8084609" y="1060993"/>
                </a:lnTo>
                <a:lnTo>
                  <a:pt x="7993899" y="1077986"/>
                </a:lnTo>
                <a:cubicBezTo>
                  <a:pt x="7914371" y="1092483"/>
                  <a:pt x="7809783" y="1108219"/>
                  <a:pt x="7682311" y="1111945"/>
                </a:cubicBezTo>
                <a:close/>
                <a:moveTo>
                  <a:pt x="3627863" y="1111945"/>
                </a:moveTo>
                <a:cubicBezTo>
                  <a:pt x="3500391" y="1115671"/>
                  <a:pt x="3350035" y="1107384"/>
                  <a:pt x="3178970" y="1073837"/>
                </a:cubicBezTo>
                <a:lnTo>
                  <a:pt x="3107111" y="1061904"/>
                </a:lnTo>
                <a:lnTo>
                  <a:pt x="3474862" y="1077252"/>
                </a:lnTo>
                <a:cubicBezTo>
                  <a:pt x="3613710" y="1079698"/>
                  <a:pt x="3771094" y="1077554"/>
                  <a:pt x="3959087" y="1065282"/>
                </a:cubicBezTo>
                <a:lnTo>
                  <a:pt x="4030158" y="1060994"/>
                </a:lnTo>
                <a:lnTo>
                  <a:pt x="3939451" y="1077986"/>
                </a:lnTo>
                <a:cubicBezTo>
                  <a:pt x="3859923" y="1092483"/>
                  <a:pt x="3755335" y="1108219"/>
                  <a:pt x="3627863" y="1111945"/>
                </a:cubicBezTo>
                <a:close/>
                <a:moveTo>
                  <a:pt x="8558431" y="1112214"/>
                </a:moveTo>
                <a:cubicBezTo>
                  <a:pt x="8442509" y="1112214"/>
                  <a:pt x="8361025" y="1104219"/>
                  <a:pt x="8293300" y="1093017"/>
                </a:cubicBezTo>
                <a:lnTo>
                  <a:pt x="8162516" y="1065477"/>
                </a:lnTo>
                <a:lnTo>
                  <a:pt x="8295468" y="1082192"/>
                </a:lnTo>
                <a:cubicBezTo>
                  <a:pt x="8362643" y="1088847"/>
                  <a:pt x="8442748" y="1093504"/>
                  <a:pt x="8558430" y="1093504"/>
                </a:cubicBezTo>
                <a:cubicBezTo>
                  <a:pt x="8688983" y="1094895"/>
                  <a:pt x="8819438" y="1085909"/>
                  <a:pt x="8948566" y="1066642"/>
                </a:cubicBezTo>
                <a:lnTo>
                  <a:pt x="8959690" y="1065319"/>
                </a:lnTo>
                <a:lnTo>
                  <a:pt x="8948297" y="1067524"/>
                </a:lnTo>
                <a:cubicBezTo>
                  <a:pt x="8850493" y="1089869"/>
                  <a:pt x="8752699" y="1112214"/>
                  <a:pt x="8558431" y="1112214"/>
                </a:cubicBezTo>
                <a:close/>
                <a:moveTo>
                  <a:pt x="4503984" y="1112214"/>
                </a:moveTo>
                <a:cubicBezTo>
                  <a:pt x="4388063" y="1112214"/>
                  <a:pt x="4306577" y="1104219"/>
                  <a:pt x="4238852" y="1093017"/>
                </a:cubicBezTo>
                <a:lnTo>
                  <a:pt x="4108068" y="1065477"/>
                </a:lnTo>
                <a:lnTo>
                  <a:pt x="4241021" y="1082192"/>
                </a:lnTo>
                <a:cubicBezTo>
                  <a:pt x="4308195" y="1088847"/>
                  <a:pt x="4388301" y="1093504"/>
                  <a:pt x="4503982" y="1093504"/>
                </a:cubicBezTo>
                <a:cubicBezTo>
                  <a:pt x="4634535" y="1094895"/>
                  <a:pt x="4764990" y="1085909"/>
                  <a:pt x="4894119" y="1066642"/>
                </a:cubicBezTo>
                <a:lnTo>
                  <a:pt x="4905245" y="1065319"/>
                </a:lnTo>
                <a:lnTo>
                  <a:pt x="4893852" y="1067524"/>
                </a:lnTo>
                <a:cubicBezTo>
                  <a:pt x="4796046" y="1089869"/>
                  <a:pt x="4698252" y="1112214"/>
                  <a:pt x="4503984" y="1112214"/>
                </a:cubicBezTo>
                <a:close/>
                <a:moveTo>
                  <a:pt x="449535" y="1112214"/>
                </a:moveTo>
                <a:cubicBezTo>
                  <a:pt x="333614" y="1112214"/>
                  <a:pt x="252129" y="1104219"/>
                  <a:pt x="184405" y="1093016"/>
                </a:cubicBezTo>
                <a:lnTo>
                  <a:pt x="53627" y="1065478"/>
                </a:lnTo>
                <a:lnTo>
                  <a:pt x="186573" y="1082191"/>
                </a:lnTo>
                <a:cubicBezTo>
                  <a:pt x="253747" y="1088847"/>
                  <a:pt x="333853" y="1093504"/>
                  <a:pt x="449535" y="1093504"/>
                </a:cubicBezTo>
                <a:cubicBezTo>
                  <a:pt x="580087" y="1094895"/>
                  <a:pt x="710542" y="1085909"/>
                  <a:pt x="839671" y="1066642"/>
                </a:cubicBezTo>
                <a:lnTo>
                  <a:pt x="850795" y="1065319"/>
                </a:lnTo>
                <a:lnTo>
                  <a:pt x="839402" y="1067524"/>
                </a:lnTo>
                <a:cubicBezTo>
                  <a:pt x="741598" y="1089869"/>
                  <a:pt x="643804" y="1112214"/>
                  <a:pt x="449535" y="1112214"/>
                </a:cubicBezTo>
                <a:close/>
                <a:moveTo>
                  <a:pt x="10897171" y="1115645"/>
                </a:moveTo>
                <a:cubicBezTo>
                  <a:pt x="10824560" y="1115645"/>
                  <a:pt x="10765482" y="1097697"/>
                  <a:pt x="10714848" y="1068531"/>
                </a:cubicBezTo>
                <a:lnTo>
                  <a:pt x="10707547" y="1063564"/>
                </a:lnTo>
                <a:lnTo>
                  <a:pt x="10708670" y="1063676"/>
                </a:lnTo>
                <a:lnTo>
                  <a:pt x="10768177" y="1089875"/>
                </a:lnTo>
                <a:cubicBezTo>
                  <a:pt x="10806265" y="1100731"/>
                  <a:pt x="10848894" y="1106934"/>
                  <a:pt x="10897571" y="1106934"/>
                </a:cubicBezTo>
                <a:cubicBezTo>
                  <a:pt x="10994666" y="1106934"/>
                  <a:pt x="11067751" y="1095777"/>
                  <a:pt x="11128809" y="1079041"/>
                </a:cubicBezTo>
                <a:lnTo>
                  <a:pt x="11131380" y="1078166"/>
                </a:lnTo>
                <a:lnTo>
                  <a:pt x="11127694" y="1079782"/>
                </a:lnTo>
                <a:cubicBezTo>
                  <a:pt x="11066822" y="1101300"/>
                  <a:pt x="10993986" y="1115645"/>
                  <a:pt x="10897171" y="1115645"/>
                </a:cubicBezTo>
                <a:close/>
                <a:moveTo>
                  <a:pt x="9337825" y="1115645"/>
                </a:moveTo>
                <a:cubicBezTo>
                  <a:pt x="9240571" y="1115645"/>
                  <a:pt x="9167300" y="1105472"/>
                  <a:pt x="9106341" y="1090342"/>
                </a:cubicBezTo>
                <a:lnTo>
                  <a:pt x="9068214" y="1077027"/>
                </a:lnTo>
                <a:lnTo>
                  <a:pt x="9106465" y="1087385"/>
                </a:lnTo>
                <a:cubicBezTo>
                  <a:pt x="9167530" y="1099115"/>
                  <a:pt x="9240750" y="1106934"/>
                  <a:pt x="9338224" y="1106934"/>
                </a:cubicBezTo>
                <a:cubicBezTo>
                  <a:pt x="9386961" y="1106934"/>
                  <a:pt x="9429656" y="1100731"/>
                  <a:pt x="9467814" y="1089875"/>
                </a:cubicBezTo>
                <a:lnTo>
                  <a:pt x="9526692" y="1064009"/>
                </a:lnTo>
                <a:lnTo>
                  <a:pt x="9520036" y="1068531"/>
                </a:lnTo>
                <a:cubicBezTo>
                  <a:pt x="9469367" y="1097697"/>
                  <a:pt x="9410316" y="1115645"/>
                  <a:pt x="9337825" y="1115645"/>
                </a:cubicBezTo>
                <a:close/>
                <a:moveTo>
                  <a:pt x="6842724" y="1115645"/>
                </a:moveTo>
                <a:cubicBezTo>
                  <a:pt x="6770113" y="1115645"/>
                  <a:pt x="6711035" y="1097697"/>
                  <a:pt x="6660401" y="1068531"/>
                </a:cubicBezTo>
                <a:lnTo>
                  <a:pt x="6653100" y="1063564"/>
                </a:lnTo>
                <a:lnTo>
                  <a:pt x="6654223" y="1063676"/>
                </a:lnTo>
                <a:lnTo>
                  <a:pt x="6713729" y="1089875"/>
                </a:lnTo>
                <a:cubicBezTo>
                  <a:pt x="6751817" y="1100731"/>
                  <a:pt x="6794446" y="1106934"/>
                  <a:pt x="6843123" y="1106934"/>
                </a:cubicBezTo>
                <a:cubicBezTo>
                  <a:pt x="6940218" y="1106934"/>
                  <a:pt x="7013303" y="1095777"/>
                  <a:pt x="7074361" y="1079041"/>
                </a:cubicBezTo>
                <a:lnTo>
                  <a:pt x="7076934" y="1078165"/>
                </a:lnTo>
                <a:lnTo>
                  <a:pt x="7073247" y="1079782"/>
                </a:lnTo>
                <a:cubicBezTo>
                  <a:pt x="7012374" y="1101300"/>
                  <a:pt x="6939539" y="1115645"/>
                  <a:pt x="6842724" y="1115645"/>
                </a:cubicBezTo>
                <a:close/>
                <a:moveTo>
                  <a:pt x="5283378" y="1115645"/>
                </a:moveTo>
                <a:cubicBezTo>
                  <a:pt x="5186124" y="1115645"/>
                  <a:pt x="5112853" y="1105472"/>
                  <a:pt x="5051894" y="1090342"/>
                </a:cubicBezTo>
                <a:lnTo>
                  <a:pt x="5013768" y="1077027"/>
                </a:lnTo>
                <a:lnTo>
                  <a:pt x="5052018" y="1087385"/>
                </a:lnTo>
                <a:cubicBezTo>
                  <a:pt x="5113083" y="1099115"/>
                  <a:pt x="5186305" y="1106934"/>
                  <a:pt x="5283778" y="1106934"/>
                </a:cubicBezTo>
                <a:cubicBezTo>
                  <a:pt x="5332514" y="1106934"/>
                  <a:pt x="5375209" y="1100731"/>
                  <a:pt x="5413367" y="1089875"/>
                </a:cubicBezTo>
                <a:lnTo>
                  <a:pt x="5472246" y="1064008"/>
                </a:lnTo>
                <a:lnTo>
                  <a:pt x="5465589" y="1068531"/>
                </a:lnTo>
                <a:cubicBezTo>
                  <a:pt x="5414920" y="1097697"/>
                  <a:pt x="5355870" y="1115645"/>
                  <a:pt x="5283378" y="1115645"/>
                </a:cubicBezTo>
                <a:close/>
                <a:moveTo>
                  <a:pt x="2788277" y="1115645"/>
                </a:moveTo>
                <a:cubicBezTo>
                  <a:pt x="2715666" y="1115645"/>
                  <a:pt x="2656588" y="1097697"/>
                  <a:pt x="2605954" y="1068531"/>
                </a:cubicBezTo>
                <a:lnTo>
                  <a:pt x="2598652" y="1063564"/>
                </a:lnTo>
                <a:lnTo>
                  <a:pt x="2599774" y="1063676"/>
                </a:lnTo>
                <a:lnTo>
                  <a:pt x="2659282" y="1089875"/>
                </a:lnTo>
                <a:cubicBezTo>
                  <a:pt x="2697370" y="1100731"/>
                  <a:pt x="2739999" y="1106934"/>
                  <a:pt x="2788676" y="1106934"/>
                </a:cubicBezTo>
                <a:cubicBezTo>
                  <a:pt x="2885770" y="1106934"/>
                  <a:pt x="2958856" y="1095777"/>
                  <a:pt x="3019913" y="1079041"/>
                </a:cubicBezTo>
                <a:lnTo>
                  <a:pt x="3022489" y="1078165"/>
                </a:lnTo>
                <a:lnTo>
                  <a:pt x="3018800" y="1079782"/>
                </a:lnTo>
                <a:cubicBezTo>
                  <a:pt x="2957927" y="1101300"/>
                  <a:pt x="2885092" y="1115645"/>
                  <a:pt x="2788277" y="1115645"/>
                </a:cubicBezTo>
                <a:close/>
                <a:moveTo>
                  <a:pt x="1228931" y="1115645"/>
                </a:moveTo>
                <a:cubicBezTo>
                  <a:pt x="1131676" y="1115645"/>
                  <a:pt x="1058406" y="1105472"/>
                  <a:pt x="997447" y="1090342"/>
                </a:cubicBezTo>
                <a:lnTo>
                  <a:pt x="959324" y="1077029"/>
                </a:lnTo>
                <a:lnTo>
                  <a:pt x="997570" y="1087385"/>
                </a:lnTo>
                <a:cubicBezTo>
                  <a:pt x="1058635" y="1099115"/>
                  <a:pt x="1131855" y="1106934"/>
                  <a:pt x="1229330" y="1106934"/>
                </a:cubicBezTo>
                <a:cubicBezTo>
                  <a:pt x="1278067" y="1106934"/>
                  <a:pt x="1320761" y="1100731"/>
                  <a:pt x="1358919" y="1089875"/>
                </a:cubicBezTo>
                <a:lnTo>
                  <a:pt x="1417797" y="1064009"/>
                </a:lnTo>
                <a:lnTo>
                  <a:pt x="1411141" y="1068531"/>
                </a:lnTo>
                <a:cubicBezTo>
                  <a:pt x="1360472" y="1097697"/>
                  <a:pt x="1301422" y="1115645"/>
                  <a:pt x="1228931" y="1115645"/>
                </a:cubicBezTo>
                <a:close/>
                <a:moveTo>
                  <a:pt x="10897571" y="1127715"/>
                </a:moveTo>
                <a:cubicBezTo>
                  <a:pt x="10861265" y="1127715"/>
                  <a:pt x="10828347" y="1122231"/>
                  <a:pt x="10798180" y="1112291"/>
                </a:cubicBezTo>
                <a:lnTo>
                  <a:pt x="10771114" y="1098525"/>
                </a:lnTo>
                <a:lnTo>
                  <a:pt x="10828824" y="1113909"/>
                </a:lnTo>
                <a:cubicBezTo>
                  <a:pt x="10850350" y="1117648"/>
                  <a:pt x="10873203" y="1119642"/>
                  <a:pt x="10897571" y="1119642"/>
                </a:cubicBezTo>
                <a:cubicBezTo>
                  <a:pt x="10946188" y="1119642"/>
                  <a:pt x="10988783" y="1116056"/>
                  <a:pt x="11026857" y="1109781"/>
                </a:cubicBezTo>
                <a:lnTo>
                  <a:pt x="11126004" y="1084551"/>
                </a:lnTo>
                <a:lnTo>
                  <a:pt x="11026291" y="1115672"/>
                </a:lnTo>
                <a:cubicBezTo>
                  <a:pt x="10988384" y="1123336"/>
                  <a:pt x="10945979" y="1127715"/>
                  <a:pt x="10897571" y="1127715"/>
                </a:cubicBezTo>
                <a:close/>
                <a:moveTo>
                  <a:pt x="9338225" y="1127715"/>
                </a:moveTo>
                <a:cubicBezTo>
                  <a:pt x="9265315" y="1127715"/>
                  <a:pt x="9205906" y="1120734"/>
                  <a:pt x="9155059" y="1109452"/>
                </a:cubicBezTo>
                <a:lnTo>
                  <a:pt x="9114516" y="1095897"/>
                </a:lnTo>
                <a:lnTo>
                  <a:pt x="9208829" y="1112727"/>
                </a:lnTo>
                <a:cubicBezTo>
                  <a:pt x="9246919" y="1117128"/>
                  <a:pt x="9289548" y="1119642"/>
                  <a:pt x="9338225" y="1119642"/>
                </a:cubicBezTo>
                <a:cubicBezTo>
                  <a:pt x="9362563" y="1119642"/>
                  <a:pt x="9385395" y="1117648"/>
                  <a:pt x="9406908" y="1113909"/>
                </a:cubicBezTo>
                <a:lnTo>
                  <a:pt x="9464576" y="1098532"/>
                </a:lnTo>
                <a:lnTo>
                  <a:pt x="9437520" y="1112291"/>
                </a:lnTo>
                <a:cubicBezTo>
                  <a:pt x="9407365" y="1122231"/>
                  <a:pt x="9374478" y="1127715"/>
                  <a:pt x="9338225" y="1127715"/>
                </a:cubicBezTo>
                <a:close/>
                <a:moveTo>
                  <a:pt x="6843123" y="1127715"/>
                </a:moveTo>
                <a:cubicBezTo>
                  <a:pt x="6806818" y="1127715"/>
                  <a:pt x="6773900" y="1122231"/>
                  <a:pt x="6743732" y="1112291"/>
                </a:cubicBezTo>
                <a:lnTo>
                  <a:pt x="6716667" y="1098525"/>
                </a:lnTo>
                <a:lnTo>
                  <a:pt x="6774376" y="1113909"/>
                </a:lnTo>
                <a:cubicBezTo>
                  <a:pt x="6795902" y="1117648"/>
                  <a:pt x="6818755" y="1119642"/>
                  <a:pt x="6843123" y="1119642"/>
                </a:cubicBezTo>
                <a:cubicBezTo>
                  <a:pt x="6891740" y="1119642"/>
                  <a:pt x="6934335" y="1116056"/>
                  <a:pt x="6972409" y="1109781"/>
                </a:cubicBezTo>
                <a:lnTo>
                  <a:pt x="7071560" y="1084550"/>
                </a:lnTo>
                <a:lnTo>
                  <a:pt x="6971843" y="1115672"/>
                </a:lnTo>
                <a:cubicBezTo>
                  <a:pt x="6933936" y="1123336"/>
                  <a:pt x="6891531" y="1127715"/>
                  <a:pt x="6843123" y="1127715"/>
                </a:cubicBezTo>
                <a:close/>
                <a:moveTo>
                  <a:pt x="5283778" y="1127715"/>
                </a:moveTo>
                <a:cubicBezTo>
                  <a:pt x="5210867" y="1127715"/>
                  <a:pt x="5151459" y="1120734"/>
                  <a:pt x="5100611" y="1109452"/>
                </a:cubicBezTo>
                <a:lnTo>
                  <a:pt x="5060068" y="1095897"/>
                </a:lnTo>
                <a:lnTo>
                  <a:pt x="5154382" y="1112727"/>
                </a:lnTo>
                <a:cubicBezTo>
                  <a:pt x="5192472" y="1117128"/>
                  <a:pt x="5235100" y="1119642"/>
                  <a:pt x="5283778" y="1119642"/>
                </a:cubicBezTo>
                <a:cubicBezTo>
                  <a:pt x="5308116" y="1119642"/>
                  <a:pt x="5330948" y="1117648"/>
                  <a:pt x="5352462" y="1113909"/>
                </a:cubicBezTo>
                <a:lnTo>
                  <a:pt x="5410130" y="1098532"/>
                </a:lnTo>
                <a:lnTo>
                  <a:pt x="5383073" y="1112291"/>
                </a:lnTo>
                <a:cubicBezTo>
                  <a:pt x="5352919" y="1122231"/>
                  <a:pt x="5320032" y="1127715"/>
                  <a:pt x="5283778" y="1127715"/>
                </a:cubicBezTo>
                <a:close/>
                <a:moveTo>
                  <a:pt x="2788677" y="1127715"/>
                </a:moveTo>
                <a:cubicBezTo>
                  <a:pt x="2752372" y="1127715"/>
                  <a:pt x="2719454" y="1122231"/>
                  <a:pt x="2689286" y="1112291"/>
                </a:cubicBezTo>
                <a:lnTo>
                  <a:pt x="2662222" y="1098525"/>
                </a:lnTo>
                <a:lnTo>
                  <a:pt x="2719929" y="1113909"/>
                </a:lnTo>
                <a:cubicBezTo>
                  <a:pt x="2741455" y="1117648"/>
                  <a:pt x="2764307" y="1119642"/>
                  <a:pt x="2788676" y="1119642"/>
                </a:cubicBezTo>
                <a:cubicBezTo>
                  <a:pt x="2837293" y="1119642"/>
                  <a:pt x="2879888" y="1116056"/>
                  <a:pt x="2917962" y="1109781"/>
                </a:cubicBezTo>
                <a:lnTo>
                  <a:pt x="3017116" y="1084549"/>
                </a:lnTo>
                <a:lnTo>
                  <a:pt x="2917397" y="1115672"/>
                </a:lnTo>
                <a:cubicBezTo>
                  <a:pt x="2879489" y="1123336"/>
                  <a:pt x="2837084" y="1127715"/>
                  <a:pt x="2788677" y="1127715"/>
                </a:cubicBezTo>
                <a:close/>
                <a:moveTo>
                  <a:pt x="1229330" y="1127715"/>
                </a:moveTo>
                <a:cubicBezTo>
                  <a:pt x="1156419" y="1127715"/>
                  <a:pt x="1097011" y="1120734"/>
                  <a:pt x="1046163" y="1109452"/>
                </a:cubicBezTo>
                <a:lnTo>
                  <a:pt x="1005621" y="1095898"/>
                </a:lnTo>
                <a:lnTo>
                  <a:pt x="1099934" y="1112727"/>
                </a:lnTo>
                <a:cubicBezTo>
                  <a:pt x="1138024" y="1117128"/>
                  <a:pt x="1180652" y="1119642"/>
                  <a:pt x="1229330" y="1119642"/>
                </a:cubicBezTo>
                <a:cubicBezTo>
                  <a:pt x="1253668" y="1119642"/>
                  <a:pt x="1276500" y="1117648"/>
                  <a:pt x="1298013" y="1113909"/>
                </a:cubicBezTo>
                <a:lnTo>
                  <a:pt x="1355681" y="1098532"/>
                </a:lnTo>
                <a:lnTo>
                  <a:pt x="1328626" y="1112291"/>
                </a:lnTo>
                <a:cubicBezTo>
                  <a:pt x="1298470" y="1122231"/>
                  <a:pt x="1265583" y="1127715"/>
                  <a:pt x="1229330" y="1127715"/>
                </a:cubicBezTo>
                <a:close/>
                <a:moveTo>
                  <a:pt x="993691" y="1127767"/>
                </a:moveTo>
                <a:lnTo>
                  <a:pt x="976486" y="1118496"/>
                </a:lnTo>
                <a:lnTo>
                  <a:pt x="959465" y="1105615"/>
                </a:lnTo>
                <a:close/>
                <a:moveTo>
                  <a:pt x="9102587" y="1127768"/>
                </a:moveTo>
                <a:lnTo>
                  <a:pt x="9085380" y="1118496"/>
                </a:lnTo>
                <a:lnTo>
                  <a:pt x="9068356" y="1105614"/>
                </a:lnTo>
                <a:close/>
                <a:moveTo>
                  <a:pt x="5048140" y="1127768"/>
                </a:moveTo>
                <a:lnTo>
                  <a:pt x="5030933" y="1118496"/>
                </a:lnTo>
                <a:lnTo>
                  <a:pt x="5013912" y="1105615"/>
                </a:lnTo>
                <a:close/>
                <a:moveTo>
                  <a:pt x="8558431" y="1135317"/>
                </a:moveTo>
                <a:cubicBezTo>
                  <a:pt x="8443029" y="1135317"/>
                  <a:pt x="8361844" y="1124264"/>
                  <a:pt x="8294140" y="1108655"/>
                </a:cubicBezTo>
                <a:lnTo>
                  <a:pt x="8163036" y="1070052"/>
                </a:lnTo>
                <a:lnTo>
                  <a:pt x="8293140" y="1097514"/>
                </a:lnTo>
                <a:cubicBezTo>
                  <a:pt x="8360885" y="1108696"/>
                  <a:pt x="8442270" y="1116611"/>
                  <a:pt x="8558351" y="1116611"/>
                </a:cubicBezTo>
                <a:cubicBezTo>
                  <a:pt x="8753499" y="1116611"/>
                  <a:pt x="8852713" y="1093827"/>
                  <a:pt x="8948728" y="1071841"/>
                </a:cubicBezTo>
                <a:lnTo>
                  <a:pt x="8957305" y="1070142"/>
                </a:lnTo>
                <a:lnTo>
                  <a:pt x="8947638" y="1072759"/>
                </a:lnTo>
                <a:cubicBezTo>
                  <a:pt x="8849934" y="1104038"/>
                  <a:pt x="8752460" y="1135317"/>
                  <a:pt x="8558431" y="1135317"/>
                </a:cubicBezTo>
                <a:close/>
                <a:moveTo>
                  <a:pt x="4503984" y="1135317"/>
                </a:moveTo>
                <a:cubicBezTo>
                  <a:pt x="4388581" y="1135317"/>
                  <a:pt x="4307396" y="1124264"/>
                  <a:pt x="4239692" y="1108655"/>
                </a:cubicBezTo>
                <a:lnTo>
                  <a:pt x="4108588" y="1070052"/>
                </a:lnTo>
                <a:lnTo>
                  <a:pt x="4238693" y="1097514"/>
                </a:lnTo>
                <a:cubicBezTo>
                  <a:pt x="4306438" y="1108696"/>
                  <a:pt x="4387822" y="1116611"/>
                  <a:pt x="4503903" y="1116611"/>
                </a:cubicBezTo>
                <a:cubicBezTo>
                  <a:pt x="4699051" y="1116611"/>
                  <a:pt x="4798265" y="1093827"/>
                  <a:pt x="4894280" y="1071841"/>
                </a:cubicBezTo>
                <a:lnTo>
                  <a:pt x="4902859" y="1070141"/>
                </a:lnTo>
                <a:lnTo>
                  <a:pt x="4893191" y="1072759"/>
                </a:lnTo>
                <a:cubicBezTo>
                  <a:pt x="4795487" y="1104038"/>
                  <a:pt x="4698012" y="1135317"/>
                  <a:pt x="4503984" y="1135317"/>
                </a:cubicBezTo>
                <a:close/>
                <a:moveTo>
                  <a:pt x="449536" y="1135317"/>
                </a:moveTo>
                <a:cubicBezTo>
                  <a:pt x="334134" y="1135317"/>
                  <a:pt x="252949" y="1124265"/>
                  <a:pt x="185245" y="1108655"/>
                </a:cubicBezTo>
                <a:lnTo>
                  <a:pt x="54142" y="1070052"/>
                </a:lnTo>
                <a:lnTo>
                  <a:pt x="184245" y="1097514"/>
                </a:lnTo>
                <a:cubicBezTo>
                  <a:pt x="251989" y="1108696"/>
                  <a:pt x="333375" y="1116611"/>
                  <a:pt x="449456" y="1116611"/>
                </a:cubicBezTo>
                <a:cubicBezTo>
                  <a:pt x="644604" y="1116611"/>
                  <a:pt x="743817" y="1093827"/>
                  <a:pt x="839832" y="1071841"/>
                </a:cubicBezTo>
                <a:lnTo>
                  <a:pt x="848412" y="1070141"/>
                </a:lnTo>
                <a:lnTo>
                  <a:pt x="838743" y="1072759"/>
                </a:lnTo>
                <a:cubicBezTo>
                  <a:pt x="741039" y="1104038"/>
                  <a:pt x="643564" y="1135317"/>
                  <a:pt x="449536" y="1135317"/>
                </a:cubicBezTo>
                <a:close/>
                <a:moveTo>
                  <a:pt x="10897571" y="1140669"/>
                </a:moveTo>
                <a:cubicBezTo>
                  <a:pt x="10843180" y="1140669"/>
                  <a:pt x="10796391" y="1126086"/>
                  <a:pt x="10755057" y="1101022"/>
                </a:cubicBezTo>
                <a:lnTo>
                  <a:pt x="10735644" y="1087095"/>
                </a:lnTo>
                <a:lnTo>
                  <a:pt x="10768000" y="1105541"/>
                </a:lnTo>
                <a:cubicBezTo>
                  <a:pt x="10806137" y="1122603"/>
                  <a:pt x="10848824" y="1132352"/>
                  <a:pt x="10897571" y="1132352"/>
                </a:cubicBezTo>
                <a:cubicBezTo>
                  <a:pt x="10946218" y="1132352"/>
                  <a:pt x="10988836" y="1127968"/>
                  <a:pt x="11026927" y="1120295"/>
                </a:cubicBezTo>
                <a:lnTo>
                  <a:pt x="11126971" y="1089178"/>
                </a:lnTo>
                <a:lnTo>
                  <a:pt x="11026150" y="1126424"/>
                </a:lnTo>
                <a:cubicBezTo>
                  <a:pt x="10988277" y="1135489"/>
                  <a:pt x="10945918" y="1140669"/>
                  <a:pt x="10897571" y="1140669"/>
                </a:cubicBezTo>
                <a:close/>
                <a:moveTo>
                  <a:pt x="9338225" y="1140669"/>
                </a:moveTo>
                <a:cubicBezTo>
                  <a:pt x="9228904" y="1140669"/>
                  <a:pt x="9149963" y="1122128"/>
                  <a:pt x="9084711" y="1095702"/>
                </a:cubicBezTo>
                <a:lnTo>
                  <a:pt x="9060150" y="1084220"/>
                </a:lnTo>
                <a:lnTo>
                  <a:pt x="9106387" y="1101573"/>
                </a:lnTo>
                <a:cubicBezTo>
                  <a:pt x="9167496" y="1120040"/>
                  <a:pt x="9240751" y="1132352"/>
                  <a:pt x="9338225" y="1132352"/>
                </a:cubicBezTo>
                <a:cubicBezTo>
                  <a:pt x="9386962" y="1132352"/>
                  <a:pt x="9429663" y="1122603"/>
                  <a:pt x="9467831" y="1105541"/>
                </a:cubicBezTo>
                <a:lnTo>
                  <a:pt x="9499431" y="1087547"/>
                </a:lnTo>
                <a:lnTo>
                  <a:pt x="9480639" y="1101022"/>
                </a:lnTo>
                <a:cubicBezTo>
                  <a:pt x="9439297" y="1126086"/>
                  <a:pt x="9392537" y="1140669"/>
                  <a:pt x="9338225" y="1140669"/>
                </a:cubicBezTo>
                <a:close/>
                <a:moveTo>
                  <a:pt x="6843124" y="1140669"/>
                </a:moveTo>
                <a:cubicBezTo>
                  <a:pt x="6788733" y="1140669"/>
                  <a:pt x="6741944" y="1126086"/>
                  <a:pt x="6700610" y="1101022"/>
                </a:cubicBezTo>
                <a:lnTo>
                  <a:pt x="6681199" y="1087097"/>
                </a:lnTo>
                <a:lnTo>
                  <a:pt x="6713552" y="1105541"/>
                </a:lnTo>
                <a:cubicBezTo>
                  <a:pt x="6751689" y="1122603"/>
                  <a:pt x="6794376" y="1132352"/>
                  <a:pt x="6843123" y="1132352"/>
                </a:cubicBezTo>
                <a:cubicBezTo>
                  <a:pt x="6891770" y="1132352"/>
                  <a:pt x="6934388" y="1127968"/>
                  <a:pt x="6972479" y="1120295"/>
                </a:cubicBezTo>
                <a:lnTo>
                  <a:pt x="7072527" y="1089177"/>
                </a:lnTo>
                <a:lnTo>
                  <a:pt x="6971703" y="1126424"/>
                </a:lnTo>
                <a:cubicBezTo>
                  <a:pt x="6933830" y="1135489"/>
                  <a:pt x="6891472" y="1140669"/>
                  <a:pt x="6843124" y="1140669"/>
                </a:cubicBezTo>
                <a:close/>
                <a:moveTo>
                  <a:pt x="5283778" y="1140669"/>
                </a:moveTo>
                <a:cubicBezTo>
                  <a:pt x="5174459" y="1140669"/>
                  <a:pt x="5095516" y="1122128"/>
                  <a:pt x="5030265" y="1095702"/>
                </a:cubicBezTo>
                <a:lnTo>
                  <a:pt x="5005704" y="1084220"/>
                </a:lnTo>
                <a:lnTo>
                  <a:pt x="5051940" y="1101573"/>
                </a:lnTo>
                <a:cubicBezTo>
                  <a:pt x="5113048" y="1120040"/>
                  <a:pt x="5186305" y="1132352"/>
                  <a:pt x="5283778" y="1132352"/>
                </a:cubicBezTo>
                <a:cubicBezTo>
                  <a:pt x="5332515" y="1132352"/>
                  <a:pt x="5375216" y="1122603"/>
                  <a:pt x="5413385" y="1105541"/>
                </a:cubicBezTo>
                <a:lnTo>
                  <a:pt x="5444983" y="1087547"/>
                </a:lnTo>
                <a:lnTo>
                  <a:pt x="5426191" y="1101022"/>
                </a:lnTo>
                <a:cubicBezTo>
                  <a:pt x="5384851" y="1126086"/>
                  <a:pt x="5338090" y="1140669"/>
                  <a:pt x="5283778" y="1140669"/>
                </a:cubicBezTo>
                <a:close/>
                <a:moveTo>
                  <a:pt x="2788677" y="1140669"/>
                </a:moveTo>
                <a:cubicBezTo>
                  <a:pt x="2734286" y="1140669"/>
                  <a:pt x="2687497" y="1126086"/>
                  <a:pt x="2646163" y="1101022"/>
                </a:cubicBezTo>
                <a:lnTo>
                  <a:pt x="2626750" y="1087095"/>
                </a:lnTo>
                <a:lnTo>
                  <a:pt x="2659106" y="1105541"/>
                </a:lnTo>
                <a:cubicBezTo>
                  <a:pt x="2697242" y="1122603"/>
                  <a:pt x="2739930" y="1132352"/>
                  <a:pt x="2788677" y="1132352"/>
                </a:cubicBezTo>
                <a:cubicBezTo>
                  <a:pt x="2837324" y="1132352"/>
                  <a:pt x="2879942" y="1127968"/>
                  <a:pt x="2918033" y="1120295"/>
                </a:cubicBezTo>
                <a:lnTo>
                  <a:pt x="3018078" y="1089177"/>
                </a:lnTo>
                <a:lnTo>
                  <a:pt x="2917256" y="1126424"/>
                </a:lnTo>
                <a:cubicBezTo>
                  <a:pt x="2879383" y="1135489"/>
                  <a:pt x="2837025" y="1140669"/>
                  <a:pt x="2788677" y="1140669"/>
                </a:cubicBezTo>
                <a:close/>
                <a:moveTo>
                  <a:pt x="1229330" y="1140669"/>
                </a:moveTo>
                <a:cubicBezTo>
                  <a:pt x="1120009" y="1140669"/>
                  <a:pt x="1041068" y="1122128"/>
                  <a:pt x="975816" y="1095702"/>
                </a:cubicBezTo>
                <a:lnTo>
                  <a:pt x="951257" y="1084221"/>
                </a:lnTo>
                <a:lnTo>
                  <a:pt x="997492" y="1101573"/>
                </a:lnTo>
                <a:cubicBezTo>
                  <a:pt x="1058600" y="1120040"/>
                  <a:pt x="1131856" y="1132352"/>
                  <a:pt x="1229330" y="1132352"/>
                </a:cubicBezTo>
                <a:cubicBezTo>
                  <a:pt x="1278067" y="1132352"/>
                  <a:pt x="1320768" y="1122603"/>
                  <a:pt x="1358937" y="1105541"/>
                </a:cubicBezTo>
                <a:lnTo>
                  <a:pt x="1390536" y="1087547"/>
                </a:lnTo>
                <a:lnTo>
                  <a:pt x="1371744" y="1101022"/>
                </a:lnTo>
                <a:cubicBezTo>
                  <a:pt x="1330402" y="1126086"/>
                  <a:pt x="1283642" y="1140669"/>
                  <a:pt x="1229330" y="1140669"/>
                </a:cubicBezTo>
                <a:close/>
                <a:moveTo>
                  <a:pt x="11677444" y="1150908"/>
                </a:moveTo>
                <a:cubicBezTo>
                  <a:pt x="11483455" y="1150628"/>
                  <a:pt x="11385701" y="1118610"/>
                  <a:pt x="11287837" y="1086661"/>
                </a:cubicBezTo>
                <a:lnTo>
                  <a:pt x="11211883" y="1065682"/>
                </a:lnTo>
                <a:lnTo>
                  <a:pt x="11286957" y="1078114"/>
                </a:lnTo>
                <a:cubicBezTo>
                  <a:pt x="11384920" y="1097241"/>
                  <a:pt x="11483054" y="1116368"/>
                  <a:pt x="11677363" y="1116368"/>
                </a:cubicBezTo>
                <a:cubicBezTo>
                  <a:pt x="11808714" y="1116368"/>
                  <a:pt x="11896295" y="1107614"/>
                  <a:pt x="11969335" y="1096052"/>
                </a:cubicBezTo>
                <a:lnTo>
                  <a:pt x="12138783" y="1065292"/>
                </a:lnTo>
                <a:lnTo>
                  <a:pt x="12070636" y="1085780"/>
                </a:lnTo>
                <a:cubicBezTo>
                  <a:pt x="11971995" y="1118035"/>
                  <a:pt x="11873871" y="1150908"/>
                  <a:pt x="11677444" y="1150908"/>
                </a:cubicBezTo>
                <a:close/>
                <a:moveTo>
                  <a:pt x="7622996" y="1150908"/>
                </a:moveTo>
                <a:cubicBezTo>
                  <a:pt x="7429007" y="1150628"/>
                  <a:pt x="7331253" y="1118610"/>
                  <a:pt x="7233389" y="1086661"/>
                </a:cubicBezTo>
                <a:lnTo>
                  <a:pt x="7157433" y="1065682"/>
                </a:lnTo>
                <a:lnTo>
                  <a:pt x="7232509" y="1078114"/>
                </a:lnTo>
                <a:cubicBezTo>
                  <a:pt x="7330472" y="1097241"/>
                  <a:pt x="7428606" y="1116368"/>
                  <a:pt x="7622915" y="1116368"/>
                </a:cubicBezTo>
                <a:cubicBezTo>
                  <a:pt x="7754266" y="1116368"/>
                  <a:pt x="7841847" y="1107614"/>
                  <a:pt x="7914888" y="1096052"/>
                </a:cubicBezTo>
                <a:lnTo>
                  <a:pt x="8084339" y="1065291"/>
                </a:lnTo>
                <a:lnTo>
                  <a:pt x="8016188" y="1085780"/>
                </a:lnTo>
                <a:cubicBezTo>
                  <a:pt x="7917547" y="1118035"/>
                  <a:pt x="7819424" y="1150908"/>
                  <a:pt x="7622996" y="1150908"/>
                </a:cubicBezTo>
                <a:close/>
                <a:moveTo>
                  <a:pt x="3568549" y="1150908"/>
                </a:moveTo>
                <a:cubicBezTo>
                  <a:pt x="3374560" y="1150628"/>
                  <a:pt x="3276806" y="1118610"/>
                  <a:pt x="3178942" y="1086661"/>
                </a:cubicBezTo>
                <a:lnTo>
                  <a:pt x="3102987" y="1065682"/>
                </a:lnTo>
                <a:lnTo>
                  <a:pt x="3178061" y="1078114"/>
                </a:lnTo>
                <a:cubicBezTo>
                  <a:pt x="3276025" y="1097241"/>
                  <a:pt x="3374159" y="1116368"/>
                  <a:pt x="3568468" y="1116368"/>
                </a:cubicBezTo>
                <a:cubicBezTo>
                  <a:pt x="3699819" y="1116368"/>
                  <a:pt x="3787399" y="1107614"/>
                  <a:pt x="3860440" y="1096052"/>
                </a:cubicBezTo>
                <a:lnTo>
                  <a:pt x="4029894" y="1065290"/>
                </a:lnTo>
                <a:lnTo>
                  <a:pt x="3961740" y="1085780"/>
                </a:lnTo>
                <a:cubicBezTo>
                  <a:pt x="3863101" y="1118035"/>
                  <a:pt x="3764976" y="1150908"/>
                  <a:pt x="3568549" y="1150908"/>
                </a:cubicBezTo>
                <a:close/>
                <a:moveTo>
                  <a:pt x="10897571" y="1153303"/>
                </a:moveTo>
                <a:cubicBezTo>
                  <a:pt x="10843203" y="1153303"/>
                  <a:pt x="10796441" y="1136477"/>
                  <a:pt x="10755135" y="1107557"/>
                </a:cubicBezTo>
                <a:lnTo>
                  <a:pt x="10736480" y="1092104"/>
                </a:lnTo>
                <a:lnTo>
                  <a:pt x="10767951" y="1113299"/>
                </a:lnTo>
                <a:cubicBezTo>
                  <a:pt x="10806100" y="1133463"/>
                  <a:pt x="10848804" y="1144985"/>
                  <a:pt x="10897571" y="1144985"/>
                </a:cubicBezTo>
                <a:cubicBezTo>
                  <a:pt x="10946258" y="1144985"/>
                  <a:pt x="10988905" y="1139805"/>
                  <a:pt x="11027016" y="1130740"/>
                </a:cubicBezTo>
                <a:lnTo>
                  <a:pt x="11123791" y="1095189"/>
                </a:lnTo>
                <a:lnTo>
                  <a:pt x="11026085" y="1136866"/>
                </a:lnTo>
                <a:cubicBezTo>
                  <a:pt x="10988235" y="1147326"/>
                  <a:pt x="10945899" y="1153303"/>
                  <a:pt x="10897571" y="1153303"/>
                </a:cubicBezTo>
                <a:close/>
                <a:moveTo>
                  <a:pt x="9338225" y="1153303"/>
                </a:moveTo>
                <a:cubicBezTo>
                  <a:pt x="9228949" y="1153303"/>
                  <a:pt x="9150027" y="1131954"/>
                  <a:pt x="9084784" y="1101492"/>
                </a:cubicBezTo>
                <a:lnTo>
                  <a:pt x="9060045" y="1088155"/>
                </a:lnTo>
                <a:lnTo>
                  <a:pt x="9106364" y="1108660"/>
                </a:lnTo>
                <a:cubicBezTo>
                  <a:pt x="9167500" y="1130455"/>
                  <a:pt x="9240771" y="1144985"/>
                  <a:pt x="9338225" y="1144985"/>
                </a:cubicBezTo>
                <a:cubicBezTo>
                  <a:pt x="9386952" y="1144985"/>
                  <a:pt x="9429647" y="1133463"/>
                  <a:pt x="9467812" y="1113299"/>
                </a:cubicBezTo>
                <a:lnTo>
                  <a:pt x="9499886" y="1091713"/>
                </a:lnTo>
                <a:lnTo>
                  <a:pt x="9480735" y="1107557"/>
                </a:lnTo>
                <a:cubicBezTo>
                  <a:pt x="9439382" y="1136477"/>
                  <a:pt x="9392593" y="1153303"/>
                  <a:pt x="9338225" y="1153303"/>
                </a:cubicBezTo>
                <a:close/>
                <a:moveTo>
                  <a:pt x="6843123" y="1153303"/>
                </a:moveTo>
                <a:cubicBezTo>
                  <a:pt x="6788755" y="1153303"/>
                  <a:pt x="6741993" y="1136477"/>
                  <a:pt x="6700687" y="1107557"/>
                </a:cubicBezTo>
                <a:lnTo>
                  <a:pt x="6682032" y="1092103"/>
                </a:lnTo>
                <a:lnTo>
                  <a:pt x="6713504" y="1113299"/>
                </a:lnTo>
                <a:cubicBezTo>
                  <a:pt x="6751653" y="1133463"/>
                  <a:pt x="6794357" y="1144985"/>
                  <a:pt x="6843124" y="1144985"/>
                </a:cubicBezTo>
                <a:cubicBezTo>
                  <a:pt x="6891811" y="1144985"/>
                  <a:pt x="6934458" y="1139805"/>
                  <a:pt x="6972569" y="1130740"/>
                </a:cubicBezTo>
                <a:lnTo>
                  <a:pt x="7069341" y="1095190"/>
                </a:lnTo>
                <a:lnTo>
                  <a:pt x="6971637" y="1136866"/>
                </a:lnTo>
                <a:cubicBezTo>
                  <a:pt x="6933787" y="1147326"/>
                  <a:pt x="6891451" y="1153303"/>
                  <a:pt x="6843123" y="1153303"/>
                </a:cubicBezTo>
                <a:close/>
                <a:moveTo>
                  <a:pt x="5283778" y="1153303"/>
                </a:moveTo>
                <a:cubicBezTo>
                  <a:pt x="5174501" y="1153303"/>
                  <a:pt x="5095580" y="1131954"/>
                  <a:pt x="5030337" y="1101492"/>
                </a:cubicBezTo>
                <a:lnTo>
                  <a:pt x="5005596" y="1088154"/>
                </a:lnTo>
                <a:lnTo>
                  <a:pt x="5051917" y="1108660"/>
                </a:lnTo>
                <a:cubicBezTo>
                  <a:pt x="5113053" y="1130455"/>
                  <a:pt x="5186323" y="1144985"/>
                  <a:pt x="5283778" y="1144985"/>
                </a:cubicBezTo>
                <a:cubicBezTo>
                  <a:pt x="5332505" y="1144985"/>
                  <a:pt x="5375199" y="1133463"/>
                  <a:pt x="5413365" y="1113299"/>
                </a:cubicBezTo>
                <a:lnTo>
                  <a:pt x="5445440" y="1091712"/>
                </a:lnTo>
                <a:lnTo>
                  <a:pt x="5426287" y="1107557"/>
                </a:lnTo>
                <a:cubicBezTo>
                  <a:pt x="5384937" y="1136477"/>
                  <a:pt x="5338146" y="1153303"/>
                  <a:pt x="5283778" y="1153303"/>
                </a:cubicBezTo>
                <a:close/>
                <a:moveTo>
                  <a:pt x="2788676" y="1153303"/>
                </a:moveTo>
                <a:cubicBezTo>
                  <a:pt x="2734308" y="1153303"/>
                  <a:pt x="2687546" y="1136477"/>
                  <a:pt x="2646240" y="1107557"/>
                </a:cubicBezTo>
                <a:lnTo>
                  <a:pt x="2627582" y="1092101"/>
                </a:lnTo>
                <a:lnTo>
                  <a:pt x="2659058" y="1113299"/>
                </a:lnTo>
                <a:cubicBezTo>
                  <a:pt x="2697207" y="1133463"/>
                  <a:pt x="2739910" y="1144985"/>
                  <a:pt x="2788677" y="1144985"/>
                </a:cubicBezTo>
                <a:cubicBezTo>
                  <a:pt x="2837364" y="1144985"/>
                  <a:pt x="2880011" y="1139805"/>
                  <a:pt x="2918122" y="1130740"/>
                </a:cubicBezTo>
                <a:lnTo>
                  <a:pt x="3014897" y="1095189"/>
                </a:lnTo>
                <a:lnTo>
                  <a:pt x="2917190" y="1136866"/>
                </a:lnTo>
                <a:cubicBezTo>
                  <a:pt x="2879341" y="1147326"/>
                  <a:pt x="2837004" y="1153303"/>
                  <a:pt x="2788676" y="1153303"/>
                </a:cubicBezTo>
                <a:close/>
                <a:moveTo>
                  <a:pt x="1229331" y="1153303"/>
                </a:moveTo>
                <a:cubicBezTo>
                  <a:pt x="1120054" y="1153303"/>
                  <a:pt x="1041133" y="1131954"/>
                  <a:pt x="975889" y="1101492"/>
                </a:cubicBezTo>
                <a:lnTo>
                  <a:pt x="951150" y="1088156"/>
                </a:lnTo>
                <a:lnTo>
                  <a:pt x="997469" y="1108660"/>
                </a:lnTo>
                <a:cubicBezTo>
                  <a:pt x="1058605" y="1130455"/>
                  <a:pt x="1131876" y="1144985"/>
                  <a:pt x="1229330" y="1144985"/>
                </a:cubicBezTo>
                <a:cubicBezTo>
                  <a:pt x="1278057" y="1144985"/>
                  <a:pt x="1320752" y="1133463"/>
                  <a:pt x="1358917" y="1113299"/>
                </a:cubicBezTo>
                <a:lnTo>
                  <a:pt x="1390993" y="1091712"/>
                </a:lnTo>
                <a:lnTo>
                  <a:pt x="1371840" y="1107557"/>
                </a:lnTo>
                <a:cubicBezTo>
                  <a:pt x="1330488" y="1136477"/>
                  <a:pt x="1283699" y="1153303"/>
                  <a:pt x="1229331" y="1153303"/>
                </a:cubicBezTo>
                <a:close/>
                <a:moveTo>
                  <a:pt x="8558431" y="1158424"/>
                </a:moveTo>
                <a:cubicBezTo>
                  <a:pt x="8389106" y="1158424"/>
                  <a:pt x="8296364" y="1128475"/>
                  <a:pt x="8204757" y="1092117"/>
                </a:cubicBezTo>
                <a:lnTo>
                  <a:pt x="8155592" y="1072444"/>
                </a:lnTo>
                <a:lnTo>
                  <a:pt x="8292391" y="1112872"/>
                </a:lnTo>
                <a:cubicBezTo>
                  <a:pt x="8360165" y="1128562"/>
                  <a:pt x="8441750" y="1139714"/>
                  <a:pt x="8558192" y="1139714"/>
                </a:cubicBezTo>
                <a:cubicBezTo>
                  <a:pt x="8753499" y="1139714"/>
                  <a:pt x="8852713" y="1107736"/>
                  <a:pt x="8948728" y="1077037"/>
                </a:cubicBezTo>
                <a:lnTo>
                  <a:pt x="8953294" y="1075798"/>
                </a:lnTo>
                <a:lnTo>
                  <a:pt x="8947819" y="1077959"/>
                </a:lnTo>
                <a:cubicBezTo>
                  <a:pt x="8850055" y="1118192"/>
                  <a:pt x="8752461" y="1158424"/>
                  <a:pt x="8558431" y="1158424"/>
                </a:cubicBezTo>
                <a:close/>
                <a:moveTo>
                  <a:pt x="4503984" y="1158424"/>
                </a:moveTo>
                <a:cubicBezTo>
                  <a:pt x="4334659" y="1158424"/>
                  <a:pt x="4241916" y="1128475"/>
                  <a:pt x="4150310" y="1092117"/>
                </a:cubicBezTo>
                <a:lnTo>
                  <a:pt x="4101142" y="1072443"/>
                </a:lnTo>
                <a:lnTo>
                  <a:pt x="4237943" y="1112872"/>
                </a:lnTo>
                <a:cubicBezTo>
                  <a:pt x="4305717" y="1128562"/>
                  <a:pt x="4387304" y="1139714"/>
                  <a:pt x="4503744" y="1139714"/>
                </a:cubicBezTo>
                <a:cubicBezTo>
                  <a:pt x="4699052" y="1139714"/>
                  <a:pt x="4798265" y="1107736"/>
                  <a:pt x="4894280" y="1077037"/>
                </a:cubicBezTo>
                <a:lnTo>
                  <a:pt x="4898846" y="1075798"/>
                </a:lnTo>
                <a:lnTo>
                  <a:pt x="4893371" y="1077959"/>
                </a:lnTo>
                <a:cubicBezTo>
                  <a:pt x="4795607" y="1118192"/>
                  <a:pt x="4698013" y="1158424"/>
                  <a:pt x="4503984" y="1158424"/>
                </a:cubicBezTo>
                <a:close/>
                <a:moveTo>
                  <a:pt x="449537" y="1158424"/>
                </a:moveTo>
                <a:cubicBezTo>
                  <a:pt x="280211" y="1158424"/>
                  <a:pt x="187469" y="1128475"/>
                  <a:pt x="95862" y="1092117"/>
                </a:cubicBezTo>
                <a:lnTo>
                  <a:pt x="46688" y="1072441"/>
                </a:lnTo>
                <a:lnTo>
                  <a:pt x="183496" y="1112872"/>
                </a:lnTo>
                <a:cubicBezTo>
                  <a:pt x="251270" y="1128562"/>
                  <a:pt x="332855" y="1139714"/>
                  <a:pt x="449297" y="1139714"/>
                </a:cubicBezTo>
                <a:cubicBezTo>
                  <a:pt x="644604" y="1139714"/>
                  <a:pt x="743818" y="1107736"/>
                  <a:pt x="839832" y="1077037"/>
                </a:cubicBezTo>
                <a:lnTo>
                  <a:pt x="844398" y="1075798"/>
                </a:lnTo>
                <a:lnTo>
                  <a:pt x="838924" y="1077959"/>
                </a:lnTo>
                <a:cubicBezTo>
                  <a:pt x="741160" y="1118192"/>
                  <a:pt x="643566" y="1158424"/>
                  <a:pt x="449537" y="1158424"/>
                </a:cubicBezTo>
                <a:close/>
                <a:moveTo>
                  <a:pt x="10897571" y="1166492"/>
                </a:moveTo>
                <a:cubicBezTo>
                  <a:pt x="10843214" y="1166492"/>
                  <a:pt x="10796457" y="1147423"/>
                  <a:pt x="10755152" y="1114647"/>
                </a:cubicBezTo>
                <a:lnTo>
                  <a:pt x="10734102" y="1094886"/>
                </a:lnTo>
                <a:lnTo>
                  <a:pt x="10767898" y="1121139"/>
                </a:lnTo>
                <a:cubicBezTo>
                  <a:pt x="10806063" y="1144404"/>
                  <a:pt x="10848784" y="1157699"/>
                  <a:pt x="10897571" y="1157699"/>
                </a:cubicBezTo>
                <a:cubicBezTo>
                  <a:pt x="10946538" y="1157699"/>
                  <a:pt x="10989514" y="1151583"/>
                  <a:pt x="11027927" y="1140946"/>
                </a:cubicBezTo>
                <a:lnTo>
                  <a:pt x="11128577" y="1098052"/>
                </a:lnTo>
                <a:lnTo>
                  <a:pt x="11127734" y="1098751"/>
                </a:lnTo>
                <a:cubicBezTo>
                  <a:pt x="11066927" y="1139396"/>
                  <a:pt x="10994206" y="1166492"/>
                  <a:pt x="10897571" y="1166492"/>
                </a:cubicBezTo>
                <a:close/>
                <a:moveTo>
                  <a:pt x="9338225" y="1166492"/>
                </a:moveTo>
                <a:cubicBezTo>
                  <a:pt x="9283609" y="1166492"/>
                  <a:pt x="9236576" y="1160402"/>
                  <a:pt x="9195042" y="1149982"/>
                </a:cubicBezTo>
                <a:lnTo>
                  <a:pt x="9107814" y="1116340"/>
                </a:lnTo>
                <a:lnTo>
                  <a:pt x="9105960" y="1115790"/>
                </a:lnTo>
                <a:lnTo>
                  <a:pt x="9104638" y="1115115"/>
                </a:lnTo>
                <a:lnTo>
                  <a:pt x="9084857" y="1107486"/>
                </a:lnTo>
                <a:lnTo>
                  <a:pt x="9060637" y="1092648"/>
                </a:lnTo>
                <a:lnTo>
                  <a:pt x="9104638" y="1115115"/>
                </a:lnTo>
                <a:lnTo>
                  <a:pt x="9107814" y="1116340"/>
                </a:lnTo>
                <a:lnTo>
                  <a:pt x="9208400" y="1146174"/>
                </a:lnTo>
                <a:cubicBezTo>
                  <a:pt x="9246607" y="1153508"/>
                  <a:pt x="9289378" y="1157699"/>
                  <a:pt x="9338225" y="1157699"/>
                </a:cubicBezTo>
                <a:cubicBezTo>
                  <a:pt x="9387072" y="1157699"/>
                  <a:pt x="9429859" y="1144404"/>
                  <a:pt x="9468094" y="1121139"/>
                </a:cubicBezTo>
                <a:lnTo>
                  <a:pt x="9500544" y="1095981"/>
                </a:lnTo>
                <a:lnTo>
                  <a:pt x="9480643" y="1114647"/>
                </a:lnTo>
                <a:cubicBezTo>
                  <a:pt x="9439308" y="1147423"/>
                  <a:pt x="9392548" y="1166492"/>
                  <a:pt x="9338225" y="1166492"/>
                </a:cubicBezTo>
                <a:close/>
                <a:moveTo>
                  <a:pt x="6843123" y="1166492"/>
                </a:moveTo>
                <a:cubicBezTo>
                  <a:pt x="6788766" y="1166492"/>
                  <a:pt x="6742009" y="1147423"/>
                  <a:pt x="6700704" y="1114647"/>
                </a:cubicBezTo>
                <a:lnTo>
                  <a:pt x="6679656" y="1094887"/>
                </a:lnTo>
                <a:lnTo>
                  <a:pt x="6713451" y="1121139"/>
                </a:lnTo>
                <a:cubicBezTo>
                  <a:pt x="6751615" y="1144404"/>
                  <a:pt x="6794336" y="1157699"/>
                  <a:pt x="6843123" y="1157699"/>
                </a:cubicBezTo>
                <a:cubicBezTo>
                  <a:pt x="6892090" y="1157699"/>
                  <a:pt x="6935066" y="1151583"/>
                  <a:pt x="6973479" y="1140946"/>
                </a:cubicBezTo>
                <a:lnTo>
                  <a:pt x="7074129" y="1098052"/>
                </a:lnTo>
                <a:lnTo>
                  <a:pt x="7073286" y="1098751"/>
                </a:lnTo>
                <a:cubicBezTo>
                  <a:pt x="7012479" y="1139396"/>
                  <a:pt x="6939758" y="1166492"/>
                  <a:pt x="6843123" y="1166492"/>
                </a:cubicBezTo>
                <a:close/>
                <a:moveTo>
                  <a:pt x="5283778" y="1166492"/>
                </a:moveTo>
                <a:cubicBezTo>
                  <a:pt x="5229163" y="1166492"/>
                  <a:pt x="5182130" y="1160402"/>
                  <a:pt x="5140597" y="1149982"/>
                </a:cubicBezTo>
                <a:lnTo>
                  <a:pt x="5053371" y="1116341"/>
                </a:lnTo>
                <a:lnTo>
                  <a:pt x="5051513" y="1115790"/>
                </a:lnTo>
                <a:lnTo>
                  <a:pt x="5050188" y="1115114"/>
                </a:lnTo>
                <a:lnTo>
                  <a:pt x="5030410" y="1107486"/>
                </a:lnTo>
                <a:lnTo>
                  <a:pt x="5006198" y="1092651"/>
                </a:lnTo>
                <a:lnTo>
                  <a:pt x="5050188" y="1115114"/>
                </a:lnTo>
                <a:lnTo>
                  <a:pt x="5053371" y="1116341"/>
                </a:lnTo>
                <a:lnTo>
                  <a:pt x="5153953" y="1146174"/>
                </a:lnTo>
                <a:cubicBezTo>
                  <a:pt x="5192160" y="1153508"/>
                  <a:pt x="5234930" y="1157699"/>
                  <a:pt x="5283778" y="1157699"/>
                </a:cubicBezTo>
                <a:cubicBezTo>
                  <a:pt x="5332626" y="1157699"/>
                  <a:pt x="5375412" y="1144404"/>
                  <a:pt x="5413647" y="1121139"/>
                </a:cubicBezTo>
                <a:lnTo>
                  <a:pt x="5446100" y="1095979"/>
                </a:lnTo>
                <a:lnTo>
                  <a:pt x="5426197" y="1114647"/>
                </a:lnTo>
                <a:cubicBezTo>
                  <a:pt x="5384862" y="1147423"/>
                  <a:pt x="5338101" y="1166492"/>
                  <a:pt x="5283778" y="1166492"/>
                </a:cubicBezTo>
                <a:close/>
                <a:moveTo>
                  <a:pt x="2788677" y="1166492"/>
                </a:moveTo>
                <a:cubicBezTo>
                  <a:pt x="2734320" y="1166492"/>
                  <a:pt x="2687563" y="1147423"/>
                  <a:pt x="2646257" y="1114647"/>
                </a:cubicBezTo>
                <a:lnTo>
                  <a:pt x="2625209" y="1094887"/>
                </a:lnTo>
                <a:lnTo>
                  <a:pt x="2659004" y="1121139"/>
                </a:lnTo>
                <a:cubicBezTo>
                  <a:pt x="2697168" y="1144404"/>
                  <a:pt x="2739890" y="1157699"/>
                  <a:pt x="2788676" y="1157699"/>
                </a:cubicBezTo>
                <a:cubicBezTo>
                  <a:pt x="2837644" y="1157699"/>
                  <a:pt x="2880620" y="1151583"/>
                  <a:pt x="2919033" y="1140946"/>
                </a:cubicBezTo>
                <a:lnTo>
                  <a:pt x="3019683" y="1098052"/>
                </a:lnTo>
                <a:lnTo>
                  <a:pt x="3018841" y="1098751"/>
                </a:lnTo>
                <a:cubicBezTo>
                  <a:pt x="2958033" y="1139396"/>
                  <a:pt x="2885312" y="1166492"/>
                  <a:pt x="2788677" y="1166492"/>
                </a:cubicBezTo>
                <a:close/>
                <a:moveTo>
                  <a:pt x="1229330" y="1166492"/>
                </a:moveTo>
                <a:cubicBezTo>
                  <a:pt x="1174715" y="1166492"/>
                  <a:pt x="1127682" y="1160402"/>
                  <a:pt x="1086148" y="1149982"/>
                </a:cubicBezTo>
                <a:lnTo>
                  <a:pt x="998921" y="1116341"/>
                </a:lnTo>
                <a:lnTo>
                  <a:pt x="997066" y="1115790"/>
                </a:lnTo>
                <a:lnTo>
                  <a:pt x="995743" y="1115115"/>
                </a:lnTo>
                <a:lnTo>
                  <a:pt x="975963" y="1107486"/>
                </a:lnTo>
                <a:lnTo>
                  <a:pt x="951745" y="1092649"/>
                </a:lnTo>
                <a:lnTo>
                  <a:pt x="995743" y="1115115"/>
                </a:lnTo>
                <a:lnTo>
                  <a:pt x="998921" y="1116341"/>
                </a:lnTo>
                <a:lnTo>
                  <a:pt x="1099506" y="1146174"/>
                </a:lnTo>
                <a:cubicBezTo>
                  <a:pt x="1137713" y="1153508"/>
                  <a:pt x="1180484" y="1157699"/>
                  <a:pt x="1229331" y="1157699"/>
                </a:cubicBezTo>
                <a:cubicBezTo>
                  <a:pt x="1278178" y="1157699"/>
                  <a:pt x="1320966" y="1144404"/>
                  <a:pt x="1359200" y="1121139"/>
                </a:cubicBezTo>
                <a:lnTo>
                  <a:pt x="1391648" y="1095983"/>
                </a:lnTo>
                <a:lnTo>
                  <a:pt x="1371748" y="1114647"/>
                </a:lnTo>
                <a:cubicBezTo>
                  <a:pt x="1330414" y="1147423"/>
                  <a:pt x="1283654" y="1166492"/>
                  <a:pt x="1229330" y="1166492"/>
                </a:cubicBezTo>
                <a:close/>
                <a:moveTo>
                  <a:pt x="10897573" y="1178803"/>
                </a:moveTo>
                <a:cubicBezTo>
                  <a:pt x="10843205" y="1178803"/>
                  <a:pt x="10796441" y="1157490"/>
                  <a:pt x="10755132" y="1120859"/>
                </a:cubicBezTo>
                <a:lnTo>
                  <a:pt x="10736438" y="1101244"/>
                </a:lnTo>
                <a:lnTo>
                  <a:pt x="10767852" y="1128894"/>
                </a:lnTo>
                <a:cubicBezTo>
                  <a:pt x="10806028" y="1155262"/>
                  <a:pt x="10848764" y="1170329"/>
                  <a:pt x="10897571" y="1170329"/>
                </a:cubicBezTo>
                <a:cubicBezTo>
                  <a:pt x="10971051" y="1170329"/>
                  <a:pt x="11031041" y="1154691"/>
                  <a:pt x="11082363" y="1129553"/>
                </a:cubicBezTo>
                <a:lnTo>
                  <a:pt x="11124098" y="1105447"/>
                </a:lnTo>
                <a:lnTo>
                  <a:pt x="11079725" y="1134086"/>
                </a:lnTo>
                <a:cubicBezTo>
                  <a:pt x="11029092" y="1161768"/>
                  <a:pt x="10970064" y="1178803"/>
                  <a:pt x="10897573" y="1178803"/>
                </a:cubicBezTo>
                <a:close/>
                <a:moveTo>
                  <a:pt x="9338225" y="1178803"/>
                </a:moveTo>
                <a:cubicBezTo>
                  <a:pt x="9283610" y="1178803"/>
                  <a:pt x="9236595" y="1172037"/>
                  <a:pt x="9195087" y="1160446"/>
                </a:cubicBezTo>
                <a:lnTo>
                  <a:pt x="9112648" y="1125027"/>
                </a:lnTo>
                <a:lnTo>
                  <a:pt x="9106207" y="1122861"/>
                </a:lnTo>
                <a:lnTo>
                  <a:pt x="9102164" y="1120523"/>
                </a:lnTo>
                <a:lnTo>
                  <a:pt x="9084986" y="1113142"/>
                </a:lnTo>
                <a:lnTo>
                  <a:pt x="9060618" y="1096489"/>
                </a:lnTo>
                <a:lnTo>
                  <a:pt x="9102164" y="1120523"/>
                </a:lnTo>
                <a:lnTo>
                  <a:pt x="9112648" y="1125027"/>
                </a:lnTo>
                <a:lnTo>
                  <a:pt x="9208564" y="1157276"/>
                </a:lnTo>
                <a:cubicBezTo>
                  <a:pt x="9246731" y="1165582"/>
                  <a:pt x="9289448" y="1170329"/>
                  <a:pt x="9338225" y="1170329"/>
                </a:cubicBezTo>
                <a:cubicBezTo>
                  <a:pt x="9387002" y="1170329"/>
                  <a:pt x="9429737" y="1155262"/>
                  <a:pt x="9467933" y="1128894"/>
                </a:cubicBezTo>
                <a:lnTo>
                  <a:pt x="9499219" y="1101382"/>
                </a:lnTo>
                <a:lnTo>
                  <a:pt x="9480639" y="1120859"/>
                </a:lnTo>
                <a:cubicBezTo>
                  <a:pt x="9439307" y="1157490"/>
                  <a:pt x="9392548" y="1178803"/>
                  <a:pt x="9338225" y="1178803"/>
                </a:cubicBezTo>
                <a:close/>
                <a:moveTo>
                  <a:pt x="6843125" y="1178803"/>
                </a:moveTo>
                <a:cubicBezTo>
                  <a:pt x="6788757" y="1178803"/>
                  <a:pt x="6741993" y="1157490"/>
                  <a:pt x="6700685" y="1120859"/>
                </a:cubicBezTo>
                <a:lnTo>
                  <a:pt x="6681990" y="1101245"/>
                </a:lnTo>
                <a:lnTo>
                  <a:pt x="6713405" y="1128894"/>
                </a:lnTo>
                <a:cubicBezTo>
                  <a:pt x="6751580" y="1155262"/>
                  <a:pt x="6794316" y="1170329"/>
                  <a:pt x="6843123" y="1170329"/>
                </a:cubicBezTo>
                <a:cubicBezTo>
                  <a:pt x="6916604" y="1170329"/>
                  <a:pt x="6976593" y="1154691"/>
                  <a:pt x="7027915" y="1129553"/>
                </a:cubicBezTo>
                <a:lnTo>
                  <a:pt x="7069646" y="1105449"/>
                </a:lnTo>
                <a:lnTo>
                  <a:pt x="7025277" y="1134086"/>
                </a:lnTo>
                <a:cubicBezTo>
                  <a:pt x="6974644" y="1161768"/>
                  <a:pt x="6915616" y="1178803"/>
                  <a:pt x="6843125" y="1178803"/>
                </a:cubicBezTo>
                <a:close/>
                <a:moveTo>
                  <a:pt x="5283779" y="1178803"/>
                </a:moveTo>
                <a:cubicBezTo>
                  <a:pt x="5229163" y="1178803"/>
                  <a:pt x="5182149" y="1172037"/>
                  <a:pt x="5140641" y="1160446"/>
                </a:cubicBezTo>
                <a:lnTo>
                  <a:pt x="5058204" y="1125028"/>
                </a:lnTo>
                <a:lnTo>
                  <a:pt x="5051760" y="1122861"/>
                </a:lnTo>
                <a:lnTo>
                  <a:pt x="5047716" y="1120522"/>
                </a:lnTo>
                <a:lnTo>
                  <a:pt x="5030539" y="1113142"/>
                </a:lnTo>
                <a:lnTo>
                  <a:pt x="5006172" y="1096490"/>
                </a:lnTo>
                <a:lnTo>
                  <a:pt x="5047716" y="1120522"/>
                </a:lnTo>
                <a:lnTo>
                  <a:pt x="5058204" y="1125028"/>
                </a:lnTo>
                <a:lnTo>
                  <a:pt x="5154119" y="1157276"/>
                </a:lnTo>
                <a:cubicBezTo>
                  <a:pt x="5192284" y="1165582"/>
                  <a:pt x="5235001" y="1170329"/>
                  <a:pt x="5283778" y="1170329"/>
                </a:cubicBezTo>
                <a:cubicBezTo>
                  <a:pt x="5332555" y="1170329"/>
                  <a:pt x="5375289" y="1155262"/>
                  <a:pt x="5413486" y="1128894"/>
                </a:cubicBezTo>
                <a:lnTo>
                  <a:pt x="5444777" y="1101377"/>
                </a:lnTo>
                <a:lnTo>
                  <a:pt x="5426193" y="1120859"/>
                </a:lnTo>
                <a:cubicBezTo>
                  <a:pt x="5384860" y="1157490"/>
                  <a:pt x="5338102" y="1178803"/>
                  <a:pt x="5283779" y="1178803"/>
                </a:cubicBezTo>
                <a:close/>
                <a:moveTo>
                  <a:pt x="2788679" y="1178803"/>
                </a:moveTo>
                <a:cubicBezTo>
                  <a:pt x="2734310" y="1178803"/>
                  <a:pt x="2687547" y="1157490"/>
                  <a:pt x="2646238" y="1120859"/>
                </a:cubicBezTo>
                <a:lnTo>
                  <a:pt x="2627543" y="1101244"/>
                </a:lnTo>
                <a:lnTo>
                  <a:pt x="2658958" y="1128894"/>
                </a:lnTo>
                <a:cubicBezTo>
                  <a:pt x="2697134" y="1155262"/>
                  <a:pt x="2739870" y="1170329"/>
                  <a:pt x="2788677" y="1170329"/>
                </a:cubicBezTo>
                <a:cubicBezTo>
                  <a:pt x="2862157" y="1170329"/>
                  <a:pt x="2922147" y="1154691"/>
                  <a:pt x="2973469" y="1129553"/>
                </a:cubicBezTo>
                <a:lnTo>
                  <a:pt x="3015205" y="1105446"/>
                </a:lnTo>
                <a:lnTo>
                  <a:pt x="2970831" y="1134086"/>
                </a:lnTo>
                <a:cubicBezTo>
                  <a:pt x="2920198" y="1161768"/>
                  <a:pt x="2861170" y="1178803"/>
                  <a:pt x="2788679" y="1178803"/>
                </a:cubicBezTo>
                <a:close/>
                <a:moveTo>
                  <a:pt x="1229332" y="1178803"/>
                </a:moveTo>
                <a:cubicBezTo>
                  <a:pt x="1174716" y="1178803"/>
                  <a:pt x="1127702" y="1172037"/>
                  <a:pt x="1086193" y="1160446"/>
                </a:cubicBezTo>
                <a:lnTo>
                  <a:pt x="1003755" y="1125028"/>
                </a:lnTo>
                <a:lnTo>
                  <a:pt x="997312" y="1122861"/>
                </a:lnTo>
                <a:lnTo>
                  <a:pt x="993269" y="1120522"/>
                </a:lnTo>
                <a:lnTo>
                  <a:pt x="976092" y="1113142"/>
                </a:lnTo>
                <a:lnTo>
                  <a:pt x="951725" y="1096490"/>
                </a:lnTo>
                <a:lnTo>
                  <a:pt x="993269" y="1120522"/>
                </a:lnTo>
                <a:lnTo>
                  <a:pt x="1003755" y="1125028"/>
                </a:lnTo>
                <a:lnTo>
                  <a:pt x="1099669" y="1157276"/>
                </a:lnTo>
                <a:cubicBezTo>
                  <a:pt x="1137836" y="1165582"/>
                  <a:pt x="1180553" y="1170329"/>
                  <a:pt x="1229330" y="1170329"/>
                </a:cubicBezTo>
                <a:cubicBezTo>
                  <a:pt x="1278107" y="1170329"/>
                  <a:pt x="1320842" y="1155262"/>
                  <a:pt x="1359038" y="1128894"/>
                </a:cubicBezTo>
                <a:lnTo>
                  <a:pt x="1390328" y="1101378"/>
                </a:lnTo>
                <a:lnTo>
                  <a:pt x="1371745" y="1120859"/>
                </a:lnTo>
                <a:cubicBezTo>
                  <a:pt x="1330413" y="1157490"/>
                  <a:pt x="1283655" y="1178803"/>
                  <a:pt x="1229332" y="1178803"/>
                </a:cubicBezTo>
                <a:close/>
                <a:moveTo>
                  <a:pt x="8558432" y="1181772"/>
                </a:moveTo>
                <a:cubicBezTo>
                  <a:pt x="8388747" y="1181772"/>
                  <a:pt x="8295645" y="1144851"/>
                  <a:pt x="8204488" y="1100590"/>
                </a:cubicBezTo>
                <a:lnTo>
                  <a:pt x="8162538" y="1080075"/>
                </a:lnTo>
                <a:lnTo>
                  <a:pt x="8197803" y="1094327"/>
                </a:lnTo>
                <a:cubicBezTo>
                  <a:pt x="8286536" y="1130089"/>
                  <a:pt x="8383250" y="1162422"/>
                  <a:pt x="8558032" y="1162422"/>
                </a:cubicBezTo>
                <a:cubicBezTo>
                  <a:pt x="8753420" y="1162422"/>
                  <a:pt x="8852713" y="1121490"/>
                  <a:pt x="8948728" y="1081837"/>
                </a:cubicBezTo>
                <a:lnTo>
                  <a:pt x="8954816" y="1079711"/>
                </a:lnTo>
                <a:lnTo>
                  <a:pt x="8947429" y="1083278"/>
                </a:lnTo>
                <a:cubicBezTo>
                  <a:pt x="8849655" y="1132525"/>
                  <a:pt x="8752181" y="1181772"/>
                  <a:pt x="8558432" y="1181772"/>
                </a:cubicBezTo>
                <a:close/>
                <a:moveTo>
                  <a:pt x="4503985" y="1181772"/>
                </a:moveTo>
                <a:cubicBezTo>
                  <a:pt x="4334299" y="1181772"/>
                  <a:pt x="4241197" y="1144851"/>
                  <a:pt x="4150041" y="1100590"/>
                </a:cubicBezTo>
                <a:lnTo>
                  <a:pt x="4108089" y="1080074"/>
                </a:lnTo>
                <a:lnTo>
                  <a:pt x="4143356" y="1094327"/>
                </a:lnTo>
                <a:cubicBezTo>
                  <a:pt x="4232089" y="1130089"/>
                  <a:pt x="4328803" y="1162422"/>
                  <a:pt x="4503585" y="1162422"/>
                </a:cubicBezTo>
                <a:cubicBezTo>
                  <a:pt x="4698973" y="1162422"/>
                  <a:pt x="4798265" y="1121490"/>
                  <a:pt x="4894280" y="1081837"/>
                </a:cubicBezTo>
                <a:lnTo>
                  <a:pt x="4900371" y="1079710"/>
                </a:lnTo>
                <a:lnTo>
                  <a:pt x="4892982" y="1083278"/>
                </a:lnTo>
                <a:cubicBezTo>
                  <a:pt x="4795208" y="1132525"/>
                  <a:pt x="4697733" y="1181772"/>
                  <a:pt x="4503985" y="1181772"/>
                </a:cubicBezTo>
                <a:close/>
                <a:moveTo>
                  <a:pt x="449537" y="1181772"/>
                </a:moveTo>
                <a:cubicBezTo>
                  <a:pt x="279852" y="1181772"/>
                  <a:pt x="186750" y="1144851"/>
                  <a:pt x="95593" y="1100590"/>
                </a:cubicBezTo>
                <a:lnTo>
                  <a:pt x="53640" y="1080074"/>
                </a:lnTo>
                <a:lnTo>
                  <a:pt x="88908" y="1094327"/>
                </a:lnTo>
                <a:cubicBezTo>
                  <a:pt x="177640" y="1130089"/>
                  <a:pt x="274355" y="1162422"/>
                  <a:pt x="449137" y="1162422"/>
                </a:cubicBezTo>
                <a:cubicBezTo>
                  <a:pt x="644525" y="1162422"/>
                  <a:pt x="743819" y="1121490"/>
                  <a:pt x="839834" y="1081837"/>
                </a:cubicBezTo>
                <a:lnTo>
                  <a:pt x="845920" y="1079711"/>
                </a:lnTo>
                <a:lnTo>
                  <a:pt x="838534" y="1083278"/>
                </a:lnTo>
                <a:cubicBezTo>
                  <a:pt x="740760" y="1132525"/>
                  <a:pt x="643286" y="1181772"/>
                  <a:pt x="449537" y="1181772"/>
                </a:cubicBezTo>
                <a:close/>
                <a:moveTo>
                  <a:pt x="11677044" y="1188721"/>
                </a:moveTo>
                <a:cubicBezTo>
                  <a:pt x="11495704" y="1188721"/>
                  <a:pt x="11398437" y="1149496"/>
                  <a:pt x="11306267" y="1107818"/>
                </a:cubicBezTo>
                <a:lnTo>
                  <a:pt x="11236997" y="1077311"/>
                </a:lnTo>
                <a:lnTo>
                  <a:pt x="11286818" y="1091108"/>
                </a:lnTo>
                <a:cubicBezTo>
                  <a:pt x="11384762" y="1123087"/>
                  <a:pt x="11482895" y="1155065"/>
                  <a:pt x="11677284" y="1155065"/>
                </a:cubicBezTo>
                <a:cubicBezTo>
                  <a:pt x="11874431" y="1155065"/>
                  <a:pt x="11973094" y="1122147"/>
                  <a:pt x="12071791" y="1089904"/>
                </a:cubicBezTo>
                <a:lnTo>
                  <a:pt x="12132276" y="1071719"/>
                </a:lnTo>
                <a:lnTo>
                  <a:pt x="12070057" y="1097859"/>
                </a:lnTo>
                <a:cubicBezTo>
                  <a:pt x="11971340" y="1142942"/>
                  <a:pt x="11873411" y="1188721"/>
                  <a:pt x="11677044" y="1188721"/>
                </a:cubicBezTo>
                <a:close/>
                <a:moveTo>
                  <a:pt x="7622597" y="1188721"/>
                </a:moveTo>
                <a:cubicBezTo>
                  <a:pt x="7441257" y="1188721"/>
                  <a:pt x="7343989" y="1149496"/>
                  <a:pt x="7251819" y="1107818"/>
                </a:cubicBezTo>
                <a:lnTo>
                  <a:pt x="7182548" y="1077311"/>
                </a:lnTo>
                <a:lnTo>
                  <a:pt x="7232370" y="1091108"/>
                </a:lnTo>
                <a:cubicBezTo>
                  <a:pt x="7330314" y="1123087"/>
                  <a:pt x="7428448" y="1155065"/>
                  <a:pt x="7622836" y="1155065"/>
                </a:cubicBezTo>
                <a:cubicBezTo>
                  <a:pt x="7819983" y="1155065"/>
                  <a:pt x="7918647" y="1122147"/>
                  <a:pt x="8017343" y="1089904"/>
                </a:cubicBezTo>
                <a:lnTo>
                  <a:pt x="8077830" y="1071718"/>
                </a:lnTo>
                <a:lnTo>
                  <a:pt x="8015609" y="1097860"/>
                </a:lnTo>
                <a:cubicBezTo>
                  <a:pt x="7916893" y="1142942"/>
                  <a:pt x="7818964" y="1188721"/>
                  <a:pt x="7622597" y="1188721"/>
                </a:cubicBezTo>
                <a:close/>
                <a:moveTo>
                  <a:pt x="3568150" y="1188721"/>
                </a:moveTo>
                <a:cubicBezTo>
                  <a:pt x="3386809" y="1188721"/>
                  <a:pt x="3289542" y="1149496"/>
                  <a:pt x="3197372" y="1107818"/>
                </a:cubicBezTo>
                <a:lnTo>
                  <a:pt x="3128101" y="1077311"/>
                </a:lnTo>
                <a:lnTo>
                  <a:pt x="3177923" y="1091108"/>
                </a:lnTo>
                <a:cubicBezTo>
                  <a:pt x="3275866" y="1123087"/>
                  <a:pt x="3374000" y="1155065"/>
                  <a:pt x="3568389" y="1155065"/>
                </a:cubicBezTo>
                <a:cubicBezTo>
                  <a:pt x="3765536" y="1155065"/>
                  <a:pt x="3864200" y="1122147"/>
                  <a:pt x="3962897" y="1089904"/>
                </a:cubicBezTo>
                <a:lnTo>
                  <a:pt x="4023385" y="1071718"/>
                </a:lnTo>
                <a:lnTo>
                  <a:pt x="3961162" y="1097860"/>
                </a:lnTo>
                <a:cubicBezTo>
                  <a:pt x="3862446" y="1142942"/>
                  <a:pt x="3764517" y="1188721"/>
                  <a:pt x="3568150" y="1188721"/>
                </a:cubicBezTo>
                <a:close/>
                <a:moveTo>
                  <a:pt x="10897570" y="1191195"/>
                </a:moveTo>
                <a:cubicBezTo>
                  <a:pt x="10843269" y="1191195"/>
                  <a:pt x="10796557" y="1167639"/>
                  <a:pt x="10755287" y="1127151"/>
                </a:cubicBezTo>
                <a:lnTo>
                  <a:pt x="10740872" y="1110421"/>
                </a:lnTo>
                <a:lnTo>
                  <a:pt x="10767788" y="1136891"/>
                </a:lnTo>
                <a:cubicBezTo>
                  <a:pt x="10805978" y="1166360"/>
                  <a:pt x="10848736" y="1183200"/>
                  <a:pt x="10897573" y="1183200"/>
                </a:cubicBezTo>
                <a:cubicBezTo>
                  <a:pt x="10970603" y="1183200"/>
                  <a:pt x="11030064" y="1166157"/>
                  <a:pt x="11081027" y="1138462"/>
                </a:cubicBezTo>
                <a:lnTo>
                  <a:pt x="11112351" y="1118359"/>
                </a:lnTo>
                <a:lnTo>
                  <a:pt x="11079557" y="1141764"/>
                </a:lnTo>
                <a:cubicBezTo>
                  <a:pt x="11028948" y="1172364"/>
                  <a:pt x="10969971" y="1191195"/>
                  <a:pt x="10897570" y="1191195"/>
                </a:cubicBezTo>
                <a:close/>
                <a:moveTo>
                  <a:pt x="9338224" y="1191195"/>
                </a:moveTo>
                <a:cubicBezTo>
                  <a:pt x="9265433" y="1191195"/>
                  <a:pt x="9206234" y="1177862"/>
                  <a:pt x="9155581" y="1156321"/>
                </a:cubicBezTo>
                <a:lnTo>
                  <a:pt x="9108619" y="1131018"/>
                </a:lnTo>
                <a:lnTo>
                  <a:pt x="9208551" y="1168601"/>
                </a:lnTo>
                <a:cubicBezTo>
                  <a:pt x="9246717" y="1177891"/>
                  <a:pt x="9289438" y="1183200"/>
                  <a:pt x="9338225" y="1183200"/>
                </a:cubicBezTo>
                <a:cubicBezTo>
                  <a:pt x="9387012" y="1183200"/>
                  <a:pt x="9429753" y="1166360"/>
                  <a:pt x="9467953" y="1136891"/>
                </a:cubicBezTo>
                <a:lnTo>
                  <a:pt x="9495900" y="1109424"/>
                </a:lnTo>
                <a:lnTo>
                  <a:pt x="9480604" y="1127151"/>
                </a:lnTo>
                <a:cubicBezTo>
                  <a:pt x="9439283" y="1167639"/>
                  <a:pt x="9392536" y="1191195"/>
                  <a:pt x="9338224" y="1191195"/>
                </a:cubicBezTo>
                <a:close/>
                <a:moveTo>
                  <a:pt x="6843122" y="1191195"/>
                </a:moveTo>
                <a:cubicBezTo>
                  <a:pt x="6788821" y="1191195"/>
                  <a:pt x="6742109" y="1167639"/>
                  <a:pt x="6700839" y="1127151"/>
                </a:cubicBezTo>
                <a:lnTo>
                  <a:pt x="6686425" y="1110422"/>
                </a:lnTo>
                <a:lnTo>
                  <a:pt x="6713341" y="1136891"/>
                </a:lnTo>
                <a:cubicBezTo>
                  <a:pt x="6751531" y="1166360"/>
                  <a:pt x="6794288" y="1183200"/>
                  <a:pt x="6843125" y="1183200"/>
                </a:cubicBezTo>
                <a:cubicBezTo>
                  <a:pt x="6916156" y="1183200"/>
                  <a:pt x="6975617" y="1166157"/>
                  <a:pt x="7026579" y="1138462"/>
                </a:cubicBezTo>
                <a:lnTo>
                  <a:pt x="7057908" y="1118356"/>
                </a:lnTo>
                <a:lnTo>
                  <a:pt x="7025110" y="1141764"/>
                </a:lnTo>
                <a:cubicBezTo>
                  <a:pt x="6974501" y="1172364"/>
                  <a:pt x="6915524" y="1191195"/>
                  <a:pt x="6843122" y="1191195"/>
                </a:cubicBezTo>
                <a:close/>
                <a:moveTo>
                  <a:pt x="5283778" y="1191195"/>
                </a:moveTo>
                <a:cubicBezTo>
                  <a:pt x="5210986" y="1191195"/>
                  <a:pt x="5151787" y="1177862"/>
                  <a:pt x="5101134" y="1156321"/>
                </a:cubicBezTo>
                <a:lnTo>
                  <a:pt x="5054174" y="1131018"/>
                </a:lnTo>
                <a:lnTo>
                  <a:pt x="5154105" y="1168601"/>
                </a:lnTo>
                <a:cubicBezTo>
                  <a:pt x="5192271" y="1177891"/>
                  <a:pt x="5234994" y="1183200"/>
                  <a:pt x="5283779" y="1183200"/>
                </a:cubicBezTo>
                <a:cubicBezTo>
                  <a:pt x="5332566" y="1183200"/>
                  <a:pt x="5375307" y="1166360"/>
                  <a:pt x="5413507" y="1136891"/>
                </a:cubicBezTo>
                <a:lnTo>
                  <a:pt x="5441454" y="1109423"/>
                </a:lnTo>
                <a:lnTo>
                  <a:pt x="5426159" y="1127151"/>
                </a:lnTo>
                <a:cubicBezTo>
                  <a:pt x="5384837" y="1167639"/>
                  <a:pt x="5338090" y="1191195"/>
                  <a:pt x="5283778" y="1191195"/>
                </a:cubicBezTo>
                <a:close/>
                <a:moveTo>
                  <a:pt x="2788676" y="1191195"/>
                </a:moveTo>
                <a:cubicBezTo>
                  <a:pt x="2734375" y="1191195"/>
                  <a:pt x="2687663" y="1167639"/>
                  <a:pt x="2646393" y="1127151"/>
                </a:cubicBezTo>
                <a:lnTo>
                  <a:pt x="2631980" y="1110422"/>
                </a:lnTo>
                <a:lnTo>
                  <a:pt x="2658894" y="1136891"/>
                </a:lnTo>
                <a:cubicBezTo>
                  <a:pt x="2697084" y="1166360"/>
                  <a:pt x="2739842" y="1183200"/>
                  <a:pt x="2788679" y="1183200"/>
                </a:cubicBezTo>
                <a:cubicBezTo>
                  <a:pt x="2861709" y="1183200"/>
                  <a:pt x="2921170" y="1166157"/>
                  <a:pt x="2972132" y="1138462"/>
                </a:cubicBezTo>
                <a:lnTo>
                  <a:pt x="3003463" y="1118355"/>
                </a:lnTo>
                <a:lnTo>
                  <a:pt x="2970664" y="1141764"/>
                </a:lnTo>
                <a:cubicBezTo>
                  <a:pt x="2920055" y="1172364"/>
                  <a:pt x="2861077" y="1191195"/>
                  <a:pt x="2788676" y="1191195"/>
                </a:cubicBezTo>
                <a:close/>
                <a:moveTo>
                  <a:pt x="1229330" y="1191195"/>
                </a:moveTo>
                <a:cubicBezTo>
                  <a:pt x="1156539" y="1191195"/>
                  <a:pt x="1097341" y="1177862"/>
                  <a:pt x="1046687" y="1156321"/>
                </a:cubicBezTo>
                <a:lnTo>
                  <a:pt x="999726" y="1131018"/>
                </a:lnTo>
                <a:lnTo>
                  <a:pt x="1099657" y="1168601"/>
                </a:lnTo>
                <a:cubicBezTo>
                  <a:pt x="1137823" y="1177891"/>
                  <a:pt x="1180545" y="1183200"/>
                  <a:pt x="1229332" y="1183200"/>
                </a:cubicBezTo>
                <a:cubicBezTo>
                  <a:pt x="1278119" y="1183200"/>
                  <a:pt x="1320860" y="1166360"/>
                  <a:pt x="1359060" y="1136891"/>
                </a:cubicBezTo>
                <a:lnTo>
                  <a:pt x="1387005" y="1109427"/>
                </a:lnTo>
                <a:lnTo>
                  <a:pt x="1371711" y="1127151"/>
                </a:lnTo>
                <a:cubicBezTo>
                  <a:pt x="1330389" y="1167639"/>
                  <a:pt x="1283642" y="1191195"/>
                  <a:pt x="1229330" y="1191195"/>
                </a:cubicBezTo>
                <a:close/>
                <a:moveTo>
                  <a:pt x="8558432" y="1204633"/>
                </a:moveTo>
                <a:cubicBezTo>
                  <a:pt x="8386108" y="1204633"/>
                  <a:pt x="8290773" y="1158989"/>
                  <a:pt x="8201396" y="1107195"/>
                </a:cubicBezTo>
                <a:lnTo>
                  <a:pt x="8169454" y="1088608"/>
                </a:lnTo>
                <a:lnTo>
                  <a:pt x="8197877" y="1102647"/>
                </a:lnTo>
                <a:cubicBezTo>
                  <a:pt x="8286606" y="1146335"/>
                  <a:pt x="8383890" y="1186088"/>
                  <a:pt x="8558432" y="1186088"/>
                </a:cubicBezTo>
                <a:cubicBezTo>
                  <a:pt x="8705033" y="1186088"/>
                  <a:pt x="8797536" y="1157892"/>
                  <a:pt x="8875164" y="1123356"/>
                </a:cubicBezTo>
                <a:lnTo>
                  <a:pt x="8946390" y="1088916"/>
                </a:lnTo>
                <a:lnTo>
                  <a:pt x="8872491" y="1131074"/>
                </a:lnTo>
                <a:cubicBezTo>
                  <a:pt x="8794725" y="1171940"/>
                  <a:pt x="8703594" y="1204633"/>
                  <a:pt x="8558432" y="1204633"/>
                </a:cubicBezTo>
                <a:close/>
                <a:moveTo>
                  <a:pt x="4503985" y="1204633"/>
                </a:moveTo>
                <a:cubicBezTo>
                  <a:pt x="4331661" y="1204633"/>
                  <a:pt x="4236325" y="1158989"/>
                  <a:pt x="4146949" y="1107195"/>
                </a:cubicBezTo>
                <a:lnTo>
                  <a:pt x="4115007" y="1088608"/>
                </a:lnTo>
                <a:lnTo>
                  <a:pt x="4143430" y="1102647"/>
                </a:lnTo>
                <a:cubicBezTo>
                  <a:pt x="4232158" y="1146335"/>
                  <a:pt x="4329443" y="1186088"/>
                  <a:pt x="4503985" y="1186088"/>
                </a:cubicBezTo>
                <a:cubicBezTo>
                  <a:pt x="4650586" y="1186088"/>
                  <a:pt x="4743089" y="1157892"/>
                  <a:pt x="4820717" y="1123356"/>
                </a:cubicBezTo>
                <a:lnTo>
                  <a:pt x="4891946" y="1088914"/>
                </a:lnTo>
                <a:lnTo>
                  <a:pt x="4818045" y="1131074"/>
                </a:lnTo>
                <a:cubicBezTo>
                  <a:pt x="4740278" y="1171940"/>
                  <a:pt x="4649147" y="1204633"/>
                  <a:pt x="4503985" y="1204633"/>
                </a:cubicBezTo>
                <a:close/>
                <a:moveTo>
                  <a:pt x="449537" y="1204633"/>
                </a:moveTo>
                <a:cubicBezTo>
                  <a:pt x="277213" y="1204633"/>
                  <a:pt x="181878" y="1158989"/>
                  <a:pt x="92501" y="1107195"/>
                </a:cubicBezTo>
                <a:lnTo>
                  <a:pt x="60559" y="1088609"/>
                </a:lnTo>
                <a:lnTo>
                  <a:pt x="88982" y="1102647"/>
                </a:lnTo>
                <a:cubicBezTo>
                  <a:pt x="177711" y="1146335"/>
                  <a:pt x="274995" y="1186088"/>
                  <a:pt x="449537" y="1186088"/>
                </a:cubicBezTo>
                <a:cubicBezTo>
                  <a:pt x="596139" y="1186088"/>
                  <a:pt x="688641" y="1157892"/>
                  <a:pt x="766270" y="1123356"/>
                </a:cubicBezTo>
                <a:lnTo>
                  <a:pt x="837490" y="1088919"/>
                </a:lnTo>
                <a:lnTo>
                  <a:pt x="763596" y="1131074"/>
                </a:lnTo>
                <a:cubicBezTo>
                  <a:pt x="685830" y="1171940"/>
                  <a:pt x="594699" y="1204633"/>
                  <a:pt x="449537" y="1204633"/>
                </a:cubicBezTo>
                <a:close/>
                <a:moveTo>
                  <a:pt x="10118576" y="1205667"/>
                </a:moveTo>
                <a:cubicBezTo>
                  <a:pt x="9876540" y="1205667"/>
                  <a:pt x="9784027" y="1139213"/>
                  <a:pt x="9653802" y="1089372"/>
                </a:cubicBezTo>
                <a:lnTo>
                  <a:pt x="9570821" y="1062507"/>
                </a:lnTo>
                <a:lnTo>
                  <a:pt x="9575495" y="1062801"/>
                </a:lnTo>
                <a:cubicBezTo>
                  <a:pt x="9624098" y="1067173"/>
                  <a:pt x="9674620" y="1073072"/>
                  <a:pt x="9728282" y="1080872"/>
                </a:cubicBezTo>
                <a:cubicBezTo>
                  <a:pt x="9986947" y="1119367"/>
                  <a:pt x="10249889" y="1119367"/>
                  <a:pt x="10508554" y="1080872"/>
                </a:cubicBezTo>
                <a:lnTo>
                  <a:pt x="10660962" y="1063889"/>
                </a:lnTo>
                <a:lnTo>
                  <a:pt x="10582456" y="1089372"/>
                </a:lnTo>
                <a:cubicBezTo>
                  <a:pt x="10452625" y="1139213"/>
                  <a:pt x="10360612" y="1205667"/>
                  <a:pt x="10118576" y="1205667"/>
                </a:cubicBezTo>
                <a:close/>
                <a:moveTo>
                  <a:pt x="6064129" y="1205667"/>
                </a:moveTo>
                <a:cubicBezTo>
                  <a:pt x="5822092" y="1205667"/>
                  <a:pt x="5729580" y="1139213"/>
                  <a:pt x="5599355" y="1089372"/>
                </a:cubicBezTo>
                <a:lnTo>
                  <a:pt x="5516373" y="1062507"/>
                </a:lnTo>
                <a:lnTo>
                  <a:pt x="5521048" y="1062801"/>
                </a:lnTo>
                <a:cubicBezTo>
                  <a:pt x="5569650" y="1067173"/>
                  <a:pt x="5620173" y="1073072"/>
                  <a:pt x="5673834" y="1080872"/>
                </a:cubicBezTo>
                <a:cubicBezTo>
                  <a:pt x="5932500" y="1119367"/>
                  <a:pt x="6195441" y="1119367"/>
                  <a:pt x="6454106" y="1080872"/>
                </a:cubicBezTo>
                <a:lnTo>
                  <a:pt x="6606513" y="1063890"/>
                </a:lnTo>
                <a:lnTo>
                  <a:pt x="6528008" y="1089372"/>
                </a:lnTo>
                <a:cubicBezTo>
                  <a:pt x="6398177" y="1139213"/>
                  <a:pt x="6306165" y="1205667"/>
                  <a:pt x="6064129" y="1205667"/>
                </a:cubicBezTo>
                <a:close/>
                <a:moveTo>
                  <a:pt x="2009680" y="1205667"/>
                </a:moveTo>
                <a:cubicBezTo>
                  <a:pt x="1767644" y="1205667"/>
                  <a:pt x="1675132" y="1139213"/>
                  <a:pt x="1544906" y="1089372"/>
                </a:cubicBezTo>
                <a:lnTo>
                  <a:pt x="1463592" y="1063046"/>
                </a:lnTo>
                <a:lnTo>
                  <a:pt x="1619388" y="1080872"/>
                </a:lnTo>
                <a:cubicBezTo>
                  <a:pt x="1748720" y="1100119"/>
                  <a:pt x="1879122" y="1109743"/>
                  <a:pt x="2009524" y="1109743"/>
                </a:cubicBezTo>
                <a:cubicBezTo>
                  <a:pt x="2139926" y="1109743"/>
                  <a:pt x="2270328" y="1100119"/>
                  <a:pt x="2399661" y="1080872"/>
                </a:cubicBezTo>
                <a:lnTo>
                  <a:pt x="2552063" y="1063890"/>
                </a:lnTo>
                <a:lnTo>
                  <a:pt x="2473561" y="1089372"/>
                </a:lnTo>
                <a:cubicBezTo>
                  <a:pt x="2343730" y="1139213"/>
                  <a:pt x="2251717" y="1205667"/>
                  <a:pt x="2009680" y="1205667"/>
                </a:cubicBezTo>
                <a:close/>
                <a:moveTo>
                  <a:pt x="11676725" y="1226698"/>
                </a:moveTo>
                <a:cubicBezTo>
                  <a:pt x="11495459" y="1226848"/>
                  <a:pt x="11398389" y="1176495"/>
                  <a:pt x="11306351" y="1122953"/>
                </a:cubicBezTo>
                <a:lnTo>
                  <a:pt x="11223856" y="1076217"/>
                </a:lnTo>
                <a:lnTo>
                  <a:pt x="11286928" y="1103778"/>
                </a:lnTo>
                <a:cubicBezTo>
                  <a:pt x="11384962" y="1148409"/>
                  <a:pt x="11483096" y="1193038"/>
                  <a:pt x="11677124" y="1193038"/>
                </a:cubicBezTo>
                <a:cubicBezTo>
                  <a:pt x="11874391" y="1193038"/>
                  <a:pt x="11973129" y="1146944"/>
                  <a:pt x="12071856" y="1101839"/>
                </a:cubicBezTo>
                <a:lnTo>
                  <a:pt x="12129526" y="1077598"/>
                </a:lnTo>
                <a:lnTo>
                  <a:pt x="12069804" y="1109901"/>
                </a:lnTo>
                <a:cubicBezTo>
                  <a:pt x="11971201" y="1167878"/>
                  <a:pt x="11873451" y="1226698"/>
                  <a:pt x="11676725" y="1226698"/>
                </a:cubicBezTo>
                <a:close/>
                <a:moveTo>
                  <a:pt x="7622277" y="1226698"/>
                </a:moveTo>
                <a:cubicBezTo>
                  <a:pt x="7441012" y="1226848"/>
                  <a:pt x="7343942" y="1176495"/>
                  <a:pt x="7251903" y="1122953"/>
                </a:cubicBezTo>
                <a:lnTo>
                  <a:pt x="7169408" y="1076217"/>
                </a:lnTo>
                <a:lnTo>
                  <a:pt x="7232480" y="1103778"/>
                </a:lnTo>
                <a:cubicBezTo>
                  <a:pt x="7330514" y="1148409"/>
                  <a:pt x="7428648" y="1193038"/>
                  <a:pt x="7622676" y="1193038"/>
                </a:cubicBezTo>
                <a:cubicBezTo>
                  <a:pt x="7819944" y="1193038"/>
                  <a:pt x="7918682" y="1146944"/>
                  <a:pt x="8017408" y="1101840"/>
                </a:cubicBezTo>
                <a:lnTo>
                  <a:pt x="8075079" y="1077599"/>
                </a:lnTo>
                <a:lnTo>
                  <a:pt x="8015356" y="1109901"/>
                </a:lnTo>
                <a:cubicBezTo>
                  <a:pt x="7916753" y="1167878"/>
                  <a:pt x="7819004" y="1226698"/>
                  <a:pt x="7622277" y="1226698"/>
                </a:cubicBezTo>
                <a:close/>
                <a:moveTo>
                  <a:pt x="3567830" y="1226698"/>
                </a:moveTo>
                <a:cubicBezTo>
                  <a:pt x="3386565" y="1226848"/>
                  <a:pt x="3289495" y="1176495"/>
                  <a:pt x="3197456" y="1122953"/>
                </a:cubicBezTo>
                <a:lnTo>
                  <a:pt x="3114961" y="1076217"/>
                </a:lnTo>
                <a:lnTo>
                  <a:pt x="3178033" y="1103778"/>
                </a:lnTo>
                <a:cubicBezTo>
                  <a:pt x="3276067" y="1148409"/>
                  <a:pt x="3374201" y="1193038"/>
                  <a:pt x="3568229" y="1193038"/>
                </a:cubicBezTo>
                <a:cubicBezTo>
                  <a:pt x="3765497" y="1193038"/>
                  <a:pt x="3864235" y="1146944"/>
                  <a:pt x="3962962" y="1101840"/>
                </a:cubicBezTo>
                <a:lnTo>
                  <a:pt x="4020629" y="1077600"/>
                </a:lnTo>
                <a:lnTo>
                  <a:pt x="3960910" y="1109901"/>
                </a:lnTo>
                <a:cubicBezTo>
                  <a:pt x="3862306" y="1167878"/>
                  <a:pt x="3764557" y="1226698"/>
                  <a:pt x="3567830" y="1226698"/>
                </a:cubicBezTo>
                <a:close/>
                <a:moveTo>
                  <a:pt x="8558432" y="1227655"/>
                </a:moveTo>
                <a:cubicBezTo>
                  <a:pt x="8385449" y="1227655"/>
                  <a:pt x="8289274" y="1174276"/>
                  <a:pt x="8200463" y="1114736"/>
                </a:cubicBezTo>
                <a:lnTo>
                  <a:pt x="8168503" y="1093229"/>
                </a:lnTo>
                <a:lnTo>
                  <a:pt x="8197731" y="1110298"/>
                </a:lnTo>
                <a:cubicBezTo>
                  <a:pt x="8286396" y="1161957"/>
                  <a:pt x="8383470" y="1208950"/>
                  <a:pt x="8558432" y="1208950"/>
                </a:cubicBezTo>
                <a:cubicBezTo>
                  <a:pt x="8705092" y="1208950"/>
                  <a:pt x="8797655" y="1175628"/>
                  <a:pt x="8875310" y="1134784"/>
                </a:cubicBezTo>
                <a:lnTo>
                  <a:pt x="8943840" y="1095595"/>
                </a:lnTo>
                <a:lnTo>
                  <a:pt x="8872239" y="1142789"/>
                </a:lnTo>
                <a:cubicBezTo>
                  <a:pt x="8794590" y="1189937"/>
                  <a:pt x="8703594" y="1227655"/>
                  <a:pt x="8558432" y="1227655"/>
                </a:cubicBezTo>
                <a:close/>
                <a:moveTo>
                  <a:pt x="4503986" y="1227655"/>
                </a:moveTo>
                <a:cubicBezTo>
                  <a:pt x="4331002" y="1227655"/>
                  <a:pt x="4234826" y="1174276"/>
                  <a:pt x="4146016" y="1114736"/>
                </a:cubicBezTo>
                <a:lnTo>
                  <a:pt x="4114057" y="1093229"/>
                </a:lnTo>
                <a:lnTo>
                  <a:pt x="4143285" y="1110298"/>
                </a:lnTo>
                <a:cubicBezTo>
                  <a:pt x="4231949" y="1161957"/>
                  <a:pt x="4329022" y="1208950"/>
                  <a:pt x="4503985" y="1208950"/>
                </a:cubicBezTo>
                <a:cubicBezTo>
                  <a:pt x="4650645" y="1208950"/>
                  <a:pt x="4743209" y="1175628"/>
                  <a:pt x="4820863" y="1134784"/>
                </a:cubicBezTo>
                <a:lnTo>
                  <a:pt x="4889392" y="1095596"/>
                </a:lnTo>
                <a:lnTo>
                  <a:pt x="4817791" y="1142789"/>
                </a:lnTo>
                <a:cubicBezTo>
                  <a:pt x="4740144" y="1189937"/>
                  <a:pt x="4649147" y="1227655"/>
                  <a:pt x="4503986" y="1227655"/>
                </a:cubicBezTo>
                <a:close/>
                <a:moveTo>
                  <a:pt x="449537" y="1227655"/>
                </a:moveTo>
                <a:cubicBezTo>
                  <a:pt x="276554" y="1227655"/>
                  <a:pt x="180380" y="1174276"/>
                  <a:pt x="91569" y="1114737"/>
                </a:cubicBezTo>
                <a:lnTo>
                  <a:pt x="59617" y="1093235"/>
                </a:lnTo>
                <a:lnTo>
                  <a:pt x="88836" y="1110299"/>
                </a:lnTo>
                <a:cubicBezTo>
                  <a:pt x="177501" y="1161957"/>
                  <a:pt x="274576" y="1208950"/>
                  <a:pt x="449537" y="1208950"/>
                </a:cubicBezTo>
                <a:cubicBezTo>
                  <a:pt x="596198" y="1208950"/>
                  <a:pt x="688761" y="1175628"/>
                  <a:pt x="766416" y="1134784"/>
                </a:cubicBezTo>
                <a:lnTo>
                  <a:pt x="834947" y="1095595"/>
                </a:lnTo>
                <a:lnTo>
                  <a:pt x="763344" y="1142789"/>
                </a:lnTo>
                <a:cubicBezTo>
                  <a:pt x="685695" y="1189937"/>
                  <a:pt x="594699" y="1227655"/>
                  <a:pt x="449537" y="1227655"/>
                </a:cubicBezTo>
                <a:close/>
                <a:moveTo>
                  <a:pt x="8558432" y="1250601"/>
                </a:moveTo>
                <a:cubicBezTo>
                  <a:pt x="8385688" y="1250601"/>
                  <a:pt x="8289843" y="1190297"/>
                  <a:pt x="8200878" y="1122775"/>
                </a:cubicBezTo>
                <a:lnTo>
                  <a:pt x="8173043" y="1101582"/>
                </a:lnTo>
                <a:lnTo>
                  <a:pt x="8197787" y="1118257"/>
                </a:lnTo>
                <a:cubicBezTo>
                  <a:pt x="8286501" y="1177909"/>
                  <a:pt x="8383410" y="1232052"/>
                  <a:pt x="8558432" y="1232052"/>
                </a:cubicBezTo>
                <a:cubicBezTo>
                  <a:pt x="8705153" y="1232052"/>
                  <a:pt x="8797730" y="1193603"/>
                  <a:pt x="8875388" y="1146453"/>
                </a:cubicBezTo>
                <a:lnTo>
                  <a:pt x="8943192" y="1101686"/>
                </a:lnTo>
                <a:lnTo>
                  <a:pt x="8872421" y="1154479"/>
                </a:lnTo>
                <a:cubicBezTo>
                  <a:pt x="8794706" y="1207880"/>
                  <a:pt x="8703624" y="1250601"/>
                  <a:pt x="8558432" y="1250601"/>
                </a:cubicBezTo>
                <a:close/>
                <a:moveTo>
                  <a:pt x="4503985" y="1250601"/>
                </a:moveTo>
                <a:cubicBezTo>
                  <a:pt x="4331241" y="1250601"/>
                  <a:pt x="4235397" y="1190297"/>
                  <a:pt x="4146432" y="1122775"/>
                </a:cubicBezTo>
                <a:lnTo>
                  <a:pt x="4118594" y="1101580"/>
                </a:lnTo>
                <a:lnTo>
                  <a:pt x="4143340" y="1118257"/>
                </a:lnTo>
                <a:cubicBezTo>
                  <a:pt x="4232054" y="1177909"/>
                  <a:pt x="4328962" y="1232052"/>
                  <a:pt x="4503986" y="1232052"/>
                </a:cubicBezTo>
                <a:cubicBezTo>
                  <a:pt x="4650706" y="1232052"/>
                  <a:pt x="4743284" y="1193603"/>
                  <a:pt x="4820942" y="1146453"/>
                </a:cubicBezTo>
                <a:lnTo>
                  <a:pt x="4888743" y="1101688"/>
                </a:lnTo>
                <a:lnTo>
                  <a:pt x="4817976" y="1154479"/>
                </a:lnTo>
                <a:cubicBezTo>
                  <a:pt x="4740260" y="1207880"/>
                  <a:pt x="4649178" y="1250601"/>
                  <a:pt x="4503985" y="1250601"/>
                </a:cubicBezTo>
                <a:close/>
                <a:moveTo>
                  <a:pt x="449538" y="1250601"/>
                </a:moveTo>
                <a:cubicBezTo>
                  <a:pt x="276794" y="1250601"/>
                  <a:pt x="180949" y="1190297"/>
                  <a:pt x="91984" y="1122775"/>
                </a:cubicBezTo>
                <a:lnTo>
                  <a:pt x="64150" y="1101583"/>
                </a:lnTo>
                <a:lnTo>
                  <a:pt x="88892" y="1118257"/>
                </a:lnTo>
                <a:cubicBezTo>
                  <a:pt x="177606" y="1177909"/>
                  <a:pt x="274516" y="1232052"/>
                  <a:pt x="449537" y="1232052"/>
                </a:cubicBezTo>
                <a:cubicBezTo>
                  <a:pt x="596258" y="1232052"/>
                  <a:pt x="688835" y="1193603"/>
                  <a:pt x="766494" y="1146453"/>
                </a:cubicBezTo>
                <a:lnTo>
                  <a:pt x="834294" y="1101688"/>
                </a:lnTo>
                <a:lnTo>
                  <a:pt x="763527" y="1154479"/>
                </a:lnTo>
                <a:cubicBezTo>
                  <a:pt x="685812" y="1207880"/>
                  <a:pt x="594730" y="1250601"/>
                  <a:pt x="449538" y="1250601"/>
                </a:cubicBezTo>
                <a:close/>
                <a:moveTo>
                  <a:pt x="11677365" y="1265395"/>
                </a:moveTo>
                <a:cubicBezTo>
                  <a:pt x="11495800" y="1265395"/>
                  <a:pt x="11398623" y="1203738"/>
                  <a:pt x="11306531" y="1138226"/>
                </a:cubicBezTo>
                <a:lnTo>
                  <a:pt x="11224560" y="1081442"/>
                </a:lnTo>
                <a:lnTo>
                  <a:pt x="11286438" y="1116253"/>
                </a:lnTo>
                <a:cubicBezTo>
                  <a:pt x="11384362" y="1173634"/>
                  <a:pt x="11482496" y="1231015"/>
                  <a:pt x="11676964" y="1231015"/>
                </a:cubicBezTo>
                <a:cubicBezTo>
                  <a:pt x="11874351" y="1231015"/>
                  <a:pt x="11973119" y="1171791"/>
                  <a:pt x="12071854" y="1113780"/>
                </a:cubicBezTo>
                <a:lnTo>
                  <a:pt x="12135537" y="1079338"/>
                </a:lnTo>
                <a:lnTo>
                  <a:pt x="12070208" y="1122527"/>
                </a:lnTo>
                <a:cubicBezTo>
                  <a:pt x="11971616" y="1193354"/>
                  <a:pt x="11873552" y="1265395"/>
                  <a:pt x="11677365" y="1265395"/>
                </a:cubicBezTo>
                <a:close/>
                <a:moveTo>
                  <a:pt x="7622917" y="1265395"/>
                </a:moveTo>
                <a:cubicBezTo>
                  <a:pt x="7441352" y="1265395"/>
                  <a:pt x="7344175" y="1203738"/>
                  <a:pt x="7252084" y="1138226"/>
                </a:cubicBezTo>
                <a:lnTo>
                  <a:pt x="7170114" y="1081443"/>
                </a:lnTo>
                <a:lnTo>
                  <a:pt x="7231991" y="1116253"/>
                </a:lnTo>
                <a:cubicBezTo>
                  <a:pt x="7329914" y="1173634"/>
                  <a:pt x="7428048" y="1231015"/>
                  <a:pt x="7622516" y="1231015"/>
                </a:cubicBezTo>
                <a:cubicBezTo>
                  <a:pt x="7819903" y="1231015"/>
                  <a:pt x="7918672" y="1171790"/>
                  <a:pt x="8017406" y="1113780"/>
                </a:cubicBezTo>
                <a:lnTo>
                  <a:pt x="8081090" y="1079338"/>
                </a:lnTo>
                <a:lnTo>
                  <a:pt x="8015760" y="1122526"/>
                </a:lnTo>
                <a:cubicBezTo>
                  <a:pt x="7917168" y="1193354"/>
                  <a:pt x="7819104" y="1265395"/>
                  <a:pt x="7622917" y="1265395"/>
                </a:cubicBezTo>
                <a:close/>
                <a:moveTo>
                  <a:pt x="3568470" y="1265395"/>
                </a:moveTo>
                <a:cubicBezTo>
                  <a:pt x="3386905" y="1265395"/>
                  <a:pt x="3289728" y="1203738"/>
                  <a:pt x="3197637" y="1138226"/>
                </a:cubicBezTo>
                <a:lnTo>
                  <a:pt x="3115670" y="1081445"/>
                </a:lnTo>
                <a:lnTo>
                  <a:pt x="3177544" y="1116253"/>
                </a:lnTo>
                <a:cubicBezTo>
                  <a:pt x="3275467" y="1173634"/>
                  <a:pt x="3373601" y="1231015"/>
                  <a:pt x="3568070" y="1231015"/>
                </a:cubicBezTo>
                <a:cubicBezTo>
                  <a:pt x="3765457" y="1231015"/>
                  <a:pt x="3864225" y="1171790"/>
                  <a:pt x="3962959" y="1113780"/>
                </a:cubicBezTo>
                <a:lnTo>
                  <a:pt x="4026643" y="1079338"/>
                </a:lnTo>
                <a:lnTo>
                  <a:pt x="3961313" y="1122526"/>
                </a:lnTo>
                <a:cubicBezTo>
                  <a:pt x="3862721" y="1193354"/>
                  <a:pt x="3764657" y="1265395"/>
                  <a:pt x="3568470" y="1265395"/>
                </a:cubicBezTo>
                <a:close/>
                <a:moveTo>
                  <a:pt x="8558433" y="1273707"/>
                </a:moveTo>
                <a:cubicBezTo>
                  <a:pt x="8384550" y="1273707"/>
                  <a:pt x="8287521" y="1204903"/>
                  <a:pt x="8199384" y="1129793"/>
                </a:cubicBezTo>
                <a:lnTo>
                  <a:pt x="8172288" y="1106649"/>
                </a:lnTo>
                <a:lnTo>
                  <a:pt x="8197292" y="1125756"/>
                </a:lnTo>
                <a:cubicBezTo>
                  <a:pt x="8285901" y="1193300"/>
                  <a:pt x="8383290" y="1254998"/>
                  <a:pt x="8558432" y="1254998"/>
                </a:cubicBezTo>
                <a:cubicBezTo>
                  <a:pt x="8705212" y="1254998"/>
                  <a:pt x="8797805" y="1211377"/>
                  <a:pt x="8875468" y="1157965"/>
                </a:cubicBezTo>
                <a:lnTo>
                  <a:pt x="8941709" y="1108445"/>
                </a:lnTo>
                <a:lnTo>
                  <a:pt x="8872506" y="1166201"/>
                </a:lnTo>
                <a:cubicBezTo>
                  <a:pt x="8794808" y="1225927"/>
                  <a:pt x="8703715" y="1273707"/>
                  <a:pt x="8558433" y="1273707"/>
                </a:cubicBezTo>
                <a:close/>
                <a:moveTo>
                  <a:pt x="4503986" y="1273707"/>
                </a:moveTo>
                <a:cubicBezTo>
                  <a:pt x="4330104" y="1273707"/>
                  <a:pt x="4233073" y="1204903"/>
                  <a:pt x="4144939" y="1129793"/>
                </a:cubicBezTo>
                <a:lnTo>
                  <a:pt x="4117851" y="1106656"/>
                </a:lnTo>
                <a:lnTo>
                  <a:pt x="4142846" y="1125756"/>
                </a:lnTo>
                <a:cubicBezTo>
                  <a:pt x="4231453" y="1193300"/>
                  <a:pt x="4328844" y="1254998"/>
                  <a:pt x="4503985" y="1254998"/>
                </a:cubicBezTo>
                <a:cubicBezTo>
                  <a:pt x="4650766" y="1254998"/>
                  <a:pt x="4743357" y="1211377"/>
                  <a:pt x="4821020" y="1157965"/>
                </a:cubicBezTo>
                <a:lnTo>
                  <a:pt x="4887265" y="1108443"/>
                </a:lnTo>
                <a:lnTo>
                  <a:pt x="4818060" y="1166201"/>
                </a:lnTo>
                <a:cubicBezTo>
                  <a:pt x="4740361" y="1225927"/>
                  <a:pt x="4649267" y="1273707"/>
                  <a:pt x="4503986" y="1273707"/>
                </a:cubicBezTo>
                <a:close/>
                <a:moveTo>
                  <a:pt x="449539" y="1273707"/>
                </a:moveTo>
                <a:cubicBezTo>
                  <a:pt x="275656" y="1273707"/>
                  <a:pt x="178627" y="1204903"/>
                  <a:pt x="90490" y="1129793"/>
                </a:cubicBezTo>
                <a:lnTo>
                  <a:pt x="63397" y="1106652"/>
                </a:lnTo>
                <a:lnTo>
                  <a:pt x="88397" y="1125756"/>
                </a:lnTo>
                <a:cubicBezTo>
                  <a:pt x="177007" y="1193300"/>
                  <a:pt x="274396" y="1254998"/>
                  <a:pt x="449538" y="1254998"/>
                </a:cubicBezTo>
                <a:cubicBezTo>
                  <a:pt x="596318" y="1254998"/>
                  <a:pt x="688911" y="1211377"/>
                  <a:pt x="766573" y="1157965"/>
                </a:cubicBezTo>
                <a:lnTo>
                  <a:pt x="832818" y="1108443"/>
                </a:lnTo>
                <a:lnTo>
                  <a:pt x="763612" y="1166201"/>
                </a:lnTo>
                <a:cubicBezTo>
                  <a:pt x="685914" y="1225927"/>
                  <a:pt x="594820" y="1273707"/>
                  <a:pt x="449539" y="1273707"/>
                </a:cubicBezTo>
                <a:close/>
                <a:moveTo>
                  <a:pt x="8558431" y="1297210"/>
                </a:moveTo>
                <a:cubicBezTo>
                  <a:pt x="8384548" y="1297210"/>
                  <a:pt x="8287384" y="1220762"/>
                  <a:pt x="8199315" y="1137849"/>
                </a:cubicBezTo>
                <a:lnTo>
                  <a:pt x="8171662" y="1111797"/>
                </a:lnTo>
                <a:lnTo>
                  <a:pt x="8197349" y="1133738"/>
                </a:lnTo>
                <a:cubicBezTo>
                  <a:pt x="8286007" y="1209265"/>
                  <a:pt x="8383231" y="1278023"/>
                  <a:pt x="8558433" y="1278023"/>
                </a:cubicBezTo>
                <a:cubicBezTo>
                  <a:pt x="8705214" y="1278023"/>
                  <a:pt x="8797851" y="1229321"/>
                  <a:pt x="8875570" y="1169625"/>
                </a:cubicBezTo>
                <a:lnTo>
                  <a:pt x="8942400" y="1113813"/>
                </a:lnTo>
                <a:lnTo>
                  <a:pt x="8872532" y="1178322"/>
                </a:lnTo>
                <a:cubicBezTo>
                  <a:pt x="8794859" y="1244371"/>
                  <a:pt x="8703773" y="1297210"/>
                  <a:pt x="8558431" y="1297210"/>
                </a:cubicBezTo>
                <a:close/>
                <a:moveTo>
                  <a:pt x="4503984" y="1297210"/>
                </a:moveTo>
                <a:cubicBezTo>
                  <a:pt x="4330101" y="1297210"/>
                  <a:pt x="4232937" y="1220762"/>
                  <a:pt x="4144869" y="1137849"/>
                </a:cubicBezTo>
                <a:lnTo>
                  <a:pt x="4117214" y="1111796"/>
                </a:lnTo>
                <a:lnTo>
                  <a:pt x="4142903" y="1133738"/>
                </a:lnTo>
                <a:cubicBezTo>
                  <a:pt x="4231559" y="1209265"/>
                  <a:pt x="4328784" y="1278023"/>
                  <a:pt x="4503986" y="1278023"/>
                </a:cubicBezTo>
                <a:cubicBezTo>
                  <a:pt x="4650768" y="1278023"/>
                  <a:pt x="4743405" y="1229321"/>
                  <a:pt x="4821124" y="1169625"/>
                </a:cubicBezTo>
                <a:lnTo>
                  <a:pt x="4887958" y="1113809"/>
                </a:lnTo>
                <a:lnTo>
                  <a:pt x="4818086" y="1178322"/>
                </a:lnTo>
                <a:cubicBezTo>
                  <a:pt x="4740412" y="1244371"/>
                  <a:pt x="4649326" y="1297210"/>
                  <a:pt x="4503984" y="1297210"/>
                </a:cubicBezTo>
                <a:close/>
                <a:moveTo>
                  <a:pt x="449537" y="1297210"/>
                </a:moveTo>
                <a:cubicBezTo>
                  <a:pt x="275654" y="1297210"/>
                  <a:pt x="178490" y="1220762"/>
                  <a:pt x="90421" y="1137850"/>
                </a:cubicBezTo>
                <a:lnTo>
                  <a:pt x="62760" y="1111790"/>
                </a:lnTo>
                <a:lnTo>
                  <a:pt x="88455" y="1133739"/>
                </a:lnTo>
                <a:cubicBezTo>
                  <a:pt x="177113" y="1209265"/>
                  <a:pt x="274337" y="1278023"/>
                  <a:pt x="449539" y="1278023"/>
                </a:cubicBezTo>
                <a:cubicBezTo>
                  <a:pt x="596320" y="1278023"/>
                  <a:pt x="688957" y="1229321"/>
                  <a:pt x="766676" y="1169625"/>
                </a:cubicBezTo>
                <a:lnTo>
                  <a:pt x="833511" y="1113809"/>
                </a:lnTo>
                <a:lnTo>
                  <a:pt x="763638" y="1178322"/>
                </a:lnTo>
                <a:cubicBezTo>
                  <a:pt x="685964" y="1244371"/>
                  <a:pt x="594879" y="1297210"/>
                  <a:pt x="449537" y="1297210"/>
                </a:cubicBezTo>
                <a:close/>
                <a:moveTo>
                  <a:pt x="11677364" y="1303686"/>
                </a:moveTo>
                <a:cubicBezTo>
                  <a:pt x="11495762" y="1303686"/>
                  <a:pt x="11398654" y="1230839"/>
                  <a:pt x="11306612" y="1153439"/>
                </a:cubicBezTo>
                <a:lnTo>
                  <a:pt x="11229276" y="1090117"/>
                </a:lnTo>
                <a:lnTo>
                  <a:pt x="11286658" y="1129567"/>
                </a:lnTo>
                <a:cubicBezTo>
                  <a:pt x="11384522" y="1199639"/>
                  <a:pt x="11482656" y="1269712"/>
                  <a:pt x="11677365" y="1269712"/>
                </a:cubicBezTo>
                <a:cubicBezTo>
                  <a:pt x="11874931" y="1269712"/>
                  <a:pt x="11973609" y="1197311"/>
                  <a:pt x="12072355" y="1126371"/>
                </a:cubicBezTo>
                <a:lnTo>
                  <a:pt x="12128356" y="1089349"/>
                </a:lnTo>
                <a:lnTo>
                  <a:pt x="12070017" y="1134915"/>
                </a:lnTo>
                <a:cubicBezTo>
                  <a:pt x="11971420" y="1218604"/>
                  <a:pt x="11873431" y="1303686"/>
                  <a:pt x="11677364" y="1303686"/>
                </a:cubicBezTo>
                <a:close/>
                <a:moveTo>
                  <a:pt x="7622916" y="1303686"/>
                </a:moveTo>
                <a:cubicBezTo>
                  <a:pt x="7441315" y="1303686"/>
                  <a:pt x="7344206" y="1230839"/>
                  <a:pt x="7252165" y="1153439"/>
                </a:cubicBezTo>
                <a:lnTo>
                  <a:pt x="7174825" y="1090115"/>
                </a:lnTo>
                <a:lnTo>
                  <a:pt x="7232211" y="1129567"/>
                </a:lnTo>
                <a:cubicBezTo>
                  <a:pt x="7330075" y="1199639"/>
                  <a:pt x="7428209" y="1269712"/>
                  <a:pt x="7622917" y="1269712"/>
                </a:cubicBezTo>
                <a:cubicBezTo>
                  <a:pt x="7820483" y="1269712"/>
                  <a:pt x="7919161" y="1197311"/>
                  <a:pt x="8017907" y="1126371"/>
                </a:cubicBezTo>
                <a:lnTo>
                  <a:pt x="8073906" y="1089351"/>
                </a:lnTo>
                <a:lnTo>
                  <a:pt x="8015569" y="1134915"/>
                </a:lnTo>
                <a:cubicBezTo>
                  <a:pt x="7916973" y="1218603"/>
                  <a:pt x="7818983" y="1303686"/>
                  <a:pt x="7622916" y="1303686"/>
                </a:cubicBezTo>
                <a:close/>
                <a:moveTo>
                  <a:pt x="3568470" y="1303686"/>
                </a:moveTo>
                <a:cubicBezTo>
                  <a:pt x="3386868" y="1303686"/>
                  <a:pt x="3289759" y="1230839"/>
                  <a:pt x="3197718" y="1153439"/>
                </a:cubicBezTo>
                <a:lnTo>
                  <a:pt x="3120378" y="1090114"/>
                </a:lnTo>
                <a:lnTo>
                  <a:pt x="3177764" y="1129567"/>
                </a:lnTo>
                <a:cubicBezTo>
                  <a:pt x="3275628" y="1199639"/>
                  <a:pt x="3373761" y="1269712"/>
                  <a:pt x="3568470" y="1269712"/>
                </a:cubicBezTo>
                <a:cubicBezTo>
                  <a:pt x="3766036" y="1269712"/>
                  <a:pt x="3864714" y="1197311"/>
                  <a:pt x="3963460" y="1126371"/>
                </a:cubicBezTo>
                <a:lnTo>
                  <a:pt x="4019459" y="1089351"/>
                </a:lnTo>
                <a:lnTo>
                  <a:pt x="3961122" y="1134915"/>
                </a:lnTo>
                <a:cubicBezTo>
                  <a:pt x="3862526" y="1218603"/>
                  <a:pt x="3764537" y="1303686"/>
                  <a:pt x="3568470" y="1303686"/>
                </a:cubicBezTo>
                <a:close/>
                <a:moveTo>
                  <a:pt x="10118577" y="1306483"/>
                </a:moveTo>
                <a:cubicBezTo>
                  <a:pt x="9900745" y="1306483"/>
                  <a:pt x="9804026" y="1216735"/>
                  <a:pt x="9691926" y="1138205"/>
                </a:cubicBezTo>
                <a:lnTo>
                  <a:pt x="9572094" y="1068577"/>
                </a:lnTo>
                <a:lnTo>
                  <a:pt x="9658947" y="1095842"/>
                </a:lnTo>
                <a:cubicBezTo>
                  <a:pt x="9787200" y="1145869"/>
                  <a:pt x="9873661" y="1210065"/>
                  <a:pt x="10118576" y="1210065"/>
                </a:cubicBezTo>
                <a:cubicBezTo>
                  <a:pt x="10410039" y="1210065"/>
                  <a:pt x="10484658" y="1114325"/>
                  <a:pt x="10667127" y="1066454"/>
                </a:cubicBezTo>
                <a:lnTo>
                  <a:pt x="10670705" y="1065776"/>
                </a:lnTo>
                <a:lnTo>
                  <a:pt x="10666329" y="1067154"/>
                </a:lnTo>
                <a:cubicBezTo>
                  <a:pt x="10483341" y="1146931"/>
                  <a:pt x="10409021" y="1306483"/>
                  <a:pt x="10118577" y="1306483"/>
                </a:cubicBezTo>
                <a:close/>
                <a:moveTo>
                  <a:pt x="6064130" y="1306483"/>
                </a:moveTo>
                <a:cubicBezTo>
                  <a:pt x="5846297" y="1306483"/>
                  <a:pt x="5749579" y="1216735"/>
                  <a:pt x="5637479" y="1138205"/>
                </a:cubicBezTo>
                <a:lnTo>
                  <a:pt x="5517648" y="1068577"/>
                </a:lnTo>
                <a:lnTo>
                  <a:pt x="5604500" y="1095842"/>
                </a:lnTo>
                <a:cubicBezTo>
                  <a:pt x="5732754" y="1145869"/>
                  <a:pt x="5819214" y="1210065"/>
                  <a:pt x="6064129" y="1210065"/>
                </a:cubicBezTo>
                <a:cubicBezTo>
                  <a:pt x="6355591" y="1210065"/>
                  <a:pt x="6430211" y="1114325"/>
                  <a:pt x="6612679" y="1066454"/>
                </a:cubicBezTo>
                <a:lnTo>
                  <a:pt x="6616259" y="1065776"/>
                </a:lnTo>
                <a:lnTo>
                  <a:pt x="6611882" y="1067154"/>
                </a:lnTo>
                <a:cubicBezTo>
                  <a:pt x="6428893" y="1146931"/>
                  <a:pt x="6354573" y="1306483"/>
                  <a:pt x="6064130" y="1306483"/>
                </a:cubicBezTo>
                <a:close/>
                <a:moveTo>
                  <a:pt x="2009681" y="1306483"/>
                </a:moveTo>
                <a:cubicBezTo>
                  <a:pt x="1791849" y="1306483"/>
                  <a:pt x="1695130" y="1216735"/>
                  <a:pt x="1583031" y="1138205"/>
                </a:cubicBezTo>
                <a:lnTo>
                  <a:pt x="1463199" y="1068577"/>
                </a:lnTo>
                <a:lnTo>
                  <a:pt x="1550051" y="1095842"/>
                </a:lnTo>
                <a:cubicBezTo>
                  <a:pt x="1678305" y="1145869"/>
                  <a:pt x="1764766" y="1210065"/>
                  <a:pt x="2009680" y="1210065"/>
                </a:cubicBezTo>
                <a:cubicBezTo>
                  <a:pt x="2301144" y="1210065"/>
                  <a:pt x="2375764" y="1114325"/>
                  <a:pt x="2558231" y="1066454"/>
                </a:cubicBezTo>
                <a:lnTo>
                  <a:pt x="2561810" y="1065776"/>
                </a:lnTo>
                <a:lnTo>
                  <a:pt x="2557434" y="1067154"/>
                </a:lnTo>
                <a:cubicBezTo>
                  <a:pt x="2374446" y="1146931"/>
                  <a:pt x="2300126" y="1306483"/>
                  <a:pt x="2009681" y="1306483"/>
                </a:cubicBezTo>
                <a:close/>
                <a:moveTo>
                  <a:pt x="11677365" y="1341658"/>
                </a:moveTo>
                <a:cubicBezTo>
                  <a:pt x="11483255" y="1341658"/>
                  <a:pt x="11384522" y="1244683"/>
                  <a:pt x="11288987" y="1150986"/>
                </a:cubicBezTo>
                <a:lnTo>
                  <a:pt x="11236210" y="1101394"/>
                </a:lnTo>
                <a:lnTo>
                  <a:pt x="11286448" y="1142235"/>
                </a:lnTo>
                <a:cubicBezTo>
                  <a:pt x="11384362" y="1225119"/>
                  <a:pt x="11482616" y="1308003"/>
                  <a:pt x="11677364" y="1308003"/>
                </a:cubicBezTo>
                <a:cubicBezTo>
                  <a:pt x="11874931" y="1308003"/>
                  <a:pt x="11973744" y="1222561"/>
                  <a:pt x="12072524" y="1138659"/>
                </a:cubicBezTo>
                <a:lnTo>
                  <a:pt x="12126611" y="1096324"/>
                </a:lnTo>
                <a:lnTo>
                  <a:pt x="12070050" y="1147221"/>
                </a:lnTo>
                <a:cubicBezTo>
                  <a:pt x="11971510" y="1243579"/>
                  <a:pt x="11873431" y="1341658"/>
                  <a:pt x="11677365" y="1341658"/>
                </a:cubicBezTo>
                <a:close/>
                <a:moveTo>
                  <a:pt x="7622917" y="1341658"/>
                </a:moveTo>
                <a:cubicBezTo>
                  <a:pt x="7428807" y="1341658"/>
                  <a:pt x="7330074" y="1244683"/>
                  <a:pt x="7234539" y="1150986"/>
                </a:cubicBezTo>
                <a:lnTo>
                  <a:pt x="7181758" y="1101390"/>
                </a:lnTo>
                <a:lnTo>
                  <a:pt x="7232001" y="1142235"/>
                </a:lnTo>
                <a:cubicBezTo>
                  <a:pt x="7329915" y="1225119"/>
                  <a:pt x="7428168" y="1308003"/>
                  <a:pt x="7622916" y="1308003"/>
                </a:cubicBezTo>
                <a:cubicBezTo>
                  <a:pt x="7820483" y="1308003"/>
                  <a:pt x="7919296" y="1222561"/>
                  <a:pt x="8018076" y="1138659"/>
                </a:cubicBezTo>
                <a:lnTo>
                  <a:pt x="8072165" y="1096324"/>
                </a:lnTo>
                <a:lnTo>
                  <a:pt x="8015603" y="1147221"/>
                </a:lnTo>
                <a:cubicBezTo>
                  <a:pt x="7917063" y="1243580"/>
                  <a:pt x="7818984" y="1341658"/>
                  <a:pt x="7622917" y="1341658"/>
                </a:cubicBezTo>
                <a:close/>
                <a:moveTo>
                  <a:pt x="3568470" y="1341658"/>
                </a:moveTo>
                <a:cubicBezTo>
                  <a:pt x="3374360" y="1341658"/>
                  <a:pt x="3275628" y="1244683"/>
                  <a:pt x="3180092" y="1150986"/>
                </a:cubicBezTo>
                <a:lnTo>
                  <a:pt x="3127315" y="1101394"/>
                </a:lnTo>
                <a:lnTo>
                  <a:pt x="3177554" y="1142235"/>
                </a:lnTo>
                <a:cubicBezTo>
                  <a:pt x="3275468" y="1225119"/>
                  <a:pt x="3373722" y="1308003"/>
                  <a:pt x="3568470" y="1308003"/>
                </a:cubicBezTo>
                <a:cubicBezTo>
                  <a:pt x="3766036" y="1308003"/>
                  <a:pt x="3864850" y="1222561"/>
                  <a:pt x="3963629" y="1138659"/>
                </a:cubicBezTo>
                <a:lnTo>
                  <a:pt x="4017720" y="1096323"/>
                </a:lnTo>
                <a:lnTo>
                  <a:pt x="3961156" y="1147221"/>
                </a:lnTo>
                <a:cubicBezTo>
                  <a:pt x="3862616" y="1243580"/>
                  <a:pt x="3764537" y="1341658"/>
                  <a:pt x="3568470" y="1341658"/>
                </a:cubicBezTo>
                <a:close/>
                <a:moveTo>
                  <a:pt x="11677365" y="1379874"/>
                </a:moveTo>
                <a:cubicBezTo>
                  <a:pt x="11483415" y="1379874"/>
                  <a:pt x="11384603" y="1270028"/>
                  <a:pt x="11289067" y="1164020"/>
                </a:cubicBezTo>
                <a:lnTo>
                  <a:pt x="11239434" y="1111204"/>
                </a:lnTo>
                <a:lnTo>
                  <a:pt x="11286209" y="1155104"/>
                </a:lnTo>
                <a:cubicBezTo>
                  <a:pt x="11384083" y="1250739"/>
                  <a:pt x="11482377" y="1346374"/>
                  <a:pt x="11677365" y="1346374"/>
                </a:cubicBezTo>
                <a:cubicBezTo>
                  <a:pt x="11875231" y="1346374"/>
                  <a:pt x="11973939" y="1247441"/>
                  <a:pt x="12072647" y="1150757"/>
                </a:cubicBezTo>
                <a:lnTo>
                  <a:pt x="12118441" y="1109523"/>
                </a:lnTo>
                <a:lnTo>
                  <a:pt x="12069848" y="1159163"/>
                </a:lnTo>
                <a:cubicBezTo>
                  <a:pt x="11971286" y="1268574"/>
                  <a:pt x="11873253" y="1379874"/>
                  <a:pt x="11677365" y="1379874"/>
                </a:cubicBezTo>
                <a:close/>
                <a:moveTo>
                  <a:pt x="7622917" y="1379874"/>
                </a:moveTo>
                <a:cubicBezTo>
                  <a:pt x="7428967" y="1379874"/>
                  <a:pt x="7330155" y="1270028"/>
                  <a:pt x="7234619" y="1164020"/>
                </a:cubicBezTo>
                <a:lnTo>
                  <a:pt x="7184987" y="1111204"/>
                </a:lnTo>
                <a:lnTo>
                  <a:pt x="7231761" y="1155104"/>
                </a:lnTo>
                <a:cubicBezTo>
                  <a:pt x="7329635" y="1250739"/>
                  <a:pt x="7427929" y="1346374"/>
                  <a:pt x="7622917" y="1346374"/>
                </a:cubicBezTo>
                <a:cubicBezTo>
                  <a:pt x="7820783" y="1346374"/>
                  <a:pt x="7919491" y="1247441"/>
                  <a:pt x="8018199" y="1150757"/>
                </a:cubicBezTo>
                <a:lnTo>
                  <a:pt x="8063995" y="1109521"/>
                </a:lnTo>
                <a:lnTo>
                  <a:pt x="8015400" y="1159163"/>
                </a:lnTo>
                <a:cubicBezTo>
                  <a:pt x="7916838" y="1268574"/>
                  <a:pt x="7818805" y="1379874"/>
                  <a:pt x="7622917" y="1379874"/>
                </a:cubicBezTo>
                <a:close/>
                <a:moveTo>
                  <a:pt x="3568471" y="1379874"/>
                </a:moveTo>
                <a:cubicBezTo>
                  <a:pt x="3374522" y="1379874"/>
                  <a:pt x="3275709" y="1270028"/>
                  <a:pt x="3180173" y="1164020"/>
                </a:cubicBezTo>
                <a:lnTo>
                  <a:pt x="3130548" y="1111211"/>
                </a:lnTo>
                <a:lnTo>
                  <a:pt x="3177314" y="1155104"/>
                </a:lnTo>
                <a:cubicBezTo>
                  <a:pt x="3275188" y="1250739"/>
                  <a:pt x="3373482" y="1346374"/>
                  <a:pt x="3568470" y="1346374"/>
                </a:cubicBezTo>
                <a:cubicBezTo>
                  <a:pt x="3766337" y="1346374"/>
                  <a:pt x="3865044" y="1247441"/>
                  <a:pt x="3963752" y="1150757"/>
                </a:cubicBezTo>
                <a:lnTo>
                  <a:pt x="4009547" y="1109522"/>
                </a:lnTo>
                <a:lnTo>
                  <a:pt x="3960954" y="1159163"/>
                </a:lnTo>
                <a:cubicBezTo>
                  <a:pt x="3862392" y="1268574"/>
                  <a:pt x="3764358" y="1379874"/>
                  <a:pt x="3568471" y="1379874"/>
                </a:cubicBezTo>
                <a:close/>
                <a:moveTo>
                  <a:pt x="10118577" y="1407214"/>
                </a:moveTo>
                <a:cubicBezTo>
                  <a:pt x="9864438" y="1407214"/>
                  <a:pt x="9775702" y="1236235"/>
                  <a:pt x="9634531" y="1118687"/>
                </a:cubicBezTo>
                <a:lnTo>
                  <a:pt x="9580585" y="1079743"/>
                </a:lnTo>
                <a:lnTo>
                  <a:pt x="9659017" y="1120628"/>
                </a:lnTo>
                <a:cubicBezTo>
                  <a:pt x="9787720" y="1203932"/>
                  <a:pt x="9874622" y="1310800"/>
                  <a:pt x="10118497" y="1310800"/>
                </a:cubicBezTo>
                <a:cubicBezTo>
                  <a:pt x="10410081" y="1310800"/>
                  <a:pt x="10484640" y="1151248"/>
                  <a:pt x="10667070" y="1071471"/>
                </a:cubicBezTo>
                <a:lnTo>
                  <a:pt x="10669515" y="1070698"/>
                </a:lnTo>
                <a:lnTo>
                  <a:pt x="10666026" y="1072235"/>
                </a:lnTo>
                <a:cubicBezTo>
                  <a:pt x="10482936" y="1183895"/>
                  <a:pt x="10409021" y="1407214"/>
                  <a:pt x="10118577" y="1407214"/>
                </a:cubicBezTo>
                <a:close/>
                <a:moveTo>
                  <a:pt x="6064130" y="1407214"/>
                </a:moveTo>
                <a:cubicBezTo>
                  <a:pt x="5809992" y="1407214"/>
                  <a:pt x="5721254" y="1236235"/>
                  <a:pt x="5580084" y="1118687"/>
                </a:cubicBezTo>
                <a:lnTo>
                  <a:pt x="5526138" y="1079743"/>
                </a:lnTo>
                <a:lnTo>
                  <a:pt x="5604570" y="1120628"/>
                </a:lnTo>
                <a:cubicBezTo>
                  <a:pt x="5733274" y="1203932"/>
                  <a:pt x="5820174" y="1310800"/>
                  <a:pt x="6064049" y="1310800"/>
                </a:cubicBezTo>
                <a:cubicBezTo>
                  <a:pt x="6355633" y="1310800"/>
                  <a:pt x="6430193" y="1151248"/>
                  <a:pt x="6612623" y="1071471"/>
                </a:cubicBezTo>
                <a:lnTo>
                  <a:pt x="6615068" y="1070699"/>
                </a:lnTo>
                <a:lnTo>
                  <a:pt x="6611578" y="1072235"/>
                </a:lnTo>
                <a:cubicBezTo>
                  <a:pt x="6428488" y="1183895"/>
                  <a:pt x="6354573" y="1407214"/>
                  <a:pt x="6064130" y="1407214"/>
                </a:cubicBezTo>
                <a:close/>
                <a:moveTo>
                  <a:pt x="2009682" y="1407214"/>
                </a:moveTo>
                <a:cubicBezTo>
                  <a:pt x="1755544" y="1407214"/>
                  <a:pt x="1666806" y="1236235"/>
                  <a:pt x="1525636" y="1118687"/>
                </a:cubicBezTo>
                <a:lnTo>
                  <a:pt x="1471689" y="1079743"/>
                </a:lnTo>
                <a:lnTo>
                  <a:pt x="1550122" y="1120628"/>
                </a:lnTo>
                <a:cubicBezTo>
                  <a:pt x="1678825" y="1203932"/>
                  <a:pt x="1765726" y="1310800"/>
                  <a:pt x="2009602" y="1310800"/>
                </a:cubicBezTo>
                <a:cubicBezTo>
                  <a:pt x="2301185" y="1310800"/>
                  <a:pt x="2375745" y="1151248"/>
                  <a:pt x="2558175" y="1071471"/>
                </a:cubicBezTo>
                <a:lnTo>
                  <a:pt x="2560621" y="1070698"/>
                </a:lnTo>
                <a:lnTo>
                  <a:pt x="2557131" y="1072235"/>
                </a:lnTo>
                <a:cubicBezTo>
                  <a:pt x="2374041" y="1183895"/>
                  <a:pt x="2300126" y="1407214"/>
                  <a:pt x="2009682" y="1407214"/>
                </a:cubicBezTo>
                <a:close/>
                <a:moveTo>
                  <a:pt x="11677365" y="1418569"/>
                </a:moveTo>
                <a:cubicBezTo>
                  <a:pt x="11496062" y="1418644"/>
                  <a:pt x="11398972" y="1312162"/>
                  <a:pt x="11306866" y="1199004"/>
                </a:cubicBezTo>
                <a:lnTo>
                  <a:pt x="11232986" y="1110641"/>
                </a:lnTo>
                <a:lnTo>
                  <a:pt x="11286418" y="1167418"/>
                </a:lnTo>
                <a:cubicBezTo>
                  <a:pt x="11384382" y="1275804"/>
                  <a:pt x="11482696" y="1384191"/>
                  <a:pt x="11677365" y="1384191"/>
                </a:cubicBezTo>
                <a:cubicBezTo>
                  <a:pt x="11875232" y="1384191"/>
                  <a:pt x="11973849" y="1272307"/>
                  <a:pt x="12072614" y="1162604"/>
                </a:cubicBezTo>
                <a:lnTo>
                  <a:pt x="12122844" y="1111266"/>
                </a:lnTo>
                <a:lnTo>
                  <a:pt x="12069804" y="1171820"/>
                </a:lnTo>
                <a:cubicBezTo>
                  <a:pt x="11971257" y="1294093"/>
                  <a:pt x="11873193" y="1418569"/>
                  <a:pt x="11677365" y="1418569"/>
                </a:cubicBezTo>
                <a:close/>
                <a:moveTo>
                  <a:pt x="7622917" y="1418569"/>
                </a:moveTo>
                <a:cubicBezTo>
                  <a:pt x="7441615" y="1418644"/>
                  <a:pt x="7344525" y="1312162"/>
                  <a:pt x="7252418" y="1199004"/>
                </a:cubicBezTo>
                <a:lnTo>
                  <a:pt x="7178534" y="1110636"/>
                </a:lnTo>
                <a:lnTo>
                  <a:pt x="7231971" y="1167418"/>
                </a:lnTo>
                <a:cubicBezTo>
                  <a:pt x="7329935" y="1275804"/>
                  <a:pt x="7428248" y="1384191"/>
                  <a:pt x="7622917" y="1384191"/>
                </a:cubicBezTo>
                <a:cubicBezTo>
                  <a:pt x="7820783" y="1384191"/>
                  <a:pt x="7919401" y="1272307"/>
                  <a:pt x="8018166" y="1162603"/>
                </a:cubicBezTo>
                <a:lnTo>
                  <a:pt x="8068393" y="1111271"/>
                </a:lnTo>
                <a:lnTo>
                  <a:pt x="8015356" y="1171820"/>
                </a:lnTo>
                <a:cubicBezTo>
                  <a:pt x="7916809" y="1294093"/>
                  <a:pt x="7818745" y="1418569"/>
                  <a:pt x="7622917" y="1418569"/>
                </a:cubicBezTo>
                <a:close/>
                <a:moveTo>
                  <a:pt x="3568471" y="1418569"/>
                </a:moveTo>
                <a:cubicBezTo>
                  <a:pt x="3387169" y="1418644"/>
                  <a:pt x="3290079" y="1312162"/>
                  <a:pt x="3197973" y="1199004"/>
                </a:cubicBezTo>
                <a:lnTo>
                  <a:pt x="3124089" y="1110637"/>
                </a:lnTo>
                <a:lnTo>
                  <a:pt x="3177525" y="1167418"/>
                </a:lnTo>
                <a:cubicBezTo>
                  <a:pt x="3275489" y="1275804"/>
                  <a:pt x="3373802" y="1384191"/>
                  <a:pt x="3568471" y="1384191"/>
                </a:cubicBezTo>
                <a:cubicBezTo>
                  <a:pt x="3766337" y="1384191"/>
                  <a:pt x="3864955" y="1272307"/>
                  <a:pt x="3963720" y="1162603"/>
                </a:cubicBezTo>
                <a:lnTo>
                  <a:pt x="4013946" y="1111270"/>
                </a:lnTo>
                <a:lnTo>
                  <a:pt x="3960910" y="1171820"/>
                </a:lnTo>
                <a:cubicBezTo>
                  <a:pt x="3862364" y="1294093"/>
                  <a:pt x="3764300" y="1418569"/>
                  <a:pt x="3568471" y="1418569"/>
                </a:cubicBezTo>
                <a:close/>
                <a:moveTo>
                  <a:pt x="11677363" y="1457262"/>
                </a:moveTo>
                <a:cubicBezTo>
                  <a:pt x="11496210" y="1457150"/>
                  <a:pt x="11399094" y="1339414"/>
                  <a:pt x="11306935" y="1214351"/>
                </a:cubicBezTo>
                <a:lnTo>
                  <a:pt x="11236711" y="1121592"/>
                </a:lnTo>
                <a:lnTo>
                  <a:pt x="11286389" y="1180609"/>
                </a:lnTo>
                <a:cubicBezTo>
                  <a:pt x="11384323" y="1301747"/>
                  <a:pt x="11482617" y="1422885"/>
                  <a:pt x="11677365" y="1422885"/>
                </a:cubicBezTo>
                <a:cubicBezTo>
                  <a:pt x="11875232" y="1422885"/>
                  <a:pt x="11974164" y="1297690"/>
                  <a:pt x="12072884" y="1175092"/>
                </a:cubicBezTo>
                <a:lnTo>
                  <a:pt x="12114858" y="1124107"/>
                </a:lnTo>
                <a:lnTo>
                  <a:pt x="12032548" y="1235160"/>
                </a:lnTo>
                <a:cubicBezTo>
                  <a:pt x="11945107" y="1352010"/>
                  <a:pt x="11848712" y="1457262"/>
                  <a:pt x="11677363" y="1457262"/>
                </a:cubicBezTo>
                <a:close/>
                <a:moveTo>
                  <a:pt x="7622915" y="1457262"/>
                </a:moveTo>
                <a:cubicBezTo>
                  <a:pt x="7441762" y="1457150"/>
                  <a:pt x="7344647" y="1339414"/>
                  <a:pt x="7252487" y="1214351"/>
                </a:cubicBezTo>
                <a:lnTo>
                  <a:pt x="7182262" y="1121591"/>
                </a:lnTo>
                <a:lnTo>
                  <a:pt x="7231942" y="1180609"/>
                </a:lnTo>
                <a:cubicBezTo>
                  <a:pt x="7329875" y="1301747"/>
                  <a:pt x="7428169" y="1422885"/>
                  <a:pt x="7622917" y="1422885"/>
                </a:cubicBezTo>
                <a:cubicBezTo>
                  <a:pt x="7796050" y="1422885"/>
                  <a:pt x="7893438" y="1327032"/>
                  <a:pt x="7981214" y="1220938"/>
                </a:cubicBezTo>
                <a:lnTo>
                  <a:pt x="8059955" y="1124721"/>
                </a:lnTo>
                <a:lnTo>
                  <a:pt x="7978100" y="1235160"/>
                </a:lnTo>
                <a:cubicBezTo>
                  <a:pt x="7890660" y="1352010"/>
                  <a:pt x="7794265" y="1457262"/>
                  <a:pt x="7622915" y="1457262"/>
                </a:cubicBezTo>
                <a:close/>
                <a:moveTo>
                  <a:pt x="3568470" y="1457262"/>
                </a:moveTo>
                <a:cubicBezTo>
                  <a:pt x="3387317" y="1457150"/>
                  <a:pt x="3290201" y="1339414"/>
                  <a:pt x="3198041" y="1214351"/>
                </a:cubicBezTo>
                <a:lnTo>
                  <a:pt x="3127816" y="1121590"/>
                </a:lnTo>
                <a:lnTo>
                  <a:pt x="3177496" y="1180609"/>
                </a:lnTo>
                <a:cubicBezTo>
                  <a:pt x="3275430" y="1301747"/>
                  <a:pt x="3373723" y="1422885"/>
                  <a:pt x="3568471" y="1422885"/>
                </a:cubicBezTo>
                <a:cubicBezTo>
                  <a:pt x="3741605" y="1422885"/>
                  <a:pt x="3838992" y="1327032"/>
                  <a:pt x="3926768" y="1220938"/>
                </a:cubicBezTo>
                <a:lnTo>
                  <a:pt x="4005508" y="1124721"/>
                </a:lnTo>
                <a:lnTo>
                  <a:pt x="3923654" y="1235160"/>
                </a:lnTo>
                <a:cubicBezTo>
                  <a:pt x="3836214" y="1352010"/>
                  <a:pt x="3739818" y="1457262"/>
                  <a:pt x="3568470" y="1457262"/>
                </a:cubicBezTo>
                <a:close/>
                <a:moveTo>
                  <a:pt x="10118577" y="1508028"/>
                </a:moveTo>
                <a:cubicBezTo>
                  <a:pt x="9864438" y="1508028"/>
                  <a:pt x="9775495" y="1288159"/>
                  <a:pt x="9634318" y="1137000"/>
                </a:cubicBezTo>
                <a:lnTo>
                  <a:pt x="9572208" y="1079332"/>
                </a:lnTo>
                <a:lnTo>
                  <a:pt x="9652375" y="1140162"/>
                </a:lnTo>
                <a:cubicBezTo>
                  <a:pt x="9782114" y="1256497"/>
                  <a:pt x="9874652" y="1411611"/>
                  <a:pt x="10118338" y="1411611"/>
                </a:cubicBezTo>
                <a:cubicBezTo>
                  <a:pt x="10362023" y="1411611"/>
                  <a:pt x="10454123" y="1256497"/>
                  <a:pt x="10583476" y="1140162"/>
                </a:cubicBezTo>
                <a:lnTo>
                  <a:pt x="10664373" y="1078615"/>
                </a:lnTo>
                <a:lnTo>
                  <a:pt x="10601636" y="1137000"/>
                </a:lnTo>
                <a:cubicBezTo>
                  <a:pt x="10460868" y="1288159"/>
                  <a:pt x="10372715" y="1508028"/>
                  <a:pt x="10118577" y="1508028"/>
                </a:cubicBezTo>
                <a:close/>
                <a:moveTo>
                  <a:pt x="6064131" y="1508028"/>
                </a:moveTo>
                <a:cubicBezTo>
                  <a:pt x="5809992" y="1508028"/>
                  <a:pt x="5721048" y="1288159"/>
                  <a:pt x="5579871" y="1137000"/>
                </a:cubicBezTo>
                <a:lnTo>
                  <a:pt x="5517758" y="1079330"/>
                </a:lnTo>
                <a:lnTo>
                  <a:pt x="5597928" y="1140162"/>
                </a:lnTo>
                <a:cubicBezTo>
                  <a:pt x="5727667" y="1256497"/>
                  <a:pt x="5820205" y="1411611"/>
                  <a:pt x="6063890" y="1411611"/>
                </a:cubicBezTo>
                <a:cubicBezTo>
                  <a:pt x="6307575" y="1411611"/>
                  <a:pt x="6399676" y="1256497"/>
                  <a:pt x="6529028" y="1140162"/>
                </a:cubicBezTo>
                <a:lnTo>
                  <a:pt x="6609925" y="1078616"/>
                </a:lnTo>
                <a:lnTo>
                  <a:pt x="6547188" y="1137000"/>
                </a:lnTo>
                <a:cubicBezTo>
                  <a:pt x="6406420" y="1288159"/>
                  <a:pt x="6318268" y="1508028"/>
                  <a:pt x="6064131" y="1508028"/>
                </a:cubicBezTo>
                <a:close/>
                <a:moveTo>
                  <a:pt x="2009683" y="1508028"/>
                </a:moveTo>
                <a:cubicBezTo>
                  <a:pt x="1755544" y="1508028"/>
                  <a:pt x="1666600" y="1288159"/>
                  <a:pt x="1525423" y="1137000"/>
                </a:cubicBezTo>
                <a:lnTo>
                  <a:pt x="1463312" y="1079331"/>
                </a:lnTo>
                <a:lnTo>
                  <a:pt x="1543480" y="1140162"/>
                </a:lnTo>
                <a:cubicBezTo>
                  <a:pt x="1673219" y="1256497"/>
                  <a:pt x="1765757" y="1411611"/>
                  <a:pt x="2009443" y="1411611"/>
                </a:cubicBezTo>
                <a:cubicBezTo>
                  <a:pt x="2253128" y="1411611"/>
                  <a:pt x="2345229" y="1256497"/>
                  <a:pt x="2474581" y="1140162"/>
                </a:cubicBezTo>
                <a:lnTo>
                  <a:pt x="2555479" y="1078614"/>
                </a:lnTo>
                <a:lnTo>
                  <a:pt x="2492741" y="1137000"/>
                </a:lnTo>
                <a:cubicBezTo>
                  <a:pt x="2351973" y="1288159"/>
                  <a:pt x="2263821" y="1508028"/>
                  <a:pt x="2009683" y="1508028"/>
                </a:cubicBezTo>
                <a:close/>
                <a:moveTo>
                  <a:pt x="10118578" y="1608763"/>
                </a:moveTo>
                <a:cubicBezTo>
                  <a:pt x="9864702" y="1608763"/>
                  <a:pt x="9775882" y="1340038"/>
                  <a:pt x="9634625" y="1155289"/>
                </a:cubicBezTo>
                <a:lnTo>
                  <a:pt x="9576978" y="1089920"/>
                </a:lnTo>
                <a:lnTo>
                  <a:pt x="9651956" y="1163027"/>
                </a:lnTo>
                <a:cubicBezTo>
                  <a:pt x="9781836" y="1312598"/>
                  <a:pt x="9874792" y="1512025"/>
                  <a:pt x="10118178" y="1512025"/>
                </a:cubicBezTo>
                <a:cubicBezTo>
                  <a:pt x="10361564" y="1512025"/>
                  <a:pt x="10453739" y="1312598"/>
                  <a:pt x="10583189" y="1163027"/>
                </a:cubicBezTo>
                <a:lnTo>
                  <a:pt x="10665337" y="1082731"/>
                </a:lnTo>
                <a:lnTo>
                  <a:pt x="10601507" y="1155289"/>
                </a:lnTo>
                <a:cubicBezTo>
                  <a:pt x="10460653" y="1340038"/>
                  <a:pt x="10372454" y="1608763"/>
                  <a:pt x="10118578" y="1608763"/>
                </a:cubicBezTo>
                <a:close/>
                <a:moveTo>
                  <a:pt x="6064131" y="1608763"/>
                </a:moveTo>
                <a:cubicBezTo>
                  <a:pt x="5810254" y="1608763"/>
                  <a:pt x="5721435" y="1340038"/>
                  <a:pt x="5580178" y="1155289"/>
                </a:cubicBezTo>
                <a:lnTo>
                  <a:pt x="5522526" y="1089915"/>
                </a:lnTo>
                <a:lnTo>
                  <a:pt x="5597509" y="1163027"/>
                </a:lnTo>
                <a:cubicBezTo>
                  <a:pt x="5727390" y="1312598"/>
                  <a:pt x="5820345" y="1512025"/>
                  <a:pt x="6063730" y="1512025"/>
                </a:cubicBezTo>
                <a:cubicBezTo>
                  <a:pt x="6307116" y="1512025"/>
                  <a:pt x="6399291" y="1312598"/>
                  <a:pt x="6528742" y="1163027"/>
                </a:cubicBezTo>
                <a:lnTo>
                  <a:pt x="6610887" y="1082734"/>
                </a:lnTo>
                <a:lnTo>
                  <a:pt x="6547060" y="1155289"/>
                </a:lnTo>
                <a:cubicBezTo>
                  <a:pt x="6406206" y="1340038"/>
                  <a:pt x="6318006" y="1608763"/>
                  <a:pt x="6064131" y="1608763"/>
                </a:cubicBezTo>
                <a:close/>
                <a:moveTo>
                  <a:pt x="2009683" y="1608763"/>
                </a:moveTo>
                <a:cubicBezTo>
                  <a:pt x="1755807" y="1608763"/>
                  <a:pt x="1666988" y="1340038"/>
                  <a:pt x="1525730" y="1155289"/>
                </a:cubicBezTo>
                <a:lnTo>
                  <a:pt x="1468082" y="1089919"/>
                </a:lnTo>
                <a:lnTo>
                  <a:pt x="1543061" y="1163027"/>
                </a:lnTo>
                <a:cubicBezTo>
                  <a:pt x="1672941" y="1312598"/>
                  <a:pt x="1765897" y="1512025"/>
                  <a:pt x="2009283" y="1512025"/>
                </a:cubicBezTo>
                <a:cubicBezTo>
                  <a:pt x="2252669" y="1512025"/>
                  <a:pt x="2344844" y="1312598"/>
                  <a:pt x="2474295" y="1163027"/>
                </a:cubicBezTo>
                <a:lnTo>
                  <a:pt x="2556444" y="1082730"/>
                </a:lnTo>
                <a:lnTo>
                  <a:pt x="2492613" y="1155289"/>
                </a:lnTo>
                <a:cubicBezTo>
                  <a:pt x="2351759" y="1340038"/>
                  <a:pt x="2263559" y="1608763"/>
                  <a:pt x="2009683" y="1608763"/>
                </a:cubicBezTo>
                <a:close/>
                <a:moveTo>
                  <a:pt x="10118578" y="1709572"/>
                </a:moveTo>
                <a:cubicBezTo>
                  <a:pt x="9864755" y="1709572"/>
                  <a:pt x="9775884" y="1391991"/>
                  <a:pt x="9634607" y="1173655"/>
                </a:cubicBezTo>
                <a:lnTo>
                  <a:pt x="9581311" y="1102237"/>
                </a:lnTo>
                <a:lnTo>
                  <a:pt x="9652265" y="1186852"/>
                </a:lnTo>
                <a:cubicBezTo>
                  <a:pt x="9782043" y="1369658"/>
                  <a:pt x="9874892" y="1613400"/>
                  <a:pt x="10118578" y="1613400"/>
                </a:cubicBezTo>
                <a:cubicBezTo>
                  <a:pt x="10362263" y="1613400"/>
                  <a:pt x="10454363" y="1369658"/>
                  <a:pt x="10583716" y="1186852"/>
                </a:cubicBezTo>
                <a:lnTo>
                  <a:pt x="10655357" y="1101205"/>
                </a:lnTo>
                <a:lnTo>
                  <a:pt x="10601418" y="1173655"/>
                </a:lnTo>
                <a:cubicBezTo>
                  <a:pt x="10460548" y="1391991"/>
                  <a:pt x="10372402" y="1709572"/>
                  <a:pt x="10118578" y="1709572"/>
                </a:cubicBezTo>
                <a:close/>
                <a:moveTo>
                  <a:pt x="6064131" y="1709572"/>
                </a:moveTo>
                <a:cubicBezTo>
                  <a:pt x="5810308" y="1709572"/>
                  <a:pt x="5721437" y="1391991"/>
                  <a:pt x="5580160" y="1173655"/>
                </a:cubicBezTo>
                <a:lnTo>
                  <a:pt x="5526864" y="1102237"/>
                </a:lnTo>
                <a:lnTo>
                  <a:pt x="5597818" y="1186852"/>
                </a:lnTo>
                <a:cubicBezTo>
                  <a:pt x="5727596" y="1369658"/>
                  <a:pt x="5820445" y="1613400"/>
                  <a:pt x="6064131" y="1613400"/>
                </a:cubicBezTo>
                <a:cubicBezTo>
                  <a:pt x="6307815" y="1613400"/>
                  <a:pt x="6399916" y="1369658"/>
                  <a:pt x="6529268" y="1186852"/>
                </a:cubicBezTo>
                <a:lnTo>
                  <a:pt x="6600917" y="1101196"/>
                </a:lnTo>
                <a:lnTo>
                  <a:pt x="6546971" y="1173655"/>
                </a:lnTo>
                <a:cubicBezTo>
                  <a:pt x="6406101" y="1391991"/>
                  <a:pt x="6317953" y="1709572"/>
                  <a:pt x="6064131" y="1709572"/>
                </a:cubicBezTo>
                <a:close/>
                <a:moveTo>
                  <a:pt x="2009683" y="1709572"/>
                </a:moveTo>
                <a:cubicBezTo>
                  <a:pt x="1755859" y="1709572"/>
                  <a:pt x="1666989" y="1391991"/>
                  <a:pt x="1525713" y="1173655"/>
                </a:cubicBezTo>
                <a:lnTo>
                  <a:pt x="1472420" y="1102242"/>
                </a:lnTo>
                <a:lnTo>
                  <a:pt x="1543370" y="1186852"/>
                </a:lnTo>
                <a:cubicBezTo>
                  <a:pt x="1673148" y="1369658"/>
                  <a:pt x="1765998" y="1613400"/>
                  <a:pt x="2009683" y="1613400"/>
                </a:cubicBezTo>
                <a:cubicBezTo>
                  <a:pt x="2253368" y="1613400"/>
                  <a:pt x="2345469" y="1369658"/>
                  <a:pt x="2474821" y="1186852"/>
                </a:cubicBezTo>
                <a:lnTo>
                  <a:pt x="2546472" y="1101193"/>
                </a:lnTo>
                <a:lnTo>
                  <a:pt x="2492524" y="1173655"/>
                </a:lnTo>
                <a:cubicBezTo>
                  <a:pt x="2351654" y="1391991"/>
                  <a:pt x="2263507" y="1709572"/>
                  <a:pt x="2009683" y="1709572"/>
                </a:cubicBezTo>
                <a:close/>
                <a:moveTo>
                  <a:pt x="10118578" y="1810301"/>
                </a:moveTo>
                <a:cubicBezTo>
                  <a:pt x="9864859" y="1810301"/>
                  <a:pt x="9776370" y="1443865"/>
                  <a:pt x="9635071" y="1191940"/>
                </a:cubicBezTo>
                <a:lnTo>
                  <a:pt x="9579514" y="1106089"/>
                </a:lnTo>
                <a:lnTo>
                  <a:pt x="9611839" y="1147500"/>
                </a:lnTo>
                <a:cubicBezTo>
                  <a:pt x="9764789" y="1365342"/>
                  <a:pt x="9850579" y="1713889"/>
                  <a:pt x="10118578" y="1713889"/>
                </a:cubicBezTo>
                <a:cubicBezTo>
                  <a:pt x="10386577" y="1713889"/>
                  <a:pt x="10471460" y="1365342"/>
                  <a:pt x="10624025" y="1147500"/>
                </a:cubicBezTo>
                <a:lnTo>
                  <a:pt x="10658834" y="1102814"/>
                </a:lnTo>
                <a:lnTo>
                  <a:pt x="10601309" y="1191940"/>
                </a:lnTo>
                <a:cubicBezTo>
                  <a:pt x="10460407" y="1443865"/>
                  <a:pt x="10372296" y="1810301"/>
                  <a:pt x="10118578" y="1810301"/>
                </a:cubicBezTo>
                <a:close/>
                <a:moveTo>
                  <a:pt x="6064131" y="1810301"/>
                </a:moveTo>
                <a:cubicBezTo>
                  <a:pt x="5810413" y="1810301"/>
                  <a:pt x="5721924" y="1443865"/>
                  <a:pt x="5580625" y="1191940"/>
                </a:cubicBezTo>
                <a:lnTo>
                  <a:pt x="5525070" y="1106094"/>
                </a:lnTo>
                <a:lnTo>
                  <a:pt x="5557392" y="1147500"/>
                </a:lnTo>
                <a:cubicBezTo>
                  <a:pt x="5710342" y="1365342"/>
                  <a:pt x="5796132" y="1713889"/>
                  <a:pt x="6064131" y="1713889"/>
                </a:cubicBezTo>
                <a:cubicBezTo>
                  <a:pt x="6332130" y="1713889"/>
                  <a:pt x="6417013" y="1365342"/>
                  <a:pt x="6569577" y="1147500"/>
                </a:cubicBezTo>
                <a:lnTo>
                  <a:pt x="6604386" y="1102813"/>
                </a:lnTo>
                <a:lnTo>
                  <a:pt x="6546862" y="1191940"/>
                </a:lnTo>
                <a:cubicBezTo>
                  <a:pt x="6405959" y="1443865"/>
                  <a:pt x="6317848" y="1810301"/>
                  <a:pt x="6064131" y="1810301"/>
                </a:cubicBezTo>
                <a:close/>
                <a:moveTo>
                  <a:pt x="2009683" y="1810301"/>
                </a:moveTo>
                <a:cubicBezTo>
                  <a:pt x="1755965" y="1810301"/>
                  <a:pt x="1667475" y="1443865"/>
                  <a:pt x="1526177" y="1191940"/>
                </a:cubicBezTo>
                <a:lnTo>
                  <a:pt x="1470626" y="1106097"/>
                </a:lnTo>
                <a:lnTo>
                  <a:pt x="1502945" y="1147500"/>
                </a:lnTo>
                <a:cubicBezTo>
                  <a:pt x="1655894" y="1365342"/>
                  <a:pt x="1741684" y="1713889"/>
                  <a:pt x="2009683" y="1713889"/>
                </a:cubicBezTo>
                <a:cubicBezTo>
                  <a:pt x="2277682" y="1713889"/>
                  <a:pt x="2362566" y="1365342"/>
                  <a:pt x="2515130" y="1147500"/>
                </a:cubicBezTo>
                <a:lnTo>
                  <a:pt x="2549941" y="1102812"/>
                </a:lnTo>
                <a:lnTo>
                  <a:pt x="2492415" y="1191940"/>
                </a:lnTo>
                <a:cubicBezTo>
                  <a:pt x="2351513" y="1443865"/>
                  <a:pt x="2263402" y="1810301"/>
                  <a:pt x="2009683" y="1810301"/>
                </a:cubicBezTo>
                <a:close/>
                <a:moveTo>
                  <a:pt x="10118577" y="1911114"/>
                </a:moveTo>
                <a:cubicBezTo>
                  <a:pt x="9864859" y="1911114"/>
                  <a:pt x="9776129" y="1495822"/>
                  <a:pt x="9634822" y="1210308"/>
                </a:cubicBezTo>
                <a:lnTo>
                  <a:pt x="9578943" y="1112428"/>
                </a:lnTo>
                <a:lnTo>
                  <a:pt x="9611904" y="1161178"/>
                </a:lnTo>
                <a:cubicBezTo>
                  <a:pt x="9764737" y="1412532"/>
                  <a:pt x="9850194" y="1814699"/>
                  <a:pt x="10118578" y="1814699"/>
                </a:cubicBezTo>
                <a:cubicBezTo>
                  <a:pt x="10386962" y="1814699"/>
                  <a:pt x="10471776" y="1412532"/>
                  <a:pt x="10624208" y="1161178"/>
                </a:cubicBezTo>
                <a:lnTo>
                  <a:pt x="10656408" y="1113441"/>
                </a:lnTo>
                <a:lnTo>
                  <a:pt x="10601239" y="1210308"/>
                </a:lnTo>
                <a:cubicBezTo>
                  <a:pt x="10460338" y="1495822"/>
                  <a:pt x="10372295" y="1911114"/>
                  <a:pt x="10118577" y="1911114"/>
                </a:cubicBezTo>
                <a:close/>
                <a:moveTo>
                  <a:pt x="6064131" y="1911114"/>
                </a:moveTo>
                <a:cubicBezTo>
                  <a:pt x="5810412" y="1911114"/>
                  <a:pt x="5721682" y="1495822"/>
                  <a:pt x="5580375" y="1210308"/>
                </a:cubicBezTo>
                <a:lnTo>
                  <a:pt x="5524497" y="1112428"/>
                </a:lnTo>
                <a:lnTo>
                  <a:pt x="5557457" y="1161178"/>
                </a:lnTo>
                <a:cubicBezTo>
                  <a:pt x="5710290" y="1412532"/>
                  <a:pt x="5795747" y="1814699"/>
                  <a:pt x="6064131" y="1814699"/>
                </a:cubicBezTo>
                <a:cubicBezTo>
                  <a:pt x="6332514" y="1814699"/>
                  <a:pt x="6417328" y="1412532"/>
                  <a:pt x="6569760" y="1161178"/>
                </a:cubicBezTo>
                <a:lnTo>
                  <a:pt x="6601960" y="1113442"/>
                </a:lnTo>
                <a:lnTo>
                  <a:pt x="6546791" y="1210308"/>
                </a:lnTo>
                <a:cubicBezTo>
                  <a:pt x="6405891" y="1495822"/>
                  <a:pt x="6317848" y="1911114"/>
                  <a:pt x="6064131" y="1911114"/>
                </a:cubicBezTo>
                <a:close/>
                <a:moveTo>
                  <a:pt x="2009683" y="1911114"/>
                </a:moveTo>
                <a:cubicBezTo>
                  <a:pt x="1755965" y="1911114"/>
                  <a:pt x="1667234" y="1495822"/>
                  <a:pt x="1525928" y="1210308"/>
                </a:cubicBezTo>
                <a:lnTo>
                  <a:pt x="1470047" y="1112426"/>
                </a:lnTo>
                <a:lnTo>
                  <a:pt x="1503009" y="1161178"/>
                </a:lnTo>
                <a:cubicBezTo>
                  <a:pt x="1655843" y="1412532"/>
                  <a:pt x="1741300" y="1814699"/>
                  <a:pt x="2009683" y="1814699"/>
                </a:cubicBezTo>
                <a:cubicBezTo>
                  <a:pt x="2278067" y="1814699"/>
                  <a:pt x="2362882" y="1412532"/>
                  <a:pt x="2515313" y="1161178"/>
                </a:cubicBezTo>
                <a:lnTo>
                  <a:pt x="2547515" y="1113439"/>
                </a:lnTo>
                <a:lnTo>
                  <a:pt x="2492345" y="1210308"/>
                </a:lnTo>
                <a:cubicBezTo>
                  <a:pt x="2351445" y="1495822"/>
                  <a:pt x="2263403" y="1911114"/>
                  <a:pt x="2009683" y="1911114"/>
                </a:cubicBezTo>
                <a:close/>
                <a:moveTo>
                  <a:pt x="10118579" y="2011688"/>
                </a:moveTo>
                <a:cubicBezTo>
                  <a:pt x="9864807" y="2011688"/>
                  <a:pt x="9776127" y="1547539"/>
                  <a:pt x="9634839" y="1228437"/>
                </a:cubicBezTo>
                <a:lnTo>
                  <a:pt x="9579795" y="1120667"/>
                </a:lnTo>
                <a:lnTo>
                  <a:pt x="9611794" y="1174300"/>
                </a:lnTo>
                <a:cubicBezTo>
                  <a:pt x="9764654" y="1459166"/>
                  <a:pt x="9850304" y="1914952"/>
                  <a:pt x="10118577" y="1914952"/>
                </a:cubicBezTo>
                <a:cubicBezTo>
                  <a:pt x="10386852" y="1914952"/>
                  <a:pt x="10471746" y="1459166"/>
                  <a:pt x="10624211" y="1174300"/>
                </a:cubicBezTo>
                <a:lnTo>
                  <a:pt x="10655647" y="1121492"/>
                </a:lnTo>
                <a:lnTo>
                  <a:pt x="10601152" y="1228437"/>
                </a:lnTo>
                <a:cubicBezTo>
                  <a:pt x="10460272" y="1547539"/>
                  <a:pt x="10372350" y="2011688"/>
                  <a:pt x="10118579" y="2011688"/>
                </a:cubicBezTo>
                <a:close/>
                <a:moveTo>
                  <a:pt x="6064132" y="2011688"/>
                </a:moveTo>
                <a:cubicBezTo>
                  <a:pt x="5810361" y="2011688"/>
                  <a:pt x="5721681" y="1547539"/>
                  <a:pt x="5580394" y="1228437"/>
                </a:cubicBezTo>
                <a:lnTo>
                  <a:pt x="5525353" y="1120674"/>
                </a:lnTo>
                <a:lnTo>
                  <a:pt x="5557347" y="1174300"/>
                </a:lnTo>
                <a:cubicBezTo>
                  <a:pt x="5710208" y="1459166"/>
                  <a:pt x="5795856" y="1914952"/>
                  <a:pt x="6064131" y="1914952"/>
                </a:cubicBezTo>
                <a:cubicBezTo>
                  <a:pt x="6332404" y="1914952"/>
                  <a:pt x="6417298" y="1459166"/>
                  <a:pt x="6569764" y="1174300"/>
                </a:cubicBezTo>
                <a:lnTo>
                  <a:pt x="6601203" y="1121487"/>
                </a:lnTo>
                <a:lnTo>
                  <a:pt x="6546704" y="1228437"/>
                </a:lnTo>
                <a:cubicBezTo>
                  <a:pt x="6405824" y="1547539"/>
                  <a:pt x="6317902" y="2011688"/>
                  <a:pt x="6064132" y="2011688"/>
                </a:cubicBezTo>
                <a:close/>
                <a:moveTo>
                  <a:pt x="2009684" y="2011688"/>
                </a:moveTo>
                <a:cubicBezTo>
                  <a:pt x="1755913" y="2011688"/>
                  <a:pt x="1667234" y="1547539"/>
                  <a:pt x="1525946" y="1228437"/>
                </a:cubicBezTo>
                <a:lnTo>
                  <a:pt x="1470909" y="1120681"/>
                </a:lnTo>
                <a:lnTo>
                  <a:pt x="1502900" y="1174300"/>
                </a:lnTo>
                <a:cubicBezTo>
                  <a:pt x="1655760" y="1459166"/>
                  <a:pt x="1741410" y="1914952"/>
                  <a:pt x="2009683" y="1914952"/>
                </a:cubicBezTo>
                <a:cubicBezTo>
                  <a:pt x="2277958" y="1914952"/>
                  <a:pt x="2362851" y="1459166"/>
                  <a:pt x="2515317" y="1174300"/>
                </a:cubicBezTo>
                <a:lnTo>
                  <a:pt x="2546760" y="1121480"/>
                </a:lnTo>
                <a:lnTo>
                  <a:pt x="2492258" y="1228437"/>
                </a:lnTo>
                <a:cubicBezTo>
                  <a:pt x="2351378" y="1547539"/>
                  <a:pt x="2263456" y="2011688"/>
                  <a:pt x="2009684" y="2011688"/>
                </a:cubicBezTo>
                <a:close/>
                <a:moveTo>
                  <a:pt x="10118576" y="2112659"/>
                </a:moveTo>
                <a:cubicBezTo>
                  <a:pt x="9847072" y="2112659"/>
                  <a:pt x="9764612" y="1523750"/>
                  <a:pt x="9603851" y="1174086"/>
                </a:cubicBezTo>
                <a:lnTo>
                  <a:pt x="9598749" y="1163889"/>
                </a:lnTo>
                <a:lnTo>
                  <a:pt x="9611779" y="1188300"/>
                </a:lnTo>
                <a:cubicBezTo>
                  <a:pt x="9764621" y="1506679"/>
                  <a:pt x="9850250" y="2016085"/>
                  <a:pt x="10118579" y="2016085"/>
                </a:cubicBezTo>
                <a:cubicBezTo>
                  <a:pt x="10386908" y="2016085"/>
                  <a:pt x="10471743" y="1506679"/>
                  <a:pt x="10624193" y="1188300"/>
                </a:cubicBezTo>
                <a:lnTo>
                  <a:pt x="10639772" y="1159050"/>
                </a:lnTo>
                <a:lnTo>
                  <a:pt x="10632265" y="1174086"/>
                </a:lnTo>
                <a:cubicBezTo>
                  <a:pt x="10471908" y="1523750"/>
                  <a:pt x="10390080" y="2112659"/>
                  <a:pt x="10118576" y="2112659"/>
                </a:cubicBezTo>
                <a:close/>
                <a:moveTo>
                  <a:pt x="6064130" y="2112659"/>
                </a:moveTo>
                <a:cubicBezTo>
                  <a:pt x="5792625" y="2112659"/>
                  <a:pt x="5710165" y="1523750"/>
                  <a:pt x="5549405" y="1174086"/>
                </a:cubicBezTo>
                <a:lnTo>
                  <a:pt x="5544311" y="1163906"/>
                </a:lnTo>
                <a:lnTo>
                  <a:pt x="5557332" y="1188300"/>
                </a:lnTo>
                <a:cubicBezTo>
                  <a:pt x="5710174" y="1506679"/>
                  <a:pt x="5795802" y="2016085"/>
                  <a:pt x="6064132" y="2016085"/>
                </a:cubicBezTo>
                <a:cubicBezTo>
                  <a:pt x="6332460" y="2016085"/>
                  <a:pt x="6417295" y="1506679"/>
                  <a:pt x="6569746" y="1188300"/>
                </a:cubicBezTo>
                <a:lnTo>
                  <a:pt x="6585322" y="1159053"/>
                </a:lnTo>
                <a:lnTo>
                  <a:pt x="6577817" y="1174086"/>
                </a:lnTo>
                <a:cubicBezTo>
                  <a:pt x="6417461" y="1523750"/>
                  <a:pt x="6335633" y="2112659"/>
                  <a:pt x="6064130" y="2112659"/>
                </a:cubicBezTo>
                <a:close/>
                <a:moveTo>
                  <a:pt x="2009683" y="2112659"/>
                </a:moveTo>
                <a:cubicBezTo>
                  <a:pt x="1738178" y="2112659"/>
                  <a:pt x="1655718" y="1523750"/>
                  <a:pt x="1494958" y="1174086"/>
                </a:cubicBezTo>
                <a:lnTo>
                  <a:pt x="1489866" y="1163911"/>
                </a:lnTo>
                <a:lnTo>
                  <a:pt x="1502884" y="1188300"/>
                </a:lnTo>
                <a:cubicBezTo>
                  <a:pt x="1655727" y="1506679"/>
                  <a:pt x="1741355" y="2016085"/>
                  <a:pt x="2009684" y="2016085"/>
                </a:cubicBezTo>
                <a:cubicBezTo>
                  <a:pt x="2278013" y="2016085"/>
                  <a:pt x="2362849" y="1506679"/>
                  <a:pt x="2515299" y="1188300"/>
                </a:cubicBezTo>
                <a:lnTo>
                  <a:pt x="2530882" y="1159042"/>
                </a:lnTo>
                <a:lnTo>
                  <a:pt x="2523371" y="1174086"/>
                </a:lnTo>
                <a:cubicBezTo>
                  <a:pt x="2363014" y="1523750"/>
                  <a:pt x="2281187" y="2112659"/>
                  <a:pt x="2009683" y="2112659"/>
                </a:cubicBezTo>
                <a:close/>
                <a:moveTo>
                  <a:pt x="2009683" y="2117136"/>
                </a:moveTo>
                <a:cubicBezTo>
                  <a:pt x="2302525" y="2117136"/>
                  <a:pt x="2377084" y="1447089"/>
                  <a:pt x="2558964" y="1112065"/>
                </a:cubicBezTo>
                <a:lnTo>
                  <a:pt x="2589994" y="1062700"/>
                </a:lnTo>
                <a:lnTo>
                  <a:pt x="2590104" y="1062711"/>
                </a:lnTo>
                <a:lnTo>
                  <a:pt x="2592181" y="1065673"/>
                </a:lnTo>
                <a:lnTo>
                  <a:pt x="2604915" y="1085743"/>
                </a:lnTo>
                <a:cubicBezTo>
                  <a:pt x="2655922" y="1153794"/>
                  <a:pt x="2715481" y="1195672"/>
                  <a:pt x="2788676" y="1195672"/>
                </a:cubicBezTo>
                <a:cubicBezTo>
                  <a:pt x="2886010" y="1195672"/>
                  <a:pt x="2959261" y="1162200"/>
                  <a:pt x="3020424" y="1111988"/>
                </a:cubicBezTo>
                <a:lnTo>
                  <a:pt x="3067237" y="1064284"/>
                </a:lnTo>
                <a:lnTo>
                  <a:pt x="3068518" y="1063103"/>
                </a:lnTo>
                <a:lnTo>
                  <a:pt x="3069899" y="1062095"/>
                </a:lnTo>
                <a:lnTo>
                  <a:pt x="3102440" y="1095420"/>
                </a:lnTo>
                <a:cubicBezTo>
                  <a:pt x="3232197" y="1252346"/>
                  <a:pt x="3325134" y="1461579"/>
                  <a:pt x="3568470" y="1461579"/>
                </a:cubicBezTo>
                <a:cubicBezTo>
                  <a:pt x="3799314" y="1461579"/>
                  <a:pt x="3895499" y="1273240"/>
                  <a:pt x="4013841" y="1120861"/>
                </a:cubicBezTo>
                <a:lnTo>
                  <a:pt x="4061020" y="1064774"/>
                </a:lnTo>
                <a:lnTo>
                  <a:pt x="4142789" y="1141964"/>
                </a:lnTo>
                <a:cubicBezTo>
                  <a:pt x="4231438" y="1225439"/>
                  <a:pt x="4328723" y="1301527"/>
                  <a:pt x="4503984" y="1301527"/>
                </a:cubicBezTo>
                <a:cubicBezTo>
                  <a:pt x="4699772" y="1301527"/>
                  <a:pt x="4799224" y="1205592"/>
                  <a:pt x="4895719" y="1113175"/>
                </a:cubicBezTo>
                <a:lnTo>
                  <a:pt x="4951076" y="1062156"/>
                </a:lnTo>
                <a:lnTo>
                  <a:pt x="4951154" y="1062159"/>
                </a:lnTo>
                <a:lnTo>
                  <a:pt x="4952489" y="1063037"/>
                </a:lnTo>
                <a:lnTo>
                  <a:pt x="4955071" y="1065188"/>
                </a:lnTo>
                <a:lnTo>
                  <a:pt x="4967653" y="1076784"/>
                </a:lnTo>
                <a:cubicBezTo>
                  <a:pt x="5045596" y="1142833"/>
                  <a:pt x="5137358" y="1195672"/>
                  <a:pt x="5283778" y="1195672"/>
                </a:cubicBezTo>
                <a:cubicBezTo>
                  <a:pt x="5356989" y="1195672"/>
                  <a:pt x="5416603" y="1153794"/>
                  <a:pt x="5467693" y="1085743"/>
                </a:cubicBezTo>
                <a:lnTo>
                  <a:pt x="5482112" y="1063063"/>
                </a:lnTo>
                <a:lnTo>
                  <a:pt x="5482522" y="1062602"/>
                </a:lnTo>
                <a:lnTo>
                  <a:pt x="5482610" y="1062641"/>
                </a:lnTo>
                <a:lnTo>
                  <a:pt x="5513735" y="1112065"/>
                </a:lnTo>
                <a:cubicBezTo>
                  <a:pt x="5696008" y="1447089"/>
                  <a:pt x="5771288" y="2117136"/>
                  <a:pt x="6064130" y="2117136"/>
                </a:cubicBezTo>
                <a:cubicBezTo>
                  <a:pt x="6356971" y="2117136"/>
                  <a:pt x="6431531" y="1447089"/>
                  <a:pt x="6613410" y="1112065"/>
                </a:cubicBezTo>
                <a:lnTo>
                  <a:pt x="6644440" y="1062700"/>
                </a:lnTo>
                <a:lnTo>
                  <a:pt x="6644550" y="1062711"/>
                </a:lnTo>
                <a:lnTo>
                  <a:pt x="6646628" y="1065675"/>
                </a:lnTo>
                <a:lnTo>
                  <a:pt x="6659361" y="1085743"/>
                </a:lnTo>
                <a:cubicBezTo>
                  <a:pt x="6710368" y="1153794"/>
                  <a:pt x="6769927" y="1195672"/>
                  <a:pt x="6843122" y="1195672"/>
                </a:cubicBezTo>
                <a:cubicBezTo>
                  <a:pt x="6940456" y="1195672"/>
                  <a:pt x="7013707" y="1162200"/>
                  <a:pt x="7074870" y="1111988"/>
                </a:cubicBezTo>
                <a:lnTo>
                  <a:pt x="7121675" y="1064292"/>
                </a:lnTo>
                <a:lnTo>
                  <a:pt x="7122965" y="1063102"/>
                </a:lnTo>
                <a:lnTo>
                  <a:pt x="7124344" y="1062095"/>
                </a:lnTo>
                <a:lnTo>
                  <a:pt x="7156886" y="1095420"/>
                </a:lnTo>
                <a:cubicBezTo>
                  <a:pt x="7286642" y="1252346"/>
                  <a:pt x="7379580" y="1461579"/>
                  <a:pt x="7622915" y="1461579"/>
                </a:cubicBezTo>
                <a:cubicBezTo>
                  <a:pt x="7853759" y="1461579"/>
                  <a:pt x="7949944" y="1273240"/>
                  <a:pt x="8068287" y="1120861"/>
                </a:cubicBezTo>
                <a:lnTo>
                  <a:pt x="8115465" y="1064774"/>
                </a:lnTo>
                <a:lnTo>
                  <a:pt x="8197235" y="1141964"/>
                </a:lnTo>
                <a:cubicBezTo>
                  <a:pt x="8285885" y="1225439"/>
                  <a:pt x="8383169" y="1301527"/>
                  <a:pt x="8558431" y="1301527"/>
                </a:cubicBezTo>
                <a:cubicBezTo>
                  <a:pt x="8754218" y="1301527"/>
                  <a:pt x="8853671" y="1205592"/>
                  <a:pt x="8950166" y="1113175"/>
                </a:cubicBezTo>
                <a:lnTo>
                  <a:pt x="9005523" y="1062156"/>
                </a:lnTo>
                <a:lnTo>
                  <a:pt x="9005601" y="1062159"/>
                </a:lnTo>
                <a:lnTo>
                  <a:pt x="9006932" y="1063035"/>
                </a:lnTo>
                <a:lnTo>
                  <a:pt x="9009519" y="1065190"/>
                </a:lnTo>
                <a:lnTo>
                  <a:pt x="9022099" y="1076784"/>
                </a:lnTo>
                <a:cubicBezTo>
                  <a:pt x="9100043" y="1142833"/>
                  <a:pt x="9191803" y="1195672"/>
                  <a:pt x="9338224" y="1195672"/>
                </a:cubicBezTo>
                <a:cubicBezTo>
                  <a:pt x="9411434" y="1195672"/>
                  <a:pt x="9471050" y="1153794"/>
                  <a:pt x="9522140" y="1085743"/>
                </a:cubicBezTo>
                <a:lnTo>
                  <a:pt x="9536559" y="1063061"/>
                </a:lnTo>
                <a:lnTo>
                  <a:pt x="9536968" y="1062602"/>
                </a:lnTo>
                <a:lnTo>
                  <a:pt x="9537057" y="1062641"/>
                </a:lnTo>
                <a:lnTo>
                  <a:pt x="9568182" y="1112065"/>
                </a:lnTo>
                <a:cubicBezTo>
                  <a:pt x="9750455" y="1447089"/>
                  <a:pt x="9825734" y="2117136"/>
                  <a:pt x="10118576" y="2117136"/>
                </a:cubicBezTo>
                <a:cubicBezTo>
                  <a:pt x="10411418" y="2117136"/>
                  <a:pt x="10485977" y="1447089"/>
                  <a:pt x="10667857" y="1112065"/>
                </a:cubicBezTo>
                <a:lnTo>
                  <a:pt x="10698887" y="1062700"/>
                </a:lnTo>
                <a:lnTo>
                  <a:pt x="10698997" y="1062711"/>
                </a:lnTo>
                <a:lnTo>
                  <a:pt x="10701077" y="1065677"/>
                </a:lnTo>
                <a:lnTo>
                  <a:pt x="10713809" y="1085743"/>
                </a:lnTo>
                <a:cubicBezTo>
                  <a:pt x="10764816" y="1153794"/>
                  <a:pt x="10824374" y="1195672"/>
                  <a:pt x="10897570" y="1195672"/>
                </a:cubicBezTo>
                <a:cubicBezTo>
                  <a:pt x="10994904" y="1195672"/>
                  <a:pt x="11068154" y="1162200"/>
                  <a:pt x="11129318" y="1111988"/>
                </a:cubicBezTo>
                <a:lnTo>
                  <a:pt x="11176127" y="1064288"/>
                </a:lnTo>
                <a:lnTo>
                  <a:pt x="11177411" y="1063103"/>
                </a:lnTo>
                <a:lnTo>
                  <a:pt x="11178792" y="1062095"/>
                </a:lnTo>
                <a:lnTo>
                  <a:pt x="11211334" y="1095420"/>
                </a:lnTo>
                <a:cubicBezTo>
                  <a:pt x="11341090" y="1252346"/>
                  <a:pt x="11434027" y="1461579"/>
                  <a:pt x="11677363" y="1461579"/>
                </a:cubicBezTo>
                <a:cubicBezTo>
                  <a:pt x="11908207" y="1461579"/>
                  <a:pt x="12004393" y="1273240"/>
                  <a:pt x="12122734" y="1120861"/>
                </a:cubicBezTo>
                <a:lnTo>
                  <a:pt x="12171861" y="1062459"/>
                </a:lnTo>
                <a:lnTo>
                  <a:pt x="12171909" y="1062461"/>
                </a:lnTo>
                <a:lnTo>
                  <a:pt x="12172390" y="1062721"/>
                </a:lnTo>
                <a:lnTo>
                  <a:pt x="12172496" y="1062491"/>
                </a:lnTo>
                <a:lnTo>
                  <a:pt x="12173111" y="1062522"/>
                </a:lnTo>
                <a:lnTo>
                  <a:pt x="12173348" y="1062566"/>
                </a:lnTo>
                <a:lnTo>
                  <a:pt x="12173353" y="1062534"/>
                </a:lnTo>
                <a:lnTo>
                  <a:pt x="12173989" y="1062566"/>
                </a:lnTo>
                <a:lnTo>
                  <a:pt x="12173989" y="1060559"/>
                </a:lnTo>
                <a:lnTo>
                  <a:pt x="12175108" y="1059285"/>
                </a:lnTo>
                <a:lnTo>
                  <a:pt x="12175030" y="1059206"/>
                </a:lnTo>
                <a:lnTo>
                  <a:pt x="12175189" y="1059043"/>
                </a:lnTo>
                <a:lnTo>
                  <a:pt x="12175066" y="1058910"/>
                </a:lnTo>
                <a:lnTo>
                  <a:pt x="12175266" y="1058725"/>
                </a:lnTo>
                <a:lnTo>
                  <a:pt x="12175134" y="1058568"/>
                </a:lnTo>
                <a:lnTo>
                  <a:pt x="12175266" y="1058411"/>
                </a:lnTo>
                <a:lnTo>
                  <a:pt x="12175066" y="1058225"/>
                </a:lnTo>
                <a:lnTo>
                  <a:pt x="12175189" y="1058093"/>
                </a:lnTo>
                <a:lnTo>
                  <a:pt x="12175030" y="1057930"/>
                </a:lnTo>
                <a:lnTo>
                  <a:pt x="12175108" y="1057851"/>
                </a:lnTo>
                <a:lnTo>
                  <a:pt x="12173989" y="1056577"/>
                </a:lnTo>
                <a:lnTo>
                  <a:pt x="12173989" y="1054570"/>
                </a:lnTo>
                <a:lnTo>
                  <a:pt x="12173353" y="1054602"/>
                </a:lnTo>
                <a:lnTo>
                  <a:pt x="12173348" y="1054570"/>
                </a:lnTo>
                <a:lnTo>
                  <a:pt x="12173111" y="1054614"/>
                </a:lnTo>
                <a:lnTo>
                  <a:pt x="12172496" y="1054645"/>
                </a:lnTo>
                <a:lnTo>
                  <a:pt x="12172390" y="1054415"/>
                </a:lnTo>
                <a:lnTo>
                  <a:pt x="12171909" y="1054675"/>
                </a:lnTo>
                <a:lnTo>
                  <a:pt x="12171861" y="1054678"/>
                </a:lnTo>
                <a:lnTo>
                  <a:pt x="12122734" y="996275"/>
                </a:lnTo>
                <a:cubicBezTo>
                  <a:pt x="12004393" y="843896"/>
                  <a:pt x="11908207" y="655557"/>
                  <a:pt x="11677363" y="655557"/>
                </a:cubicBezTo>
                <a:cubicBezTo>
                  <a:pt x="11434027" y="655557"/>
                  <a:pt x="11341090" y="864790"/>
                  <a:pt x="11211334" y="1021716"/>
                </a:cubicBezTo>
                <a:lnTo>
                  <a:pt x="11178792" y="1055041"/>
                </a:lnTo>
                <a:lnTo>
                  <a:pt x="11177411" y="1054033"/>
                </a:lnTo>
                <a:lnTo>
                  <a:pt x="11176127" y="1052848"/>
                </a:lnTo>
                <a:lnTo>
                  <a:pt x="11129318" y="1005148"/>
                </a:lnTo>
                <a:cubicBezTo>
                  <a:pt x="11068154" y="954936"/>
                  <a:pt x="10994904" y="921464"/>
                  <a:pt x="10897570" y="921464"/>
                </a:cubicBezTo>
                <a:cubicBezTo>
                  <a:pt x="10824375" y="921464"/>
                  <a:pt x="10764816" y="963342"/>
                  <a:pt x="10713809" y="1031393"/>
                </a:cubicBezTo>
                <a:lnTo>
                  <a:pt x="10701076" y="1051460"/>
                </a:lnTo>
                <a:lnTo>
                  <a:pt x="10698997" y="1054425"/>
                </a:lnTo>
                <a:lnTo>
                  <a:pt x="10698887" y="1054436"/>
                </a:lnTo>
                <a:lnTo>
                  <a:pt x="10667857" y="1005071"/>
                </a:lnTo>
                <a:cubicBezTo>
                  <a:pt x="10485977" y="670047"/>
                  <a:pt x="10411418" y="0"/>
                  <a:pt x="10118576" y="0"/>
                </a:cubicBezTo>
                <a:cubicBezTo>
                  <a:pt x="9825734" y="0"/>
                  <a:pt x="9750455" y="670047"/>
                  <a:pt x="9568182" y="1005071"/>
                </a:cubicBezTo>
                <a:lnTo>
                  <a:pt x="9537057" y="1054495"/>
                </a:lnTo>
                <a:lnTo>
                  <a:pt x="9536968" y="1054535"/>
                </a:lnTo>
                <a:lnTo>
                  <a:pt x="9536561" y="1054077"/>
                </a:lnTo>
                <a:lnTo>
                  <a:pt x="9522140" y="1031393"/>
                </a:lnTo>
                <a:cubicBezTo>
                  <a:pt x="9471050" y="963342"/>
                  <a:pt x="9411434" y="921464"/>
                  <a:pt x="9338224" y="921464"/>
                </a:cubicBezTo>
                <a:cubicBezTo>
                  <a:pt x="9191803" y="921464"/>
                  <a:pt x="9100043" y="974303"/>
                  <a:pt x="9022099" y="1040352"/>
                </a:cubicBezTo>
                <a:lnTo>
                  <a:pt x="9009520" y="1051945"/>
                </a:lnTo>
                <a:lnTo>
                  <a:pt x="9006931" y="1054102"/>
                </a:lnTo>
                <a:lnTo>
                  <a:pt x="9005601" y="1054977"/>
                </a:lnTo>
                <a:lnTo>
                  <a:pt x="9005523" y="1054980"/>
                </a:lnTo>
                <a:lnTo>
                  <a:pt x="8950166" y="1003961"/>
                </a:lnTo>
                <a:cubicBezTo>
                  <a:pt x="8853671" y="911544"/>
                  <a:pt x="8754218" y="815609"/>
                  <a:pt x="8558431" y="815609"/>
                </a:cubicBezTo>
                <a:cubicBezTo>
                  <a:pt x="8383169" y="815609"/>
                  <a:pt x="8285885" y="891697"/>
                  <a:pt x="8197235" y="975172"/>
                </a:cubicBezTo>
                <a:lnTo>
                  <a:pt x="8115465" y="1052362"/>
                </a:lnTo>
                <a:lnTo>
                  <a:pt x="8068287" y="996275"/>
                </a:lnTo>
                <a:cubicBezTo>
                  <a:pt x="7949944" y="843896"/>
                  <a:pt x="7853759" y="655557"/>
                  <a:pt x="7622915" y="655557"/>
                </a:cubicBezTo>
                <a:cubicBezTo>
                  <a:pt x="7379580" y="655557"/>
                  <a:pt x="7286642" y="864790"/>
                  <a:pt x="7156886" y="1021716"/>
                </a:cubicBezTo>
                <a:lnTo>
                  <a:pt x="7124344" y="1055041"/>
                </a:lnTo>
                <a:lnTo>
                  <a:pt x="7122966" y="1054035"/>
                </a:lnTo>
                <a:lnTo>
                  <a:pt x="7121675" y="1052844"/>
                </a:lnTo>
                <a:lnTo>
                  <a:pt x="7074870" y="1005148"/>
                </a:lnTo>
                <a:cubicBezTo>
                  <a:pt x="7013707" y="954936"/>
                  <a:pt x="6940456" y="921464"/>
                  <a:pt x="6843122" y="921464"/>
                </a:cubicBezTo>
                <a:cubicBezTo>
                  <a:pt x="6769927" y="921464"/>
                  <a:pt x="6710368" y="963342"/>
                  <a:pt x="6659361" y="1031393"/>
                </a:cubicBezTo>
                <a:lnTo>
                  <a:pt x="6646626" y="1051463"/>
                </a:lnTo>
                <a:lnTo>
                  <a:pt x="6644550" y="1054425"/>
                </a:lnTo>
                <a:lnTo>
                  <a:pt x="6644440" y="1054436"/>
                </a:lnTo>
                <a:lnTo>
                  <a:pt x="6613410" y="1005071"/>
                </a:lnTo>
                <a:cubicBezTo>
                  <a:pt x="6431531" y="670047"/>
                  <a:pt x="6356971" y="0"/>
                  <a:pt x="6064130" y="0"/>
                </a:cubicBezTo>
                <a:cubicBezTo>
                  <a:pt x="5771288" y="0"/>
                  <a:pt x="5696008" y="670047"/>
                  <a:pt x="5513735" y="1005071"/>
                </a:cubicBezTo>
                <a:lnTo>
                  <a:pt x="5482610" y="1054495"/>
                </a:lnTo>
                <a:lnTo>
                  <a:pt x="5482521" y="1054535"/>
                </a:lnTo>
                <a:lnTo>
                  <a:pt x="5482112" y="1054074"/>
                </a:lnTo>
                <a:lnTo>
                  <a:pt x="5467693" y="1031393"/>
                </a:lnTo>
                <a:cubicBezTo>
                  <a:pt x="5416603" y="963342"/>
                  <a:pt x="5356989" y="921464"/>
                  <a:pt x="5283779" y="921464"/>
                </a:cubicBezTo>
                <a:cubicBezTo>
                  <a:pt x="5137358" y="921464"/>
                  <a:pt x="5045596" y="974303"/>
                  <a:pt x="4967652" y="1040352"/>
                </a:cubicBezTo>
                <a:lnTo>
                  <a:pt x="4955071" y="1051947"/>
                </a:lnTo>
                <a:lnTo>
                  <a:pt x="4952487" y="1054100"/>
                </a:lnTo>
                <a:lnTo>
                  <a:pt x="4951154" y="1054977"/>
                </a:lnTo>
                <a:lnTo>
                  <a:pt x="4951076" y="1054980"/>
                </a:lnTo>
                <a:lnTo>
                  <a:pt x="4895720" y="1003961"/>
                </a:lnTo>
                <a:cubicBezTo>
                  <a:pt x="4799224" y="911544"/>
                  <a:pt x="4699771" y="815609"/>
                  <a:pt x="4503985" y="815609"/>
                </a:cubicBezTo>
                <a:cubicBezTo>
                  <a:pt x="4328723" y="815609"/>
                  <a:pt x="4231438" y="891697"/>
                  <a:pt x="4142788" y="975172"/>
                </a:cubicBezTo>
                <a:lnTo>
                  <a:pt x="4061019" y="1052362"/>
                </a:lnTo>
                <a:lnTo>
                  <a:pt x="4013839" y="996275"/>
                </a:lnTo>
                <a:cubicBezTo>
                  <a:pt x="3895498" y="843896"/>
                  <a:pt x="3799314" y="655557"/>
                  <a:pt x="3568470" y="655557"/>
                </a:cubicBezTo>
                <a:cubicBezTo>
                  <a:pt x="3325134" y="655557"/>
                  <a:pt x="3232197" y="864790"/>
                  <a:pt x="3102440" y="1021716"/>
                </a:cubicBezTo>
                <a:lnTo>
                  <a:pt x="3069899" y="1055042"/>
                </a:lnTo>
                <a:lnTo>
                  <a:pt x="3068519" y="1054034"/>
                </a:lnTo>
                <a:lnTo>
                  <a:pt x="3067234" y="1052848"/>
                </a:lnTo>
                <a:lnTo>
                  <a:pt x="3020424" y="1005148"/>
                </a:lnTo>
                <a:cubicBezTo>
                  <a:pt x="2959261" y="954936"/>
                  <a:pt x="2886011" y="921464"/>
                  <a:pt x="2788676" y="921464"/>
                </a:cubicBezTo>
                <a:cubicBezTo>
                  <a:pt x="2715481" y="921464"/>
                  <a:pt x="2655922" y="963342"/>
                  <a:pt x="2604914" y="1031393"/>
                </a:cubicBezTo>
                <a:lnTo>
                  <a:pt x="2592180" y="1051463"/>
                </a:lnTo>
                <a:lnTo>
                  <a:pt x="2590104" y="1054425"/>
                </a:lnTo>
                <a:lnTo>
                  <a:pt x="2589994" y="1054436"/>
                </a:lnTo>
                <a:lnTo>
                  <a:pt x="2558964" y="1005071"/>
                </a:lnTo>
                <a:cubicBezTo>
                  <a:pt x="2377084" y="670047"/>
                  <a:pt x="2302525" y="0"/>
                  <a:pt x="2009683" y="0"/>
                </a:cubicBezTo>
                <a:cubicBezTo>
                  <a:pt x="1716841" y="0"/>
                  <a:pt x="1641561" y="670047"/>
                  <a:pt x="1459288" y="1005071"/>
                </a:cubicBezTo>
                <a:lnTo>
                  <a:pt x="1428163" y="1054495"/>
                </a:lnTo>
                <a:lnTo>
                  <a:pt x="1428075" y="1054534"/>
                </a:lnTo>
                <a:lnTo>
                  <a:pt x="1427663" y="1054072"/>
                </a:lnTo>
                <a:lnTo>
                  <a:pt x="1413246" y="1031393"/>
                </a:lnTo>
                <a:cubicBezTo>
                  <a:pt x="1362156" y="963342"/>
                  <a:pt x="1302540" y="921464"/>
                  <a:pt x="1229330" y="921464"/>
                </a:cubicBezTo>
                <a:cubicBezTo>
                  <a:pt x="1082909" y="921464"/>
                  <a:pt x="991148" y="974303"/>
                  <a:pt x="913205" y="1040352"/>
                </a:cubicBezTo>
                <a:lnTo>
                  <a:pt x="900626" y="1051946"/>
                </a:lnTo>
                <a:lnTo>
                  <a:pt x="898038" y="1054101"/>
                </a:lnTo>
                <a:lnTo>
                  <a:pt x="897091" y="1054724"/>
                </a:lnTo>
                <a:lnTo>
                  <a:pt x="896380" y="1054752"/>
                </a:lnTo>
                <a:lnTo>
                  <a:pt x="841272" y="1003961"/>
                </a:lnTo>
                <a:cubicBezTo>
                  <a:pt x="744777" y="911544"/>
                  <a:pt x="645324" y="815609"/>
                  <a:pt x="449537" y="815609"/>
                </a:cubicBezTo>
                <a:cubicBezTo>
                  <a:pt x="274276" y="815609"/>
                  <a:pt x="176991" y="891697"/>
                  <a:pt x="88341" y="975173"/>
                </a:cubicBezTo>
                <a:lnTo>
                  <a:pt x="4155" y="1054643"/>
                </a:lnTo>
                <a:lnTo>
                  <a:pt x="2061" y="1054585"/>
                </a:lnTo>
                <a:lnTo>
                  <a:pt x="1839" y="1054496"/>
                </a:lnTo>
                <a:lnTo>
                  <a:pt x="1806" y="1054578"/>
                </a:lnTo>
                <a:lnTo>
                  <a:pt x="1735" y="1054576"/>
                </a:lnTo>
                <a:lnTo>
                  <a:pt x="1678" y="1054570"/>
                </a:lnTo>
                <a:lnTo>
                  <a:pt x="1678" y="1054574"/>
                </a:lnTo>
                <a:lnTo>
                  <a:pt x="1520" y="1054570"/>
                </a:lnTo>
                <a:lnTo>
                  <a:pt x="1520" y="1055293"/>
                </a:lnTo>
                <a:lnTo>
                  <a:pt x="585" y="1057631"/>
                </a:lnTo>
                <a:lnTo>
                  <a:pt x="83" y="1058252"/>
                </a:lnTo>
                <a:lnTo>
                  <a:pt x="166" y="1058323"/>
                </a:lnTo>
                <a:lnTo>
                  <a:pt x="160" y="1058331"/>
                </a:lnTo>
                <a:lnTo>
                  <a:pt x="193" y="1058356"/>
                </a:lnTo>
                <a:lnTo>
                  <a:pt x="35" y="1058532"/>
                </a:lnTo>
                <a:lnTo>
                  <a:pt x="0" y="1058565"/>
                </a:lnTo>
                <a:lnTo>
                  <a:pt x="3" y="1058568"/>
                </a:lnTo>
                <a:lnTo>
                  <a:pt x="0" y="1058571"/>
                </a:lnTo>
                <a:lnTo>
                  <a:pt x="35" y="1058604"/>
                </a:lnTo>
                <a:lnTo>
                  <a:pt x="193" y="1058780"/>
                </a:lnTo>
                <a:lnTo>
                  <a:pt x="160" y="1058805"/>
                </a:lnTo>
                <a:lnTo>
                  <a:pt x="166" y="1058813"/>
                </a:lnTo>
                <a:lnTo>
                  <a:pt x="83" y="1058884"/>
                </a:lnTo>
                <a:lnTo>
                  <a:pt x="585" y="1059505"/>
                </a:lnTo>
                <a:lnTo>
                  <a:pt x="1520" y="1061843"/>
                </a:lnTo>
                <a:lnTo>
                  <a:pt x="1520" y="1062566"/>
                </a:lnTo>
                <a:lnTo>
                  <a:pt x="1678" y="1062562"/>
                </a:lnTo>
                <a:lnTo>
                  <a:pt x="1678" y="1062566"/>
                </a:lnTo>
                <a:lnTo>
                  <a:pt x="1735" y="1062560"/>
                </a:lnTo>
                <a:lnTo>
                  <a:pt x="1806" y="1062558"/>
                </a:lnTo>
                <a:lnTo>
                  <a:pt x="1839" y="1062640"/>
                </a:lnTo>
                <a:lnTo>
                  <a:pt x="2061" y="1062551"/>
                </a:lnTo>
                <a:lnTo>
                  <a:pt x="4155" y="1062494"/>
                </a:lnTo>
                <a:lnTo>
                  <a:pt x="88341" y="1141964"/>
                </a:lnTo>
                <a:cubicBezTo>
                  <a:pt x="176991" y="1225439"/>
                  <a:pt x="274276" y="1301527"/>
                  <a:pt x="449537" y="1301527"/>
                </a:cubicBezTo>
                <a:cubicBezTo>
                  <a:pt x="645324" y="1301527"/>
                  <a:pt x="744777" y="1205592"/>
                  <a:pt x="841272" y="1113175"/>
                </a:cubicBezTo>
                <a:lnTo>
                  <a:pt x="896380" y="1062385"/>
                </a:lnTo>
                <a:lnTo>
                  <a:pt x="897091" y="1062412"/>
                </a:lnTo>
                <a:lnTo>
                  <a:pt x="898039" y="1063035"/>
                </a:lnTo>
                <a:lnTo>
                  <a:pt x="900625" y="1065189"/>
                </a:lnTo>
                <a:lnTo>
                  <a:pt x="913205" y="1076784"/>
                </a:lnTo>
                <a:cubicBezTo>
                  <a:pt x="991148" y="1142833"/>
                  <a:pt x="1082909" y="1195672"/>
                  <a:pt x="1229330" y="1195672"/>
                </a:cubicBezTo>
                <a:cubicBezTo>
                  <a:pt x="1302540" y="1195672"/>
                  <a:pt x="1362156" y="1153794"/>
                  <a:pt x="1413246" y="1085743"/>
                </a:cubicBezTo>
                <a:lnTo>
                  <a:pt x="1427664" y="1063062"/>
                </a:lnTo>
                <a:lnTo>
                  <a:pt x="1428074" y="1062602"/>
                </a:lnTo>
                <a:lnTo>
                  <a:pt x="1428163" y="1062641"/>
                </a:lnTo>
                <a:lnTo>
                  <a:pt x="1459288" y="1112065"/>
                </a:lnTo>
                <a:cubicBezTo>
                  <a:pt x="1641561" y="1447089"/>
                  <a:pt x="1716841" y="2117136"/>
                  <a:pt x="2009683" y="211713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4" name="Google Shape;44;p7"/>
          <p:cNvSpPr/>
          <p:nvPr/>
        </p:nvSpPr>
        <p:spPr>
          <a:xfrm>
            <a:off x="8325" y="5179200"/>
            <a:ext cx="12175348" cy="831547"/>
          </a:xfrm>
          <a:custGeom>
            <a:avLst/>
            <a:gdLst/>
            <a:ahLst/>
            <a:cxnLst/>
            <a:rect l="l" t="t" r="r" b="b"/>
            <a:pathLst>
              <a:path w="12175348" h="1200790" extrusionOk="0">
                <a:moveTo>
                  <a:pt x="8516100" y="1160806"/>
                </a:moveTo>
                <a:cubicBezTo>
                  <a:pt x="8415329" y="1160806"/>
                  <a:pt x="8364383" y="1170380"/>
                  <a:pt x="8313258" y="1179954"/>
                </a:cubicBezTo>
                <a:lnTo>
                  <a:pt x="8273261" y="1186291"/>
                </a:lnTo>
                <a:lnTo>
                  <a:pt x="8457737" y="1178046"/>
                </a:lnTo>
                <a:cubicBezTo>
                  <a:pt x="8528510" y="1176362"/>
                  <a:pt x="8609747" y="1177142"/>
                  <a:pt x="8719203" y="1183947"/>
                </a:cubicBezTo>
                <a:lnTo>
                  <a:pt x="8752901" y="1185291"/>
                </a:lnTo>
                <a:lnTo>
                  <a:pt x="8718684" y="1179874"/>
                </a:lnTo>
                <a:cubicBezTo>
                  <a:pt x="8667718" y="1170340"/>
                  <a:pt x="8616872" y="1160806"/>
                  <a:pt x="8516100" y="1160806"/>
                </a:cubicBezTo>
                <a:close/>
                <a:moveTo>
                  <a:pt x="4461652" y="1160806"/>
                </a:moveTo>
                <a:cubicBezTo>
                  <a:pt x="4360881" y="1160806"/>
                  <a:pt x="4309935" y="1170380"/>
                  <a:pt x="4258810" y="1179954"/>
                </a:cubicBezTo>
                <a:lnTo>
                  <a:pt x="4218813" y="1186292"/>
                </a:lnTo>
                <a:lnTo>
                  <a:pt x="4403290" y="1178046"/>
                </a:lnTo>
                <a:cubicBezTo>
                  <a:pt x="4474062" y="1176362"/>
                  <a:pt x="4555299" y="1177142"/>
                  <a:pt x="4664755" y="1183947"/>
                </a:cubicBezTo>
                <a:lnTo>
                  <a:pt x="4698454" y="1185291"/>
                </a:lnTo>
                <a:lnTo>
                  <a:pt x="4664237" y="1179874"/>
                </a:lnTo>
                <a:cubicBezTo>
                  <a:pt x="4613271" y="1170340"/>
                  <a:pt x="4562425" y="1160806"/>
                  <a:pt x="4461652" y="1160806"/>
                </a:cubicBezTo>
                <a:close/>
                <a:moveTo>
                  <a:pt x="407205" y="1160806"/>
                </a:moveTo>
                <a:cubicBezTo>
                  <a:pt x="306433" y="1160806"/>
                  <a:pt x="255487" y="1170380"/>
                  <a:pt x="204362" y="1179954"/>
                </a:cubicBezTo>
                <a:lnTo>
                  <a:pt x="164360" y="1186292"/>
                </a:lnTo>
                <a:lnTo>
                  <a:pt x="348843" y="1178046"/>
                </a:lnTo>
                <a:cubicBezTo>
                  <a:pt x="419616" y="1176362"/>
                  <a:pt x="500854" y="1177142"/>
                  <a:pt x="610310" y="1183947"/>
                </a:cubicBezTo>
                <a:lnTo>
                  <a:pt x="644005" y="1185291"/>
                </a:lnTo>
                <a:lnTo>
                  <a:pt x="609788" y="1179874"/>
                </a:lnTo>
                <a:cubicBezTo>
                  <a:pt x="558823" y="1170340"/>
                  <a:pt x="507977" y="1160806"/>
                  <a:pt x="407205" y="1160806"/>
                </a:cubicBezTo>
                <a:close/>
                <a:moveTo>
                  <a:pt x="10142841" y="1145057"/>
                </a:moveTo>
                <a:cubicBezTo>
                  <a:pt x="10042269" y="1145057"/>
                  <a:pt x="9991244" y="1158468"/>
                  <a:pt x="9940018" y="1171889"/>
                </a:cubicBezTo>
                <a:lnTo>
                  <a:pt x="9881886" y="1184789"/>
                </a:lnTo>
                <a:lnTo>
                  <a:pt x="9991042" y="1177449"/>
                </a:lnTo>
                <a:cubicBezTo>
                  <a:pt x="10038367" y="1174449"/>
                  <a:pt x="10087858" y="1172115"/>
                  <a:pt x="10142881" y="1172115"/>
                </a:cubicBezTo>
                <a:cubicBezTo>
                  <a:pt x="10243653" y="1172115"/>
                  <a:pt x="10294639" y="1176572"/>
                  <a:pt x="10345564" y="1181030"/>
                </a:cubicBezTo>
                <a:lnTo>
                  <a:pt x="10395690" y="1183238"/>
                </a:lnTo>
                <a:lnTo>
                  <a:pt x="10345025" y="1171679"/>
                </a:lnTo>
                <a:cubicBezTo>
                  <a:pt x="10223827" y="1139701"/>
                  <a:pt x="10141402" y="1144897"/>
                  <a:pt x="10142841" y="1145057"/>
                </a:cubicBezTo>
                <a:close/>
                <a:moveTo>
                  <a:pt x="6088393" y="1145057"/>
                </a:moveTo>
                <a:cubicBezTo>
                  <a:pt x="5987822" y="1145057"/>
                  <a:pt x="5936796" y="1158468"/>
                  <a:pt x="5885571" y="1171889"/>
                </a:cubicBezTo>
                <a:lnTo>
                  <a:pt x="5827438" y="1184789"/>
                </a:lnTo>
                <a:lnTo>
                  <a:pt x="5936594" y="1177449"/>
                </a:lnTo>
                <a:cubicBezTo>
                  <a:pt x="5983919" y="1174449"/>
                  <a:pt x="6033411" y="1172115"/>
                  <a:pt x="6088433" y="1172115"/>
                </a:cubicBezTo>
                <a:cubicBezTo>
                  <a:pt x="6189205" y="1172115"/>
                  <a:pt x="6240191" y="1176572"/>
                  <a:pt x="6291117" y="1181030"/>
                </a:cubicBezTo>
                <a:lnTo>
                  <a:pt x="6341242" y="1183238"/>
                </a:lnTo>
                <a:lnTo>
                  <a:pt x="6290577" y="1171679"/>
                </a:lnTo>
                <a:cubicBezTo>
                  <a:pt x="6169379" y="1139701"/>
                  <a:pt x="6086955" y="1144897"/>
                  <a:pt x="6088393" y="1145057"/>
                </a:cubicBezTo>
                <a:close/>
                <a:moveTo>
                  <a:pt x="2033945" y="1145057"/>
                </a:moveTo>
                <a:cubicBezTo>
                  <a:pt x="1933373" y="1145057"/>
                  <a:pt x="1882348" y="1158468"/>
                  <a:pt x="1831122" y="1171889"/>
                </a:cubicBezTo>
                <a:lnTo>
                  <a:pt x="1772989" y="1184789"/>
                </a:lnTo>
                <a:lnTo>
                  <a:pt x="1882148" y="1177449"/>
                </a:lnTo>
                <a:cubicBezTo>
                  <a:pt x="1929473" y="1174449"/>
                  <a:pt x="1978965" y="1172115"/>
                  <a:pt x="2033988" y="1172115"/>
                </a:cubicBezTo>
                <a:cubicBezTo>
                  <a:pt x="2134759" y="1172115"/>
                  <a:pt x="2185744" y="1176572"/>
                  <a:pt x="2236671" y="1181030"/>
                </a:cubicBezTo>
                <a:lnTo>
                  <a:pt x="2286793" y="1183238"/>
                </a:lnTo>
                <a:lnTo>
                  <a:pt x="2236129" y="1171679"/>
                </a:lnTo>
                <a:cubicBezTo>
                  <a:pt x="2114931" y="1139701"/>
                  <a:pt x="2032507" y="1144897"/>
                  <a:pt x="2033945" y="1145057"/>
                </a:cubicBezTo>
                <a:close/>
                <a:moveTo>
                  <a:pt x="8515860" y="1136334"/>
                </a:moveTo>
                <a:cubicBezTo>
                  <a:pt x="8489558" y="1139132"/>
                  <a:pt x="8437912" y="1129060"/>
                  <a:pt x="8313516" y="1168312"/>
                </a:cubicBezTo>
                <a:lnTo>
                  <a:pt x="8298185" y="1172143"/>
                </a:lnTo>
                <a:lnTo>
                  <a:pt x="8351326" y="1163329"/>
                </a:lnTo>
                <a:cubicBezTo>
                  <a:pt x="8391991" y="1156598"/>
                  <a:pt x="8439812" y="1151213"/>
                  <a:pt x="8516021" y="1151213"/>
                </a:cubicBezTo>
                <a:cubicBezTo>
                  <a:pt x="8584542" y="1150326"/>
                  <a:pt x="8652960" y="1156729"/>
                  <a:pt x="8720122" y="1170320"/>
                </a:cubicBezTo>
                <a:lnTo>
                  <a:pt x="8732634" y="1172224"/>
                </a:lnTo>
                <a:lnTo>
                  <a:pt x="8717643" y="1168312"/>
                </a:lnTo>
                <a:cubicBezTo>
                  <a:pt x="8652783" y="1145872"/>
                  <a:pt x="8584477" y="1135047"/>
                  <a:pt x="8515860" y="1136334"/>
                </a:cubicBezTo>
                <a:close/>
                <a:moveTo>
                  <a:pt x="4461412" y="1136334"/>
                </a:moveTo>
                <a:cubicBezTo>
                  <a:pt x="4435110" y="1139132"/>
                  <a:pt x="4383464" y="1129060"/>
                  <a:pt x="4259068" y="1168312"/>
                </a:cubicBezTo>
                <a:lnTo>
                  <a:pt x="4243738" y="1172143"/>
                </a:lnTo>
                <a:lnTo>
                  <a:pt x="4296878" y="1163329"/>
                </a:lnTo>
                <a:cubicBezTo>
                  <a:pt x="4337543" y="1156598"/>
                  <a:pt x="4385365" y="1151213"/>
                  <a:pt x="4461573" y="1151213"/>
                </a:cubicBezTo>
                <a:cubicBezTo>
                  <a:pt x="4530096" y="1150326"/>
                  <a:pt x="4598512" y="1156729"/>
                  <a:pt x="4665675" y="1170320"/>
                </a:cubicBezTo>
                <a:lnTo>
                  <a:pt x="4678187" y="1172224"/>
                </a:lnTo>
                <a:lnTo>
                  <a:pt x="4663196" y="1168312"/>
                </a:lnTo>
                <a:cubicBezTo>
                  <a:pt x="4598335" y="1145872"/>
                  <a:pt x="4530029" y="1135047"/>
                  <a:pt x="4461412" y="1136334"/>
                </a:cubicBezTo>
                <a:close/>
                <a:moveTo>
                  <a:pt x="406964" y="1136334"/>
                </a:moveTo>
                <a:cubicBezTo>
                  <a:pt x="380662" y="1139132"/>
                  <a:pt x="329016" y="1129060"/>
                  <a:pt x="204620" y="1168312"/>
                </a:cubicBezTo>
                <a:lnTo>
                  <a:pt x="184247" y="1173403"/>
                </a:lnTo>
                <a:lnTo>
                  <a:pt x="203363" y="1170360"/>
                </a:lnTo>
                <a:cubicBezTo>
                  <a:pt x="254369" y="1160787"/>
                  <a:pt x="305514" y="1151213"/>
                  <a:pt x="407125" y="1151213"/>
                </a:cubicBezTo>
                <a:cubicBezTo>
                  <a:pt x="475647" y="1150326"/>
                  <a:pt x="544065" y="1156729"/>
                  <a:pt x="611227" y="1170320"/>
                </a:cubicBezTo>
                <a:lnTo>
                  <a:pt x="623739" y="1172224"/>
                </a:lnTo>
                <a:lnTo>
                  <a:pt x="608748" y="1168312"/>
                </a:lnTo>
                <a:cubicBezTo>
                  <a:pt x="543888" y="1145872"/>
                  <a:pt x="475581" y="1135047"/>
                  <a:pt x="406964" y="1136334"/>
                </a:cubicBezTo>
                <a:close/>
                <a:moveTo>
                  <a:pt x="9329711" y="1122353"/>
                </a:moveTo>
                <a:cubicBezTo>
                  <a:pt x="9229139" y="1122353"/>
                  <a:pt x="9178253" y="1141500"/>
                  <a:pt x="9127108" y="1160647"/>
                </a:cubicBezTo>
                <a:lnTo>
                  <a:pt x="9054986" y="1183481"/>
                </a:lnTo>
                <a:lnTo>
                  <a:pt x="9121610" y="1178779"/>
                </a:lnTo>
                <a:cubicBezTo>
                  <a:pt x="9244643" y="1166906"/>
                  <a:pt x="9338059" y="1153053"/>
                  <a:pt x="9532733" y="1177471"/>
                </a:cubicBezTo>
                <a:lnTo>
                  <a:pt x="9602182" y="1182538"/>
                </a:lnTo>
                <a:lnTo>
                  <a:pt x="9531334" y="1160326"/>
                </a:lnTo>
                <a:cubicBezTo>
                  <a:pt x="9467529" y="1133681"/>
                  <a:pt x="9398840" y="1120745"/>
                  <a:pt x="9329711" y="1122353"/>
                </a:cubicBezTo>
                <a:close/>
                <a:moveTo>
                  <a:pt x="5275263" y="1122353"/>
                </a:moveTo>
                <a:cubicBezTo>
                  <a:pt x="5174691" y="1122353"/>
                  <a:pt x="5123806" y="1141500"/>
                  <a:pt x="5072660" y="1160647"/>
                </a:cubicBezTo>
                <a:lnTo>
                  <a:pt x="5000538" y="1183481"/>
                </a:lnTo>
                <a:lnTo>
                  <a:pt x="5067164" y="1178779"/>
                </a:lnTo>
                <a:cubicBezTo>
                  <a:pt x="5190198" y="1166906"/>
                  <a:pt x="5283613" y="1153053"/>
                  <a:pt x="5478286" y="1177471"/>
                </a:cubicBezTo>
                <a:lnTo>
                  <a:pt x="5547735" y="1182538"/>
                </a:lnTo>
                <a:lnTo>
                  <a:pt x="5476887" y="1160326"/>
                </a:lnTo>
                <a:cubicBezTo>
                  <a:pt x="5413082" y="1133681"/>
                  <a:pt x="5344392" y="1120745"/>
                  <a:pt x="5275263" y="1122353"/>
                </a:cubicBezTo>
                <a:close/>
                <a:moveTo>
                  <a:pt x="1220815" y="1122353"/>
                </a:moveTo>
                <a:cubicBezTo>
                  <a:pt x="1120243" y="1122353"/>
                  <a:pt x="1069358" y="1141500"/>
                  <a:pt x="1018212" y="1160647"/>
                </a:cubicBezTo>
                <a:lnTo>
                  <a:pt x="946090" y="1183481"/>
                </a:lnTo>
                <a:lnTo>
                  <a:pt x="1012717" y="1178779"/>
                </a:lnTo>
                <a:cubicBezTo>
                  <a:pt x="1135750" y="1166906"/>
                  <a:pt x="1229166" y="1153053"/>
                  <a:pt x="1423840" y="1177471"/>
                </a:cubicBezTo>
                <a:lnTo>
                  <a:pt x="1493286" y="1182538"/>
                </a:lnTo>
                <a:lnTo>
                  <a:pt x="1422439" y="1160326"/>
                </a:lnTo>
                <a:cubicBezTo>
                  <a:pt x="1358634" y="1133681"/>
                  <a:pt x="1289944" y="1120745"/>
                  <a:pt x="1220815" y="1122353"/>
                </a:cubicBezTo>
                <a:close/>
                <a:moveTo>
                  <a:pt x="11768783" y="1121872"/>
                </a:moveTo>
                <a:cubicBezTo>
                  <a:pt x="11668130" y="1121872"/>
                  <a:pt x="11617225" y="1141000"/>
                  <a:pt x="11566069" y="1160137"/>
                </a:cubicBezTo>
                <a:lnTo>
                  <a:pt x="11491168" y="1183843"/>
                </a:lnTo>
                <a:lnTo>
                  <a:pt x="11607395" y="1172648"/>
                </a:lnTo>
                <a:cubicBezTo>
                  <a:pt x="11657772" y="1167928"/>
                  <a:pt x="11710941" y="1164121"/>
                  <a:pt x="11769461" y="1164121"/>
                </a:cubicBezTo>
                <a:cubicBezTo>
                  <a:pt x="11845370" y="1164121"/>
                  <a:pt x="11892959" y="1167696"/>
                  <a:pt x="11933469" y="1172165"/>
                </a:cubicBezTo>
                <a:lnTo>
                  <a:pt x="12049920" y="1185011"/>
                </a:lnTo>
                <a:lnTo>
                  <a:pt x="11971185" y="1160087"/>
                </a:lnTo>
                <a:cubicBezTo>
                  <a:pt x="11920120" y="1140980"/>
                  <a:pt x="11869274" y="1121872"/>
                  <a:pt x="11768783" y="1121872"/>
                </a:cubicBezTo>
                <a:close/>
                <a:moveTo>
                  <a:pt x="7714335" y="1121872"/>
                </a:moveTo>
                <a:cubicBezTo>
                  <a:pt x="7613683" y="1121872"/>
                  <a:pt x="7562777" y="1141000"/>
                  <a:pt x="7511621" y="1160137"/>
                </a:cubicBezTo>
                <a:lnTo>
                  <a:pt x="7436721" y="1183843"/>
                </a:lnTo>
                <a:lnTo>
                  <a:pt x="7552948" y="1172648"/>
                </a:lnTo>
                <a:cubicBezTo>
                  <a:pt x="7603325" y="1167928"/>
                  <a:pt x="7656494" y="1164121"/>
                  <a:pt x="7715014" y="1164121"/>
                </a:cubicBezTo>
                <a:cubicBezTo>
                  <a:pt x="7790923" y="1164121"/>
                  <a:pt x="7838512" y="1167696"/>
                  <a:pt x="7879021" y="1172165"/>
                </a:cubicBezTo>
                <a:lnTo>
                  <a:pt x="7995108" y="1184971"/>
                </a:lnTo>
                <a:lnTo>
                  <a:pt x="7935995" y="1167215"/>
                </a:lnTo>
                <a:cubicBezTo>
                  <a:pt x="7877608" y="1146055"/>
                  <a:pt x="7827388" y="1121872"/>
                  <a:pt x="7714335" y="1121872"/>
                </a:cubicBezTo>
                <a:close/>
                <a:moveTo>
                  <a:pt x="3659887" y="1121872"/>
                </a:moveTo>
                <a:cubicBezTo>
                  <a:pt x="3559235" y="1121872"/>
                  <a:pt x="3508330" y="1141000"/>
                  <a:pt x="3457174" y="1160137"/>
                </a:cubicBezTo>
                <a:lnTo>
                  <a:pt x="3382273" y="1183843"/>
                </a:lnTo>
                <a:lnTo>
                  <a:pt x="3498501" y="1172648"/>
                </a:lnTo>
                <a:cubicBezTo>
                  <a:pt x="3548878" y="1167928"/>
                  <a:pt x="3602047" y="1164121"/>
                  <a:pt x="3660567" y="1164121"/>
                </a:cubicBezTo>
                <a:cubicBezTo>
                  <a:pt x="3736476" y="1164121"/>
                  <a:pt x="3784065" y="1167696"/>
                  <a:pt x="3824575" y="1172165"/>
                </a:cubicBezTo>
                <a:lnTo>
                  <a:pt x="3940660" y="1184970"/>
                </a:lnTo>
                <a:lnTo>
                  <a:pt x="3881548" y="1167215"/>
                </a:lnTo>
                <a:cubicBezTo>
                  <a:pt x="3823161" y="1146055"/>
                  <a:pt x="3772941" y="1121872"/>
                  <a:pt x="3659887" y="1121872"/>
                </a:cubicBezTo>
                <a:close/>
                <a:moveTo>
                  <a:pt x="8515700" y="1111491"/>
                </a:moveTo>
                <a:cubicBezTo>
                  <a:pt x="8489398" y="1115408"/>
                  <a:pt x="8438073" y="1101258"/>
                  <a:pt x="8313917" y="1155780"/>
                </a:cubicBezTo>
                <a:lnTo>
                  <a:pt x="8298950" y="1161764"/>
                </a:lnTo>
                <a:lnTo>
                  <a:pt x="8351067" y="1147377"/>
                </a:lnTo>
                <a:cubicBezTo>
                  <a:pt x="8391928" y="1136135"/>
                  <a:pt x="8439891" y="1127141"/>
                  <a:pt x="8515860" y="1127141"/>
                </a:cubicBezTo>
                <a:cubicBezTo>
                  <a:pt x="8542882" y="1130019"/>
                  <a:pt x="8594447" y="1119705"/>
                  <a:pt x="8720442" y="1159119"/>
                </a:cubicBezTo>
                <a:lnTo>
                  <a:pt x="8731252" y="1161826"/>
                </a:lnTo>
                <a:lnTo>
                  <a:pt x="8678925" y="1139721"/>
                </a:lnTo>
                <a:cubicBezTo>
                  <a:pt x="8638280" y="1124037"/>
                  <a:pt x="8590830" y="1111491"/>
                  <a:pt x="8515700" y="1111491"/>
                </a:cubicBezTo>
                <a:close/>
                <a:moveTo>
                  <a:pt x="4461253" y="1111491"/>
                </a:moveTo>
                <a:cubicBezTo>
                  <a:pt x="4434951" y="1115408"/>
                  <a:pt x="4383626" y="1101258"/>
                  <a:pt x="4259470" y="1155780"/>
                </a:cubicBezTo>
                <a:lnTo>
                  <a:pt x="4244501" y="1161764"/>
                </a:lnTo>
                <a:lnTo>
                  <a:pt x="4296619" y="1147377"/>
                </a:lnTo>
                <a:cubicBezTo>
                  <a:pt x="4337480" y="1136135"/>
                  <a:pt x="4385444" y="1127141"/>
                  <a:pt x="4461412" y="1127141"/>
                </a:cubicBezTo>
                <a:cubicBezTo>
                  <a:pt x="4488434" y="1130019"/>
                  <a:pt x="4539999" y="1119705"/>
                  <a:pt x="4665994" y="1159119"/>
                </a:cubicBezTo>
                <a:lnTo>
                  <a:pt x="4676805" y="1161826"/>
                </a:lnTo>
                <a:lnTo>
                  <a:pt x="4624477" y="1139721"/>
                </a:lnTo>
                <a:cubicBezTo>
                  <a:pt x="4583833" y="1124037"/>
                  <a:pt x="4536382" y="1111491"/>
                  <a:pt x="4461253" y="1111491"/>
                </a:cubicBezTo>
                <a:close/>
                <a:moveTo>
                  <a:pt x="406806" y="1111491"/>
                </a:moveTo>
                <a:cubicBezTo>
                  <a:pt x="380504" y="1115408"/>
                  <a:pt x="329179" y="1101258"/>
                  <a:pt x="205022" y="1155780"/>
                </a:cubicBezTo>
                <a:lnTo>
                  <a:pt x="178888" y="1165487"/>
                </a:lnTo>
                <a:lnTo>
                  <a:pt x="202902" y="1159120"/>
                </a:lnTo>
                <a:cubicBezTo>
                  <a:pt x="254168" y="1143130"/>
                  <a:pt x="305673" y="1127141"/>
                  <a:pt x="406964" y="1127141"/>
                </a:cubicBezTo>
                <a:cubicBezTo>
                  <a:pt x="433986" y="1130019"/>
                  <a:pt x="485551" y="1119705"/>
                  <a:pt x="611546" y="1159119"/>
                </a:cubicBezTo>
                <a:lnTo>
                  <a:pt x="622358" y="1161826"/>
                </a:lnTo>
                <a:lnTo>
                  <a:pt x="570030" y="1139721"/>
                </a:lnTo>
                <a:cubicBezTo>
                  <a:pt x="529385" y="1124037"/>
                  <a:pt x="481935" y="1111491"/>
                  <a:pt x="406806" y="1111491"/>
                </a:cubicBezTo>
                <a:close/>
                <a:moveTo>
                  <a:pt x="10141961" y="1110352"/>
                </a:moveTo>
                <a:cubicBezTo>
                  <a:pt x="10029537" y="1110352"/>
                  <a:pt x="9979061" y="1138658"/>
                  <a:pt x="9920316" y="1163425"/>
                </a:cubicBezTo>
                <a:lnTo>
                  <a:pt x="9897164" y="1171519"/>
                </a:lnTo>
                <a:lnTo>
                  <a:pt x="9938340" y="1162356"/>
                </a:lnTo>
                <a:cubicBezTo>
                  <a:pt x="9989565" y="1148935"/>
                  <a:pt x="10040991" y="1135504"/>
                  <a:pt x="10142362" y="1135464"/>
                </a:cubicBezTo>
                <a:cubicBezTo>
                  <a:pt x="10243653" y="1135464"/>
                  <a:pt x="10294858" y="1148855"/>
                  <a:pt x="10345894" y="1162246"/>
                </a:cubicBezTo>
                <a:lnTo>
                  <a:pt x="10392361" y="1172595"/>
                </a:lnTo>
                <a:lnTo>
                  <a:pt x="10343424" y="1154642"/>
                </a:lnTo>
                <a:cubicBezTo>
                  <a:pt x="10293858" y="1132816"/>
                  <a:pt x="10242692" y="1110352"/>
                  <a:pt x="10141961" y="1110352"/>
                </a:cubicBezTo>
                <a:close/>
                <a:moveTo>
                  <a:pt x="6087513" y="1110352"/>
                </a:moveTo>
                <a:cubicBezTo>
                  <a:pt x="5975090" y="1110352"/>
                  <a:pt x="5924614" y="1138658"/>
                  <a:pt x="5865868" y="1163425"/>
                </a:cubicBezTo>
                <a:lnTo>
                  <a:pt x="5842717" y="1171518"/>
                </a:lnTo>
                <a:lnTo>
                  <a:pt x="5883892" y="1162356"/>
                </a:lnTo>
                <a:cubicBezTo>
                  <a:pt x="5935118" y="1148935"/>
                  <a:pt x="5986543" y="1135504"/>
                  <a:pt x="6087914" y="1135464"/>
                </a:cubicBezTo>
                <a:cubicBezTo>
                  <a:pt x="6189205" y="1135464"/>
                  <a:pt x="6240410" y="1148855"/>
                  <a:pt x="6291446" y="1162246"/>
                </a:cubicBezTo>
                <a:lnTo>
                  <a:pt x="6337915" y="1172596"/>
                </a:lnTo>
                <a:lnTo>
                  <a:pt x="6288977" y="1154642"/>
                </a:lnTo>
                <a:cubicBezTo>
                  <a:pt x="6239410" y="1132816"/>
                  <a:pt x="6188245" y="1110352"/>
                  <a:pt x="6087513" y="1110352"/>
                </a:cubicBezTo>
                <a:close/>
                <a:moveTo>
                  <a:pt x="2033065" y="1110352"/>
                </a:moveTo>
                <a:cubicBezTo>
                  <a:pt x="1920641" y="1110352"/>
                  <a:pt x="1870166" y="1138658"/>
                  <a:pt x="1811420" y="1163425"/>
                </a:cubicBezTo>
                <a:lnTo>
                  <a:pt x="1788269" y="1171518"/>
                </a:lnTo>
                <a:lnTo>
                  <a:pt x="1829444" y="1162356"/>
                </a:lnTo>
                <a:cubicBezTo>
                  <a:pt x="1880669" y="1148935"/>
                  <a:pt x="1932095" y="1135504"/>
                  <a:pt x="2033466" y="1135464"/>
                </a:cubicBezTo>
                <a:cubicBezTo>
                  <a:pt x="2134758" y="1135464"/>
                  <a:pt x="2185963" y="1148855"/>
                  <a:pt x="2236999" y="1162246"/>
                </a:cubicBezTo>
                <a:lnTo>
                  <a:pt x="2283467" y="1172596"/>
                </a:lnTo>
                <a:lnTo>
                  <a:pt x="2234529" y="1154642"/>
                </a:lnTo>
                <a:cubicBezTo>
                  <a:pt x="2184963" y="1132816"/>
                  <a:pt x="2133797" y="1110352"/>
                  <a:pt x="2033065" y="1110352"/>
                </a:cubicBezTo>
                <a:close/>
                <a:moveTo>
                  <a:pt x="7964162" y="1107612"/>
                </a:moveTo>
                <a:lnTo>
                  <a:pt x="7969048" y="1114053"/>
                </a:lnTo>
                <a:lnTo>
                  <a:pt x="7969592" y="1114579"/>
                </a:lnTo>
                <a:close/>
                <a:moveTo>
                  <a:pt x="3909699" y="1107591"/>
                </a:moveTo>
                <a:lnTo>
                  <a:pt x="3914601" y="1114053"/>
                </a:lnTo>
                <a:lnTo>
                  <a:pt x="3915146" y="1114581"/>
                </a:lnTo>
                <a:close/>
                <a:moveTo>
                  <a:pt x="10363715" y="1092801"/>
                </a:moveTo>
                <a:lnTo>
                  <a:pt x="10386110" y="1117424"/>
                </a:lnTo>
                <a:lnTo>
                  <a:pt x="10392009" y="1122491"/>
                </a:lnTo>
                <a:close/>
                <a:moveTo>
                  <a:pt x="6309260" y="1092793"/>
                </a:moveTo>
                <a:lnTo>
                  <a:pt x="6331663" y="1117424"/>
                </a:lnTo>
                <a:lnTo>
                  <a:pt x="6337562" y="1122492"/>
                </a:lnTo>
                <a:close/>
                <a:moveTo>
                  <a:pt x="2254807" y="1092787"/>
                </a:moveTo>
                <a:lnTo>
                  <a:pt x="2277216" y="1117424"/>
                </a:lnTo>
                <a:lnTo>
                  <a:pt x="2283117" y="1122494"/>
                </a:lnTo>
                <a:close/>
                <a:moveTo>
                  <a:pt x="8515501" y="1085989"/>
                </a:moveTo>
                <a:cubicBezTo>
                  <a:pt x="8489519" y="1090865"/>
                  <a:pt x="8437873" y="1072957"/>
                  <a:pt x="8314197" y="1142830"/>
                </a:cubicBezTo>
                <a:lnTo>
                  <a:pt x="8292380" y="1154045"/>
                </a:lnTo>
                <a:lnTo>
                  <a:pt x="8330534" y="1138218"/>
                </a:lnTo>
                <a:cubicBezTo>
                  <a:pt x="8376208" y="1118989"/>
                  <a:pt x="8426886" y="1101896"/>
                  <a:pt x="8515621" y="1101896"/>
                </a:cubicBezTo>
                <a:cubicBezTo>
                  <a:pt x="8540883" y="1105654"/>
                  <a:pt x="8594767" y="1091584"/>
                  <a:pt x="8720602" y="1146827"/>
                </a:cubicBezTo>
                <a:lnTo>
                  <a:pt x="8730302" y="1150429"/>
                </a:lnTo>
                <a:lnTo>
                  <a:pt x="8678652" y="1122262"/>
                </a:lnTo>
                <a:cubicBezTo>
                  <a:pt x="8638189" y="1102110"/>
                  <a:pt x="8590870" y="1085989"/>
                  <a:pt x="8515501" y="1085989"/>
                </a:cubicBezTo>
                <a:close/>
                <a:moveTo>
                  <a:pt x="4461053" y="1085989"/>
                </a:moveTo>
                <a:cubicBezTo>
                  <a:pt x="4435072" y="1090865"/>
                  <a:pt x="4383426" y="1072957"/>
                  <a:pt x="4259750" y="1142830"/>
                </a:cubicBezTo>
                <a:lnTo>
                  <a:pt x="4237932" y="1154046"/>
                </a:lnTo>
                <a:lnTo>
                  <a:pt x="4276086" y="1138218"/>
                </a:lnTo>
                <a:cubicBezTo>
                  <a:pt x="4321760" y="1118989"/>
                  <a:pt x="4372438" y="1101896"/>
                  <a:pt x="4461174" y="1101896"/>
                </a:cubicBezTo>
                <a:cubicBezTo>
                  <a:pt x="4486436" y="1105654"/>
                  <a:pt x="4540320" y="1091584"/>
                  <a:pt x="4666155" y="1146827"/>
                </a:cubicBezTo>
                <a:lnTo>
                  <a:pt x="4675855" y="1150430"/>
                </a:lnTo>
                <a:lnTo>
                  <a:pt x="4624205" y="1122262"/>
                </a:lnTo>
                <a:cubicBezTo>
                  <a:pt x="4583742" y="1102110"/>
                  <a:pt x="4536422" y="1085989"/>
                  <a:pt x="4461053" y="1085989"/>
                </a:cubicBezTo>
                <a:close/>
                <a:moveTo>
                  <a:pt x="406606" y="1085989"/>
                </a:moveTo>
                <a:cubicBezTo>
                  <a:pt x="380624" y="1090865"/>
                  <a:pt x="328978" y="1072957"/>
                  <a:pt x="205302" y="1142830"/>
                </a:cubicBezTo>
                <a:lnTo>
                  <a:pt x="181126" y="1154378"/>
                </a:lnTo>
                <a:lnTo>
                  <a:pt x="202273" y="1146547"/>
                </a:lnTo>
                <a:cubicBezTo>
                  <a:pt x="253609" y="1124221"/>
                  <a:pt x="305314" y="1101896"/>
                  <a:pt x="406726" y="1101896"/>
                </a:cubicBezTo>
                <a:cubicBezTo>
                  <a:pt x="431988" y="1105654"/>
                  <a:pt x="485872" y="1091584"/>
                  <a:pt x="611706" y="1146827"/>
                </a:cubicBezTo>
                <a:lnTo>
                  <a:pt x="621409" y="1150430"/>
                </a:lnTo>
                <a:lnTo>
                  <a:pt x="569757" y="1122262"/>
                </a:lnTo>
                <a:cubicBezTo>
                  <a:pt x="529294" y="1102110"/>
                  <a:pt x="481975" y="1085989"/>
                  <a:pt x="406606" y="1085989"/>
                </a:cubicBezTo>
                <a:close/>
                <a:moveTo>
                  <a:pt x="10141882" y="1075275"/>
                </a:moveTo>
                <a:cubicBezTo>
                  <a:pt x="10028244" y="1075275"/>
                  <a:pt x="9978653" y="1114913"/>
                  <a:pt x="9920502" y="1149596"/>
                </a:cubicBezTo>
                <a:lnTo>
                  <a:pt x="9898882" y="1160247"/>
                </a:lnTo>
                <a:lnTo>
                  <a:pt x="9937059" y="1146247"/>
                </a:lnTo>
                <a:cubicBezTo>
                  <a:pt x="9987505" y="1124102"/>
                  <a:pt x="10039630" y="1101159"/>
                  <a:pt x="10142121" y="1101159"/>
                </a:cubicBezTo>
                <a:cubicBezTo>
                  <a:pt x="10243333" y="1101159"/>
                  <a:pt x="10294778" y="1123484"/>
                  <a:pt x="10345983" y="1145809"/>
                </a:cubicBezTo>
                <a:lnTo>
                  <a:pt x="10381398" y="1158935"/>
                </a:lnTo>
                <a:lnTo>
                  <a:pt x="10342865" y="1137233"/>
                </a:lnTo>
                <a:cubicBezTo>
                  <a:pt x="10291140" y="1105255"/>
                  <a:pt x="10242294" y="1075275"/>
                  <a:pt x="10141882" y="1075275"/>
                </a:cubicBezTo>
                <a:close/>
                <a:moveTo>
                  <a:pt x="6087434" y="1075275"/>
                </a:moveTo>
                <a:cubicBezTo>
                  <a:pt x="5973796" y="1075275"/>
                  <a:pt x="5924206" y="1114913"/>
                  <a:pt x="5866055" y="1149596"/>
                </a:cubicBezTo>
                <a:lnTo>
                  <a:pt x="5844436" y="1160247"/>
                </a:lnTo>
                <a:lnTo>
                  <a:pt x="5882611" y="1146247"/>
                </a:lnTo>
                <a:cubicBezTo>
                  <a:pt x="5933057" y="1124102"/>
                  <a:pt x="5985182" y="1101159"/>
                  <a:pt x="6087674" y="1101159"/>
                </a:cubicBezTo>
                <a:cubicBezTo>
                  <a:pt x="6188885" y="1101159"/>
                  <a:pt x="6240330" y="1123484"/>
                  <a:pt x="6291535" y="1145809"/>
                </a:cubicBezTo>
                <a:lnTo>
                  <a:pt x="6326952" y="1158936"/>
                </a:lnTo>
                <a:lnTo>
                  <a:pt x="6288418" y="1137233"/>
                </a:lnTo>
                <a:cubicBezTo>
                  <a:pt x="6236692" y="1105255"/>
                  <a:pt x="6187846" y="1075275"/>
                  <a:pt x="6087434" y="1075275"/>
                </a:cubicBezTo>
                <a:close/>
                <a:moveTo>
                  <a:pt x="2032987" y="1075275"/>
                </a:moveTo>
                <a:cubicBezTo>
                  <a:pt x="1919349" y="1075275"/>
                  <a:pt x="1869758" y="1114913"/>
                  <a:pt x="1811607" y="1149596"/>
                </a:cubicBezTo>
                <a:lnTo>
                  <a:pt x="1789989" y="1160246"/>
                </a:lnTo>
                <a:lnTo>
                  <a:pt x="1828163" y="1146247"/>
                </a:lnTo>
                <a:cubicBezTo>
                  <a:pt x="1878609" y="1124102"/>
                  <a:pt x="1930734" y="1101159"/>
                  <a:pt x="2033225" y="1101159"/>
                </a:cubicBezTo>
                <a:cubicBezTo>
                  <a:pt x="2134437" y="1101159"/>
                  <a:pt x="2185883" y="1123484"/>
                  <a:pt x="2237088" y="1145809"/>
                </a:cubicBezTo>
                <a:lnTo>
                  <a:pt x="2272504" y="1158935"/>
                </a:lnTo>
                <a:lnTo>
                  <a:pt x="2233971" y="1137233"/>
                </a:lnTo>
                <a:cubicBezTo>
                  <a:pt x="2182246" y="1105255"/>
                  <a:pt x="2133398" y="1075275"/>
                  <a:pt x="2032987" y="1075275"/>
                </a:cubicBezTo>
                <a:close/>
                <a:moveTo>
                  <a:pt x="9328990" y="1072377"/>
                </a:moveTo>
                <a:cubicBezTo>
                  <a:pt x="9215352" y="1072377"/>
                  <a:pt x="9165762" y="1112850"/>
                  <a:pt x="9107610" y="1148264"/>
                </a:cubicBezTo>
                <a:lnTo>
                  <a:pt x="9062086" y="1171164"/>
                </a:lnTo>
                <a:lnTo>
                  <a:pt x="9125259" y="1151083"/>
                </a:lnTo>
                <a:cubicBezTo>
                  <a:pt x="9176394" y="1131946"/>
                  <a:pt x="9227779" y="1112799"/>
                  <a:pt x="9329390" y="1112759"/>
                </a:cubicBezTo>
                <a:cubicBezTo>
                  <a:pt x="9430762" y="1112759"/>
                  <a:pt x="9482047" y="1131866"/>
                  <a:pt x="9533113" y="1150974"/>
                </a:cubicBezTo>
                <a:lnTo>
                  <a:pt x="9595713" y="1170869"/>
                </a:lnTo>
                <a:lnTo>
                  <a:pt x="9550119" y="1147979"/>
                </a:lnTo>
                <a:cubicBezTo>
                  <a:pt x="9492064" y="1112698"/>
                  <a:pt x="9442538" y="1072377"/>
                  <a:pt x="9328990" y="1072377"/>
                </a:cubicBezTo>
                <a:close/>
                <a:moveTo>
                  <a:pt x="5274542" y="1072377"/>
                </a:moveTo>
                <a:cubicBezTo>
                  <a:pt x="5160905" y="1072377"/>
                  <a:pt x="5111314" y="1112850"/>
                  <a:pt x="5053163" y="1148264"/>
                </a:cubicBezTo>
                <a:lnTo>
                  <a:pt x="5007640" y="1171164"/>
                </a:lnTo>
                <a:lnTo>
                  <a:pt x="5070811" y="1151083"/>
                </a:lnTo>
                <a:cubicBezTo>
                  <a:pt x="5121947" y="1131946"/>
                  <a:pt x="5173332" y="1112799"/>
                  <a:pt x="5274943" y="1112759"/>
                </a:cubicBezTo>
                <a:cubicBezTo>
                  <a:pt x="5376315" y="1112759"/>
                  <a:pt x="5427600" y="1131866"/>
                  <a:pt x="5478666" y="1150974"/>
                </a:cubicBezTo>
                <a:lnTo>
                  <a:pt x="5541268" y="1170869"/>
                </a:lnTo>
                <a:lnTo>
                  <a:pt x="5495672" y="1147979"/>
                </a:lnTo>
                <a:cubicBezTo>
                  <a:pt x="5437617" y="1112698"/>
                  <a:pt x="5388091" y="1072377"/>
                  <a:pt x="5274542" y="1072377"/>
                </a:cubicBezTo>
                <a:close/>
                <a:moveTo>
                  <a:pt x="1220094" y="1072377"/>
                </a:moveTo>
                <a:cubicBezTo>
                  <a:pt x="1106456" y="1072377"/>
                  <a:pt x="1056866" y="1112850"/>
                  <a:pt x="998715" y="1148264"/>
                </a:cubicBezTo>
                <a:lnTo>
                  <a:pt x="953192" y="1171164"/>
                </a:lnTo>
                <a:lnTo>
                  <a:pt x="1016364" y="1151083"/>
                </a:lnTo>
                <a:cubicBezTo>
                  <a:pt x="1067499" y="1131946"/>
                  <a:pt x="1118884" y="1112799"/>
                  <a:pt x="1220495" y="1112759"/>
                </a:cubicBezTo>
                <a:cubicBezTo>
                  <a:pt x="1321867" y="1112759"/>
                  <a:pt x="1373153" y="1131866"/>
                  <a:pt x="1424218" y="1150974"/>
                </a:cubicBezTo>
                <a:lnTo>
                  <a:pt x="1486819" y="1170869"/>
                </a:lnTo>
                <a:lnTo>
                  <a:pt x="1441224" y="1147979"/>
                </a:lnTo>
                <a:cubicBezTo>
                  <a:pt x="1383169" y="1112698"/>
                  <a:pt x="1333643" y="1072377"/>
                  <a:pt x="1220094" y="1072377"/>
                </a:cubicBezTo>
                <a:close/>
                <a:moveTo>
                  <a:pt x="11768781" y="1071578"/>
                </a:moveTo>
                <a:cubicBezTo>
                  <a:pt x="11655098" y="1071578"/>
                  <a:pt x="11605514" y="1112051"/>
                  <a:pt x="11547362" y="1147465"/>
                </a:cubicBezTo>
                <a:lnTo>
                  <a:pt x="11502419" y="1170071"/>
                </a:lnTo>
                <a:lnTo>
                  <a:pt x="11563801" y="1150813"/>
                </a:lnTo>
                <a:cubicBezTo>
                  <a:pt x="11628693" y="1123807"/>
                  <a:pt x="11698518" y="1110680"/>
                  <a:pt x="11768783" y="1112279"/>
                </a:cubicBezTo>
                <a:cubicBezTo>
                  <a:pt x="11870154" y="1112279"/>
                  <a:pt x="11921439" y="1131386"/>
                  <a:pt x="11972505" y="1150493"/>
                </a:cubicBezTo>
                <a:lnTo>
                  <a:pt x="12035985" y="1170668"/>
                </a:lnTo>
                <a:lnTo>
                  <a:pt x="11989924" y="1147465"/>
                </a:lnTo>
                <a:cubicBezTo>
                  <a:pt x="11931855" y="1112051"/>
                  <a:pt x="11882329" y="1071578"/>
                  <a:pt x="11768781" y="1071578"/>
                </a:cubicBezTo>
                <a:close/>
                <a:moveTo>
                  <a:pt x="7714333" y="1071578"/>
                </a:moveTo>
                <a:cubicBezTo>
                  <a:pt x="7600651" y="1071578"/>
                  <a:pt x="7551066" y="1112051"/>
                  <a:pt x="7492914" y="1147465"/>
                </a:cubicBezTo>
                <a:lnTo>
                  <a:pt x="7447972" y="1170071"/>
                </a:lnTo>
                <a:lnTo>
                  <a:pt x="7509353" y="1150813"/>
                </a:lnTo>
                <a:cubicBezTo>
                  <a:pt x="7574245" y="1123807"/>
                  <a:pt x="7644070" y="1110680"/>
                  <a:pt x="7714335" y="1112279"/>
                </a:cubicBezTo>
                <a:cubicBezTo>
                  <a:pt x="7866392" y="1112279"/>
                  <a:pt x="7905756" y="1155270"/>
                  <a:pt x="8000724" y="1176765"/>
                </a:cubicBezTo>
                <a:lnTo>
                  <a:pt x="8002097" y="1176902"/>
                </a:lnTo>
                <a:lnTo>
                  <a:pt x="7965559" y="1164539"/>
                </a:lnTo>
                <a:cubicBezTo>
                  <a:pt x="7892138" y="1126666"/>
                  <a:pt x="7846807" y="1071578"/>
                  <a:pt x="7714333" y="1071578"/>
                </a:cubicBezTo>
                <a:close/>
                <a:moveTo>
                  <a:pt x="3659886" y="1071578"/>
                </a:moveTo>
                <a:cubicBezTo>
                  <a:pt x="3546203" y="1071578"/>
                  <a:pt x="3496619" y="1112051"/>
                  <a:pt x="3438467" y="1147465"/>
                </a:cubicBezTo>
                <a:lnTo>
                  <a:pt x="3393524" y="1170071"/>
                </a:lnTo>
                <a:lnTo>
                  <a:pt x="3454906" y="1150813"/>
                </a:lnTo>
                <a:cubicBezTo>
                  <a:pt x="3519797" y="1123807"/>
                  <a:pt x="3589622" y="1110680"/>
                  <a:pt x="3659887" y="1112279"/>
                </a:cubicBezTo>
                <a:cubicBezTo>
                  <a:pt x="3811944" y="1112279"/>
                  <a:pt x="3851308" y="1155270"/>
                  <a:pt x="3946276" y="1176765"/>
                </a:cubicBezTo>
                <a:lnTo>
                  <a:pt x="3947650" y="1176902"/>
                </a:lnTo>
                <a:lnTo>
                  <a:pt x="3911112" y="1164539"/>
                </a:lnTo>
                <a:cubicBezTo>
                  <a:pt x="3837690" y="1126666"/>
                  <a:pt x="3792359" y="1071578"/>
                  <a:pt x="3659886" y="1071578"/>
                </a:cubicBezTo>
                <a:close/>
                <a:moveTo>
                  <a:pt x="8516140" y="1060485"/>
                </a:moveTo>
                <a:cubicBezTo>
                  <a:pt x="8438742" y="1060516"/>
                  <a:pt x="8390973" y="1081084"/>
                  <a:pt x="8349986" y="1106461"/>
                </a:cubicBezTo>
                <a:lnTo>
                  <a:pt x="8304727" y="1136793"/>
                </a:lnTo>
                <a:lnTo>
                  <a:pt x="8330335" y="1123089"/>
                </a:lnTo>
                <a:cubicBezTo>
                  <a:pt x="8375857" y="1098368"/>
                  <a:pt x="8426461" y="1076394"/>
                  <a:pt x="8515581" y="1076394"/>
                </a:cubicBezTo>
                <a:cubicBezTo>
                  <a:pt x="8542043" y="1081351"/>
                  <a:pt x="8594727" y="1063044"/>
                  <a:pt x="8720962" y="1134276"/>
                </a:cubicBezTo>
                <a:lnTo>
                  <a:pt x="8728965" y="1138097"/>
                </a:lnTo>
                <a:lnTo>
                  <a:pt x="8679333" y="1104853"/>
                </a:lnTo>
                <a:cubicBezTo>
                  <a:pt x="8639020" y="1080204"/>
                  <a:pt x="8591779" y="1060485"/>
                  <a:pt x="8516140" y="1060485"/>
                </a:cubicBezTo>
                <a:close/>
                <a:moveTo>
                  <a:pt x="4461693" y="1060485"/>
                </a:moveTo>
                <a:cubicBezTo>
                  <a:pt x="4384295" y="1060516"/>
                  <a:pt x="4336526" y="1081084"/>
                  <a:pt x="4295539" y="1106461"/>
                </a:cubicBezTo>
                <a:lnTo>
                  <a:pt x="4250281" y="1136792"/>
                </a:lnTo>
                <a:lnTo>
                  <a:pt x="4275887" y="1123089"/>
                </a:lnTo>
                <a:cubicBezTo>
                  <a:pt x="4321409" y="1098368"/>
                  <a:pt x="4372013" y="1076394"/>
                  <a:pt x="4461133" y="1076394"/>
                </a:cubicBezTo>
                <a:cubicBezTo>
                  <a:pt x="4487597" y="1081351"/>
                  <a:pt x="4540279" y="1063044"/>
                  <a:pt x="4666515" y="1134276"/>
                </a:cubicBezTo>
                <a:lnTo>
                  <a:pt x="4674519" y="1138098"/>
                </a:lnTo>
                <a:lnTo>
                  <a:pt x="4624887" y="1104853"/>
                </a:lnTo>
                <a:cubicBezTo>
                  <a:pt x="4584573" y="1080204"/>
                  <a:pt x="4537333" y="1060485"/>
                  <a:pt x="4461693" y="1060485"/>
                </a:cubicBezTo>
                <a:close/>
                <a:moveTo>
                  <a:pt x="407246" y="1060485"/>
                </a:moveTo>
                <a:cubicBezTo>
                  <a:pt x="331427" y="1060515"/>
                  <a:pt x="284040" y="1080253"/>
                  <a:pt x="243610" y="1104913"/>
                </a:cubicBezTo>
                <a:lnTo>
                  <a:pt x="196000" y="1136729"/>
                </a:lnTo>
                <a:lnTo>
                  <a:pt x="202144" y="1133796"/>
                </a:lnTo>
                <a:cubicBezTo>
                  <a:pt x="253289" y="1105095"/>
                  <a:pt x="304834" y="1076394"/>
                  <a:pt x="406686" y="1076394"/>
                </a:cubicBezTo>
                <a:cubicBezTo>
                  <a:pt x="433148" y="1081351"/>
                  <a:pt x="485832" y="1063044"/>
                  <a:pt x="612067" y="1134276"/>
                </a:cubicBezTo>
                <a:lnTo>
                  <a:pt x="620073" y="1138098"/>
                </a:lnTo>
                <a:lnTo>
                  <a:pt x="570439" y="1104853"/>
                </a:lnTo>
                <a:cubicBezTo>
                  <a:pt x="530126" y="1080204"/>
                  <a:pt x="482885" y="1060485"/>
                  <a:pt x="407246" y="1060485"/>
                </a:cubicBezTo>
                <a:close/>
                <a:moveTo>
                  <a:pt x="10141761" y="1039539"/>
                </a:moveTo>
                <a:cubicBezTo>
                  <a:pt x="10028213" y="1039539"/>
                  <a:pt x="9978789" y="1090484"/>
                  <a:pt x="9920666" y="1135061"/>
                </a:cubicBezTo>
                <a:lnTo>
                  <a:pt x="9901803" y="1147001"/>
                </a:lnTo>
                <a:lnTo>
                  <a:pt x="9937440" y="1128359"/>
                </a:lnTo>
                <a:cubicBezTo>
                  <a:pt x="9988226" y="1097061"/>
                  <a:pt x="10039391" y="1065762"/>
                  <a:pt x="10141962" y="1065762"/>
                </a:cubicBezTo>
                <a:cubicBezTo>
                  <a:pt x="10244412" y="1065762"/>
                  <a:pt x="10295558" y="1097041"/>
                  <a:pt x="10346323" y="1128319"/>
                </a:cubicBezTo>
                <a:lnTo>
                  <a:pt x="10380015" y="1145941"/>
                </a:lnTo>
                <a:lnTo>
                  <a:pt x="10362767" y="1135014"/>
                </a:lnTo>
                <a:cubicBezTo>
                  <a:pt x="10304737" y="1090459"/>
                  <a:pt x="10255399" y="1039539"/>
                  <a:pt x="10141761" y="1039539"/>
                </a:cubicBezTo>
                <a:close/>
                <a:moveTo>
                  <a:pt x="6087314" y="1039539"/>
                </a:moveTo>
                <a:cubicBezTo>
                  <a:pt x="5973766" y="1039539"/>
                  <a:pt x="5924342" y="1090484"/>
                  <a:pt x="5866219" y="1135061"/>
                </a:cubicBezTo>
                <a:lnTo>
                  <a:pt x="5847357" y="1147001"/>
                </a:lnTo>
                <a:lnTo>
                  <a:pt x="5882992" y="1128359"/>
                </a:lnTo>
                <a:cubicBezTo>
                  <a:pt x="5933778" y="1097061"/>
                  <a:pt x="5984943" y="1065762"/>
                  <a:pt x="6087514" y="1065762"/>
                </a:cubicBezTo>
                <a:cubicBezTo>
                  <a:pt x="6189965" y="1065762"/>
                  <a:pt x="6241110" y="1097041"/>
                  <a:pt x="6291876" y="1128319"/>
                </a:cubicBezTo>
                <a:lnTo>
                  <a:pt x="6325567" y="1145941"/>
                </a:lnTo>
                <a:lnTo>
                  <a:pt x="6308319" y="1135014"/>
                </a:lnTo>
                <a:cubicBezTo>
                  <a:pt x="6250289" y="1090459"/>
                  <a:pt x="6200952" y="1039539"/>
                  <a:pt x="6087314" y="1039539"/>
                </a:cubicBezTo>
                <a:close/>
                <a:moveTo>
                  <a:pt x="2032867" y="1039539"/>
                </a:moveTo>
                <a:cubicBezTo>
                  <a:pt x="1919318" y="1039539"/>
                  <a:pt x="1869894" y="1090484"/>
                  <a:pt x="1811771" y="1135061"/>
                </a:cubicBezTo>
                <a:lnTo>
                  <a:pt x="1792909" y="1147000"/>
                </a:lnTo>
                <a:lnTo>
                  <a:pt x="1828544" y="1128359"/>
                </a:lnTo>
                <a:cubicBezTo>
                  <a:pt x="1879330" y="1097061"/>
                  <a:pt x="1930496" y="1065762"/>
                  <a:pt x="2033067" y="1065762"/>
                </a:cubicBezTo>
                <a:cubicBezTo>
                  <a:pt x="2135518" y="1065762"/>
                  <a:pt x="2186663" y="1097041"/>
                  <a:pt x="2237429" y="1128319"/>
                </a:cubicBezTo>
                <a:lnTo>
                  <a:pt x="2271121" y="1145941"/>
                </a:lnTo>
                <a:lnTo>
                  <a:pt x="2253872" y="1135014"/>
                </a:lnTo>
                <a:cubicBezTo>
                  <a:pt x="2195842" y="1090459"/>
                  <a:pt x="2146506" y="1039539"/>
                  <a:pt x="2032867" y="1039539"/>
                </a:cubicBezTo>
                <a:close/>
                <a:moveTo>
                  <a:pt x="8515980" y="1034983"/>
                </a:moveTo>
                <a:cubicBezTo>
                  <a:pt x="8415808" y="1034983"/>
                  <a:pt x="8367042" y="1074956"/>
                  <a:pt x="8315316" y="1116927"/>
                </a:cubicBezTo>
                <a:lnTo>
                  <a:pt x="8305330" y="1124309"/>
                </a:lnTo>
                <a:lnTo>
                  <a:pt x="8330191" y="1107959"/>
                </a:lnTo>
                <a:cubicBezTo>
                  <a:pt x="8375457" y="1077746"/>
                  <a:pt x="8425902" y="1050891"/>
                  <a:pt x="8515581" y="1050891"/>
                </a:cubicBezTo>
                <a:cubicBezTo>
                  <a:pt x="8618111" y="1050891"/>
                  <a:pt x="8669317" y="1085947"/>
                  <a:pt x="8720103" y="1121004"/>
                </a:cubicBezTo>
                <a:lnTo>
                  <a:pt x="8724111" y="1123354"/>
                </a:lnTo>
                <a:lnTo>
                  <a:pt x="8678788" y="1087420"/>
                </a:lnTo>
                <a:cubicBezTo>
                  <a:pt x="8638575" y="1058288"/>
                  <a:pt x="8591499" y="1034983"/>
                  <a:pt x="8515980" y="1034983"/>
                </a:cubicBezTo>
                <a:close/>
                <a:moveTo>
                  <a:pt x="4461532" y="1034983"/>
                </a:moveTo>
                <a:cubicBezTo>
                  <a:pt x="4361361" y="1034983"/>
                  <a:pt x="4312595" y="1074956"/>
                  <a:pt x="4260868" y="1116927"/>
                </a:cubicBezTo>
                <a:lnTo>
                  <a:pt x="4250882" y="1124309"/>
                </a:lnTo>
                <a:lnTo>
                  <a:pt x="4275744" y="1107959"/>
                </a:lnTo>
                <a:cubicBezTo>
                  <a:pt x="4321009" y="1077746"/>
                  <a:pt x="4371454" y="1050891"/>
                  <a:pt x="4461133" y="1050891"/>
                </a:cubicBezTo>
                <a:cubicBezTo>
                  <a:pt x="4563664" y="1050891"/>
                  <a:pt x="4614870" y="1085947"/>
                  <a:pt x="4665655" y="1121004"/>
                </a:cubicBezTo>
                <a:lnTo>
                  <a:pt x="4669664" y="1123354"/>
                </a:lnTo>
                <a:lnTo>
                  <a:pt x="4624341" y="1087420"/>
                </a:lnTo>
                <a:cubicBezTo>
                  <a:pt x="4584127" y="1058288"/>
                  <a:pt x="4537051" y="1034983"/>
                  <a:pt x="4461532" y="1034983"/>
                </a:cubicBezTo>
                <a:close/>
                <a:moveTo>
                  <a:pt x="407085" y="1034983"/>
                </a:moveTo>
                <a:cubicBezTo>
                  <a:pt x="306913" y="1034983"/>
                  <a:pt x="258147" y="1074956"/>
                  <a:pt x="206421" y="1116927"/>
                </a:cubicBezTo>
                <a:lnTo>
                  <a:pt x="198151" y="1123366"/>
                </a:lnTo>
                <a:lnTo>
                  <a:pt x="202114" y="1121044"/>
                </a:lnTo>
                <a:cubicBezTo>
                  <a:pt x="252949" y="1085967"/>
                  <a:pt x="304195" y="1050891"/>
                  <a:pt x="406686" y="1050891"/>
                </a:cubicBezTo>
                <a:cubicBezTo>
                  <a:pt x="509216" y="1050891"/>
                  <a:pt x="560422" y="1085947"/>
                  <a:pt x="611208" y="1121004"/>
                </a:cubicBezTo>
                <a:lnTo>
                  <a:pt x="615217" y="1123354"/>
                </a:lnTo>
                <a:lnTo>
                  <a:pt x="569894" y="1087420"/>
                </a:lnTo>
                <a:cubicBezTo>
                  <a:pt x="529680" y="1058288"/>
                  <a:pt x="482604" y="1034983"/>
                  <a:pt x="407085" y="1034983"/>
                </a:cubicBezTo>
                <a:close/>
                <a:moveTo>
                  <a:pt x="10956211" y="1028336"/>
                </a:moveTo>
                <a:cubicBezTo>
                  <a:pt x="10798568" y="1028386"/>
                  <a:pt x="10767870" y="1128868"/>
                  <a:pt x="10661618" y="1176409"/>
                </a:cubicBezTo>
                <a:lnTo>
                  <a:pt x="10636689" y="1183424"/>
                </a:lnTo>
                <a:lnTo>
                  <a:pt x="10668693" y="1181074"/>
                </a:lnTo>
                <a:cubicBezTo>
                  <a:pt x="10764321" y="1165105"/>
                  <a:pt x="10803355" y="1133161"/>
                  <a:pt x="10956251" y="1133101"/>
                </a:cubicBezTo>
                <a:cubicBezTo>
                  <a:pt x="10982793" y="1135580"/>
                  <a:pt x="11035158" y="1126545"/>
                  <a:pt x="11160273" y="1161562"/>
                </a:cubicBezTo>
                <a:cubicBezTo>
                  <a:pt x="11188604" y="1169497"/>
                  <a:pt x="11215713" y="1175488"/>
                  <a:pt x="11241921" y="1179897"/>
                </a:cubicBezTo>
                <a:lnTo>
                  <a:pt x="11272282" y="1183419"/>
                </a:lnTo>
                <a:lnTo>
                  <a:pt x="11240217" y="1171879"/>
                </a:lnTo>
                <a:cubicBezTo>
                  <a:pt x="11144469" y="1124031"/>
                  <a:pt x="11107250" y="1028336"/>
                  <a:pt x="10956211" y="1028336"/>
                </a:cubicBezTo>
                <a:close/>
                <a:moveTo>
                  <a:pt x="6901764" y="1028336"/>
                </a:moveTo>
                <a:cubicBezTo>
                  <a:pt x="6744120" y="1028386"/>
                  <a:pt x="6713422" y="1128868"/>
                  <a:pt x="6607170" y="1176409"/>
                </a:cubicBezTo>
                <a:lnTo>
                  <a:pt x="6582242" y="1183423"/>
                </a:lnTo>
                <a:lnTo>
                  <a:pt x="6614245" y="1181074"/>
                </a:lnTo>
                <a:cubicBezTo>
                  <a:pt x="6709873" y="1165105"/>
                  <a:pt x="6748907" y="1133161"/>
                  <a:pt x="6901803" y="1133101"/>
                </a:cubicBezTo>
                <a:cubicBezTo>
                  <a:pt x="6928345" y="1135580"/>
                  <a:pt x="6980710" y="1126545"/>
                  <a:pt x="7105825" y="1161562"/>
                </a:cubicBezTo>
                <a:cubicBezTo>
                  <a:pt x="7134156" y="1169497"/>
                  <a:pt x="7161265" y="1175488"/>
                  <a:pt x="7187473" y="1179897"/>
                </a:cubicBezTo>
                <a:lnTo>
                  <a:pt x="7217835" y="1183419"/>
                </a:lnTo>
                <a:lnTo>
                  <a:pt x="7185769" y="1171879"/>
                </a:lnTo>
                <a:cubicBezTo>
                  <a:pt x="7090022" y="1124031"/>
                  <a:pt x="7052802" y="1028336"/>
                  <a:pt x="6901764" y="1028336"/>
                </a:cubicBezTo>
                <a:close/>
                <a:moveTo>
                  <a:pt x="2847316" y="1028336"/>
                </a:moveTo>
                <a:cubicBezTo>
                  <a:pt x="2689673" y="1028386"/>
                  <a:pt x="2658975" y="1128868"/>
                  <a:pt x="2552722" y="1176409"/>
                </a:cubicBezTo>
                <a:lnTo>
                  <a:pt x="2527793" y="1183424"/>
                </a:lnTo>
                <a:lnTo>
                  <a:pt x="2559800" y="1181074"/>
                </a:lnTo>
                <a:cubicBezTo>
                  <a:pt x="2655427" y="1165105"/>
                  <a:pt x="2694461" y="1133161"/>
                  <a:pt x="2847357" y="1133101"/>
                </a:cubicBezTo>
                <a:cubicBezTo>
                  <a:pt x="2873899" y="1135580"/>
                  <a:pt x="2926264" y="1126545"/>
                  <a:pt x="3051380" y="1161562"/>
                </a:cubicBezTo>
                <a:cubicBezTo>
                  <a:pt x="3079711" y="1169497"/>
                  <a:pt x="3106820" y="1175488"/>
                  <a:pt x="3133027" y="1179897"/>
                </a:cubicBezTo>
                <a:lnTo>
                  <a:pt x="3163386" y="1183419"/>
                </a:lnTo>
                <a:lnTo>
                  <a:pt x="3131322" y="1171879"/>
                </a:lnTo>
                <a:cubicBezTo>
                  <a:pt x="3035574" y="1124031"/>
                  <a:pt x="2998354" y="1028336"/>
                  <a:pt x="2847316" y="1028336"/>
                </a:cubicBezTo>
                <a:close/>
                <a:moveTo>
                  <a:pt x="9328831" y="1022111"/>
                </a:moveTo>
                <a:cubicBezTo>
                  <a:pt x="9215553" y="1022111"/>
                  <a:pt x="9165993" y="1078596"/>
                  <a:pt x="9107758" y="1128034"/>
                </a:cubicBezTo>
                <a:lnTo>
                  <a:pt x="9059374" y="1161956"/>
                </a:lnTo>
                <a:lnTo>
                  <a:pt x="9124519" y="1127141"/>
                </a:lnTo>
                <a:cubicBezTo>
                  <a:pt x="9175314" y="1095162"/>
                  <a:pt x="9226500" y="1063184"/>
                  <a:pt x="9329070" y="1063184"/>
                </a:cubicBezTo>
                <a:cubicBezTo>
                  <a:pt x="9431521" y="1063184"/>
                  <a:pt x="9482626" y="1095042"/>
                  <a:pt x="9533342" y="1126901"/>
                </a:cubicBezTo>
                <a:lnTo>
                  <a:pt x="9594696" y="1159617"/>
                </a:lnTo>
                <a:lnTo>
                  <a:pt x="9549594" y="1127972"/>
                </a:lnTo>
                <a:cubicBezTo>
                  <a:pt x="9491478" y="1078570"/>
                  <a:pt x="9442065" y="1022111"/>
                  <a:pt x="9328831" y="1022111"/>
                </a:cubicBezTo>
                <a:close/>
                <a:moveTo>
                  <a:pt x="5274383" y="1022111"/>
                </a:moveTo>
                <a:cubicBezTo>
                  <a:pt x="5161105" y="1022111"/>
                  <a:pt x="5111546" y="1078596"/>
                  <a:pt x="5053310" y="1128034"/>
                </a:cubicBezTo>
                <a:lnTo>
                  <a:pt x="5004926" y="1161957"/>
                </a:lnTo>
                <a:lnTo>
                  <a:pt x="5070071" y="1127141"/>
                </a:lnTo>
                <a:cubicBezTo>
                  <a:pt x="5120867" y="1095162"/>
                  <a:pt x="5172052" y="1063184"/>
                  <a:pt x="5274622" y="1063184"/>
                </a:cubicBezTo>
                <a:cubicBezTo>
                  <a:pt x="5377073" y="1063184"/>
                  <a:pt x="5428179" y="1095042"/>
                  <a:pt x="5478895" y="1126901"/>
                </a:cubicBezTo>
                <a:lnTo>
                  <a:pt x="5540247" y="1159616"/>
                </a:lnTo>
                <a:lnTo>
                  <a:pt x="5495147" y="1127972"/>
                </a:lnTo>
                <a:cubicBezTo>
                  <a:pt x="5437030" y="1078570"/>
                  <a:pt x="5387617" y="1022111"/>
                  <a:pt x="5274383" y="1022111"/>
                </a:cubicBezTo>
                <a:close/>
                <a:moveTo>
                  <a:pt x="1219936" y="1022111"/>
                </a:moveTo>
                <a:cubicBezTo>
                  <a:pt x="1106657" y="1022111"/>
                  <a:pt x="1057098" y="1078596"/>
                  <a:pt x="998862" y="1128034"/>
                </a:cubicBezTo>
                <a:lnTo>
                  <a:pt x="950478" y="1161957"/>
                </a:lnTo>
                <a:lnTo>
                  <a:pt x="1015623" y="1127141"/>
                </a:lnTo>
                <a:cubicBezTo>
                  <a:pt x="1066419" y="1095162"/>
                  <a:pt x="1117604" y="1063184"/>
                  <a:pt x="1220174" y="1063184"/>
                </a:cubicBezTo>
                <a:cubicBezTo>
                  <a:pt x="1322625" y="1063184"/>
                  <a:pt x="1373731" y="1095042"/>
                  <a:pt x="1424447" y="1126901"/>
                </a:cubicBezTo>
                <a:lnTo>
                  <a:pt x="1485799" y="1159616"/>
                </a:lnTo>
                <a:lnTo>
                  <a:pt x="1440699" y="1127972"/>
                </a:lnTo>
                <a:cubicBezTo>
                  <a:pt x="1382583" y="1078570"/>
                  <a:pt x="1333170" y="1022111"/>
                  <a:pt x="1219936" y="1022111"/>
                </a:cubicBezTo>
                <a:close/>
                <a:moveTo>
                  <a:pt x="11768863" y="1021711"/>
                </a:moveTo>
                <a:cubicBezTo>
                  <a:pt x="11655764" y="1021621"/>
                  <a:pt x="11606283" y="1078117"/>
                  <a:pt x="11548011" y="1127582"/>
                </a:cubicBezTo>
                <a:lnTo>
                  <a:pt x="11503211" y="1158974"/>
                </a:lnTo>
                <a:lnTo>
                  <a:pt x="11564140" y="1126491"/>
                </a:lnTo>
                <a:cubicBezTo>
                  <a:pt x="11614946" y="1094562"/>
                  <a:pt x="11666131" y="1062584"/>
                  <a:pt x="11768702" y="1062384"/>
                </a:cubicBezTo>
                <a:cubicBezTo>
                  <a:pt x="11871193" y="1062384"/>
                  <a:pt x="11922318" y="1094262"/>
                  <a:pt x="11973054" y="1126141"/>
                </a:cubicBezTo>
                <a:lnTo>
                  <a:pt x="12034075" y="1158687"/>
                </a:lnTo>
                <a:lnTo>
                  <a:pt x="11989713" y="1127573"/>
                </a:lnTo>
                <a:cubicBezTo>
                  <a:pt x="11931574" y="1078170"/>
                  <a:pt x="11882142" y="1021711"/>
                  <a:pt x="11768863" y="1021711"/>
                </a:cubicBezTo>
                <a:close/>
                <a:moveTo>
                  <a:pt x="7714415" y="1021711"/>
                </a:moveTo>
                <a:cubicBezTo>
                  <a:pt x="7601316" y="1021621"/>
                  <a:pt x="7551835" y="1078117"/>
                  <a:pt x="7493563" y="1127582"/>
                </a:cubicBezTo>
                <a:lnTo>
                  <a:pt x="7448762" y="1158975"/>
                </a:lnTo>
                <a:lnTo>
                  <a:pt x="7509693" y="1126491"/>
                </a:lnTo>
                <a:cubicBezTo>
                  <a:pt x="7560498" y="1094562"/>
                  <a:pt x="7611684" y="1062584"/>
                  <a:pt x="7714254" y="1062384"/>
                </a:cubicBezTo>
                <a:cubicBezTo>
                  <a:pt x="7816745" y="1062384"/>
                  <a:pt x="7867870" y="1094262"/>
                  <a:pt x="7918606" y="1126141"/>
                </a:cubicBezTo>
                <a:lnTo>
                  <a:pt x="7983387" y="1160693"/>
                </a:lnTo>
                <a:lnTo>
                  <a:pt x="7938911" y="1130650"/>
                </a:lnTo>
                <a:cubicBezTo>
                  <a:pt x="7879158" y="1080547"/>
                  <a:pt x="7830054" y="1021711"/>
                  <a:pt x="7714415" y="1021711"/>
                </a:cubicBezTo>
                <a:close/>
                <a:moveTo>
                  <a:pt x="3659968" y="1021711"/>
                </a:moveTo>
                <a:cubicBezTo>
                  <a:pt x="3546869" y="1021621"/>
                  <a:pt x="3497388" y="1078117"/>
                  <a:pt x="3439116" y="1127582"/>
                </a:cubicBezTo>
                <a:lnTo>
                  <a:pt x="3394317" y="1158974"/>
                </a:lnTo>
                <a:lnTo>
                  <a:pt x="3455245" y="1126491"/>
                </a:lnTo>
                <a:cubicBezTo>
                  <a:pt x="3506051" y="1094562"/>
                  <a:pt x="3557236" y="1062584"/>
                  <a:pt x="3659806" y="1062384"/>
                </a:cubicBezTo>
                <a:cubicBezTo>
                  <a:pt x="3762297" y="1062384"/>
                  <a:pt x="3813423" y="1094262"/>
                  <a:pt x="3864158" y="1126141"/>
                </a:cubicBezTo>
                <a:lnTo>
                  <a:pt x="3928942" y="1160694"/>
                </a:lnTo>
                <a:lnTo>
                  <a:pt x="3884463" y="1130650"/>
                </a:lnTo>
                <a:cubicBezTo>
                  <a:pt x="3824711" y="1080547"/>
                  <a:pt x="3775606" y="1021711"/>
                  <a:pt x="3659968" y="1021711"/>
                </a:cubicBezTo>
                <a:close/>
                <a:moveTo>
                  <a:pt x="8515980" y="1009480"/>
                </a:moveTo>
                <a:cubicBezTo>
                  <a:pt x="8438949" y="1009480"/>
                  <a:pt x="8391348" y="1037516"/>
                  <a:pt x="8350407" y="1072122"/>
                </a:cubicBezTo>
                <a:lnTo>
                  <a:pt x="8315013" y="1104466"/>
                </a:lnTo>
                <a:lnTo>
                  <a:pt x="8329973" y="1092829"/>
                </a:lnTo>
                <a:cubicBezTo>
                  <a:pt x="8375229" y="1057126"/>
                  <a:pt x="8425727" y="1025389"/>
                  <a:pt x="8515581" y="1025389"/>
                </a:cubicBezTo>
                <a:cubicBezTo>
                  <a:pt x="8618272" y="1025389"/>
                  <a:pt x="8669477" y="1066821"/>
                  <a:pt x="8720233" y="1108253"/>
                </a:cubicBezTo>
                <a:lnTo>
                  <a:pt x="8720330" y="1108329"/>
                </a:lnTo>
                <a:lnTo>
                  <a:pt x="8678529" y="1070012"/>
                </a:lnTo>
                <a:cubicBezTo>
                  <a:pt x="8638399" y="1036383"/>
                  <a:pt x="8591439" y="1009480"/>
                  <a:pt x="8515980" y="1009480"/>
                </a:cubicBezTo>
                <a:close/>
                <a:moveTo>
                  <a:pt x="4461532" y="1009480"/>
                </a:moveTo>
                <a:cubicBezTo>
                  <a:pt x="4384502" y="1009480"/>
                  <a:pt x="4336901" y="1037516"/>
                  <a:pt x="4295960" y="1072122"/>
                </a:cubicBezTo>
                <a:lnTo>
                  <a:pt x="4260568" y="1104464"/>
                </a:lnTo>
                <a:lnTo>
                  <a:pt x="4275526" y="1092829"/>
                </a:lnTo>
                <a:cubicBezTo>
                  <a:pt x="4320782" y="1057126"/>
                  <a:pt x="4371279" y="1025389"/>
                  <a:pt x="4461133" y="1025389"/>
                </a:cubicBezTo>
                <a:cubicBezTo>
                  <a:pt x="4563824" y="1025389"/>
                  <a:pt x="4615029" y="1066821"/>
                  <a:pt x="4665785" y="1108253"/>
                </a:cubicBezTo>
                <a:lnTo>
                  <a:pt x="4665888" y="1108333"/>
                </a:lnTo>
                <a:lnTo>
                  <a:pt x="4624082" y="1070012"/>
                </a:lnTo>
                <a:cubicBezTo>
                  <a:pt x="4583952" y="1036383"/>
                  <a:pt x="4536992" y="1009480"/>
                  <a:pt x="4461532" y="1009480"/>
                </a:cubicBezTo>
                <a:close/>
                <a:moveTo>
                  <a:pt x="407085" y="1009480"/>
                </a:moveTo>
                <a:cubicBezTo>
                  <a:pt x="331626" y="1009480"/>
                  <a:pt x="284408" y="1036383"/>
                  <a:pt x="244027" y="1070012"/>
                </a:cubicBezTo>
                <a:lnTo>
                  <a:pt x="202714" y="1107661"/>
                </a:lnTo>
                <a:lnTo>
                  <a:pt x="240894" y="1077852"/>
                </a:lnTo>
                <a:cubicBezTo>
                  <a:pt x="281566" y="1048706"/>
                  <a:pt x="329668" y="1025389"/>
                  <a:pt x="406686" y="1025389"/>
                </a:cubicBezTo>
                <a:cubicBezTo>
                  <a:pt x="509377" y="1025389"/>
                  <a:pt x="560582" y="1066821"/>
                  <a:pt x="611338" y="1108253"/>
                </a:cubicBezTo>
                <a:lnTo>
                  <a:pt x="611441" y="1108333"/>
                </a:lnTo>
                <a:lnTo>
                  <a:pt x="569634" y="1070012"/>
                </a:lnTo>
                <a:cubicBezTo>
                  <a:pt x="529505" y="1036383"/>
                  <a:pt x="482545" y="1009480"/>
                  <a:pt x="407085" y="1009480"/>
                </a:cubicBezTo>
                <a:close/>
                <a:moveTo>
                  <a:pt x="10141682" y="1003883"/>
                </a:moveTo>
                <a:cubicBezTo>
                  <a:pt x="10028449" y="1003883"/>
                  <a:pt x="9978934" y="1066135"/>
                  <a:pt x="9920701" y="1120605"/>
                </a:cubicBezTo>
                <a:lnTo>
                  <a:pt x="9886045" y="1147366"/>
                </a:lnTo>
                <a:lnTo>
                  <a:pt x="9898388" y="1140034"/>
                </a:lnTo>
                <a:cubicBezTo>
                  <a:pt x="9965529" y="1092879"/>
                  <a:pt x="10013409" y="1029997"/>
                  <a:pt x="10141922" y="1029946"/>
                </a:cubicBezTo>
                <a:cubicBezTo>
                  <a:pt x="10270385" y="1029946"/>
                  <a:pt x="10318309" y="1092810"/>
                  <a:pt x="10385411" y="1139958"/>
                </a:cubicBezTo>
                <a:lnTo>
                  <a:pt x="10394996" y="1145655"/>
                </a:lnTo>
                <a:lnTo>
                  <a:pt x="10362502" y="1120558"/>
                </a:lnTo>
                <a:cubicBezTo>
                  <a:pt x="10304328" y="1066110"/>
                  <a:pt x="10254915" y="1003883"/>
                  <a:pt x="10141682" y="1003883"/>
                </a:cubicBezTo>
                <a:close/>
                <a:moveTo>
                  <a:pt x="6087234" y="1003883"/>
                </a:moveTo>
                <a:cubicBezTo>
                  <a:pt x="5974001" y="1003883"/>
                  <a:pt x="5924488" y="1066135"/>
                  <a:pt x="5866254" y="1120605"/>
                </a:cubicBezTo>
                <a:lnTo>
                  <a:pt x="5831602" y="1147364"/>
                </a:lnTo>
                <a:lnTo>
                  <a:pt x="5843941" y="1140034"/>
                </a:lnTo>
                <a:cubicBezTo>
                  <a:pt x="5911081" y="1092879"/>
                  <a:pt x="5958962" y="1029997"/>
                  <a:pt x="6087474" y="1029946"/>
                </a:cubicBezTo>
                <a:cubicBezTo>
                  <a:pt x="6215937" y="1029946"/>
                  <a:pt x="6263861" y="1092810"/>
                  <a:pt x="6330964" y="1139958"/>
                </a:cubicBezTo>
                <a:lnTo>
                  <a:pt x="6340548" y="1145655"/>
                </a:lnTo>
                <a:lnTo>
                  <a:pt x="6308054" y="1120558"/>
                </a:lnTo>
                <a:cubicBezTo>
                  <a:pt x="6249881" y="1066110"/>
                  <a:pt x="6200468" y="1003883"/>
                  <a:pt x="6087234" y="1003883"/>
                </a:cubicBezTo>
                <a:close/>
                <a:moveTo>
                  <a:pt x="2032787" y="1003883"/>
                </a:moveTo>
                <a:cubicBezTo>
                  <a:pt x="1919554" y="1003883"/>
                  <a:pt x="1870040" y="1066135"/>
                  <a:pt x="1811806" y="1120605"/>
                </a:cubicBezTo>
                <a:lnTo>
                  <a:pt x="1777152" y="1147365"/>
                </a:lnTo>
                <a:lnTo>
                  <a:pt x="1789493" y="1140034"/>
                </a:lnTo>
                <a:cubicBezTo>
                  <a:pt x="1856633" y="1092879"/>
                  <a:pt x="1904514" y="1029997"/>
                  <a:pt x="2033027" y="1029946"/>
                </a:cubicBezTo>
                <a:cubicBezTo>
                  <a:pt x="2161491" y="1029946"/>
                  <a:pt x="2209414" y="1092810"/>
                  <a:pt x="2276517" y="1139958"/>
                </a:cubicBezTo>
                <a:lnTo>
                  <a:pt x="2286101" y="1145656"/>
                </a:lnTo>
                <a:lnTo>
                  <a:pt x="2253607" y="1120558"/>
                </a:lnTo>
                <a:cubicBezTo>
                  <a:pt x="2195434" y="1066110"/>
                  <a:pt x="2146021" y="1003883"/>
                  <a:pt x="2032787" y="1003883"/>
                </a:cubicBezTo>
                <a:close/>
                <a:moveTo>
                  <a:pt x="8515501" y="983977"/>
                </a:moveTo>
                <a:cubicBezTo>
                  <a:pt x="8438531" y="983977"/>
                  <a:pt x="8391038" y="1015750"/>
                  <a:pt x="8350198" y="1054970"/>
                </a:cubicBezTo>
                <a:lnTo>
                  <a:pt x="8318310" y="1088071"/>
                </a:lnTo>
                <a:lnTo>
                  <a:pt x="8329786" y="1077779"/>
                </a:lnTo>
                <a:cubicBezTo>
                  <a:pt x="8375099" y="1036584"/>
                  <a:pt x="8425692" y="999966"/>
                  <a:pt x="8515581" y="999966"/>
                </a:cubicBezTo>
                <a:cubicBezTo>
                  <a:pt x="8592629" y="999966"/>
                  <a:pt x="8640761" y="1026858"/>
                  <a:pt x="8681446" y="1060473"/>
                </a:cubicBezTo>
                <a:lnTo>
                  <a:pt x="8713016" y="1088895"/>
                </a:lnTo>
                <a:lnTo>
                  <a:pt x="8678025" y="1052578"/>
                </a:lnTo>
                <a:cubicBezTo>
                  <a:pt x="8637867" y="1014466"/>
                  <a:pt x="8590900" y="983977"/>
                  <a:pt x="8515501" y="983977"/>
                </a:cubicBezTo>
                <a:close/>
                <a:moveTo>
                  <a:pt x="4461053" y="983977"/>
                </a:moveTo>
                <a:cubicBezTo>
                  <a:pt x="4384084" y="983977"/>
                  <a:pt x="4336590" y="1015750"/>
                  <a:pt x="4295750" y="1054970"/>
                </a:cubicBezTo>
                <a:lnTo>
                  <a:pt x="4263864" y="1088070"/>
                </a:lnTo>
                <a:lnTo>
                  <a:pt x="4275338" y="1077779"/>
                </a:lnTo>
                <a:cubicBezTo>
                  <a:pt x="4320652" y="1036584"/>
                  <a:pt x="4371244" y="999966"/>
                  <a:pt x="4461133" y="999966"/>
                </a:cubicBezTo>
                <a:cubicBezTo>
                  <a:pt x="4538182" y="999966"/>
                  <a:pt x="4586314" y="1026858"/>
                  <a:pt x="4626998" y="1060473"/>
                </a:cubicBezTo>
                <a:lnTo>
                  <a:pt x="4658576" y="1088902"/>
                </a:lnTo>
                <a:lnTo>
                  <a:pt x="4623578" y="1052578"/>
                </a:lnTo>
                <a:cubicBezTo>
                  <a:pt x="4583420" y="1014466"/>
                  <a:pt x="4536453" y="983977"/>
                  <a:pt x="4461053" y="983977"/>
                </a:cubicBezTo>
                <a:close/>
                <a:moveTo>
                  <a:pt x="406607" y="983977"/>
                </a:moveTo>
                <a:cubicBezTo>
                  <a:pt x="331208" y="983977"/>
                  <a:pt x="284094" y="1014466"/>
                  <a:pt x="243812" y="1052578"/>
                </a:cubicBezTo>
                <a:lnTo>
                  <a:pt x="205816" y="1091913"/>
                </a:lnTo>
                <a:lnTo>
                  <a:pt x="240733" y="1060498"/>
                </a:lnTo>
                <a:cubicBezTo>
                  <a:pt x="281461" y="1026869"/>
                  <a:pt x="329639" y="999966"/>
                  <a:pt x="406686" y="999966"/>
                </a:cubicBezTo>
                <a:cubicBezTo>
                  <a:pt x="483734" y="999966"/>
                  <a:pt x="531867" y="1026858"/>
                  <a:pt x="572551" y="1060473"/>
                </a:cubicBezTo>
                <a:lnTo>
                  <a:pt x="604127" y="1088900"/>
                </a:lnTo>
                <a:lnTo>
                  <a:pt x="569131" y="1052578"/>
                </a:lnTo>
                <a:cubicBezTo>
                  <a:pt x="528973" y="1014466"/>
                  <a:pt x="482006" y="983977"/>
                  <a:pt x="406607" y="983977"/>
                </a:cubicBezTo>
                <a:close/>
                <a:moveTo>
                  <a:pt x="9328632" y="971106"/>
                </a:moveTo>
                <a:cubicBezTo>
                  <a:pt x="9216208" y="971106"/>
                  <a:pt x="9166567" y="1043729"/>
                  <a:pt x="9108096" y="1107274"/>
                </a:cubicBezTo>
                <a:lnTo>
                  <a:pt x="9056774" y="1153331"/>
                </a:lnTo>
                <a:lnTo>
                  <a:pt x="9085195" y="1134606"/>
                </a:lnTo>
                <a:cubicBezTo>
                  <a:pt x="9152412" y="1082282"/>
                  <a:pt x="9200548" y="1012517"/>
                  <a:pt x="9328911" y="1012517"/>
                </a:cubicBezTo>
                <a:cubicBezTo>
                  <a:pt x="9457224" y="1012517"/>
                  <a:pt x="9505217" y="1082220"/>
                  <a:pt x="9572314" y="1134498"/>
                </a:cubicBezTo>
                <a:lnTo>
                  <a:pt x="9599135" y="1152181"/>
                </a:lnTo>
                <a:lnTo>
                  <a:pt x="9549202" y="1107227"/>
                </a:lnTo>
                <a:cubicBezTo>
                  <a:pt x="9490963" y="1043704"/>
                  <a:pt x="9441505" y="971106"/>
                  <a:pt x="9328632" y="971106"/>
                </a:cubicBezTo>
                <a:close/>
                <a:moveTo>
                  <a:pt x="5274185" y="971106"/>
                </a:moveTo>
                <a:cubicBezTo>
                  <a:pt x="5161761" y="971106"/>
                  <a:pt x="5112120" y="1043729"/>
                  <a:pt x="5053649" y="1107274"/>
                </a:cubicBezTo>
                <a:lnTo>
                  <a:pt x="5002327" y="1153331"/>
                </a:lnTo>
                <a:lnTo>
                  <a:pt x="5030747" y="1134606"/>
                </a:lnTo>
                <a:cubicBezTo>
                  <a:pt x="5097964" y="1082282"/>
                  <a:pt x="5146100" y="1012517"/>
                  <a:pt x="5274463" y="1012517"/>
                </a:cubicBezTo>
                <a:cubicBezTo>
                  <a:pt x="5402777" y="1012517"/>
                  <a:pt x="5450769" y="1082220"/>
                  <a:pt x="5517867" y="1134498"/>
                </a:cubicBezTo>
                <a:lnTo>
                  <a:pt x="5544691" y="1152183"/>
                </a:lnTo>
                <a:lnTo>
                  <a:pt x="5494755" y="1107227"/>
                </a:lnTo>
                <a:cubicBezTo>
                  <a:pt x="5436516" y="1043704"/>
                  <a:pt x="5387059" y="971106"/>
                  <a:pt x="5274185" y="971106"/>
                </a:cubicBezTo>
                <a:close/>
                <a:moveTo>
                  <a:pt x="1219737" y="971106"/>
                </a:moveTo>
                <a:cubicBezTo>
                  <a:pt x="1107313" y="971106"/>
                  <a:pt x="1057672" y="1043729"/>
                  <a:pt x="999201" y="1107274"/>
                </a:cubicBezTo>
                <a:lnTo>
                  <a:pt x="947882" y="1153329"/>
                </a:lnTo>
                <a:lnTo>
                  <a:pt x="976299" y="1134606"/>
                </a:lnTo>
                <a:cubicBezTo>
                  <a:pt x="1043516" y="1082282"/>
                  <a:pt x="1091652" y="1012517"/>
                  <a:pt x="1220016" y="1012517"/>
                </a:cubicBezTo>
                <a:cubicBezTo>
                  <a:pt x="1348329" y="1012517"/>
                  <a:pt x="1396321" y="1082220"/>
                  <a:pt x="1463419" y="1134498"/>
                </a:cubicBezTo>
                <a:lnTo>
                  <a:pt x="1490242" y="1152183"/>
                </a:lnTo>
                <a:lnTo>
                  <a:pt x="1440307" y="1107227"/>
                </a:lnTo>
                <a:cubicBezTo>
                  <a:pt x="1382068" y="1043704"/>
                  <a:pt x="1332610" y="971106"/>
                  <a:pt x="1219737" y="971106"/>
                </a:cubicBezTo>
                <a:close/>
                <a:moveTo>
                  <a:pt x="11768823" y="970706"/>
                </a:moveTo>
                <a:cubicBezTo>
                  <a:pt x="11655860" y="970706"/>
                  <a:pt x="11606362" y="1043354"/>
                  <a:pt x="11548049" y="1106922"/>
                </a:cubicBezTo>
                <a:lnTo>
                  <a:pt x="11497574" y="1152331"/>
                </a:lnTo>
                <a:lnTo>
                  <a:pt x="11525091" y="1134207"/>
                </a:lnTo>
                <a:cubicBezTo>
                  <a:pt x="11592332" y="1081883"/>
                  <a:pt x="11640499" y="1012118"/>
                  <a:pt x="11768863" y="1012118"/>
                </a:cubicBezTo>
                <a:cubicBezTo>
                  <a:pt x="11897226" y="1012118"/>
                  <a:pt x="11945237" y="1081821"/>
                  <a:pt x="12012360" y="1134098"/>
                </a:cubicBezTo>
                <a:lnTo>
                  <a:pt x="12039636" y="1152074"/>
                </a:lnTo>
                <a:lnTo>
                  <a:pt x="11989440" y="1106874"/>
                </a:lnTo>
                <a:cubicBezTo>
                  <a:pt x="11931208" y="1043329"/>
                  <a:pt x="11881786" y="970706"/>
                  <a:pt x="11768823" y="970706"/>
                </a:cubicBezTo>
                <a:close/>
                <a:moveTo>
                  <a:pt x="7714375" y="970706"/>
                </a:moveTo>
                <a:cubicBezTo>
                  <a:pt x="7601412" y="970706"/>
                  <a:pt x="7551914" y="1043354"/>
                  <a:pt x="7493601" y="1106922"/>
                </a:cubicBezTo>
                <a:lnTo>
                  <a:pt x="7443126" y="1152332"/>
                </a:lnTo>
                <a:lnTo>
                  <a:pt x="7470643" y="1134207"/>
                </a:lnTo>
                <a:cubicBezTo>
                  <a:pt x="7537884" y="1081883"/>
                  <a:pt x="7586051" y="1012118"/>
                  <a:pt x="7714415" y="1012118"/>
                </a:cubicBezTo>
                <a:cubicBezTo>
                  <a:pt x="7849196" y="1012118"/>
                  <a:pt x="7895390" y="1088965"/>
                  <a:pt x="7968137" y="1141798"/>
                </a:cubicBezTo>
                <a:lnTo>
                  <a:pt x="7989269" y="1154734"/>
                </a:lnTo>
                <a:lnTo>
                  <a:pt x="7938644" y="1110833"/>
                </a:lnTo>
                <a:cubicBezTo>
                  <a:pt x="7878792" y="1046387"/>
                  <a:pt x="7829692" y="970706"/>
                  <a:pt x="7714375" y="970706"/>
                </a:cubicBezTo>
                <a:close/>
                <a:moveTo>
                  <a:pt x="3659928" y="970706"/>
                </a:moveTo>
                <a:cubicBezTo>
                  <a:pt x="3546964" y="970706"/>
                  <a:pt x="3497467" y="1043354"/>
                  <a:pt x="3439154" y="1106922"/>
                </a:cubicBezTo>
                <a:lnTo>
                  <a:pt x="3388681" y="1152330"/>
                </a:lnTo>
                <a:lnTo>
                  <a:pt x="3416196" y="1134207"/>
                </a:lnTo>
                <a:cubicBezTo>
                  <a:pt x="3483436" y="1081883"/>
                  <a:pt x="3531604" y="1012118"/>
                  <a:pt x="3659968" y="1012118"/>
                </a:cubicBezTo>
                <a:cubicBezTo>
                  <a:pt x="3794749" y="1012118"/>
                  <a:pt x="3840942" y="1088965"/>
                  <a:pt x="3913690" y="1141798"/>
                </a:cubicBezTo>
                <a:lnTo>
                  <a:pt x="3934823" y="1154735"/>
                </a:lnTo>
                <a:lnTo>
                  <a:pt x="3884198" y="1110833"/>
                </a:lnTo>
                <a:cubicBezTo>
                  <a:pt x="3824346" y="1046387"/>
                  <a:pt x="3775245" y="970706"/>
                  <a:pt x="3659928" y="970706"/>
                </a:cubicBezTo>
                <a:close/>
                <a:moveTo>
                  <a:pt x="10142082" y="968148"/>
                </a:moveTo>
                <a:cubicBezTo>
                  <a:pt x="10029208" y="968193"/>
                  <a:pt x="9979623" y="1041746"/>
                  <a:pt x="9921274" y="1106097"/>
                </a:cubicBezTo>
                <a:lnTo>
                  <a:pt x="9890919" y="1133736"/>
                </a:lnTo>
                <a:lnTo>
                  <a:pt x="9897737" y="1128784"/>
                </a:lnTo>
                <a:cubicBezTo>
                  <a:pt x="9964996" y="1071144"/>
                  <a:pt x="10013589" y="994290"/>
                  <a:pt x="10142001" y="994290"/>
                </a:cubicBezTo>
                <a:cubicBezTo>
                  <a:pt x="10270415" y="994290"/>
                  <a:pt x="10318539" y="1071113"/>
                  <a:pt x="10385700" y="1128730"/>
                </a:cubicBezTo>
                <a:lnTo>
                  <a:pt x="10395416" y="1135785"/>
                </a:lnTo>
                <a:lnTo>
                  <a:pt x="10362728" y="1105998"/>
                </a:lnTo>
                <a:cubicBezTo>
                  <a:pt x="10304439" y="1041642"/>
                  <a:pt x="10254955" y="968103"/>
                  <a:pt x="10142082" y="968148"/>
                </a:cubicBezTo>
                <a:close/>
                <a:moveTo>
                  <a:pt x="6087634" y="968148"/>
                </a:moveTo>
                <a:cubicBezTo>
                  <a:pt x="5974761" y="968193"/>
                  <a:pt x="5925176" y="1041746"/>
                  <a:pt x="5866827" y="1106097"/>
                </a:cubicBezTo>
                <a:lnTo>
                  <a:pt x="5836471" y="1133737"/>
                </a:lnTo>
                <a:lnTo>
                  <a:pt x="5843290" y="1128784"/>
                </a:lnTo>
                <a:cubicBezTo>
                  <a:pt x="5910549" y="1071144"/>
                  <a:pt x="5959141" y="994290"/>
                  <a:pt x="6087554" y="994290"/>
                </a:cubicBezTo>
                <a:cubicBezTo>
                  <a:pt x="6215967" y="994290"/>
                  <a:pt x="6264091" y="1071113"/>
                  <a:pt x="6331253" y="1128730"/>
                </a:cubicBezTo>
                <a:lnTo>
                  <a:pt x="6340969" y="1135786"/>
                </a:lnTo>
                <a:lnTo>
                  <a:pt x="6308281" y="1105998"/>
                </a:lnTo>
                <a:cubicBezTo>
                  <a:pt x="6249991" y="1041642"/>
                  <a:pt x="6200508" y="968103"/>
                  <a:pt x="6087634" y="968148"/>
                </a:cubicBezTo>
                <a:close/>
                <a:moveTo>
                  <a:pt x="2033188" y="968148"/>
                </a:moveTo>
                <a:cubicBezTo>
                  <a:pt x="1920314" y="968193"/>
                  <a:pt x="1870729" y="1041746"/>
                  <a:pt x="1812379" y="1106097"/>
                </a:cubicBezTo>
                <a:lnTo>
                  <a:pt x="1782024" y="1133737"/>
                </a:lnTo>
                <a:lnTo>
                  <a:pt x="1788842" y="1128784"/>
                </a:lnTo>
                <a:cubicBezTo>
                  <a:pt x="1856102" y="1071144"/>
                  <a:pt x="1904694" y="994290"/>
                  <a:pt x="2033107" y="994290"/>
                </a:cubicBezTo>
                <a:cubicBezTo>
                  <a:pt x="2161521" y="994290"/>
                  <a:pt x="2209645" y="1071113"/>
                  <a:pt x="2276806" y="1128730"/>
                </a:cubicBezTo>
                <a:lnTo>
                  <a:pt x="2286524" y="1135787"/>
                </a:lnTo>
                <a:lnTo>
                  <a:pt x="2253834" y="1105998"/>
                </a:lnTo>
                <a:cubicBezTo>
                  <a:pt x="2195545" y="1041642"/>
                  <a:pt x="2146062" y="968103"/>
                  <a:pt x="2033188" y="968148"/>
                </a:cubicBezTo>
                <a:close/>
                <a:moveTo>
                  <a:pt x="8515501" y="958474"/>
                </a:moveTo>
                <a:cubicBezTo>
                  <a:pt x="8438776" y="958474"/>
                  <a:pt x="8391328" y="993984"/>
                  <a:pt x="8350456" y="1037817"/>
                </a:cubicBezTo>
                <a:lnTo>
                  <a:pt x="8325448" y="1066786"/>
                </a:lnTo>
                <a:lnTo>
                  <a:pt x="8329594" y="1062569"/>
                </a:lnTo>
                <a:cubicBezTo>
                  <a:pt x="8374910" y="1015882"/>
                  <a:pt x="8425542" y="974383"/>
                  <a:pt x="8515501" y="974383"/>
                </a:cubicBezTo>
                <a:cubicBezTo>
                  <a:pt x="8592609" y="974383"/>
                  <a:pt x="8640813" y="1004872"/>
                  <a:pt x="8681546" y="1042984"/>
                </a:cubicBezTo>
                <a:lnTo>
                  <a:pt x="8706564" y="1068496"/>
                </a:lnTo>
                <a:lnTo>
                  <a:pt x="8677744" y="1035119"/>
                </a:lnTo>
                <a:cubicBezTo>
                  <a:pt x="8637568" y="992538"/>
                  <a:pt x="8590661" y="958474"/>
                  <a:pt x="8515501" y="958474"/>
                </a:cubicBezTo>
                <a:close/>
                <a:moveTo>
                  <a:pt x="4461053" y="958474"/>
                </a:moveTo>
                <a:cubicBezTo>
                  <a:pt x="4384329" y="958474"/>
                  <a:pt x="4336881" y="993984"/>
                  <a:pt x="4296009" y="1037817"/>
                </a:cubicBezTo>
                <a:lnTo>
                  <a:pt x="4271002" y="1066784"/>
                </a:lnTo>
                <a:lnTo>
                  <a:pt x="4275146" y="1062569"/>
                </a:lnTo>
                <a:cubicBezTo>
                  <a:pt x="4320462" y="1015882"/>
                  <a:pt x="4371095" y="974383"/>
                  <a:pt x="4461053" y="974383"/>
                </a:cubicBezTo>
                <a:cubicBezTo>
                  <a:pt x="4538162" y="974383"/>
                  <a:pt x="4586365" y="1004872"/>
                  <a:pt x="4627099" y="1042984"/>
                </a:cubicBezTo>
                <a:lnTo>
                  <a:pt x="4652120" y="1068498"/>
                </a:lnTo>
                <a:lnTo>
                  <a:pt x="4623298" y="1035119"/>
                </a:lnTo>
                <a:cubicBezTo>
                  <a:pt x="4583120" y="992538"/>
                  <a:pt x="4536213" y="958474"/>
                  <a:pt x="4461053" y="958474"/>
                </a:cubicBezTo>
                <a:close/>
                <a:moveTo>
                  <a:pt x="406607" y="958474"/>
                </a:moveTo>
                <a:cubicBezTo>
                  <a:pt x="331447" y="958474"/>
                  <a:pt x="284383" y="992550"/>
                  <a:pt x="244072" y="1035144"/>
                </a:cubicBezTo>
                <a:lnTo>
                  <a:pt x="212800" y="1071274"/>
                </a:lnTo>
                <a:lnTo>
                  <a:pt x="240545" y="1042984"/>
                </a:lnTo>
                <a:cubicBezTo>
                  <a:pt x="281284" y="1004872"/>
                  <a:pt x="329499" y="974383"/>
                  <a:pt x="406607" y="974383"/>
                </a:cubicBezTo>
                <a:cubicBezTo>
                  <a:pt x="483714" y="974383"/>
                  <a:pt x="531918" y="1004872"/>
                  <a:pt x="572651" y="1042984"/>
                </a:cubicBezTo>
                <a:lnTo>
                  <a:pt x="597674" y="1068500"/>
                </a:lnTo>
                <a:lnTo>
                  <a:pt x="568850" y="1035119"/>
                </a:lnTo>
                <a:cubicBezTo>
                  <a:pt x="528673" y="992538"/>
                  <a:pt x="481766" y="958474"/>
                  <a:pt x="406607" y="958474"/>
                </a:cubicBezTo>
                <a:close/>
                <a:moveTo>
                  <a:pt x="8515501" y="932971"/>
                </a:moveTo>
                <a:cubicBezTo>
                  <a:pt x="8438837" y="932971"/>
                  <a:pt x="8391463" y="972219"/>
                  <a:pt x="8350635" y="1020665"/>
                </a:cubicBezTo>
                <a:lnTo>
                  <a:pt x="8331254" y="1045495"/>
                </a:lnTo>
                <a:lnTo>
                  <a:pt x="8364969" y="1010026"/>
                </a:lnTo>
                <a:cubicBezTo>
                  <a:pt x="8402596" y="974969"/>
                  <a:pt x="8448005" y="948880"/>
                  <a:pt x="8515501" y="948880"/>
                </a:cubicBezTo>
                <a:cubicBezTo>
                  <a:pt x="8592639" y="948880"/>
                  <a:pt x="8640940" y="982944"/>
                  <a:pt x="8681749" y="1025525"/>
                </a:cubicBezTo>
                <a:lnTo>
                  <a:pt x="8708888" y="1056391"/>
                </a:lnTo>
                <a:lnTo>
                  <a:pt x="8697305" y="1041903"/>
                </a:lnTo>
                <a:cubicBezTo>
                  <a:pt x="8652339" y="984233"/>
                  <a:pt x="8603116" y="932971"/>
                  <a:pt x="8515501" y="932971"/>
                </a:cubicBezTo>
                <a:close/>
                <a:moveTo>
                  <a:pt x="4461053" y="932971"/>
                </a:moveTo>
                <a:cubicBezTo>
                  <a:pt x="4384390" y="932971"/>
                  <a:pt x="4337016" y="972219"/>
                  <a:pt x="4296188" y="1020665"/>
                </a:cubicBezTo>
                <a:lnTo>
                  <a:pt x="4276808" y="1045493"/>
                </a:lnTo>
                <a:lnTo>
                  <a:pt x="4310522" y="1010026"/>
                </a:lnTo>
                <a:cubicBezTo>
                  <a:pt x="4348148" y="974969"/>
                  <a:pt x="4393558" y="948880"/>
                  <a:pt x="4461053" y="948880"/>
                </a:cubicBezTo>
                <a:cubicBezTo>
                  <a:pt x="4538191" y="948880"/>
                  <a:pt x="4586492" y="982944"/>
                  <a:pt x="4627302" y="1025525"/>
                </a:cubicBezTo>
                <a:lnTo>
                  <a:pt x="4654450" y="1056402"/>
                </a:lnTo>
                <a:lnTo>
                  <a:pt x="4642858" y="1041903"/>
                </a:lnTo>
                <a:cubicBezTo>
                  <a:pt x="4597892" y="984233"/>
                  <a:pt x="4548670" y="932971"/>
                  <a:pt x="4461053" y="932971"/>
                </a:cubicBezTo>
                <a:close/>
                <a:moveTo>
                  <a:pt x="406607" y="932971"/>
                </a:moveTo>
                <a:cubicBezTo>
                  <a:pt x="331508" y="932971"/>
                  <a:pt x="284515" y="970633"/>
                  <a:pt x="244248" y="1017711"/>
                </a:cubicBezTo>
                <a:lnTo>
                  <a:pt x="219613" y="1049190"/>
                </a:lnTo>
                <a:lnTo>
                  <a:pt x="240384" y="1025550"/>
                </a:lnTo>
                <a:cubicBezTo>
                  <a:pt x="281179" y="982956"/>
                  <a:pt x="329469" y="948880"/>
                  <a:pt x="406607" y="948880"/>
                </a:cubicBezTo>
                <a:cubicBezTo>
                  <a:pt x="483744" y="948880"/>
                  <a:pt x="532046" y="982944"/>
                  <a:pt x="572855" y="1025525"/>
                </a:cubicBezTo>
                <a:lnTo>
                  <a:pt x="600001" y="1056398"/>
                </a:lnTo>
                <a:lnTo>
                  <a:pt x="588411" y="1041903"/>
                </a:lnTo>
                <a:cubicBezTo>
                  <a:pt x="543446" y="984233"/>
                  <a:pt x="494223" y="932971"/>
                  <a:pt x="406607" y="932971"/>
                </a:cubicBezTo>
                <a:close/>
                <a:moveTo>
                  <a:pt x="10142001" y="932492"/>
                </a:moveTo>
                <a:cubicBezTo>
                  <a:pt x="10057548" y="932492"/>
                  <a:pt x="10008582" y="980229"/>
                  <a:pt x="9964746" y="1035425"/>
                </a:cubicBezTo>
                <a:lnTo>
                  <a:pt x="9922380" y="1090467"/>
                </a:lnTo>
                <a:lnTo>
                  <a:pt x="9918528" y="1094731"/>
                </a:lnTo>
                <a:lnTo>
                  <a:pt x="9891813" y="1122773"/>
                </a:lnTo>
                <a:lnTo>
                  <a:pt x="9897979" y="1117478"/>
                </a:lnTo>
                <a:lnTo>
                  <a:pt x="9918528" y="1094731"/>
                </a:lnTo>
                <a:lnTo>
                  <a:pt x="9921496" y="1091616"/>
                </a:lnTo>
                <a:lnTo>
                  <a:pt x="9922380" y="1090467"/>
                </a:lnTo>
                <a:lnTo>
                  <a:pt x="9946369" y="1063913"/>
                </a:lnTo>
                <a:cubicBezTo>
                  <a:pt x="9994325" y="1009637"/>
                  <a:pt x="10045622" y="958555"/>
                  <a:pt x="10142082" y="958555"/>
                </a:cubicBezTo>
                <a:cubicBezTo>
                  <a:pt x="10244973" y="958555"/>
                  <a:pt x="10296458" y="1016656"/>
                  <a:pt x="10347303" y="1074756"/>
                </a:cubicBezTo>
                <a:lnTo>
                  <a:pt x="10362210" y="1091146"/>
                </a:lnTo>
                <a:lnTo>
                  <a:pt x="10304434" y="1017333"/>
                </a:lnTo>
                <a:cubicBezTo>
                  <a:pt x="10264113" y="970199"/>
                  <a:pt x="10217070" y="932492"/>
                  <a:pt x="10142001" y="932492"/>
                </a:cubicBezTo>
                <a:close/>
                <a:moveTo>
                  <a:pt x="6087554" y="932492"/>
                </a:moveTo>
                <a:cubicBezTo>
                  <a:pt x="6003102" y="932492"/>
                  <a:pt x="5954135" y="980229"/>
                  <a:pt x="5910299" y="1035425"/>
                </a:cubicBezTo>
                <a:lnTo>
                  <a:pt x="5867937" y="1090462"/>
                </a:lnTo>
                <a:lnTo>
                  <a:pt x="5864067" y="1094746"/>
                </a:lnTo>
                <a:lnTo>
                  <a:pt x="5837370" y="1122770"/>
                </a:lnTo>
                <a:lnTo>
                  <a:pt x="5843531" y="1117478"/>
                </a:lnTo>
                <a:lnTo>
                  <a:pt x="5864067" y="1094746"/>
                </a:lnTo>
                <a:lnTo>
                  <a:pt x="5867049" y="1091616"/>
                </a:lnTo>
                <a:lnTo>
                  <a:pt x="5867937" y="1090462"/>
                </a:lnTo>
                <a:lnTo>
                  <a:pt x="5891922" y="1063913"/>
                </a:lnTo>
                <a:cubicBezTo>
                  <a:pt x="5939878" y="1009637"/>
                  <a:pt x="5991175" y="958555"/>
                  <a:pt x="6087634" y="958555"/>
                </a:cubicBezTo>
                <a:cubicBezTo>
                  <a:pt x="6190525" y="958555"/>
                  <a:pt x="6242010" y="1016656"/>
                  <a:pt x="6292855" y="1074756"/>
                </a:cubicBezTo>
                <a:lnTo>
                  <a:pt x="6307765" y="1091149"/>
                </a:lnTo>
                <a:lnTo>
                  <a:pt x="6249987" y="1017333"/>
                </a:lnTo>
                <a:cubicBezTo>
                  <a:pt x="6209665" y="970199"/>
                  <a:pt x="6162623" y="932492"/>
                  <a:pt x="6087554" y="932492"/>
                </a:cubicBezTo>
                <a:close/>
                <a:moveTo>
                  <a:pt x="2033107" y="932492"/>
                </a:moveTo>
                <a:cubicBezTo>
                  <a:pt x="1948654" y="932492"/>
                  <a:pt x="1899688" y="980229"/>
                  <a:pt x="1855851" y="1035425"/>
                </a:cubicBezTo>
                <a:lnTo>
                  <a:pt x="1813485" y="1090467"/>
                </a:lnTo>
                <a:lnTo>
                  <a:pt x="1809632" y="1094733"/>
                </a:lnTo>
                <a:lnTo>
                  <a:pt x="1782920" y="1122772"/>
                </a:lnTo>
                <a:lnTo>
                  <a:pt x="1789084" y="1117478"/>
                </a:lnTo>
                <a:lnTo>
                  <a:pt x="1809632" y="1094733"/>
                </a:lnTo>
                <a:lnTo>
                  <a:pt x="1812601" y="1091616"/>
                </a:lnTo>
                <a:lnTo>
                  <a:pt x="1813485" y="1090467"/>
                </a:lnTo>
                <a:lnTo>
                  <a:pt x="1837475" y="1063913"/>
                </a:lnTo>
                <a:cubicBezTo>
                  <a:pt x="1885431" y="1009637"/>
                  <a:pt x="1936728" y="958555"/>
                  <a:pt x="2033188" y="958555"/>
                </a:cubicBezTo>
                <a:cubicBezTo>
                  <a:pt x="2136078" y="958555"/>
                  <a:pt x="2187563" y="1016656"/>
                  <a:pt x="2238409" y="1074756"/>
                </a:cubicBezTo>
                <a:lnTo>
                  <a:pt x="2253320" y="1091151"/>
                </a:lnTo>
                <a:lnTo>
                  <a:pt x="2195541" y="1017333"/>
                </a:lnTo>
                <a:cubicBezTo>
                  <a:pt x="2155219" y="970199"/>
                  <a:pt x="2108177" y="932492"/>
                  <a:pt x="2033107" y="932492"/>
                </a:cubicBezTo>
                <a:close/>
                <a:moveTo>
                  <a:pt x="9329271" y="920100"/>
                </a:moveTo>
                <a:cubicBezTo>
                  <a:pt x="9216847" y="920100"/>
                  <a:pt x="9167332" y="1008887"/>
                  <a:pt x="9108901" y="1086575"/>
                </a:cubicBezTo>
                <a:lnTo>
                  <a:pt x="9064042" y="1135794"/>
                </a:lnTo>
                <a:lnTo>
                  <a:pt x="9084483" y="1118468"/>
                </a:lnTo>
                <a:cubicBezTo>
                  <a:pt x="9151767" y="1051201"/>
                  <a:pt x="9200478" y="961512"/>
                  <a:pt x="9328791" y="961512"/>
                </a:cubicBezTo>
                <a:cubicBezTo>
                  <a:pt x="9457154" y="961512"/>
                  <a:pt x="9505478" y="1051139"/>
                  <a:pt x="9572621" y="1118360"/>
                </a:cubicBezTo>
                <a:lnTo>
                  <a:pt x="9596121" y="1138288"/>
                </a:lnTo>
                <a:lnTo>
                  <a:pt x="9549123" y="1086528"/>
                </a:lnTo>
                <a:cubicBezTo>
                  <a:pt x="9490956" y="1008861"/>
                  <a:pt x="9441695" y="920100"/>
                  <a:pt x="9329271" y="920100"/>
                </a:cubicBezTo>
                <a:close/>
                <a:moveTo>
                  <a:pt x="5274824" y="920100"/>
                </a:moveTo>
                <a:cubicBezTo>
                  <a:pt x="5162400" y="920100"/>
                  <a:pt x="5112885" y="1008887"/>
                  <a:pt x="5054454" y="1086575"/>
                </a:cubicBezTo>
                <a:lnTo>
                  <a:pt x="5009596" y="1135793"/>
                </a:lnTo>
                <a:lnTo>
                  <a:pt x="5030035" y="1118468"/>
                </a:lnTo>
                <a:cubicBezTo>
                  <a:pt x="5097320" y="1051201"/>
                  <a:pt x="5146031" y="961512"/>
                  <a:pt x="5274343" y="961512"/>
                </a:cubicBezTo>
                <a:cubicBezTo>
                  <a:pt x="5402707" y="961512"/>
                  <a:pt x="5451031" y="1051139"/>
                  <a:pt x="5518174" y="1118360"/>
                </a:cubicBezTo>
                <a:lnTo>
                  <a:pt x="5541673" y="1138287"/>
                </a:lnTo>
                <a:lnTo>
                  <a:pt x="5494676" y="1086528"/>
                </a:lnTo>
                <a:cubicBezTo>
                  <a:pt x="5436509" y="1008861"/>
                  <a:pt x="5387248" y="920100"/>
                  <a:pt x="5274824" y="920100"/>
                </a:cubicBezTo>
                <a:close/>
                <a:moveTo>
                  <a:pt x="1220376" y="920100"/>
                </a:moveTo>
                <a:cubicBezTo>
                  <a:pt x="1107952" y="920100"/>
                  <a:pt x="1058438" y="1008887"/>
                  <a:pt x="1000007" y="1086575"/>
                </a:cubicBezTo>
                <a:lnTo>
                  <a:pt x="955150" y="1135791"/>
                </a:lnTo>
                <a:lnTo>
                  <a:pt x="975588" y="1118468"/>
                </a:lnTo>
                <a:cubicBezTo>
                  <a:pt x="1042872" y="1051201"/>
                  <a:pt x="1091583" y="961512"/>
                  <a:pt x="1219896" y="961512"/>
                </a:cubicBezTo>
                <a:cubicBezTo>
                  <a:pt x="1348259" y="961512"/>
                  <a:pt x="1396583" y="1051139"/>
                  <a:pt x="1463726" y="1118360"/>
                </a:cubicBezTo>
                <a:lnTo>
                  <a:pt x="1487228" y="1138290"/>
                </a:lnTo>
                <a:lnTo>
                  <a:pt x="1440228" y="1086528"/>
                </a:lnTo>
                <a:cubicBezTo>
                  <a:pt x="1382062" y="1008861"/>
                  <a:pt x="1332800" y="920100"/>
                  <a:pt x="1220376" y="920100"/>
                </a:cubicBezTo>
                <a:close/>
                <a:moveTo>
                  <a:pt x="11768823" y="919860"/>
                </a:moveTo>
                <a:cubicBezTo>
                  <a:pt x="11656218" y="919860"/>
                  <a:pt x="11606701" y="1008647"/>
                  <a:pt x="11548288" y="1086335"/>
                </a:cubicBezTo>
                <a:lnTo>
                  <a:pt x="11500851" y="1138397"/>
                </a:lnTo>
                <a:lnTo>
                  <a:pt x="11524810" y="1118090"/>
                </a:lnTo>
                <a:cubicBezTo>
                  <a:pt x="11592020" y="1050839"/>
                  <a:pt x="11640419" y="961162"/>
                  <a:pt x="11768982" y="961113"/>
                </a:cubicBezTo>
                <a:cubicBezTo>
                  <a:pt x="11897545" y="961063"/>
                  <a:pt x="11945756" y="1050734"/>
                  <a:pt x="12012826" y="1117994"/>
                </a:cubicBezTo>
                <a:lnTo>
                  <a:pt x="12035747" y="1137458"/>
                </a:lnTo>
                <a:lnTo>
                  <a:pt x="11989167" y="1086288"/>
                </a:lnTo>
                <a:cubicBezTo>
                  <a:pt x="11930842" y="1008621"/>
                  <a:pt x="11881427" y="919860"/>
                  <a:pt x="11768823" y="919860"/>
                </a:cubicBezTo>
                <a:close/>
                <a:moveTo>
                  <a:pt x="7714375" y="919860"/>
                </a:moveTo>
                <a:cubicBezTo>
                  <a:pt x="7601771" y="919860"/>
                  <a:pt x="7552253" y="1008647"/>
                  <a:pt x="7493840" y="1086335"/>
                </a:cubicBezTo>
                <a:lnTo>
                  <a:pt x="7446401" y="1138400"/>
                </a:lnTo>
                <a:lnTo>
                  <a:pt x="7470363" y="1118090"/>
                </a:lnTo>
                <a:cubicBezTo>
                  <a:pt x="7537573" y="1050839"/>
                  <a:pt x="7585972" y="961162"/>
                  <a:pt x="7714534" y="961113"/>
                </a:cubicBezTo>
                <a:cubicBezTo>
                  <a:pt x="7849526" y="961060"/>
                  <a:pt x="7895929" y="1059925"/>
                  <a:pt x="7968593" y="1127900"/>
                </a:cubicBezTo>
                <a:lnTo>
                  <a:pt x="7969206" y="1128384"/>
                </a:lnTo>
                <a:lnTo>
                  <a:pt x="7938377" y="1091127"/>
                </a:lnTo>
                <a:cubicBezTo>
                  <a:pt x="7878427" y="1012358"/>
                  <a:pt x="7829325" y="919860"/>
                  <a:pt x="7714375" y="919860"/>
                </a:cubicBezTo>
                <a:close/>
                <a:moveTo>
                  <a:pt x="3659928" y="919860"/>
                </a:moveTo>
                <a:cubicBezTo>
                  <a:pt x="3547324" y="919860"/>
                  <a:pt x="3497807" y="1008647"/>
                  <a:pt x="3439394" y="1086335"/>
                </a:cubicBezTo>
                <a:lnTo>
                  <a:pt x="3391958" y="1138396"/>
                </a:lnTo>
                <a:lnTo>
                  <a:pt x="3415916" y="1118090"/>
                </a:lnTo>
                <a:cubicBezTo>
                  <a:pt x="3483126" y="1050839"/>
                  <a:pt x="3531525" y="961162"/>
                  <a:pt x="3660088" y="961113"/>
                </a:cubicBezTo>
                <a:cubicBezTo>
                  <a:pt x="3795079" y="961060"/>
                  <a:pt x="3841482" y="1059925"/>
                  <a:pt x="3914146" y="1127900"/>
                </a:cubicBezTo>
                <a:lnTo>
                  <a:pt x="3914758" y="1128383"/>
                </a:lnTo>
                <a:lnTo>
                  <a:pt x="3883930" y="1091127"/>
                </a:lnTo>
                <a:cubicBezTo>
                  <a:pt x="3823980" y="1012358"/>
                  <a:pt x="3774878" y="919860"/>
                  <a:pt x="3659928" y="919860"/>
                </a:cubicBezTo>
                <a:close/>
                <a:moveTo>
                  <a:pt x="10956130" y="916003"/>
                </a:moveTo>
                <a:cubicBezTo>
                  <a:pt x="10806232" y="916003"/>
                  <a:pt x="10767678" y="1075555"/>
                  <a:pt x="10670888" y="1155331"/>
                </a:cubicBezTo>
                <a:lnTo>
                  <a:pt x="10644133" y="1171241"/>
                </a:lnTo>
                <a:lnTo>
                  <a:pt x="10668292" y="1162431"/>
                </a:lnTo>
                <a:cubicBezTo>
                  <a:pt x="10763092" y="1114557"/>
                  <a:pt x="10801736" y="1018802"/>
                  <a:pt x="10956132" y="1018742"/>
                </a:cubicBezTo>
                <a:cubicBezTo>
                  <a:pt x="11110108" y="1018742"/>
                  <a:pt x="11148062" y="1114438"/>
                  <a:pt x="11242341" y="1162286"/>
                </a:cubicBezTo>
                <a:lnTo>
                  <a:pt x="11266757" y="1171227"/>
                </a:lnTo>
                <a:lnTo>
                  <a:pt x="11239922" y="1155197"/>
                </a:lnTo>
                <a:cubicBezTo>
                  <a:pt x="11143729" y="1075465"/>
                  <a:pt x="11106030" y="916003"/>
                  <a:pt x="10956130" y="916003"/>
                </a:cubicBezTo>
                <a:close/>
                <a:moveTo>
                  <a:pt x="6901683" y="916003"/>
                </a:moveTo>
                <a:cubicBezTo>
                  <a:pt x="6751785" y="916003"/>
                  <a:pt x="6713230" y="1075555"/>
                  <a:pt x="6616441" y="1155331"/>
                </a:cubicBezTo>
                <a:lnTo>
                  <a:pt x="6589686" y="1171241"/>
                </a:lnTo>
                <a:lnTo>
                  <a:pt x="6613845" y="1162431"/>
                </a:lnTo>
                <a:cubicBezTo>
                  <a:pt x="6708645" y="1114557"/>
                  <a:pt x="6747289" y="1018802"/>
                  <a:pt x="6901684" y="1018742"/>
                </a:cubicBezTo>
                <a:cubicBezTo>
                  <a:pt x="7055660" y="1018742"/>
                  <a:pt x="7093615" y="1114438"/>
                  <a:pt x="7187893" y="1162286"/>
                </a:cubicBezTo>
                <a:lnTo>
                  <a:pt x="7212310" y="1171227"/>
                </a:lnTo>
                <a:lnTo>
                  <a:pt x="7185475" y="1155197"/>
                </a:lnTo>
                <a:cubicBezTo>
                  <a:pt x="7089281" y="1075465"/>
                  <a:pt x="7051582" y="916003"/>
                  <a:pt x="6901683" y="916003"/>
                </a:cubicBezTo>
                <a:close/>
                <a:moveTo>
                  <a:pt x="2847236" y="916003"/>
                </a:moveTo>
                <a:cubicBezTo>
                  <a:pt x="2697337" y="916003"/>
                  <a:pt x="2658783" y="1075555"/>
                  <a:pt x="2561993" y="1155331"/>
                </a:cubicBezTo>
                <a:lnTo>
                  <a:pt x="2535239" y="1171241"/>
                </a:lnTo>
                <a:lnTo>
                  <a:pt x="2559397" y="1162431"/>
                </a:lnTo>
                <a:cubicBezTo>
                  <a:pt x="2654197" y="1114557"/>
                  <a:pt x="2692841" y="1018802"/>
                  <a:pt x="2847236" y="1018742"/>
                </a:cubicBezTo>
                <a:cubicBezTo>
                  <a:pt x="3001212" y="1018742"/>
                  <a:pt x="3039167" y="1114438"/>
                  <a:pt x="3133445" y="1162286"/>
                </a:cubicBezTo>
                <a:lnTo>
                  <a:pt x="3157863" y="1171227"/>
                </a:lnTo>
                <a:lnTo>
                  <a:pt x="3131027" y="1155197"/>
                </a:lnTo>
                <a:cubicBezTo>
                  <a:pt x="3034833" y="1075465"/>
                  <a:pt x="2997134" y="916003"/>
                  <a:pt x="2847236" y="916003"/>
                </a:cubicBezTo>
                <a:close/>
                <a:moveTo>
                  <a:pt x="10142001" y="896916"/>
                </a:moveTo>
                <a:cubicBezTo>
                  <a:pt x="10054385" y="896916"/>
                  <a:pt x="10005010" y="955064"/>
                  <a:pt x="9959939" y="1020481"/>
                </a:cubicBezTo>
                <a:lnTo>
                  <a:pt x="9916856" y="1081519"/>
                </a:lnTo>
                <a:lnTo>
                  <a:pt x="9936230" y="1057007"/>
                </a:lnTo>
                <a:cubicBezTo>
                  <a:pt x="9987286" y="989953"/>
                  <a:pt x="10039151" y="922898"/>
                  <a:pt x="10142001" y="922898"/>
                </a:cubicBezTo>
                <a:cubicBezTo>
                  <a:pt x="10244852" y="922898"/>
                  <a:pt x="10296497" y="989953"/>
                  <a:pt x="10347443" y="1056997"/>
                </a:cubicBezTo>
                <a:lnTo>
                  <a:pt x="10355315" y="1066969"/>
                </a:lnTo>
                <a:lnTo>
                  <a:pt x="10304322" y="993039"/>
                </a:lnTo>
                <a:cubicBezTo>
                  <a:pt x="10264072" y="939637"/>
                  <a:pt x="10217101" y="896916"/>
                  <a:pt x="10142001" y="896916"/>
                </a:cubicBezTo>
                <a:close/>
                <a:moveTo>
                  <a:pt x="6087554" y="896916"/>
                </a:moveTo>
                <a:cubicBezTo>
                  <a:pt x="5999939" y="896916"/>
                  <a:pt x="5950563" y="955064"/>
                  <a:pt x="5905492" y="1020481"/>
                </a:cubicBezTo>
                <a:lnTo>
                  <a:pt x="5862411" y="1081516"/>
                </a:lnTo>
                <a:lnTo>
                  <a:pt x="5881783" y="1057007"/>
                </a:lnTo>
                <a:cubicBezTo>
                  <a:pt x="5932839" y="989953"/>
                  <a:pt x="5984704" y="922898"/>
                  <a:pt x="6087554" y="922898"/>
                </a:cubicBezTo>
                <a:cubicBezTo>
                  <a:pt x="6190405" y="922898"/>
                  <a:pt x="6242050" y="989953"/>
                  <a:pt x="6292995" y="1056997"/>
                </a:cubicBezTo>
                <a:lnTo>
                  <a:pt x="6300865" y="1066966"/>
                </a:lnTo>
                <a:lnTo>
                  <a:pt x="6249874" y="993039"/>
                </a:lnTo>
                <a:cubicBezTo>
                  <a:pt x="6209624" y="939637"/>
                  <a:pt x="6162653" y="896916"/>
                  <a:pt x="6087554" y="896916"/>
                </a:cubicBezTo>
                <a:close/>
                <a:moveTo>
                  <a:pt x="2033107" y="896916"/>
                </a:moveTo>
                <a:cubicBezTo>
                  <a:pt x="1945492" y="896916"/>
                  <a:pt x="1896116" y="955064"/>
                  <a:pt x="1851045" y="1020481"/>
                </a:cubicBezTo>
                <a:lnTo>
                  <a:pt x="1807962" y="1081518"/>
                </a:lnTo>
                <a:lnTo>
                  <a:pt x="1827336" y="1057007"/>
                </a:lnTo>
                <a:cubicBezTo>
                  <a:pt x="1878392" y="989953"/>
                  <a:pt x="1930257" y="922898"/>
                  <a:pt x="2033107" y="922898"/>
                </a:cubicBezTo>
                <a:cubicBezTo>
                  <a:pt x="2135958" y="922898"/>
                  <a:pt x="2187604" y="989953"/>
                  <a:pt x="2238549" y="1056997"/>
                </a:cubicBezTo>
                <a:lnTo>
                  <a:pt x="2246415" y="1066961"/>
                </a:lnTo>
                <a:lnTo>
                  <a:pt x="2195428" y="993039"/>
                </a:lnTo>
                <a:cubicBezTo>
                  <a:pt x="2155177" y="939637"/>
                  <a:pt x="2108206" y="896916"/>
                  <a:pt x="2033107" y="896916"/>
                </a:cubicBezTo>
                <a:close/>
                <a:moveTo>
                  <a:pt x="9329271" y="869095"/>
                </a:moveTo>
                <a:cubicBezTo>
                  <a:pt x="9242179" y="869095"/>
                  <a:pt x="9192900" y="932568"/>
                  <a:pt x="9147757" y="1003976"/>
                </a:cubicBezTo>
                <a:lnTo>
                  <a:pt x="9083139" y="1103618"/>
                </a:lnTo>
                <a:lnTo>
                  <a:pt x="9084357" y="1102355"/>
                </a:lnTo>
                <a:cubicBezTo>
                  <a:pt x="9151543" y="1020168"/>
                  <a:pt x="9200178" y="910586"/>
                  <a:pt x="9328791" y="910586"/>
                </a:cubicBezTo>
                <a:cubicBezTo>
                  <a:pt x="9457404" y="910586"/>
                  <a:pt x="9505822" y="1020137"/>
                  <a:pt x="9572921" y="1102300"/>
                </a:cubicBezTo>
                <a:lnTo>
                  <a:pt x="9577464" y="1107013"/>
                </a:lnTo>
                <a:lnTo>
                  <a:pt x="9510730" y="1003943"/>
                </a:lnTo>
                <a:cubicBezTo>
                  <a:pt x="9465642" y="932553"/>
                  <a:pt x="9416362" y="869095"/>
                  <a:pt x="9329271" y="869095"/>
                </a:cubicBezTo>
                <a:close/>
                <a:moveTo>
                  <a:pt x="5274824" y="869095"/>
                </a:moveTo>
                <a:cubicBezTo>
                  <a:pt x="5187732" y="869095"/>
                  <a:pt x="5138453" y="932568"/>
                  <a:pt x="5093310" y="1003976"/>
                </a:cubicBezTo>
                <a:lnTo>
                  <a:pt x="5028693" y="1103617"/>
                </a:lnTo>
                <a:lnTo>
                  <a:pt x="5029910" y="1102355"/>
                </a:lnTo>
                <a:cubicBezTo>
                  <a:pt x="5097096" y="1020168"/>
                  <a:pt x="5145731" y="910586"/>
                  <a:pt x="5274343" y="910586"/>
                </a:cubicBezTo>
                <a:cubicBezTo>
                  <a:pt x="5402957" y="910586"/>
                  <a:pt x="5451374" y="1020137"/>
                  <a:pt x="5518474" y="1102300"/>
                </a:cubicBezTo>
                <a:lnTo>
                  <a:pt x="5523017" y="1107013"/>
                </a:lnTo>
                <a:lnTo>
                  <a:pt x="5456283" y="1003943"/>
                </a:lnTo>
                <a:cubicBezTo>
                  <a:pt x="5411195" y="932553"/>
                  <a:pt x="5361915" y="869095"/>
                  <a:pt x="5274824" y="869095"/>
                </a:cubicBezTo>
                <a:close/>
                <a:moveTo>
                  <a:pt x="1220376" y="869095"/>
                </a:moveTo>
                <a:cubicBezTo>
                  <a:pt x="1133285" y="869095"/>
                  <a:pt x="1084006" y="932568"/>
                  <a:pt x="1038863" y="1003976"/>
                </a:cubicBezTo>
                <a:lnTo>
                  <a:pt x="974246" y="1103616"/>
                </a:lnTo>
                <a:lnTo>
                  <a:pt x="975461" y="1102355"/>
                </a:lnTo>
                <a:cubicBezTo>
                  <a:pt x="1042647" y="1020168"/>
                  <a:pt x="1091283" y="910586"/>
                  <a:pt x="1219896" y="910586"/>
                </a:cubicBezTo>
                <a:cubicBezTo>
                  <a:pt x="1348510" y="910586"/>
                  <a:pt x="1396927" y="1020137"/>
                  <a:pt x="1464027" y="1102300"/>
                </a:cubicBezTo>
                <a:lnTo>
                  <a:pt x="1468570" y="1107013"/>
                </a:lnTo>
                <a:lnTo>
                  <a:pt x="1401836" y="1003943"/>
                </a:lnTo>
                <a:cubicBezTo>
                  <a:pt x="1356747" y="932553"/>
                  <a:pt x="1307468" y="869095"/>
                  <a:pt x="1220376" y="869095"/>
                </a:cubicBezTo>
                <a:close/>
                <a:moveTo>
                  <a:pt x="11768742" y="868856"/>
                </a:moveTo>
                <a:cubicBezTo>
                  <a:pt x="11681267" y="868856"/>
                  <a:pt x="11631954" y="932329"/>
                  <a:pt x="11586884" y="1003736"/>
                </a:cubicBezTo>
                <a:lnTo>
                  <a:pt x="11521194" y="1105256"/>
                </a:lnTo>
                <a:lnTo>
                  <a:pt x="11524556" y="1101770"/>
                </a:lnTo>
                <a:cubicBezTo>
                  <a:pt x="11591756" y="1019560"/>
                  <a:pt x="11640429" y="909946"/>
                  <a:pt x="11769143" y="909946"/>
                </a:cubicBezTo>
                <a:cubicBezTo>
                  <a:pt x="11897855" y="909946"/>
                  <a:pt x="11946279" y="1019653"/>
                  <a:pt x="12013291" y="1101934"/>
                </a:cubicBezTo>
                <a:lnTo>
                  <a:pt x="12015656" y="1104394"/>
                </a:lnTo>
                <a:lnTo>
                  <a:pt x="11950536" y="1003704"/>
                </a:lnTo>
                <a:cubicBezTo>
                  <a:pt x="11905500" y="932314"/>
                  <a:pt x="11856219" y="868856"/>
                  <a:pt x="11768742" y="868856"/>
                </a:cubicBezTo>
                <a:close/>
                <a:moveTo>
                  <a:pt x="7714294" y="868856"/>
                </a:moveTo>
                <a:cubicBezTo>
                  <a:pt x="7626819" y="868856"/>
                  <a:pt x="7577507" y="932329"/>
                  <a:pt x="7532436" y="1003736"/>
                </a:cubicBezTo>
                <a:lnTo>
                  <a:pt x="7466748" y="1105255"/>
                </a:lnTo>
                <a:lnTo>
                  <a:pt x="7470108" y="1101770"/>
                </a:lnTo>
                <a:cubicBezTo>
                  <a:pt x="7537308" y="1019560"/>
                  <a:pt x="7585981" y="909946"/>
                  <a:pt x="7714695" y="909946"/>
                </a:cubicBezTo>
                <a:cubicBezTo>
                  <a:pt x="7804794" y="909946"/>
                  <a:pt x="7855551" y="963703"/>
                  <a:pt x="7900882" y="1024179"/>
                </a:cubicBezTo>
                <a:lnTo>
                  <a:pt x="7949407" y="1088157"/>
                </a:lnTo>
                <a:lnTo>
                  <a:pt x="7887587" y="990425"/>
                </a:lnTo>
                <a:cubicBezTo>
                  <a:pt x="7844743" y="924629"/>
                  <a:pt x="7796303" y="868856"/>
                  <a:pt x="7714294" y="868856"/>
                </a:cubicBezTo>
                <a:close/>
                <a:moveTo>
                  <a:pt x="3659848" y="868856"/>
                </a:moveTo>
                <a:cubicBezTo>
                  <a:pt x="3572372" y="868856"/>
                  <a:pt x="3523060" y="932329"/>
                  <a:pt x="3477989" y="1003736"/>
                </a:cubicBezTo>
                <a:lnTo>
                  <a:pt x="3412301" y="1105255"/>
                </a:lnTo>
                <a:lnTo>
                  <a:pt x="3415661" y="1101770"/>
                </a:lnTo>
                <a:cubicBezTo>
                  <a:pt x="3482861" y="1019560"/>
                  <a:pt x="3531535" y="909946"/>
                  <a:pt x="3660248" y="909946"/>
                </a:cubicBezTo>
                <a:cubicBezTo>
                  <a:pt x="3750347" y="909946"/>
                  <a:pt x="3801104" y="963703"/>
                  <a:pt x="3846435" y="1024179"/>
                </a:cubicBezTo>
                <a:lnTo>
                  <a:pt x="3894962" y="1088160"/>
                </a:lnTo>
                <a:lnTo>
                  <a:pt x="3833140" y="990425"/>
                </a:lnTo>
                <a:cubicBezTo>
                  <a:pt x="3790297" y="924629"/>
                  <a:pt x="3741857" y="868856"/>
                  <a:pt x="3659848" y="868856"/>
                </a:cubicBezTo>
                <a:close/>
                <a:moveTo>
                  <a:pt x="10142001" y="860940"/>
                </a:moveTo>
                <a:cubicBezTo>
                  <a:pt x="10054525" y="860940"/>
                  <a:pt x="10005167" y="925974"/>
                  <a:pt x="9960072" y="999137"/>
                </a:cubicBezTo>
                <a:lnTo>
                  <a:pt x="9933335" y="1043372"/>
                </a:lnTo>
                <a:lnTo>
                  <a:pt x="9936230" y="1039219"/>
                </a:lnTo>
                <a:cubicBezTo>
                  <a:pt x="9987246" y="963271"/>
                  <a:pt x="10039071" y="887322"/>
                  <a:pt x="10142001" y="887322"/>
                </a:cubicBezTo>
                <a:cubicBezTo>
                  <a:pt x="10244932" y="887322"/>
                  <a:pt x="10296538" y="963271"/>
                  <a:pt x="10347443" y="1039219"/>
                </a:cubicBezTo>
                <a:lnTo>
                  <a:pt x="10351441" y="1044960"/>
                </a:lnTo>
                <a:lnTo>
                  <a:pt x="10323776" y="999137"/>
                </a:lnTo>
                <a:cubicBezTo>
                  <a:pt x="10278744" y="925974"/>
                  <a:pt x="10229477" y="860940"/>
                  <a:pt x="10142001" y="860940"/>
                </a:cubicBezTo>
                <a:close/>
                <a:moveTo>
                  <a:pt x="6087554" y="860940"/>
                </a:moveTo>
                <a:cubicBezTo>
                  <a:pt x="6000079" y="860940"/>
                  <a:pt x="5950721" y="925974"/>
                  <a:pt x="5905625" y="999137"/>
                </a:cubicBezTo>
                <a:lnTo>
                  <a:pt x="5878887" y="1043373"/>
                </a:lnTo>
                <a:lnTo>
                  <a:pt x="5881783" y="1039219"/>
                </a:lnTo>
                <a:cubicBezTo>
                  <a:pt x="5932799" y="963271"/>
                  <a:pt x="5984624" y="887322"/>
                  <a:pt x="6087554" y="887322"/>
                </a:cubicBezTo>
                <a:cubicBezTo>
                  <a:pt x="6190485" y="887322"/>
                  <a:pt x="6242090" y="963271"/>
                  <a:pt x="6292996" y="1039219"/>
                </a:cubicBezTo>
                <a:lnTo>
                  <a:pt x="6296992" y="1044959"/>
                </a:lnTo>
                <a:lnTo>
                  <a:pt x="6269329" y="999137"/>
                </a:lnTo>
                <a:cubicBezTo>
                  <a:pt x="6224297" y="925974"/>
                  <a:pt x="6175030" y="860940"/>
                  <a:pt x="6087554" y="860940"/>
                </a:cubicBezTo>
                <a:close/>
                <a:moveTo>
                  <a:pt x="2033108" y="860940"/>
                </a:moveTo>
                <a:cubicBezTo>
                  <a:pt x="1945632" y="860940"/>
                  <a:pt x="1896273" y="925974"/>
                  <a:pt x="1851178" y="999137"/>
                </a:cubicBezTo>
                <a:lnTo>
                  <a:pt x="1824437" y="1043377"/>
                </a:lnTo>
                <a:lnTo>
                  <a:pt x="1827336" y="1039219"/>
                </a:lnTo>
                <a:cubicBezTo>
                  <a:pt x="1878352" y="963271"/>
                  <a:pt x="1930177" y="887322"/>
                  <a:pt x="2033107" y="887322"/>
                </a:cubicBezTo>
                <a:cubicBezTo>
                  <a:pt x="2136038" y="887322"/>
                  <a:pt x="2187644" y="963271"/>
                  <a:pt x="2238549" y="1039219"/>
                </a:cubicBezTo>
                <a:lnTo>
                  <a:pt x="2242546" y="1044960"/>
                </a:lnTo>
                <a:lnTo>
                  <a:pt x="2214882" y="999137"/>
                </a:lnTo>
                <a:cubicBezTo>
                  <a:pt x="2169849" y="925974"/>
                  <a:pt x="2120584" y="860940"/>
                  <a:pt x="2033108" y="860940"/>
                </a:cubicBezTo>
                <a:close/>
                <a:moveTo>
                  <a:pt x="10142001" y="825044"/>
                </a:moveTo>
                <a:cubicBezTo>
                  <a:pt x="10054666" y="825044"/>
                  <a:pt x="10005417" y="896964"/>
                  <a:pt x="9960360" y="977874"/>
                </a:cubicBezTo>
                <a:lnTo>
                  <a:pt x="9941537" y="1012327"/>
                </a:lnTo>
                <a:lnTo>
                  <a:pt x="9975205" y="958851"/>
                </a:lnTo>
                <a:cubicBezTo>
                  <a:pt x="10016214" y="899126"/>
                  <a:pt x="10064773" y="851346"/>
                  <a:pt x="10142001" y="851346"/>
                </a:cubicBezTo>
                <a:cubicBezTo>
                  <a:pt x="10219229" y="851346"/>
                  <a:pt x="10267598" y="899126"/>
                  <a:pt x="10308440" y="958851"/>
                </a:cubicBezTo>
                <a:lnTo>
                  <a:pt x="10345527" y="1017985"/>
                </a:lnTo>
                <a:lnTo>
                  <a:pt x="10323618" y="977874"/>
                </a:lnTo>
                <a:cubicBezTo>
                  <a:pt x="10278571" y="896964"/>
                  <a:pt x="10229337" y="825044"/>
                  <a:pt x="10142001" y="825044"/>
                </a:cubicBezTo>
                <a:close/>
                <a:moveTo>
                  <a:pt x="6087554" y="825044"/>
                </a:moveTo>
                <a:cubicBezTo>
                  <a:pt x="6000219" y="825044"/>
                  <a:pt x="5950970" y="896964"/>
                  <a:pt x="5905913" y="977874"/>
                </a:cubicBezTo>
                <a:lnTo>
                  <a:pt x="5887092" y="1012323"/>
                </a:lnTo>
                <a:lnTo>
                  <a:pt x="5920758" y="958851"/>
                </a:lnTo>
                <a:cubicBezTo>
                  <a:pt x="5961767" y="899126"/>
                  <a:pt x="6010327" y="851346"/>
                  <a:pt x="6087554" y="851346"/>
                </a:cubicBezTo>
                <a:cubicBezTo>
                  <a:pt x="6164782" y="851346"/>
                  <a:pt x="6213151" y="899126"/>
                  <a:pt x="6253992" y="958851"/>
                </a:cubicBezTo>
                <a:lnTo>
                  <a:pt x="6291078" y="1017983"/>
                </a:lnTo>
                <a:lnTo>
                  <a:pt x="6269170" y="977874"/>
                </a:lnTo>
                <a:cubicBezTo>
                  <a:pt x="6224124" y="896964"/>
                  <a:pt x="6174890" y="825044"/>
                  <a:pt x="6087554" y="825044"/>
                </a:cubicBezTo>
                <a:close/>
                <a:moveTo>
                  <a:pt x="2033108" y="825044"/>
                </a:moveTo>
                <a:cubicBezTo>
                  <a:pt x="1945772" y="825044"/>
                  <a:pt x="1896523" y="896964"/>
                  <a:pt x="1851466" y="977874"/>
                </a:cubicBezTo>
                <a:lnTo>
                  <a:pt x="1832648" y="1012319"/>
                </a:lnTo>
                <a:lnTo>
                  <a:pt x="1866311" y="958851"/>
                </a:lnTo>
                <a:cubicBezTo>
                  <a:pt x="1907320" y="899126"/>
                  <a:pt x="1955880" y="851346"/>
                  <a:pt x="2033108" y="851346"/>
                </a:cubicBezTo>
                <a:cubicBezTo>
                  <a:pt x="2110335" y="851346"/>
                  <a:pt x="2158704" y="899126"/>
                  <a:pt x="2199545" y="958851"/>
                </a:cubicBezTo>
                <a:lnTo>
                  <a:pt x="2236637" y="1017991"/>
                </a:lnTo>
                <a:lnTo>
                  <a:pt x="2214724" y="977874"/>
                </a:lnTo>
                <a:cubicBezTo>
                  <a:pt x="2169677" y="896964"/>
                  <a:pt x="2120444" y="825044"/>
                  <a:pt x="2033108" y="825044"/>
                </a:cubicBezTo>
                <a:close/>
                <a:moveTo>
                  <a:pt x="9329271" y="818169"/>
                </a:moveTo>
                <a:cubicBezTo>
                  <a:pt x="9220538" y="818169"/>
                  <a:pt x="9170957" y="932600"/>
                  <a:pt x="9114524" y="1036304"/>
                </a:cubicBezTo>
                <a:lnTo>
                  <a:pt x="9094280" y="1070762"/>
                </a:lnTo>
                <a:lnTo>
                  <a:pt x="9123280" y="1025339"/>
                </a:lnTo>
                <a:cubicBezTo>
                  <a:pt x="9174236" y="942445"/>
                  <a:pt x="9225941" y="859541"/>
                  <a:pt x="9328871" y="859501"/>
                </a:cubicBezTo>
                <a:cubicBezTo>
                  <a:pt x="9457534" y="859452"/>
                  <a:pt x="9506220" y="988970"/>
                  <a:pt x="9573338" y="1086116"/>
                </a:cubicBezTo>
                <a:lnTo>
                  <a:pt x="9573401" y="1086193"/>
                </a:lnTo>
                <a:lnTo>
                  <a:pt x="9544107" y="1036259"/>
                </a:lnTo>
                <a:cubicBezTo>
                  <a:pt x="9487727" y="932577"/>
                  <a:pt x="9438003" y="818169"/>
                  <a:pt x="9329271" y="818169"/>
                </a:cubicBezTo>
                <a:close/>
                <a:moveTo>
                  <a:pt x="5274824" y="818169"/>
                </a:moveTo>
                <a:cubicBezTo>
                  <a:pt x="5166091" y="818169"/>
                  <a:pt x="5116510" y="932600"/>
                  <a:pt x="5060077" y="1036304"/>
                </a:cubicBezTo>
                <a:lnTo>
                  <a:pt x="5039837" y="1070755"/>
                </a:lnTo>
                <a:lnTo>
                  <a:pt x="5068833" y="1025339"/>
                </a:lnTo>
                <a:cubicBezTo>
                  <a:pt x="5119788" y="942445"/>
                  <a:pt x="5171493" y="859541"/>
                  <a:pt x="5274423" y="859501"/>
                </a:cubicBezTo>
                <a:cubicBezTo>
                  <a:pt x="5403087" y="859452"/>
                  <a:pt x="5451773" y="988970"/>
                  <a:pt x="5518892" y="1086116"/>
                </a:cubicBezTo>
                <a:lnTo>
                  <a:pt x="5518955" y="1086194"/>
                </a:lnTo>
                <a:lnTo>
                  <a:pt x="5489661" y="1036259"/>
                </a:lnTo>
                <a:cubicBezTo>
                  <a:pt x="5433281" y="932577"/>
                  <a:pt x="5383557" y="818169"/>
                  <a:pt x="5274824" y="818169"/>
                </a:cubicBezTo>
                <a:close/>
                <a:moveTo>
                  <a:pt x="1220376" y="818169"/>
                </a:moveTo>
                <a:cubicBezTo>
                  <a:pt x="1111644" y="818169"/>
                  <a:pt x="1062064" y="932600"/>
                  <a:pt x="1005630" y="1036304"/>
                </a:cubicBezTo>
                <a:lnTo>
                  <a:pt x="985392" y="1070752"/>
                </a:lnTo>
                <a:lnTo>
                  <a:pt x="1014386" y="1025339"/>
                </a:lnTo>
                <a:cubicBezTo>
                  <a:pt x="1065341" y="942445"/>
                  <a:pt x="1117046" y="859541"/>
                  <a:pt x="1219976" y="859501"/>
                </a:cubicBezTo>
                <a:cubicBezTo>
                  <a:pt x="1348639" y="859452"/>
                  <a:pt x="1397325" y="988970"/>
                  <a:pt x="1464444" y="1086116"/>
                </a:cubicBezTo>
                <a:lnTo>
                  <a:pt x="1464508" y="1086194"/>
                </a:lnTo>
                <a:lnTo>
                  <a:pt x="1435213" y="1036259"/>
                </a:lnTo>
                <a:cubicBezTo>
                  <a:pt x="1378833" y="932577"/>
                  <a:pt x="1329109" y="818169"/>
                  <a:pt x="1220376" y="818169"/>
                </a:cubicBezTo>
                <a:close/>
                <a:moveTo>
                  <a:pt x="11768742" y="818009"/>
                </a:moveTo>
                <a:cubicBezTo>
                  <a:pt x="11659747" y="818009"/>
                  <a:pt x="11610048" y="932416"/>
                  <a:pt x="11553626" y="1036111"/>
                </a:cubicBezTo>
                <a:lnTo>
                  <a:pt x="11526153" y="1082903"/>
                </a:lnTo>
                <a:lnTo>
                  <a:pt x="11563051" y="1025110"/>
                </a:lnTo>
                <a:cubicBezTo>
                  <a:pt x="11614007" y="942226"/>
                  <a:pt x="11665732" y="859342"/>
                  <a:pt x="11768742" y="859342"/>
                </a:cubicBezTo>
                <a:cubicBezTo>
                  <a:pt x="11871753" y="859342"/>
                  <a:pt x="11923438" y="942206"/>
                  <a:pt x="11974354" y="1025069"/>
                </a:cubicBezTo>
                <a:lnTo>
                  <a:pt x="12012685" y="1085137"/>
                </a:lnTo>
                <a:lnTo>
                  <a:pt x="11983898" y="1036098"/>
                </a:lnTo>
                <a:cubicBezTo>
                  <a:pt x="11927485" y="932416"/>
                  <a:pt x="11877738" y="818009"/>
                  <a:pt x="11768742" y="818009"/>
                </a:cubicBezTo>
                <a:close/>
                <a:moveTo>
                  <a:pt x="7714294" y="818009"/>
                </a:moveTo>
                <a:cubicBezTo>
                  <a:pt x="7605299" y="818009"/>
                  <a:pt x="7555600" y="932416"/>
                  <a:pt x="7499178" y="1036111"/>
                </a:cubicBezTo>
                <a:lnTo>
                  <a:pt x="7471699" y="1082913"/>
                </a:lnTo>
                <a:lnTo>
                  <a:pt x="7508604" y="1025110"/>
                </a:lnTo>
                <a:cubicBezTo>
                  <a:pt x="7559559" y="942226"/>
                  <a:pt x="7611284" y="859342"/>
                  <a:pt x="7714294" y="859342"/>
                </a:cubicBezTo>
                <a:cubicBezTo>
                  <a:pt x="7835010" y="859342"/>
                  <a:pt x="7885241" y="973138"/>
                  <a:pt x="7946348" y="1067375"/>
                </a:cubicBezTo>
                <a:lnTo>
                  <a:pt x="7950162" y="1072623"/>
                </a:lnTo>
                <a:lnTo>
                  <a:pt x="7887360" y="958281"/>
                </a:lnTo>
                <a:cubicBezTo>
                  <a:pt x="7844461" y="882363"/>
                  <a:pt x="7796041" y="818009"/>
                  <a:pt x="7714294" y="818009"/>
                </a:cubicBezTo>
                <a:close/>
                <a:moveTo>
                  <a:pt x="3659848" y="818009"/>
                </a:moveTo>
                <a:cubicBezTo>
                  <a:pt x="3550854" y="818009"/>
                  <a:pt x="3501154" y="932416"/>
                  <a:pt x="3444732" y="1036111"/>
                </a:cubicBezTo>
                <a:lnTo>
                  <a:pt x="3417255" y="1082909"/>
                </a:lnTo>
                <a:lnTo>
                  <a:pt x="3454157" y="1025110"/>
                </a:lnTo>
                <a:cubicBezTo>
                  <a:pt x="3505112" y="942226"/>
                  <a:pt x="3556838" y="859342"/>
                  <a:pt x="3659848" y="859342"/>
                </a:cubicBezTo>
                <a:cubicBezTo>
                  <a:pt x="3780563" y="859342"/>
                  <a:pt x="3830794" y="973138"/>
                  <a:pt x="3891901" y="1067375"/>
                </a:cubicBezTo>
                <a:lnTo>
                  <a:pt x="3895717" y="1072625"/>
                </a:lnTo>
                <a:lnTo>
                  <a:pt x="3832914" y="958281"/>
                </a:lnTo>
                <a:cubicBezTo>
                  <a:pt x="3790014" y="882363"/>
                  <a:pt x="3741595" y="818009"/>
                  <a:pt x="3659848" y="818009"/>
                </a:cubicBezTo>
                <a:close/>
                <a:moveTo>
                  <a:pt x="10956131" y="803299"/>
                </a:moveTo>
                <a:cubicBezTo>
                  <a:pt x="10803110" y="803299"/>
                  <a:pt x="10766683" y="1036067"/>
                  <a:pt x="10665158" y="1145177"/>
                </a:cubicBezTo>
                <a:lnTo>
                  <a:pt x="10652234" y="1155444"/>
                </a:lnTo>
                <a:lnTo>
                  <a:pt x="10667471" y="1146138"/>
                </a:lnTo>
                <a:cubicBezTo>
                  <a:pt x="10761982" y="1066362"/>
                  <a:pt x="10801675" y="906809"/>
                  <a:pt x="10956130" y="906809"/>
                </a:cubicBezTo>
                <a:cubicBezTo>
                  <a:pt x="11110287" y="906809"/>
                  <a:pt x="11149006" y="1066272"/>
                  <a:pt x="11243048" y="1146003"/>
                </a:cubicBezTo>
                <a:lnTo>
                  <a:pt x="11258585" y="1155521"/>
                </a:lnTo>
                <a:lnTo>
                  <a:pt x="11245522" y="1145107"/>
                </a:lnTo>
                <a:cubicBezTo>
                  <a:pt x="11144502" y="1036019"/>
                  <a:pt x="11109153" y="803299"/>
                  <a:pt x="10956131" y="803299"/>
                </a:cubicBezTo>
                <a:close/>
                <a:moveTo>
                  <a:pt x="6901683" y="803299"/>
                </a:moveTo>
                <a:cubicBezTo>
                  <a:pt x="6748662" y="803299"/>
                  <a:pt x="6712236" y="1036067"/>
                  <a:pt x="6610710" y="1145177"/>
                </a:cubicBezTo>
                <a:lnTo>
                  <a:pt x="6597783" y="1155446"/>
                </a:lnTo>
                <a:lnTo>
                  <a:pt x="6613023" y="1146138"/>
                </a:lnTo>
                <a:cubicBezTo>
                  <a:pt x="6707534" y="1066362"/>
                  <a:pt x="6747228" y="906809"/>
                  <a:pt x="6901683" y="906809"/>
                </a:cubicBezTo>
                <a:cubicBezTo>
                  <a:pt x="7055839" y="906809"/>
                  <a:pt x="7094558" y="1066272"/>
                  <a:pt x="7188601" y="1146003"/>
                </a:cubicBezTo>
                <a:lnTo>
                  <a:pt x="7204136" y="1155520"/>
                </a:lnTo>
                <a:lnTo>
                  <a:pt x="7191074" y="1145107"/>
                </a:lnTo>
                <a:cubicBezTo>
                  <a:pt x="7090054" y="1036019"/>
                  <a:pt x="7054705" y="803299"/>
                  <a:pt x="6901683" y="803299"/>
                </a:cubicBezTo>
                <a:close/>
                <a:moveTo>
                  <a:pt x="2847237" y="803299"/>
                </a:moveTo>
                <a:cubicBezTo>
                  <a:pt x="2694215" y="803299"/>
                  <a:pt x="2657788" y="1036067"/>
                  <a:pt x="2556263" y="1145177"/>
                </a:cubicBezTo>
                <a:lnTo>
                  <a:pt x="2543336" y="1155446"/>
                </a:lnTo>
                <a:lnTo>
                  <a:pt x="2558576" y="1146138"/>
                </a:lnTo>
                <a:cubicBezTo>
                  <a:pt x="2653086" y="1066362"/>
                  <a:pt x="2692780" y="906809"/>
                  <a:pt x="2847236" y="906809"/>
                </a:cubicBezTo>
                <a:cubicBezTo>
                  <a:pt x="3001391" y="906809"/>
                  <a:pt x="3040110" y="1066272"/>
                  <a:pt x="3134153" y="1146003"/>
                </a:cubicBezTo>
                <a:lnTo>
                  <a:pt x="3149690" y="1155521"/>
                </a:lnTo>
                <a:lnTo>
                  <a:pt x="3136627" y="1145107"/>
                </a:lnTo>
                <a:cubicBezTo>
                  <a:pt x="3035607" y="1036019"/>
                  <a:pt x="3000258" y="803299"/>
                  <a:pt x="2847237" y="803299"/>
                </a:cubicBezTo>
                <a:close/>
                <a:moveTo>
                  <a:pt x="9328791" y="767163"/>
                </a:moveTo>
                <a:cubicBezTo>
                  <a:pt x="9219709" y="767163"/>
                  <a:pt x="9170161" y="896849"/>
                  <a:pt x="9113842" y="1014376"/>
                </a:cubicBezTo>
                <a:lnTo>
                  <a:pt x="9097580" y="1045815"/>
                </a:lnTo>
                <a:lnTo>
                  <a:pt x="9122920" y="999886"/>
                </a:lnTo>
                <a:cubicBezTo>
                  <a:pt x="9173756" y="904231"/>
                  <a:pt x="9225461" y="808576"/>
                  <a:pt x="9328871" y="808576"/>
                </a:cubicBezTo>
                <a:cubicBezTo>
                  <a:pt x="9432281" y="808576"/>
                  <a:pt x="9484086" y="904211"/>
                  <a:pt x="9534942" y="999846"/>
                </a:cubicBezTo>
                <a:lnTo>
                  <a:pt x="9560439" y="1046053"/>
                </a:lnTo>
                <a:lnTo>
                  <a:pt x="9544020" y="1014331"/>
                </a:lnTo>
                <a:cubicBezTo>
                  <a:pt x="9487637" y="896825"/>
                  <a:pt x="9437874" y="767163"/>
                  <a:pt x="9328791" y="767163"/>
                </a:cubicBezTo>
                <a:close/>
                <a:moveTo>
                  <a:pt x="5274343" y="767163"/>
                </a:moveTo>
                <a:cubicBezTo>
                  <a:pt x="5165261" y="767163"/>
                  <a:pt x="5115714" y="896849"/>
                  <a:pt x="5059395" y="1014376"/>
                </a:cubicBezTo>
                <a:lnTo>
                  <a:pt x="5043141" y="1045799"/>
                </a:lnTo>
                <a:lnTo>
                  <a:pt x="5068473" y="999886"/>
                </a:lnTo>
                <a:cubicBezTo>
                  <a:pt x="5119308" y="904231"/>
                  <a:pt x="5171014" y="808576"/>
                  <a:pt x="5274423" y="808576"/>
                </a:cubicBezTo>
                <a:cubicBezTo>
                  <a:pt x="5377833" y="808576"/>
                  <a:pt x="5429638" y="904211"/>
                  <a:pt x="5480495" y="999846"/>
                </a:cubicBezTo>
                <a:lnTo>
                  <a:pt x="5505996" y="1046060"/>
                </a:lnTo>
                <a:lnTo>
                  <a:pt x="5489572" y="1014331"/>
                </a:lnTo>
                <a:cubicBezTo>
                  <a:pt x="5433189" y="896825"/>
                  <a:pt x="5383427" y="767163"/>
                  <a:pt x="5274343" y="767163"/>
                </a:cubicBezTo>
                <a:close/>
                <a:moveTo>
                  <a:pt x="1219896" y="767163"/>
                </a:moveTo>
                <a:cubicBezTo>
                  <a:pt x="1110814" y="767163"/>
                  <a:pt x="1061266" y="896849"/>
                  <a:pt x="1004948" y="1014376"/>
                </a:cubicBezTo>
                <a:lnTo>
                  <a:pt x="988681" y="1045824"/>
                </a:lnTo>
                <a:lnTo>
                  <a:pt x="1014026" y="999886"/>
                </a:lnTo>
                <a:cubicBezTo>
                  <a:pt x="1064862" y="904231"/>
                  <a:pt x="1116567" y="808576"/>
                  <a:pt x="1219976" y="808576"/>
                </a:cubicBezTo>
                <a:cubicBezTo>
                  <a:pt x="1323387" y="808576"/>
                  <a:pt x="1375192" y="904211"/>
                  <a:pt x="1426047" y="999846"/>
                </a:cubicBezTo>
                <a:lnTo>
                  <a:pt x="1451548" y="1046059"/>
                </a:lnTo>
                <a:lnTo>
                  <a:pt x="1435125" y="1014331"/>
                </a:lnTo>
                <a:cubicBezTo>
                  <a:pt x="1378742" y="896825"/>
                  <a:pt x="1328979" y="767163"/>
                  <a:pt x="1219896" y="767163"/>
                </a:cubicBezTo>
                <a:close/>
                <a:moveTo>
                  <a:pt x="11768663" y="767083"/>
                </a:moveTo>
                <a:cubicBezTo>
                  <a:pt x="11659536" y="767083"/>
                  <a:pt x="11609993" y="896745"/>
                  <a:pt x="11553674" y="1014251"/>
                </a:cubicBezTo>
                <a:lnTo>
                  <a:pt x="11547742" y="1025716"/>
                </a:lnTo>
                <a:lnTo>
                  <a:pt x="11562122" y="999726"/>
                </a:lnTo>
                <a:cubicBezTo>
                  <a:pt x="11613167" y="904071"/>
                  <a:pt x="11665292" y="808416"/>
                  <a:pt x="11768742" y="808416"/>
                </a:cubicBezTo>
                <a:cubicBezTo>
                  <a:pt x="11872193" y="808416"/>
                  <a:pt x="11924018" y="904051"/>
                  <a:pt x="11974894" y="999686"/>
                </a:cubicBezTo>
                <a:lnTo>
                  <a:pt x="11994367" y="1034962"/>
                </a:lnTo>
                <a:lnTo>
                  <a:pt x="11983651" y="1014251"/>
                </a:lnTo>
                <a:cubicBezTo>
                  <a:pt x="11927332" y="896745"/>
                  <a:pt x="11877789" y="767083"/>
                  <a:pt x="11768663" y="767083"/>
                </a:cubicBezTo>
                <a:close/>
                <a:moveTo>
                  <a:pt x="7714215" y="767083"/>
                </a:moveTo>
                <a:cubicBezTo>
                  <a:pt x="7605089" y="767083"/>
                  <a:pt x="7555546" y="896745"/>
                  <a:pt x="7499226" y="1014251"/>
                </a:cubicBezTo>
                <a:lnTo>
                  <a:pt x="7493294" y="1025717"/>
                </a:lnTo>
                <a:lnTo>
                  <a:pt x="7507674" y="999726"/>
                </a:lnTo>
                <a:cubicBezTo>
                  <a:pt x="7558720" y="904071"/>
                  <a:pt x="7610844" y="808416"/>
                  <a:pt x="7714294" y="808416"/>
                </a:cubicBezTo>
                <a:cubicBezTo>
                  <a:pt x="7835525" y="808416"/>
                  <a:pt x="7885860" y="939751"/>
                  <a:pt x="7946852" y="1048513"/>
                </a:cubicBezTo>
                <a:lnTo>
                  <a:pt x="7947425" y="1049425"/>
                </a:lnTo>
                <a:lnTo>
                  <a:pt x="7929959" y="1015824"/>
                </a:lnTo>
                <a:cubicBezTo>
                  <a:pt x="7873326" y="897905"/>
                  <a:pt x="7823829" y="767083"/>
                  <a:pt x="7714215" y="767083"/>
                </a:cubicBezTo>
                <a:close/>
                <a:moveTo>
                  <a:pt x="3659768" y="767083"/>
                </a:moveTo>
                <a:cubicBezTo>
                  <a:pt x="3550643" y="767083"/>
                  <a:pt x="3501099" y="896745"/>
                  <a:pt x="3444779" y="1014251"/>
                </a:cubicBezTo>
                <a:lnTo>
                  <a:pt x="3438839" y="1025732"/>
                </a:lnTo>
                <a:lnTo>
                  <a:pt x="3453227" y="999726"/>
                </a:lnTo>
                <a:cubicBezTo>
                  <a:pt x="3504274" y="904071"/>
                  <a:pt x="3556399" y="808416"/>
                  <a:pt x="3659848" y="808416"/>
                </a:cubicBezTo>
                <a:cubicBezTo>
                  <a:pt x="3781078" y="808416"/>
                  <a:pt x="3831413" y="939751"/>
                  <a:pt x="3892405" y="1048513"/>
                </a:cubicBezTo>
                <a:lnTo>
                  <a:pt x="3892978" y="1049425"/>
                </a:lnTo>
                <a:lnTo>
                  <a:pt x="3875512" y="1015824"/>
                </a:lnTo>
                <a:cubicBezTo>
                  <a:pt x="3818879" y="897905"/>
                  <a:pt x="3769382" y="767083"/>
                  <a:pt x="3659768" y="767083"/>
                </a:cubicBezTo>
                <a:close/>
                <a:moveTo>
                  <a:pt x="9328791" y="716157"/>
                </a:moveTo>
                <a:cubicBezTo>
                  <a:pt x="9241875" y="716157"/>
                  <a:pt x="9192755" y="808903"/>
                  <a:pt x="9147683" y="913243"/>
                </a:cubicBezTo>
                <a:lnTo>
                  <a:pt x="9115395" y="989378"/>
                </a:lnTo>
                <a:lnTo>
                  <a:pt x="9122700" y="974383"/>
                </a:lnTo>
                <a:cubicBezTo>
                  <a:pt x="9173596" y="865976"/>
                  <a:pt x="9225421" y="757569"/>
                  <a:pt x="9328791" y="757569"/>
                </a:cubicBezTo>
                <a:cubicBezTo>
                  <a:pt x="9432161" y="757569"/>
                  <a:pt x="9483946" y="865956"/>
                  <a:pt x="9534812" y="974343"/>
                </a:cubicBezTo>
                <a:lnTo>
                  <a:pt x="9546625" y="998598"/>
                </a:lnTo>
                <a:lnTo>
                  <a:pt x="9543750" y="992404"/>
                </a:lnTo>
                <a:cubicBezTo>
                  <a:pt x="9487240" y="861073"/>
                  <a:pt x="9437437" y="716157"/>
                  <a:pt x="9328791" y="716157"/>
                </a:cubicBezTo>
                <a:close/>
                <a:moveTo>
                  <a:pt x="5274343" y="716157"/>
                </a:moveTo>
                <a:cubicBezTo>
                  <a:pt x="5187428" y="716157"/>
                  <a:pt x="5138308" y="808903"/>
                  <a:pt x="5093236" y="913243"/>
                </a:cubicBezTo>
                <a:lnTo>
                  <a:pt x="5060950" y="989375"/>
                </a:lnTo>
                <a:lnTo>
                  <a:pt x="5068253" y="974383"/>
                </a:lnTo>
                <a:cubicBezTo>
                  <a:pt x="5119149" y="865976"/>
                  <a:pt x="5170974" y="757569"/>
                  <a:pt x="5274343" y="757569"/>
                </a:cubicBezTo>
                <a:cubicBezTo>
                  <a:pt x="5377713" y="757569"/>
                  <a:pt x="5429499" y="865956"/>
                  <a:pt x="5480365" y="974343"/>
                </a:cubicBezTo>
                <a:lnTo>
                  <a:pt x="5492183" y="998609"/>
                </a:lnTo>
                <a:lnTo>
                  <a:pt x="5489302" y="992404"/>
                </a:lnTo>
                <a:cubicBezTo>
                  <a:pt x="5432793" y="861073"/>
                  <a:pt x="5382989" y="716157"/>
                  <a:pt x="5274343" y="716157"/>
                </a:cubicBezTo>
                <a:close/>
                <a:moveTo>
                  <a:pt x="1219897" y="716157"/>
                </a:moveTo>
                <a:cubicBezTo>
                  <a:pt x="1132981" y="716157"/>
                  <a:pt x="1083861" y="808903"/>
                  <a:pt x="1038789" y="913243"/>
                </a:cubicBezTo>
                <a:lnTo>
                  <a:pt x="1006501" y="989378"/>
                </a:lnTo>
                <a:lnTo>
                  <a:pt x="1013807" y="974383"/>
                </a:lnTo>
                <a:cubicBezTo>
                  <a:pt x="1064702" y="865976"/>
                  <a:pt x="1116527" y="757569"/>
                  <a:pt x="1219896" y="757569"/>
                </a:cubicBezTo>
                <a:cubicBezTo>
                  <a:pt x="1323266" y="757569"/>
                  <a:pt x="1375052" y="865956"/>
                  <a:pt x="1425917" y="974343"/>
                </a:cubicBezTo>
                <a:lnTo>
                  <a:pt x="1437739" y="998614"/>
                </a:lnTo>
                <a:lnTo>
                  <a:pt x="1434856" y="992404"/>
                </a:lnTo>
                <a:cubicBezTo>
                  <a:pt x="1378346" y="861073"/>
                  <a:pt x="1328542" y="716157"/>
                  <a:pt x="1219897" y="716157"/>
                </a:cubicBezTo>
                <a:close/>
                <a:moveTo>
                  <a:pt x="11768663" y="716077"/>
                </a:moveTo>
                <a:cubicBezTo>
                  <a:pt x="11681676" y="716077"/>
                  <a:pt x="11632548" y="808839"/>
                  <a:pt x="11587482" y="913196"/>
                </a:cubicBezTo>
                <a:lnTo>
                  <a:pt x="11554056" y="992039"/>
                </a:lnTo>
                <a:lnTo>
                  <a:pt x="11562712" y="974263"/>
                </a:lnTo>
                <a:cubicBezTo>
                  <a:pt x="11613547" y="865877"/>
                  <a:pt x="11665252" y="757490"/>
                  <a:pt x="11768663" y="757490"/>
                </a:cubicBezTo>
                <a:cubicBezTo>
                  <a:pt x="11872073" y="757490"/>
                  <a:pt x="11923778" y="865877"/>
                  <a:pt x="11974614" y="974263"/>
                </a:cubicBezTo>
                <a:lnTo>
                  <a:pt x="11985521" y="996663"/>
                </a:lnTo>
                <a:lnTo>
                  <a:pt x="11983507" y="992324"/>
                </a:lnTo>
                <a:cubicBezTo>
                  <a:pt x="11927048" y="860993"/>
                  <a:pt x="11877396" y="716077"/>
                  <a:pt x="11768663" y="716077"/>
                </a:cubicBezTo>
                <a:close/>
                <a:moveTo>
                  <a:pt x="7714215" y="716077"/>
                </a:moveTo>
                <a:cubicBezTo>
                  <a:pt x="7627229" y="716077"/>
                  <a:pt x="7578100" y="808839"/>
                  <a:pt x="7533034" y="913196"/>
                </a:cubicBezTo>
                <a:lnTo>
                  <a:pt x="7499609" y="992037"/>
                </a:lnTo>
                <a:lnTo>
                  <a:pt x="7508264" y="974263"/>
                </a:lnTo>
                <a:cubicBezTo>
                  <a:pt x="7559100" y="865877"/>
                  <a:pt x="7610805" y="757490"/>
                  <a:pt x="7714215" y="757490"/>
                </a:cubicBezTo>
                <a:cubicBezTo>
                  <a:pt x="7811162" y="757490"/>
                  <a:pt x="7862665" y="852752"/>
                  <a:pt x="7910612" y="953967"/>
                </a:cubicBezTo>
                <a:lnTo>
                  <a:pt x="7936895" y="1009266"/>
                </a:lnTo>
                <a:lnTo>
                  <a:pt x="7929816" y="994082"/>
                </a:lnTo>
                <a:cubicBezTo>
                  <a:pt x="7873042" y="862290"/>
                  <a:pt x="7823433" y="716077"/>
                  <a:pt x="7714215" y="716077"/>
                </a:cubicBezTo>
                <a:close/>
                <a:moveTo>
                  <a:pt x="3659768" y="716077"/>
                </a:moveTo>
                <a:cubicBezTo>
                  <a:pt x="3572783" y="716077"/>
                  <a:pt x="3523654" y="808839"/>
                  <a:pt x="3478588" y="913196"/>
                </a:cubicBezTo>
                <a:lnTo>
                  <a:pt x="3445159" y="992045"/>
                </a:lnTo>
                <a:lnTo>
                  <a:pt x="3453817" y="974263"/>
                </a:lnTo>
                <a:cubicBezTo>
                  <a:pt x="3504653" y="865877"/>
                  <a:pt x="3556358" y="757490"/>
                  <a:pt x="3659768" y="757490"/>
                </a:cubicBezTo>
                <a:cubicBezTo>
                  <a:pt x="3756716" y="757490"/>
                  <a:pt x="3808218" y="852752"/>
                  <a:pt x="3856165" y="953967"/>
                </a:cubicBezTo>
                <a:lnTo>
                  <a:pt x="3882424" y="1009216"/>
                </a:lnTo>
                <a:lnTo>
                  <a:pt x="3875369" y="994082"/>
                </a:lnTo>
                <a:cubicBezTo>
                  <a:pt x="3818596" y="862290"/>
                  <a:pt x="3768987" y="716077"/>
                  <a:pt x="3659768" y="716077"/>
                </a:cubicBezTo>
                <a:close/>
                <a:moveTo>
                  <a:pt x="10956012" y="689856"/>
                </a:moveTo>
                <a:cubicBezTo>
                  <a:pt x="10803847" y="689856"/>
                  <a:pt x="10767106" y="989122"/>
                  <a:pt x="10665278" y="1129439"/>
                </a:cubicBezTo>
                <a:lnTo>
                  <a:pt x="10658286" y="1136565"/>
                </a:lnTo>
                <a:lnTo>
                  <a:pt x="10667325" y="1128819"/>
                </a:lnTo>
                <a:cubicBezTo>
                  <a:pt x="10761593" y="1017114"/>
                  <a:pt x="10800896" y="793705"/>
                  <a:pt x="10956131" y="793705"/>
                </a:cubicBezTo>
                <a:cubicBezTo>
                  <a:pt x="11111306" y="793705"/>
                  <a:pt x="11149605" y="1017024"/>
                  <a:pt x="11243375" y="1128684"/>
                </a:cubicBezTo>
                <a:lnTo>
                  <a:pt x="11251853" y="1135974"/>
                </a:lnTo>
                <a:lnTo>
                  <a:pt x="11245363" y="1129334"/>
                </a:lnTo>
                <a:cubicBezTo>
                  <a:pt x="11144074" y="989075"/>
                  <a:pt x="11108176" y="689856"/>
                  <a:pt x="10956012" y="689856"/>
                </a:cubicBezTo>
                <a:close/>
                <a:moveTo>
                  <a:pt x="6901564" y="689856"/>
                </a:moveTo>
                <a:cubicBezTo>
                  <a:pt x="6749399" y="689856"/>
                  <a:pt x="6712658" y="989122"/>
                  <a:pt x="6610831" y="1129439"/>
                </a:cubicBezTo>
                <a:lnTo>
                  <a:pt x="6603840" y="1136563"/>
                </a:lnTo>
                <a:lnTo>
                  <a:pt x="6612878" y="1128819"/>
                </a:lnTo>
                <a:cubicBezTo>
                  <a:pt x="6707145" y="1017114"/>
                  <a:pt x="6746449" y="793705"/>
                  <a:pt x="6901683" y="793705"/>
                </a:cubicBezTo>
                <a:cubicBezTo>
                  <a:pt x="7056859" y="793705"/>
                  <a:pt x="7095158" y="1017024"/>
                  <a:pt x="7188927" y="1128684"/>
                </a:cubicBezTo>
                <a:lnTo>
                  <a:pt x="7197407" y="1135975"/>
                </a:lnTo>
                <a:lnTo>
                  <a:pt x="7190915" y="1129334"/>
                </a:lnTo>
                <a:cubicBezTo>
                  <a:pt x="7089627" y="989075"/>
                  <a:pt x="7053728" y="689856"/>
                  <a:pt x="6901564" y="689856"/>
                </a:cubicBezTo>
                <a:close/>
                <a:moveTo>
                  <a:pt x="2847117" y="689856"/>
                </a:moveTo>
                <a:cubicBezTo>
                  <a:pt x="2694952" y="689856"/>
                  <a:pt x="2658211" y="989122"/>
                  <a:pt x="2556384" y="1129439"/>
                </a:cubicBezTo>
                <a:lnTo>
                  <a:pt x="2549393" y="1136562"/>
                </a:lnTo>
                <a:lnTo>
                  <a:pt x="2558430" y="1128819"/>
                </a:lnTo>
                <a:cubicBezTo>
                  <a:pt x="2652698" y="1017114"/>
                  <a:pt x="2692002" y="793705"/>
                  <a:pt x="2847237" y="793705"/>
                </a:cubicBezTo>
                <a:cubicBezTo>
                  <a:pt x="3002412" y="793705"/>
                  <a:pt x="3040710" y="1017024"/>
                  <a:pt x="3134479" y="1128684"/>
                </a:cubicBezTo>
                <a:lnTo>
                  <a:pt x="3142965" y="1135980"/>
                </a:lnTo>
                <a:lnTo>
                  <a:pt x="3136469" y="1129334"/>
                </a:lnTo>
                <a:cubicBezTo>
                  <a:pt x="3035180" y="989075"/>
                  <a:pt x="2999281" y="689856"/>
                  <a:pt x="2847117" y="689856"/>
                </a:cubicBezTo>
                <a:close/>
                <a:moveTo>
                  <a:pt x="11768663" y="665152"/>
                </a:moveTo>
                <a:cubicBezTo>
                  <a:pt x="11681676" y="665152"/>
                  <a:pt x="11632548" y="767676"/>
                  <a:pt x="11587482" y="883016"/>
                </a:cubicBezTo>
                <a:lnTo>
                  <a:pt x="11562958" y="946950"/>
                </a:lnTo>
                <a:lnTo>
                  <a:pt x="11601395" y="859825"/>
                </a:lnTo>
                <a:cubicBezTo>
                  <a:pt x="11642418" y="774635"/>
                  <a:pt x="11691105" y="706484"/>
                  <a:pt x="11768663" y="706484"/>
                </a:cubicBezTo>
                <a:cubicBezTo>
                  <a:pt x="11872073" y="706484"/>
                  <a:pt x="11924038" y="827622"/>
                  <a:pt x="11975003" y="948760"/>
                </a:cubicBezTo>
                <a:lnTo>
                  <a:pt x="11975740" y="950449"/>
                </a:lnTo>
                <a:lnTo>
                  <a:pt x="11949869" y="883016"/>
                </a:lnTo>
                <a:cubicBezTo>
                  <a:pt x="11904793" y="767676"/>
                  <a:pt x="11855649" y="665152"/>
                  <a:pt x="11768663" y="665152"/>
                </a:cubicBezTo>
                <a:close/>
                <a:moveTo>
                  <a:pt x="9328791" y="665152"/>
                </a:moveTo>
                <a:cubicBezTo>
                  <a:pt x="9241875" y="665152"/>
                  <a:pt x="9192755" y="767676"/>
                  <a:pt x="9147683" y="883016"/>
                </a:cubicBezTo>
                <a:lnTo>
                  <a:pt x="9122206" y="949424"/>
                </a:lnTo>
                <a:lnTo>
                  <a:pt x="9122461" y="948840"/>
                </a:lnTo>
                <a:cubicBezTo>
                  <a:pt x="9173436" y="827702"/>
                  <a:pt x="9225421" y="706564"/>
                  <a:pt x="9328791" y="706564"/>
                </a:cubicBezTo>
                <a:cubicBezTo>
                  <a:pt x="9432161" y="706564"/>
                  <a:pt x="9484126" y="827702"/>
                  <a:pt x="9535082" y="948840"/>
                </a:cubicBezTo>
                <a:lnTo>
                  <a:pt x="9536343" y="951730"/>
                </a:lnTo>
                <a:lnTo>
                  <a:pt x="9509970" y="883016"/>
                </a:lnTo>
                <a:cubicBezTo>
                  <a:pt x="9464873" y="767676"/>
                  <a:pt x="9415707" y="665152"/>
                  <a:pt x="9328791" y="665152"/>
                </a:cubicBezTo>
                <a:close/>
                <a:moveTo>
                  <a:pt x="7714215" y="665152"/>
                </a:moveTo>
                <a:cubicBezTo>
                  <a:pt x="7627229" y="665152"/>
                  <a:pt x="7578100" y="767676"/>
                  <a:pt x="7533034" y="883016"/>
                </a:cubicBezTo>
                <a:lnTo>
                  <a:pt x="7508511" y="946949"/>
                </a:lnTo>
                <a:lnTo>
                  <a:pt x="7546947" y="859825"/>
                </a:lnTo>
                <a:cubicBezTo>
                  <a:pt x="7587970" y="774635"/>
                  <a:pt x="7636657" y="706484"/>
                  <a:pt x="7714215" y="706484"/>
                </a:cubicBezTo>
                <a:cubicBezTo>
                  <a:pt x="7811162" y="706484"/>
                  <a:pt x="7862894" y="812953"/>
                  <a:pt x="7910976" y="926076"/>
                </a:cubicBezTo>
                <a:lnTo>
                  <a:pt x="7920757" y="949026"/>
                </a:lnTo>
                <a:lnTo>
                  <a:pt x="7896025" y="884562"/>
                </a:lnTo>
                <a:cubicBezTo>
                  <a:pt x="7850783" y="768594"/>
                  <a:pt x="7801590" y="665152"/>
                  <a:pt x="7714215" y="665152"/>
                </a:cubicBezTo>
                <a:close/>
                <a:moveTo>
                  <a:pt x="5274343" y="665152"/>
                </a:moveTo>
                <a:cubicBezTo>
                  <a:pt x="5187428" y="665152"/>
                  <a:pt x="5138308" y="767676"/>
                  <a:pt x="5093236" y="883016"/>
                </a:cubicBezTo>
                <a:lnTo>
                  <a:pt x="5067762" y="949417"/>
                </a:lnTo>
                <a:lnTo>
                  <a:pt x="5068014" y="948840"/>
                </a:lnTo>
                <a:cubicBezTo>
                  <a:pt x="5118989" y="827702"/>
                  <a:pt x="5170974" y="706564"/>
                  <a:pt x="5274343" y="706564"/>
                </a:cubicBezTo>
                <a:cubicBezTo>
                  <a:pt x="5377713" y="706564"/>
                  <a:pt x="5429678" y="827702"/>
                  <a:pt x="5480634" y="948840"/>
                </a:cubicBezTo>
                <a:lnTo>
                  <a:pt x="5481893" y="951726"/>
                </a:lnTo>
                <a:lnTo>
                  <a:pt x="5455522" y="883016"/>
                </a:lnTo>
                <a:cubicBezTo>
                  <a:pt x="5410426" y="767676"/>
                  <a:pt x="5361260" y="665152"/>
                  <a:pt x="5274343" y="665152"/>
                </a:cubicBezTo>
                <a:close/>
                <a:moveTo>
                  <a:pt x="3659768" y="665152"/>
                </a:moveTo>
                <a:cubicBezTo>
                  <a:pt x="3572783" y="665152"/>
                  <a:pt x="3523654" y="767676"/>
                  <a:pt x="3478588" y="883016"/>
                </a:cubicBezTo>
                <a:lnTo>
                  <a:pt x="3454063" y="946950"/>
                </a:lnTo>
                <a:lnTo>
                  <a:pt x="3492501" y="859825"/>
                </a:lnTo>
                <a:cubicBezTo>
                  <a:pt x="3533524" y="774635"/>
                  <a:pt x="3582211" y="706484"/>
                  <a:pt x="3659768" y="706484"/>
                </a:cubicBezTo>
                <a:cubicBezTo>
                  <a:pt x="3756716" y="706484"/>
                  <a:pt x="3808447" y="812953"/>
                  <a:pt x="3856530" y="926076"/>
                </a:cubicBezTo>
                <a:lnTo>
                  <a:pt x="3866319" y="949047"/>
                </a:lnTo>
                <a:lnTo>
                  <a:pt x="3841579" y="884562"/>
                </a:lnTo>
                <a:cubicBezTo>
                  <a:pt x="3796336" y="768594"/>
                  <a:pt x="3747143" y="665152"/>
                  <a:pt x="3659768" y="665152"/>
                </a:cubicBezTo>
                <a:close/>
                <a:moveTo>
                  <a:pt x="1219897" y="665152"/>
                </a:moveTo>
                <a:cubicBezTo>
                  <a:pt x="1132981" y="665152"/>
                  <a:pt x="1083861" y="767676"/>
                  <a:pt x="1038790" y="883016"/>
                </a:cubicBezTo>
                <a:lnTo>
                  <a:pt x="1013314" y="949420"/>
                </a:lnTo>
                <a:lnTo>
                  <a:pt x="1013567" y="948840"/>
                </a:lnTo>
                <a:cubicBezTo>
                  <a:pt x="1064542" y="827702"/>
                  <a:pt x="1116527" y="706564"/>
                  <a:pt x="1219897" y="706564"/>
                </a:cubicBezTo>
                <a:cubicBezTo>
                  <a:pt x="1323267" y="706564"/>
                  <a:pt x="1375232" y="827702"/>
                  <a:pt x="1426187" y="948840"/>
                </a:cubicBezTo>
                <a:lnTo>
                  <a:pt x="1427448" y="951730"/>
                </a:lnTo>
                <a:lnTo>
                  <a:pt x="1401075" y="883016"/>
                </a:lnTo>
                <a:cubicBezTo>
                  <a:pt x="1355979" y="767676"/>
                  <a:pt x="1306813" y="665152"/>
                  <a:pt x="1219897" y="665152"/>
                </a:cubicBezTo>
                <a:close/>
                <a:moveTo>
                  <a:pt x="10956012" y="576492"/>
                </a:moveTo>
                <a:cubicBezTo>
                  <a:pt x="10826004" y="576492"/>
                  <a:pt x="10780557" y="845251"/>
                  <a:pt x="10705928" y="1030023"/>
                </a:cubicBezTo>
                <a:lnTo>
                  <a:pt x="10668346" y="1108181"/>
                </a:lnTo>
                <a:lnTo>
                  <a:pt x="10710106" y="1029316"/>
                </a:lnTo>
                <a:cubicBezTo>
                  <a:pt x="10777380" y="879721"/>
                  <a:pt x="10826708" y="680262"/>
                  <a:pt x="10956171" y="680262"/>
                </a:cubicBezTo>
                <a:cubicBezTo>
                  <a:pt x="11085634" y="680262"/>
                  <a:pt x="11134244" y="879690"/>
                  <a:pt x="11200999" y="1029241"/>
                </a:cubicBezTo>
                <a:lnTo>
                  <a:pt x="11242183" y="1107499"/>
                </a:lnTo>
                <a:lnTo>
                  <a:pt x="11205136" y="1029965"/>
                </a:lnTo>
                <a:cubicBezTo>
                  <a:pt x="11131019" y="845217"/>
                  <a:pt x="11086019" y="576492"/>
                  <a:pt x="10956012" y="576492"/>
                </a:cubicBezTo>
                <a:close/>
                <a:moveTo>
                  <a:pt x="6901564" y="576492"/>
                </a:moveTo>
                <a:cubicBezTo>
                  <a:pt x="6771557" y="576492"/>
                  <a:pt x="6726109" y="845251"/>
                  <a:pt x="6651481" y="1030023"/>
                </a:cubicBezTo>
                <a:lnTo>
                  <a:pt x="6613912" y="1108155"/>
                </a:lnTo>
                <a:lnTo>
                  <a:pt x="6655658" y="1029316"/>
                </a:lnTo>
                <a:cubicBezTo>
                  <a:pt x="6722932" y="879721"/>
                  <a:pt x="6772261" y="680262"/>
                  <a:pt x="6901724" y="680262"/>
                </a:cubicBezTo>
                <a:cubicBezTo>
                  <a:pt x="7031187" y="680262"/>
                  <a:pt x="7079797" y="879690"/>
                  <a:pt x="7146552" y="1029241"/>
                </a:cubicBezTo>
                <a:lnTo>
                  <a:pt x="7187730" y="1107487"/>
                </a:lnTo>
                <a:lnTo>
                  <a:pt x="7150689" y="1029965"/>
                </a:lnTo>
                <a:cubicBezTo>
                  <a:pt x="7076571" y="845217"/>
                  <a:pt x="7031571" y="576492"/>
                  <a:pt x="6901564" y="576492"/>
                </a:cubicBezTo>
                <a:close/>
                <a:moveTo>
                  <a:pt x="2847117" y="576492"/>
                </a:moveTo>
                <a:cubicBezTo>
                  <a:pt x="2717110" y="576492"/>
                  <a:pt x="2671663" y="845251"/>
                  <a:pt x="2597034" y="1030023"/>
                </a:cubicBezTo>
                <a:lnTo>
                  <a:pt x="2559464" y="1108155"/>
                </a:lnTo>
                <a:lnTo>
                  <a:pt x="2601211" y="1029316"/>
                </a:lnTo>
                <a:cubicBezTo>
                  <a:pt x="2668485" y="879721"/>
                  <a:pt x="2717814" y="680262"/>
                  <a:pt x="2847277" y="680262"/>
                </a:cubicBezTo>
                <a:cubicBezTo>
                  <a:pt x="2976739" y="680262"/>
                  <a:pt x="3025351" y="879690"/>
                  <a:pt x="3092105" y="1029241"/>
                </a:cubicBezTo>
                <a:lnTo>
                  <a:pt x="3133283" y="1107488"/>
                </a:lnTo>
                <a:lnTo>
                  <a:pt x="3096242" y="1029965"/>
                </a:lnTo>
                <a:cubicBezTo>
                  <a:pt x="3022124" y="845217"/>
                  <a:pt x="2977124" y="576492"/>
                  <a:pt x="2847117" y="576492"/>
                </a:cubicBezTo>
                <a:close/>
                <a:moveTo>
                  <a:pt x="10955931" y="463130"/>
                </a:moveTo>
                <a:cubicBezTo>
                  <a:pt x="10825872" y="463130"/>
                  <a:pt x="10780441" y="780711"/>
                  <a:pt x="10705965" y="999047"/>
                </a:cubicBezTo>
                <a:lnTo>
                  <a:pt x="10678928" y="1065638"/>
                </a:lnTo>
                <a:lnTo>
                  <a:pt x="10710111" y="993526"/>
                </a:lnTo>
                <a:cubicBezTo>
                  <a:pt x="10777234" y="810720"/>
                  <a:pt x="10826420" y="566978"/>
                  <a:pt x="10956332" y="566978"/>
                </a:cubicBezTo>
                <a:cubicBezTo>
                  <a:pt x="11086244" y="566978"/>
                  <a:pt x="11134961" y="810563"/>
                  <a:pt x="11201595" y="993253"/>
                </a:cubicBezTo>
                <a:lnTo>
                  <a:pt x="11228520" y="1055898"/>
                </a:lnTo>
                <a:lnTo>
                  <a:pt x="11205524" y="998989"/>
                </a:lnTo>
                <a:cubicBezTo>
                  <a:pt x="11131388" y="780676"/>
                  <a:pt x="11085992" y="463130"/>
                  <a:pt x="10955931" y="463130"/>
                </a:cubicBezTo>
                <a:close/>
                <a:moveTo>
                  <a:pt x="6901483" y="463130"/>
                </a:moveTo>
                <a:cubicBezTo>
                  <a:pt x="6771424" y="463130"/>
                  <a:pt x="6725993" y="780711"/>
                  <a:pt x="6651517" y="999047"/>
                </a:cubicBezTo>
                <a:lnTo>
                  <a:pt x="6624475" y="1065649"/>
                </a:lnTo>
                <a:lnTo>
                  <a:pt x="6655664" y="993526"/>
                </a:lnTo>
                <a:cubicBezTo>
                  <a:pt x="6722786" y="810720"/>
                  <a:pt x="6771972" y="566978"/>
                  <a:pt x="6901884" y="566978"/>
                </a:cubicBezTo>
                <a:cubicBezTo>
                  <a:pt x="7031796" y="566978"/>
                  <a:pt x="7080513" y="810563"/>
                  <a:pt x="7147148" y="993253"/>
                </a:cubicBezTo>
                <a:lnTo>
                  <a:pt x="7174073" y="1055899"/>
                </a:lnTo>
                <a:lnTo>
                  <a:pt x="7151076" y="998989"/>
                </a:lnTo>
                <a:cubicBezTo>
                  <a:pt x="7076940" y="780676"/>
                  <a:pt x="7031543" y="463130"/>
                  <a:pt x="6901483" y="463130"/>
                </a:cubicBezTo>
                <a:close/>
                <a:moveTo>
                  <a:pt x="2847037" y="463130"/>
                </a:moveTo>
                <a:cubicBezTo>
                  <a:pt x="2716978" y="463130"/>
                  <a:pt x="2671547" y="780711"/>
                  <a:pt x="2597071" y="999047"/>
                </a:cubicBezTo>
                <a:lnTo>
                  <a:pt x="2570031" y="1065642"/>
                </a:lnTo>
                <a:lnTo>
                  <a:pt x="2601217" y="993526"/>
                </a:lnTo>
                <a:cubicBezTo>
                  <a:pt x="2668340" y="810720"/>
                  <a:pt x="2717525" y="566978"/>
                  <a:pt x="2847437" y="566978"/>
                </a:cubicBezTo>
                <a:cubicBezTo>
                  <a:pt x="2977349" y="566978"/>
                  <a:pt x="3026067" y="810563"/>
                  <a:pt x="3092701" y="993253"/>
                </a:cubicBezTo>
                <a:lnTo>
                  <a:pt x="3119626" y="1055899"/>
                </a:lnTo>
                <a:lnTo>
                  <a:pt x="3096629" y="998989"/>
                </a:lnTo>
                <a:cubicBezTo>
                  <a:pt x="3022494" y="780676"/>
                  <a:pt x="2977097" y="463130"/>
                  <a:pt x="2847037" y="463130"/>
                </a:cubicBezTo>
                <a:close/>
                <a:moveTo>
                  <a:pt x="10955851" y="349766"/>
                </a:moveTo>
                <a:cubicBezTo>
                  <a:pt x="10825267" y="349766"/>
                  <a:pt x="10780310" y="716203"/>
                  <a:pt x="10706041" y="968128"/>
                </a:cubicBezTo>
                <a:lnTo>
                  <a:pt x="10699139" y="989761"/>
                </a:lnTo>
                <a:lnTo>
                  <a:pt x="10709850" y="957633"/>
                </a:lnTo>
                <a:cubicBezTo>
                  <a:pt x="10776965" y="741591"/>
                  <a:pt x="10826319" y="453536"/>
                  <a:pt x="10955931" y="453536"/>
                </a:cubicBezTo>
                <a:cubicBezTo>
                  <a:pt x="11085543" y="453536"/>
                  <a:pt x="11134336" y="741560"/>
                  <a:pt x="11201088" y="957578"/>
                </a:cubicBezTo>
                <a:lnTo>
                  <a:pt x="11203898" y="966049"/>
                </a:lnTo>
                <a:lnTo>
                  <a:pt x="11169423" y="834850"/>
                </a:lnTo>
                <a:cubicBezTo>
                  <a:pt x="11113407" y="604236"/>
                  <a:pt x="11064672" y="349766"/>
                  <a:pt x="10955851" y="349766"/>
                </a:cubicBezTo>
                <a:close/>
                <a:moveTo>
                  <a:pt x="6901404" y="349766"/>
                </a:moveTo>
                <a:cubicBezTo>
                  <a:pt x="6770820" y="349766"/>
                  <a:pt x="6725862" y="716203"/>
                  <a:pt x="6651594" y="968128"/>
                </a:cubicBezTo>
                <a:lnTo>
                  <a:pt x="6644690" y="989767"/>
                </a:lnTo>
                <a:lnTo>
                  <a:pt x="6655402" y="957633"/>
                </a:lnTo>
                <a:cubicBezTo>
                  <a:pt x="6722517" y="741591"/>
                  <a:pt x="6771871" y="453536"/>
                  <a:pt x="6901483" y="453536"/>
                </a:cubicBezTo>
                <a:cubicBezTo>
                  <a:pt x="7031096" y="453536"/>
                  <a:pt x="7079888" y="741560"/>
                  <a:pt x="7146641" y="957578"/>
                </a:cubicBezTo>
                <a:lnTo>
                  <a:pt x="7149448" y="966041"/>
                </a:lnTo>
                <a:lnTo>
                  <a:pt x="7114975" y="834850"/>
                </a:lnTo>
                <a:cubicBezTo>
                  <a:pt x="7058959" y="604236"/>
                  <a:pt x="7010224" y="349766"/>
                  <a:pt x="6901404" y="349766"/>
                </a:cubicBezTo>
                <a:close/>
                <a:moveTo>
                  <a:pt x="2846957" y="349766"/>
                </a:moveTo>
                <a:cubicBezTo>
                  <a:pt x="2716373" y="349766"/>
                  <a:pt x="2671416" y="716203"/>
                  <a:pt x="2597147" y="968128"/>
                </a:cubicBezTo>
                <a:lnTo>
                  <a:pt x="2590237" y="989788"/>
                </a:lnTo>
                <a:lnTo>
                  <a:pt x="2600956" y="957633"/>
                </a:lnTo>
                <a:cubicBezTo>
                  <a:pt x="2668071" y="741591"/>
                  <a:pt x="2717425" y="453536"/>
                  <a:pt x="2847037" y="453536"/>
                </a:cubicBezTo>
                <a:cubicBezTo>
                  <a:pt x="2976649" y="453536"/>
                  <a:pt x="3025442" y="741560"/>
                  <a:pt x="3092194" y="957578"/>
                </a:cubicBezTo>
                <a:lnTo>
                  <a:pt x="3095005" y="966052"/>
                </a:lnTo>
                <a:lnTo>
                  <a:pt x="3060529" y="834850"/>
                </a:lnTo>
                <a:cubicBezTo>
                  <a:pt x="3004512" y="604236"/>
                  <a:pt x="2955777" y="349766"/>
                  <a:pt x="2846957" y="349766"/>
                </a:cubicBezTo>
                <a:close/>
                <a:moveTo>
                  <a:pt x="10955772" y="236321"/>
                </a:moveTo>
                <a:cubicBezTo>
                  <a:pt x="10847563" y="236321"/>
                  <a:pt x="10798220" y="524743"/>
                  <a:pt x="10741673" y="786126"/>
                </a:cubicBezTo>
                <a:lnTo>
                  <a:pt x="10713960" y="904645"/>
                </a:lnTo>
                <a:lnTo>
                  <a:pt x="10748522" y="765604"/>
                </a:lnTo>
                <a:cubicBezTo>
                  <a:pt x="10799558" y="552888"/>
                  <a:pt x="10851842" y="340172"/>
                  <a:pt x="10955851" y="340172"/>
                </a:cubicBezTo>
                <a:cubicBezTo>
                  <a:pt x="11085863" y="340172"/>
                  <a:pt x="11134556" y="672541"/>
                  <a:pt x="11201197" y="921818"/>
                </a:cubicBezTo>
                <a:lnTo>
                  <a:pt x="11203273" y="929052"/>
                </a:lnTo>
                <a:lnTo>
                  <a:pt x="11169922" y="786080"/>
                </a:lnTo>
                <a:cubicBezTo>
                  <a:pt x="11113466" y="524719"/>
                  <a:pt x="11063980" y="236321"/>
                  <a:pt x="10955772" y="236321"/>
                </a:cubicBezTo>
                <a:close/>
                <a:moveTo>
                  <a:pt x="6901324" y="236321"/>
                </a:moveTo>
                <a:cubicBezTo>
                  <a:pt x="6793116" y="236321"/>
                  <a:pt x="6743773" y="524743"/>
                  <a:pt x="6687225" y="786126"/>
                </a:cubicBezTo>
                <a:lnTo>
                  <a:pt x="6659517" y="904623"/>
                </a:lnTo>
                <a:lnTo>
                  <a:pt x="6694074" y="765604"/>
                </a:lnTo>
                <a:cubicBezTo>
                  <a:pt x="6745110" y="552888"/>
                  <a:pt x="6797395" y="340172"/>
                  <a:pt x="6901404" y="340172"/>
                </a:cubicBezTo>
                <a:cubicBezTo>
                  <a:pt x="7031417" y="340172"/>
                  <a:pt x="7080109" y="672541"/>
                  <a:pt x="7146749" y="921818"/>
                </a:cubicBezTo>
                <a:lnTo>
                  <a:pt x="7148827" y="929056"/>
                </a:lnTo>
                <a:lnTo>
                  <a:pt x="7115474" y="786080"/>
                </a:lnTo>
                <a:cubicBezTo>
                  <a:pt x="7059019" y="524719"/>
                  <a:pt x="7009532" y="236321"/>
                  <a:pt x="6901324" y="236321"/>
                </a:cubicBezTo>
                <a:close/>
                <a:moveTo>
                  <a:pt x="2846877" y="236321"/>
                </a:moveTo>
                <a:cubicBezTo>
                  <a:pt x="2738669" y="236321"/>
                  <a:pt x="2689326" y="524743"/>
                  <a:pt x="2632779" y="786126"/>
                </a:cubicBezTo>
                <a:lnTo>
                  <a:pt x="2605074" y="904612"/>
                </a:lnTo>
                <a:lnTo>
                  <a:pt x="2639628" y="765604"/>
                </a:lnTo>
                <a:cubicBezTo>
                  <a:pt x="2690664" y="552888"/>
                  <a:pt x="2742948" y="340172"/>
                  <a:pt x="2846957" y="340172"/>
                </a:cubicBezTo>
                <a:cubicBezTo>
                  <a:pt x="2976970" y="340172"/>
                  <a:pt x="3025662" y="672541"/>
                  <a:pt x="3092303" y="921818"/>
                </a:cubicBezTo>
                <a:lnTo>
                  <a:pt x="3094380" y="929053"/>
                </a:lnTo>
                <a:lnTo>
                  <a:pt x="3061027" y="786080"/>
                </a:lnTo>
                <a:cubicBezTo>
                  <a:pt x="3004572" y="524719"/>
                  <a:pt x="2955086" y="236321"/>
                  <a:pt x="2846877" y="236321"/>
                </a:cubicBezTo>
                <a:close/>
                <a:moveTo>
                  <a:pt x="10955772" y="122958"/>
                </a:moveTo>
                <a:cubicBezTo>
                  <a:pt x="10847519" y="122958"/>
                  <a:pt x="10798181" y="445284"/>
                  <a:pt x="10741646" y="737391"/>
                </a:cubicBezTo>
                <a:lnTo>
                  <a:pt x="10731023" y="788175"/>
                </a:lnTo>
                <a:lnTo>
                  <a:pt x="10748392" y="708922"/>
                </a:lnTo>
                <a:cubicBezTo>
                  <a:pt x="10799398" y="467824"/>
                  <a:pt x="10851683" y="226727"/>
                  <a:pt x="10955772" y="226727"/>
                </a:cubicBezTo>
                <a:cubicBezTo>
                  <a:pt x="11059861" y="226727"/>
                  <a:pt x="11111946" y="467804"/>
                  <a:pt x="11162742" y="708882"/>
                </a:cubicBezTo>
                <a:lnTo>
                  <a:pt x="11174197" y="761357"/>
                </a:lnTo>
                <a:lnTo>
                  <a:pt x="11145433" y="611380"/>
                </a:lnTo>
                <a:cubicBezTo>
                  <a:pt x="11097817" y="359769"/>
                  <a:pt x="11048559" y="122958"/>
                  <a:pt x="10955772" y="122958"/>
                </a:cubicBezTo>
                <a:close/>
                <a:moveTo>
                  <a:pt x="6901324" y="122958"/>
                </a:moveTo>
                <a:cubicBezTo>
                  <a:pt x="6793072" y="122958"/>
                  <a:pt x="6743734" y="445284"/>
                  <a:pt x="6687198" y="737391"/>
                </a:cubicBezTo>
                <a:lnTo>
                  <a:pt x="6676580" y="788154"/>
                </a:lnTo>
                <a:lnTo>
                  <a:pt x="6693944" y="708922"/>
                </a:lnTo>
                <a:cubicBezTo>
                  <a:pt x="6744950" y="467824"/>
                  <a:pt x="6797235" y="226727"/>
                  <a:pt x="6901324" y="226727"/>
                </a:cubicBezTo>
                <a:cubicBezTo>
                  <a:pt x="7005414" y="226727"/>
                  <a:pt x="7057499" y="467804"/>
                  <a:pt x="7108294" y="708882"/>
                </a:cubicBezTo>
                <a:lnTo>
                  <a:pt x="7119749" y="761356"/>
                </a:lnTo>
                <a:lnTo>
                  <a:pt x="7090986" y="611380"/>
                </a:lnTo>
                <a:cubicBezTo>
                  <a:pt x="7043370" y="359769"/>
                  <a:pt x="6994111" y="122958"/>
                  <a:pt x="6901324" y="122958"/>
                </a:cubicBezTo>
                <a:close/>
                <a:moveTo>
                  <a:pt x="2846877" y="122958"/>
                </a:moveTo>
                <a:cubicBezTo>
                  <a:pt x="2738626" y="122958"/>
                  <a:pt x="2689287" y="445284"/>
                  <a:pt x="2632753" y="737391"/>
                </a:cubicBezTo>
                <a:lnTo>
                  <a:pt x="2622137" y="788139"/>
                </a:lnTo>
                <a:lnTo>
                  <a:pt x="2639498" y="708922"/>
                </a:lnTo>
                <a:cubicBezTo>
                  <a:pt x="2690504" y="467824"/>
                  <a:pt x="2742788" y="226727"/>
                  <a:pt x="2846877" y="226727"/>
                </a:cubicBezTo>
                <a:cubicBezTo>
                  <a:pt x="2950967" y="226727"/>
                  <a:pt x="3003052" y="467804"/>
                  <a:pt x="3053848" y="708882"/>
                </a:cubicBezTo>
                <a:lnTo>
                  <a:pt x="3065304" y="761363"/>
                </a:lnTo>
                <a:lnTo>
                  <a:pt x="3036540" y="611380"/>
                </a:lnTo>
                <a:cubicBezTo>
                  <a:pt x="2988924" y="359769"/>
                  <a:pt x="2939666" y="122958"/>
                  <a:pt x="2846877" y="122958"/>
                </a:cubicBezTo>
                <a:close/>
                <a:moveTo>
                  <a:pt x="10955692" y="9594"/>
                </a:moveTo>
                <a:cubicBezTo>
                  <a:pt x="10868671" y="9594"/>
                  <a:pt x="10819982" y="237596"/>
                  <a:pt x="10775200" y="494099"/>
                </a:cubicBezTo>
                <a:lnTo>
                  <a:pt x="10746832" y="659430"/>
                </a:lnTo>
                <a:lnTo>
                  <a:pt x="10748242" y="652240"/>
                </a:lnTo>
                <a:cubicBezTo>
                  <a:pt x="10799278" y="382802"/>
                  <a:pt x="10851643" y="113364"/>
                  <a:pt x="10955772" y="113364"/>
                </a:cubicBezTo>
                <a:cubicBezTo>
                  <a:pt x="11059901" y="113364"/>
                  <a:pt x="11111866" y="382802"/>
                  <a:pt x="11162592" y="652240"/>
                </a:cubicBezTo>
                <a:lnTo>
                  <a:pt x="11169258" y="686405"/>
                </a:lnTo>
                <a:lnTo>
                  <a:pt x="11145427" y="549427"/>
                </a:lnTo>
                <a:cubicBezTo>
                  <a:pt x="11097679" y="271331"/>
                  <a:pt x="11048292" y="9594"/>
                  <a:pt x="10955692" y="9594"/>
                </a:cubicBezTo>
                <a:close/>
                <a:moveTo>
                  <a:pt x="6901244" y="9594"/>
                </a:moveTo>
                <a:cubicBezTo>
                  <a:pt x="6814223" y="9594"/>
                  <a:pt x="6765534" y="237596"/>
                  <a:pt x="6720753" y="494099"/>
                </a:cubicBezTo>
                <a:lnTo>
                  <a:pt x="6692384" y="659430"/>
                </a:lnTo>
                <a:lnTo>
                  <a:pt x="6693795" y="652240"/>
                </a:lnTo>
                <a:cubicBezTo>
                  <a:pt x="6744830" y="382802"/>
                  <a:pt x="6797195" y="113364"/>
                  <a:pt x="6901324" y="113364"/>
                </a:cubicBezTo>
                <a:cubicBezTo>
                  <a:pt x="7005454" y="113364"/>
                  <a:pt x="7057419" y="382802"/>
                  <a:pt x="7108144" y="652240"/>
                </a:cubicBezTo>
                <a:lnTo>
                  <a:pt x="7114810" y="686399"/>
                </a:lnTo>
                <a:lnTo>
                  <a:pt x="7090979" y="549427"/>
                </a:lnTo>
                <a:cubicBezTo>
                  <a:pt x="7043231" y="271331"/>
                  <a:pt x="6993844" y="9594"/>
                  <a:pt x="6901244" y="9594"/>
                </a:cubicBezTo>
                <a:close/>
                <a:moveTo>
                  <a:pt x="2846799" y="9594"/>
                </a:moveTo>
                <a:cubicBezTo>
                  <a:pt x="2759777" y="9594"/>
                  <a:pt x="2711089" y="237596"/>
                  <a:pt x="2666306" y="494099"/>
                </a:cubicBezTo>
                <a:lnTo>
                  <a:pt x="2637939" y="659423"/>
                </a:lnTo>
                <a:lnTo>
                  <a:pt x="2639349" y="652240"/>
                </a:lnTo>
                <a:cubicBezTo>
                  <a:pt x="2690383" y="382802"/>
                  <a:pt x="2742747" y="113364"/>
                  <a:pt x="2846877" y="113364"/>
                </a:cubicBezTo>
                <a:cubicBezTo>
                  <a:pt x="2951007" y="113364"/>
                  <a:pt x="3002972" y="382802"/>
                  <a:pt x="3053697" y="652240"/>
                </a:cubicBezTo>
                <a:lnTo>
                  <a:pt x="3060362" y="686396"/>
                </a:lnTo>
                <a:lnTo>
                  <a:pt x="3036533" y="549427"/>
                </a:lnTo>
                <a:cubicBezTo>
                  <a:pt x="2988785" y="271331"/>
                  <a:pt x="2939397" y="9594"/>
                  <a:pt x="2846799" y="9594"/>
                </a:cubicBezTo>
                <a:close/>
                <a:moveTo>
                  <a:pt x="2846799" y="0"/>
                </a:moveTo>
                <a:cubicBezTo>
                  <a:pt x="3041667" y="0"/>
                  <a:pt x="3054688" y="1046950"/>
                  <a:pt x="3218263" y="1177819"/>
                </a:cubicBezTo>
                <a:lnTo>
                  <a:pt x="3244687" y="1187971"/>
                </a:lnTo>
                <a:lnTo>
                  <a:pt x="3246737" y="1188196"/>
                </a:lnTo>
                <a:lnTo>
                  <a:pt x="3268126" y="1187884"/>
                </a:lnTo>
                <a:lnTo>
                  <a:pt x="3290413" y="1183838"/>
                </a:lnTo>
                <a:lnTo>
                  <a:pt x="3316948" y="1169536"/>
                </a:lnTo>
                <a:cubicBezTo>
                  <a:pt x="3454130" y="1069326"/>
                  <a:pt x="3477994" y="655558"/>
                  <a:pt x="3659768" y="655558"/>
                </a:cubicBezTo>
                <a:cubicBezTo>
                  <a:pt x="3841544" y="655558"/>
                  <a:pt x="3864359" y="1069326"/>
                  <a:pt x="4002208" y="1169535"/>
                </a:cubicBezTo>
                <a:lnTo>
                  <a:pt x="4029257" y="1184036"/>
                </a:lnTo>
                <a:lnTo>
                  <a:pt x="4041509" y="1186263"/>
                </a:lnTo>
                <a:lnTo>
                  <a:pt x="4066012" y="1188707"/>
                </a:lnTo>
                <a:lnTo>
                  <a:pt x="4066012" y="1188954"/>
                </a:lnTo>
                <a:lnTo>
                  <a:pt x="4067955" y="1188857"/>
                </a:lnTo>
                <a:lnTo>
                  <a:pt x="4120866" y="1179692"/>
                </a:lnTo>
                <a:cubicBezTo>
                  <a:pt x="4257771" y="1128445"/>
                  <a:pt x="4281065" y="923458"/>
                  <a:pt x="4461053" y="923458"/>
                </a:cubicBezTo>
                <a:cubicBezTo>
                  <a:pt x="4641042" y="923458"/>
                  <a:pt x="4664215" y="1128446"/>
                  <a:pt x="4801250" y="1179693"/>
                </a:cubicBezTo>
                <a:lnTo>
                  <a:pt x="4855911" y="1189151"/>
                </a:lnTo>
                <a:lnTo>
                  <a:pt x="4862626" y="1189258"/>
                </a:lnTo>
                <a:lnTo>
                  <a:pt x="4869897" y="1189176"/>
                </a:lnTo>
                <a:lnTo>
                  <a:pt x="4888676" y="1187303"/>
                </a:lnTo>
                <a:lnTo>
                  <a:pt x="4903883" y="1184543"/>
                </a:lnTo>
                <a:lnTo>
                  <a:pt x="4931805" y="1169536"/>
                </a:lnTo>
                <a:cubicBezTo>
                  <a:pt x="5069338" y="1069326"/>
                  <a:pt x="5092639" y="655558"/>
                  <a:pt x="5274343" y="655558"/>
                </a:cubicBezTo>
                <a:cubicBezTo>
                  <a:pt x="5456049" y="655558"/>
                  <a:pt x="5478917" y="1069326"/>
                  <a:pt x="5616672" y="1169536"/>
                </a:cubicBezTo>
                <a:lnTo>
                  <a:pt x="5644485" y="1184457"/>
                </a:lnTo>
                <a:lnTo>
                  <a:pt x="5657767" y="1186864"/>
                </a:lnTo>
                <a:lnTo>
                  <a:pt x="5681069" y="1189188"/>
                </a:lnTo>
                <a:lnTo>
                  <a:pt x="5695942" y="1188148"/>
                </a:lnTo>
                <a:lnTo>
                  <a:pt x="5724915" y="1182442"/>
                </a:lnTo>
                <a:lnTo>
                  <a:pt x="5769141" y="1160185"/>
                </a:lnTo>
                <a:lnTo>
                  <a:pt x="5772632" y="1157617"/>
                </a:lnTo>
                <a:lnTo>
                  <a:pt x="5816142" y="1111511"/>
                </a:lnTo>
                <a:cubicBezTo>
                  <a:pt x="5898370" y="1001214"/>
                  <a:pt x="5942134" y="815450"/>
                  <a:pt x="6087554" y="815450"/>
                </a:cubicBezTo>
                <a:cubicBezTo>
                  <a:pt x="6232975" y="815450"/>
                  <a:pt x="6276226" y="1001214"/>
                  <a:pt x="6358509" y="1111511"/>
                </a:cubicBezTo>
                <a:lnTo>
                  <a:pt x="6402325" y="1157858"/>
                </a:lnTo>
                <a:lnTo>
                  <a:pt x="6405286" y="1160028"/>
                </a:lnTo>
                <a:lnTo>
                  <a:pt x="6449965" y="1182430"/>
                </a:lnTo>
                <a:lnTo>
                  <a:pt x="6477856" y="1187902"/>
                </a:lnTo>
                <a:lnTo>
                  <a:pt x="6493960" y="1189027"/>
                </a:lnTo>
                <a:lnTo>
                  <a:pt x="6502355" y="1188111"/>
                </a:lnTo>
                <a:lnTo>
                  <a:pt x="6529418" y="1177819"/>
                </a:lnTo>
                <a:cubicBezTo>
                  <a:pt x="6694492" y="1046950"/>
                  <a:pt x="6704801" y="0"/>
                  <a:pt x="6901244" y="0"/>
                </a:cubicBezTo>
                <a:cubicBezTo>
                  <a:pt x="7096113" y="0"/>
                  <a:pt x="7109135" y="1046950"/>
                  <a:pt x="7272709" y="1177819"/>
                </a:cubicBezTo>
                <a:lnTo>
                  <a:pt x="7299132" y="1187971"/>
                </a:lnTo>
                <a:lnTo>
                  <a:pt x="7301184" y="1188196"/>
                </a:lnTo>
                <a:lnTo>
                  <a:pt x="7322573" y="1187884"/>
                </a:lnTo>
                <a:lnTo>
                  <a:pt x="7344857" y="1183839"/>
                </a:lnTo>
                <a:lnTo>
                  <a:pt x="7371393" y="1169536"/>
                </a:lnTo>
                <a:cubicBezTo>
                  <a:pt x="7508575" y="1069326"/>
                  <a:pt x="7532439" y="655558"/>
                  <a:pt x="7714215" y="655558"/>
                </a:cubicBezTo>
                <a:cubicBezTo>
                  <a:pt x="7895991" y="655558"/>
                  <a:pt x="7918806" y="1069326"/>
                  <a:pt x="8056655" y="1169535"/>
                </a:cubicBezTo>
                <a:lnTo>
                  <a:pt x="8083704" y="1184036"/>
                </a:lnTo>
                <a:lnTo>
                  <a:pt x="8095955" y="1186263"/>
                </a:lnTo>
                <a:lnTo>
                  <a:pt x="8120460" y="1188707"/>
                </a:lnTo>
                <a:lnTo>
                  <a:pt x="8120460" y="1188954"/>
                </a:lnTo>
                <a:lnTo>
                  <a:pt x="8122401" y="1188857"/>
                </a:lnTo>
                <a:lnTo>
                  <a:pt x="8175313" y="1179692"/>
                </a:lnTo>
                <a:cubicBezTo>
                  <a:pt x="8312218" y="1128445"/>
                  <a:pt x="8335512" y="923458"/>
                  <a:pt x="8515501" y="923458"/>
                </a:cubicBezTo>
                <a:cubicBezTo>
                  <a:pt x="8695489" y="923458"/>
                  <a:pt x="8718661" y="1128446"/>
                  <a:pt x="8855696" y="1179693"/>
                </a:cubicBezTo>
                <a:lnTo>
                  <a:pt x="8910358" y="1189151"/>
                </a:lnTo>
                <a:lnTo>
                  <a:pt x="8917074" y="1189258"/>
                </a:lnTo>
                <a:lnTo>
                  <a:pt x="8924345" y="1189176"/>
                </a:lnTo>
                <a:lnTo>
                  <a:pt x="8943123" y="1187303"/>
                </a:lnTo>
                <a:lnTo>
                  <a:pt x="8958329" y="1184543"/>
                </a:lnTo>
                <a:lnTo>
                  <a:pt x="8986252" y="1169536"/>
                </a:lnTo>
                <a:cubicBezTo>
                  <a:pt x="9123786" y="1069326"/>
                  <a:pt x="9147086" y="655558"/>
                  <a:pt x="9328791" y="655558"/>
                </a:cubicBezTo>
                <a:cubicBezTo>
                  <a:pt x="9510496" y="655558"/>
                  <a:pt x="9533365" y="1069326"/>
                  <a:pt x="9671119" y="1169536"/>
                </a:cubicBezTo>
                <a:lnTo>
                  <a:pt x="9698933" y="1184457"/>
                </a:lnTo>
                <a:lnTo>
                  <a:pt x="9712211" y="1186864"/>
                </a:lnTo>
                <a:lnTo>
                  <a:pt x="9735517" y="1189188"/>
                </a:lnTo>
                <a:lnTo>
                  <a:pt x="9750389" y="1188148"/>
                </a:lnTo>
                <a:lnTo>
                  <a:pt x="9779361" y="1182442"/>
                </a:lnTo>
                <a:lnTo>
                  <a:pt x="9823589" y="1160183"/>
                </a:lnTo>
                <a:lnTo>
                  <a:pt x="9827077" y="1157619"/>
                </a:lnTo>
                <a:lnTo>
                  <a:pt x="9870589" y="1111511"/>
                </a:lnTo>
                <a:cubicBezTo>
                  <a:pt x="9952817" y="1001214"/>
                  <a:pt x="9996580" y="815450"/>
                  <a:pt x="10142001" y="815450"/>
                </a:cubicBezTo>
                <a:cubicBezTo>
                  <a:pt x="10287422" y="815450"/>
                  <a:pt x="10330673" y="1001214"/>
                  <a:pt x="10412956" y="1111511"/>
                </a:cubicBezTo>
                <a:lnTo>
                  <a:pt x="10456771" y="1157857"/>
                </a:lnTo>
                <a:lnTo>
                  <a:pt x="10459735" y="1160028"/>
                </a:lnTo>
                <a:lnTo>
                  <a:pt x="10504412" y="1182430"/>
                </a:lnTo>
                <a:lnTo>
                  <a:pt x="10532304" y="1187903"/>
                </a:lnTo>
                <a:lnTo>
                  <a:pt x="10548407" y="1189027"/>
                </a:lnTo>
                <a:lnTo>
                  <a:pt x="10556803" y="1188111"/>
                </a:lnTo>
                <a:lnTo>
                  <a:pt x="10583866" y="1177819"/>
                </a:lnTo>
                <a:cubicBezTo>
                  <a:pt x="10748938" y="1046950"/>
                  <a:pt x="10759249" y="0"/>
                  <a:pt x="10955692" y="0"/>
                </a:cubicBezTo>
                <a:cubicBezTo>
                  <a:pt x="11150561" y="0"/>
                  <a:pt x="11163583" y="1046950"/>
                  <a:pt x="11327157" y="1177819"/>
                </a:cubicBezTo>
                <a:lnTo>
                  <a:pt x="11353580" y="1187971"/>
                </a:lnTo>
                <a:lnTo>
                  <a:pt x="11355632" y="1188196"/>
                </a:lnTo>
                <a:lnTo>
                  <a:pt x="11377021" y="1187884"/>
                </a:lnTo>
                <a:lnTo>
                  <a:pt x="11399306" y="1183838"/>
                </a:lnTo>
                <a:lnTo>
                  <a:pt x="11425841" y="1169536"/>
                </a:lnTo>
                <a:cubicBezTo>
                  <a:pt x="11563022" y="1069326"/>
                  <a:pt x="11586886" y="655558"/>
                  <a:pt x="11768663" y="655558"/>
                </a:cubicBezTo>
                <a:cubicBezTo>
                  <a:pt x="11950439" y="655558"/>
                  <a:pt x="11973253" y="1069326"/>
                  <a:pt x="12111102" y="1169536"/>
                </a:cubicBezTo>
                <a:lnTo>
                  <a:pt x="12138149" y="1184035"/>
                </a:lnTo>
                <a:lnTo>
                  <a:pt x="12150407" y="1186263"/>
                </a:lnTo>
                <a:lnTo>
                  <a:pt x="12174908" y="1188707"/>
                </a:lnTo>
                <a:lnTo>
                  <a:pt x="12174908" y="1189529"/>
                </a:lnTo>
                <a:lnTo>
                  <a:pt x="12175348" y="1189543"/>
                </a:lnTo>
                <a:lnTo>
                  <a:pt x="12175348" y="1190638"/>
                </a:lnTo>
                <a:lnTo>
                  <a:pt x="12175348" y="1190797"/>
                </a:lnTo>
                <a:lnTo>
                  <a:pt x="12175348" y="1190957"/>
                </a:lnTo>
                <a:lnTo>
                  <a:pt x="12175348" y="1191036"/>
                </a:lnTo>
                <a:lnTo>
                  <a:pt x="12175348" y="1191037"/>
                </a:lnTo>
                <a:lnTo>
                  <a:pt x="12175348" y="1191197"/>
                </a:lnTo>
                <a:lnTo>
                  <a:pt x="12175348" y="1199137"/>
                </a:lnTo>
                <a:lnTo>
                  <a:pt x="12175348" y="1200231"/>
                </a:lnTo>
                <a:lnTo>
                  <a:pt x="12175348" y="1200390"/>
                </a:lnTo>
                <a:lnTo>
                  <a:pt x="12175348" y="1200391"/>
                </a:lnTo>
                <a:lnTo>
                  <a:pt x="12175348" y="1200550"/>
                </a:lnTo>
                <a:lnTo>
                  <a:pt x="12175348" y="1200630"/>
                </a:lnTo>
                <a:lnTo>
                  <a:pt x="12175348" y="1200790"/>
                </a:lnTo>
                <a:lnTo>
                  <a:pt x="12170263" y="1199951"/>
                </a:lnTo>
                <a:lnTo>
                  <a:pt x="12170133" y="1199934"/>
                </a:lnTo>
                <a:lnTo>
                  <a:pt x="12165294" y="1199362"/>
                </a:lnTo>
                <a:lnTo>
                  <a:pt x="12152150" y="1198016"/>
                </a:lnTo>
                <a:lnTo>
                  <a:pt x="12027568" y="1191992"/>
                </a:lnTo>
                <a:cubicBezTo>
                  <a:pt x="11893588" y="1179820"/>
                  <a:pt x="11785690" y="1158924"/>
                  <a:pt x="11565999" y="1186506"/>
                </a:cubicBezTo>
                <a:cubicBezTo>
                  <a:pt x="11517222" y="1192632"/>
                  <a:pt x="11474903" y="1196542"/>
                  <a:pt x="11437717" y="1198694"/>
                </a:cubicBezTo>
                <a:lnTo>
                  <a:pt x="11368491" y="1199860"/>
                </a:lnTo>
                <a:lnTo>
                  <a:pt x="11365395" y="1200226"/>
                </a:lnTo>
                <a:lnTo>
                  <a:pt x="11361977" y="1200790"/>
                </a:lnTo>
                <a:lnTo>
                  <a:pt x="11360472" y="1200241"/>
                </a:lnTo>
                <a:lnTo>
                  <a:pt x="11359603" y="1200015"/>
                </a:lnTo>
                <a:lnTo>
                  <a:pt x="11359563" y="1200010"/>
                </a:lnTo>
                <a:lnTo>
                  <a:pt x="11340229" y="1200335"/>
                </a:lnTo>
                <a:cubicBezTo>
                  <a:pt x="11170746" y="1194905"/>
                  <a:pt x="11138308" y="1142695"/>
                  <a:pt x="10956571" y="1142695"/>
                </a:cubicBezTo>
                <a:cubicBezTo>
                  <a:pt x="10805473" y="1142695"/>
                  <a:pt x="10765945" y="1174624"/>
                  <a:pt x="10669924" y="1190622"/>
                </a:cubicBezTo>
                <a:lnTo>
                  <a:pt x="10590260" y="1196488"/>
                </a:lnTo>
                <a:lnTo>
                  <a:pt x="10587180" y="1197354"/>
                </a:lnTo>
                <a:lnTo>
                  <a:pt x="10577346" y="1197439"/>
                </a:lnTo>
                <a:lnTo>
                  <a:pt x="10565308" y="1198325"/>
                </a:lnTo>
                <a:lnTo>
                  <a:pt x="10550737" y="1200106"/>
                </a:lnTo>
                <a:lnTo>
                  <a:pt x="10549859" y="1200365"/>
                </a:lnTo>
                <a:lnTo>
                  <a:pt x="10548687" y="1200790"/>
                </a:lnTo>
                <a:lnTo>
                  <a:pt x="10543190" y="1200153"/>
                </a:lnTo>
                <a:lnTo>
                  <a:pt x="10523340" y="1199247"/>
                </a:lnTo>
                <a:lnTo>
                  <a:pt x="10511413" y="1198268"/>
                </a:lnTo>
                <a:lnTo>
                  <a:pt x="10505193" y="1198057"/>
                </a:lnTo>
                <a:lnTo>
                  <a:pt x="10484889" y="1198231"/>
                </a:lnTo>
                <a:lnTo>
                  <a:pt x="10477145" y="1197107"/>
                </a:lnTo>
                <a:lnTo>
                  <a:pt x="10401805" y="1194553"/>
                </a:lnTo>
                <a:cubicBezTo>
                  <a:pt x="10267567" y="1186061"/>
                  <a:pt x="10157152" y="1171476"/>
                  <a:pt x="9939259" y="1190663"/>
                </a:cubicBezTo>
                <a:lnTo>
                  <a:pt x="9738977" y="1200366"/>
                </a:lnTo>
                <a:lnTo>
                  <a:pt x="9735316" y="1200790"/>
                </a:lnTo>
                <a:lnTo>
                  <a:pt x="9733630" y="1200511"/>
                </a:lnTo>
                <a:lnTo>
                  <a:pt x="9732994" y="1200436"/>
                </a:lnTo>
                <a:lnTo>
                  <a:pt x="9595111" y="1193531"/>
                </a:lnTo>
                <a:cubicBezTo>
                  <a:pt x="9513186" y="1185746"/>
                  <a:pt x="9444392" y="1174274"/>
                  <a:pt x="9329750" y="1174274"/>
                </a:cubicBezTo>
                <a:cubicBezTo>
                  <a:pt x="9144835" y="1174274"/>
                  <a:pt x="9108230" y="1198513"/>
                  <a:pt x="8940539" y="1200581"/>
                </a:cubicBezTo>
                <a:lnTo>
                  <a:pt x="8927800" y="1200177"/>
                </a:lnTo>
                <a:lnTo>
                  <a:pt x="8927724" y="1200185"/>
                </a:lnTo>
                <a:lnTo>
                  <a:pt x="8922586" y="1200790"/>
                </a:lnTo>
                <a:lnTo>
                  <a:pt x="8922375" y="1200765"/>
                </a:lnTo>
                <a:lnTo>
                  <a:pt x="8922186" y="1200790"/>
                </a:lnTo>
                <a:lnTo>
                  <a:pt x="8921259" y="1200664"/>
                </a:lnTo>
                <a:lnTo>
                  <a:pt x="8902575" y="1199601"/>
                </a:lnTo>
                <a:lnTo>
                  <a:pt x="8857049" y="1198003"/>
                </a:lnTo>
                <a:lnTo>
                  <a:pt x="8856413" y="1197910"/>
                </a:lnTo>
                <a:lnTo>
                  <a:pt x="8718804" y="1193541"/>
                </a:lnTo>
                <a:cubicBezTo>
                  <a:pt x="8500491" y="1179870"/>
                  <a:pt x="8390016" y="1190348"/>
                  <a:pt x="8255842" y="1196475"/>
                </a:cubicBezTo>
                <a:lnTo>
                  <a:pt x="8130116" y="1199573"/>
                </a:lnTo>
                <a:lnTo>
                  <a:pt x="8120900" y="1200103"/>
                </a:lnTo>
                <a:lnTo>
                  <a:pt x="8120900" y="1200231"/>
                </a:lnTo>
                <a:lnTo>
                  <a:pt x="8120900" y="1200390"/>
                </a:lnTo>
                <a:lnTo>
                  <a:pt x="8120900" y="1200391"/>
                </a:lnTo>
                <a:lnTo>
                  <a:pt x="8120900" y="1200550"/>
                </a:lnTo>
                <a:lnTo>
                  <a:pt x="8120900" y="1200630"/>
                </a:lnTo>
                <a:lnTo>
                  <a:pt x="8120900" y="1200790"/>
                </a:lnTo>
                <a:lnTo>
                  <a:pt x="8117808" y="1200280"/>
                </a:lnTo>
                <a:lnTo>
                  <a:pt x="8108935" y="1200790"/>
                </a:lnTo>
                <a:lnTo>
                  <a:pt x="8108935" y="1200787"/>
                </a:lnTo>
                <a:lnTo>
                  <a:pt x="8108895" y="1200790"/>
                </a:lnTo>
                <a:lnTo>
                  <a:pt x="8108895" y="1200096"/>
                </a:lnTo>
                <a:lnTo>
                  <a:pt x="8108895" y="1199161"/>
                </a:lnTo>
                <a:lnTo>
                  <a:pt x="8097703" y="1198015"/>
                </a:lnTo>
                <a:lnTo>
                  <a:pt x="7973120" y="1191992"/>
                </a:lnTo>
                <a:cubicBezTo>
                  <a:pt x="7839140" y="1179820"/>
                  <a:pt x="7731243" y="1158924"/>
                  <a:pt x="7511551" y="1186506"/>
                </a:cubicBezTo>
                <a:cubicBezTo>
                  <a:pt x="7462774" y="1192632"/>
                  <a:pt x="7420455" y="1196542"/>
                  <a:pt x="7383269" y="1198694"/>
                </a:cubicBezTo>
                <a:lnTo>
                  <a:pt x="7314043" y="1199860"/>
                </a:lnTo>
                <a:lnTo>
                  <a:pt x="7310947" y="1200226"/>
                </a:lnTo>
                <a:lnTo>
                  <a:pt x="7307529" y="1200790"/>
                </a:lnTo>
                <a:lnTo>
                  <a:pt x="7306023" y="1200240"/>
                </a:lnTo>
                <a:lnTo>
                  <a:pt x="7305154" y="1200015"/>
                </a:lnTo>
                <a:lnTo>
                  <a:pt x="7305115" y="1200010"/>
                </a:lnTo>
                <a:lnTo>
                  <a:pt x="7285781" y="1200335"/>
                </a:lnTo>
                <a:cubicBezTo>
                  <a:pt x="7116298" y="1194905"/>
                  <a:pt x="7083860" y="1142695"/>
                  <a:pt x="6902123" y="1142695"/>
                </a:cubicBezTo>
                <a:cubicBezTo>
                  <a:pt x="6751025" y="1142695"/>
                  <a:pt x="6711497" y="1174624"/>
                  <a:pt x="6615476" y="1190622"/>
                </a:cubicBezTo>
                <a:lnTo>
                  <a:pt x="6535812" y="1196488"/>
                </a:lnTo>
                <a:lnTo>
                  <a:pt x="6532732" y="1197354"/>
                </a:lnTo>
                <a:lnTo>
                  <a:pt x="6522897" y="1197439"/>
                </a:lnTo>
                <a:lnTo>
                  <a:pt x="6510861" y="1198325"/>
                </a:lnTo>
                <a:lnTo>
                  <a:pt x="6496288" y="1200106"/>
                </a:lnTo>
                <a:lnTo>
                  <a:pt x="6495410" y="1200365"/>
                </a:lnTo>
                <a:lnTo>
                  <a:pt x="6494239" y="1200790"/>
                </a:lnTo>
                <a:lnTo>
                  <a:pt x="6488742" y="1200153"/>
                </a:lnTo>
                <a:lnTo>
                  <a:pt x="6468892" y="1199247"/>
                </a:lnTo>
                <a:lnTo>
                  <a:pt x="6456965" y="1198268"/>
                </a:lnTo>
                <a:lnTo>
                  <a:pt x="6450745" y="1198057"/>
                </a:lnTo>
                <a:lnTo>
                  <a:pt x="6430441" y="1198231"/>
                </a:lnTo>
                <a:lnTo>
                  <a:pt x="6422697" y="1197107"/>
                </a:lnTo>
                <a:lnTo>
                  <a:pt x="6347358" y="1194553"/>
                </a:lnTo>
                <a:cubicBezTo>
                  <a:pt x="6213120" y="1186061"/>
                  <a:pt x="6102704" y="1171476"/>
                  <a:pt x="5884811" y="1190663"/>
                </a:cubicBezTo>
                <a:lnTo>
                  <a:pt x="5684529" y="1200366"/>
                </a:lnTo>
                <a:lnTo>
                  <a:pt x="5680868" y="1200790"/>
                </a:lnTo>
                <a:lnTo>
                  <a:pt x="5679183" y="1200511"/>
                </a:lnTo>
                <a:lnTo>
                  <a:pt x="5678547" y="1200436"/>
                </a:lnTo>
                <a:lnTo>
                  <a:pt x="5540665" y="1193531"/>
                </a:lnTo>
                <a:cubicBezTo>
                  <a:pt x="5458740" y="1185746"/>
                  <a:pt x="5389946" y="1174274"/>
                  <a:pt x="5275303" y="1174274"/>
                </a:cubicBezTo>
                <a:cubicBezTo>
                  <a:pt x="5090388" y="1174274"/>
                  <a:pt x="5053784" y="1198513"/>
                  <a:pt x="4886091" y="1200581"/>
                </a:cubicBezTo>
                <a:lnTo>
                  <a:pt x="4873352" y="1200177"/>
                </a:lnTo>
                <a:lnTo>
                  <a:pt x="4873277" y="1200185"/>
                </a:lnTo>
                <a:lnTo>
                  <a:pt x="4868139" y="1200790"/>
                </a:lnTo>
                <a:lnTo>
                  <a:pt x="4867928" y="1200765"/>
                </a:lnTo>
                <a:lnTo>
                  <a:pt x="4867741" y="1200790"/>
                </a:lnTo>
                <a:lnTo>
                  <a:pt x="4867739" y="1200790"/>
                </a:lnTo>
                <a:lnTo>
                  <a:pt x="4866813" y="1200664"/>
                </a:lnTo>
                <a:lnTo>
                  <a:pt x="4848126" y="1199601"/>
                </a:lnTo>
                <a:lnTo>
                  <a:pt x="4802602" y="1198003"/>
                </a:lnTo>
                <a:lnTo>
                  <a:pt x="4801967" y="1197910"/>
                </a:lnTo>
                <a:lnTo>
                  <a:pt x="4664357" y="1193541"/>
                </a:lnTo>
                <a:cubicBezTo>
                  <a:pt x="4446043" y="1179870"/>
                  <a:pt x="4335569" y="1190348"/>
                  <a:pt x="4201396" y="1196475"/>
                </a:cubicBezTo>
                <a:lnTo>
                  <a:pt x="4075669" y="1199573"/>
                </a:lnTo>
                <a:lnTo>
                  <a:pt x="4066453" y="1200103"/>
                </a:lnTo>
                <a:lnTo>
                  <a:pt x="4066453" y="1200231"/>
                </a:lnTo>
                <a:lnTo>
                  <a:pt x="4066453" y="1200390"/>
                </a:lnTo>
                <a:lnTo>
                  <a:pt x="4066453" y="1200391"/>
                </a:lnTo>
                <a:lnTo>
                  <a:pt x="4066453" y="1200550"/>
                </a:lnTo>
                <a:lnTo>
                  <a:pt x="4066453" y="1200630"/>
                </a:lnTo>
                <a:lnTo>
                  <a:pt x="4066453" y="1200790"/>
                </a:lnTo>
                <a:lnTo>
                  <a:pt x="4063361" y="1200280"/>
                </a:lnTo>
                <a:lnTo>
                  <a:pt x="4054487" y="1200790"/>
                </a:lnTo>
                <a:lnTo>
                  <a:pt x="4054487" y="1200787"/>
                </a:lnTo>
                <a:lnTo>
                  <a:pt x="4054449" y="1200790"/>
                </a:lnTo>
                <a:lnTo>
                  <a:pt x="4054449" y="1200790"/>
                </a:lnTo>
                <a:lnTo>
                  <a:pt x="4054449" y="1199161"/>
                </a:lnTo>
                <a:lnTo>
                  <a:pt x="4043256" y="1198015"/>
                </a:lnTo>
                <a:lnTo>
                  <a:pt x="3918674" y="1191992"/>
                </a:lnTo>
                <a:cubicBezTo>
                  <a:pt x="3784693" y="1179820"/>
                  <a:pt x="3676796" y="1158924"/>
                  <a:pt x="3457105" y="1186506"/>
                </a:cubicBezTo>
                <a:cubicBezTo>
                  <a:pt x="3408327" y="1192632"/>
                  <a:pt x="3366010" y="1196542"/>
                  <a:pt x="3328823" y="1198694"/>
                </a:cubicBezTo>
                <a:lnTo>
                  <a:pt x="3259597" y="1199860"/>
                </a:lnTo>
                <a:lnTo>
                  <a:pt x="3256503" y="1200226"/>
                </a:lnTo>
                <a:lnTo>
                  <a:pt x="3253084" y="1200790"/>
                </a:lnTo>
                <a:lnTo>
                  <a:pt x="3251578" y="1200241"/>
                </a:lnTo>
                <a:lnTo>
                  <a:pt x="3250710" y="1200015"/>
                </a:lnTo>
                <a:lnTo>
                  <a:pt x="3250668" y="1200010"/>
                </a:lnTo>
                <a:lnTo>
                  <a:pt x="3231336" y="1200335"/>
                </a:lnTo>
                <a:cubicBezTo>
                  <a:pt x="3061852" y="1194905"/>
                  <a:pt x="3029415" y="1142695"/>
                  <a:pt x="2847678" y="1142695"/>
                </a:cubicBezTo>
                <a:cubicBezTo>
                  <a:pt x="2696579" y="1142695"/>
                  <a:pt x="2657051" y="1174624"/>
                  <a:pt x="2561030" y="1190622"/>
                </a:cubicBezTo>
                <a:lnTo>
                  <a:pt x="2481363" y="1196488"/>
                </a:lnTo>
                <a:lnTo>
                  <a:pt x="2478284" y="1197354"/>
                </a:lnTo>
                <a:lnTo>
                  <a:pt x="2468451" y="1197439"/>
                </a:lnTo>
                <a:lnTo>
                  <a:pt x="2456412" y="1198325"/>
                </a:lnTo>
                <a:lnTo>
                  <a:pt x="2441844" y="1200106"/>
                </a:lnTo>
                <a:lnTo>
                  <a:pt x="2440968" y="1200364"/>
                </a:lnTo>
                <a:lnTo>
                  <a:pt x="2439794" y="1200790"/>
                </a:lnTo>
                <a:lnTo>
                  <a:pt x="2434298" y="1200153"/>
                </a:lnTo>
                <a:lnTo>
                  <a:pt x="2414445" y="1199247"/>
                </a:lnTo>
                <a:lnTo>
                  <a:pt x="2402517" y="1198268"/>
                </a:lnTo>
                <a:lnTo>
                  <a:pt x="2396297" y="1198057"/>
                </a:lnTo>
                <a:lnTo>
                  <a:pt x="2375993" y="1198231"/>
                </a:lnTo>
                <a:lnTo>
                  <a:pt x="2368249" y="1197107"/>
                </a:lnTo>
                <a:lnTo>
                  <a:pt x="2292911" y="1194553"/>
                </a:lnTo>
                <a:cubicBezTo>
                  <a:pt x="2158673" y="1186061"/>
                  <a:pt x="2048258" y="1171476"/>
                  <a:pt x="1830365" y="1190663"/>
                </a:cubicBezTo>
                <a:lnTo>
                  <a:pt x="1630083" y="1200366"/>
                </a:lnTo>
                <a:lnTo>
                  <a:pt x="1626422" y="1200790"/>
                </a:lnTo>
                <a:lnTo>
                  <a:pt x="1624737" y="1200512"/>
                </a:lnTo>
                <a:lnTo>
                  <a:pt x="1624099" y="1200436"/>
                </a:lnTo>
                <a:lnTo>
                  <a:pt x="1486217" y="1193531"/>
                </a:lnTo>
                <a:cubicBezTo>
                  <a:pt x="1404293" y="1185746"/>
                  <a:pt x="1335499" y="1174274"/>
                  <a:pt x="1220857" y="1174274"/>
                </a:cubicBezTo>
                <a:cubicBezTo>
                  <a:pt x="1035941" y="1174274"/>
                  <a:pt x="999336" y="1198513"/>
                  <a:pt x="831645" y="1200581"/>
                </a:cubicBezTo>
                <a:lnTo>
                  <a:pt x="818905" y="1200177"/>
                </a:lnTo>
                <a:lnTo>
                  <a:pt x="818832" y="1200184"/>
                </a:lnTo>
                <a:lnTo>
                  <a:pt x="813691" y="1200790"/>
                </a:lnTo>
                <a:lnTo>
                  <a:pt x="813481" y="1200765"/>
                </a:lnTo>
                <a:lnTo>
                  <a:pt x="813294" y="1200790"/>
                </a:lnTo>
                <a:lnTo>
                  <a:pt x="813293" y="1200790"/>
                </a:lnTo>
                <a:lnTo>
                  <a:pt x="813293" y="1200790"/>
                </a:lnTo>
                <a:lnTo>
                  <a:pt x="813292" y="1200790"/>
                </a:lnTo>
                <a:lnTo>
                  <a:pt x="812367" y="1200664"/>
                </a:lnTo>
                <a:lnTo>
                  <a:pt x="793680" y="1199601"/>
                </a:lnTo>
                <a:lnTo>
                  <a:pt x="748153" y="1198003"/>
                </a:lnTo>
                <a:lnTo>
                  <a:pt x="747518" y="1197910"/>
                </a:lnTo>
                <a:lnTo>
                  <a:pt x="609910" y="1193541"/>
                </a:lnTo>
                <a:cubicBezTo>
                  <a:pt x="391597" y="1179870"/>
                  <a:pt x="281122" y="1190348"/>
                  <a:pt x="146947" y="1196475"/>
                </a:cubicBezTo>
                <a:lnTo>
                  <a:pt x="21209" y="1199573"/>
                </a:lnTo>
                <a:lnTo>
                  <a:pt x="40" y="1200790"/>
                </a:lnTo>
                <a:lnTo>
                  <a:pt x="40" y="1200787"/>
                </a:lnTo>
                <a:lnTo>
                  <a:pt x="4" y="1200790"/>
                </a:lnTo>
                <a:lnTo>
                  <a:pt x="3" y="1200790"/>
                </a:lnTo>
                <a:lnTo>
                  <a:pt x="2" y="1200790"/>
                </a:lnTo>
                <a:lnTo>
                  <a:pt x="1" y="1200790"/>
                </a:lnTo>
                <a:lnTo>
                  <a:pt x="1" y="1200790"/>
                </a:lnTo>
                <a:lnTo>
                  <a:pt x="0" y="1200790"/>
                </a:lnTo>
                <a:lnTo>
                  <a:pt x="0" y="1200790"/>
                </a:lnTo>
                <a:lnTo>
                  <a:pt x="0" y="1200790"/>
                </a:lnTo>
                <a:lnTo>
                  <a:pt x="0" y="1200790"/>
                </a:lnTo>
                <a:lnTo>
                  <a:pt x="0" y="1200790"/>
                </a:lnTo>
                <a:lnTo>
                  <a:pt x="0" y="1191198"/>
                </a:lnTo>
                <a:lnTo>
                  <a:pt x="0" y="1191198"/>
                </a:lnTo>
                <a:lnTo>
                  <a:pt x="0" y="1191197"/>
                </a:lnTo>
                <a:lnTo>
                  <a:pt x="1" y="1191197"/>
                </a:lnTo>
                <a:lnTo>
                  <a:pt x="1" y="1191196"/>
                </a:lnTo>
                <a:lnTo>
                  <a:pt x="1" y="1191196"/>
                </a:lnTo>
                <a:lnTo>
                  <a:pt x="1" y="1190503"/>
                </a:lnTo>
                <a:lnTo>
                  <a:pt x="439" y="1190493"/>
                </a:lnTo>
                <a:lnTo>
                  <a:pt x="439" y="1189507"/>
                </a:lnTo>
                <a:lnTo>
                  <a:pt x="13515" y="1188856"/>
                </a:lnTo>
                <a:lnTo>
                  <a:pt x="66418" y="1179693"/>
                </a:lnTo>
                <a:cubicBezTo>
                  <a:pt x="203324" y="1128446"/>
                  <a:pt x="226619" y="923458"/>
                  <a:pt x="406607" y="923458"/>
                </a:cubicBezTo>
                <a:cubicBezTo>
                  <a:pt x="586595" y="923458"/>
                  <a:pt x="609768" y="1128446"/>
                  <a:pt x="746803" y="1179693"/>
                </a:cubicBezTo>
                <a:lnTo>
                  <a:pt x="801466" y="1189151"/>
                </a:lnTo>
                <a:lnTo>
                  <a:pt x="808179" y="1189258"/>
                </a:lnTo>
                <a:lnTo>
                  <a:pt x="815449" y="1189176"/>
                </a:lnTo>
                <a:lnTo>
                  <a:pt x="834228" y="1187303"/>
                </a:lnTo>
                <a:lnTo>
                  <a:pt x="849437" y="1184542"/>
                </a:lnTo>
                <a:lnTo>
                  <a:pt x="877358" y="1169536"/>
                </a:lnTo>
                <a:cubicBezTo>
                  <a:pt x="1014892" y="1069326"/>
                  <a:pt x="1038193" y="655558"/>
                  <a:pt x="1219897" y="655558"/>
                </a:cubicBezTo>
                <a:cubicBezTo>
                  <a:pt x="1401602" y="655558"/>
                  <a:pt x="1424470" y="1069326"/>
                  <a:pt x="1562225" y="1169536"/>
                </a:cubicBezTo>
                <a:lnTo>
                  <a:pt x="1590039" y="1184457"/>
                </a:lnTo>
                <a:lnTo>
                  <a:pt x="1603319" y="1186864"/>
                </a:lnTo>
                <a:lnTo>
                  <a:pt x="1626621" y="1189188"/>
                </a:lnTo>
                <a:lnTo>
                  <a:pt x="1641495" y="1188148"/>
                </a:lnTo>
                <a:lnTo>
                  <a:pt x="1670468" y="1182442"/>
                </a:lnTo>
                <a:lnTo>
                  <a:pt x="1714694" y="1160184"/>
                </a:lnTo>
                <a:lnTo>
                  <a:pt x="1718184" y="1157617"/>
                </a:lnTo>
                <a:lnTo>
                  <a:pt x="1761695" y="1111511"/>
                </a:lnTo>
                <a:cubicBezTo>
                  <a:pt x="1843923" y="1001214"/>
                  <a:pt x="1887688" y="815450"/>
                  <a:pt x="2033108" y="815450"/>
                </a:cubicBezTo>
                <a:cubicBezTo>
                  <a:pt x="2178529" y="815450"/>
                  <a:pt x="2221779" y="1001214"/>
                  <a:pt x="2304063" y="1111511"/>
                </a:cubicBezTo>
                <a:lnTo>
                  <a:pt x="2347881" y="1157859"/>
                </a:lnTo>
                <a:lnTo>
                  <a:pt x="2350839" y="1160027"/>
                </a:lnTo>
                <a:lnTo>
                  <a:pt x="2395519" y="1182430"/>
                </a:lnTo>
                <a:lnTo>
                  <a:pt x="2423410" y="1187903"/>
                </a:lnTo>
                <a:lnTo>
                  <a:pt x="2439512" y="1189027"/>
                </a:lnTo>
                <a:lnTo>
                  <a:pt x="2447909" y="1188111"/>
                </a:lnTo>
                <a:lnTo>
                  <a:pt x="2474972" y="1177819"/>
                </a:lnTo>
                <a:cubicBezTo>
                  <a:pt x="2640046" y="1046950"/>
                  <a:pt x="2650356" y="0"/>
                  <a:pt x="28467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Two columns">
  <p:cSld name="CUSTOM_4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subTitle" idx="1"/>
          </p:nvPr>
        </p:nvSpPr>
        <p:spPr>
          <a:xfrm>
            <a:off x="873360" y="1813775"/>
            <a:ext cx="4961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47" name="Google Shape;47;p8"/>
          <p:cNvSpPr txBox="1"/>
          <p:nvPr>
            <p:ph type="subTitle" idx="2"/>
          </p:nvPr>
        </p:nvSpPr>
        <p:spPr>
          <a:xfrm>
            <a:off x="6464155" y="1813775"/>
            <a:ext cx="49608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48" name="Google Shape;48;p8"/>
          <p:cNvSpPr txBox="1"/>
          <p:nvPr>
            <p:ph type="title"/>
          </p:nvPr>
        </p:nvSpPr>
        <p:spPr>
          <a:xfrm>
            <a:off x="873350" y="836300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type="body" idx="3"/>
          </p:nvPr>
        </p:nvSpPr>
        <p:spPr>
          <a:xfrm>
            <a:off x="873350" y="2750800"/>
            <a:ext cx="49608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type="body" idx="4"/>
          </p:nvPr>
        </p:nvSpPr>
        <p:spPr>
          <a:xfrm>
            <a:off x="6464146" y="2739050"/>
            <a:ext cx="49611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1" name="Google Shape;51;p8"/>
          <p:cNvSpPr/>
          <p:nvPr/>
        </p:nvSpPr>
        <p:spPr>
          <a:xfrm flipH="1">
            <a:off x="15240" y="5534749"/>
            <a:ext cx="12176760" cy="1067145"/>
          </a:xfrm>
          <a:custGeom>
            <a:avLst/>
            <a:gdLst/>
            <a:ahLst/>
            <a:cxnLst/>
            <a:rect l="l" t="t" r="r" b="b"/>
            <a:pathLst>
              <a:path w="12954000" h="1067145" extrusionOk="0">
                <a:moveTo>
                  <a:pt x="5413273" y="4"/>
                </a:moveTo>
                <a:cubicBezTo>
                  <a:pt x="5405862" y="80"/>
                  <a:pt x="5399786" y="5425"/>
                  <a:pt x="5399507" y="12165"/>
                </a:cubicBezTo>
                <a:lnTo>
                  <a:pt x="5370694" y="716489"/>
                </a:lnTo>
                <a:lnTo>
                  <a:pt x="5331124" y="116040"/>
                </a:lnTo>
                <a:cubicBezTo>
                  <a:pt x="5330680" y="109361"/>
                  <a:pt x="5324604" y="104147"/>
                  <a:pt x="5317247" y="104132"/>
                </a:cubicBezTo>
                <a:cubicBezTo>
                  <a:pt x="5309890" y="104147"/>
                  <a:pt x="5303816" y="109331"/>
                  <a:pt x="5303370" y="115989"/>
                </a:cubicBezTo>
                <a:lnTo>
                  <a:pt x="5270822" y="582161"/>
                </a:lnTo>
                <a:lnTo>
                  <a:pt x="5248530" y="444894"/>
                </a:lnTo>
                <a:cubicBezTo>
                  <a:pt x="5247471" y="438707"/>
                  <a:pt x="5241674" y="434126"/>
                  <a:pt x="5234764" y="434101"/>
                </a:cubicBezTo>
                <a:cubicBezTo>
                  <a:pt x="5227909" y="434106"/>
                  <a:pt x="5222057" y="438666"/>
                  <a:pt x="5220998" y="444842"/>
                </a:cubicBezTo>
                <a:lnTo>
                  <a:pt x="5177639" y="703010"/>
                </a:lnTo>
                <a:lnTo>
                  <a:pt x="5150889" y="572179"/>
                </a:lnTo>
                <a:cubicBezTo>
                  <a:pt x="5149605" y="566508"/>
                  <a:pt x="5144256" y="562338"/>
                  <a:pt x="5137903" y="562044"/>
                </a:cubicBezTo>
                <a:cubicBezTo>
                  <a:pt x="5131438" y="561679"/>
                  <a:pt x="5125586" y="565454"/>
                  <a:pt x="5123803" y="571114"/>
                </a:cubicBezTo>
                <a:lnTo>
                  <a:pt x="5090364" y="673469"/>
                </a:lnTo>
                <a:lnTo>
                  <a:pt x="5052688" y="559916"/>
                </a:lnTo>
                <a:cubicBezTo>
                  <a:pt x="5051183" y="555396"/>
                  <a:pt x="5047060" y="552001"/>
                  <a:pt x="5041933" y="551114"/>
                </a:cubicBezTo>
                <a:cubicBezTo>
                  <a:pt x="5034408" y="549802"/>
                  <a:pt x="5027107" y="554312"/>
                  <a:pt x="5025658" y="561183"/>
                </a:cubicBezTo>
                <a:lnTo>
                  <a:pt x="4993502" y="714665"/>
                </a:lnTo>
                <a:lnTo>
                  <a:pt x="4957777" y="527588"/>
                </a:lnTo>
                <a:cubicBezTo>
                  <a:pt x="4956718" y="522151"/>
                  <a:pt x="4951869" y="517976"/>
                  <a:pt x="4945851" y="517276"/>
                </a:cubicBezTo>
                <a:cubicBezTo>
                  <a:pt x="4938215" y="516395"/>
                  <a:pt x="4931193" y="521305"/>
                  <a:pt x="4930246" y="528247"/>
                </a:cubicBezTo>
                <a:lnTo>
                  <a:pt x="4904776" y="720796"/>
                </a:lnTo>
                <a:lnTo>
                  <a:pt x="4862754" y="258323"/>
                </a:lnTo>
                <a:cubicBezTo>
                  <a:pt x="4862922" y="251326"/>
                  <a:pt x="4856792" y="245544"/>
                  <a:pt x="4849100" y="245402"/>
                </a:cubicBezTo>
                <a:cubicBezTo>
                  <a:pt x="4841409" y="245261"/>
                  <a:pt x="4835056" y="250819"/>
                  <a:pt x="4834888" y="257816"/>
                </a:cubicBezTo>
                <a:lnTo>
                  <a:pt x="4784730" y="625079"/>
                </a:lnTo>
                <a:lnTo>
                  <a:pt x="4766617" y="570810"/>
                </a:lnTo>
                <a:cubicBezTo>
                  <a:pt x="4764890" y="565677"/>
                  <a:pt x="4759762" y="562090"/>
                  <a:pt x="4753855" y="561841"/>
                </a:cubicBezTo>
                <a:cubicBezTo>
                  <a:pt x="4747947" y="561598"/>
                  <a:pt x="4742486" y="564821"/>
                  <a:pt x="4740312" y="569847"/>
                </a:cubicBezTo>
                <a:lnTo>
                  <a:pt x="4704644" y="651579"/>
                </a:lnTo>
                <a:lnTo>
                  <a:pt x="4676443" y="445197"/>
                </a:lnTo>
                <a:cubicBezTo>
                  <a:pt x="4675552" y="438858"/>
                  <a:pt x="4669644" y="434101"/>
                  <a:pt x="4662622" y="434101"/>
                </a:cubicBezTo>
                <a:cubicBezTo>
                  <a:pt x="4655544" y="434166"/>
                  <a:pt x="4649636" y="439051"/>
                  <a:pt x="4648912" y="445451"/>
                </a:cubicBezTo>
                <a:lnTo>
                  <a:pt x="4599924" y="875443"/>
                </a:lnTo>
                <a:lnTo>
                  <a:pt x="4550378" y="572381"/>
                </a:lnTo>
                <a:cubicBezTo>
                  <a:pt x="4549597" y="567491"/>
                  <a:pt x="4545752" y="563458"/>
                  <a:pt x="4540569" y="562044"/>
                </a:cubicBezTo>
                <a:cubicBezTo>
                  <a:pt x="4533213" y="560043"/>
                  <a:pt x="4525465" y="563853"/>
                  <a:pt x="4523236" y="570557"/>
                </a:cubicBezTo>
                <a:lnTo>
                  <a:pt x="4499271" y="642864"/>
                </a:lnTo>
                <a:lnTo>
                  <a:pt x="4463325" y="569087"/>
                </a:lnTo>
                <a:cubicBezTo>
                  <a:pt x="4460929" y="564116"/>
                  <a:pt x="4455355" y="561097"/>
                  <a:pt x="4449391" y="561588"/>
                </a:cubicBezTo>
                <a:cubicBezTo>
                  <a:pt x="4443483" y="562059"/>
                  <a:pt x="4438524" y="565905"/>
                  <a:pt x="4437075" y="571165"/>
                </a:cubicBezTo>
                <a:lnTo>
                  <a:pt x="4422529" y="624470"/>
                </a:lnTo>
                <a:lnTo>
                  <a:pt x="4378501" y="150800"/>
                </a:lnTo>
                <a:cubicBezTo>
                  <a:pt x="4377943" y="144228"/>
                  <a:pt x="4371869" y="139176"/>
                  <a:pt x="4364623" y="139196"/>
                </a:cubicBezTo>
                <a:cubicBezTo>
                  <a:pt x="4357323" y="139318"/>
                  <a:pt x="4351359" y="144527"/>
                  <a:pt x="4350914" y="151155"/>
                </a:cubicBezTo>
                <a:lnTo>
                  <a:pt x="4318813" y="673520"/>
                </a:lnTo>
                <a:lnTo>
                  <a:pt x="4285763" y="266178"/>
                </a:lnTo>
                <a:cubicBezTo>
                  <a:pt x="4285261" y="259616"/>
                  <a:pt x="4279298" y="254508"/>
                  <a:pt x="4272053" y="254422"/>
                </a:cubicBezTo>
                <a:cubicBezTo>
                  <a:pt x="4264863" y="254442"/>
                  <a:pt x="4258901" y="259387"/>
                  <a:pt x="4258175" y="265873"/>
                </a:cubicBezTo>
                <a:lnTo>
                  <a:pt x="4227190" y="549073"/>
                </a:lnTo>
                <a:lnTo>
                  <a:pt x="4181377" y="18499"/>
                </a:lnTo>
                <a:cubicBezTo>
                  <a:pt x="4180820" y="11921"/>
                  <a:pt x="4174745" y="6849"/>
                  <a:pt x="4167500" y="6844"/>
                </a:cubicBezTo>
                <a:lnTo>
                  <a:pt x="4167166" y="6844"/>
                </a:lnTo>
                <a:cubicBezTo>
                  <a:pt x="4159753" y="6976"/>
                  <a:pt x="4153790" y="12372"/>
                  <a:pt x="4153567" y="19107"/>
                </a:cubicBezTo>
                <a:lnTo>
                  <a:pt x="4129269" y="743193"/>
                </a:lnTo>
                <a:lnTo>
                  <a:pt x="4102629" y="430401"/>
                </a:lnTo>
                <a:cubicBezTo>
                  <a:pt x="4102851" y="423404"/>
                  <a:pt x="4096833" y="417551"/>
                  <a:pt x="4089142" y="417329"/>
                </a:cubicBezTo>
                <a:cubicBezTo>
                  <a:pt x="4081450" y="417106"/>
                  <a:pt x="4074985" y="422593"/>
                  <a:pt x="4074763" y="429591"/>
                </a:cubicBezTo>
                <a:lnTo>
                  <a:pt x="4036029" y="678790"/>
                </a:lnTo>
                <a:lnTo>
                  <a:pt x="4006826" y="571621"/>
                </a:lnTo>
                <a:cubicBezTo>
                  <a:pt x="4005265" y="565961"/>
                  <a:pt x="3999692" y="561989"/>
                  <a:pt x="3993282" y="561993"/>
                </a:cubicBezTo>
                <a:lnTo>
                  <a:pt x="3992949" y="561993"/>
                </a:lnTo>
                <a:cubicBezTo>
                  <a:pt x="3986427" y="562115"/>
                  <a:pt x="3980910" y="566331"/>
                  <a:pt x="3979628" y="572128"/>
                </a:cubicBezTo>
                <a:lnTo>
                  <a:pt x="3952208" y="700933"/>
                </a:lnTo>
                <a:lnTo>
                  <a:pt x="3902050" y="570354"/>
                </a:lnTo>
                <a:cubicBezTo>
                  <a:pt x="3900489" y="566366"/>
                  <a:pt x="3896867" y="563337"/>
                  <a:pt x="3892353" y="562288"/>
                </a:cubicBezTo>
                <a:cubicBezTo>
                  <a:pt x="3884884" y="560554"/>
                  <a:pt x="3877305" y="564638"/>
                  <a:pt x="3875409" y="571418"/>
                </a:cubicBezTo>
                <a:lnTo>
                  <a:pt x="3853229" y="648083"/>
                </a:lnTo>
                <a:lnTo>
                  <a:pt x="3810705" y="546083"/>
                </a:lnTo>
                <a:cubicBezTo>
                  <a:pt x="3808978" y="541994"/>
                  <a:pt x="3805076" y="538999"/>
                  <a:pt x="3800395" y="538148"/>
                </a:cubicBezTo>
                <a:cubicBezTo>
                  <a:pt x="3792815" y="536785"/>
                  <a:pt x="3785515" y="541249"/>
                  <a:pt x="3784010" y="548110"/>
                </a:cubicBezTo>
                <a:lnTo>
                  <a:pt x="3741988" y="739240"/>
                </a:lnTo>
                <a:lnTo>
                  <a:pt x="3716184" y="572634"/>
                </a:lnTo>
                <a:cubicBezTo>
                  <a:pt x="3715237" y="566397"/>
                  <a:pt x="3709329" y="561756"/>
                  <a:pt x="3702418" y="561740"/>
                </a:cubicBezTo>
                <a:cubicBezTo>
                  <a:pt x="3695395" y="561801"/>
                  <a:pt x="3689544" y="566600"/>
                  <a:pt x="3688708" y="572938"/>
                </a:cubicBezTo>
                <a:lnTo>
                  <a:pt x="3653764" y="845699"/>
                </a:lnTo>
                <a:lnTo>
                  <a:pt x="3604776" y="572381"/>
                </a:lnTo>
                <a:cubicBezTo>
                  <a:pt x="3603717" y="566508"/>
                  <a:pt x="3598312" y="562090"/>
                  <a:pt x="3591791" y="561740"/>
                </a:cubicBezTo>
                <a:cubicBezTo>
                  <a:pt x="3585269" y="561385"/>
                  <a:pt x="3579362" y="565232"/>
                  <a:pt x="3577635" y="570962"/>
                </a:cubicBezTo>
                <a:lnTo>
                  <a:pt x="3550772" y="657761"/>
                </a:lnTo>
                <a:lnTo>
                  <a:pt x="3520677" y="570608"/>
                </a:lnTo>
                <a:cubicBezTo>
                  <a:pt x="3519117" y="566067"/>
                  <a:pt x="3514881" y="562708"/>
                  <a:pt x="3509697" y="561913"/>
                </a:cubicBezTo>
                <a:cubicBezTo>
                  <a:pt x="3502118" y="560742"/>
                  <a:pt x="3494929" y="565384"/>
                  <a:pt x="3493647" y="572280"/>
                </a:cubicBezTo>
                <a:lnTo>
                  <a:pt x="3485399" y="616161"/>
                </a:lnTo>
                <a:lnTo>
                  <a:pt x="3447612" y="345781"/>
                </a:lnTo>
                <a:cubicBezTo>
                  <a:pt x="3446721" y="339483"/>
                  <a:pt x="3440813" y="334755"/>
                  <a:pt x="3433847" y="334684"/>
                </a:cubicBezTo>
                <a:cubicBezTo>
                  <a:pt x="3426881" y="334674"/>
                  <a:pt x="3420973" y="339351"/>
                  <a:pt x="3420025" y="345629"/>
                </a:cubicBezTo>
                <a:lnTo>
                  <a:pt x="3357884" y="748867"/>
                </a:lnTo>
                <a:lnTo>
                  <a:pt x="3323609" y="572179"/>
                </a:lnTo>
                <a:cubicBezTo>
                  <a:pt x="3322774" y="568018"/>
                  <a:pt x="3319764" y="564496"/>
                  <a:pt x="3315473" y="562794"/>
                </a:cubicBezTo>
                <a:lnTo>
                  <a:pt x="3314253" y="562770"/>
                </a:lnTo>
                <a:lnTo>
                  <a:pt x="3314253" y="557085"/>
                </a:lnTo>
                <a:lnTo>
                  <a:pt x="3313611" y="556826"/>
                </a:lnTo>
                <a:cubicBezTo>
                  <a:pt x="3305976" y="556016"/>
                  <a:pt x="3299065" y="560992"/>
                  <a:pt x="3298173" y="567939"/>
                </a:cubicBezTo>
                <a:lnTo>
                  <a:pt x="3254647" y="915033"/>
                </a:lnTo>
                <a:lnTo>
                  <a:pt x="3214353" y="413393"/>
                </a:lnTo>
                <a:cubicBezTo>
                  <a:pt x="3213851" y="406796"/>
                  <a:pt x="3207833" y="401673"/>
                  <a:pt x="3200531" y="401637"/>
                </a:cubicBezTo>
                <a:cubicBezTo>
                  <a:pt x="3193286" y="401642"/>
                  <a:pt x="3187268" y="406684"/>
                  <a:pt x="3186654" y="413241"/>
                </a:cubicBezTo>
                <a:lnTo>
                  <a:pt x="3156726" y="733176"/>
                </a:lnTo>
                <a:lnTo>
                  <a:pt x="3116543" y="281750"/>
                </a:lnTo>
                <a:cubicBezTo>
                  <a:pt x="3115987" y="275249"/>
                  <a:pt x="3110079" y="270207"/>
                  <a:pt x="3102889" y="270096"/>
                </a:cubicBezTo>
                <a:cubicBezTo>
                  <a:pt x="3095811" y="270101"/>
                  <a:pt x="3089847" y="274909"/>
                  <a:pt x="3089012" y="281294"/>
                </a:cubicBezTo>
                <a:lnTo>
                  <a:pt x="3053121" y="563378"/>
                </a:lnTo>
                <a:lnTo>
                  <a:pt x="3014777" y="65132"/>
                </a:lnTo>
                <a:cubicBezTo>
                  <a:pt x="3014777" y="58135"/>
                  <a:pt x="3008535" y="52465"/>
                  <a:pt x="3000844" y="52465"/>
                </a:cubicBezTo>
                <a:cubicBezTo>
                  <a:pt x="2993153" y="52465"/>
                  <a:pt x="2986911" y="58135"/>
                  <a:pt x="2986911" y="65132"/>
                </a:cubicBezTo>
                <a:lnTo>
                  <a:pt x="2956928" y="552686"/>
                </a:lnTo>
                <a:lnTo>
                  <a:pt x="2936975" y="337792"/>
                </a:lnTo>
                <a:cubicBezTo>
                  <a:pt x="2936419" y="331220"/>
                  <a:pt x="2930343" y="326168"/>
                  <a:pt x="2923099" y="326188"/>
                </a:cubicBezTo>
                <a:cubicBezTo>
                  <a:pt x="2915797" y="326224"/>
                  <a:pt x="2909779" y="331346"/>
                  <a:pt x="2909277" y="337944"/>
                </a:cubicBezTo>
                <a:lnTo>
                  <a:pt x="2874054" y="769254"/>
                </a:lnTo>
                <a:lnTo>
                  <a:pt x="2833704" y="461023"/>
                </a:lnTo>
                <a:cubicBezTo>
                  <a:pt x="2832869" y="454715"/>
                  <a:pt x="2827017" y="449931"/>
                  <a:pt x="2820050" y="449825"/>
                </a:cubicBezTo>
                <a:cubicBezTo>
                  <a:pt x="2813139" y="449830"/>
                  <a:pt x="2807231" y="454441"/>
                  <a:pt x="2806229" y="460669"/>
                </a:cubicBezTo>
                <a:lnTo>
                  <a:pt x="2772232" y="673486"/>
                </a:lnTo>
                <a:lnTo>
                  <a:pt x="2741358" y="587346"/>
                </a:lnTo>
                <a:cubicBezTo>
                  <a:pt x="2739518" y="582177"/>
                  <a:pt x="2734223" y="578655"/>
                  <a:pt x="2728260" y="578579"/>
                </a:cubicBezTo>
                <a:cubicBezTo>
                  <a:pt x="2722352" y="578600"/>
                  <a:pt x="2717114" y="581954"/>
                  <a:pt x="2715107" y="586991"/>
                </a:cubicBezTo>
                <a:lnTo>
                  <a:pt x="2672640" y="695122"/>
                </a:lnTo>
                <a:lnTo>
                  <a:pt x="2637975" y="601888"/>
                </a:lnTo>
                <a:cubicBezTo>
                  <a:pt x="2636079" y="596634"/>
                  <a:pt x="2630618" y="593132"/>
                  <a:pt x="2624543" y="593274"/>
                </a:cubicBezTo>
                <a:cubicBezTo>
                  <a:pt x="2618469" y="593386"/>
                  <a:pt x="2613230" y="597029"/>
                  <a:pt x="2611446" y="602294"/>
                </a:cubicBezTo>
                <a:lnTo>
                  <a:pt x="2592386" y="659653"/>
                </a:lnTo>
                <a:lnTo>
                  <a:pt x="2534480" y="459453"/>
                </a:lnTo>
                <a:cubicBezTo>
                  <a:pt x="2533031" y="454289"/>
                  <a:pt x="2528183" y="450504"/>
                  <a:pt x="2522331" y="449993"/>
                </a:cubicBezTo>
                <a:cubicBezTo>
                  <a:pt x="2514695" y="449319"/>
                  <a:pt x="2507841" y="454416"/>
                  <a:pt x="2507117" y="461378"/>
                </a:cubicBezTo>
                <a:lnTo>
                  <a:pt x="2478693" y="712350"/>
                </a:lnTo>
                <a:lnTo>
                  <a:pt x="2450215" y="581772"/>
                </a:lnTo>
                <a:cubicBezTo>
                  <a:pt x="2449267" y="577323"/>
                  <a:pt x="2445756" y="573685"/>
                  <a:pt x="2441018" y="572230"/>
                </a:cubicBezTo>
                <a:cubicBezTo>
                  <a:pt x="2433717" y="569980"/>
                  <a:pt x="2425803" y="573528"/>
                  <a:pt x="2423351" y="580150"/>
                </a:cubicBezTo>
                <a:lnTo>
                  <a:pt x="2388910" y="672473"/>
                </a:lnTo>
                <a:lnTo>
                  <a:pt x="2352684" y="293404"/>
                </a:lnTo>
                <a:cubicBezTo>
                  <a:pt x="2352070" y="286847"/>
                  <a:pt x="2346051" y="281806"/>
                  <a:pt x="2338807" y="281801"/>
                </a:cubicBezTo>
                <a:cubicBezTo>
                  <a:pt x="2331506" y="281892"/>
                  <a:pt x="2325486" y="287080"/>
                  <a:pt x="2325040" y="293708"/>
                </a:cubicBezTo>
                <a:lnTo>
                  <a:pt x="2299795" y="662794"/>
                </a:lnTo>
                <a:lnTo>
                  <a:pt x="2255766" y="43243"/>
                </a:lnTo>
                <a:cubicBezTo>
                  <a:pt x="2255375" y="36468"/>
                  <a:pt x="2249134" y="31213"/>
                  <a:pt x="2241665" y="31386"/>
                </a:cubicBezTo>
                <a:cubicBezTo>
                  <a:pt x="2234254" y="31461"/>
                  <a:pt x="2228179" y="36807"/>
                  <a:pt x="2227900" y="43547"/>
                </a:cubicBezTo>
                <a:lnTo>
                  <a:pt x="2199087" y="747871"/>
                </a:lnTo>
                <a:lnTo>
                  <a:pt x="2159517" y="147422"/>
                </a:lnTo>
                <a:cubicBezTo>
                  <a:pt x="2159072" y="140743"/>
                  <a:pt x="2152997" y="135529"/>
                  <a:pt x="2145640" y="135514"/>
                </a:cubicBezTo>
                <a:cubicBezTo>
                  <a:pt x="2138283" y="135529"/>
                  <a:pt x="2132209" y="140713"/>
                  <a:pt x="2131763" y="147371"/>
                </a:cubicBezTo>
                <a:lnTo>
                  <a:pt x="2099215" y="613542"/>
                </a:lnTo>
                <a:lnTo>
                  <a:pt x="2076922" y="476275"/>
                </a:lnTo>
                <a:cubicBezTo>
                  <a:pt x="2075863" y="470089"/>
                  <a:pt x="2070067" y="465508"/>
                  <a:pt x="2063156" y="465483"/>
                </a:cubicBezTo>
                <a:cubicBezTo>
                  <a:pt x="2056301" y="465487"/>
                  <a:pt x="2050449" y="470048"/>
                  <a:pt x="2049391" y="476224"/>
                </a:cubicBezTo>
                <a:lnTo>
                  <a:pt x="2006031" y="734392"/>
                </a:lnTo>
                <a:lnTo>
                  <a:pt x="1979281" y="603560"/>
                </a:lnTo>
                <a:cubicBezTo>
                  <a:pt x="1977998" y="597890"/>
                  <a:pt x="1972648" y="593720"/>
                  <a:pt x="1966295" y="593426"/>
                </a:cubicBezTo>
                <a:cubicBezTo>
                  <a:pt x="1959831" y="593061"/>
                  <a:pt x="1953979" y="596836"/>
                  <a:pt x="1952195" y="602496"/>
                </a:cubicBezTo>
                <a:lnTo>
                  <a:pt x="1918756" y="704851"/>
                </a:lnTo>
                <a:lnTo>
                  <a:pt x="1881081" y="591298"/>
                </a:lnTo>
                <a:cubicBezTo>
                  <a:pt x="1879576" y="586778"/>
                  <a:pt x="1875452" y="583383"/>
                  <a:pt x="1870325" y="582496"/>
                </a:cubicBezTo>
                <a:cubicBezTo>
                  <a:pt x="1862801" y="581184"/>
                  <a:pt x="1855500" y="585694"/>
                  <a:pt x="1854050" y="592564"/>
                </a:cubicBezTo>
                <a:lnTo>
                  <a:pt x="1821894" y="746047"/>
                </a:lnTo>
                <a:lnTo>
                  <a:pt x="1786169" y="558970"/>
                </a:lnTo>
                <a:cubicBezTo>
                  <a:pt x="1785111" y="553533"/>
                  <a:pt x="1780261" y="549358"/>
                  <a:pt x="1774243" y="548658"/>
                </a:cubicBezTo>
                <a:cubicBezTo>
                  <a:pt x="1766608" y="547777"/>
                  <a:pt x="1759585" y="552686"/>
                  <a:pt x="1758638" y="559629"/>
                </a:cubicBezTo>
                <a:lnTo>
                  <a:pt x="1733169" y="752178"/>
                </a:lnTo>
                <a:lnTo>
                  <a:pt x="1691147" y="289705"/>
                </a:lnTo>
                <a:cubicBezTo>
                  <a:pt x="1691314" y="282708"/>
                  <a:pt x="1685184" y="276926"/>
                  <a:pt x="1677493" y="276784"/>
                </a:cubicBezTo>
                <a:cubicBezTo>
                  <a:pt x="1669802" y="276643"/>
                  <a:pt x="1663448" y="282201"/>
                  <a:pt x="1663281" y="289198"/>
                </a:cubicBezTo>
                <a:lnTo>
                  <a:pt x="1613122" y="656461"/>
                </a:lnTo>
                <a:lnTo>
                  <a:pt x="1595009" y="602192"/>
                </a:lnTo>
                <a:cubicBezTo>
                  <a:pt x="1593282" y="597059"/>
                  <a:pt x="1588154" y="593472"/>
                  <a:pt x="1582248" y="593223"/>
                </a:cubicBezTo>
                <a:cubicBezTo>
                  <a:pt x="1576340" y="592980"/>
                  <a:pt x="1570878" y="596203"/>
                  <a:pt x="1568704" y="601229"/>
                </a:cubicBezTo>
                <a:lnTo>
                  <a:pt x="1533036" y="682961"/>
                </a:lnTo>
                <a:lnTo>
                  <a:pt x="1504836" y="476579"/>
                </a:lnTo>
                <a:cubicBezTo>
                  <a:pt x="1503944" y="470240"/>
                  <a:pt x="1498036" y="465483"/>
                  <a:pt x="1491014" y="465483"/>
                </a:cubicBezTo>
                <a:cubicBezTo>
                  <a:pt x="1483936" y="465548"/>
                  <a:pt x="1478028" y="470433"/>
                  <a:pt x="1477305" y="476832"/>
                </a:cubicBezTo>
                <a:lnTo>
                  <a:pt x="1428316" y="906825"/>
                </a:lnTo>
                <a:lnTo>
                  <a:pt x="1378771" y="603763"/>
                </a:lnTo>
                <a:cubicBezTo>
                  <a:pt x="1377990" y="598873"/>
                  <a:pt x="1374145" y="594840"/>
                  <a:pt x="1368962" y="593426"/>
                </a:cubicBezTo>
                <a:cubicBezTo>
                  <a:pt x="1361605" y="591424"/>
                  <a:pt x="1353857" y="595235"/>
                  <a:pt x="1351629" y="601939"/>
                </a:cubicBezTo>
                <a:lnTo>
                  <a:pt x="1327664" y="674246"/>
                </a:lnTo>
                <a:lnTo>
                  <a:pt x="1291717" y="600469"/>
                </a:lnTo>
                <a:cubicBezTo>
                  <a:pt x="1289321" y="595498"/>
                  <a:pt x="1283748" y="592479"/>
                  <a:pt x="1277784" y="592970"/>
                </a:cubicBezTo>
                <a:cubicBezTo>
                  <a:pt x="1271876" y="593441"/>
                  <a:pt x="1266917" y="597287"/>
                  <a:pt x="1265467" y="602547"/>
                </a:cubicBezTo>
                <a:lnTo>
                  <a:pt x="1250921" y="655852"/>
                </a:lnTo>
                <a:lnTo>
                  <a:pt x="1206893" y="182182"/>
                </a:lnTo>
                <a:cubicBezTo>
                  <a:pt x="1206336" y="175610"/>
                  <a:pt x="1200262" y="170558"/>
                  <a:pt x="1193016" y="170578"/>
                </a:cubicBezTo>
                <a:cubicBezTo>
                  <a:pt x="1185715" y="170700"/>
                  <a:pt x="1179752" y="175909"/>
                  <a:pt x="1179307" y="182536"/>
                </a:cubicBezTo>
                <a:lnTo>
                  <a:pt x="1147205" y="704902"/>
                </a:lnTo>
                <a:lnTo>
                  <a:pt x="1114155" y="297559"/>
                </a:lnTo>
                <a:cubicBezTo>
                  <a:pt x="1113654" y="290997"/>
                  <a:pt x="1107691" y="285889"/>
                  <a:pt x="1100445" y="285804"/>
                </a:cubicBezTo>
                <a:cubicBezTo>
                  <a:pt x="1093255" y="285824"/>
                  <a:pt x="1087293" y="290769"/>
                  <a:pt x="1086568" y="297255"/>
                </a:cubicBezTo>
                <a:lnTo>
                  <a:pt x="1055583" y="580455"/>
                </a:lnTo>
                <a:lnTo>
                  <a:pt x="1009769" y="49881"/>
                </a:lnTo>
                <a:cubicBezTo>
                  <a:pt x="1009213" y="43303"/>
                  <a:pt x="1003138" y="38231"/>
                  <a:pt x="995892" y="38226"/>
                </a:cubicBezTo>
                <a:lnTo>
                  <a:pt x="995559" y="38226"/>
                </a:lnTo>
                <a:cubicBezTo>
                  <a:pt x="988146" y="38358"/>
                  <a:pt x="982183" y="43754"/>
                  <a:pt x="981959" y="50489"/>
                </a:cubicBezTo>
                <a:lnTo>
                  <a:pt x="957661" y="774575"/>
                </a:lnTo>
                <a:lnTo>
                  <a:pt x="931021" y="461783"/>
                </a:lnTo>
                <a:cubicBezTo>
                  <a:pt x="931244" y="454786"/>
                  <a:pt x="925225" y="448933"/>
                  <a:pt x="917534" y="448710"/>
                </a:cubicBezTo>
                <a:cubicBezTo>
                  <a:pt x="909843" y="448488"/>
                  <a:pt x="903378" y="453975"/>
                  <a:pt x="903155" y="460973"/>
                </a:cubicBezTo>
                <a:lnTo>
                  <a:pt x="864422" y="710172"/>
                </a:lnTo>
                <a:lnTo>
                  <a:pt x="835219" y="603003"/>
                </a:lnTo>
                <a:cubicBezTo>
                  <a:pt x="833658" y="597343"/>
                  <a:pt x="828084" y="593370"/>
                  <a:pt x="821675" y="593375"/>
                </a:cubicBezTo>
                <a:lnTo>
                  <a:pt x="821342" y="593375"/>
                </a:lnTo>
                <a:cubicBezTo>
                  <a:pt x="814820" y="593497"/>
                  <a:pt x="809302" y="597712"/>
                  <a:pt x="808020" y="603509"/>
                </a:cubicBezTo>
                <a:lnTo>
                  <a:pt x="780601" y="732315"/>
                </a:lnTo>
                <a:lnTo>
                  <a:pt x="730442" y="601736"/>
                </a:lnTo>
                <a:cubicBezTo>
                  <a:pt x="728882" y="597748"/>
                  <a:pt x="725260" y="594718"/>
                  <a:pt x="720745" y="593669"/>
                </a:cubicBezTo>
                <a:cubicBezTo>
                  <a:pt x="713276" y="591936"/>
                  <a:pt x="705698" y="596020"/>
                  <a:pt x="703802" y="602800"/>
                </a:cubicBezTo>
                <a:lnTo>
                  <a:pt x="681621" y="679465"/>
                </a:lnTo>
                <a:lnTo>
                  <a:pt x="639097" y="577465"/>
                </a:lnTo>
                <a:cubicBezTo>
                  <a:pt x="637371" y="573376"/>
                  <a:pt x="633468" y="570381"/>
                  <a:pt x="628787" y="569530"/>
                </a:cubicBezTo>
                <a:cubicBezTo>
                  <a:pt x="621207" y="568166"/>
                  <a:pt x="613908" y="572631"/>
                  <a:pt x="612403" y="579492"/>
                </a:cubicBezTo>
                <a:lnTo>
                  <a:pt x="570381" y="770622"/>
                </a:lnTo>
                <a:lnTo>
                  <a:pt x="544577" y="604016"/>
                </a:lnTo>
                <a:cubicBezTo>
                  <a:pt x="543629" y="597778"/>
                  <a:pt x="537721" y="593137"/>
                  <a:pt x="530811" y="593122"/>
                </a:cubicBezTo>
                <a:cubicBezTo>
                  <a:pt x="523788" y="593183"/>
                  <a:pt x="517937" y="597982"/>
                  <a:pt x="517101" y="604320"/>
                </a:cubicBezTo>
                <a:lnTo>
                  <a:pt x="482157" y="877081"/>
                </a:lnTo>
                <a:lnTo>
                  <a:pt x="433169" y="603763"/>
                </a:lnTo>
                <a:cubicBezTo>
                  <a:pt x="432110" y="597890"/>
                  <a:pt x="426704" y="593472"/>
                  <a:pt x="420184" y="593122"/>
                </a:cubicBezTo>
                <a:cubicBezTo>
                  <a:pt x="413662" y="592767"/>
                  <a:pt x="407754" y="596613"/>
                  <a:pt x="406028" y="602344"/>
                </a:cubicBezTo>
                <a:lnTo>
                  <a:pt x="379165" y="689143"/>
                </a:lnTo>
                <a:lnTo>
                  <a:pt x="349070" y="601990"/>
                </a:lnTo>
                <a:cubicBezTo>
                  <a:pt x="347510" y="597449"/>
                  <a:pt x="343274" y="594090"/>
                  <a:pt x="338090" y="593294"/>
                </a:cubicBezTo>
                <a:cubicBezTo>
                  <a:pt x="330511" y="592124"/>
                  <a:pt x="323321" y="596766"/>
                  <a:pt x="322040" y="603662"/>
                </a:cubicBezTo>
                <a:lnTo>
                  <a:pt x="313791" y="647543"/>
                </a:lnTo>
                <a:lnTo>
                  <a:pt x="276005" y="377163"/>
                </a:lnTo>
                <a:cubicBezTo>
                  <a:pt x="275114" y="370865"/>
                  <a:pt x="269206" y="366137"/>
                  <a:pt x="262240" y="366066"/>
                </a:cubicBezTo>
                <a:cubicBezTo>
                  <a:pt x="255273" y="366056"/>
                  <a:pt x="249365" y="370733"/>
                  <a:pt x="248418" y="377011"/>
                </a:cubicBezTo>
                <a:lnTo>
                  <a:pt x="186276" y="780249"/>
                </a:lnTo>
                <a:lnTo>
                  <a:pt x="152002" y="603560"/>
                </a:lnTo>
                <a:cubicBezTo>
                  <a:pt x="151166" y="599400"/>
                  <a:pt x="148156" y="595878"/>
                  <a:pt x="143865" y="594176"/>
                </a:cubicBezTo>
                <a:cubicBezTo>
                  <a:pt x="136843" y="591358"/>
                  <a:pt x="128651" y="594267"/>
                  <a:pt x="125529" y="600672"/>
                </a:cubicBezTo>
                <a:lnTo>
                  <a:pt x="76318" y="702013"/>
                </a:lnTo>
                <a:lnTo>
                  <a:pt x="27051" y="600672"/>
                </a:lnTo>
                <a:cubicBezTo>
                  <a:pt x="26828" y="600130"/>
                  <a:pt x="26606" y="599608"/>
                  <a:pt x="26270" y="599096"/>
                </a:cubicBezTo>
                <a:cubicBezTo>
                  <a:pt x="22760" y="592894"/>
                  <a:pt x="14345" y="590487"/>
                  <a:pt x="7489" y="593720"/>
                </a:cubicBezTo>
                <a:cubicBezTo>
                  <a:pt x="690" y="596953"/>
                  <a:pt x="-1985" y="604604"/>
                  <a:pt x="1582" y="610806"/>
                </a:cubicBezTo>
                <a:lnTo>
                  <a:pt x="64113" y="738497"/>
                </a:lnTo>
                <a:cubicBezTo>
                  <a:pt x="65506" y="741365"/>
                  <a:pt x="68014" y="743660"/>
                  <a:pt x="71191" y="744937"/>
                </a:cubicBezTo>
                <a:cubicBezTo>
                  <a:pt x="78213" y="747775"/>
                  <a:pt x="86461" y="744891"/>
                  <a:pt x="89583" y="738497"/>
                </a:cubicBezTo>
                <a:lnTo>
                  <a:pt x="133054" y="648860"/>
                </a:lnTo>
                <a:lnTo>
                  <a:pt x="174685" y="863299"/>
                </a:lnTo>
                <a:cubicBezTo>
                  <a:pt x="175855" y="869359"/>
                  <a:pt x="181652" y="873782"/>
                  <a:pt x="188395" y="873788"/>
                </a:cubicBezTo>
                <a:lnTo>
                  <a:pt x="188674" y="873788"/>
                </a:lnTo>
                <a:cubicBezTo>
                  <a:pt x="195529" y="873676"/>
                  <a:pt x="201269" y="869055"/>
                  <a:pt x="202216" y="862893"/>
                </a:cubicBezTo>
                <a:lnTo>
                  <a:pt x="262128" y="474249"/>
                </a:lnTo>
                <a:lnTo>
                  <a:pt x="298521" y="734950"/>
                </a:lnTo>
                <a:cubicBezTo>
                  <a:pt x="299245" y="740559"/>
                  <a:pt x="303983" y="745053"/>
                  <a:pt x="310113" y="745965"/>
                </a:cubicBezTo>
                <a:cubicBezTo>
                  <a:pt x="317692" y="747095"/>
                  <a:pt x="324882" y="742413"/>
                  <a:pt x="326108" y="735507"/>
                </a:cubicBezTo>
                <a:lnTo>
                  <a:pt x="340376" y="659501"/>
                </a:lnTo>
                <a:lnTo>
                  <a:pt x="367239" y="737179"/>
                </a:lnTo>
                <a:cubicBezTo>
                  <a:pt x="369021" y="742570"/>
                  <a:pt x="374539" y="746214"/>
                  <a:pt x="380725" y="746047"/>
                </a:cubicBezTo>
                <a:cubicBezTo>
                  <a:pt x="386855" y="745950"/>
                  <a:pt x="392262" y="742206"/>
                  <a:pt x="393933" y="736824"/>
                </a:cubicBezTo>
                <a:lnTo>
                  <a:pt x="416226" y="664162"/>
                </a:lnTo>
                <a:lnTo>
                  <a:pt x="471178" y="970518"/>
                </a:lnTo>
                <a:cubicBezTo>
                  <a:pt x="472293" y="976644"/>
                  <a:pt x="478089" y="981144"/>
                  <a:pt x="484943" y="981159"/>
                </a:cubicBezTo>
                <a:cubicBezTo>
                  <a:pt x="491910" y="980997"/>
                  <a:pt x="497706" y="976203"/>
                  <a:pt x="498486" y="969910"/>
                </a:cubicBezTo>
                <a:lnTo>
                  <a:pt x="532427" y="704953"/>
                </a:lnTo>
                <a:lnTo>
                  <a:pt x="554720" y="847692"/>
                </a:lnTo>
                <a:cubicBezTo>
                  <a:pt x="555555" y="853053"/>
                  <a:pt x="560014" y="857355"/>
                  <a:pt x="565866" y="858399"/>
                </a:cubicBezTo>
                <a:cubicBezTo>
                  <a:pt x="573390" y="859742"/>
                  <a:pt x="580690" y="855267"/>
                  <a:pt x="582195" y="848401"/>
                </a:cubicBezTo>
                <a:lnTo>
                  <a:pt x="630793" y="627528"/>
                </a:lnTo>
                <a:lnTo>
                  <a:pt x="671701" y="725727"/>
                </a:lnTo>
                <a:cubicBezTo>
                  <a:pt x="673317" y="729584"/>
                  <a:pt x="676884" y="732492"/>
                  <a:pt x="681287" y="733521"/>
                </a:cubicBezTo>
                <a:cubicBezTo>
                  <a:pt x="688699" y="735264"/>
                  <a:pt x="696334" y="731184"/>
                  <a:pt x="698229" y="724410"/>
                </a:cubicBezTo>
                <a:lnTo>
                  <a:pt x="719352" y="649367"/>
                </a:lnTo>
                <a:lnTo>
                  <a:pt x="771516" y="784658"/>
                </a:lnTo>
                <a:cubicBezTo>
                  <a:pt x="773133" y="788879"/>
                  <a:pt x="777145" y="792000"/>
                  <a:pt x="781939" y="792867"/>
                </a:cubicBezTo>
                <a:cubicBezTo>
                  <a:pt x="789517" y="794219"/>
                  <a:pt x="796818" y="789750"/>
                  <a:pt x="798323" y="782884"/>
                </a:cubicBezTo>
                <a:lnTo>
                  <a:pt x="823514" y="664517"/>
                </a:lnTo>
                <a:lnTo>
                  <a:pt x="854781" y="779287"/>
                </a:lnTo>
                <a:cubicBezTo>
                  <a:pt x="856118" y="784389"/>
                  <a:pt x="860799" y="788214"/>
                  <a:pt x="866483" y="788904"/>
                </a:cubicBezTo>
                <a:cubicBezTo>
                  <a:pt x="874119" y="789831"/>
                  <a:pt x="881142" y="784957"/>
                  <a:pt x="882144" y="778020"/>
                </a:cubicBezTo>
                <a:lnTo>
                  <a:pt x="912909" y="579188"/>
                </a:lnTo>
                <a:lnTo>
                  <a:pt x="949580" y="1009890"/>
                </a:lnTo>
                <a:cubicBezTo>
                  <a:pt x="949747" y="1016887"/>
                  <a:pt x="956100" y="1022431"/>
                  <a:pt x="963847" y="1022278"/>
                </a:cubicBezTo>
                <a:cubicBezTo>
                  <a:pt x="971538" y="1022126"/>
                  <a:pt x="977612" y="1016330"/>
                  <a:pt x="977446" y="1009332"/>
                </a:cubicBezTo>
                <a:lnTo>
                  <a:pt x="1002079" y="283118"/>
                </a:lnTo>
                <a:lnTo>
                  <a:pt x="1040256" y="724663"/>
                </a:lnTo>
                <a:cubicBezTo>
                  <a:pt x="1040813" y="731195"/>
                  <a:pt x="1046776" y="736257"/>
                  <a:pt x="1053966" y="736368"/>
                </a:cubicBezTo>
                <a:cubicBezTo>
                  <a:pt x="1061156" y="736348"/>
                  <a:pt x="1067118" y="731402"/>
                  <a:pt x="1067843" y="724917"/>
                </a:cubicBezTo>
                <a:lnTo>
                  <a:pt x="1098384" y="445721"/>
                </a:lnTo>
                <a:lnTo>
                  <a:pt x="1135445" y="902011"/>
                </a:lnTo>
                <a:cubicBezTo>
                  <a:pt x="1136003" y="908619"/>
                  <a:pt x="1142077" y="913711"/>
                  <a:pt x="1149378" y="913716"/>
                </a:cubicBezTo>
                <a:cubicBezTo>
                  <a:pt x="1156735" y="913671"/>
                  <a:pt x="1162754" y="908426"/>
                  <a:pt x="1163143" y="901758"/>
                </a:cubicBezTo>
                <a:lnTo>
                  <a:pt x="1196305" y="364495"/>
                </a:lnTo>
                <a:lnTo>
                  <a:pt x="1230691" y="734798"/>
                </a:lnTo>
                <a:cubicBezTo>
                  <a:pt x="1231192" y="740230"/>
                  <a:pt x="1235427" y="744769"/>
                  <a:pt x="1241280" y="746067"/>
                </a:cubicBezTo>
                <a:cubicBezTo>
                  <a:pt x="1248748" y="747729"/>
                  <a:pt x="1256271" y="743569"/>
                  <a:pt x="1258111" y="736774"/>
                </a:cubicBezTo>
                <a:lnTo>
                  <a:pt x="1283190" y="644958"/>
                </a:lnTo>
                <a:lnTo>
                  <a:pt x="1317855" y="715897"/>
                </a:lnTo>
                <a:cubicBezTo>
                  <a:pt x="1319471" y="719277"/>
                  <a:pt x="1322649" y="721841"/>
                  <a:pt x="1326550" y="722915"/>
                </a:cubicBezTo>
                <a:cubicBezTo>
                  <a:pt x="1333907" y="724947"/>
                  <a:pt x="1341709" y="721173"/>
                  <a:pt x="1343939" y="714479"/>
                </a:cubicBezTo>
                <a:lnTo>
                  <a:pt x="1360658" y="663808"/>
                </a:lnTo>
                <a:lnTo>
                  <a:pt x="1416390" y="1010548"/>
                </a:lnTo>
                <a:cubicBezTo>
                  <a:pt x="1416556" y="1017546"/>
                  <a:pt x="1422910" y="1023104"/>
                  <a:pt x="1430600" y="1022963"/>
                </a:cubicBezTo>
                <a:cubicBezTo>
                  <a:pt x="1438292" y="1022820"/>
                  <a:pt x="1444422" y="1017039"/>
                  <a:pt x="1444256" y="1010041"/>
                </a:cubicBezTo>
                <a:lnTo>
                  <a:pt x="1492073" y="590031"/>
                </a:lnTo>
                <a:lnTo>
                  <a:pt x="1511858" y="735051"/>
                </a:lnTo>
                <a:cubicBezTo>
                  <a:pt x="1512527" y="739601"/>
                  <a:pt x="1515815" y="743483"/>
                  <a:pt x="1520496" y="745190"/>
                </a:cubicBezTo>
                <a:cubicBezTo>
                  <a:pt x="1527631" y="747789"/>
                  <a:pt x="1535767" y="744638"/>
                  <a:pt x="1538609" y="738142"/>
                </a:cubicBezTo>
                <a:lnTo>
                  <a:pt x="1579683" y="644097"/>
                </a:lnTo>
                <a:lnTo>
                  <a:pt x="1605320" y="720812"/>
                </a:lnTo>
                <a:cubicBezTo>
                  <a:pt x="1606936" y="725570"/>
                  <a:pt x="1611451" y="729036"/>
                  <a:pt x="1616913" y="729660"/>
                </a:cubicBezTo>
                <a:cubicBezTo>
                  <a:pt x="1624547" y="730541"/>
                  <a:pt x="1631514" y="725626"/>
                  <a:pt x="1632461" y="718684"/>
                </a:cubicBezTo>
                <a:lnTo>
                  <a:pt x="1674038" y="413849"/>
                </a:lnTo>
                <a:lnTo>
                  <a:pt x="1716282" y="878754"/>
                </a:lnTo>
                <a:cubicBezTo>
                  <a:pt x="1716170" y="885751"/>
                  <a:pt x="1722245" y="891522"/>
                  <a:pt x="1729937" y="891649"/>
                </a:cubicBezTo>
                <a:cubicBezTo>
                  <a:pt x="1737683" y="891776"/>
                  <a:pt x="1744036" y="886207"/>
                  <a:pt x="1744148" y="879209"/>
                </a:cubicBezTo>
                <a:lnTo>
                  <a:pt x="1774633" y="648049"/>
                </a:lnTo>
                <a:lnTo>
                  <a:pt x="1807181" y="818607"/>
                </a:lnTo>
                <a:cubicBezTo>
                  <a:pt x="1808351" y="824637"/>
                  <a:pt x="1814091" y="829045"/>
                  <a:pt x="1820835" y="829096"/>
                </a:cubicBezTo>
                <a:cubicBezTo>
                  <a:pt x="1827522" y="829207"/>
                  <a:pt x="1833319" y="824931"/>
                  <a:pt x="1834600" y="818962"/>
                </a:cubicBezTo>
                <a:lnTo>
                  <a:pt x="1870436" y="647846"/>
                </a:lnTo>
                <a:lnTo>
                  <a:pt x="1905213" y="752634"/>
                </a:lnTo>
                <a:cubicBezTo>
                  <a:pt x="1906996" y="757979"/>
                  <a:pt x="1912403" y="761643"/>
                  <a:pt x="1918533" y="761653"/>
                </a:cubicBezTo>
                <a:cubicBezTo>
                  <a:pt x="1924664" y="761638"/>
                  <a:pt x="1930125" y="757949"/>
                  <a:pt x="1931853" y="752583"/>
                </a:cubicBezTo>
                <a:lnTo>
                  <a:pt x="1961892" y="660109"/>
                </a:lnTo>
                <a:lnTo>
                  <a:pt x="1993103" y="812577"/>
                </a:lnTo>
                <a:cubicBezTo>
                  <a:pt x="1994440" y="818475"/>
                  <a:pt x="2000124" y="822712"/>
                  <a:pt x="2006757" y="822712"/>
                </a:cubicBezTo>
                <a:lnTo>
                  <a:pt x="2007035" y="822712"/>
                </a:lnTo>
                <a:cubicBezTo>
                  <a:pt x="2013835" y="822590"/>
                  <a:pt x="2019519" y="818060"/>
                  <a:pt x="2020577" y="811969"/>
                </a:cubicBezTo>
                <a:lnTo>
                  <a:pt x="2062377" y="562922"/>
                </a:lnTo>
                <a:lnTo>
                  <a:pt x="2090633" y="735203"/>
                </a:lnTo>
                <a:cubicBezTo>
                  <a:pt x="2091580" y="741633"/>
                  <a:pt x="2097821" y="746320"/>
                  <a:pt x="2104955" y="745996"/>
                </a:cubicBezTo>
                <a:cubicBezTo>
                  <a:pt x="2112089" y="745702"/>
                  <a:pt x="2117774" y="740599"/>
                  <a:pt x="2118276" y="734139"/>
                </a:cubicBezTo>
                <a:lnTo>
                  <a:pt x="2144860" y="353500"/>
                </a:lnTo>
                <a:lnTo>
                  <a:pt x="2188107" y="1009332"/>
                </a:lnTo>
                <a:cubicBezTo>
                  <a:pt x="2188553" y="1016010"/>
                  <a:pt x="2194628" y="1021225"/>
                  <a:pt x="2201985" y="1021239"/>
                </a:cubicBezTo>
                <a:cubicBezTo>
                  <a:pt x="2209396" y="1021138"/>
                  <a:pt x="2215471" y="1015777"/>
                  <a:pt x="2215751" y="1009028"/>
                </a:cubicBezTo>
                <a:lnTo>
                  <a:pt x="2245066" y="292644"/>
                </a:lnTo>
                <a:lnTo>
                  <a:pt x="2285527" y="861880"/>
                </a:lnTo>
                <a:cubicBezTo>
                  <a:pt x="2285972" y="868558"/>
                  <a:pt x="2292103" y="873752"/>
                  <a:pt x="2299460" y="873737"/>
                </a:cubicBezTo>
                <a:cubicBezTo>
                  <a:pt x="2306815" y="873722"/>
                  <a:pt x="2312891" y="868538"/>
                  <a:pt x="2313337" y="861880"/>
                </a:cubicBezTo>
                <a:lnTo>
                  <a:pt x="2341203" y="463506"/>
                </a:lnTo>
                <a:lnTo>
                  <a:pt x="2367117" y="734443"/>
                </a:lnTo>
                <a:cubicBezTo>
                  <a:pt x="2367619" y="739459"/>
                  <a:pt x="2371297" y="743741"/>
                  <a:pt x="2376536" y="745347"/>
                </a:cubicBezTo>
                <a:cubicBezTo>
                  <a:pt x="2383837" y="747582"/>
                  <a:pt x="2391752" y="744015"/>
                  <a:pt x="2394204" y="737382"/>
                </a:cubicBezTo>
                <a:lnTo>
                  <a:pt x="2433216" y="632797"/>
                </a:lnTo>
                <a:lnTo>
                  <a:pt x="2469609" y="799656"/>
                </a:lnTo>
                <a:cubicBezTo>
                  <a:pt x="2470779" y="805124"/>
                  <a:pt x="2475795" y="809248"/>
                  <a:pt x="2481870" y="809811"/>
                </a:cubicBezTo>
                <a:cubicBezTo>
                  <a:pt x="2489505" y="810520"/>
                  <a:pt x="2496360" y="805453"/>
                  <a:pt x="2497140" y="798491"/>
                </a:cubicBezTo>
                <a:lnTo>
                  <a:pt x="2527235" y="532875"/>
                </a:lnTo>
                <a:lnTo>
                  <a:pt x="2578231" y="709107"/>
                </a:lnTo>
                <a:cubicBezTo>
                  <a:pt x="2579457" y="713358"/>
                  <a:pt x="2583023" y="716718"/>
                  <a:pt x="2587649" y="717985"/>
                </a:cubicBezTo>
                <a:cubicBezTo>
                  <a:pt x="2595061" y="720006"/>
                  <a:pt x="2602808" y="716212"/>
                  <a:pt x="2605037" y="709513"/>
                </a:cubicBezTo>
                <a:lnTo>
                  <a:pt x="2625770" y="647137"/>
                </a:lnTo>
                <a:lnTo>
                  <a:pt x="2659209" y="737382"/>
                </a:lnTo>
                <a:cubicBezTo>
                  <a:pt x="2661103" y="742489"/>
                  <a:pt x="2666397" y="745940"/>
                  <a:pt x="2672305" y="745996"/>
                </a:cubicBezTo>
                <a:cubicBezTo>
                  <a:pt x="2678269" y="746113"/>
                  <a:pt x="2683619" y="742712"/>
                  <a:pt x="2685570" y="737585"/>
                </a:cubicBezTo>
                <a:lnTo>
                  <a:pt x="2727814" y="630112"/>
                </a:lnTo>
                <a:lnTo>
                  <a:pt x="2764485" y="732670"/>
                </a:lnTo>
                <a:cubicBezTo>
                  <a:pt x="2766102" y="737240"/>
                  <a:pt x="2770449" y="740574"/>
                  <a:pt x="2775688" y="741273"/>
                </a:cubicBezTo>
                <a:cubicBezTo>
                  <a:pt x="2783323" y="742297"/>
                  <a:pt x="2790401" y="737513"/>
                  <a:pt x="2791517" y="730592"/>
                </a:cubicBezTo>
                <a:lnTo>
                  <a:pt x="2818991" y="558970"/>
                </a:lnTo>
                <a:lnTo>
                  <a:pt x="2863912" y="902315"/>
                </a:lnTo>
                <a:cubicBezTo>
                  <a:pt x="2864747" y="908674"/>
                  <a:pt x="2870711" y="913458"/>
                  <a:pt x="2877733" y="913463"/>
                </a:cubicBezTo>
                <a:lnTo>
                  <a:pt x="2878067" y="913463"/>
                </a:lnTo>
                <a:cubicBezTo>
                  <a:pt x="2885200" y="913321"/>
                  <a:pt x="2891108" y="908254"/>
                  <a:pt x="2891610" y="901758"/>
                </a:cubicBezTo>
                <a:lnTo>
                  <a:pt x="2924547" y="498722"/>
                </a:lnTo>
                <a:lnTo>
                  <a:pt x="2946450" y="734493"/>
                </a:lnTo>
                <a:cubicBezTo>
                  <a:pt x="2946561" y="741491"/>
                  <a:pt x="2952859" y="747080"/>
                  <a:pt x="2960550" y="746984"/>
                </a:cubicBezTo>
                <a:cubicBezTo>
                  <a:pt x="2968297" y="746887"/>
                  <a:pt x="2974427" y="741137"/>
                  <a:pt x="2974315" y="734139"/>
                </a:cubicBezTo>
                <a:lnTo>
                  <a:pt x="3002962" y="267512"/>
                </a:lnTo>
                <a:lnTo>
                  <a:pt x="3036401" y="701051"/>
                </a:lnTo>
                <a:cubicBezTo>
                  <a:pt x="3036902" y="707582"/>
                  <a:pt x="3042810" y="712690"/>
                  <a:pt x="3050000" y="712857"/>
                </a:cubicBezTo>
                <a:cubicBezTo>
                  <a:pt x="3057133" y="712913"/>
                  <a:pt x="3063209" y="708109"/>
                  <a:pt x="3064156" y="701659"/>
                </a:cubicBezTo>
                <a:lnTo>
                  <a:pt x="3101049" y="411974"/>
                </a:lnTo>
                <a:lnTo>
                  <a:pt x="3143295" y="887114"/>
                </a:lnTo>
                <a:cubicBezTo>
                  <a:pt x="3143853" y="893691"/>
                  <a:pt x="3149927" y="898763"/>
                  <a:pt x="3157172" y="898768"/>
                </a:cubicBezTo>
                <a:cubicBezTo>
                  <a:pt x="3164417" y="898768"/>
                  <a:pt x="3170437" y="893752"/>
                  <a:pt x="3171049" y="887215"/>
                </a:cubicBezTo>
                <a:lnTo>
                  <a:pt x="3200253" y="574881"/>
                </a:lnTo>
                <a:lnTo>
                  <a:pt x="3238541" y="1051845"/>
                </a:lnTo>
                <a:cubicBezTo>
                  <a:pt x="3239041" y="1058366"/>
                  <a:pt x="3244949" y="1063458"/>
                  <a:pt x="3252139" y="1063600"/>
                </a:cubicBezTo>
                <a:lnTo>
                  <a:pt x="3252418" y="1063600"/>
                </a:lnTo>
                <a:cubicBezTo>
                  <a:pt x="3259161" y="1063190"/>
                  <a:pt x="3264623" y="1058417"/>
                  <a:pt x="3265292" y="1052301"/>
                </a:cubicBezTo>
                <a:lnTo>
                  <a:pt x="3313892" y="665026"/>
                </a:lnTo>
                <a:lnTo>
                  <a:pt x="3346292" y="831917"/>
                </a:lnTo>
                <a:cubicBezTo>
                  <a:pt x="3347462" y="837977"/>
                  <a:pt x="3353259" y="842401"/>
                  <a:pt x="3360003" y="842406"/>
                </a:cubicBezTo>
                <a:lnTo>
                  <a:pt x="3360281" y="842406"/>
                </a:lnTo>
                <a:cubicBezTo>
                  <a:pt x="3367136" y="842294"/>
                  <a:pt x="3372877" y="837673"/>
                  <a:pt x="3373823" y="831511"/>
                </a:cubicBezTo>
                <a:lnTo>
                  <a:pt x="3433735" y="442867"/>
                </a:lnTo>
                <a:lnTo>
                  <a:pt x="3470129" y="703568"/>
                </a:lnTo>
                <a:cubicBezTo>
                  <a:pt x="3470852" y="709177"/>
                  <a:pt x="3475590" y="713671"/>
                  <a:pt x="3481721" y="714583"/>
                </a:cubicBezTo>
                <a:cubicBezTo>
                  <a:pt x="3489300" y="715713"/>
                  <a:pt x="3496489" y="711031"/>
                  <a:pt x="3497715" y="704125"/>
                </a:cubicBezTo>
                <a:lnTo>
                  <a:pt x="3511983" y="628119"/>
                </a:lnTo>
                <a:lnTo>
                  <a:pt x="3538846" y="705797"/>
                </a:lnTo>
                <a:cubicBezTo>
                  <a:pt x="3540629" y="711188"/>
                  <a:pt x="3546146" y="714832"/>
                  <a:pt x="3552333" y="714665"/>
                </a:cubicBezTo>
                <a:cubicBezTo>
                  <a:pt x="3558463" y="714568"/>
                  <a:pt x="3563870" y="710824"/>
                  <a:pt x="3565540" y="705443"/>
                </a:cubicBezTo>
                <a:lnTo>
                  <a:pt x="3587833" y="632780"/>
                </a:lnTo>
                <a:lnTo>
                  <a:pt x="3642785" y="939136"/>
                </a:lnTo>
                <a:cubicBezTo>
                  <a:pt x="3643900" y="945262"/>
                  <a:pt x="3649696" y="949762"/>
                  <a:pt x="3656551" y="949777"/>
                </a:cubicBezTo>
                <a:cubicBezTo>
                  <a:pt x="3663517" y="949615"/>
                  <a:pt x="3669314" y="944821"/>
                  <a:pt x="3670093" y="938528"/>
                </a:cubicBezTo>
                <a:lnTo>
                  <a:pt x="3704035" y="673571"/>
                </a:lnTo>
                <a:lnTo>
                  <a:pt x="3726327" y="816310"/>
                </a:lnTo>
                <a:cubicBezTo>
                  <a:pt x="3727162" y="821671"/>
                  <a:pt x="3731621" y="825973"/>
                  <a:pt x="3737474" y="827017"/>
                </a:cubicBezTo>
                <a:cubicBezTo>
                  <a:pt x="3744998" y="828360"/>
                  <a:pt x="3752297" y="823886"/>
                  <a:pt x="3753803" y="817019"/>
                </a:cubicBezTo>
                <a:lnTo>
                  <a:pt x="3802401" y="596146"/>
                </a:lnTo>
                <a:lnTo>
                  <a:pt x="3843308" y="694345"/>
                </a:lnTo>
                <a:cubicBezTo>
                  <a:pt x="3844925" y="698202"/>
                  <a:pt x="3848491" y="701110"/>
                  <a:pt x="3852894" y="702139"/>
                </a:cubicBezTo>
                <a:cubicBezTo>
                  <a:pt x="3860307" y="703882"/>
                  <a:pt x="3867941" y="699803"/>
                  <a:pt x="3869836" y="693028"/>
                </a:cubicBezTo>
                <a:lnTo>
                  <a:pt x="3890959" y="617985"/>
                </a:lnTo>
                <a:lnTo>
                  <a:pt x="3943123" y="753276"/>
                </a:lnTo>
                <a:cubicBezTo>
                  <a:pt x="3944740" y="757497"/>
                  <a:pt x="3948753" y="760618"/>
                  <a:pt x="3953546" y="761485"/>
                </a:cubicBezTo>
                <a:cubicBezTo>
                  <a:pt x="3961125" y="762838"/>
                  <a:pt x="3968426" y="758368"/>
                  <a:pt x="3969931" y="751502"/>
                </a:cubicBezTo>
                <a:lnTo>
                  <a:pt x="3995121" y="633135"/>
                </a:lnTo>
                <a:lnTo>
                  <a:pt x="4026388" y="747905"/>
                </a:lnTo>
                <a:cubicBezTo>
                  <a:pt x="4027725" y="753007"/>
                  <a:pt x="4032406" y="756833"/>
                  <a:pt x="4038091" y="757522"/>
                </a:cubicBezTo>
                <a:cubicBezTo>
                  <a:pt x="4045727" y="758449"/>
                  <a:pt x="4052749" y="753575"/>
                  <a:pt x="4053751" y="746638"/>
                </a:cubicBezTo>
                <a:lnTo>
                  <a:pt x="4084516" y="547806"/>
                </a:lnTo>
                <a:lnTo>
                  <a:pt x="4121188" y="978508"/>
                </a:lnTo>
                <a:cubicBezTo>
                  <a:pt x="4121354" y="985505"/>
                  <a:pt x="4127707" y="991049"/>
                  <a:pt x="4135454" y="990897"/>
                </a:cubicBezTo>
                <a:cubicBezTo>
                  <a:pt x="4143146" y="990744"/>
                  <a:pt x="4149220" y="984948"/>
                  <a:pt x="4149053" y="977950"/>
                </a:cubicBezTo>
                <a:lnTo>
                  <a:pt x="4173687" y="251736"/>
                </a:lnTo>
                <a:lnTo>
                  <a:pt x="4211863" y="693282"/>
                </a:lnTo>
                <a:cubicBezTo>
                  <a:pt x="4212420" y="699813"/>
                  <a:pt x="4218383" y="704875"/>
                  <a:pt x="4225573" y="704987"/>
                </a:cubicBezTo>
                <a:cubicBezTo>
                  <a:pt x="4232763" y="704966"/>
                  <a:pt x="4238725" y="700021"/>
                  <a:pt x="4239450" y="693535"/>
                </a:cubicBezTo>
                <a:lnTo>
                  <a:pt x="4269991" y="414339"/>
                </a:lnTo>
                <a:lnTo>
                  <a:pt x="4307052" y="870629"/>
                </a:lnTo>
                <a:cubicBezTo>
                  <a:pt x="4307611" y="877237"/>
                  <a:pt x="4313684" y="882329"/>
                  <a:pt x="4320985" y="882334"/>
                </a:cubicBezTo>
                <a:cubicBezTo>
                  <a:pt x="4328342" y="882289"/>
                  <a:pt x="4334361" y="877044"/>
                  <a:pt x="4334751" y="870376"/>
                </a:cubicBezTo>
                <a:lnTo>
                  <a:pt x="4367913" y="333114"/>
                </a:lnTo>
                <a:lnTo>
                  <a:pt x="4402298" y="703416"/>
                </a:lnTo>
                <a:cubicBezTo>
                  <a:pt x="4402799" y="708848"/>
                  <a:pt x="4407035" y="713388"/>
                  <a:pt x="4412887" y="714685"/>
                </a:cubicBezTo>
                <a:cubicBezTo>
                  <a:pt x="4420355" y="716347"/>
                  <a:pt x="4427879" y="712187"/>
                  <a:pt x="4429719" y="705392"/>
                </a:cubicBezTo>
                <a:lnTo>
                  <a:pt x="4454797" y="613577"/>
                </a:lnTo>
                <a:lnTo>
                  <a:pt x="4489462" y="684516"/>
                </a:lnTo>
                <a:cubicBezTo>
                  <a:pt x="4491079" y="687895"/>
                  <a:pt x="4494256" y="690459"/>
                  <a:pt x="4498157" y="691533"/>
                </a:cubicBezTo>
                <a:cubicBezTo>
                  <a:pt x="4505514" y="693566"/>
                  <a:pt x="4513316" y="689791"/>
                  <a:pt x="4515546" y="683097"/>
                </a:cubicBezTo>
                <a:lnTo>
                  <a:pt x="4532265" y="632426"/>
                </a:lnTo>
                <a:lnTo>
                  <a:pt x="4587997" y="979166"/>
                </a:lnTo>
                <a:cubicBezTo>
                  <a:pt x="4588164" y="986164"/>
                  <a:pt x="4594518" y="991722"/>
                  <a:pt x="4602208" y="991581"/>
                </a:cubicBezTo>
                <a:cubicBezTo>
                  <a:pt x="4609900" y="991439"/>
                  <a:pt x="4616029" y="985657"/>
                  <a:pt x="4615863" y="978659"/>
                </a:cubicBezTo>
                <a:lnTo>
                  <a:pt x="4663680" y="558649"/>
                </a:lnTo>
                <a:lnTo>
                  <a:pt x="4683465" y="703669"/>
                </a:lnTo>
                <a:cubicBezTo>
                  <a:pt x="4684135" y="708219"/>
                  <a:pt x="4687422" y="712101"/>
                  <a:pt x="4692104" y="713808"/>
                </a:cubicBezTo>
                <a:cubicBezTo>
                  <a:pt x="4699238" y="716408"/>
                  <a:pt x="4707375" y="713256"/>
                  <a:pt x="4710217" y="706760"/>
                </a:cubicBezTo>
                <a:lnTo>
                  <a:pt x="4751291" y="612715"/>
                </a:lnTo>
                <a:lnTo>
                  <a:pt x="4776928" y="689431"/>
                </a:lnTo>
                <a:cubicBezTo>
                  <a:pt x="4778544" y="694189"/>
                  <a:pt x="4783059" y="697654"/>
                  <a:pt x="4788520" y="698278"/>
                </a:cubicBezTo>
                <a:cubicBezTo>
                  <a:pt x="4796155" y="699159"/>
                  <a:pt x="4803122" y="694244"/>
                  <a:pt x="4804068" y="687303"/>
                </a:cubicBezTo>
                <a:lnTo>
                  <a:pt x="4845646" y="382467"/>
                </a:lnTo>
                <a:lnTo>
                  <a:pt x="4887889" y="847372"/>
                </a:lnTo>
                <a:cubicBezTo>
                  <a:pt x="4887778" y="854369"/>
                  <a:pt x="4893853" y="860140"/>
                  <a:pt x="4901545" y="860267"/>
                </a:cubicBezTo>
                <a:cubicBezTo>
                  <a:pt x="4909291" y="860394"/>
                  <a:pt x="4915644" y="854825"/>
                  <a:pt x="4915755" y="847827"/>
                </a:cubicBezTo>
                <a:lnTo>
                  <a:pt x="4946240" y="616667"/>
                </a:lnTo>
                <a:lnTo>
                  <a:pt x="4978788" y="787225"/>
                </a:lnTo>
                <a:cubicBezTo>
                  <a:pt x="4979958" y="793255"/>
                  <a:pt x="4985699" y="797663"/>
                  <a:pt x="4992442" y="797714"/>
                </a:cubicBezTo>
                <a:cubicBezTo>
                  <a:pt x="4999130" y="797826"/>
                  <a:pt x="5004926" y="793549"/>
                  <a:pt x="5006208" y="787580"/>
                </a:cubicBezTo>
                <a:lnTo>
                  <a:pt x="5042044" y="616465"/>
                </a:lnTo>
                <a:lnTo>
                  <a:pt x="5076821" y="721252"/>
                </a:lnTo>
                <a:cubicBezTo>
                  <a:pt x="5078603" y="726598"/>
                  <a:pt x="5084010" y="730261"/>
                  <a:pt x="5090140" y="730271"/>
                </a:cubicBezTo>
                <a:cubicBezTo>
                  <a:pt x="5096271" y="730256"/>
                  <a:pt x="5101733" y="726567"/>
                  <a:pt x="5103461" y="721201"/>
                </a:cubicBezTo>
                <a:lnTo>
                  <a:pt x="5133500" y="628727"/>
                </a:lnTo>
                <a:lnTo>
                  <a:pt x="5164710" y="781196"/>
                </a:lnTo>
                <a:cubicBezTo>
                  <a:pt x="5166048" y="787094"/>
                  <a:pt x="5171732" y="791330"/>
                  <a:pt x="5178364" y="791330"/>
                </a:cubicBezTo>
                <a:lnTo>
                  <a:pt x="5178643" y="791330"/>
                </a:lnTo>
                <a:cubicBezTo>
                  <a:pt x="5185442" y="791208"/>
                  <a:pt x="5191127" y="786678"/>
                  <a:pt x="5192185" y="780587"/>
                </a:cubicBezTo>
                <a:lnTo>
                  <a:pt x="5233984" y="531540"/>
                </a:lnTo>
                <a:lnTo>
                  <a:pt x="5262240" y="703821"/>
                </a:lnTo>
                <a:cubicBezTo>
                  <a:pt x="5263188" y="710251"/>
                  <a:pt x="5269429" y="714938"/>
                  <a:pt x="5276563" y="714614"/>
                </a:cubicBezTo>
                <a:cubicBezTo>
                  <a:pt x="5283696" y="714320"/>
                  <a:pt x="5289381" y="709217"/>
                  <a:pt x="5289883" y="702757"/>
                </a:cubicBezTo>
                <a:lnTo>
                  <a:pt x="5316467" y="322118"/>
                </a:lnTo>
                <a:lnTo>
                  <a:pt x="5359715" y="977950"/>
                </a:lnTo>
                <a:cubicBezTo>
                  <a:pt x="5360160" y="984628"/>
                  <a:pt x="5366236" y="989843"/>
                  <a:pt x="5373593" y="989858"/>
                </a:cubicBezTo>
                <a:cubicBezTo>
                  <a:pt x="5381004" y="989757"/>
                  <a:pt x="5387079" y="984395"/>
                  <a:pt x="5387358" y="977646"/>
                </a:cubicBezTo>
                <a:lnTo>
                  <a:pt x="5416673" y="261262"/>
                </a:lnTo>
                <a:lnTo>
                  <a:pt x="5457134" y="830498"/>
                </a:lnTo>
                <a:cubicBezTo>
                  <a:pt x="5457580" y="837176"/>
                  <a:pt x="5463710" y="842370"/>
                  <a:pt x="5471068" y="842355"/>
                </a:cubicBezTo>
                <a:cubicBezTo>
                  <a:pt x="5478423" y="842340"/>
                  <a:pt x="5484498" y="837156"/>
                  <a:pt x="5484945" y="830498"/>
                </a:cubicBezTo>
                <a:lnTo>
                  <a:pt x="5512811" y="432125"/>
                </a:lnTo>
                <a:lnTo>
                  <a:pt x="5538725" y="703061"/>
                </a:lnTo>
                <a:cubicBezTo>
                  <a:pt x="5539227" y="708077"/>
                  <a:pt x="5542905" y="712359"/>
                  <a:pt x="5548144" y="713965"/>
                </a:cubicBezTo>
                <a:cubicBezTo>
                  <a:pt x="5555445" y="716200"/>
                  <a:pt x="5563359" y="712633"/>
                  <a:pt x="5565812" y="706000"/>
                </a:cubicBezTo>
                <a:lnTo>
                  <a:pt x="5604824" y="601416"/>
                </a:lnTo>
                <a:lnTo>
                  <a:pt x="5641217" y="768274"/>
                </a:lnTo>
                <a:cubicBezTo>
                  <a:pt x="5642387" y="773742"/>
                  <a:pt x="5647402" y="777866"/>
                  <a:pt x="5653478" y="778429"/>
                </a:cubicBezTo>
                <a:cubicBezTo>
                  <a:pt x="5661112" y="779138"/>
                  <a:pt x="5667967" y="774071"/>
                  <a:pt x="5668748" y="767109"/>
                </a:cubicBezTo>
                <a:lnTo>
                  <a:pt x="5698842" y="501493"/>
                </a:lnTo>
                <a:lnTo>
                  <a:pt x="5749838" y="677725"/>
                </a:lnTo>
                <a:cubicBezTo>
                  <a:pt x="5751064" y="681976"/>
                  <a:pt x="5754630" y="685336"/>
                  <a:pt x="5759256" y="686603"/>
                </a:cubicBezTo>
                <a:cubicBezTo>
                  <a:pt x="5766669" y="688625"/>
                  <a:pt x="5774415" y="684830"/>
                  <a:pt x="5776644" y="678131"/>
                </a:cubicBezTo>
                <a:lnTo>
                  <a:pt x="5797377" y="615755"/>
                </a:lnTo>
                <a:lnTo>
                  <a:pt x="5830816" y="706000"/>
                </a:lnTo>
                <a:cubicBezTo>
                  <a:pt x="5832711" y="711108"/>
                  <a:pt x="5838005" y="714558"/>
                  <a:pt x="5843913" y="714614"/>
                </a:cubicBezTo>
                <a:cubicBezTo>
                  <a:pt x="5849876" y="714731"/>
                  <a:pt x="5855227" y="711330"/>
                  <a:pt x="5857177" y="706203"/>
                </a:cubicBezTo>
                <a:lnTo>
                  <a:pt x="5899421" y="598730"/>
                </a:lnTo>
                <a:lnTo>
                  <a:pt x="5936093" y="701288"/>
                </a:lnTo>
                <a:cubicBezTo>
                  <a:pt x="5937710" y="705858"/>
                  <a:pt x="5942057" y="709192"/>
                  <a:pt x="5947296" y="709891"/>
                </a:cubicBezTo>
                <a:cubicBezTo>
                  <a:pt x="5954930" y="710915"/>
                  <a:pt x="5962008" y="706131"/>
                  <a:pt x="5963124" y="699210"/>
                </a:cubicBezTo>
                <a:lnTo>
                  <a:pt x="5990599" y="527588"/>
                </a:lnTo>
                <a:lnTo>
                  <a:pt x="6035519" y="870933"/>
                </a:lnTo>
                <a:cubicBezTo>
                  <a:pt x="6036355" y="877292"/>
                  <a:pt x="6042318" y="882076"/>
                  <a:pt x="6049341" y="882081"/>
                </a:cubicBezTo>
                <a:lnTo>
                  <a:pt x="6049674" y="882081"/>
                </a:lnTo>
                <a:cubicBezTo>
                  <a:pt x="6056808" y="881939"/>
                  <a:pt x="6062716" y="876872"/>
                  <a:pt x="6063218" y="870376"/>
                </a:cubicBezTo>
                <a:lnTo>
                  <a:pt x="6096155" y="467340"/>
                </a:lnTo>
                <a:lnTo>
                  <a:pt x="6118057" y="703111"/>
                </a:lnTo>
                <a:cubicBezTo>
                  <a:pt x="6118168" y="710109"/>
                  <a:pt x="6124467" y="715699"/>
                  <a:pt x="6132157" y="715602"/>
                </a:cubicBezTo>
                <a:cubicBezTo>
                  <a:pt x="6139905" y="715505"/>
                  <a:pt x="6146034" y="709755"/>
                  <a:pt x="6145923" y="702757"/>
                </a:cubicBezTo>
                <a:lnTo>
                  <a:pt x="6174570" y="236130"/>
                </a:lnTo>
                <a:lnTo>
                  <a:pt x="6208009" y="669669"/>
                </a:lnTo>
                <a:cubicBezTo>
                  <a:pt x="6208510" y="676200"/>
                  <a:pt x="6214417" y="681308"/>
                  <a:pt x="6221607" y="681475"/>
                </a:cubicBezTo>
                <a:cubicBezTo>
                  <a:pt x="6228741" y="681531"/>
                  <a:pt x="6234816" y="676727"/>
                  <a:pt x="6235763" y="670277"/>
                </a:cubicBezTo>
                <a:lnTo>
                  <a:pt x="6272657" y="380592"/>
                </a:lnTo>
                <a:lnTo>
                  <a:pt x="6314902" y="855732"/>
                </a:lnTo>
                <a:cubicBezTo>
                  <a:pt x="6315460" y="862309"/>
                  <a:pt x="6321534" y="867381"/>
                  <a:pt x="6328780" y="867386"/>
                </a:cubicBezTo>
                <a:cubicBezTo>
                  <a:pt x="6336025" y="867386"/>
                  <a:pt x="6342044" y="862370"/>
                  <a:pt x="6342657" y="855833"/>
                </a:cubicBezTo>
                <a:lnTo>
                  <a:pt x="6371860" y="543499"/>
                </a:lnTo>
                <a:lnTo>
                  <a:pt x="6410148" y="1020463"/>
                </a:lnTo>
                <a:cubicBezTo>
                  <a:pt x="6410649" y="1026984"/>
                  <a:pt x="6416557" y="1032076"/>
                  <a:pt x="6423747" y="1032218"/>
                </a:cubicBezTo>
                <a:lnTo>
                  <a:pt x="6424026" y="1032218"/>
                </a:lnTo>
                <a:cubicBezTo>
                  <a:pt x="6430769" y="1031808"/>
                  <a:pt x="6436231" y="1027035"/>
                  <a:pt x="6436900" y="1020919"/>
                </a:cubicBezTo>
                <a:lnTo>
                  <a:pt x="6476778" y="703139"/>
                </a:lnTo>
                <a:lnTo>
                  <a:pt x="6517102" y="1024464"/>
                </a:lnTo>
                <a:cubicBezTo>
                  <a:pt x="6517771" y="1030580"/>
                  <a:pt x="6523233" y="1035353"/>
                  <a:pt x="6529975" y="1035763"/>
                </a:cubicBezTo>
                <a:lnTo>
                  <a:pt x="6530255" y="1035763"/>
                </a:lnTo>
                <a:cubicBezTo>
                  <a:pt x="6537445" y="1035621"/>
                  <a:pt x="6543353" y="1030529"/>
                  <a:pt x="6543853" y="1024008"/>
                </a:cubicBezTo>
                <a:lnTo>
                  <a:pt x="6582141" y="547044"/>
                </a:lnTo>
                <a:lnTo>
                  <a:pt x="6611345" y="859378"/>
                </a:lnTo>
                <a:cubicBezTo>
                  <a:pt x="6611957" y="865915"/>
                  <a:pt x="6617977" y="870931"/>
                  <a:pt x="6625222" y="870931"/>
                </a:cubicBezTo>
                <a:cubicBezTo>
                  <a:pt x="6632467" y="870926"/>
                  <a:pt x="6638541" y="865854"/>
                  <a:pt x="6639099" y="859277"/>
                </a:cubicBezTo>
                <a:lnTo>
                  <a:pt x="6681344" y="384137"/>
                </a:lnTo>
                <a:lnTo>
                  <a:pt x="6718238" y="673822"/>
                </a:lnTo>
                <a:cubicBezTo>
                  <a:pt x="6719185" y="680272"/>
                  <a:pt x="6725261" y="685076"/>
                  <a:pt x="6732394" y="685020"/>
                </a:cubicBezTo>
                <a:cubicBezTo>
                  <a:pt x="6739584" y="684853"/>
                  <a:pt x="6745492" y="679745"/>
                  <a:pt x="6745992" y="673214"/>
                </a:cubicBezTo>
                <a:lnTo>
                  <a:pt x="6779432" y="239675"/>
                </a:lnTo>
                <a:lnTo>
                  <a:pt x="6808078" y="706302"/>
                </a:lnTo>
                <a:cubicBezTo>
                  <a:pt x="6807967" y="713300"/>
                  <a:pt x="6814097" y="719050"/>
                  <a:pt x="6821844" y="719147"/>
                </a:cubicBezTo>
                <a:cubicBezTo>
                  <a:pt x="6829534" y="719244"/>
                  <a:pt x="6835833" y="713654"/>
                  <a:pt x="6835944" y="706656"/>
                </a:cubicBezTo>
                <a:lnTo>
                  <a:pt x="6857847" y="470885"/>
                </a:lnTo>
                <a:lnTo>
                  <a:pt x="6890784" y="873921"/>
                </a:lnTo>
                <a:cubicBezTo>
                  <a:pt x="6891286" y="880417"/>
                  <a:pt x="6897194" y="885484"/>
                  <a:pt x="6904327" y="885626"/>
                </a:cubicBezTo>
                <a:lnTo>
                  <a:pt x="6904661" y="885626"/>
                </a:lnTo>
                <a:cubicBezTo>
                  <a:pt x="6911683" y="885621"/>
                  <a:pt x="6917647" y="880837"/>
                  <a:pt x="6918482" y="874478"/>
                </a:cubicBezTo>
                <a:lnTo>
                  <a:pt x="6963402" y="531133"/>
                </a:lnTo>
                <a:lnTo>
                  <a:pt x="6990877" y="702755"/>
                </a:lnTo>
                <a:cubicBezTo>
                  <a:pt x="6991993" y="709676"/>
                  <a:pt x="6999071" y="714460"/>
                  <a:pt x="7006705" y="713436"/>
                </a:cubicBezTo>
                <a:cubicBezTo>
                  <a:pt x="7011944" y="712737"/>
                  <a:pt x="7016292" y="709403"/>
                  <a:pt x="7017908" y="704833"/>
                </a:cubicBezTo>
                <a:lnTo>
                  <a:pt x="7054580" y="602275"/>
                </a:lnTo>
                <a:lnTo>
                  <a:pt x="7096824" y="709748"/>
                </a:lnTo>
                <a:cubicBezTo>
                  <a:pt x="7098775" y="714875"/>
                  <a:pt x="7104125" y="718276"/>
                  <a:pt x="7110088" y="718159"/>
                </a:cubicBezTo>
                <a:cubicBezTo>
                  <a:pt x="7115997" y="718103"/>
                  <a:pt x="7121291" y="714653"/>
                  <a:pt x="7123185" y="709545"/>
                </a:cubicBezTo>
                <a:lnTo>
                  <a:pt x="7156624" y="619300"/>
                </a:lnTo>
                <a:lnTo>
                  <a:pt x="7177357" y="681676"/>
                </a:lnTo>
                <a:cubicBezTo>
                  <a:pt x="7179586" y="688375"/>
                  <a:pt x="7187332" y="692170"/>
                  <a:pt x="7194745" y="690148"/>
                </a:cubicBezTo>
                <a:cubicBezTo>
                  <a:pt x="7199371" y="688881"/>
                  <a:pt x="7202937" y="685521"/>
                  <a:pt x="7204163" y="681270"/>
                </a:cubicBezTo>
                <a:lnTo>
                  <a:pt x="7255159" y="505038"/>
                </a:lnTo>
                <a:lnTo>
                  <a:pt x="7285254" y="770654"/>
                </a:lnTo>
                <a:cubicBezTo>
                  <a:pt x="7286034" y="777616"/>
                  <a:pt x="7292889" y="782683"/>
                  <a:pt x="7300524" y="781974"/>
                </a:cubicBezTo>
                <a:cubicBezTo>
                  <a:pt x="7306599" y="781411"/>
                  <a:pt x="7311615" y="777287"/>
                  <a:pt x="7312785" y="771819"/>
                </a:cubicBezTo>
                <a:lnTo>
                  <a:pt x="7349178" y="604961"/>
                </a:lnTo>
                <a:lnTo>
                  <a:pt x="7388190" y="709545"/>
                </a:lnTo>
                <a:cubicBezTo>
                  <a:pt x="7390642" y="716178"/>
                  <a:pt x="7398557" y="719745"/>
                  <a:pt x="7405858" y="717510"/>
                </a:cubicBezTo>
                <a:cubicBezTo>
                  <a:pt x="7411096" y="715904"/>
                  <a:pt x="7414774" y="711622"/>
                  <a:pt x="7415276" y="706606"/>
                </a:cubicBezTo>
                <a:lnTo>
                  <a:pt x="7441191" y="435670"/>
                </a:lnTo>
                <a:lnTo>
                  <a:pt x="7469056" y="834043"/>
                </a:lnTo>
                <a:cubicBezTo>
                  <a:pt x="7469503" y="840701"/>
                  <a:pt x="7475578" y="845885"/>
                  <a:pt x="7482934" y="845900"/>
                </a:cubicBezTo>
                <a:cubicBezTo>
                  <a:pt x="7490291" y="845915"/>
                  <a:pt x="7496422" y="840721"/>
                  <a:pt x="7496867" y="834043"/>
                </a:cubicBezTo>
                <a:lnTo>
                  <a:pt x="7537328" y="264807"/>
                </a:lnTo>
                <a:lnTo>
                  <a:pt x="7566643" y="981191"/>
                </a:lnTo>
                <a:cubicBezTo>
                  <a:pt x="7566922" y="987940"/>
                  <a:pt x="7572998" y="993302"/>
                  <a:pt x="7580409" y="993403"/>
                </a:cubicBezTo>
                <a:cubicBezTo>
                  <a:pt x="7587765" y="993388"/>
                  <a:pt x="7593841" y="988173"/>
                  <a:pt x="7594286" y="981495"/>
                </a:cubicBezTo>
                <a:lnTo>
                  <a:pt x="7637534" y="325663"/>
                </a:lnTo>
                <a:lnTo>
                  <a:pt x="7664118" y="706302"/>
                </a:lnTo>
                <a:cubicBezTo>
                  <a:pt x="7664620" y="712762"/>
                  <a:pt x="7670305" y="717865"/>
                  <a:pt x="7677439" y="718159"/>
                </a:cubicBezTo>
                <a:cubicBezTo>
                  <a:pt x="7684572" y="718483"/>
                  <a:pt x="7690814" y="713796"/>
                  <a:pt x="7691761" y="707366"/>
                </a:cubicBezTo>
                <a:lnTo>
                  <a:pt x="7720017" y="535085"/>
                </a:lnTo>
                <a:lnTo>
                  <a:pt x="7761816" y="784132"/>
                </a:lnTo>
                <a:cubicBezTo>
                  <a:pt x="7762874" y="790223"/>
                  <a:pt x="7768559" y="794753"/>
                  <a:pt x="7775358" y="794875"/>
                </a:cubicBezTo>
                <a:lnTo>
                  <a:pt x="7775637" y="794875"/>
                </a:lnTo>
                <a:cubicBezTo>
                  <a:pt x="7782270" y="794875"/>
                  <a:pt x="7787954" y="790639"/>
                  <a:pt x="7789291" y="784741"/>
                </a:cubicBezTo>
                <a:lnTo>
                  <a:pt x="7820502" y="632272"/>
                </a:lnTo>
                <a:lnTo>
                  <a:pt x="7850541" y="724746"/>
                </a:lnTo>
                <a:cubicBezTo>
                  <a:pt x="7852269" y="730112"/>
                  <a:pt x="7857730" y="733801"/>
                  <a:pt x="7863861" y="733816"/>
                </a:cubicBezTo>
                <a:cubicBezTo>
                  <a:pt x="7869991" y="733806"/>
                  <a:pt x="7875398" y="730143"/>
                  <a:pt x="7877181" y="724797"/>
                </a:cubicBezTo>
                <a:lnTo>
                  <a:pt x="7911958" y="620010"/>
                </a:lnTo>
                <a:lnTo>
                  <a:pt x="7947794" y="791125"/>
                </a:lnTo>
                <a:cubicBezTo>
                  <a:pt x="7949075" y="797094"/>
                  <a:pt x="7954872" y="801371"/>
                  <a:pt x="7961559" y="801259"/>
                </a:cubicBezTo>
                <a:cubicBezTo>
                  <a:pt x="7968303" y="801208"/>
                  <a:pt x="7974043" y="796800"/>
                  <a:pt x="7975213" y="790770"/>
                </a:cubicBezTo>
                <a:lnTo>
                  <a:pt x="8007761" y="620212"/>
                </a:lnTo>
                <a:lnTo>
                  <a:pt x="8038246" y="851372"/>
                </a:lnTo>
                <a:cubicBezTo>
                  <a:pt x="8038358" y="858370"/>
                  <a:pt x="8044711" y="863939"/>
                  <a:pt x="8052457" y="863812"/>
                </a:cubicBezTo>
                <a:cubicBezTo>
                  <a:pt x="8060149" y="863685"/>
                  <a:pt x="8066223" y="857914"/>
                  <a:pt x="8066112" y="850917"/>
                </a:cubicBezTo>
                <a:lnTo>
                  <a:pt x="8108355" y="386012"/>
                </a:lnTo>
                <a:lnTo>
                  <a:pt x="8149933" y="690848"/>
                </a:lnTo>
                <a:cubicBezTo>
                  <a:pt x="8150880" y="697789"/>
                  <a:pt x="8157847" y="702704"/>
                  <a:pt x="8165481" y="701823"/>
                </a:cubicBezTo>
                <a:cubicBezTo>
                  <a:pt x="8170943" y="701199"/>
                  <a:pt x="8175457" y="697734"/>
                  <a:pt x="8177074" y="692976"/>
                </a:cubicBezTo>
                <a:lnTo>
                  <a:pt x="8202710" y="616260"/>
                </a:lnTo>
                <a:lnTo>
                  <a:pt x="8243784" y="710305"/>
                </a:lnTo>
                <a:cubicBezTo>
                  <a:pt x="8246626" y="716801"/>
                  <a:pt x="8254763" y="719953"/>
                  <a:pt x="8261898" y="717353"/>
                </a:cubicBezTo>
                <a:cubicBezTo>
                  <a:pt x="8266579" y="715646"/>
                  <a:pt x="8269866" y="711764"/>
                  <a:pt x="8270536" y="707214"/>
                </a:cubicBezTo>
                <a:lnTo>
                  <a:pt x="8290321" y="562194"/>
                </a:lnTo>
                <a:lnTo>
                  <a:pt x="8338138" y="982204"/>
                </a:lnTo>
                <a:cubicBezTo>
                  <a:pt x="8337972" y="989202"/>
                  <a:pt x="8344102" y="994984"/>
                  <a:pt x="8351793" y="995126"/>
                </a:cubicBezTo>
                <a:cubicBezTo>
                  <a:pt x="8359484" y="995267"/>
                  <a:pt x="8365838" y="989709"/>
                  <a:pt x="8366004" y="982711"/>
                </a:cubicBezTo>
                <a:lnTo>
                  <a:pt x="8421735" y="635971"/>
                </a:lnTo>
                <a:lnTo>
                  <a:pt x="8438455" y="686642"/>
                </a:lnTo>
                <a:cubicBezTo>
                  <a:pt x="8440685" y="693336"/>
                  <a:pt x="8448487" y="697111"/>
                  <a:pt x="8455844" y="695078"/>
                </a:cubicBezTo>
                <a:cubicBezTo>
                  <a:pt x="8459745" y="694004"/>
                  <a:pt x="8462922" y="691440"/>
                  <a:pt x="8464539" y="688061"/>
                </a:cubicBezTo>
                <a:lnTo>
                  <a:pt x="8499203" y="617122"/>
                </a:lnTo>
                <a:lnTo>
                  <a:pt x="8524282" y="708937"/>
                </a:lnTo>
                <a:cubicBezTo>
                  <a:pt x="8526123" y="715732"/>
                  <a:pt x="8533646" y="719892"/>
                  <a:pt x="8541114" y="718230"/>
                </a:cubicBezTo>
                <a:cubicBezTo>
                  <a:pt x="8546967" y="716933"/>
                  <a:pt x="8551202" y="712393"/>
                  <a:pt x="8551703" y="706961"/>
                </a:cubicBezTo>
                <a:lnTo>
                  <a:pt x="8586089" y="336659"/>
                </a:lnTo>
                <a:lnTo>
                  <a:pt x="8619251" y="873921"/>
                </a:lnTo>
                <a:cubicBezTo>
                  <a:pt x="8619640" y="880589"/>
                  <a:pt x="8625659" y="885834"/>
                  <a:pt x="8633015" y="885879"/>
                </a:cubicBezTo>
                <a:cubicBezTo>
                  <a:pt x="8640317" y="885874"/>
                  <a:pt x="8646391" y="880782"/>
                  <a:pt x="8646949" y="874174"/>
                </a:cubicBezTo>
                <a:lnTo>
                  <a:pt x="8684010" y="417884"/>
                </a:lnTo>
                <a:lnTo>
                  <a:pt x="8714551" y="697080"/>
                </a:lnTo>
                <a:cubicBezTo>
                  <a:pt x="8715275" y="703566"/>
                  <a:pt x="8721238" y="708511"/>
                  <a:pt x="8728428" y="708532"/>
                </a:cubicBezTo>
                <a:cubicBezTo>
                  <a:pt x="8735618" y="708420"/>
                  <a:pt x="8741581" y="703358"/>
                  <a:pt x="8742137" y="696827"/>
                </a:cubicBezTo>
                <a:lnTo>
                  <a:pt x="8780314" y="255281"/>
                </a:lnTo>
                <a:lnTo>
                  <a:pt x="8804947" y="981495"/>
                </a:lnTo>
                <a:cubicBezTo>
                  <a:pt x="8804781" y="988493"/>
                  <a:pt x="8810855" y="994289"/>
                  <a:pt x="8818547" y="994442"/>
                </a:cubicBezTo>
                <a:cubicBezTo>
                  <a:pt x="8826293" y="994594"/>
                  <a:pt x="8832647" y="989050"/>
                  <a:pt x="8832813" y="982053"/>
                </a:cubicBezTo>
                <a:lnTo>
                  <a:pt x="8869485" y="551351"/>
                </a:lnTo>
                <a:lnTo>
                  <a:pt x="8900250" y="750183"/>
                </a:lnTo>
                <a:cubicBezTo>
                  <a:pt x="8901252" y="757120"/>
                  <a:pt x="8908275" y="761994"/>
                  <a:pt x="8915910" y="761067"/>
                </a:cubicBezTo>
                <a:cubicBezTo>
                  <a:pt x="8921595" y="760378"/>
                  <a:pt x="8926276" y="756552"/>
                  <a:pt x="8927613" y="751450"/>
                </a:cubicBezTo>
                <a:lnTo>
                  <a:pt x="8958879" y="636680"/>
                </a:lnTo>
                <a:lnTo>
                  <a:pt x="8984070" y="755047"/>
                </a:lnTo>
                <a:cubicBezTo>
                  <a:pt x="8985575" y="761913"/>
                  <a:pt x="8992876" y="766383"/>
                  <a:pt x="9000455" y="765030"/>
                </a:cubicBezTo>
                <a:cubicBezTo>
                  <a:pt x="9005248" y="764163"/>
                  <a:pt x="9009261" y="761042"/>
                  <a:pt x="9010878" y="756821"/>
                </a:cubicBezTo>
                <a:lnTo>
                  <a:pt x="9063041" y="621530"/>
                </a:lnTo>
                <a:lnTo>
                  <a:pt x="9084165" y="696573"/>
                </a:lnTo>
                <a:cubicBezTo>
                  <a:pt x="9086060" y="703348"/>
                  <a:pt x="9093694" y="707427"/>
                  <a:pt x="9101107" y="705684"/>
                </a:cubicBezTo>
                <a:cubicBezTo>
                  <a:pt x="9105510" y="704655"/>
                  <a:pt x="9109076" y="701747"/>
                  <a:pt x="9110693" y="697890"/>
                </a:cubicBezTo>
                <a:lnTo>
                  <a:pt x="9151600" y="599691"/>
                </a:lnTo>
                <a:lnTo>
                  <a:pt x="9200198" y="820564"/>
                </a:lnTo>
                <a:cubicBezTo>
                  <a:pt x="9201703" y="827431"/>
                  <a:pt x="9209003" y="831905"/>
                  <a:pt x="9216527" y="830562"/>
                </a:cubicBezTo>
                <a:cubicBezTo>
                  <a:pt x="9222380" y="829518"/>
                  <a:pt x="9226839" y="825216"/>
                  <a:pt x="9227673" y="819855"/>
                </a:cubicBezTo>
                <a:lnTo>
                  <a:pt x="9249966" y="677116"/>
                </a:lnTo>
                <a:lnTo>
                  <a:pt x="9283907" y="942073"/>
                </a:lnTo>
                <a:cubicBezTo>
                  <a:pt x="9284687" y="948366"/>
                  <a:pt x="9290483" y="953160"/>
                  <a:pt x="9297450" y="953322"/>
                </a:cubicBezTo>
                <a:cubicBezTo>
                  <a:pt x="9304305" y="953307"/>
                  <a:pt x="9310101" y="948807"/>
                  <a:pt x="9311216" y="942681"/>
                </a:cubicBezTo>
                <a:lnTo>
                  <a:pt x="9366168" y="636325"/>
                </a:lnTo>
                <a:lnTo>
                  <a:pt x="9388461" y="708988"/>
                </a:lnTo>
                <a:cubicBezTo>
                  <a:pt x="9390131" y="714369"/>
                  <a:pt x="9395538" y="718113"/>
                  <a:pt x="9401668" y="718210"/>
                </a:cubicBezTo>
                <a:cubicBezTo>
                  <a:pt x="9407855" y="718377"/>
                  <a:pt x="9413373" y="714733"/>
                  <a:pt x="9415155" y="709342"/>
                </a:cubicBezTo>
                <a:lnTo>
                  <a:pt x="9442018" y="631664"/>
                </a:lnTo>
                <a:lnTo>
                  <a:pt x="9456286" y="707670"/>
                </a:lnTo>
                <a:cubicBezTo>
                  <a:pt x="9457511" y="714576"/>
                  <a:pt x="9464701" y="719258"/>
                  <a:pt x="9472280" y="718128"/>
                </a:cubicBezTo>
                <a:cubicBezTo>
                  <a:pt x="9478411" y="717216"/>
                  <a:pt x="9483149" y="712722"/>
                  <a:pt x="9483872" y="707113"/>
                </a:cubicBezTo>
                <a:lnTo>
                  <a:pt x="9520266" y="446412"/>
                </a:lnTo>
                <a:lnTo>
                  <a:pt x="9580178" y="835056"/>
                </a:lnTo>
                <a:cubicBezTo>
                  <a:pt x="9581124" y="841218"/>
                  <a:pt x="9586865" y="845839"/>
                  <a:pt x="9593720" y="845951"/>
                </a:cubicBezTo>
                <a:lnTo>
                  <a:pt x="9593998" y="845951"/>
                </a:lnTo>
                <a:cubicBezTo>
                  <a:pt x="9600742" y="845946"/>
                  <a:pt x="9606539" y="841522"/>
                  <a:pt x="9607709" y="835462"/>
                </a:cubicBezTo>
                <a:lnTo>
                  <a:pt x="9640109" y="668571"/>
                </a:lnTo>
                <a:lnTo>
                  <a:pt x="9688709" y="1055846"/>
                </a:lnTo>
                <a:cubicBezTo>
                  <a:pt x="9689378" y="1061962"/>
                  <a:pt x="9694840" y="1066735"/>
                  <a:pt x="9701583" y="1067145"/>
                </a:cubicBezTo>
                <a:lnTo>
                  <a:pt x="9701862" y="1067145"/>
                </a:lnTo>
                <a:cubicBezTo>
                  <a:pt x="9709052" y="1067003"/>
                  <a:pt x="9714960" y="1061911"/>
                  <a:pt x="9715460" y="1055390"/>
                </a:cubicBezTo>
                <a:lnTo>
                  <a:pt x="9753748" y="578426"/>
                </a:lnTo>
                <a:lnTo>
                  <a:pt x="9782952" y="890760"/>
                </a:lnTo>
                <a:cubicBezTo>
                  <a:pt x="9783564" y="897297"/>
                  <a:pt x="9789584" y="902313"/>
                  <a:pt x="9796829" y="902313"/>
                </a:cubicBezTo>
                <a:cubicBezTo>
                  <a:pt x="9804074" y="902308"/>
                  <a:pt x="9810148" y="897236"/>
                  <a:pt x="9810707" y="890659"/>
                </a:cubicBezTo>
                <a:lnTo>
                  <a:pt x="9852951" y="415519"/>
                </a:lnTo>
                <a:lnTo>
                  <a:pt x="9889845" y="705204"/>
                </a:lnTo>
                <a:cubicBezTo>
                  <a:pt x="9890792" y="711654"/>
                  <a:pt x="9896868" y="716458"/>
                  <a:pt x="9904001" y="716402"/>
                </a:cubicBezTo>
                <a:cubicBezTo>
                  <a:pt x="9911191" y="716235"/>
                  <a:pt x="9917099" y="711127"/>
                  <a:pt x="9917600" y="704596"/>
                </a:cubicBezTo>
                <a:lnTo>
                  <a:pt x="9951039" y="271057"/>
                </a:lnTo>
                <a:lnTo>
                  <a:pt x="9979685" y="737684"/>
                </a:lnTo>
                <a:cubicBezTo>
                  <a:pt x="9979574" y="744682"/>
                  <a:pt x="9985704" y="750432"/>
                  <a:pt x="9993451" y="750529"/>
                </a:cubicBezTo>
                <a:cubicBezTo>
                  <a:pt x="10001141" y="750625"/>
                  <a:pt x="10007440" y="745036"/>
                  <a:pt x="10007551" y="738038"/>
                </a:cubicBezTo>
                <a:lnTo>
                  <a:pt x="10029454" y="502267"/>
                </a:lnTo>
                <a:lnTo>
                  <a:pt x="10062391" y="905303"/>
                </a:lnTo>
                <a:cubicBezTo>
                  <a:pt x="10062893" y="911799"/>
                  <a:pt x="10068801" y="916866"/>
                  <a:pt x="10075934" y="917008"/>
                </a:cubicBezTo>
                <a:lnTo>
                  <a:pt x="10076268" y="917008"/>
                </a:lnTo>
                <a:cubicBezTo>
                  <a:pt x="10083290" y="917003"/>
                  <a:pt x="10089254" y="912219"/>
                  <a:pt x="10090089" y="905860"/>
                </a:cubicBezTo>
                <a:lnTo>
                  <a:pt x="10135009" y="562515"/>
                </a:lnTo>
                <a:lnTo>
                  <a:pt x="10162484" y="734137"/>
                </a:lnTo>
                <a:cubicBezTo>
                  <a:pt x="10163600" y="741058"/>
                  <a:pt x="10170678" y="745842"/>
                  <a:pt x="10178313" y="744818"/>
                </a:cubicBezTo>
                <a:cubicBezTo>
                  <a:pt x="10183551" y="744119"/>
                  <a:pt x="10187899" y="740785"/>
                  <a:pt x="10189515" y="736215"/>
                </a:cubicBezTo>
                <a:lnTo>
                  <a:pt x="10226187" y="633657"/>
                </a:lnTo>
                <a:lnTo>
                  <a:pt x="10268431" y="741130"/>
                </a:lnTo>
                <a:cubicBezTo>
                  <a:pt x="10270382" y="746257"/>
                  <a:pt x="10275732" y="749658"/>
                  <a:pt x="10281695" y="749541"/>
                </a:cubicBezTo>
                <a:cubicBezTo>
                  <a:pt x="10287604" y="749485"/>
                  <a:pt x="10292898" y="746034"/>
                  <a:pt x="10294792" y="740927"/>
                </a:cubicBezTo>
                <a:lnTo>
                  <a:pt x="10328231" y="650682"/>
                </a:lnTo>
                <a:lnTo>
                  <a:pt x="10348965" y="713058"/>
                </a:lnTo>
                <a:cubicBezTo>
                  <a:pt x="10351193" y="719757"/>
                  <a:pt x="10358940" y="723551"/>
                  <a:pt x="10366352" y="721530"/>
                </a:cubicBezTo>
                <a:cubicBezTo>
                  <a:pt x="10370978" y="720263"/>
                  <a:pt x="10374544" y="716903"/>
                  <a:pt x="10375770" y="712652"/>
                </a:cubicBezTo>
                <a:lnTo>
                  <a:pt x="10426766" y="536420"/>
                </a:lnTo>
                <a:lnTo>
                  <a:pt x="10456861" y="802036"/>
                </a:lnTo>
                <a:cubicBezTo>
                  <a:pt x="10457641" y="808998"/>
                  <a:pt x="10464496" y="814065"/>
                  <a:pt x="10472131" y="813356"/>
                </a:cubicBezTo>
                <a:cubicBezTo>
                  <a:pt x="10478206" y="812793"/>
                  <a:pt x="10483222" y="808669"/>
                  <a:pt x="10484392" y="803201"/>
                </a:cubicBezTo>
                <a:lnTo>
                  <a:pt x="10520785" y="636342"/>
                </a:lnTo>
                <a:lnTo>
                  <a:pt x="10559797" y="740927"/>
                </a:lnTo>
                <a:cubicBezTo>
                  <a:pt x="10562249" y="747560"/>
                  <a:pt x="10570164" y="751127"/>
                  <a:pt x="10577465" y="748892"/>
                </a:cubicBezTo>
                <a:cubicBezTo>
                  <a:pt x="10582703" y="747286"/>
                  <a:pt x="10586381" y="743004"/>
                  <a:pt x="10586883" y="737988"/>
                </a:cubicBezTo>
                <a:lnTo>
                  <a:pt x="10612798" y="467051"/>
                </a:lnTo>
                <a:lnTo>
                  <a:pt x="10640664" y="865425"/>
                </a:lnTo>
                <a:cubicBezTo>
                  <a:pt x="10641110" y="872083"/>
                  <a:pt x="10647185" y="877267"/>
                  <a:pt x="10654541" y="877282"/>
                </a:cubicBezTo>
                <a:cubicBezTo>
                  <a:pt x="10661898" y="877297"/>
                  <a:pt x="10668029" y="872103"/>
                  <a:pt x="10668474" y="865425"/>
                </a:cubicBezTo>
                <a:lnTo>
                  <a:pt x="10708935" y="296189"/>
                </a:lnTo>
                <a:lnTo>
                  <a:pt x="10738251" y="1012573"/>
                </a:lnTo>
                <a:cubicBezTo>
                  <a:pt x="10738529" y="1019322"/>
                  <a:pt x="10744605" y="1024683"/>
                  <a:pt x="10752016" y="1024784"/>
                </a:cubicBezTo>
                <a:cubicBezTo>
                  <a:pt x="10759373" y="1024770"/>
                  <a:pt x="10765448" y="1019555"/>
                  <a:pt x="10765894" y="1012877"/>
                </a:cubicBezTo>
                <a:lnTo>
                  <a:pt x="10809141" y="357045"/>
                </a:lnTo>
                <a:lnTo>
                  <a:pt x="10835725" y="737684"/>
                </a:lnTo>
                <a:cubicBezTo>
                  <a:pt x="10836227" y="744144"/>
                  <a:pt x="10841912" y="749247"/>
                  <a:pt x="10849046" y="749541"/>
                </a:cubicBezTo>
                <a:cubicBezTo>
                  <a:pt x="10856179" y="749865"/>
                  <a:pt x="10862421" y="745178"/>
                  <a:pt x="10863368" y="738748"/>
                </a:cubicBezTo>
                <a:lnTo>
                  <a:pt x="10891624" y="566467"/>
                </a:lnTo>
                <a:lnTo>
                  <a:pt x="10933423" y="815514"/>
                </a:lnTo>
                <a:cubicBezTo>
                  <a:pt x="10934482" y="821605"/>
                  <a:pt x="10940166" y="826135"/>
                  <a:pt x="10946966" y="826257"/>
                </a:cubicBezTo>
                <a:lnTo>
                  <a:pt x="10947244" y="826257"/>
                </a:lnTo>
                <a:cubicBezTo>
                  <a:pt x="10953877" y="826257"/>
                  <a:pt x="10959561" y="822020"/>
                  <a:pt x="10960898" y="816122"/>
                </a:cubicBezTo>
                <a:lnTo>
                  <a:pt x="10992109" y="663654"/>
                </a:lnTo>
                <a:lnTo>
                  <a:pt x="11022148" y="756128"/>
                </a:lnTo>
                <a:cubicBezTo>
                  <a:pt x="11023876" y="761494"/>
                  <a:pt x="11029337" y="765183"/>
                  <a:pt x="11035468" y="765198"/>
                </a:cubicBezTo>
                <a:cubicBezTo>
                  <a:pt x="11041598" y="765188"/>
                  <a:pt x="11047005" y="761524"/>
                  <a:pt x="11048788" y="756179"/>
                </a:cubicBezTo>
                <a:lnTo>
                  <a:pt x="11083564" y="651391"/>
                </a:lnTo>
                <a:lnTo>
                  <a:pt x="11119401" y="822507"/>
                </a:lnTo>
                <a:cubicBezTo>
                  <a:pt x="11120682" y="828476"/>
                  <a:pt x="11126479" y="832752"/>
                  <a:pt x="11133166" y="832641"/>
                </a:cubicBezTo>
                <a:cubicBezTo>
                  <a:pt x="11139909" y="832590"/>
                  <a:pt x="11145650" y="828182"/>
                  <a:pt x="11146820" y="822152"/>
                </a:cubicBezTo>
                <a:lnTo>
                  <a:pt x="11179368" y="651594"/>
                </a:lnTo>
                <a:lnTo>
                  <a:pt x="11209853" y="882754"/>
                </a:lnTo>
                <a:cubicBezTo>
                  <a:pt x="11209965" y="889752"/>
                  <a:pt x="11216318" y="895321"/>
                  <a:pt x="11224064" y="895194"/>
                </a:cubicBezTo>
                <a:cubicBezTo>
                  <a:pt x="11231755" y="895067"/>
                  <a:pt x="11237831" y="889296"/>
                  <a:pt x="11237719" y="882299"/>
                </a:cubicBezTo>
                <a:lnTo>
                  <a:pt x="11279963" y="417394"/>
                </a:lnTo>
                <a:lnTo>
                  <a:pt x="11321540" y="722229"/>
                </a:lnTo>
                <a:cubicBezTo>
                  <a:pt x="11322487" y="729171"/>
                  <a:pt x="11329454" y="734086"/>
                  <a:pt x="11337088" y="733205"/>
                </a:cubicBezTo>
                <a:cubicBezTo>
                  <a:pt x="11342550" y="732581"/>
                  <a:pt x="11347064" y="729115"/>
                  <a:pt x="11348681" y="724357"/>
                </a:cubicBezTo>
                <a:lnTo>
                  <a:pt x="11374318" y="647642"/>
                </a:lnTo>
                <a:lnTo>
                  <a:pt x="11415391" y="741687"/>
                </a:lnTo>
                <a:cubicBezTo>
                  <a:pt x="11418234" y="748183"/>
                  <a:pt x="11426370" y="751334"/>
                  <a:pt x="11433505" y="748735"/>
                </a:cubicBezTo>
                <a:cubicBezTo>
                  <a:pt x="11438186" y="747028"/>
                  <a:pt x="11441474" y="743146"/>
                  <a:pt x="11442143" y="738596"/>
                </a:cubicBezTo>
                <a:lnTo>
                  <a:pt x="11461928" y="593576"/>
                </a:lnTo>
                <a:lnTo>
                  <a:pt x="11509745" y="1013586"/>
                </a:lnTo>
                <a:cubicBezTo>
                  <a:pt x="11509579" y="1020584"/>
                  <a:pt x="11515709" y="1026365"/>
                  <a:pt x="11523401" y="1026508"/>
                </a:cubicBezTo>
                <a:cubicBezTo>
                  <a:pt x="11531091" y="1026649"/>
                  <a:pt x="11537445" y="1021091"/>
                  <a:pt x="11537611" y="1014093"/>
                </a:cubicBezTo>
                <a:lnTo>
                  <a:pt x="11593343" y="667353"/>
                </a:lnTo>
                <a:lnTo>
                  <a:pt x="11610062" y="718024"/>
                </a:lnTo>
                <a:cubicBezTo>
                  <a:pt x="11612292" y="724718"/>
                  <a:pt x="11620094" y="728492"/>
                  <a:pt x="11627451" y="726460"/>
                </a:cubicBezTo>
                <a:cubicBezTo>
                  <a:pt x="11631352" y="725386"/>
                  <a:pt x="11634529" y="722822"/>
                  <a:pt x="11636146" y="719442"/>
                </a:cubicBezTo>
                <a:lnTo>
                  <a:pt x="11670811" y="648503"/>
                </a:lnTo>
                <a:lnTo>
                  <a:pt x="11695890" y="740319"/>
                </a:lnTo>
                <a:cubicBezTo>
                  <a:pt x="11697729" y="747114"/>
                  <a:pt x="11705253" y="751274"/>
                  <a:pt x="11712721" y="749612"/>
                </a:cubicBezTo>
                <a:cubicBezTo>
                  <a:pt x="11718573" y="748314"/>
                  <a:pt x="11722809" y="743775"/>
                  <a:pt x="11723310" y="738343"/>
                </a:cubicBezTo>
                <a:lnTo>
                  <a:pt x="11757696" y="368040"/>
                </a:lnTo>
                <a:lnTo>
                  <a:pt x="11790857" y="905303"/>
                </a:lnTo>
                <a:cubicBezTo>
                  <a:pt x="11791247" y="911971"/>
                  <a:pt x="11797266" y="917216"/>
                  <a:pt x="11804623" y="917261"/>
                </a:cubicBezTo>
                <a:cubicBezTo>
                  <a:pt x="11811924" y="917256"/>
                  <a:pt x="11817998" y="912164"/>
                  <a:pt x="11818556" y="905556"/>
                </a:cubicBezTo>
                <a:lnTo>
                  <a:pt x="11855617" y="449266"/>
                </a:lnTo>
                <a:lnTo>
                  <a:pt x="11886158" y="728462"/>
                </a:lnTo>
                <a:cubicBezTo>
                  <a:pt x="11886883" y="734947"/>
                  <a:pt x="11892845" y="739893"/>
                  <a:pt x="11900035" y="739913"/>
                </a:cubicBezTo>
                <a:cubicBezTo>
                  <a:pt x="11907225" y="739802"/>
                  <a:pt x="11913188" y="734740"/>
                  <a:pt x="11913745" y="728208"/>
                </a:cubicBezTo>
                <a:lnTo>
                  <a:pt x="11951922" y="286663"/>
                </a:lnTo>
                <a:lnTo>
                  <a:pt x="11976555" y="1012877"/>
                </a:lnTo>
                <a:cubicBezTo>
                  <a:pt x="11976388" y="1019875"/>
                  <a:pt x="11982462" y="1025671"/>
                  <a:pt x="11990154" y="1025823"/>
                </a:cubicBezTo>
                <a:cubicBezTo>
                  <a:pt x="11997901" y="1025976"/>
                  <a:pt x="12004254" y="1020432"/>
                  <a:pt x="12004421" y="1013435"/>
                </a:cubicBezTo>
                <a:lnTo>
                  <a:pt x="12041092" y="582733"/>
                </a:lnTo>
                <a:lnTo>
                  <a:pt x="12071857" y="781565"/>
                </a:lnTo>
                <a:cubicBezTo>
                  <a:pt x="12072859" y="788502"/>
                  <a:pt x="12079882" y="793376"/>
                  <a:pt x="12087517" y="792449"/>
                </a:cubicBezTo>
                <a:cubicBezTo>
                  <a:pt x="12093202" y="791759"/>
                  <a:pt x="12097883" y="787934"/>
                  <a:pt x="12099220" y="782832"/>
                </a:cubicBezTo>
                <a:lnTo>
                  <a:pt x="12130487" y="668062"/>
                </a:lnTo>
                <a:lnTo>
                  <a:pt x="12155677" y="786429"/>
                </a:lnTo>
                <a:cubicBezTo>
                  <a:pt x="12157182" y="793295"/>
                  <a:pt x="12164483" y="797764"/>
                  <a:pt x="12172062" y="796412"/>
                </a:cubicBezTo>
                <a:cubicBezTo>
                  <a:pt x="12176856" y="795545"/>
                  <a:pt x="12180868" y="792424"/>
                  <a:pt x="12182485" y="788203"/>
                </a:cubicBezTo>
                <a:lnTo>
                  <a:pt x="12234649" y="652912"/>
                </a:lnTo>
                <a:lnTo>
                  <a:pt x="12255772" y="727955"/>
                </a:lnTo>
                <a:cubicBezTo>
                  <a:pt x="12257667" y="734729"/>
                  <a:pt x="12265302" y="738809"/>
                  <a:pt x="12272714" y="737066"/>
                </a:cubicBezTo>
                <a:cubicBezTo>
                  <a:pt x="12277117" y="736037"/>
                  <a:pt x="12280683" y="733129"/>
                  <a:pt x="12282300" y="729272"/>
                </a:cubicBezTo>
                <a:lnTo>
                  <a:pt x="12323208" y="631073"/>
                </a:lnTo>
                <a:lnTo>
                  <a:pt x="12371806" y="851946"/>
                </a:lnTo>
                <a:cubicBezTo>
                  <a:pt x="12373311" y="858812"/>
                  <a:pt x="12380610" y="863287"/>
                  <a:pt x="12388134" y="861944"/>
                </a:cubicBezTo>
                <a:cubicBezTo>
                  <a:pt x="12393987" y="860900"/>
                  <a:pt x="12398446" y="856598"/>
                  <a:pt x="12399281" y="851237"/>
                </a:cubicBezTo>
                <a:lnTo>
                  <a:pt x="12421573" y="708498"/>
                </a:lnTo>
                <a:lnTo>
                  <a:pt x="12455515" y="973455"/>
                </a:lnTo>
                <a:cubicBezTo>
                  <a:pt x="12456294" y="979748"/>
                  <a:pt x="12462091" y="984542"/>
                  <a:pt x="12469058" y="984704"/>
                </a:cubicBezTo>
                <a:cubicBezTo>
                  <a:pt x="12475912" y="984689"/>
                  <a:pt x="12481708" y="980189"/>
                  <a:pt x="12482823" y="974063"/>
                </a:cubicBezTo>
                <a:lnTo>
                  <a:pt x="12537775" y="667707"/>
                </a:lnTo>
                <a:lnTo>
                  <a:pt x="12560068" y="740369"/>
                </a:lnTo>
                <a:cubicBezTo>
                  <a:pt x="12561738" y="745751"/>
                  <a:pt x="12567145" y="749495"/>
                  <a:pt x="12573276" y="749592"/>
                </a:cubicBezTo>
                <a:cubicBezTo>
                  <a:pt x="12579462" y="749759"/>
                  <a:pt x="12584980" y="746115"/>
                  <a:pt x="12586762" y="740724"/>
                </a:cubicBezTo>
                <a:lnTo>
                  <a:pt x="12613625" y="663046"/>
                </a:lnTo>
                <a:lnTo>
                  <a:pt x="12627893" y="739052"/>
                </a:lnTo>
                <a:cubicBezTo>
                  <a:pt x="12629119" y="745958"/>
                  <a:pt x="12636309" y="750640"/>
                  <a:pt x="12643887" y="749510"/>
                </a:cubicBezTo>
                <a:cubicBezTo>
                  <a:pt x="12650018" y="748598"/>
                  <a:pt x="12654756" y="744104"/>
                  <a:pt x="12655480" y="738495"/>
                </a:cubicBezTo>
                <a:lnTo>
                  <a:pt x="12691873" y="477794"/>
                </a:lnTo>
                <a:lnTo>
                  <a:pt x="12751785" y="866438"/>
                </a:lnTo>
                <a:cubicBezTo>
                  <a:pt x="12752731" y="872600"/>
                  <a:pt x="12758472" y="877221"/>
                  <a:pt x="12765327" y="877333"/>
                </a:cubicBezTo>
                <a:lnTo>
                  <a:pt x="12765606" y="877333"/>
                </a:lnTo>
                <a:cubicBezTo>
                  <a:pt x="12772349" y="877327"/>
                  <a:pt x="12778146" y="872904"/>
                  <a:pt x="12779316" y="866844"/>
                </a:cubicBezTo>
                <a:lnTo>
                  <a:pt x="12820947" y="652405"/>
                </a:lnTo>
                <a:lnTo>
                  <a:pt x="12864418" y="742042"/>
                </a:lnTo>
                <a:cubicBezTo>
                  <a:pt x="12867540" y="748436"/>
                  <a:pt x="12875788" y="751320"/>
                  <a:pt x="12882810" y="748482"/>
                </a:cubicBezTo>
                <a:cubicBezTo>
                  <a:pt x="12885987" y="747205"/>
                  <a:pt x="12888495" y="744910"/>
                  <a:pt x="12889888" y="742042"/>
                </a:cubicBezTo>
                <a:lnTo>
                  <a:pt x="12952419" y="614351"/>
                </a:lnTo>
                <a:cubicBezTo>
                  <a:pt x="12955986" y="608149"/>
                  <a:pt x="12953310" y="600498"/>
                  <a:pt x="12946511" y="597265"/>
                </a:cubicBezTo>
                <a:cubicBezTo>
                  <a:pt x="12939656" y="594032"/>
                  <a:pt x="12931241" y="596439"/>
                  <a:pt x="12927730" y="602641"/>
                </a:cubicBezTo>
                <a:cubicBezTo>
                  <a:pt x="12927395" y="603153"/>
                  <a:pt x="12927172" y="603675"/>
                  <a:pt x="12926949" y="604217"/>
                </a:cubicBezTo>
                <a:lnTo>
                  <a:pt x="12877683" y="705558"/>
                </a:lnTo>
                <a:lnTo>
                  <a:pt x="12828472" y="604217"/>
                </a:lnTo>
                <a:cubicBezTo>
                  <a:pt x="12825350" y="597812"/>
                  <a:pt x="12817158" y="594903"/>
                  <a:pt x="12810136" y="597721"/>
                </a:cubicBezTo>
                <a:cubicBezTo>
                  <a:pt x="12805844" y="599423"/>
                  <a:pt x="12802834" y="602945"/>
                  <a:pt x="12801999" y="607105"/>
                </a:cubicBezTo>
                <a:lnTo>
                  <a:pt x="12767724" y="783794"/>
                </a:lnTo>
                <a:lnTo>
                  <a:pt x="12705583" y="380556"/>
                </a:lnTo>
                <a:cubicBezTo>
                  <a:pt x="12704635" y="374278"/>
                  <a:pt x="12698728" y="369601"/>
                  <a:pt x="12691761" y="369611"/>
                </a:cubicBezTo>
                <a:cubicBezTo>
                  <a:pt x="12684795" y="369682"/>
                  <a:pt x="12678887" y="374410"/>
                  <a:pt x="12677996" y="380708"/>
                </a:cubicBezTo>
                <a:lnTo>
                  <a:pt x="12640209" y="651088"/>
                </a:lnTo>
                <a:lnTo>
                  <a:pt x="12631961" y="607207"/>
                </a:lnTo>
                <a:cubicBezTo>
                  <a:pt x="12630680" y="600311"/>
                  <a:pt x="12623490" y="595669"/>
                  <a:pt x="12615911" y="596839"/>
                </a:cubicBezTo>
                <a:cubicBezTo>
                  <a:pt x="12610727" y="597635"/>
                  <a:pt x="12606491" y="600994"/>
                  <a:pt x="12604931" y="605535"/>
                </a:cubicBezTo>
                <a:lnTo>
                  <a:pt x="12574836" y="692688"/>
                </a:lnTo>
                <a:lnTo>
                  <a:pt x="12547973" y="605889"/>
                </a:lnTo>
                <a:cubicBezTo>
                  <a:pt x="12546247" y="600158"/>
                  <a:pt x="12540339" y="596312"/>
                  <a:pt x="12533817" y="596667"/>
                </a:cubicBezTo>
                <a:cubicBezTo>
                  <a:pt x="12527297" y="597017"/>
                  <a:pt x="12521891" y="601435"/>
                  <a:pt x="12520832" y="607308"/>
                </a:cubicBezTo>
                <a:lnTo>
                  <a:pt x="12471844" y="880626"/>
                </a:lnTo>
                <a:lnTo>
                  <a:pt x="12436900" y="607865"/>
                </a:lnTo>
                <a:cubicBezTo>
                  <a:pt x="12436064" y="601527"/>
                  <a:pt x="12430213" y="596728"/>
                  <a:pt x="12423190" y="596667"/>
                </a:cubicBezTo>
                <a:cubicBezTo>
                  <a:pt x="12416279" y="596682"/>
                  <a:pt x="12410372" y="601323"/>
                  <a:pt x="12409424" y="607561"/>
                </a:cubicBezTo>
                <a:lnTo>
                  <a:pt x="12383620" y="774167"/>
                </a:lnTo>
                <a:lnTo>
                  <a:pt x="12341598" y="583037"/>
                </a:lnTo>
                <a:cubicBezTo>
                  <a:pt x="12340093" y="576176"/>
                  <a:pt x="12332794" y="571711"/>
                  <a:pt x="12325213" y="573075"/>
                </a:cubicBezTo>
                <a:cubicBezTo>
                  <a:pt x="12320533" y="573926"/>
                  <a:pt x="12316630" y="576921"/>
                  <a:pt x="12314904" y="581010"/>
                </a:cubicBezTo>
                <a:lnTo>
                  <a:pt x="12272380" y="683010"/>
                </a:lnTo>
                <a:lnTo>
                  <a:pt x="12250199" y="606345"/>
                </a:lnTo>
                <a:cubicBezTo>
                  <a:pt x="12248303" y="599565"/>
                  <a:pt x="12240725" y="595481"/>
                  <a:pt x="12233255" y="597214"/>
                </a:cubicBezTo>
                <a:cubicBezTo>
                  <a:pt x="12228741" y="598263"/>
                  <a:pt x="12225119" y="601293"/>
                  <a:pt x="12223558" y="605281"/>
                </a:cubicBezTo>
                <a:lnTo>
                  <a:pt x="12173400" y="735860"/>
                </a:lnTo>
                <a:lnTo>
                  <a:pt x="12145980" y="607054"/>
                </a:lnTo>
                <a:cubicBezTo>
                  <a:pt x="12144699" y="601257"/>
                  <a:pt x="12139181" y="597042"/>
                  <a:pt x="12132659" y="596920"/>
                </a:cubicBezTo>
                <a:lnTo>
                  <a:pt x="12132326" y="596920"/>
                </a:lnTo>
                <a:cubicBezTo>
                  <a:pt x="12125917" y="596915"/>
                  <a:pt x="12120343" y="600888"/>
                  <a:pt x="12118782" y="606548"/>
                </a:cubicBezTo>
                <a:lnTo>
                  <a:pt x="12089579" y="713717"/>
                </a:lnTo>
                <a:lnTo>
                  <a:pt x="12050846" y="464518"/>
                </a:lnTo>
                <a:cubicBezTo>
                  <a:pt x="12050623" y="457520"/>
                  <a:pt x="12044158" y="452033"/>
                  <a:pt x="12036466" y="452255"/>
                </a:cubicBezTo>
                <a:cubicBezTo>
                  <a:pt x="12028776" y="452478"/>
                  <a:pt x="12022757" y="458331"/>
                  <a:pt x="12022980" y="465328"/>
                </a:cubicBezTo>
                <a:lnTo>
                  <a:pt x="11996340" y="778120"/>
                </a:lnTo>
                <a:lnTo>
                  <a:pt x="11972042" y="54034"/>
                </a:lnTo>
                <a:cubicBezTo>
                  <a:pt x="11971818" y="47299"/>
                  <a:pt x="11965855" y="41903"/>
                  <a:pt x="11958442" y="41771"/>
                </a:cubicBezTo>
                <a:lnTo>
                  <a:pt x="11958109" y="41771"/>
                </a:lnTo>
                <a:cubicBezTo>
                  <a:pt x="11950863" y="41776"/>
                  <a:pt x="11944788" y="46848"/>
                  <a:pt x="11944231" y="53426"/>
                </a:cubicBezTo>
                <a:lnTo>
                  <a:pt x="11898418" y="584000"/>
                </a:lnTo>
                <a:lnTo>
                  <a:pt x="11867433" y="300800"/>
                </a:lnTo>
                <a:cubicBezTo>
                  <a:pt x="11866708" y="294314"/>
                  <a:pt x="11860746" y="289369"/>
                  <a:pt x="11853556" y="289349"/>
                </a:cubicBezTo>
                <a:cubicBezTo>
                  <a:pt x="11846310" y="289434"/>
                  <a:pt x="11840347" y="294542"/>
                  <a:pt x="11839846" y="301104"/>
                </a:cubicBezTo>
                <a:lnTo>
                  <a:pt x="11806796" y="708447"/>
                </a:lnTo>
                <a:lnTo>
                  <a:pt x="11774694" y="186081"/>
                </a:lnTo>
                <a:cubicBezTo>
                  <a:pt x="11774249" y="179454"/>
                  <a:pt x="11768286" y="174245"/>
                  <a:pt x="11760985" y="174123"/>
                </a:cubicBezTo>
                <a:cubicBezTo>
                  <a:pt x="11753739" y="174103"/>
                  <a:pt x="11747665" y="179155"/>
                  <a:pt x="11747108" y="185727"/>
                </a:cubicBezTo>
                <a:lnTo>
                  <a:pt x="11703080" y="659397"/>
                </a:lnTo>
                <a:lnTo>
                  <a:pt x="11688533" y="606092"/>
                </a:lnTo>
                <a:cubicBezTo>
                  <a:pt x="11687084" y="600832"/>
                  <a:pt x="11682125" y="596986"/>
                  <a:pt x="11676217" y="596515"/>
                </a:cubicBezTo>
                <a:cubicBezTo>
                  <a:pt x="11670253" y="596024"/>
                  <a:pt x="11664680" y="599043"/>
                  <a:pt x="11662283" y="604014"/>
                </a:cubicBezTo>
                <a:lnTo>
                  <a:pt x="11626337" y="677791"/>
                </a:lnTo>
                <a:lnTo>
                  <a:pt x="11602372" y="605484"/>
                </a:lnTo>
                <a:cubicBezTo>
                  <a:pt x="11600144" y="598780"/>
                  <a:pt x="11592396" y="594969"/>
                  <a:pt x="11585039" y="596971"/>
                </a:cubicBezTo>
                <a:cubicBezTo>
                  <a:pt x="11579856" y="598385"/>
                  <a:pt x="11576011" y="602418"/>
                  <a:pt x="11575230" y="607308"/>
                </a:cubicBezTo>
                <a:lnTo>
                  <a:pt x="11525685" y="910370"/>
                </a:lnTo>
                <a:lnTo>
                  <a:pt x="11476696" y="480377"/>
                </a:lnTo>
                <a:cubicBezTo>
                  <a:pt x="11475973" y="473978"/>
                  <a:pt x="11470065" y="469093"/>
                  <a:pt x="11462987" y="469028"/>
                </a:cubicBezTo>
                <a:cubicBezTo>
                  <a:pt x="11455965" y="469028"/>
                  <a:pt x="11450057" y="473785"/>
                  <a:pt x="11449165" y="480124"/>
                </a:cubicBezTo>
                <a:lnTo>
                  <a:pt x="11420965" y="686506"/>
                </a:lnTo>
                <a:lnTo>
                  <a:pt x="11385297" y="604774"/>
                </a:lnTo>
                <a:cubicBezTo>
                  <a:pt x="11383122" y="599748"/>
                  <a:pt x="11377661" y="596525"/>
                  <a:pt x="11371753" y="596768"/>
                </a:cubicBezTo>
                <a:cubicBezTo>
                  <a:pt x="11365846" y="597017"/>
                  <a:pt x="11360719" y="600604"/>
                  <a:pt x="11358992" y="605737"/>
                </a:cubicBezTo>
                <a:lnTo>
                  <a:pt x="11340879" y="660006"/>
                </a:lnTo>
                <a:lnTo>
                  <a:pt x="11290720" y="292743"/>
                </a:lnTo>
                <a:cubicBezTo>
                  <a:pt x="11290553" y="285746"/>
                  <a:pt x="11284199" y="280188"/>
                  <a:pt x="11276508" y="280329"/>
                </a:cubicBezTo>
                <a:cubicBezTo>
                  <a:pt x="11268816" y="280471"/>
                  <a:pt x="11262687" y="286253"/>
                  <a:pt x="11262854" y="293250"/>
                </a:cubicBezTo>
                <a:lnTo>
                  <a:pt x="11220832" y="755723"/>
                </a:lnTo>
                <a:lnTo>
                  <a:pt x="11195363" y="563174"/>
                </a:lnTo>
                <a:cubicBezTo>
                  <a:pt x="11194415" y="556231"/>
                  <a:pt x="11187393" y="551322"/>
                  <a:pt x="11179757" y="552203"/>
                </a:cubicBezTo>
                <a:cubicBezTo>
                  <a:pt x="11173739" y="552903"/>
                  <a:pt x="11168890" y="557078"/>
                  <a:pt x="11167832" y="562515"/>
                </a:cubicBezTo>
                <a:lnTo>
                  <a:pt x="11132106" y="749592"/>
                </a:lnTo>
                <a:lnTo>
                  <a:pt x="11099951" y="596109"/>
                </a:lnTo>
                <a:cubicBezTo>
                  <a:pt x="11098501" y="589239"/>
                  <a:pt x="11091200" y="584729"/>
                  <a:pt x="11083676" y="586041"/>
                </a:cubicBezTo>
                <a:cubicBezTo>
                  <a:pt x="11078549" y="586928"/>
                  <a:pt x="11074425" y="590323"/>
                  <a:pt x="11072920" y="594843"/>
                </a:cubicBezTo>
                <a:lnTo>
                  <a:pt x="11035245" y="708396"/>
                </a:lnTo>
                <a:lnTo>
                  <a:pt x="11001806" y="606041"/>
                </a:lnTo>
                <a:cubicBezTo>
                  <a:pt x="11000022" y="600381"/>
                  <a:pt x="10994170" y="596606"/>
                  <a:pt x="10987706" y="596971"/>
                </a:cubicBezTo>
                <a:cubicBezTo>
                  <a:pt x="10981353" y="597265"/>
                  <a:pt x="10976003" y="601435"/>
                  <a:pt x="10974720" y="607105"/>
                </a:cubicBezTo>
                <a:lnTo>
                  <a:pt x="10947970" y="737937"/>
                </a:lnTo>
                <a:lnTo>
                  <a:pt x="10904610" y="479769"/>
                </a:lnTo>
                <a:cubicBezTo>
                  <a:pt x="10903552" y="473593"/>
                  <a:pt x="10897699" y="469032"/>
                  <a:pt x="10890845" y="469028"/>
                </a:cubicBezTo>
                <a:cubicBezTo>
                  <a:pt x="10883934" y="469053"/>
                  <a:pt x="10878137" y="473634"/>
                  <a:pt x="10877079" y="479820"/>
                </a:cubicBezTo>
                <a:lnTo>
                  <a:pt x="10854786" y="617087"/>
                </a:lnTo>
                <a:lnTo>
                  <a:pt x="10822238" y="150916"/>
                </a:lnTo>
                <a:cubicBezTo>
                  <a:pt x="10821792" y="144258"/>
                  <a:pt x="10815718" y="139074"/>
                  <a:pt x="10808361" y="139059"/>
                </a:cubicBezTo>
                <a:cubicBezTo>
                  <a:pt x="10801004" y="139074"/>
                  <a:pt x="10794929" y="144288"/>
                  <a:pt x="10794484" y="150967"/>
                </a:cubicBezTo>
                <a:lnTo>
                  <a:pt x="10754914" y="751416"/>
                </a:lnTo>
                <a:lnTo>
                  <a:pt x="10726101" y="47092"/>
                </a:lnTo>
                <a:cubicBezTo>
                  <a:pt x="10725822" y="40352"/>
                  <a:pt x="10719747" y="35006"/>
                  <a:pt x="10712336" y="34931"/>
                </a:cubicBezTo>
                <a:cubicBezTo>
                  <a:pt x="10704867" y="34758"/>
                  <a:pt x="10698625" y="40013"/>
                  <a:pt x="10698235" y="46788"/>
                </a:cubicBezTo>
                <a:lnTo>
                  <a:pt x="10654206" y="666339"/>
                </a:lnTo>
                <a:lnTo>
                  <a:pt x="10628961" y="297253"/>
                </a:lnTo>
                <a:cubicBezTo>
                  <a:pt x="10628515" y="290625"/>
                  <a:pt x="10622495" y="285437"/>
                  <a:pt x="10615194" y="285346"/>
                </a:cubicBezTo>
                <a:cubicBezTo>
                  <a:pt x="10607950" y="285351"/>
                  <a:pt x="10601931" y="290392"/>
                  <a:pt x="10601317" y="296949"/>
                </a:cubicBezTo>
                <a:lnTo>
                  <a:pt x="10565091" y="676018"/>
                </a:lnTo>
                <a:lnTo>
                  <a:pt x="10530650" y="583695"/>
                </a:lnTo>
                <a:cubicBezTo>
                  <a:pt x="10528197" y="577073"/>
                  <a:pt x="10520284" y="573525"/>
                  <a:pt x="10512983" y="575775"/>
                </a:cubicBezTo>
                <a:cubicBezTo>
                  <a:pt x="10508245" y="577230"/>
                  <a:pt x="10504734" y="580868"/>
                  <a:pt x="10503786" y="585317"/>
                </a:cubicBezTo>
                <a:lnTo>
                  <a:pt x="10475308" y="715895"/>
                </a:lnTo>
                <a:lnTo>
                  <a:pt x="10446884" y="464923"/>
                </a:lnTo>
                <a:cubicBezTo>
                  <a:pt x="10446160" y="457961"/>
                  <a:pt x="10439306" y="452864"/>
                  <a:pt x="10431669" y="453538"/>
                </a:cubicBezTo>
                <a:cubicBezTo>
                  <a:pt x="10425818" y="454049"/>
                  <a:pt x="10420969" y="457834"/>
                  <a:pt x="10419521" y="462998"/>
                </a:cubicBezTo>
                <a:lnTo>
                  <a:pt x="10361615" y="663198"/>
                </a:lnTo>
                <a:lnTo>
                  <a:pt x="10342555" y="605839"/>
                </a:lnTo>
                <a:cubicBezTo>
                  <a:pt x="10340771" y="600574"/>
                  <a:pt x="10335532" y="596931"/>
                  <a:pt x="10329458" y="596819"/>
                </a:cubicBezTo>
                <a:cubicBezTo>
                  <a:pt x="10323383" y="596677"/>
                  <a:pt x="10317921" y="600179"/>
                  <a:pt x="10316026" y="605433"/>
                </a:cubicBezTo>
                <a:lnTo>
                  <a:pt x="10281361" y="698667"/>
                </a:lnTo>
                <a:lnTo>
                  <a:pt x="10238894" y="590536"/>
                </a:lnTo>
                <a:cubicBezTo>
                  <a:pt x="10236887" y="585499"/>
                  <a:pt x="10231649" y="582145"/>
                  <a:pt x="10225741" y="582124"/>
                </a:cubicBezTo>
                <a:cubicBezTo>
                  <a:pt x="10219777" y="582200"/>
                  <a:pt x="10214483" y="585722"/>
                  <a:pt x="10212643" y="590891"/>
                </a:cubicBezTo>
                <a:lnTo>
                  <a:pt x="10181769" y="677031"/>
                </a:lnTo>
                <a:lnTo>
                  <a:pt x="10147772" y="464214"/>
                </a:lnTo>
                <a:cubicBezTo>
                  <a:pt x="10146769" y="457986"/>
                  <a:pt x="10140862" y="453375"/>
                  <a:pt x="10133951" y="453370"/>
                </a:cubicBezTo>
                <a:cubicBezTo>
                  <a:pt x="10126984" y="453476"/>
                  <a:pt x="10121132" y="458260"/>
                  <a:pt x="10120297" y="464568"/>
                </a:cubicBezTo>
                <a:lnTo>
                  <a:pt x="10079947" y="772799"/>
                </a:lnTo>
                <a:lnTo>
                  <a:pt x="10044724" y="341489"/>
                </a:lnTo>
                <a:cubicBezTo>
                  <a:pt x="10044222" y="334891"/>
                  <a:pt x="10038204" y="329769"/>
                  <a:pt x="10030902" y="329733"/>
                </a:cubicBezTo>
                <a:cubicBezTo>
                  <a:pt x="10023658" y="329713"/>
                  <a:pt x="10017582" y="334765"/>
                  <a:pt x="10017025" y="341337"/>
                </a:cubicBezTo>
                <a:lnTo>
                  <a:pt x="9997073" y="556231"/>
                </a:lnTo>
                <a:lnTo>
                  <a:pt x="9967090" y="68677"/>
                </a:lnTo>
                <a:cubicBezTo>
                  <a:pt x="9967090" y="61680"/>
                  <a:pt x="9960848" y="56010"/>
                  <a:pt x="9953157" y="56010"/>
                </a:cubicBezTo>
                <a:cubicBezTo>
                  <a:pt x="9945466" y="56010"/>
                  <a:pt x="9939225" y="61680"/>
                  <a:pt x="9939225" y="68677"/>
                </a:cubicBezTo>
                <a:lnTo>
                  <a:pt x="9900880" y="566923"/>
                </a:lnTo>
                <a:lnTo>
                  <a:pt x="9864989" y="284839"/>
                </a:lnTo>
                <a:cubicBezTo>
                  <a:pt x="9864153" y="278454"/>
                  <a:pt x="9858190" y="273646"/>
                  <a:pt x="9851112" y="273641"/>
                </a:cubicBezTo>
                <a:cubicBezTo>
                  <a:pt x="9843922" y="273752"/>
                  <a:pt x="9838014" y="278794"/>
                  <a:pt x="9837458" y="285295"/>
                </a:cubicBezTo>
                <a:lnTo>
                  <a:pt x="9797275" y="736721"/>
                </a:lnTo>
                <a:lnTo>
                  <a:pt x="9767347" y="416786"/>
                </a:lnTo>
                <a:cubicBezTo>
                  <a:pt x="9766733" y="410229"/>
                  <a:pt x="9760715" y="405187"/>
                  <a:pt x="9753470" y="405182"/>
                </a:cubicBezTo>
                <a:cubicBezTo>
                  <a:pt x="9746168" y="405218"/>
                  <a:pt x="9740151" y="410341"/>
                  <a:pt x="9739648" y="416938"/>
                </a:cubicBezTo>
                <a:lnTo>
                  <a:pt x="9699354" y="918578"/>
                </a:lnTo>
                <a:lnTo>
                  <a:pt x="9655828" y="571484"/>
                </a:lnTo>
                <a:cubicBezTo>
                  <a:pt x="9654936" y="564537"/>
                  <a:pt x="9648025" y="559561"/>
                  <a:pt x="9640389" y="560371"/>
                </a:cubicBezTo>
                <a:lnTo>
                  <a:pt x="9639748" y="560630"/>
                </a:lnTo>
                <a:lnTo>
                  <a:pt x="9639748" y="566315"/>
                </a:lnTo>
                <a:lnTo>
                  <a:pt x="9638528" y="566339"/>
                </a:lnTo>
                <a:cubicBezTo>
                  <a:pt x="9634237" y="568041"/>
                  <a:pt x="9631227" y="571563"/>
                  <a:pt x="9630392" y="575724"/>
                </a:cubicBezTo>
                <a:lnTo>
                  <a:pt x="9596117" y="752412"/>
                </a:lnTo>
                <a:lnTo>
                  <a:pt x="9533976" y="349174"/>
                </a:lnTo>
                <a:cubicBezTo>
                  <a:pt x="9533028" y="342896"/>
                  <a:pt x="9527120" y="338219"/>
                  <a:pt x="9520154" y="338229"/>
                </a:cubicBezTo>
                <a:cubicBezTo>
                  <a:pt x="9513188" y="338300"/>
                  <a:pt x="9507280" y="343028"/>
                  <a:pt x="9506389" y="349326"/>
                </a:cubicBezTo>
                <a:lnTo>
                  <a:pt x="9468602" y="619706"/>
                </a:lnTo>
                <a:lnTo>
                  <a:pt x="9460354" y="575825"/>
                </a:lnTo>
                <a:cubicBezTo>
                  <a:pt x="9459072" y="568929"/>
                  <a:pt x="9451883" y="564287"/>
                  <a:pt x="9444304" y="565458"/>
                </a:cubicBezTo>
                <a:cubicBezTo>
                  <a:pt x="9439120" y="566253"/>
                  <a:pt x="9434884" y="569612"/>
                  <a:pt x="9433323" y="574153"/>
                </a:cubicBezTo>
                <a:lnTo>
                  <a:pt x="9403229" y="661306"/>
                </a:lnTo>
                <a:lnTo>
                  <a:pt x="9376366" y="574507"/>
                </a:lnTo>
                <a:cubicBezTo>
                  <a:pt x="9374639" y="568777"/>
                  <a:pt x="9368732" y="564930"/>
                  <a:pt x="9362210" y="565285"/>
                </a:cubicBezTo>
                <a:cubicBezTo>
                  <a:pt x="9355689" y="565635"/>
                  <a:pt x="9350283" y="570053"/>
                  <a:pt x="9349225" y="575926"/>
                </a:cubicBezTo>
                <a:lnTo>
                  <a:pt x="9300237" y="849244"/>
                </a:lnTo>
                <a:lnTo>
                  <a:pt x="9265293" y="576483"/>
                </a:lnTo>
                <a:cubicBezTo>
                  <a:pt x="9264457" y="570145"/>
                  <a:pt x="9258605" y="565346"/>
                  <a:pt x="9251583" y="565285"/>
                </a:cubicBezTo>
                <a:cubicBezTo>
                  <a:pt x="9244672" y="565301"/>
                  <a:pt x="9238764" y="569942"/>
                  <a:pt x="9237817" y="576179"/>
                </a:cubicBezTo>
                <a:lnTo>
                  <a:pt x="9212013" y="742785"/>
                </a:lnTo>
                <a:lnTo>
                  <a:pt x="9169991" y="551655"/>
                </a:lnTo>
                <a:cubicBezTo>
                  <a:pt x="9168486" y="544794"/>
                  <a:pt x="9161186" y="540330"/>
                  <a:pt x="9153606" y="541693"/>
                </a:cubicBezTo>
                <a:cubicBezTo>
                  <a:pt x="9148925" y="542544"/>
                  <a:pt x="9145023" y="545539"/>
                  <a:pt x="9143296" y="549628"/>
                </a:cubicBezTo>
                <a:lnTo>
                  <a:pt x="9100772" y="651628"/>
                </a:lnTo>
                <a:lnTo>
                  <a:pt x="9078591" y="574963"/>
                </a:lnTo>
                <a:cubicBezTo>
                  <a:pt x="9076696" y="568183"/>
                  <a:pt x="9069117" y="564099"/>
                  <a:pt x="9061648" y="565833"/>
                </a:cubicBezTo>
                <a:cubicBezTo>
                  <a:pt x="9057134" y="566882"/>
                  <a:pt x="9053512" y="569911"/>
                  <a:pt x="9051951" y="573899"/>
                </a:cubicBezTo>
                <a:lnTo>
                  <a:pt x="9001793" y="704478"/>
                </a:lnTo>
                <a:lnTo>
                  <a:pt x="8974373" y="575673"/>
                </a:lnTo>
                <a:cubicBezTo>
                  <a:pt x="8973091" y="569876"/>
                  <a:pt x="8967574" y="565660"/>
                  <a:pt x="8961052" y="565538"/>
                </a:cubicBezTo>
                <a:lnTo>
                  <a:pt x="8960719" y="565538"/>
                </a:lnTo>
                <a:cubicBezTo>
                  <a:pt x="8954309" y="565534"/>
                  <a:pt x="8948736" y="569506"/>
                  <a:pt x="8947175" y="575166"/>
                </a:cubicBezTo>
                <a:lnTo>
                  <a:pt x="8917971" y="682335"/>
                </a:lnTo>
                <a:lnTo>
                  <a:pt x="8879238" y="433136"/>
                </a:lnTo>
                <a:cubicBezTo>
                  <a:pt x="8879015" y="426138"/>
                  <a:pt x="8872551" y="420651"/>
                  <a:pt x="8864859" y="420874"/>
                </a:cubicBezTo>
                <a:cubicBezTo>
                  <a:pt x="8857168" y="421096"/>
                  <a:pt x="8851150" y="426949"/>
                  <a:pt x="8851372" y="433946"/>
                </a:cubicBezTo>
                <a:lnTo>
                  <a:pt x="8824732" y="746738"/>
                </a:lnTo>
                <a:lnTo>
                  <a:pt x="8800434" y="22652"/>
                </a:lnTo>
                <a:cubicBezTo>
                  <a:pt x="8800211" y="15917"/>
                  <a:pt x="8794247" y="10521"/>
                  <a:pt x="8786835" y="10389"/>
                </a:cubicBezTo>
                <a:lnTo>
                  <a:pt x="8786501" y="10389"/>
                </a:lnTo>
                <a:cubicBezTo>
                  <a:pt x="8779256" y="10394"/>
                  <a:pt x="8773181" y="15466"/>
                  <a:pt x="8772624" y="22044"/>
                </a:cubicBezTo>
                <a:lnTo>
                  <a:pt x="8726811" y="552618"/>
                </a:lnTo>
                <a:lnTo>
                  <a:pt x="8695826" y="269418"/>
                </a:lnTo>
                <a:cubicBezTo>
                  <a:pt x="8695101" y="262932"/>
                  <a:pt x="8689138" y="257987"/>
                  <a:pt x="8681949" y="257967"/>
                </a:cubicBezTo>
                <a:cubicBezTo>
                  <a:pt x="8674703" y="258053"/>
                  <a:pt x="8668739" y="263161"/>
                  <a:pt x="8668239" y="269723"/>
                </a:cubicBezTo>
                <a:lnTo>
                  <a:pt x="8635189" y="677065"/>
                </a:lnTo>
                <a:lnTo>
                  <a:pt x="8603087" y="154700"/>
                </a:lnTo>
                <a:cubicBezTo>
                  <a:pt x="8602642" y="148072"/>
                  <a:pt x="8596679" y="142863"/>
                  <a:pt x="8589377" y="142741"/>
                </a:cubicBezTo>
                <a:cubicBezTo>
                  <a:pt x="8582132" y="142721"/>
                  <a:pt x="8576058" y="147773"/>
                  <a:pt x="8575501" y="154345"/>
                </a:cubicBezTo>
                <a:lnTo>
                  <a:pt x="8531473" y="628015"/>
                </a:lnTo>
                <a:lnTo>
                  <a:pt x="8516926" y="574710"/>
                </a:lnTo>
                <a:cubicBezTo>
                  <a:pt x="8515477" y="569450"/>
                  <a:pt x="8510518" y="565604"/>
                  <a:pt x="8504609" y="565133"/>
                </a:cubicBezTo>
                <a:cubicBezTo>
                  <a:pt x="8498646" y="564642"/>
                  <a:pt x="8493072" y="567661"/>
                  <a:pt x="8490677" y="572632"/>
                </a:cubicBezTo>
                <a:lnTo>
                  <a:pt x="8454730" y="646409"/>
                </a:lnTo>
                <a:lnTo>
                  <a:pt x="8430765" y="574102"/>
                </a:lnTo>
                <a:cubicBezTo>
                  <a:pt x="8428536" y="567398"/>
                  <a:pt x="8420789" y="563588"/>
                  <a:pt x="8413432" y="565589"/>
                </a:cubicBezTo>
                <a:cubicBezTo>
                  <a:pt x="8408249" y="567003"/>
                  <a:pt x="8404404" y="571036"/>
                  <a:pt x="8403623" y="575926"/>
                </a:cubicBezTo>
                <a:lnTo>
                  <a:pt x="8354078" y="878988"/>
                </a:lnTo>
                <a:lnTo>
                  <a:pt x="8305089" y="448996"/>
                </a:lnTo>
                <a:cubicBezTo>
                  <a:pt x="8304366" y="442596"/>
                  <a:pt x="8298458" y="437711"/>
                  <a:pt x="8291380" y="437646"/>
                </a:cubicBezTo>
                <a:cubicBezTo>
                  <a:pt x="8284358" y="437646"/>
                  <a:pt x="8278450" y="442403"/>
                  <a:pt x="8277558" y="448742"/>
                </a:cubicBezTo>
                <a:lnTo>
                  <a:pt x="8249357" y="655124"/>
                </a:lnTo>
                <a:lnTo>
                  <a:pt x="8213690" y="573392"/>
                </a:lnTo>
                <a:cubicBezTo>
                  <a:pt x="8211516" y="568366"/>
                  <a:pt x="8206054" y="565143"/>
                  <a:pt x="8200146" y="565386"/>
                </a:cubicBezTo>
                <a:cubicBezTo>
                  <a:pt x="8194240" y="565635"/>
                  <a:pt x="8189112" y="569222"/>
                  <a:pt x="8187385" y="574355"/>
                </a:cubicBezTo>
                <a:lnTo>
                  <a:pt x="8169272" y="628624"/>
                </a:lnTo>
                <a:lnTo>
                  <a:pt x="8119113" y="261361"/>
                </a:lnTo>
                <a:cubicBezTo>
                  <a:pt x="8118945" y="254364"/>
                  <a:pt x="8112592" y="248806"/>
                  <a:pt x="8104901" y="248947"/>
                </a:cubicBezTo>
                <a:cubicBezTo>
                  <a:pt x="8097209" y="249089"/>
                  <a:pt x="8091080" y="254871"/>
                  <a:pt x="8091247" y="261868"/>
                </a:cubicBezTo>
                <a:lnTo>
                  <a:pt x="8049225" y="724341"/>
                </a:lnTo>
                <a:lnTo>
                  <a:pt x="8023756" y="531792"/>
                </a:lnTo>
                <a:cubicBezTo>
                  <a:pt x="8022809" y="524850"/>
                  <a:pt x="8015786" y="519940"/>
                  <a:pt x="8008150" y="520821"/>
                </a:cubicBezTo>
                <a:cubicBezTo>
                  <a:pt x="8002132" y="521521"/>
                  <a:pt x="7997283" y="525696"/>
                  <a:pt x="7996225" y="531133"/>
                </a:cubicBezTo>
                <a:lnTo>
                  <a:pt x="7960500" y="718210"/>
                </a:lnTo>
                <a:lnTo>
                  <a:pt x="7928344" y="564728"/>
                </a:lnTo>
                <a:cubicBezTo>
                  <a:pt x="7926894" y="557857"/>
                  <a:pt x="7919593" y="553347"/>
                  <a:pt x="7912069" y="554659"/>
                </a:cubicBezTo>
                <a:cubicBezTo>
                  <a:pt x="7906942" y="555546"/>
                  <a:pt x="7902818" y="558941"/>
                  <a:pt x="7901313" y="563461"/>
                </a:cubicBezTo>
                <a:lnTo>
                  <a:pt x="7863637" y="677014"/>
                </a:lnTo>
                <a:lnTo>
                  <a:pt x="7830199" y="574659"/>
                </a:lnTo>
                <a:cubicBezTo>
                  <a:pt x="7828415" y="568999"/>
                  <a:pt x="7822563" y="565224"/>
                  <a:pt x="7816099" y="565589"/>
                </a:cubicBezTo>
                <a:cubicBezTo>
                  <a:pt x="7809746" y="565883"/>
                  <a:pt x="7804396" y="570053"/>
                  <a:pt x="7803112" y="575724"/>
                </a:cubicBezTo>
                <a:lnTo>
                  <a:pt x="7776363" y="706555"/>
                </a:lnTo>
                <a:lnTo>
                  <a:pt x="7733003" y="448387"/>
                </a:lnTo>
                <a:cubicBezTo>
                  <a:pt x="7731945" y="442211"/>
                  <a:pt x="7726092" y="437651"/>
                  <a:pt x="7719238" y="437646"/>
                </a:cubicBezTo>
                <a:cubicBezTo>
                  <a:pt x="7712327" y="437671"/>
                  <a:pt x="7706530" y="442252"/>
                  <a:pt x="7705471" y="448439"/>
                </a:cubicBezTo>
                <a:lnTo>
                  <a:pt x="7683179" y="585706"/>
                </a:lnTo>
                <a:lnTo>
                  <a:pt x="7650631" y="119534"/>
                </a:lnTo>
                <a:cubicBezTo>
                  <a:pt x="7650185" y="112876"/>
                  <a:pt x="7644111" y="107692"/>
                  <a:pt x="7636754" y="107677"/>
                </a:cubicBezTo>
                <a:cubicBezTo>
                  <a:pt x="7629397" y="107692"/>
                  <a:pt x="7623322" y="112906"/>
                  <a:pt x="7622877" y="119585"/>
                </a:cubicBezTo>
                <a:lnTo>
                  <a:pt x="7583307" y="720034"/>
                </a:lnTo>
                <a:lnTo>
                  <a:pt x="7554494" y="15710"/>
                </a:lnTo>
                <a:cubicBezTo>
                  <a:pt x="7554215" y="8970"/>
                  <a:pt x="7548140" y="3625"/>
                  <a:pt x="7540729" y="3549"/>
                </a:cubicBezTo>
                <a:cubicBezTo>
                  <a:pt x="7533260" y="3377"/>
                  <a:pt x="7527018" y="8631"/>
                  <a:pt x="7526628" y="15406"/>
                </a:cubicBezTo>
                <a:lnTo>
                  <a:pt x="7482599" y="634958"/>
                </a:lnTo>
                <a:lnTo>
                  <a:pt x="7457354" y="265872"/>
                </a:lnTo>
                <a:cubicBezTo>
                  <a:pt x="7456908" y="259244"/>
                  <a:pt x="7450888" y="254055"/>
                  <a:pt x="7443587" y="253964"/>
                </a:cubicBezTo>
                <a:cubicBezTo>
                  <a:pt x="7436343" y="253969"/>
                  <a:pt x="7430324" y="259011"/>
                  <a:pt x="7429710" y="265567"/>
                </a:cubicBezTo>
                <a:lnTo>
                  <a:pt x="7393484" y="644636"/>
                </a:lnTo>
                <a:lnTo>
                  <a:pt x="7359043" y="552313"/>
                </a:lnTo>
                <a:cubicBezTo>
                  <a:pt x="7356590" y="545691"/>
                  <a:pt x="7348677" y="542144"/>
                  <a:pt x="7341375" y="544393"/>
                </a:cubicBezTo>
                <a:cubicBezTo>
                  <a:pt x="7336638" y="545848"/>
                  <a:pt x="7333127" y="549486"/>
                  <a:pt x="7332179" y="553935"/>
                </a:cubicBezTo>
                <a:lnTo>
                  <a:pt x="7303701" y="684513"/>
                </a:lnTo>
                <a:lnTo>
                  <a:pt x="7275277" y="433541"/>
                </a:lnTo>
                <a:cubicBezTo>
                  <a:pt x="7274553" y="426579"/>
                  <a:pt x="7267699" y="421482"/>
                  <a:pt x="7260062" y="422156"/>
                </a:cubicBezTo>
                <a:cubicBezTo>
                  <a:pt x="7254211" y="422667"/>
                  <a:pt x="7249362" y="426452"/>
                  <a:pt x="7247914" y="431616"/>
                </a:cubicBezTo>
                <a:lnTo>
                  <a:pt x="7190008" y="631816"/>
                </a:lnTo>
                <a:lnTo>
                  <a:pt x="7170947" y="574457"/>
                </a:lnTo>
                <a:cubicBezTo>
                  <a:pt x="7169163" y="569192"/>
                  <a:pt x="7163925" y="565549"/>
                  <a:pt x="7157851" y="565437"/>
                </a:cubicBezTo>
                <a:cubicBezTo>
                  <a:pt x="7151776" y="565295"/>
                  <a:pt x="7146314" y="568797"/>
                  <a:pt x="7144419" y="574051"/>
                </a:cubicBezTo>
                <a:lnTo>
                  <a:pt x="7109754" y="667285"/>
                </a:lnTo>
                <a:lnTo>
                  <a:pt x="7067287" y="559154"/>
                </a:lnTo>
                <a:cubicBezTo>
                  <a:pt x="7065280" y="554117"/>
                  <a:pt x="7060041" y="550763"/>
                  <a:pt x="7054134" y="550742"/>
                </a:cubicBezTo>
                <a:cubicBezTo>
                  <a:pt x="7048170" y="550819"/>
                  <a:pt x="7042876" y="554340"/>
                  <a:pt x="7041036" y="559509"/>
                </a:cubicBezTo>
                <a:lnTo>
                  <a:pt x="7010162" y="645649"/>
                </a:lnTo>
                <a:lnTo>
                  <a:pt x="6976165" y="432832"/>
                </a:lnTo>
                <a:cubicBezTo>
                  <a:pt x="6975162" y="426604"/>
                  <a:pt x="6969255" y="421993"/>
                  <a:pt x="6962344" y="421988"/>
                </a:cubicBezTo>
                <a:cubicBezTo>
                  <a:pt x="6955377" y="422095"/>
                  <a:pt x="6949525" y="426878"/>
                  <a:pt x="6948690" y="433186"/>
                </a:cubicBezTo>
                <a:lnTo>
                  <a:pt x="6908339" y="741417"/>
                </a:lnTo>
                <a:lnTo>
                  <a:pt x="6873117" y="310107"/>
                </a:lnTo>
                <a:cubicBezTo>
                  <a:pt x="6872615" y="303509"/>
                  <a:pt x="6866597" y="298387"/>
                  <a:pt x="6859295" y="298351"/>
                </a:cubicBezTo>
                <a:cubicBezTo>
                  <a:pt x="6852050" y="298331"/>
                  <a:pt x="6845975" y="303383"/>
                  <a:pt x="6845418" y="309955"/>
                </a:cubicBezTo>
                <a:lnTo>
                  <a:pt x="6825466" y="524850"/>
                </a:lnTo>
                <a:lnTo>
                  <a:pt x="6795483" y="37295"/>
                </a:lnTo>
                <a:cubicBezTo>
                  <a:pt x="6795483" y="30298"/>
                  <a:pt x="6789241" y="24628"/>
                  <a:pt x="6781550" y="24628"/>
                </a:cubicBezTo>
                <a:cubicBezTo>
                  <a:pt x="6773859" y="24628"/>
                  <a:pt x="6767617" y="30298"/>
                  <a:pt x="6767617" y="37295"/>
                </a:cubicBezTo>
                <a:lnTo>
                  <a:pt x="6729273" y="535541"/>
                </a:lnTo>
                <a:lnTo>
                  <a:pt x="6693381" y="253457"/>
                </a:lnTo>
                <a:cubicBezTo>
                  <a:pt x="6692546" y="247073"/>
                  <a:pt x="6686583" y="242264"/>
                  <a:pt x="6679505" y="242259"/>
                </a:cubicBezTo>
                <a:cubicBezTo>
                  <a:pt x="6672315" y="242370"/>
                  <a:pt x="6666407" y="247412"/>
                  <a:pt x="6665851" y="253913"/>
                </a:cubicBezTo>
                <a:lnTo>
                  <a:pt x="6625668" y="705339"/>
                </a:lnTo>
                <a:lnTo>
                  <a:pt x="6595740" y="385404"/>
                </a:lnTo>
                <a:cubicBezTo>
                  <a:pt x="6595126" y="378847"/>
                  <a:pt x="6589108" y="373805"/>
                  <a:pt x="6581863" y="373800"/>
                </a:cubicBezTo>
                <a:cubicBezTo>
                  <a:pt x="6574561" y="373836"/>
                  <a:pt x="6568543" y="378959"/>
                  <a:pt x="6568041" y="385556"/>
                </a:cubicBezTo>
                <a:lnTo>
                  <a:pt x="6527747" y="887197"/>
                </a:lnTo>
                <a:lnTo>
                  <a:pt x="6485860" y="553176"/>
                </a:lnTo>
                <a:lnTo>
                  <a:pt x="6485860" y="525703"/>
                </a:lnTo>
                <a:lnTo>
                  <a:pt x="6485218" y="525444"/>
                </a:lnTo>
                <a:cubicBezTo>
                  <a:pt x="6481401" y="525039"/>
                  <a:pt x="6477764" y="526081"/>
                  <a:pt x="6474971" y="528092"/>
                </a:cubicBezTo>
                <a:lnTo>
                  <a:pt x="6473650" y="530247"/>
                </a:lnTo>
                <a:lnTo>
                  <a:pt x="6468783" y="528989"/>
                </a:lnTo>
                <a:lnTo>
                  <a:pt x="6468141" y="529248"/>
                </a:lnTo>
                <a:lnTo>
                  <a:pt x="6468141" y="549630"/>
                </a:lnTo>
                <a:lnTo>
                  <a:pt x="6426254" y="883652"/>
                </a:lnTo>
                <a:lnTo>
                  <a:pt x="6385960" y="382011"/>
                </a:lnTo>
                <a:cubicBezTo>
                  <a:pt x="6385458" y="375414"/>
                  <a:pt x="6379440" y="370291"/>
                  <a:pt x="6372139" y="370255"/>
                </a:cubicBezTo>
                <a:cubicBezTo>
                  <a:pt x="6364893" y="370260"/>
                  <a:pt x="6358875" y="375302"/>
                  <a:pt x="6358262" y="381859"/>
                </a:cubicBezTo>
                <a:lnTo>
                  <a:pt x="6328333" y="701794"/>
                </a:lnTo>
                <a:lnTo>
                  <a:pt x="6288151" y="250368"/>
                </a:lnTo>
                <a:cubicBezTo>
                  <a:pt x="6287594" y="243867"/>
                  <a:pt x="6281686" y="238825"/>
                  <a:pt x="6274497" y="238714"/>
                </a:cubicBezTo>
                <a:cubicBezTo>
                  <a:pt x="6267419" y="238719"/>
                  <a:pt x="6261455" y="243528"/>
                  <a:pt x="6260620" y="249912"/>
                </a:cubicBezTo>
                <a:lnTo>
                  <a:pt x="6224728" y="531996"/>
                </a:lnTo>
                <a:lnTo>
                  <a:pt x="6186384" y="33750"/>
                </a:lnTo>
                <a:cubicBezTo>
                  <a:pt x="6186384" y="26753"/>
                  <a:pt x="6180143" y="21083"/>
                  <a:pt x="6172452" y="21083"/>
                </a:cubicBezTo>
                <a:cubicBezTo>
                  <a:pt x="6164761" y="21083"/>
                  <a:pt x="6158518" y="26753"/>
                  <a:pt x="6158518" y="33750"/>
                </a:cubicBezTo>
                <a:lnTo>
                  <a:pt x="6128535" y="521305"/>
                </a:lnTo>
                <a:lnTo>
                  <a:pt x="6108583" y="306410"/>
                </a:lnTo>
                <a:cubicBezTo>
                  <a:pt x="6108027" y="299838"/>
                  <a:pt x="6101951" y="294786"/>
                  <a:pt x="6094706" y="294806"/>
                </a:cubicBezTo>
                <a:cubicBezTo>
                  <a:pt x="6087405" y="294842"/>
                  <a:pt x="6081387" y="299964"/>
                  <a:pt x="6080885" y="306562"/>
                </a:cubicBezTo>
                <a:lnTo>
                  <a:pt x="6045662" y="737872"/>
                </a:lnTo>
                <a:lnTo>
                  <a:pt x="6005312" y="429641"/>
                </a:lnTo>
                <a:cubicBezTo>
                  <a:pt x="6004476" y="423333"/>
                  <a:pt x="5998625" y="418550"/>
                  <a:pt x="5991658" y="418443"/>
                </a:cubicBezTo>
                <a:cubicBezTo>
                  <a:pt x="5984747" y="418448"/>
                  <a:pt x="5978839" y="423059"/>
                  <a:pt x="5977837" y="429287"/>
                </a:cubicBezTo>
                <a:lnTo>
                  <a:pt x="5943839" y="642104"/>
                </a:lnTo>
                <a:lnTo>
                  <a:pt x="5912965" y="555964"/>
                </a:lnTo>
                <a:cubicBezTo>
                  <a:pt x="5911126" y="550795"/>
                  <a:pt x="5905831" y="547274"/>
                  <a:pt x="5899868" y="547197"/>
                </a:cubicBezTo>
                <a:cubicBezTo>
                  <a:pt x="5893960" y="547218"/>
                  <a:pt x="5888721" y="550572"/>
                  <a:pt x="5886714" y="555609"/>
                </a:cubicBezTo>
                <a:lnTo>
                  <a:pt x="5844248" y="663740"/>
                </a:lnTo>
                <a:lnTo>
                  <a:pt x="5809582" y="570506"/>
                </a:lnTo>
                <a:cubicBezTo>
                  <a:pt x="5807687" y="565252"/>
                  <a:pt x="5802226" y="561750"/>
                  <a:pt x="5796150" y="561892"/>
                </a:cubicBezTo>
                <a:cubicBezTo>
                  <a:pt x="5790076" y="562004"/>
                  <a:pt x="5784838" y="565647"/>
                  <a:pt x="5783054" y="570912"/>
                </a:cubicBezTo>
                <a:lnTo>
                  <a:pt x="5763994" y="628271"/>
                </a:lnTo>
                <a:lnTo>
                  <a:pt x="5706088" y="428071"/>
                </a:lnTo>
                <a:cubicBezTo>
                  <a:pt x="5704639" y="422907"/>
                  <a:pt x="5699791" y="419122"/>
                  <a:pt x="5693939" y="418611"/>
                </a:cubicBezTo>
                <a:cubicBezTo>
                  <a:pt x="5686303" y="417937"/>
                  <a:pt x="5679448" y="423034"/>
                  <a:pt x="5678725" y="429996"/>
                </a:cubicBezTo>
                <a:lnTo>
                  <a:pt x="5650300" y="680968"/>
                </a:lnTo>
                <a:lnTo>
                  <a:pt x="5621823" y="550390"/>
                </a:lnTo>
                <a:cubicBezTo>
                  <a:pt x="5620874" y="545941"/>
                  <a:pt x="5617363" y="542303"/>
                  <a:pt x="5612626" y="540848"/>
                </a:cubicBezTo>
                <a:cubicBezTo>
                  <a:pt x="5605325" y="538599"/>
                  <a:pt x="5597411" y="542146"/>
                  <a:pt x="5594959" y="548768"/>
                </a:cubicBezTo>
                <a:lnTo>
                  <a:pt x="5560518" y="641091"/>
                </a:lnTo>
                <a:lnTo>
                  <a:pt x="5524292" y="262022"/>
                </a:lnTo>
                <a:cubicBezTo>
                  <a:pt x="5523678" y="255466"/>
                  <a:pt x="5517659" y="250424"/>
                  <a:pt x="5510415" y="250419"/>
                </a:cubicBezTo>
                <a:cubicBezTo>
                  <a:pt x="5503114" y="250510"/>
                  <a:pt x="5497094" y="255699"/>
                  <a:pt x="5496647" y="262327"/>
                </a:cubicBezTo>
                <a:lnTo>
                  <a:pt x="5471402" y="631413"/>
                </a:lnTo>
                <a:lnTo>
                  <a:pt x="5427373" y="11861"/>
                </a:lnTo>
                <a:cubicBezTo>
                  <a:pt x="5426983" y="5086"/>
                  <a:pt x="5420742" y="-169"/>
                  <a:pt x="5413273" y="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One column">
  <p:cSld name="CUSTOM_5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subTitle" idx="1"/>
          </p:nvPr>
        </p:nvSpPr>
        <p:spPr>
          <a:xfrm>
            <a:off x="1225275" y="2276300"/>
            <a:ext cx="77940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1225275" y="1226500"/>
            <a:ext cx="7794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type="body" idx="2"/>
          </p:nvPr>
        </p:nvSpPr>
        <p:spPr>
          <a:xfrm>
            <a:off x="1225275" y="2936475"/>
            <a:ext cx="7794000" cy="2189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6" name="Google Shape;56;p9"/>
          <p:cNvSpPr/>
          <p:nvPr/>
        </p:nvSpPr>
        <p:spPr>
          <a:xfrm flipH="1">
            <a:off x="-55180" y="5767487"/>
            <a:ext cx="12302355" cy="1090095"/>
          </a:xfrm>
          <a:custGeom>
            <a:avLst/>
            <a:gdLst/>
            <a:ahLst/>
            <a:cxnLst/>
            <a:rect l="l" t="t" r="r" b="b"/>
            <a:pathLst>
              <a:path w="10359878" h="1683544" extrusionOk="0">
                <a:moveTo>
                  <a:pt x="1921764" y="1460374"/>
                </a:moveTo>
                <a:cubicBezTo>
                  <a:pt x="1753743" y="1460374"/>
                  <a:pt x="1669828" y="1518762"/>
                  <a:pt x="1588961" y="1575245"/>
                </a:cubicBezTo>
                <a:cubicBezTo>
                  <a:pt x="1509141" y="1630775"/>
                  <a:pt x="1433798" y="1683258"/>
                  <a:pt x="1281589" y="1683258"/>
                </a:cubicBezTo>
                <a:lnTo>
                  <a:pt x="2562320" y="1683258"/>
                </a:lnTo>
                <a:cubicBezTo>
                  <a:pt x="2253425" y="1683258"/>
                  <a:pt x="2251234" y="1460374"/>
                  <a:pt x="1921764" y="1460374"/>
                </a:cubicBezTo>
                <a:close/>
                <a:moveTo>
                  <a:pt x="8438114" y="1460374"/>
                </a:moveTo>
                <a:cubicBezTo>
                  <a:pt x="8108645" y="1460374"/>
                  <a:pt x="8106454" y="1683258"/>
                  <a:pt x="7797558" y="1683258"/>
                </a:cubicBezTo>
                <a:lnTo>
                  <a:pt x="9078289" y="1683258"/>
                </a:lnTo>
                <a:cubicBezTo>
                  <a:pt x="8926080" y="1683258"/>
                  <a:pt x="8850737" y="1630775"/>
                  <a:pt x="8770917" y="1575245"/>
                </a:cubicBezTo>
                <a:cubicBezTo>
                  <a:pt x="8690050" y="1518762"/>
                  <a:pt x="8606135" y="1460374"/>
                  <a:pt x="8438114" y="1460374"/>
                </a:cubicBezTo>
                <a:close/>
                <a:moveTo>
                  <a:pt x="640556" y="750094"/>
                </a:moveTo>
                <a:cubicBezTo>
                  <a:pt x="301943" y="750094"/>
                  <a:pt x="300133" y="1683544"/>
                  <a:pt x="0" y="1683544"/>
                </a:cubicBezTo>
                <a:lnTo>
                  <a:pt x="1281303" y="1683544"/>
                </a:lnTo>
                <a:cubicBezTo>
                  <a:pt x="979361" y="1683258"/>
                  <a:pt x="980980" y="750094"/>
                  <a:pt x="640556" y="750094"/>
                </a:cubicBezTo>
                <a:close/>
                <a:moveTo>
                  <a:pt x="9719322" y="750094"/>
                </a:moveTo>
                <a:cubicBezTo>
                  <a:pt x="9378898" y="750094"/>
                  <a:pt x="9380517" y="1683258"/>
                  <a:pt x="9078575" y="1683544"/>
                </a:cubicBezTo>
                <a:lnTo>
                  <a:pt x="10359878" y="1683544"/>
                </a:lnTo>
                <a:cubicBezTo>
                  <a:pt x="10059745" y="1683544"/>
                  <a:pt x="10057935" y="750094"/>
                  <a:pt x="9719322" y="750094"/>
                </a:cubicBezTo>
                <a:close/>
                <a:moveTo>
                  <a:pt x="3202877" y="0"/>
                </a:moveTo>
                <a:cubicBezTo>
                  <a:pt x="3039524" y="0"/>
                  <a:pt x="2966752" y="321182"/>
                  <a:pt x="2866073" y="850106"/>
                </a:cubicBezTo>
                <a:cubicBezTo>
                  <a:pt x="2791778" y="1240631"/>
                  <a:pt x="2707482" y="1683257"/>
                  <a:pt x="2562321" y="1683257"/>
                </a:cubicBezTo>
                <a:lnTo>
                  <a:pt x="3843440" y="1683257"/>
                </a:lnTo>
                <a:lnTo>
                  <a:pt x="3843433" y="1683258"/>
                </a:lnTo>
                <a:lnTo>
                  <a:pt x="5124831" y="1683258"/>
                </a:lnTo>
                <a:cubicBezTo>
                  <a:pt x="4822317" y="1683258"/>
                  <a:pt x="4822698" y="994029"/>
                  <a:pt x="4484561" y="994029"/>
                </a:cubicBezTo>
                <a:cubicBezTo>
                  <a:pt x="4168718" y="994029"/>
                  <a:pt x="4146131" y="1599797"/>
                  <a:pt x="3896534" y="1675518"/>
                </a:cubicBezTo>
                <a:lnTo>
                  <a:pt x="3843544" y="1683242"/>
                </a:lnTo>
                <a:lnTo>
                  <a:pt x="3817090" y="1678191"/>
                </a:lnTo>
                <a:cubicBezTo>
                  <a:pt x="3687870" y="1628133"/>
                  <a:pt x="3609427" y="1216223"/>
                  <a:pt x="3539776" y="850106"/>
                </a:cubicBezTo>
                <a:cubicBezTo>
                  <a:pt x="3439097" y="321182"/>
                  <a:pt x="3366231" y="0"/>
                  <a:pt x="3202877" y="0"/>
                </a:cubicBezTo>
                <a:close/>
                <a:moveTo>
                  <a:pt x="7157001" y="0"/>
                </a:moveTo>
                <a:cubicBezTo>
                  <a:pt x="6993648" y="0"/>
                  <a:pt x="6920782" y="321182"/>
                  <a:pt x="6820103" y="850106"/>
                </a:cubicBezTo>
                <a:cubicBezTo>
                  <a:pt x="6750451" y="1216223"/>
                  <a:pt x="6672008" y="1628133"/>
                  <a:pt x="6542788" y="1678191"/>
                </a:cubicBezTo>
                <a:lnTo>
                  <a:pt x="6516334" y="1683242"/>
                </a:lnTo>
                <a:lnTo>
                  <a:pt x="6463345" y="1675518"/>
                </a:lnTo>
                <a:cubicBezTo>
                  <a:pt x="6213747" y="1599797"/>
                  <a:pt x="6191160" y="994029"/>
                  <a:pt x="5875318" y="994029"/>
                </a:cubicBezTo>
                <a:cubicBezTo>
                  <a:pt x="5537181" y="994029"/>
                  <a:pt x="5537562" y="1683258"/>
                  <a:pt x="5235048" y="1683258"/>
                </a:cubicBezTo>
                <a:lnTo>
                  <a:pt x="6516446" y="1683258"/>
                </a:lnTo>
                <a:lnTo>
                  <a:pt x="6516439" y="1683257"/>
                </a:lnTo>
                <a:lnTo>
                  <a:pt x="7797557" y="1683257"/>
                </a:lnTo>
                <a:cubicBezTo>
                  <a:pt x="7652396" y="1683257"/>
                  <a:pt x="7568100" y="1240631"/>
                  <a:pt x="7493806" y="850106"/>
                </a:cubicBezTo>
                <a:cubicBezTo>
                  <a:pt x="7393127" y="321182"/>
                  <a:pt x="7320355" y="0"/>
                  <a:pt x="715700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7" name="Google Shape;57;p9"/>
          <p:cNvSpPr/>
          <p:nvPr/>
        </p:nvSpPr>
        <p:spPr>
          <a:xfrm>
            <a:off x="-4758" y="5498590"/>
            <a:ext cx="12242934" cy="1359422"/>
          </a:xfrm>
          <a:custGeom>
            <a:avLst/>
            <a:gdLst/>
            <a:ahLst/>
            <a:cxnLst/>
            <a:rect l="l" t="t" r="r" b="b"/>
            <a:pathLst>
              <a:path w="11577243" h="1523162" extrusionOk="0">
                <a:moveTo>
                  <a:pt x="3621327" y="0"/>
                </a:moveTo>
                <a:cubicBezTo>
                  <a:pt x="3805899" y="0"/>
                  <a:pt x="3888386" y="287382"/>
                  <a:pt x="4002209" y="760644"/>
                </a:cubicBezTo>
                <a:cubicBezTo>
                  <a:pt x="4086202" y="1110071"/>
                  <a:pt x="4181503" y="1506116"/>
                  <a:pt x="4345722" y="1506116"/>
                </a:cubicBezTo>
                <a:cubicBezTo>
                  <a:pt x="4686006" y="1506116"/>
                  <a:pt x="4689667" y="889421"/>
                  <a:pt x="5070548" y="889421"/>
                </a:cubicBezTo>
                <a:cubicBezTo>
                  <a:pt x="5427623" y="889421"/>
                  <a:pt x="5450603" y="1431438"/>
                  <a:pt x="5733885" y="1499190"/>
                </a:cubicBezTo>
                <a:lnTo>
                  <a:pt x="5788621" y="1505477"/>
                </a:lnTo>
                <a:lnTo>
                  <a:pt x="5843357" y="1499190"/>
                </a:lnTo>
                <a:cubicBezTo>
                  <a:pt x="6126639" y="1431438"/>
                  <a:pt x="6149619" y="889421"/>
                  <a:pt x="6506695" y="889421"/>
                </a:cubicBezTo>
                <a:cubicBezTo>
                  <a:pt x="6887575" y="889421"/>
                  <a:pt x="6891237" y="1506116"/>
                  <a:pt x="7231521" y="1506116"/>
                </a:cubicBezTo>
                <a:cubicBezTo>
                  <a:pt x="7395739" y="1506116"/>
                  <a:pt x="7491040" y="1110071"/>
                  <a:pt x="7575034" y="760644"/>
                </a:cubicBezTo>
                <a:cubicBezTo>
                  <a:pt x="7688856" y="287382"/>
                  <a:pt x="7771343" y="0"/>
                  <a:pt x="7955915" y="0"/>
                </a:cubicBezTo>
                <a:cubicBezTo>
                  <a:pt x="8140486" y="0"/>
                  <a:pt x="8222865" y="287382"/>
                  <a:pt x="8336688" y="760644"/>
                </a:cubicBezTo>
                <a:cubicBezTo>
                  <a:pt x="8420682" y="1110071"/>
                  <a:pt x="8515983" y="1506116"/>
                  <a:pt x="8680094" y="1506116"/>
                </a:cubicBezTo>
                <a:cubicBezTo>
                  <a:pt x="9029315" y="1506116"/>
                  <a:pt x="9031792" y="1306688"/>
                  <a:pt x="9404274" y="1306688"/>
                </a:cubicBezTo>
                <a:cubicBezTo>
                  <a:pt x="9594553" y="1306688"/>
                  <a:pt x="9690931" y="1359784"/>
                  <a:pt x="9781170" y="1409470"/>
                </a:cubicBezTo>
                <a:cubicBezTo>
                  <a:pt x="9871410" y="1459158"/>
                  <a:pt x="9956373" y="1506116"/>
                  <a:pt x="10128668" y="1506116"/>
                </a:cubicBezTo>
                <a:cubicBezTo>
                  <a:pt x="10469706" y="1506116"/>
                  <a:pt x="10468198" y="670900"/>
                  <a:pt x="10853064" y="670900"/>
                </a:cubicBezTo>
                <a:cubicBezTo>
                  <a:pt x="11235882" y="670900"/>
                  <a:pt x="11237928" y="1506116"/>
                  <a:pt x="11577243" y="1506116"/>
                </a:cubicBezTo>
                <a:lnTo>
                  <a:pt x="11577243" y="1523162"/>
                </a:lnTo>
                <a:cubicBezTo>
                  <a:pt x="11193669" y="1523162"/>
                  <a:pt x="11194100" y="687945"/>
                  <a:pt x="10853064" y="687945"/>
                </a:cubicBezTo>
                <a:cubicBezTo>
                  <a:pt x="10512026" y="687945"/>
                  <a:pt x="10513533" y="1523162"/>
                  <a:pt x="10128668" y="1523162"/>
                </a:cubicBezTo>
                <a:cubicBezTo>
                  <a:pt x="9756187" y="1523162"/>
                  <a:pt x="9753710" y="1323733"/>
                  <a:pt x="9404597" y="1323733"/>
                </a:cubicBezTo>
                <a:cubicBezTo>
                  <a:pt x="9055482" y="1323733"/>
                  <a:pt x="9052898" y="1523162"/>
                  <a:pt x="8680418" y="1523162"/>
                </a:cubicBezTo>
                <a:cubicBezTo>
                  <a:pt x="8495846" y="1523162"/>
                  <a:pt x="8413467" y="1235780"/>
                  <a:pt x="8299645" y="762518"/>
                </a:cubicBezTo>
                <a:cubicBezTo>
                  <a:pt x="8215650" y="413091"/>
                  <a:pt x="8120458" y="17046"/>
                  <a:pt x="7956238" y="17046"/>
                </a:cubicBezTo>
                <a:cubicBezTo>
                  <a:pt x="7792019" y="17046"/>
                  <a:pt x="7696718" y="413091"/>
                  <a:pt x="7612724" y="762518"/>
                </a:cubicBezTo>
                <a:cubicBezTo>
                  <a:pt x="7498902" y="1235780"/>
                  <a:pt x="7416522" y="1523162"/>
                  <a:pt x="7231843" y="1523162"/>
                </a:cubicBezTo>
                <a:cubicBezTo>
                  <a:pt x="6850962" y="1523162"/>
                  <a:pt x="6847302" y="906466"/>
                  <a:pt x="6507017" y="906466"/>
                </a:cubicBezTo>
                <a:cubicBezTo>
                  <a:pt x="6186386" y="906466"/>
                  <a:pt x="6166631" y="1448484"/>
                  <a:pt x="5850691" y="1516236"/>
                </a:cubicBezTo>
                <a:lnTo>
                  <a:pt x="5793886" y="1522081"/>
                </a:lnTo>
                <a:lnTo>
                  <a:pt x="5793865" y="1523162"/>
                </a:lnTo>
                <a:lnTo>
                  <a:pt x="5788621" y="1522622"/>
                </a:lnTo>
                <a:lnTo>
                  <a:pt x="5783377" y="1523162"/>
                </a:lnTo>
                <a:lnTo>
                  <a:pt x="5783357" y="1522081"/>
                </a:lnTo>
                <a:lnTo>
                  <a:pt x="5726551" y="1516236"/>
                </a:lnTo>
                <a:cubicBezTo>
                  <a:pt x="5410612" y="1448484"/>
                  <a:pt x="5390857" y="906466"/>
                  <a:pt x="5070226" y="906466"/>
                </a:cubicBezTo>
                <a:cubicBezTo>
                  <a:pt x="4729941" y="906466"/>
                  <a:pt x="4726280" y="1523162"/>
                  <a:pt x="4345400" y="1523162"/>
                </a:cubicBezTo>
                <a:cubicBezTo>
                  <a:pt x="4160720" y="1523162"/>
                  <a:pt x="4078341" y="1235780"/>
                  <a:pt x="3964518" y="762518"/>
                </a:cubicBezTo>
                <a:cubicBezTo>
                  <a:pt x="3880524" y="413091"/>
                  <a:pt x="3785223" y="17046"/>
                  <a:pt x="3621005" y="17046"/>
                </a:cubicBezTo>
                <a:cubicBezTo>
                  <a:pt x="3456785" y="17046"/>
                  <a:pt x="3361593" y="413091"/>
                  <a:pt x="3277598" y="762518"/>
                </a:cubicBezTo>
                <a:cubicBezTo>
                  <a:pt x="3163775" y="1235780"/>
                  <a:pt x="3081397" y="1523162"/>
                  <a:pt x="2896824" y="1523162"/>
                </a:cubicBezTo>
                <a:cubicBezTo>
                  <a:pt x="2524344" y="1523162"/>
                  <a:pt x="2521760" y="1323733"/>
                  <a:pt x="2172646" y="1323733"/>
                </a:cubicBezTo>
                <a:cubicBezTo>
                  <a:pt x="1823532" y="1323733"/>
                  <a:pt x="1821055" y="1523162"/>
                  <a:pt x="1448574" y="1523162"/>
                </a:cubicBezTo>
                <a:cubicBezTo>
                  <a:pt x="1063709" y="1523162"/>
                  <a:pt x="1065216" y="687945"/>
                  <a:pt x="724179" y="687945"/>
                </a:cubicBezTo>
                <a:cubicBezTo>
                  <a:pt x="383142" y="687945"/>
                  <a:pt x="383573" y="1523162"/>
                  <a:pt x="0" y="1523162"/>
                </a:cubicBezTo>
                <a:lnTo>
                  <a:pt x="0" y="1506116"/>
                </a:lnTo>
                <a:cubicBezTo>
                  <a:pt x="339314" y="1506116"/>
                  <a:pt x="341361" y="670900"/>
                  <a:pt x="724179" y="670900"/>
                </a:cubicBezTo>
                <a:cubicBezTo>
                  <a:pt x="1109044" y="670900"/>
                  <a:pt x="1107536" y="1506116"/>
                  <a:pt x="1448574" y="1506116"/>
                </a:cubicBezTo>
                <a:cubicBezTo>
                  <a:pt x="1620869" y="1506116"/>
                  <a:pt x="1705832" y="1459158"/>
                  <a:pt x="1796072" y="1409470"/>
                </a:cubicBezTo>
                <a:cubicBezTo>
                  <a:pt x="1886312" y="1359784"/>
                  <a:pt x="1982690" y="1306688"/>
                  <a:pt x="2172969" y="1306688"/>
                </a:cubicBezTo>
                <a:cubicBezTo>
                  <a:pt x="2545450" y="1306688"/>
                  <a:pt x="2547927" y="1506116"/>
                  <a:pt x="2897148" y="1506116"/>
                </a:cubicBezTo>
                <a:cubicBezTo>
                  <a:pt x="3061259" y="1506116"/>
                  <a:pt x="3156560" y="1110071"/>
                  <a:pt x="3240554" y="760644"/>
                </a:cubicBezTo>
                <a:cubicBezTo>
                  <a:pt x="3354377" y="287382"/>
                  <a:pt x="3436756" y="0"/>
                  <a:pt x="362132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8" name="Google Shape;58;p9"/>
          <p:cNvSpPr/>
          <p:nvPr/>
        </p:nvSpPr>
        <p:spPr>
          <a:xfrm>
            <a:off x="-4758" y="5217188"/>
            <a:ext cx="12242934" cy="1576473"/>
          </a:xfrm>
          <a:custGeom>
            <a:avLst/>
            <a:gdLst/>
            <a:ahLst/>
            <a:cxnLst/>
            <a:rect l="l" t="t" r="r" b="b"/>
            <a:pathLst>
              <a:path w="11577243" h="1523162" extrusionOk="0">
                <a:moveTo>
                  <a:pt x="3621327" y="0"/>
                </a:moveTo>
                <a:cubicBezTo>
                  <a:pt x="3805899" y="0"/>
                  <a:pt x="3888386" y="287382"/>
                  <a:pt x="4002209" y="760644"/>
                </a:cubicBezTo>
                <a:cubicBezTo>
                  <a:pt x="4086202" y="1110071"/>
                  <a:pt x="4181503" y="1506116"/>
                  <a:pt x="4345722" y="1506116"/>
                </a:cubicBezTo>
                <a:cubicBezTo>
                  <a:pt x="4686006" y="1506116"/>
                  <a:pt x="4689667" y="889421"/>
                  <a:pt x="5070548" y="889421"/>
                </a:cubicBezTo>
                <a:cubicBezTo>
                  <a:pt x="5427623" y="889421"/>
                  <a:pt x="5450603" y="1431438"/>
                  <a:pt x="5733885" y="1499190"/>
                </a:cubicBezTo>
                <a:lnTo>
                  <a:pt x="5788621" y="1505477"/>
                </a:lnTo>
                <a:lnTo>
                  <a:pt x="5843357" y="1499190"/>
                </a:lnTo>
                <a:cubicBezTo>
                  <a:pt x="6126639" y="1431438"/>
                  <a:pt x="6149619" y="889421"/>
                  <a:pt x="6506695" y="889421"/>
                </a:cubicBezTo>
                <a:cubicBezTo>
                  <a:pt x="6887575" y="889421"/>
                  <a:pt x="6891237" y="1506116"/>
                  <a:pt x="7231521" y="1506116"/>
                </a:cubicBezTo>
                <a:cubicBezTo>
                  <a:pt x="7395739" y="1506116"/>
                  <a:pt x="7491040" y="1110071"/>
                  <a:pt x="7575034" y="760644"/>
                </a:cubicBezTo>
                <a:cubicBezTo>
                  <a:pt x="7688856" y="287382"/>
                  <a:pt x="7771343" y="0"/>
                  <a:pt x="7955915" y="0"/>
                </a:cubicBezTo>
                <a:cubicBezTo>
                  <a:pt x="8140486" y="0"/>
                  <a:pt x="8222865" y="287382"/>
                  <a:pt x="8336688" y="760644"/>
                </a:cubicBezTo>
                <a:cubicBezTo>
                  <a:pt x="8420682" y="1110071"/>
                  <a:pt x="8515983" y="1506116"/>
                  <a:pt x="8680094" y="1506116"/>
                </a:cubicBezTo>
                <a:cubicBezTo>
                  <a:pt x="9029315" y="1506116"/>
                  <a:pt x="9031792" y="1306688"/>
                  <a:pt x="9404274" y="1306688"/>
                </a:cubicBezTo>
                <a:cubicBezTo>
                  <a:pt x="9594553" y="1306688"/>
                  <a:pt x="9690931" y="1359784"/>
                  <a:pt x="9781170" y="1409470"/>
                </a:cubicBezTo>
                <a:cubicBezTo>
                  <a:pt x="9871410" y="1459158"/>
                  <a:pt x="9956373" y="1506116"/>
                  <a:pt x="10128668" y="1506116"/>
                </a:cubicBezTo>
                <a:cubicBezTo>
                  <a:pt x="10469706" y="1506116"/>
                  <a:pt x="10468198" y="670900"/>
                  <a:pt x="10853064" y="670900"/>
                </a:cubicBezTo>
                <a:cubicBezTo>
                  <a:pt x="11235882" y="670900"/>
                  <a:pt x="11237928" y="1506116"/>
                  <a:pt x="11577243" y="1506116"/>
                </a:cubicBezTo>
                <a:lnTo>
                  <a:pt x="11577243" y="1523162"/>
                </a:lnTo>
                <a:cubicBezTo>
                  <a:pt x="11193669" y="1523162"/>
                  <a:pt x="11194100" y="687945"/>
                  <a:pt x="10853064" y="687945"/>
                </a:cubicBezTo>
                <a:cubicBezTo>
                  <a:pt x="10512026" y="687945"/>
                  <a:pt x="10513533" y="1523162"/>
                  <a:pt x="10128668" y="1523162"/>
                </a:cubicBezTo>
                <a:cubicBezTo>
                  <a:pt x="9756187" y="1523162"/>
                  <a:pt x="9753710" y="1323733"/>
                  <a:pt x="9404597" y="1323733"/>
                </a:cubicBezTo>
                <a:cubicBezTo>
                  <a:pt x="9055482" y="1323733"/>
                  <a:pt x="9052898" y="1523162"/>
                  <a:pt x="8680418" y="1523162"/>
                </a:cubicBezTo>
                <a:cubicBezTo>
                  <a:pt x="8495846" y="1523162"/>
                  <a:pt x="8413467" y="1235780"/>
                  <a:pt x="8299645" y="762518"/>
                </a:cubicBezTo>
                <a:cubicBezTo>
                  <a:pt x="8215650" y="413091"/>
                  <a:pt x="8120458" y="17046"/>
                  <a:pt x="7956238" y="17046"/>
                </a:cubicBezTo>
                <a:cubicBezTo>
                  <a:pt x="7792019" y="17046"/>
                  <a:pt x="7696718" y="413091"/>
                  <a:pt x="7612724" y="762518"/>
                </a:cubicBezTo>
                <a:cubicBezTo>
                  <a:pt x="7498902" y="1235780"/>
                  <a:pt x="7416522" y="1523162"/>
                  <a:pt x="7231843" y="1523162"/>
                </a:cubicBezTo>
                <a:cubicBezTo>
                  <a:pt x="6850962" y="1523162"/>
                  <a:pt x="6847302" y="906466"/>
                  <a:pt x="6507017" y="906466"/>
                </a:cubicBezTo>
                <a:cubicBezTo>
                  <a:pt x="6186386" y="906466"/>
                  <a:pt x="6166631" y="1448484"/>
                  <a:pt x="5850691" y="1516236"/>
                </a:cubicBezTo>
                <a:lnTo>
                  <a:pt x="5793886" y="1522081"/>
                </a:lnTo>
                <a:lnTo>
                  <a:pt x="5793865" y="1523162"/>
                </a:lnTo>
                <a:lnTo>
                  <a:pt x="5788621" y="1522622"/>
                </a:lnTo>
                <a:lnTo>
                  <a:pt x="5783377" y="1523162"/>
                </a:lnTo>
                <a:lnTo>
                  <a:pt x="5783357" y="1522081"/>
                </a:lnTo>
                <a:lnTo>
                  <a:pt x="5726551" y="1516236"/>
                </a:lnTo>
                <a:cubicBezTo>
                  <a:pt x="5410612" y="1448484"/>
                  <a:pt x="5390857" y="906466"/>
                  <a:pt x="5070226" y="906466"/>
                </a:cubicBezTo>
                <a:cubicBezTo>
                  <a:pt x="4729941" y="906466"/>
                  <a:pt x="4726280" y="1523162"/>
                  <a:pt x="4345400" y="1523162"/>
                </a:cubicBezTo>
                <a:cubicBezTo>
                  <a:pt x="4160720" y="1523162"/>
                  <a:pt x="4078341" y="1235780"/>
                  <a:pt x="3964518" y="762518"/>
                </a:cubicBezTo>
                <a:cubicBezTo>
                  <a:pt x="3880524" y="413091"/>
                  <a:pt x="3785223" y="17046"/>
                  <a:pt x="3621005" y="17046"/>
                </a:cubicBezTo>
                <a:cubicBezTo>
                  <a:pt x="3456785" y="17046"/>
                  <a:pt x="3361593" y="413091"/>
                  <a:pt x="3277598" y="762518"/>
                </a:cubicBezTo>
                <a:cubicBezTo>
                  <a:pt x="3163775" y="1235780"/>
                  <a:pt x="3081397" y="1523162"/>
                  <a:pt x="2896824" y="1523162"/>
                </a:cubicBezTo>
                <a:cubicBezTo>
                  <a:pt x="2524344" y="1523162"/>
                  <a:pt x="2521760" y="1323733"/>
                  <a:pt x="2172646" y="1323733"/>
                </a:cubicBezTo>
                <a:cubicBezTo>
                  <a:pt x="1823532" y="1323733"/>
                  <a:pt x="1821055" y="1523162"/>
                  <a:pt x="1448574" y="1523162"/>
                </a:cubicBezTo>
                <a:cubicBezTo>
                  <a:pt x="1063709" y="1523162"/>
                  <a:pt x="1065216" y="687945"/>
                  <a:pt x="724179" y="687945"/>
                </a:cubicBezTo>
                <a:cubicBezTo>
                  <a:pt x="383142" y="687945"/>
                  <a:pt x="383573" y="1523162"/>
                  <a:pt x="0" y="1523162"/>
                </a:cubicBezTo>
                <a:lnTo>
                  <a:pt x="0" y="1506116"/>
                </a:lnTo>
                <a:cubicBezTo>
                  <a:pt x="339314" y="1506116"/>
                  <a:pt x="341361" y="670900"/>
                  <a:pt x="724179" y="670900"/>
                </a:cubicBezTo>
                <a:cubicBezTo>
                  <a:pt x="1109044" y="670900"/>
                  <a:pt x="1107536" y="1506116"/>
                  <a:pt x="1448574" y="1506116"/>
                </a:cubicBezTo>
                <a:cubicBezTo>
                  <a:pt x="1620869" y="1506116"/>
                  <a:pt x="1705832" y="1459158"/>
                  <a:pt x="1796072" y="1409470"/>
                </a:cubicBezTo>
                <a:cubicBezTo>
                  <a:pt x="1886312" y="1359784"/>
                  <a:pt x="1982690" y="1306688"/>
                  <a:pt x="2172969" y="1306688"/>
                </a:cubicBezTo>
                <a:cubicBezTo>
                  <a:pt x="2545450" y="1306688"/>
                  <a:pt x="2547927" y="1506116"/>
                  <a:pt x="2897148" y="1506116"/>
                </a:cubicBezTo>
                <a:cubicBezTo>
                  <a:pt x="3061259" y="1506116"/>
                  <a:pt x="3156560" y="1110071"/>
                  <a:pt x="3240554" y="760644"/>
                </a:cubicBezTo>
                <a:cubicBezTo>
                  <a:pt x="3354377" y="287382"/>
                  <a:pt x="3436756" y="0"/>
                  <a:pt x="362132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Quote">
  <p:cSld name="CUSTOM_6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1429650" y="1873525"/>
            <a:ext cx="93327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61" name="Google Shape;61;p10"/>
          <p:cNvSpPr txBox="1"/>
          <p:nvPr>
            <p:ph type="subTitle" idx="1"/>
          </p:nvPr>
        </p:nvSpPr>
        <p:spPr>
          <a:xfrm>
            <a:off x="632875" y="5919475"/>
            <a:ext cx="113799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2" name="Google Shape;62;p10"/>
          <p:cNvSpPr/>
          <p:nvPr/>
        </p:nvSpPr>
        <p:spPr>
          <a:xfrm rot="10800000" flipH="1">
            <a:off x="8376" y="4566863"/>
            <a:ext cx="12175266" cy="2117136"/>
          </a:xfrm>
          <a:custGeom>
            <a:avLst/>
            <a:gdLst/>
            <a:ahLst/>
            <a:cxnLst/>
            <a:rect l="l" t="t" r="r" b="b"/>
            <a:pathLst>
              <a:path w="12175266" h="2117136" extrusionOk="0">
                <a:moveTo>
                  <a:pt x="6585323" y="958084"/>
                </a:moveTo>
                <a:lnTo>
                  <a:pt x="6569746" y="928836"/>
                </a:lnTo>
                <a:cubicBezTo>
                  <a:pt x="6417295" y="610457"/>
                  <a:pt x="6332460" y="101051"/>
                  <a:pt x="6064132" y="101051"/>
                </a:cubicBezTo>
                <a:cubicBezTo>
                  <a:pt x="5795802" y="101051"/>
                  <a:pt x="5710174" y="610457"/>
                  <a:pt x="5557331" y="928836"/>
                </a:cubicBezTo>
                <a:lnTo>
                  <a:pt x="5544310" y="953232"/>
                </a:lnTo>
                <a:lnTo>
                  <a:pt x="5549405" y="943050"/>
                </a:lnTo>
                <a:cubicBezTo>
                  <a:pt x="5710164" y="593385"/>
                  <a:pt x="5792625" y="4477"/>
                  <a:pt x="6064130" y="4477"/>
                </a:cubicBezTo>
                <a:cubicBezTo>
                  <a:pt x="6335633" y="4477"/>
                  <a:pt x="6417460" y="593385"/>
                  <a:pt x="6577817" y="943050"/>
                </a:cubicBezTo>
                <a:close/>
                <a:moveTo>
                  <a:pt x="10639772" y="958087"/>
                </a:moveTo>
                <a:lnTo>
                  <a:pt x="10624193" y="928836"/>
                </a:lnTo>
                <a:cubicBezTo>
                  <a:pt x="10471743" y="610457"/>
                  <a:pt x="10386908" y="101051"/>
                  <a:pt x="10118579" y="101051"/>
                </a:cubicBezTo>
                <a:cubicBezTo>
                  <a:pt x="9850250" y="101051"/>
                  <a:pt x="9764621" y="610457"/>
                  <a:pt x="9611779" y="928836"/>
                </a:cubicBezTo>
                <a:lnTo>
                  <a:pt x="9598749" y="953247"/>
                </a:lnTo>
                <a:lnTo>
                  <a:pt x="9603851" y="943050"/>
                </a:lnTo>
                <a:cubicBezTo>
                  <a:pt x="9764612" y="593385"/>
                  <a:pt x="9847072" y="4477"/>
                  <a:pt x="10118576" y="4477"/>
                </a:cubicBezTo>
                <a:cubicBezTo>
                  <a:pt x="10390080" y="4477"/>
                  <a:pt x="10471908" y="593385"/>
                  <a:pt x="10632265" y="943050"/>
                </a:cubicBezTo>
                <a:close/>
                <a:moveTo>
                  <a:pt x="2530884" y="958097"/>
                </a:moveTo>
                <a:lnTo>
                  <a:pt x="2515299" y="928836"/>
                </a:lnTo>
                <a:cubicBezTo>
                  <a:pt x="2362849" y="610457"/>
                  <a:pt x="2278014" y="101051"/>
                  <a:pt x="2009685" y="101051"/>
                </a:cubicBezTo>
                <a:cubicBezTo>
                  <a:pt x="1741355" y="101051"/>
                  <a:pt x="1655727" y="610457"/>
                  <a:pt x="1502885" y="928836"/>
                </a:cubicBezTo>
                <a:lnTo>
                  <a:pt x="1489864" y="953230"/>
                </a:lnTo>
                <a:lnTo>
                  <a:pt x="1494958" y="943050"/>
                </a:lnTo>
                <a:cubicBezTo>
                  <a:pt x="1655718" y="593385"/>
                  <a:pt x="1738178" y="4477"/>
                  <a:pt x="2009683" y="4477"/>
                </a:cubicBezTo>
                <a:cubicBezTo>
                  <a:pt x="2281186" y="4477"/>
                  <a:pt x="2363014" y="593385"/>
                  <a:pt x="2523371" y="943050"/>
                </a:cubicBezTo>
                <a:close/>
                <a:moveTo>
                  <a:pt x="11236710" y="995544"/>
                </a:moveTo>
                <a:lnTo>
                  <a:pt x="11306935" y="902785"/>
                </a:lnTo>
                <a:cubicBezTo>
                  <a:pt x="11399094" y="777722"/>
                  <a:pt x="11496210" y="659986"/>
                  <a:pt x="11677363" y="659874"/>
                </a:cubicBezTo>
                <a:cubicBezTo>
                  <a:pt x="11848712" y="659874"/>
                  <a:pt x="11945107" y="765126"/>
                  <a:pt x="12032548" y="881976"/>
                </a:cubicBezTo>
                <a:lnTo>
                  <a:pt x="12114858" y="993029"/>
                </a:lnTo>
                <a:lnTo>
                  <a:pt x="12072884" y="942044"/>
                </a:lnTo>
                <a:cubicBezTo>
                  <a:pt x="11974164" y="819446"/>
                  <a:pt x="11875232" y="694251"/>
                  <a:pt x="11677365" y="694251"/>
                </a:cubicBezTo>
                <a:cubicBezTo>
                  <a:pt x="11482617" y="694251"/>
                  <a:pt x="11384323" y="815389"/>
                  <a:pt x="11286389" y="936527"/>
                </a:cubicBezTo>
                <a:close/>
                <a:moveTo>
                  <a:pt x="3127816" y="995545"/>
                </a:moveTo>
                <a:lnTo>
                  <a:pt x="3198042" y="902785"/>
                </a:lnTo>
                <a:cubicBezTo>
                  <a:pt x="3290201" y="777722"/>
                  <a:pt x="3387317" y="659986"/>
                  <a:pt x="3568470" y="659874"/>
                </a:cubicBezTo>
                <a:cubicBezTo>
                  <a:pt x="3739819" y="659874"/>
                  <a:pt x="3836213" y="765126"/>
                  <a:pt x="3923653" y="881976"/>
                </a:cubicBezTo>
                <a:lnTo>
                  <a:pt x="4005507" y="992415"/>
                </a:lnTo>
                <a:lnTo>
                  <a:pt x="3926767" y="896198"/>
                </a:lnTo>
                <a:cubicBezTo>
                  <a:pt x="3838992" y="790104"/>
                  <a:pt x="3741605" y="694251"/>
                  <a:pt x="3568471" y="694251"/>
                </a:cubicBezTo>
                <a:cubicBezTo>
                  <a:pt x="3373723" y="694251"/>
                  <a:pt x="3275430" y="815389"/>
                  <a:pt x="3177496" y="936527"/>
                </a:cubicBezTo>
                <a:close/>
                <a:moveTo>
                  <a:pt x="7182261" y="995546"/>
                </a:moveTo>
                <a:lnTo>
                  <a:pt x="7252487" y="902785"/>
                </a:lnTo>
                <a:cubicBezTo>
                  <a:pt x="7344647" y="777722"/>
                  <a:pt x="7441763" y="659986"/>
                  <a:pt x="7622915" y="659874"/>
                </a:cubicBezTo>
                <a:cubicBezTo>
                  <a:pt x="7794265" y="659874"/>
                  <a:pt x="7890660" y="765126"/>
                  <a:pt x="7978100" y="881976"/>
                </a:cubicBezTo>
                <a:lnTo>
                  <a:pt x="8059953" y="992413"/>
                </a:lnTo>
                <a:lnTo>
                  <a:pt x="7981214" y="896198"/>
                </a:lnTo>
                <a:cubicBezTo>
                  <a:pt x="7893438" y="790104"/>
                  <a:pt x="7796050" y="694251"/>
                  <a:pt x="7622917" y="694251"/>
                </a:cubicBezTo>
                <a:cubicBezTo>
                  <a:pt x="7428169" y="694251"/>
                  <a:pt x="7329875" y="815389"/>
                  <a:pt x="7231942" y="936527"/>
                </a:cubicBezTo>
                <a:close/>
                <a:moveTo>
                  <a:pt x="1470907" y="996458"/>
                </a:moveTo>
                <a:lnTo>
                  <a:pt x="1525946" y="888699"/>
                </a:lnTo>
                <a:cubicBezTo>
                  <a:pt x="1667234" y="569597"/>
                  <a:pt x="1755913" y="105448"/>
                  <a:pt x="2009685" y="105448"/>
                </a:cubicBezTo>
                <a:cubicBezTo>
                  <a:pt x="2263456" y="105448"/>
                  <a:pt x="2351378" y="569597"/>
                  <a:pt x="2492258" y="888699"/>
                </a:cubicBezTo>
                <a:lnTo>
                  <a:pt x="2546759" y="995655"/>
                </a:lnTo>
                <a:lnTo>
                  <a:pt x="2515317" y="942836"/>
                </a:lnTo>
                <a:cubicBezTo>
                  <a:pt x="2362851" y="657970"/>
                  <a:pt x="2277958" y="202184"/>
                  <a:pt x="2009684" y="202184"/>
                </a:cubicBezTo>
                <a:cubicBezTo>
                  <a:pt x="1741410" y="202184"/>
                  <a:pt x="1655760" y="657970"/>
                  <a:pt x="1502900" y="942836"/>
                </a:cubicBezTo>
                <a:close/>
                <a:moveTo>
                  <a:pt x="5525350" y="996465"/>
                </a:moveTo>
                <a:lnTo>
                  <a:pt x="5580393" y="888699"/>
                </a:lnTo>
                <a:cubicBezTo>
                  <a:pt x="5721681" y="569597"/>
                  <a:pt x="5810361" y="105448"/>
                  <a:pt x="6064132" y="105448"/>
                </a:cubicBezTo>
                <a:cubicBezTo>
                  <a:pt x="6317902" y="105448"/>
                  <a:pt x="6405824" y="569597"/>
                  <a:pt x="6546704" y="888699"/>
                </a:cubicBezTo>
                <a:lnTo>
                  <a:pt x="6601204" y="995653"/>
                </a:lnTo>
                <a:lnTo>
                  <a:pt x="6569764" y="942836"/>
                </a:lnTo>
                <a:cubicBezTo>
                  <a:pt x="6417298" y="657970"/>
                  <a:pt x="6332405" y="202184"/>
                  <a:pt x="6064131" y="202184"/>
                </a:cubicBezTo>
                <a:cubicBezTo>
                  <a:pt x="5795856" y="202184"/>
                  <a:pt x="5710208" y="657970"/>
                  <a:pt x="5557348" y="942836"/>
                </a:cubicBezTo>
                <a:close/>
                <a:moveTo>
                  <a:pt x="9579794" y="996471"/>
                </a:moveTo>
                <a:lnTo>
                  <a:pt x="9634839" y="888699"/>
                </a:lnTo>
                <a:cubicBezTo>
                  <a:pt x="9776127" y="569597"/>
                  <a:pt x="9864807" y="105448"/>
                  <a:pt x="10118579" y="105448"/>
                </a:cubicBezTo>
                <a:cubicBezTo>
                  <a:pt x="10372350" y="105448"/>
                  <a:pt x="10460272" y="569597"/>
                  <a:pt x="10601152" y="888699"/>
                </a:cubicBezTo>
                <a:lnTo>
                  <a:pt x="10655650" y="995648"/>
                </a:lnTo>
                <a:lnTo>
                  <a:pt x="10624211" y="942836"/>
                </a:lnTo>
                <a:cubicBezTo>
                  <a:pt x="10471746" y="657970"/>
                  <a:pt x="10386852" y="202184"/>
                  <a:pt x="10118577" y="202184"/>
                </a:cubicBezTo>
                <a:cubicBezTo>
                  <a:pt x="9850303" y="202184"/>
                  <a:pt x="9764654" y="657970"/>
                  <a:pt x="9611794" y="942836"/>
                </a:cubicBezTo>
                <a:close/>
                <a:moveTo>
                  <a:pt x="5524497" y="1004708"/>
                </a:moveTo>
                <a:lnTo>
                  <a:pt x="5580375" y="906828"/>
                </a:lnTo>
                <a:cubicBezTo>
                  <a:pt x="5721681" y="621314"/>
                  <a:pt x="5810412" y="206022"/>
                  <a:pt x="6064131" y="206022"/>
                </a:cubicBezTo>
                <a:cubicBezTo>
                  <a:pt x="6317848" y="206022"/>
                  <a:pt x="6405890" y="621314"/>
                  <a:pt x="6546791" y="906828"/>
                </a:cubicBezTo>
                <a:lnTo>
                  <a:pt x="6601960" y="1003695"/>
                </a:lnTo>
                <a:lnTo>
                  <a:pt x="6569760" y="955958"/>
                </a:lnTo>
                <a:cubicBezTo>
                  <a:pt x="6417328" y="704604"/>
                  <a:pt x="6332514" y="302437"/>
                  <a:pt x="6064131" y="302437"/>
                </a:cubicBezTo>
                <a:cubicBezTo>
                  <a:pt x="5795747" y="302437"/>
                  <a:pt x="5710290" y="704604"/>
                  <a:pt x="5557457" y="955958"/>
                </a:cubicBezTo>
                <a:close/>
                <a:moveTo>
                  <a:pt x="9578942" y="1004710"/>
                </a:moveTo>
                <a:lnTo>
                  <a:pt x="9634822" y="906828"/>
                </a:lnTo>
                <a:cubicBezTo>
                  <a:pt x="9776128" y="621314"/>
                  <a:pt x="9864859" y="206022"/>
                  <a:pt x="10118577" y="206022"/>
                </a:cubicBezTo>
                <a:cubicBezTo>
                  <a:pt x="10372295" y="206022"/>
                  <a:pt x="10460338" y="621314"/>
                  <a:pt x="10601239" y="906828"/>
                </a:cubicBezTo>
                <a:lnTo>
                  <a:pt x="10656408" y="1003695"/>
                </a:lnTo>
                <a:lnTo>
                  <a:pt x="10624208" y="955958"/>
                </a:lnTo>
                <a:cubicBezTo>
                  <a:pt x="10471776" y="704604"/>
                  <a:pt x="10386961" y="302437"/>
                  <a:pt x="10118578" y="302437"/>
                </a:cubicBezTo>
                <a:cubicBezTo>
                  <a:pt x="9850194" y="302437"/>
                  <a:pt x="9764737" y="704604"/>
                  <a:pt x="9611904" y="955958"/>
                </a:cubicBezTo>
                <a:close/>
                <a:moveTo>
                  <a:pt x="1470047" y="1004710"/>
                </a:moveTo>
                <a:lnTo>
                  <a:pt x="1525928" y="906828"/>
                </a:lnTo>
                <a:cubicBezTo>
                  <a:pt x="1667234" y="621314"/>
                  <a:pt x="1755965" y="206022"/>
                  <a:pt x="2009684" y="206022"/>
                </a:cubicBezTo>
                <a:cubicBezTo>
                  <a:pt x="2263402" y="206022"/>
                  <a:pt x="2351444" y="621314"/>
                  <a:pt x="2492345" y="906828"/>
                </a:cubicBezTo>
                <a:lnTo>
                  <a:pt x="2547515" y="1003697"/>
                </a:lnTo>
                <a:lnTo>
                  <a:pt x="2515313" y="955958"/>
                </a:lnTo>
                <a:cubicBezTo>
                  <a:pt x="2362882" y="704604"/>
                  <a:pt x="2278067" y="302437"/>
                  <a:pt x="2009683" y="302437"/>
                </a:cubicBezTo>
                <a:cubicBezTo>
                  <a:pt x="1741300" y="302437"/>
                  <a:pt x="1655843" y="704604"/>
                  <a:pt x="1503009" y="955958"/>
                </a:cubicBezTo>
                <a:close/>
                <a:moveTo>
                  <a:pt x="8171660" y="1005340"/>
                </a:moveTo>
                <a:lnTo>
                  <a:pt x="8199315" y="979287"/>
                </a:lnTo>
                <a:cubicBezTo>
                  <a:pt x="8287384" y="896374"/>
                  <a:pt x="8384548" y="819926"/>
                  <a:pt x="8558431" y="819926"/>
                </a:cubicBezTo>
                <a:cubicBezTo>
                  <a:pt x="8703773" y="819926"/>
                  <a:pt x="8794859" y="872765"/>
                  <a:pt x="8872532" y="938814"/>
                </a:cubicBezTo>
                <a:lnTo>
                  <a:pt x="8942400" y="1003323"/>
                </a:lnTo>
                <a:lnTo>
                  <a:pt x="8875570" y="947511"/>
                </a:lnTo>
                <a:cubicBezTo>
                  <a:pt x="8797851" y="887815"/>
                  <a:pt x="8705214" y="839113"/>
                  <a:pt x="8558433" y="839113"/>
                </a:cubicBezTo>
                <a:cubicBezTo>
                  <a:pt x="8383231" y="839113"/>
                  <a:pt x="8286007" y="907871"/>
                  <a:pt x="8197349" y="983398"/>
                </a:cubicBezTo>
                <a:close/>
                <a:moveTo>
                  <a:pt x="4117214" y="1005340"/>
                </a:moveTo>
                <a:lnTo>
                  <a:pt x="4144868" y="979287"/>
                </a:lnTo>
                <a:cubicBezTo>
                  <a:pt x="4232938" y="896374"/>
                  <a:pt x="4330101" y="819926"/>
                  <a:pt x="4503985" y="819926"/>
                </a:cubicBezTo>
                <a:cubicBezTo>
                  <a:pt x="4649326" y="819926"/>
                  <a:pt x="4740413" y="872765"/>
                  <a:pt x="4818087" y="938814"/>
                </a:cubicBezTo>
                <a:lnTo>
                  <a:pt x="4887960" y="1003329"/>
                </a:lnTo>
                <a:lnTo>
                  <a:pt x="4821124" y="947511"/>
                </a:lnTo>
                <a:cubicBezTo>
                  <a:pt x="4743405" y="887815"/>
                  <a:pt x="4650766" y="839113"/>
                  <a:pt x="4503986" y="839113"/>
                </a:cubicBezTo>
                <a:cubicBezTo>
                  <a:pt x="4328784" y="839113"/>
                  <a:pt x="4231560" y="907871"/>
                  <a:pt x="4142903" y="983398"/>
                </a:cubicBezTo>
                <a:close/>
                <a:moveTo>
                  <a:pt x="62760" y="1005346"/>
                </a:moveTo>
                <a:lnTo>
                  <a:pt x="90421" y="979286"/>
                </a:lnTo>
                <a:cubicBezTo>
                  <a:pt x="178490" y="896374"/>
                  <a:pt x="275654" y="819926"/>
                  <a:pt x="449537" y="819926"/>
                </a:cubicBezTo>
                <a:cubicBezTo>
                  <a:pt x="594879" y="819926"/>
                  <a:pt x="685965" y="872765"/>
                  <a:pt x="763638" y="938814"/>
                </a:cubicBezTo>
                <a:lnTo>
                  <a:pt x="833509" y="1003326"/>
                </a:lnTo>
                <a:lnTo>
                  <a:pt x="766676" y="947511"/>
                </a:lnTo>
                <a:cubicBezTo>
                  <a:pt x="688957" y="887815"/>
                  <a:pt x="596320" y="839113"/>
                  <a:pt x="449539" y="839113"/>
                </a:cubicBezTo>
                <a:cubicBezTo>
                  <a:pt x="274337" y="839113"/>
                  <a:pt x="177113" y="907871"/>
                  <a:pt x="88455" y="983397"/>
                </a:cubicBezTo>
                <a:close/>
                <a:moveTo>
                  <a:pt x="11232986" y="1006495"/>
                </a:moveTo>
                <a:lnTo>
                  <a:pt x="11306866" y="918132"/>
                </a:lnTo>
                <a:cubicBezTo>
                  <a:pt x="11398972" y="804974"/>
                  <a:pt x="11496062" y="698492"/>
                  <a:pt x="11677365" y="698567"/>
                </a:cubicBezTo>
                <a:cubicBezTo>
                  <a:pt x="11873193" y="698567"/>
                  <a:pt x="11971257" y="823043"/>
                  <a:pt x="12069804" y="945316"/>
                </a:cubicBezTo>
                <a:lnTo>
                  <a:pt x="12122844" y="1005870"/>
                </a:lnTo>
                <a:lnTo>
                  <a:pt x="12072614" y="954532"/>
                </a:lnTo>
                <a:cubicBezTo>
                  <a:pt x="11973849" y="844829"/>
                  <a:pt x="11875231" y="732945"/>
                  <a:pt x="11677365" y="732945"/>
                </a:cubicBezTo>
                <a:cubicBezTo>
                  <a:pt x="11482696" y="732945"/>
                  <a:pt x="11384382" y="841331"/>
                  <a:pt x="11286418" y="949718"/>
                </a:cubicBezTo>
                <a:close/>
                <a:moveTo>
                  <a:pt x="7178534" y="1006500"/>
                </a:moveTo>
                <a:lnTo>
                  <a:pt x="7252418" y="918132"/>
                </a:lnTo>
                <a:cubicBezTo>
                  <a:pt x="7344525" y="804974"/>
                  <a:pt x="7441614" y="698492"/>
                  <a:pt x="7622917" y="698567"/>
                </a:cubicBezTo>
                <a:cubicBezTo>
                  <a:pt x="7818745" y="698567"/>
                  <a:pt x="7916809" y="823043"/>
                  <a:pt x="8015356" y="945316"/>
                </a:cubicBezTo>
                <a:lnTo>
                  <a:pt x="8068389" y="1005862"/>
                </a:lnTo>
                <a:lnTo>
                  <a:pt x="8018166" y="954533"/>
                </a:lnTo>
                <a:cubicBezTo>
                  <a:pt x="7919401" y="844829"/>
                  <a:pt x="7820783" y="732945"/>
                  <a:pt x="7622917" y="732945"/>
                </a:cubicBezTo>
                <a:cubicBezTo>
                  <a:pt x="7428248" y="732945"/>
                  <a:pt x="7329934" y="841331"/>
                  <a:pt x="7231971" y="949718"/>
                </a:cubicBezTo>
                <a:close/>
                <a:moveTo>
                  <a:pt x="3124086" y="1006503"/>
                </a:moveTo>
                <a:lnTo>
                  <a:pt x="3197973" y="918132"/>
                </a:lnTo>
                <a:cubicBezTo>
                  <a:pt x="3290080" y="804974"/>
                  <a:pt x="3387169" y="698492"/>
                  <a:pt x="3568471" y="698567"/>
                </a:cubicBezTo>
                <a:cubicBezTo>
                  <a:pt x="3764300" y="698567"/>
                  <a:pt x="3862364" y="823043"/>
                  <a:pt x="3960909" y="945316"/>
                </a:cubicBezTo>
                <a:lnTo>
                  <a:pt x="4013944" y="1005864"/>
                </a:lnTo>
                <a:lnTo>
                  <a:pt x="3963718" y="954533"/>
                </a:lnTo>
                <a:cubicBezTo>
                  <a:pt x="3864955" y="844829"/>
                  <a:pt x="3766337" y="732945"/>
                  <a:pt x="3568471" y="732945"/>
                </a:cubicBezTo>
                <a:cubicBezTo>
                  <a:pt x="3373802" y="732945"/>
                  <a:pt x="3275489" y="841331"/>
                  <a:pt x="3177525" y="949718"/>
                </a:cubicBezTo>
                <a:close/>
                <a:moveTo>
                  <a:pt x="2631979" y="1006714"/>
                </a:moveTo>
                <a:lnTo>
                  <a:pt x="2646393" y="989985"/>
                </a:lnTo>
                <a:cubicBezTo>
                  <a:pt x="2687664" y="949497"/>
                  <a:pt x="2734375" y="925941"/>
                  <a:pt x="2788676" y="925941"/>
                </a:cubicBezTo>
                <a:cubicBezTo>
                  <a:pt x="2861077" y="925941"/>
                  <a:pt x="2920055" y="944772"/>
                  <a:pt x="2970664" y="975372"/>
                </a:cubicBezTo>
                <a:lnTo>
                  <a:pt x="3003461" y="998780"/>
                </a:lnTo>
                <a:lnTo>
                  <a:pt x="2972132" y="978674"/>
                </a:lnTo>
                <a:cubicBezTo>
                  <a:pt x="2921170" y="950979"/>
                  <a:pt x="2861709" y="933936"/>
                  <a:pt x="2788679" y="933936"/>
                </a:cubicBezTo>
                <a:cubicBezTo>
                  <a:pt x="2739842" y="933936"/>
                  <a:pt x="2697085" y="950776"/>
                  <a:pt x="2658895" y="980245"/>
                </a:cubicBezTo>
                <a:close/>
                <a:moveTo>
                  <a:pt x="6686425" y="1006715"/>
                </a:moveTo>
                <a:lnTo>
                  <a:pt x="6700839" y="989985"/>
                </a:lnTo>
                <a:cubicBezTo>
                  <a:pt x="6742109" y="949497"/>
                  <a:pt x="6788822" y="925941"/>
                  <a:pt x="6843122" y="925941"/>
                </a:cubicBezTo>
                <a:cubicBezTo>
                  <a:pt x="6915523" y="925941"/>
                  <a:pt x="6974501" y="944772"/>
                  <a:pt x="7025110" y="975372"/>
                </a:cubicBezTo>
                <a:lnTo>
                  <a:pt x="7057908" y="998780"/>
                </a:lnTo>
                <a:lnTo>
                  <a:pt x="7026579" y="978674"/>
                </a:lnTo>
                <a:cubicBezTo>
                  <a:pt x="6975617" y="950979"/>
                  <a:pt x="6916156" y="933936"/>
                  <a:pt x="6843125" y="933936"/>
                </a:cubicBezTo>
                <a:cubicBezTo>
                  <a:pt x="6794288" y="933936"/>
                  <a:pt x="6751531" y="950776"/>
                  <a:pt x="6713341" y="980245"/>
                </a:cubicBezTo>
                <a:close/>
                <a:moveTo>
                  <a:pt x="10740868" y="1006719"/>
                </a:moveTo>
                <a:lnTo>
                  <a:pt x="10755286" y="989985"/>
                </a:lnTo>
                <a:cubicBezTo>
                  <a:pt x="10796557" y="949497"/>
                  <a:pt x="10843269" y="925941"/>
                  <a:pt x="10897570" y="925941"/>
                </a:cubicBezTo>
                <a:cubicBezTo>
                  <a:pt x="10969971" y="925941"/>
                  <a:pt x="11028948" y="944772"/>
                  <a:pt x="11079557" y="975372"/>
                </a:cubicBezTo>
                <a:lnTo>
                  <a:pt x="11112352" y="998777"/>
                </a:lnTo>
                <a:lnTo>
                  <a:pt x="11081027" y="978674"/>
                </a:lnTo>
                <a:cubicBezTo>
                  <a:pt x="11030064" y="950979"/>
                  <a:pt x="10970603" y="933936"/>
                  <a:pt x="10897573" y="933936"/>
                </a:cubicBezTo>
                <a:cubicBezTo>
                  <a:pt x="10848736" y="933936"/>
                  <a:pt x="10805978" y="950776"/>
                  <a:pt x="10767788" y="980245"/>
                </a:cubicBezTo>
                <a:close/>
                <a:moveTo>
                  <a:pt x="4009543" y="1007611"/>
                </a:moveTo>
                <a:lnTo>
                  <a:pt x="3963752" y="966379"/>
                </a:lnTo>
                <a:cubicBezTo>
                  <a:pt x="3865044" y="869695"/>
                  <a:pt x="3766336" y="770762"/>
                  <a:pt x="3568471" y="770762"/>
                </a:cubicBezTo>
                <a:cubicBezTo>
                  <a:pt x="3373482" y="770762"/>
                  <a:pt x="3275189" y="866397"/>
                  <a:pt x="3177314" y="962032"/>
                </a:cubicBezTo>
                <a:lnTo>
                  <a:pt x="3130547" y="1005925"/>
                </a:lnTo>
                <a:lnTo>
                  <a:pt x="3180174" y="953116"/>
                </a:lnTo>
                <a:cubicBezTo>
                  <a:pt x="3275709" y="847108"/>
                  <a:pt x="3374522" y="737262"/>
                  <a:pt x="3568471" y="737262"/>
                </a:cubicBezTo>
                <a:cubicBezTo>
                  <a:pt x="3764358" y="737262"/>
                  <a:pt x="3862392" y="848562"/>
                  <a:pt x="3960952" y="957973"/>
                </a:cubicBezTo>
                <a:close/>
                <a:moveTo>
                  <a:pt x="12118440" y="1007613"/>
                </a:moveTo>
                <a:lnTo>
                  <a:pt x="12072647" y="966379"/>
                </a:lnTo>
                <a:cubicBezTo>
                  <a:pt x="11973939" y="869695"/>
                  <a:pt x="11875231" y="770762"/>
                  <a:pt x="11677365" y="770762"/>
                </a:cubicBezTo>
                <a:cubicBezTo>
                  <a:pt x="11482377" y="770762"/>
                  <a:pt x="11384083" y="866397"/>
                  <a:pt x="11286209" y="962032"/>
                </a:cubicBezTo>
                <a:lnTo>
                  <a:pt x="11239434" y="1005932"/>
                </a:lnTo>
                <a:lnTo>
                  <a:pt x="11289067" y="953116"/>
                </a:lnTo>
                <a:cubicBezTo>
                  <a:pt x="11384603" y="847108"/>
                  <a:pt x="11483415" y="737262"/>
                  <a:pt x="11677365" y="737262"/>
                </a:cubicBezTo>
                <a:cubicBezTo>
                  <a:pt x="11873253" y="737262"/>
                  <a:pt x="11971286" y="848562"/>
                  <a:pt x="12069848" y="957973"/>
                </a:cubicBezTo>
                <a:close/>
                <a:moveTo>
                  <a:pt x="8063996" y="1007617"/>
                </a:moveTo>
                <a:lnTo>
                  <a:pt x="8018199" y="966379"/>
                </a:lnTo>
                <a:cubicBezTo>
                  <a:pt x="7919491" y="869695"/>
                  <a:pt x="7820783" y="770762"/>
                  <a:pt x="7622917" y="770762"/>
                </a:cubicBezTo>
                <a:cubicBezTo>
                  <a:pt x="7427929" y="770762"/>
                  <a:pt x="7329635" y="866397"/>
                  <a:pt x="7231761" y="962032"/>
                </a:cubicBezTo>
                <a:lnTo>
                  <a:pt x="7184986" y="1005932"/>
                </a:lnTo>
                <a:lnTo>
                  <a:pt x="7234619" y="953116"/>
                </a:lnTo>
                <a:cubicBezTo>
                  <a:pt x="7330155" y="847108"/>
                  <a:pt x="7428967" y="737262"/>
                  <a:pt x="7622917" y="737262"/>
                </a:cubicBezTo>
                <a:cubicBezTo>
                  <a:pt x="7818805" y="737262"/>
                  <a:pt x="7916838" y="848562"/>
                  <a:pt x="8015400" y="957973"/>
                </a:cubicBezTo>
                <a:close/>
                <a:moveTo>
                  <a:pt x="1387005" y="1007710"/>
                </a:moveTo>
                <a:lnTo>
                  <a:pt x="1359060" y="980245"/>
                </a:lnTo>
                <a:cubicBezTo>
                  <a:pt x="1320860" y="950776"/>
                  <a:pt x="1278119" y="933936"/>
                  <a:pt x="1229332" y="933936"/>
                </a:cubicBezTo>
                <a:cubicBezTo>
                  <a:pt x="1180545" y="933936"/>
                  <a:pt x="1137823" y="939245"/>
                  <a:pt x="1099657" y="948535"/>
                </a:cubicBezTo>
                <a:lnTo>
                  <a:pt x="999726" y="986117"/>
                </a:lnTo>
                <a:lnTo>
                  <a:pt x="1046687" y="960815"/>
                </a:lnTo>
                <a:cubicBezTo>
                  <a:pt x="1097341" y="939274"/>
                  <a:pt x="1156539" y="925941"/>
                  <a:pt x="1229330" y="925941"/>
                </a:cubicBezTo>
                <a:cubicBezTo>
                  <a:pt x="1283642" y="925941"/>
                  <a:pt x="1330389" y="949497"/>
                  <a:pt x="1371711" y="989985"/>
                </a:cubicBezTo>
                <a:close/>
                <a:moveTo>
                  <a:pt x="9495901" y="1007713"/>
                </a:moveTo>
                <a:lnTo>
                  <a:pt x="9467953" y="980245"/>
                </a:lnTo>
                <a:cubicBezTo>
                  <a:pt x="9429753" y="950776"/>
                  <a:pt x="9387012" y="933936"/>
                  <a:pt x="9338225" y="933936"/>
                </a:cubicBezTo>
                <a:cubicBezTo>
                  <a:pt x="9289438" y="933936"/>
                  <a:pt x="9246717" y="939245"/>
                  <a:pt x="9208551" y="948535"/>
                </a:cubicBezTo>
                <a:lnTo>
                  <a:pt x="9108619" y="986118"/>
                </a:lnTo>
                <a:lnTo>
                  <a:pt x="9155581" y="960815"/>
                </a:lnTo>
                <a:cubicBezTo>
                  <a:pt x="9206234" y="939274"/>
                  <a:pt x="9265433" y="925941"/>
                  <a:pt x="9338224" y="925941"/>
                </a:cubicBezTo>
                <a:cubicBezTo>
                  <a:pt x="9392536" y="925941"/>
                  <a:pt x="9439283" y="949497"/>
                  <a:pt x="9480604" y="989985"/>
                </a:cubicBezTo>
                <a:close/>
                <a:moveTo>
                  <a:pt x="5441456" y="1007713"/>
                </a:moveTo>
                <a:lnTo>
                  <a:pt x="5413507" y="980245"/>
                </a:lnTo>
                <a:cubicBezTo>
                  <a:pt x="5375307" y="950776"/>
                  <a:pt x="5332566" y="933936"/>
                  <a:pt x="5283779" y="933936"/>
                </a:cubicBezTo>
                <a:cubicBezTo>
                  <a:pt x="5234992" y="933936"/>
                  <a:pt x="5192271" y="939245"/>
                  <a:pt x="5154105" y="948535"/>
                </a:cubicBezTo>
                <a:lnTo>
                  <a:pt x="5054174" y="986118"/>
                </a:lnTo>
                <a:lnTo>
                  <a:pt x="5101135" y="960815"/>
                </a:lnTo>
                <a:cubicBezTo>
                  <a:pt x="5151787" y="939274"/>
                  <a:pt x="5210987" y="925941"/>
                  <a:pt x="5283779" y="925941"/>
                </a:cubicBezTo>
                <a:cubicBezTo>
                  <a:pt x="5338090" y="925941"/>
                  <a:pt x="5384837" y="949497"/>
                  <a:pt x="5426159" y="989985"/>
                </a:cubicBezTo>
                <a:close/>
                <a:moveTo>
                  <a:pt x="4117849" y="1010480"/>
                </a:moveTo>
                <a:lnTo>
                  <a:pt x="4144938" y="987343"/>
                </a:lnTo>
                <a:cubicBezTo>
                  <a:pt x="4233073" y="912233"/>
                  <a:pt x="4330104" y="843429"/>
                  <a:pt x="4503986" y="843429"/>
                </a:cubicBezTo>
                <a:cubicBezTo>
                  <a:pt x="4649268" y="843429"/>
                  <a:pt x="4740361" y="891209"/>
                  <a:pt x="4818062" y="950934"/>
                </a:cubicBezTo>
                <a:lnTo>
                  <a:pt x="4887267" y="1008694"/>
                </a:lnTo>
                <a:lnTo>
                  <a:pt x="4821021" y="959171"/>
                </a:lnTo>
                <a:cubicBezTo>
                  <a:pt x="4743359" y="905758"/>
                  <a:pt x="4650766" y="862138"/>
                  <a:pt x="4503985" y="862138"/>
                </a:cubicBezTo>
                <a:cubicBezTo>
                  <a:pt x="4328844" y="862138"/>
                  <a:pt x="4231454" y="923836"/>
                  <a:pt x="4142845" y="991380"/>
                </a:cubicBezTo>
                <a:close/>
                <a:moveTo>
                  <a:pt x="63397" y="1010484"/>
                </a:moveTo>
                <a:lnTo>
                  <a:pt x="90490" y="987343"/>
                </a:lnTo>
                <a:cubicBezTo>
                  <a:pt x="178627" y="912233"/>
                  <a:pt x="275656" y="843429"/>
                  <a:pt x="449539" y="843429"/>
                </a:cubicBezTo>
                <a:cubicBezTo>
                  <a:pt x="594820" y="843429"/>
                  <a:pt x="685914" y="891209"/>
                  <a:pt x="763612" y="950934"/>
                </a:cubicBezTo>
                <a:lnTo>
                  <a:pt x="832818" y="1008693"/>
                </a:lnTo>
                <a:lnTo>
                  <a:pt x="766573" y="959171"/>
                </a:lnTo>
                <a:cubicBezTo>
                  <a:pt x="688911" y="905758"/>
                  <a:pt x="596318" y="862138"/>
                  <a:pt x="449538" y="862138"/>
                </a:cubicBezTo>
                <a:cubicBezTo>
                  <a:pt x="274396" y="862138"/>
                  <a:pt x="177007" y="923836"/>
                  <a:pt x="88397" y="991380"/>
                </a:cubicBezTo>
                <a:close/>
                <a:moveTo>
                  <a:pt x="8172289" y="1010486"/>
                </a:moveTo>
                <a:lnTo>
                  <a:pt x="8199384" y="987343"/>
                </a:lnTo>
                <a:cubicBezTo>
                  <a:pt x="8287521" y="912233"/>
                  <a:pt x="8384550" y="843429"/>
                  <a:pt x="8558433" y="843429"/>
                </a:cubicBezTo>
                <a:cubicBezTo>
                  <a:pt x="8703715" y="843429"/>
                  <a:pt x="8794808" y="891209"/>
                  <a:pt x="8872506" y="950934"/>
                </a:cubicBezTo>
                <a:lnTo>
                  <a:pt x="8941709" y="1008691"/>
                </a:lnTo>
                <a:lnTo>
                  <a:pt x="8875467" y="959171"/>
                </a:lnTo>
                <a:cubicBezTo>
                  <a:pt x="8797805" y="905758"/>
                  <a:pt x="8705212" y="862138"/>
                  <a:pt x="8558432" y="862138"/>
                </a:cubicBezTo>
                <a:cubicBezTo>
                  <a:pt x="8383290" y="862138"/>
                  <a:pt x="8285901" y="923836"/>
                  <a:pt x="8197292" y="991380"/>
                </a:cubicBezTo>
                <a:close/>
                <a:moveTo>
                  <a:pt x="959465" y="1011520"/>
                </a:moveTo>
                <a:lnTo>
                  <a:pt x="976486" y="998640"/>
                </a:lnTo>
                <a:lnTo>
                  <a:pt x="993691" y="989369"/>
                </a:lnTo>
                <a:close/>
                <a:moveTo>
                  <a:pt x="5013913" y="1011521"/>
                </a:moveTo>
                <a:lnTo>
                  <a:pt x="5030933" y="998640"/>
                </a:lnTo>
                <a:lnTo>
                  <a:pt x="5048140" y="989369"/>
                </a:lnTo>
                <a:close/>
                <a:moveTo>
                  <a:pt x="9068357" y="1011522"/>
                </a:moveTo>
                <a:lnTo>
                  <a:pt x="9085380" y="998640"/>
                </a:lnTo>
                <a:lnTo>
                  <a:pt x="9102587" y="989368"/>
                </a:lnTo>
                <a:close/>
                <a:moveTo>
                  <a:pt x="10658834" y="1014322"/>
                </a:moveTo>
                <a:lnTo>
                  <a:pt x="10624025" y="969636"/>
                </a:lnTo>
                <a:cubicBezTo>
                  <a:pt x="10471460" y="751794"/>
                  <a:pt x="10386577" y="403247"/>
                  <a:pt x="10118578" y="403247"/>
                </a:cubicBezTo>
                <a:cubicBezTo>
                  <a:pt x="9850579" y="403247"/>
                  <a:pt x="9764789" y="751794"/>
                  <a:pt x="9611839" y="969636"/>
                </a:cubicBezTo>
                <a:lnTo>
                  <a:pt x="9579518" y="1011041"/>
                </a:lnTo>
                <a:lnTo>
                  <a:pt x="9635071" y="925196"/>
                </a:lnTo>
                <a:cubicBezTo>
                  <a:pt x="9776370" y="673271"/>
                  <a:pt x="9864859" y="306835"/>
                  <a:pt x="10118578" y="306835"/>
                </a:cubicBezTo>
                <a:cubicBezTo>
                  <a:pt x="10372296" y="306835"/>
                  <a:pt x="10460407" y="673271"/>
                  <a:pt x="10601309" y="925196"/>
                </a:cubicBezTo>
                <a:close/>
                <a:moveTo>
                  <a:pt x="6604386" y="1014323"/>
                </a:moveTo>
                <a:lnTo>
                  <a:pt x="6569577" y="969636"/>
                </a:lnTo>
                <a:cubicBezTo>
                  <a:pt x="6417013" y="751794"/>
                  <a:pt x="6332129" y="403247"/>
                  <a:pt x="6064131" y="403247"/>
                </a:cubicBezTo>
                <a:cubicBezTo>
                  <a:pt x="5796132" y="403247"/>
                  <a:pt x="5710342" y="751794"/>
                  <a:pt x="5557392" y="969636"/>
                </a:cubicBezTo>
                <a:lnTo>
                  <a:pt x="5525074" y="1011037"/>
                </a:lnTo>
                <a:lnTo>
                  <a:pt x="5580625" y="925196"/>
                </a:lnTo>
                <a:cubicBezTo>
                  <a:pt x="5721924" y="673271"/>
                  <a:pt x="5810413" y="306835"/>
                  <a:pt x="6064131" y="306835"/>
                </a:cubicBezTo>
                <a:cubicBezTo>
                  <a:pt x="6317848" y="306835"/>
                  <a:pt x="6405959" y="673271"/>
                  <a:pt x="6546862" y="925196"/>
                </a:cubicBezTo>
                <a:close/>
                <a:moveTo>
                  <a:pt x="2549941" y="1014324"/>
                </a:moveTo>
                <a:lnTo>
                  <a:pt x="2515130" y="969636"/>
                </a:lnTo>
                <a:cubicBezTo>
                  <a:pt x="2362566" y="751794"/>
                  <a:pt x="2277683" y="403247"/>
                  <a:pt x="2009683" y="403247"/>
                </a:cubicBezTo>
                <a:cubicBezTo>
                  <a:pt x="1741685" y="403247"/>
                  <a:pt x="1655894" y="751794"/>
                  <a:pt x="1502945" y="969636"/>
                </a:cubicBezTo>
                <a:lnTo>
                  <a:pt x="1470626" y="1011039"/>
                </a:lnTo>
                <a:lnTo>
                  <a:pt x="1526177" y="925196"/>
                </a:lnTo>
                <a:cubicBezTo>
                  <a:pt x="1667475" y="673271"/>
                  <a:pt x="1755965" y="306835"/>
                  <a:pt x="2009683" y="306835"/>
                </a:cubicBezTo>
                <a:cubicBezTo>
                  <a:pt x="2263402" y="306835"/>
                  <a:pt x="2351513" y="673271"/>
                  <a:pt x="2492415" y="925196"/>
                </a:cubicBezTo>
                <a:close/>
                <a:moveTo>
                  <a:pt x="64150" y="1015553"/>
                </a:moveTo>
                <a:lnTo>
                  <a:pt x="91984" y="994361"/>
                </a:lnTo>
                <a:cubicBezTo>
                  <a:pt x="180949" y="926839"/>
                  <a:pt x="276794" y="866535"/>
                  <a:pt x="449538" y="866535"/>
                </a:cubicBezTo>
                <a:cubicBezTo>
                  <a:pt x="594730" y="866535"/>
                  <a:pt x="685812" y="909256"/>
                  <a:pt x="763527" y="962657"/>
                </a:cubicBezTo>
                <a:lnTo>
                  <a:pt x="834294" y="1015448"/>
                </a:lnTo>
                <a:lnTo>
                  <a:pt x="766494" y="970683"/>
                </a:lnTo>
                <a:cubicBezTo>
                  <a:pt x="688835" y="923533"/>
                  <a:pt x="596258" y="885084"/>
                  <a:pt x="449537" y="885084"/>
                </a:cubicBezTo>
                <a:cubicBezTo>
                  <a:pt x="274516" y="885084"/>
                  <a:pt x="177606" y="939227"/>
                  <a:pt x="88892" y="998879"/>
                </a:cubicBezTo>
                <a:close/>
                <a:moveTo>
                  <a:pt x="8173043" y="1015554"/>
                </a:moveTo>
                <a:lnTo>
                  <a:pt x="8200878" y="994361"/>
                </a:lnTo>
                <a:cubicBezTo>
                  <a:pt x="8289843" y="926839"/>
                  <a:pt x="8385688" y="866535"/>
                  <a:pt x="8558432" y="866535"/>
                </a:cubicBezTo>
                <a:cubicBezTo>
                  <a:pt x="8703624" y="866535"/>
                  <a:pt x="8794706" y="909256"/>
                  <a:pt x="8872421" y="962657"/>
                </a:cubicBezTo>
                <a:lnTo>
                  <a:pt x="8943193" y="1015452"/>
                </a:lnTo>
                <a:lnTo>
                  <a:pt x="8875388" y="970683"/>
                </a:lnTo>
                <a:cubicBezTo>
                  <a:pt x="8797730" y="923533"/>
                  <a:pt x="8705153" y="885084"/>
                  <a:pt x="8558432" y="885084"/>
                </a:cubicBezTo>
                <a:cubicBezTo>
                  <a:pt x="8383410" y="885084"/>
                  <a:pt x="8286501" y="939227"/>
                  <a:pt x="8197787" y="998879"/>
                </a:cubicBezTo>
                <a:close/>
                <a:moveTo>
                  <a:pt x="4118592" y="1015556"/>
                </a:moveTo>
                <a:lnTo>
                  <a:pt x="4146431" y="994361"/>
                </a:lnTo>
                <a:cubicBezTo>
                  <a:pt x="4235397" y="926839"/>
                  <a:pt x="4331242" y="866535"/>
                  <a:pt x="4503985" y="866535"/>
                </a:cubicBezTo>
                <a:cubicBezTo>
                  <a:pt x="4649178" y="866535"/>
                  <a:pt x="4740260" y="909256"/>
                  <a:pt x="4817976" y="962657"/>
                </a:cubicBezTo>
                <a:lnTo>
                  <a:pt x="4888741" y="1015448"/>
                </a:lnTo>
                <a:lnTo>
                  <a:pt x="4820942" y="970683"/>
                </a:lnTo>
                <a:cubicBezTo>
                  <a:pt x="4743284" y="923533"/>
                  <a:pt x="4650707" y="885084"/>
                  <a:pt x="4503986" y="885084"/>
                </a:cubicBezTo>
                <a:cubicBezTo>
                  <a:pt x="4328963" y="885084"/>
                  <a:pt x="4232054" y="939227"/>
                  <a:pt x="4143340" y="998879"/>
                </a:cubicBezTo>
                <a:close/>
                <a:moveTo>
                  <a:pt x="10736438" y="1015892"/>
                </a:moveTo>
                <a:lnTo>
                  <a:pt x="10755132" y="996277"/>
                </a:lnTo>
                <a:cubicBezTo>
                  <a:pt x="10796441" y="959646"/>
                  <a:pt x="10843205" y="938333"/>
                  <a:pt x="10897573" y="938333"/>
                </a:cubicBezTo>
                <a:cubicBezTo>
                  <a:pt x="10970063" y="938333"/>
                  <a:pt x="11029092" y="955368"/>
                  <a:pt x="11079725" y="983050"/>
                </a:cubicBezTo>
                <a:lnTo>
                  <a:pt x="11124104" y="1011692"/>
                </a:lnTo>
                <a:lnTo>
                  <a:pt x="11082363" y="987583"/>
                </a:lnTo>
                <a:cubicBezTo>
                  <a:pt x="11031041" y="962445"/>
                  <a:pt x="10971051" y="946807"/>
                  <a:pt x="10897571" y="946807"/>
                </a:cubicBezTo>
                <a:cubicBezTo>
                  <a:pt x="10848764" y="946807"/>
                  <a:pt x="10806028" y="961874"/>
                  <a:pt x="10767852" y="988242"/>
                </a:cubicBezTo>
                <a:close/>
                <a:moveTo>
                  <a:pt x="6681990" y="1015892"/>
                </a:moveTo>
                <a:lnTo>
                  <a:pt x="6700685" y="996277"/>
                </a:lnTo>
                <a:cubicBezTo>
                  <a:pt x="6741993" y="959646"/>
                  <a:pt x="6788757" y="938333"/>
                  <a:pt x="6843125" y="938333"/>
                </a:cubicBezTo>
                <a:cubicBezTo>
                  <a:pt x="6915616" y="938333"/>
                  <a:pt x="6974644" y="955368"/>
                  <a:pt x="7025277" y="983050"/>
                </a:cubicBezTo>
                <a:lnTo>
                  <a:pt x="7069652" y="1011690"/>
                </a:lnTo>
                <a:lnTo>
                  <a:pt x="7027915" y="987583"/>
                </a:lnTo>
                <a:cubicBezTo>
                  <a:pt x="6976593" y="962445"/>
                  <a:pt x="6916604" y="946807"/>
                  <a:pt x="6843123" y="946807"/>
                </a:cubicBezTo>
                <a:cubicBezTo>
                  <a:pt x="6794316" y="946807"/>
                  <a:pt x="6751580" y="961874"/>
                  <a:pt x="6713405" y="988242"/>
                </a:cubicBezTo>
                <a:close/>
                <a:moveTo>
                  <a:pt x="2627543" y="1015892"/>
                </a:moveTo>
                <a:lnTo>
                  <a:pt x="2646238" y="996277"/>
                </a:lnTo>
                <a:cubicBezTo>
                  <a:pt x="2687547" y="959646"/>
                  <a:pt x="2734310" y="938333"/>
                  <a:pt x="2788679" y="938333"/>
                </a:cubicBezTo>
                <a:cubicBezTo>
                  <a:pt x="2861170" y="938333"/>
                  <a:pt x="2920198" y="955368"/>
                  <a:pt x="2970831" y="983050"/>
                </a:cubicBezTo>
                <a:lnTo>
                  <a:pt x="3015212" y="1011694"/>
                </a:lnTo>
                <a:lnTo>
                  <a:pt x="2973468" y="987583"/>
                </a:lnTo>
                <a:cubicBezTo>
                  <a:pt x="2922147" y="962445"/>
                  <a:pt x="2862157" y="946807"/>
                  <a:pt x="2788676" y="946807"/>
                </a:cubicBezTo>
                <a:cubicBezTo>
                  <a:pt x="2739870" y="946807"/>
                  <a:pt x="2697133" y="961874"/>
                  <a:pt x="2658958" y="988242"/>
                </a:cubicBezTo>
                <a:close/>
                <a:moveTo>
                  <a:pt x="10655356" y="1015930"/>
                </a:moveTo>
                <a:lnTo>
                  <a:pt x="10583716" y="930284"/>
                </a:lnTo>
                <a:cubicBezTo>
                  <a:pt x="10454363" y="747478"/>
                  <a:pt x="10362263" y="503736"/>
                  <a:pt x="10118578" y="503736"/>
                </a:cubicBezTo>
                <a:cubicBezTo>
                  <a:pt x="9874892" y="503736"/>
                  <a:pt x="9782043" y="747478"/>
                  <a:pt x="9652265" y="930284"/>
                </a:cubicBezTo>
                <a:lnTo>
                  <a:pt x="9581311" y="1014899"/>
                </a:lnTo>
                <a:lnTo>
                  <a:pt x="9634607" y="943481"/>
                </a:lnTo>
                <a:cubicBezTo>
                  <a:pt x="9775884" y="725145"/>
                  <a:pt x="9864755" y="407564"/>
                  <a:pt x="10118578" y="407564"/>
                </a:cubicBezTo>
                <a:cubicBezTo>
                  <a:pt x="10372401" y="407564"/>
                  <a:pt x="10460548" y="725145"/>
                  <a:pt x="10601418" y="943481"/>
                </a:cubicBezTo>
                <a:close/>
                <a:moveTo>
                  <a:pt x="6600918" y="1015942"/>
                </a:moveTo>
                <a:lnTo>
                  <a:pt x="6529268" y="930284"/>
                </a:lnTo>
                <a:cubicBezTo>
                  <a:pt x="6399916" y="747478"/>
                  <a:pt x="6307815" y="503736"/>
                  <a:pt x="6064131" y="503736"/>
                </a:cubicBezTo>
                <a:cubicBezTo>
                  <a:pt x="5820445" y="503736"/>
                  <a:pt x="5727596" y="747478"/>
                  <a:pt x="5597818" y="930284"/>
                </a:cubicBezTo>
                <a:lnTo>
                  <a:pt x="5526863" y="1014899"/>
                </a:lnTo>
                <a:lnTo>
                  <a:pt x="5580160" y="943481"/>
                </a:lnTo>
                <a:cubicBezTo>
                  <a:pt x="5721437" y="725145"/>
                  <a:pt x="5810308" y="407564"/>
                  <a:pt x="6064131" y="407564"/>
                </a:cubicBezTo>
                <a:cubicBezTo>
                  <a:pt x="6317953" y="407564"/>
                  <a:pt x="6406100" y="725145"/>
                  <a:pt x="6546971" y="943481"/>
                </a:cubicBezTo>
                <a:close/>
                <a:moveTo>
                  <a:pt x="2546472" y="1015942"/>
                </a:moveTo>
                <a:lnTo>
                  <a:pt x="2474821" y="930284"/>
                </a:lnTo>
                <a:cubicBezTo>
                  <a:pt x="2345468" y="747478"/>
                  <a:pt x="2253368" y="503736"/>
                  <a:pt x="2009683" y="503736"/>
                </a:cubicBezTo>
                <a:cubicBezTo>
                  <a:pt x="1765998" y="503736"/>
                  <a:pt x="1673148" y="747478"/>
                  <a:pt x="1543370" y="930284"/>
                </a:cubicBezTo>
                <a:lnTo>
                  <a:pt x="1472419" y="1014896"/>
                </a:lnTo>
                <a:lnTo>
                  <a:pt x="1525713" y="943481"/>
                </a:lnTo>
                <a:cubicBezTo>
                  <a:pt x="1666989" y="725145"/>
                  <a:pt x="1755859" y="407564"/>
                  <a:pt x="2009683" y="407564"/>
                </a:cubicBezTo>
                <a:cubicBezTo>
                  <a:pt x="2263507" y="407564"/>
                  <a:pt x="2351654" y="725145"/>
                  <a:pt x="2492524" y="943481"/>
                </a:cubicBezTo>
                <a:close/>
                <a:moveTo>
                  <a:pt x="5006172" y="1020646"/>
                </a:moveTo>
                <a:lnTo>
                  <a:pt x="5030539" y="1003994"/>
                </a:lnTo>
                <a:lnTo>
                  <a:pt x="5047716" y="996614"/>
                </a:lnTo>
                <a:lnTo>
                  <a:pt x="5051759" y="994275"/>
                </a:lnTo>
                <a:lnTo>
                  <a:pt x="5058204" y="992108"/>
                </a:lnTo>
                <a:lnTo>
                  <a:pt x="5140641" y="956690"/>
                </a:lnTo>
                <a:cubicBezTo>
                  <a:pt x="5182149" y="945099"/>
                  <a:pt x="5229164" y="938333"/>
                  <a:pt x="5283779" y="938333"/>
                </a:cubicBezTo>
                <a:cubicBezTo>
                  <a:pt x="5338103" y="938333"/>
                  <a:pt x="5384861" y="959646"/>
                  <a:pt x="5426193" y="996277"/>
                </a:cubicBezTo>
                <a:lnTo>
                  <a:pt x="5444775" y="1015757"/>
                </a:lnTo>
                <a:lnTo>
                  <a:pt x="5413486" y="988242"/>
                </a:lnTo>
                <a:cubicBezTo>
                  <a:pt x="5375289" y="961874"/>
                  <a:pt x="5332555" y="946807"/>
                  <a:pt x="5283778" y="946807"/>
                </a:cubicBezTo>
                <a:cubicBezTo>
                  <a:pt x="5235001" y="946807"/>
                  <a:pt x="5192283" y="951554"/>
                  <a:pt x="5154117" y="959860"/>
                </a:cubicBezTo>
                <a:lnTo>
                  <a:pt x="5058204" y="992108"/>
                </a:lnTo>
                <a:lnTo>
                  <a:pt x="5047716" y="996614"/>
                </a:lnTo>
                <a:close/>
                <a:moveTo>
                  <a:pt x="951725" y="1020646"/>
                </a:moveTo>
                <a:lnTo>
                  <a:pt x="976092" y="1003994"/>
                </a:lnTo>
                <a:lnTo>
                  <a:pt x="993269" y="996614"/>
                </a:lnTo>
                <a:lnTo>
                  <a:pt x="997312" y="994275"/>
                </a:lnTo>
                <a:lnTo>
                  <a:pt x="1003756" y="992108"/>
                </a:lnTo>
                <a:lnTo>
                  <a:pt x="1086193" y="956690"/>
                </a:lnTo>
                <a:cubicBezTo>
                  <a:pt x="1127702" y="945099"/>
                  <a:pt x="1174716" y="938333"/>
                  <a:pt x="1229332" y="938333"/>
                </a:cubicBezTo>
                <a:cubicBezTo>
                  <a:pt x="1283655" y="938333"/>
                  <a:pt x="1330413" y="959646"/>
                  <a:pt x="1371745" y="996277"/>
                </a:cubicBezTo>
                <a:lnTo>
                  <a:pt x="1390328" y="1015757"/>
                </a:lnTo>
                <a:lnTo>
                  <a:pt x="1359038" y="988242"/>
                </a:lnTo>
                <a:cubicBezTo>
                  <a:pt x="1320842" y="961874"/>
                  <a:pt x="1278107" y="946807"/>
                  <a:pt x="1229330" y="946807"/>
                </a:cubicBezTo>
                <a:cubicBezTo>
                  <a:pt x="1180553" y="946807"/>
                  <a:pt x="1137836" y="951554"/>
                  <a:pt x="1099669" y="959860"/>
                </a:cubicBezTo>
                <a:lnTo>
                  <a:pt x="1003756" y="992108"/>
                </a:lnTo>
                <a:lnTo>
                  <a:pt x="993269" y="996614"/>
                </a:lnTo>
                <a:close/>
                <a:moveTo>
                  <a:pt x="9060618" y="1020647"/>
                </a:moveTo>
                <a:lnTo>
                  <a:pt x="9084986" y="1003994"/>
                </a:lnTo>
                <a:lnTo>
                  <a:pt x="9102164" y="996613"/>
                </a:lnTo>
                <a:lnTo>
                  <a:pt x="9106207" y="994275"/>
                </a:lnTo>
                <a:lnTo>
                  <a:pt x="9112648" y="992109"/>
                </a:lnTo>
                <a:lnTo>
                  <a:pt x="9195087" y="956690"/>
                </a:lnTo>
                <a:cubicBezTo>
                  <a:pt x="9236595" y="945099"/>
                  <a:pt x="9283609" y="938333"/>
                  <a:pt x="9338225" y="938333"/>
                </a:cubicBezTo>
                <a:cubicBezTo>
                  <a:pt x="9392548" y="938333"/>
                  <a:pt x="9439307" y="959646"/>
                  <a:pt x="9480639" y="996277"/>
                </a:cubicBezTo>
                <a:lnTo>
                  <a:pt x="9499219" y="1015754"/>
                </a:lnTo>
                <a:lnTo>
                  <a:pt x="9467933" y="988242"/>
                </a:lnTo>
                <a:cubicBezTo>
                  <a:pt x="9429737" y="961874"/>
                  <a:pt x="9387002" y="946807"/>
                  <a:pt x="9338225" y="946807"/>
                </a:cubicBezTo>
                <a:cubicBezTo>
                  <a:pt x="9289448" y="946807"/>
                  <a:pt x="9246731" y="951554"/>
                  <a:pt x="9208564" y="959860"/>
                </a:cubicBezTo>
                <a:lnTo>
                  <a:pt x="9112648" y="992109"/>
                </a:lnTo>
                <a:lnTo>
                  <a:pt x="9102164" y="996613"/>
                </a:lnTo>
                <a:close/>
                <a:moveTo>
                  <a:pt x="12126611" y="1020811"/>
                </a:moveTo>
                <a:lnTo>
                  <a:pt x="12072524" y="978477"/>
                </a:lnTo>
                <a:cubicBezTo>
                  <a:pt x="11973744" y="894575"/>
                  <a:pt x="11874931" y="809133"/>
                  <a:pt x="11677364" y="809133"/>
                </a:cubicBezTo>
                <a:cubicBezTo>
                  <a:pt x="11482616" y="809133"/>
                  <a:pt x="11384362" y="892017"/>
                  <a:pt x="11286448" y="974901"/>
                </a:cubicBezTo>
                <a:lnTo>
                  <a:pt x="11236209" y="1015742"/>
                </a:lnTo>
                <a:lnTo>
                  <a:pt x="11288987" y="966150"/>
                </a:lnTo>
                <a:cubicBezTo>
                  <a:pt x="11384522" y="872453"/>
                  <a:pt x="11483255" y="775478"/>
                  <a:pt x="11677365" y="775478"/>
                </a:cubicBezTo>
                <a:cubicBezTo>
                  <a:pt x="11873431" y="775478"/>
                  <a:pt x="11971510" y="873556"/>
                  <a:pt x="12070050" y="969915"/>
                </a:cubicBezTo>
                <a:close/>
                <a:moveTo>
                  <a:pt x="8072165" y="1020812"/>
                </a:moveTo>
                <a:lnTo>
                  <a:pt x="8018076" y="978477"/>
                </a:lnTo>
                <a:cubicBezTo>
                  <a:pt x="7919296" y="894575"/>
                  <a:pt x="7820483" y="809133"/>
                  <a:pt x="7622916" y="809133"/>
                </a:cubicBezTo>
                <a:cubicBezTo>
                  <a:pt x="7428168" y="809133"/>
                  <a:pt x="7329915" y="892017"/>
                  <a:pt x="7232001" y="974901"/>
                </a:cubicBezTo>
                <a:lnTo>
                  <a:pt x="7181759" y="1015745"/>
                </a:lnTo>
                <a:lnTo>
                  <a:pt x="7234539" y="966150"/>
                </a:lnTo>
                <a:cubicBezTo>
                  <a:pt x="7330074" y="872453"/>
                  <a:pt x="7428807" y="775478"/>
                  <a:pt x="7622917" y="775478"/>
                </a:cubicBezTo>
                <a:cubicBezTo>
                  <a:pt x="7818984" y="775478"/>
                  <a:pt x="7917063" y="873556"/>
                  <a:pt x="8015603" y="969915"/>
                </a:cubicBezTo>
                <a:close/>
                <a:moveTo>
                  <a:pt x="4017719" y="1020813"/>
                </a:moveTo>
                <a:lnTo>
                  <a:pt x="3963628" y="978477"/>
                </a:lnTo>
                <a:cubicBezTo>
                  <a:pt x="3864850" y="894575"/>
                  <a:pt x="3766036" y="809133"/>
                  <a:pt x="3568470" y="809133"/>
                </a:cubicBezTo>
                <a:cubicBezTo>
                  <a:pt x="3373721" y="809133"/>
                  <a:pt x="3275468" y="892017"/>
                  <a:pt x="3177554" y="974901"/>
                </a:cubicBezTo>
                <a:lnTo>
                  <a:pt x="3127315" y="1015743"/>
                </a:lnTo>
                <a:lnTo>
                  <a:pt x="3180093" y="966150"/>
                </a:lnTo>
                <a:cubicBezTo>
                  <a:pt x="3275629" y="872453"/>
                  <a:pt x="3374360" y="775478"/>
                  <a:pt x="3568471" y="775478"/>
                </a:cubicBezTo>
                <a:cubicBezTo>
                  <a:pt x="3764537" y="775478"/>
                  <a:pt x="3862617" y="873556"/>
                  <a:pt x="3961155" y="969915"/>
                </a:cubicBezTo>
                <a:close/>
                <a:moveTo>
                  <a:pt x="1005621" y="1021238"/>
                </a:moveTo>
                <a:lnTo>
                  <a:pt x="1046163" y="1007684"/>
                </a:lnTo>
                <a:cubicBezTo>
                  <a:pt x="1097011" y="996402"/>
                  <a:pt x="1156419" y="989421"/>
                  <a:pt x="1229330" y="989421"/>
                </a:cubicBezTo>
                <a:cubicBezTo>
                  <a:pt x="1265583" y="989421"/>
                  <a:pt x="1298470" y="994905"/>
                  <a:pt x="1328626" y="1004845"/>
                </a:cubicBezTo>
                <a:lnTo>
                  <a:pt x="1355681" y="1018604"/>
                </a:lnTo>
                <a:lnTo>
                  <a:pt x="1298013" y="1003227"/>
                </a:lnTo>
                <a:cubicBezTo>
                  <a:pt x="1276500" y="999488"/>
                  <a:pt x="1253668" y="997494"/>
                  <a:pt x="1229330" y="997494"/>
                </a:cubicBezTo>
                <a:cubicBezTo>
                  <a:pt x="1180653" y="997494"/>
                  <a:pt x="1138024" y="1000008"/>
                  <a:pt x="1099934" y="1004409"/>
                </a:cubicBezTo>
                <a:close/>
                <a:moveTo>
                  <a:pt x="9114516" y="1021239"/>
                </a:moveTo>
                <a:lnTo>
                  <a:pt x="9155058" y="1007684"/>
                </a:lnTo>
                <a:cubicBezTo>
                  <a:pt x="9205906" y="996402"/>
                  <a:pt x="9265314" y="989421"/>
                  <a:pt x="9338225" y="989421"/>
                </a:cubicBezTo>
                <a:cubicBezTo>
                  <a:pt x="9374478" y="989421"/>
                  <a:pt x="9407365" y="994905"/>
                  <a:pt x="9437520" y="1004845"/>
                </a:cubicBezTo>
                <a:lnTo>
                  <a:pt x="9464576" y="1018604"/>
                </a:lnTo>
                <a:lnTo>
                  <a:pt x="9406908" y="1003227"/>
                </a:lnTo>
                <a:cubicBezTo>
                  <a:pt x="9385395" y="999488"/>
                  <a:pt x="9362563" y="997494"/>
                  <a:pt x="9338225" y="997494"/>
                </a:cubicBezTo>
                <a:cubicBezTo>
                  <a:pt x="9289548" y="997494"/>
                  <a:pt x="9246919" y="1000008"/>
                  <a:pt x="9208829" y="1004409"/>
                </a:cubicBezTo>
                <a:close/>
                <a:moveTo>
                  <a:pt x="5060068" y="1021239"/>
                </a:moveTo>
                <a:lnTo>
                  <a:pt x="5100611" y="1007684"/>
                </a:lnTo>
                <a:cubicBezTo>
                  <a:pt x="5151458" y="996402"/>
                  <a:pt x="5210867" y="989421"/>
                  <a:pt x="5283778" y="989421"/>
                </a:cubicBezTo>
                <a:cubicBezTo>
                  <a:pt x="5320032" y="989421"/>
                  <a:pt x="5352919" y="994905"/>
                  <a:pt x="5383073" y="1004845"/>
                </a:cubicBezTo>
                <a:lnTo>
                  <a:pt x="5410129" y="1018604"/>
                </a:lnTo>
                <a:lnTo>
                  <a:pt x="5352462" y="1003227"/>
                </a:lnTo>
                <a:cubicBezTo>
                  <a:pt x="5330948" y="999488"/>
                  <a:pt x="5308116" y="997494"/>
                  <a:pt x="5283778" y="997494"/>
                </a:cubicBezTo>
                <a:cubicBezTo>
                  <a:pt x="5235100" y="997494"/>
                  <a:pt x="5192472" y="1000008"/>
                  <a:pt x="5154382" y="1004409"/>
                </a:cubicBezTo>
                <a:close/>
                <a:moveTo>
                  <a:pt x="2625209" y="1022249"/>
                </a:moveTo>
                <a:lnTo>
                  <a:pt x="2646257" y="1002489"/>
                </a:lnTo>
                <a:cubicBezTo>
                  <a:pt x="2687562" y="969713"/>
                  <a:pt x="2734320" y="950644"/>
                  <a:pt x="2788676" y="950644"/>
                </a:cubicBezTo>
                <a:cubicBezTo>
                  <a:pt x="2885312" y="950644"/>
                  <a:pt x="2958033" y="977740"/>
                  <a:pt x="3018840" y="1018385"/>
                </a:cubicBezTo>
                <a:lnTo>
                  <a:pt x="3019683" y="1019084"/>
                </a:lnTo>
                <a:lnTo>
                  <a:pt x="2919033" y="976190"/>
                </a:lnTo>
                <a:cubicBezTo>
                  <a:pt x="2880620" y="965553"/>
                  <a:pt x="2837644" y="959437"/>
                  <a:pt x="2788676" y="959437"/>
                </a:cubicBezTo>
                <a:cubicBezTo>
                  <a:pt x="2739890" y="959437"/>
                  <a:pt x="2697168" y="972732"/>
                  <a:pt x="2659004" y="995997"/>
                </a:cubicBezTo>
                <a:close/>
                <a:moveTo>
                  <a:pt x="10734102" y="1022250"/>
                </a:moveTo>
                <a:lnTo>
                  <a:pt x="10755152" y="1002489"/>
                </a:lnTo>
                <a:cubicBezTo>
                  <a:pt x="10796457" y="969713"/>
                  <a:pt x="10843214" y="950644"/>
                  <a:pt x="10897571" y="950644"/>
                </a:cubicBezTo>
                <a:cubicBezTo>
                  <a:pt x="10994206" y="950644"/>
                  <a:pt x="11066927" y="977740"/>
                  <a:pt x="11127734" y="1018385"/>
                </a:cubicBezTo>
                <a:lnTo>
                  <a:pt x="11128577" y="1019084"/>
                </a:lnTo>
                <a:lnTo>
                  <a:pt x="11027927" y="976190"/>
                </a:lnTo>
                <a:cubicBezTo>
                  <a:pt x="10989514" y="965553"/>
                  <a:pt x="10946538" y="959437"/>
                  <a:pt x="10897571" y="959437"/>
                </a:cubicBezTo>
                <a:cubicBezTo>
                  <a:pt x="10848784" y="959437"/>
                  <a:pt x="10806063" y="972732"/>
                  <a:pt x="10767898" y="995997"/>
                </a:cubicBezTo>
                <a:close/>
                <a:moveTo>
                  <a:pt x="6679654" y="1022251"/>
                </a:moveTo>
                <a:lnTo>
                  <a:pt x="6700704" y="1002489"/>
                </a:lnTo>
                <a:cubicBezTo>
                  <a:pt x="6742009" y="969713"/>
                  <a:pt x="6788766" y="950644"/>
                  <a:pt x="6843123" y="950644"/>
                </a:cubicBezTo>
                <a:cubicBezTo>
                  <a:pt x="6939758" y="950644"/>
                  <a:pt x="7012479" y="977740"/>
                  <a:pt x="7073287" y="1018385"/>
                </a:cubicBezTo>
                <a:lnTo>
                  <a:pt x="7074130" y="1019084"/>
                </a:lnTo>
                <a:lnTo>
                  <a:pt x="6973479" y="976190"/>
                </a:lnTo>
                <a:cubicBezTo>
                  <a:pt x="6935066" y="965553"/>
                  <a:pt x="6892090" y="959437"/>
                  <a:pt x="6843123" y="959437"/>
                </a:cubicBezTo>
                <a:cubicBezTo>
                  <a:pt x="6794336" y="959437"/>
                  <a:pt x="6751615" y="972732"/>
                  <a:pt x="6713451" y="995997"/>
                </a:cubicBezTo>
                <a:close/>
                <a:moveTo>
                  <a:pt x="59616" y="1023902"/>
                </a:moveTo>
                <a:lnTo>
                  <a:pt x="91568" y="1002399"/>
                </a:lnTo>
                <a:cubicBezTo>
                  <a:pt x="180380" y="942860"/>
                  <a:pt x="276554" y="889481"/>
                  <a:pt x="449537" y="889481"/>
                </a:cubicBezTo>
                <a:cubicBezTo>
                  <a:pt x="594699" y="889481"/>
                  <a:pt x="685696" y="927199"/>
                  <a:pt x="763344" y="974347"/>
                </a:cubicBezTo>
                <a:lnTo>
                  <a:pt x="834945" y="1021541"/>
                </a:lnTo>
                <a:lnTo>
                  <a:pt x="766416" y="982352"/>
                </a:lnTo>
                <a:cubicBezTo>
                  <a:pt x="688761" y="941508"/>
                  <a:pt x="596198" y="908186"/>
                  <a:pt x="449537" y="908186"/>
                </a:cubicBezTo>
                <a:cubicBezTo>
                  <a:pt x="274576" y="908186"/>
                  <a:pt x="177501" y="955179"/>
                  <a:pt x="88836" y="1006837"/>
                </a:cubicBezTo>
                <a:close/>
                <a:moveTo>
                  <a:pt x="8168505" y="1023906"/>
                </a:moveTo>
                <a:lnTo>
                  <a:pt x="8200463" y="1002400"/>
                </a:lnTo>
                <a:cubicBezTo>
                  <a:pt x="8289274" y="942860"/>
                  <a:pt x="8385449" y="889481"/>
                  <a:pt x="8558432" y="889481"/>
                </a:cubicBezTo>
                <a:cubicBezTo>
                  <a:pt x="8703595" y="889481"/>
                  <a:pt x="8794591" y="927199"/>
                  <a:pt x="8872239" y="974347"/>
                </a:cubicBezTo>
                <a:lnTo>
                  <a:pt x="8943839" y="1021540"/>
                </a:lnTo>
                <a:lnTo>
                  <a:pt x="8875310" y="982352"/>
                </a:lnTo>
                <a:cubicBezTo>
                  <a:pt x="8797655" y="941508"/>
                  <a:pt x="8705092" y="908186"/>
                  <a:pt x="8558432" y="908186"/>
                </a:cubicBezTo>
                <a:cubicBezTo>
                  <a:pt x="8383470" y="908186"/>
                  <a:pt x="8286396" y="955179"/>
                  <a:pt x="8197731" y="1006838"/>
                </a:cubicBezTo>
                <a:close/>
                <a:moveTo>
                  <a:pt x="4114056" y="1023907"/>
                </a:moveTo>
                <a:lnTo>
                  <a:pt x="4146015" y="1002400"/>
                </a:lnTo>
                <a:cubicBezTo>
                  <a:pt x="4234827" y="942860"/>
                  <a:pt x="4331002" y="889481"/>
                  <a:pt x="4503986" y="889481"/>
                </a:cubicBezTo>
                <a:cubicBezTo>
                  <a:pt x="4649148" y="889481"/>
                  <a:pt x="4740144" y="927199"/>
                  <a:pt x="4817792" y="974347"/>
                </a:cubicBezTo>
                <a:lnTo>
                  <a:pt x="4889391" y="1021540"/>
                </a:lnTo>
                <a:lnTo>
                  <a:pt x="4820863" y="982352"/>
                </a:lnTo>
                <a:cubicBezTo>
                  <a:pt x="4743208" y="941508"/>
                  <a:pt x="4650645" y="908186"/>
                  <a:pt x="4503985" y="908186"/>
                </a:cubicBezTo>
                <a:cubicBezTo>
                  <a:pt x="4329023" y="908186"/>
                  <a:pt x="4231949" y="955179"/>
                  <a:pt x="4143284" y="1006838"/>
                </a:cubicBezTo>
                <a:close/>
                <a:moveTo>
                  <a:pt x="5006198" y="1024485"/>
                </a:moveTo>
                <a:lnTo>
                  <a:pt x="5030411" y="1009650"/>
                </a:lnTo>
                <a:lnTo>
                  <a:pt x="5050187" y="1002023"/>
                </a:lnTo>
                <a:lnTo>
                  <a:pt x="5051512" y="1001346"/>
                </a:lnTo>
                <a:lnTo>
                  <a:pt x="5053373" y="1000794"/>
                </a:lnTo>
                <a:lnTo>
                  <a:pt x="5140597" y="967154"/>
                </a:lnTo>
                <a:cubicBezTo>
                  <a:pt x="5182130" y="956733"/>
                  <a:pt x="5229163" y="950644"/>
                  <a:pt x="5283778" y="950644"/>
                </a:cubicBezTo>
                <a:cubicBezTo>
                  <a:pt x="5338102" y="950644"/>
                  <a:pt x="5384862" y="969713"/>
                  <a:pt x="5426197" y="1002489"/>
                </a:cubicBezTo>
                <a:lnTo>
                  <a:pt x="5446101" y="1021157"/>
                </a:lnTo>
                <a:lnTo>
                  <a:pt x="5413648" y="995997"/>
                </a:lnTo>
                <a:cubicBezTo>
                  <a:pt x="5375412" y="972732"/>
                  <a:pt x="5332626" y="959437"/>
                  <a:pt x="5283778" y="959437"/>
                </a:cubicBezTo>
                <a:cubicBezTo>
                  <a:pt x="5234930" y="959437"/>
                  <a:pt x="5192159" y="963628"/>
                  <a:pt x="5153955" y="970962"/>
                </a:cubicBezTo>
                <a:lnTo>
                  <a:pt x="5053373" y="1000794"/>
                </a:lnTo>
                <a:lnTo>
                  <a:pt x="5050187" y="1002023"/>
                </a:lnTo>
                <a:close/>
                <a:moveTo>
                  <a:pt x="951746" y="1024487"/>
                </a:moveTo>
                <a:lnTo>
                  <a:pt x="975963" y="1009650"/>
                </a:lnTo>
                <a:lnTo>
                  <a:pt x="995742" y="1002022"/>
                </a:lnTo>
                <a:lnTo>
                  <a:pt x="997066" y="1001346"/>
                </a:lnTo>
                <a:lnTo>
                  <a:pt x="998922" y="1000795"/>
                </a:lnTo>
                <a:lnTo>
                  <a:pt x="1086148" y="967154"/>
                </a:lnTo>
                <a:cubicBezTo>
                  <a:pt x="1127682" y="956733"/>
                  <a:pt x="1174715" y="950644"/>
                  <a:pt x="1229330" y="950644"/>
                </a:cubicBezTo>
                <a:cubicBezTo>
                  <a:pt x="1283654" y="950644"/>
                  <a:pt x="1330414" y="969713"/>
                  <a:pt x="1371748" y="1002489"/>
                </a:cubicBezTo>
                <a:lnTo>
                  <a:pt x="1391648" y="1021153"/>
                </a:lnTo>
                <a:lnTo>
                  <a:pt x="1359200" y="995997"/>
                </a:lnTo>
                <a:cubicBezTo>
                  <a:pt x="1320966" y="972732"/>
                  <a:pt x="1278178" y="959437"/>
                  <a:pt x="1229331" y="959437"/>
                </a:cubicBezTo>
                <a:cubicBezTo>
                  <a:pt x="1180484" y="959437"/>
                  <a:pt x="1137713" y="963628"/>
                  <a:pt x="1099506" y="970962"/>
                </a:cubicBezTo>
                <a:lnTo>
                  <a:pt x="998922" y="1000795"/>
                </a:lnTo>
                <a:lnTo>
                  <a:pt x="995742" y="1002022"/>
                </a:lnTo>
                <a:close/>
                <a:moveTo>
                  <a:pt x="9060637" y="1024488"/>
                </a:moveTo>
                <a:lnTo>
                  <a:pt x="9084857" y="1009650"/>
                </a:lnTo>
                <a:lnTo>
                  <a:pt x="9104639" y="1002020"/>
                </a:lnTo>
                <a:lnTo>
                  <a:pt x="9105960" y="1001346"/>
                </a:lnTo>
                <a:lnTo>
                  <a:pt x="9107814" y="1000796"/>
                </a:lnTo>
                <a:lnTo>
                  <a:pt x="9195042" y="967154"/>
                </a:lnTo>
                <a:cubicBezTo>
                  <a:pt x="9236576" y="956733"/>
                  <a:pt x="9283610" y="950644"/>
                  <a:pt x="9338225" y="950644"/>
                </a:cubicBezTo>
                <a:cubicBezTo>
                  <a:pt x="9392548" y="950644"/>
                  <a:pt x="9439308" y="969713"/>
                  <a:pt x="9480643" y="1002489"/>
                </a:cubicBezTo>
                <a:lnTo>
                  <a:pt x="9500544" y="1021155"/>
                </a:lnTo>
                <a:lnTo>
                  <a:pt x="9468094" y="995997"/>
                </a:lnTo>
                <a:cubicBezTo>
                  <a:pt x="9429859" y="972732"/>
                  <a:pt x="9387072" y="959437"/>
                  <a:pt x="9338225" y="959437"/>
                </a:cubicBezTo>
                <a:cubicBezTo>
                  <a:pt x="9289378" y="959437"/>
                  <a:pt x="9246607" y="963628"/>
                  <a:pt x="9208400" y="970962"/>
                </a:cubicBezTo>
                <a:lnTo>
                  <a:pt x="9107814" y="1000796"/>
                </a:lnTo>
                <a:lnTo>
                  <a:pt x="9104639" y="1002020"/>
                </a:lnTo>
                <a:close/>
                <a:moveTo>
                  <a:pt x="10736480" y="1025032"/>
                </a:moveTo>
                <a:lnTo>
                  <a:pt x="10755135" y="1009579"/>
                </a:lnTo>
                <a:cubicBezTo>
                  <a:pt x="10796441" y="980659"/>
                  <a:pt x="10843203" y="963833"/>
                  <a:pt x="10897571" y="963833"/>
                </a:cubicBezTo>
                <a:cubicBezTo>
                  <a:pt x="10945899" y="963833"/>
                  <a:pt x="10988235" y="969810"/>
                  <a:pt x="11026085" y="980270"/>
                </a:cubicBezTo>
                <a:lnTo>
                  <a:pt x="11123791" y="1021947"/>
                </a:lnTo>
                <a:lnTo>
                  <a:pt x="11027016" y="986396"/>
                </a:lnTo>
                <a:cubicBezTo>
                  <a:pt x="10988905" y="977331"/>
                  <a:pt x="10946258" y="972151"/>
                  <a:pt x="10897571" y="972151"/>
                </a:cubicBezTo>
                <a:cubicBezTo>
                  <a:pt x="10848804" y="972151"/>
                  <a:pt x="10806100" y="983673"/>
                  <a:pt x="10767951" y="1003837"/>
                </a:cubicBezTo>
                <a:close/>
                <a:moveTo>
                  <a:pt x="6682031" y="1025033"/>
                </a:moveTo>
                <a:lnTo>
                  <a:pt x="6700687" y="1009579"/>
                </a:lnTo>
                <a:cubicBezTo>
                  <a:pt x="6741993" y="980659"/>
                  <a:pt x="6788755" y="963833"/>
                  <a:pt x="6843123" y="963833"/>
                </a:cubicBezTo>
                <a:cubicBezTo>
                  <a:pt x="6891451" y="963833"/>
                  <a:pt x="6933787" y="969810"/>
                  <a:pt x="6971637" y="980270"/>
                </a:cubicBezTo>
                <a:lnTo>
                  <a:pt x="7069344" y="1021947"/>
                </a:lnTo>
                <a:lnTo>
                  <a:pt x="6972569" y="986396"/>
                </a:lnTo>
                <a:cubicBezTo>
                  <a:pt x="6934458" y="977331"/>
                  <a:pt x="6891811" y="972151"/>
                  <a:pt x="6843124" y="972151"/>
                </a:cubicBezTo>
                <a:cubicBezTo>
                  <a:pt x="6794357" y="972151"/>
                  <a:pt x="6751653" y="983673"/>
                  <a:pt x="6713504" y="1003837"/>
                </a:cubicBezTo>
                <a:close/>
                <a:moveTo>
                  <a:pt x="2627583" y="1025034"/>
                </a:moveTo>
                <a:lnTo>
                  <a:pt x="2646240" y="1009579"/>
                </a:lnTo>
                <a:cubicBezTo>
                  <a:pt x="2687546" y="980659"/>
                  <a:pt x="2734308" y="963833"/>
                  <a:pt x="2788676" y="963833"/>
                </a:cubicBezTo>
                <a:cubicBezTo>
                  <a:pt x="2837004" y="963833"/>
                  <a:pt x="2879340" y="969810"/>
                  <a:pt x="2917190" y="980270"/>
                </a:cubicBezTo>
                <a:lnTo>
                  <a:pt x="3014896" y="1021946"/>
                </a:lnTo>
                <a:lnTo>
                  <a:pt x="2918122" y="986396"/>
                </a:lnTo>
                <a:cubicBezTo>
                  <a:pt x="2880011" y="977331"/>
                  <a:pt x="2837364" y="972151"/>
                  <a:pt x="2788677" y="972151"/>
                </a:cubicBezTo>
                <a:cubicBezTo>
                  <a:pt x="2739910" y="972151"/>
                  <a:pt x="2697207" y="983673"/>
                  <a:pt x="2659057" y="1003837"/>
                </a:cubicBezTo>
                <a:close/>
                <a:moveTo>
                  <a:pt x="8073903" y="1027783"/>
                </a:moveTo>
                <a:lnTo>
                  <a:pt x="8017907" y="990765"/>
                </a:lnTo>
                <a:cubicBezTo>
                  <a:pt x="7919161" y="919825"/>
                  <a:pt x="7820483" y="847424"/>
                  <a:pt x="7622917" y="847424"/>
                </a:cubicBezTo>
                <a:cubicBezTo>
                  <a:pt x="7428209" y="847424"/>
                  <a:pt x="7330075" y="917496"/>
                  <a:pt x="7232211" y="987569"/>
                </a:cubicBezTo>
                <a:lnTo>
                  <a:pt x="7174823" y="1027023"/>
                </a:lnTo>
                <a:lnTo>
                  <a:pt x="7252165" y="963697"/>
                </a:lnTo>
                <a:cubicBezTo>
                  <a:pt x="7344206" y="886297"/>
                  <a:pt x="7441315" y="813450"/>
                  <a:pt x="7622916" y="813450"/>
                </a:cubicBezTo>
                <a:cubicBezTo>
                  <a:pt x="7818983" y="813450"/>
                  <a:pt x="7916973" y="898533"/>
                  <a:pt x="8015569" y="982221"/>
                </a:cubicBezTo>
                <a:close/>
                <a:moveTo>
                  <a:pt x="4019457" y="1027784"/>
                </a:moveTo>
                <a:lnTo>
                  <a:pt x="3963459" y="990765"/>
                </a:lnTo>
                <a:cubicBezTo>
                  <a:pt x="3864714" y="919825"/>
                  <a:pt x="3766036" y="847424"/>
                  <a:pt x="3568470" y="847424"/>
                </a:cubicBezTo>
                <a:cubicBezTo>
                  <a:pt x="3373762" y="847424"/>
                  <a:pt x="3275628" y="917496"/>
                  <a:pt x="3177764" y="987569"/>
                </a:cubicBezTo>
                <a:lnTo>
                  <a:pt x="3120377" y="1027023"/>
                </a:lnTo>
                <a:lnTo>
                  <a:pt x="3197718" y="963697"/>
                </a:lnTo>
                <a:cubicBezTo>
                  <a:pt x="3289759" y="886297"/>
                  <a:pt x="3386868" y="813450"/>
                  <a:pt x="3568470" y="813450"/>
                </a:cubicBezTo>
                <a:cubicBezTo>
                  <a:pt x="3764537" y="813450"/>
                  <a:pt x="3862526" y="898533"/>
                  <a:pt x="3961122" y="982221"/>
                </a:cubicBezTo>
                <a:close/>
                <a:moveTo>
                  <a:pt x="12128356" y="1027787"/>
                </a:moveTo>
                <a:lnTo>
                  <a:pt x="12072355" y="990765"/>
                </a:lnTo>
                <a:cubicBezTo>
                  <a:pt x="11973609" y="919825"/>
                  <a:pt x="11874931" y="847424"/>
                  <a:pt x="11677365" y="847424"/>
                </a:cubicBezTo>
                <a:cubicBezTo>
                  <a:pt x="11482656" y="847424"/>
                  <a:pt x="11384522" y="917496"/>
                  <a:pt x="11286658" y="987569"/>
                </a:cubicBezTo>
                <a:lnTo>
                  <a:pt x="11229276" y="1027019"/>
                </a:lnTo>
                <a:lnTo>
                  <a:pt x="11306612" y="963697"/>
                </a:lnTo>
                <a:cubicBezTo>
                  <a:pt x="11398654" y="886297"/>
                  <a:pt x="11495762" y="813450"/>
                  <a:pt x="11677364" y="813450"/>
                </a:cubicBezTo>
                <a:cubicBezTo>
                  <a:pt x="11873431" y="813450"/>
                  <a:pt x="11971420" y="898532"/>
                  <a:pt x="12070017" y="982221"/>
                </a:cubicBezTo>
                <a:close/>
                <a:moveTo>
                  <a:pt x="60559" y="1028527"/>
                </a:moveTo>
                <a:lnTo>
                  <a:pt x="92501" y="1009941"/>
                </a:lnTo>
                <a:cubicBezTo>
                  <a:pt x="181878" y="958147"/>
                  <a:pt x="277213" y="912503"/>
                  <a:pt x="449537" y="912503"/>
                </a:cubicBezTo>
                <a:cubicBezTo>
                  <a:pt x="594699" y="912503"/>
                  <a:pt x="685830" y="945196"/>
                  <a:pt x="763596" y="986061"/>
                </a:cubicBezTo>
                <a:lnTo>
                  <a:pt x="837490" y="1028217"/>
                </a:lnTo>
                <a:lnTo>
                  <a:pt x="766270" y="993780"/>
                </a:lnTo>
                <a:cubicBezTo>
                  <a:pt x="688641" y="959244"/>
                  <a:pt x="596139" y="931048"/>
                  <a:pt x="449537" y="931048"/>
                </a:cubicBezTo>
                <a:cubicBezTo>
                  <a:pt x="274995" y="931048"/>
                  <a:pt x="177711" y="970801"/>
                  <a:pt x="88982" y="1014489"/>
                </a:cubicBezTo>
                <a:close/>
                <a:moveTo>
                  <a:pt x="8169450" y="1028529"/>
                </a:moveTo>
                <a:lnTo>
                  <a:pt x="8201396" y="1009941"/>
                </a:lnTo>
                <a:cubicBezTo>
                  <a:pt x="8290773" y="958147"/>
                  <a:pt x="8386108" y="912503"/>
                  <a:pt x="8558432" y="912503"/>
                </a:cubicBezTo>
                <a:cubicBezTo>
                  <a:pt x="8703594" y="912503"/>
                  <a:pt x="8794725" y="945196"/>
                  <a:pt x="8872491" y="986061"/>
                </a:cubicBezTo>
                <a:lnTo>
                  <a:pt x="8946390" y="1028220"/>
                </a:lnTo>
                <a:lnTo>
                  <a:pt x="8875164" y="993780"/>
                </a:lnTo>
                <a:cubicBezTo>
                  <a:pt x="8797535" y="959244"/>
                  <a:pt x="8705033" y="931048"/>
                  <a:pt x="8558432" y="931048"/>
                </a:cubicBezTo>
                <a:cubicBezTo>
                  <a:pt x="8383890" y="931048"/>
                  <a:pt x="8286606" y="970801"/>
                  <a:pt x="8197877" y="1014489"/>
                </a:cubicBezTo>
                <a:close/>
                <a:moveTo>
                  <a:pt x="4115004" y="1028529"/>
                </a:moveTo>
                <a:lnTo>
                  <a:pt x="4146949" y="1009941"/>
                </a:lnTo>
                <a:cubicBezTo>
                  <a:pt x="4236326" y="958147"/>
                  <a:pt x="4331662" y="912503"/>
                  <a:pt x="4503985" y="912503"/>
                </a:cubicBezTo>
                <a:cubicBezTo>
                  <a:pt x="4649147" y="912503"/>
                  <a:pt x="4740278" y="945196"/>
                  <a:pt x="4818044" y="986061"/>
                </a:cubicBezTo>
                <a:lnTo>
                  <a:pt x="4891946" y="1028221"/>
                </a:lnTo>
                <a:lnTo>
                  <a:pt x="4820717" y="993780"/>
                </a:lnTo>
                <a:cubicBezTo>
                  <a:pt x="4743088" y="959244"/>
                  <a:pt x="4650585" y="931048"/>
                  <a:pt x="4503985" y="931048"/>
                </a:cubicBezTo>
                <a:cubicBezTo>
                  <a:pt x="4329444" y="931048"/>
                  <a:pt x="4232158" y="970801"/>
                  <a:pt x="4143430" y="1014489"/>
                </a:cubicBezTo>
                <a:close/>
                <a:moveTo>
                  <a:pt x="951150" y="1028980"/>
                </a:moveTo>
                <a:lnTo>
                  <a:pt x="975889" y="1015644"/>
                </a:lnTo>
                <a:cubicBezTo>
                  <a:pt x="1041132" y="985182"/>
                  <a:pt x="1120054" y="963833"/>
                  <a:pt x="1229331" y="963833"/>
                </a:cubicBezTo>
                <a:cubicBezTo>
                  <a:pt x="1283699" y="963833"/>
                  <a:pt x="1330488" y="980659"/>
                  <a:pt x="1371840" y="1009579"/>
                </a:cubicBezTo>
                <a:lnTo>
                  <a:pt x="1390993" y="1025424"/>
                </a:lnTo>
                <a:lnTo>
                  <a:pt x="1358917" y="1003837"/>
                </a:lnTo>
                <a:cubicBezTo>
                  <a:pt x="1320752" y="983673"/>
                  <a:pt x="1278057" y="972151"/>
                  <a:pt x="1229330" y="972151"/>
                </a:cubicBezTo>
                <a:cubicBezTo>
                  <a:pt x="1131876" y="972151"/>
                  <a:pt x="1058605" y="986681"/>
                  <a:pt x="997469" y="1008476"/>
                </a:cubicBezTo>
                <a:close/>
                <a:moveTo>
                  <a:pt x="5005595" y="1028982"/>
                </a:moveTo>
                <a:lnTo>
                  <a:pt x="5030337" y="1015644"/>
                </a:lnTo>
                <a:cubicBezTo>
                  <a:pt x="5095580" y="985182"/>
                  <a:pt x="5174502" y="963833"/>
                  <a:pt x="5283778" y="963833"/>
                </a:cubicBezTo>
                <a:cubicBezTo>
                  <a:pt x="5338147" y="963833"/>
                  <a:pt x="5384937" y="980659"/>
                  <a:pt x="5426288" y="1009579"/>
                </a:cubicBezTo>
                <a:lnTo>
                  <a:pt x="5445440" y="1025424"/>
                </a:lnTo>
                <a:lnTo>
                  <a:pt x="5413364" y="1003837"/>
                </a:lnTo>
                <a:cubicBezTo>
                  <a:pt x="5375200" y="983673"/>
                  <a:pt x="5332505" y="972151"/>
                  <a:pt x="5283778" y="972151"/>
                </a:cubicBezTo>
                <a:cubicBezTo>
                  <a:pt x="5186323" y="972151"/>
                  <a:pt x="5113054" y="986681"/>
                  <a:pt x="5051918" y="1008476"/>
                </a:cubicBezTo>
                <a:close/>
                <a:moveTo>
                  <a:pt x="9060040" y="1028983"/>
                </a:moveTo>
                <a:lnTo>
                  <a:pt x="9084783" y="1015644"/>
                </a:lnTo>
                <a:cubicBezTo>
                  <a:pt x="9150027" y="985182"/>
                  <a:pt x="9228949" y="963833"/>
                  <a:pt x="9338225" y="963833"/>
                </a:cubicBezTo>
                <a:cubicBezTo>
                  <a:pt x="9392593" y="963833"/>
                  <a:pt x="9439382" y="980659"/>
                  <a:pt x="9480734" y="1009579"/>
                </a:cubicBezTo>
                <a:lnTo>
                  <a:pt x="9499883" y="1025421"/>
                </a:lnTo>
                <a:lnTo>
                  <a:pt x="9467812" y="1003837"/>
                </a:lnTo>
                <a:cubicBezTo>
                  <a:pt x="9429647" y="983673"/>
                  <a:pt x="9386952" y="972151"/>
                  <a:pt x="9338225" y="972151"/>
                </a:cubicBezTo>
                <a:cubicBezTo>
                  <a:pt x="9240771" y="972151"/>
                  <a:pt x="9167500" y="986681"/>
                  <a:pt x="9106364" y="1008476"/>
                </a:cubicBezTo>
                <a:close/>
                <a:moveTo>
                  <a:pt x="6681198" y="1030040"/>
                </a:moveTo>
                <a:lnTo>
                  <a:pt x="6700609" y="1016114"/>
                </a:lnTo>
                <a:cubicBezTo>
                  <a:pt x="6741944" y="991050"/>
                  <a:pt x="6788734" y="976467"/>
                  <a:pt x="6843124" y="976467"/>
                </a:cubicBezTo>
                <a:cubicBezTo>
                  <a:pt x="6891472" y="976467"/>
                  <a:pt x="6933830" y="981647"/>
                  <a:pt x="6971703" y="990712"/>
                </a:cubicBezTo>
                <a:lnTo>
                  <a:pt x="7072527" y="1027959"/>
                </a:lnTo>
                <a:lnTo>
                  <a:pt x="6972479" y="996841"/>
                </a:lnTo>
                <a:cubicBezTo>
                  <a:pt x="6934388" y="989168"/>
                  <a:pt x="6891770" y="984784"/>
                  <a:pt x="6843123" y="984784"/>
                </a:cubicBezTo>
                <a:cubicBezTo>
                  <a:pt x="6794376" y="984784"/>
                  <a:pt x="6751689" y="994533"/>
                  <a:pt x="6713552" y="1011595"/>
                </a:cubicBezTo>
                <a:close/>
                <a:moveTo>
                  <a:pt x="10735644" y="1030041"/>
                </a:moveTo>
                <a:lnTo>
                  <a:pt x="10755057" y="1016114"/>
                </a:lnTo>
                <a:cubicBezTo>
                  <a:pt x="10796391" y="991050"/>
                  <a:pt x="10843180" y="976467"/>
                  <a:pt x="10897571" y="976467"/>
                </a:cubicBezTo>
                <a:cubicBezTo>
                  <a:pt x="10945918" y="976467"/>
                  <a:pt x="10988277" y="981647"/>
                  <a:pt x="11026150" y="990712"/>
                </a:cubicBezTo>
                <a:lnTo>
                  <a:pt x="11126971" y="1027958"/>
                </a:lnTo>
                <a:lnTo>
                  <a:pt x="11026927" y="996841"/>
                </a:lnTo>
                <a:cubicBezTo>
                  <a:pt x="10988836" y="989168"/>
                  <a:pt x="10946218" y="984784"/>
                  <a:pt x="10897571" y="984784"/>
                </a:cubicBezTo>
                <a:cubicBezTo>
                  <a:pt x="10848824" y="984784"/>
                  <a:pt x="10806137" y="994533"/>
                  <a:pt x="10768000" y="1011595"/>
                </a:cubicBezTo>
                <a:close/>
                <a:moveTo>
                  <a:pt x="2626750" y="1030041"/>
                </a:moveTo>
                <a:lnTo>
                  <a:pt x="2646163" y="1016114"/>
                </a:lnTo>
                <a:cubicBezTo>
                  <a:pt x="2687497" y="991050"/>
                  <a:pt x="2734287" y="976467"/>
                  <a:pt x="2788677" y="976467"/>
                </a:cubicBezTo>
                <a:cubicBezTo>
                  <a:pt x="2837025" y="976467"/>
                  <a:pt x="2879383" y="981647"/>
                  <a:pt x="2917256" y="990712"/>
                </a:cubicBezTo>
                <a:lnTo>
                  <a:pt x="3018077" y="1027958"/>
                </a:lnTo>
                <a:lnTo>
                  <a:pt x="2918033" y="996841"/>
                </a:lnTo>
                <a:cubicBezTo>
                  <a:pt x="2879942" y="989168"/>
                  <a:pt x="2837324" y="984784"/>
                  <a:pt x="2788677" y="984784"/>
                </a:cubicBezTo>
                <a:cubicBezTo>
                  <a:pt x="2739930" y="984784"/>
                  <a:pt x="2697242" y="994533"/>
                  <a:pt x="2659106" y="1011595"/>
                </a:cubicBezTo>
                <a:close/>
                <a:moveTo>
                  <a:pt x="11126004" y="1032585"/>
                </a:moveTo>
                <a:lnTo>
                  <a:pt x="11026857" y="1007355"/>
                </a:lnTo>
                <a:cubicBezTo>
                  <a:pt x="10988783" y="1001080"/>
                  <a:pt x="10946188" y="997494"/>
                  <a:pt x="10897571" y="997494"/>
                </a:cubicBezTo>
                <a:cubicBezTo>
                  <a:pt x="10873203" y="997494"/>
                  <a:pt x="10850350" y="999488"/>
                  <a:pt x="10828824" y="1003227"/>
                </a:cubicBezTo>
                <a:lnTo>
                  <a:pt x="10771114" y="1018611"/>
                </a:lnTo>
                <a:lnTo>
                  <a:pt x="10798180" y="1004845"/>
                </a:lnTo>
                <a:cubicBezTo>
                  <a:pt x="10828348" y="994905"/>
                  <a:pt x="10861266" y="989421"/>
                  <a:pt x="10897571" y="989421"/>
                </a:cubicBezTo>
                <a:cubicBezTo>
                  <a:pt x="10945978" y="989421"/>
                  <a:pt x="10988383" y="993800"/>
                  <a:pt x="11026291" y="1001464"/>
                </a:cubicBezTo>
                <a:close/>
                <a:moveTo>
                  <a:pt x="7071561" y="1032586"/>
                </a:moveTo>
                <a:lnTo>
                  <a:pt x="6972409" y="1007355"/>
                </a:lnTo>
                <a:cubicBezTo>
                  <a:pt x="6934335" y="1001080"/>
                  <a:pt x="6891740" y="997494"/>
                  <a:pt x="6843123" y="997494"/>
                </a:cubicBezTo>
                <a:cubicBezTo>
                  <a:pt x="6818755" y="997494"/>
                  <a:pt x="6795902" y="999488"/>
                  <a:pt x="6774376" y="1003227"/>
                </a:cubicBezTo>
                <a:lnTo>
                  <a:pt x="6716667" y="1018611"/>
                </a:lnTo>
                <a:lnTo>
                  <a:pt x="6743732" y="1004845"/>
                </a:lnTo>
                <a:cubicBezTo>
                  <a:pt x="6773900" y="994905"/>
                  <a:pt x="6806818" y="989421"/>
                  <a:pt x="6843123" y="989421"/>
                </a:cubicBezTo>
                <a:cubicBezTo>
                  <a:pt x="6891531" y="989421"/>
                  <a:pt x="6933936" y="993800"/>
                  <a:pt x="6971844" y="1001464"/>
                </a:cubicBezTo>
                <a:close/>
                <a:moveTo>
                  <a:pt x="3017116" y="1032587"/>
                </a:moveTo>
                <a:lnTo>
                  <a:pt x="2917962" y="1007355"/>
                </a:lnTo>
                <a:cubicBezTo>
                  <a:pt x="2879888" y="1001080"/>
                  <a:pt x="2837293" y="997494"/>
                  <a:pt x="2788676" y="997494"/>
                </a:cubicBezTo>
                <a:cubicBezTo>
                  <a:pt x="2764308" y="997494"/>
                  <a:pt x="2741455" y="999488"/>
                  <a:pt x="2719929" y="1003227"/>
                </a:cubicBezTo>
                <a:lnTo>
                  <a:pt x="2662221" y="1018611"/>
                </a:lnTo>
                <a:lnTo>
                  <a:pt x="2689285" y="1004845"/>
                </a:lnTo>
                <a:cubicBezTo>
                  <a:pt x="2719453" y="994905"/>
                  <a:pt x="2752372" y="989421"/>
                  <a:pt x="2788677" y="989421"/>
                </a:cubicBezTo>
                <a:cubicBezTo>
                  <a:pt x="2837084" y="989421"/>
                  <a:pt x="2879489" y="993800"/>
                  <a:pt x="2917397" y="1001464"/>
                </a:cubicBezTo>
                <a:close/>
                <a:moveTo>
                  <a:pt x="5005704" y="1032915"/>
                </a:moveTo>
                <a:lnTo>
                  <a:pt x="5030265" y="1021434"/>
                </a:lnTo>
                <a:cubicBezTo>
                  <a:pt x="5095516" y="995008"/>
                  <a:pt x="5174457" y="976467"/>
                  <a:pt x="5283778" y="976467"/>
                </a:cubicBezTo>
                <a:cubicBezTo>
                  <a:pt x="5338090" y="976467"/>
                  <a:pt x="5384851" y="991050"/>
                  <a:pt x="5426193" y="1016114"/>
                </a:cubicBezTo>
                <a:lnTo>
                  <a:pt x="5444985" y="1029590"/>
                </a:lnTo>
                <a:lnTo>
                  <a:pt x="5413385" y="1011595"/>
                </a:lnTo>
                <a:cubicBezTo>
                  <a:pt x="5375216" y="994533"/>
                  <a:pt x="5332515" y="984784"/>
                  <a:pt x="5283778" y="984784"/>
                </a:cubicBezTo>
                <a:cubicBezTo>
                  <a:pt x="5186305" y="984784"/>
                  <a:pt x="5113048" y="997096"/>
                  <a:pt x="5051939" y="1015563"/>
                </a:cubicBezTo>
                <a:close/>
                <a:moveTo>
                  <a:pt x="951257" y="1032915"/>
                </a:moveTo>
                <a:lnTo>
                  <a:pt x="975816" y="1021434"/>
                </a:lnTo>
                <a:cubicBezTo>
                  <a:pt x="1041068" y="995008"/>
                  <a:pt x="1120009" y="976467"/>
                  <a:pt x="1229330" y="976467"/>
                </a:cubicBezTo>
                <a:cubicBezTo>
                  <a:pt x="1283642" y="976467"/>
                  <a:pt x="1330402" y="991050"/>
                  <a:pt x="1371744" y="1016114"/>
                </a:cubicBezTo>
                <a:lnTo>
                  <a:pt x="1390536" y="1029589"/>
                </a:lnTo>
                <a:lnTo>
                  <a:pt x="1358937" y="1011595"/>
                </a:lnTo>
                <a:cubicBezTo>
                  <a:pt x="1320768" y="994533"/>
                  <a:pt x="1278067" y="984784"/>
                  <a:pt x="1229330" y="984784"/>
                </a:cubicBezTo>
                <a:cubicBezTo>
                  <a:pt x="1131856" y="984784"/>
                  <a:pt x="1058601" y="997096"/>
                  <a:pt x="997492" y="1015563"/>
                </a:cubicBezTo>
                <a:close/>
                <a:moveTo>
                  <a:pt x="9060150" y="1032916"/>
                </a:moveTo>
                <a:lnTo>
                  <a:pt x="9084711" y="1021434"/>
                </a:lnTo>
                <a:cubicBezTo>
                  <a:pt x="9149963" y="995008"/>
                  <a:pt x="9228904" y="976467"/>
                  <a:pt x="9338225" y="976467"/>
                </a:cubicBezTo>
                <a:cubicBezTo>
                  <a:pt x="9392537" y="976467"/>
                  <a:pt x="9439297" y="991050"/>
                  <a:pt x="9480638" y="1016114"/>
                </a:cubicBezTo>
                <a:lnTo>
                  <a:pt x="9499432" y="1029590"/>
                </a:lnTo>
                <a:lnTo>
                  <a:pt x="9467831" y="1011595"/>
                </a:lnTo>
                <a:cubicBezTo>
                  <a:pt x="9429663" y="994533"/>
                  <a:pt x="9386962" y="984784"/>
                  <a:pt x="9338225" y="984784"/>
                </a:cubicBezTo>
                <a:cubicBezTo>
                  <a:pt x="9240751" y="984784"/>
                  <a:pt x="9167495" y="997096"/>
                  <a:pt x="9106387" y="1015563"/>
                </a:cubicBezTo>
                <a:close/>
                <a:moveTo>
                  <a:pt x="6610887" y="1034402"/>
                </a:moveTo>
                <a:lnTo>
                  <a:pt x="6528742" y="954109"/>
                </a:lnTo>
                <a:cubicBezTo>
                  <a:pt x="6399291" y="804538"/>
                  <a:pt x="6307116" y="605111"/>
                  <a:pt x="6063730" y="605111"/>
                </a:cubicBezTo>
                <a:cubicBezTo>
                  <a:pt x="5820345" y="605111"/>
                  <a:pt x="5727389" y="804538"/>
                  <a:pt x="5597509" y="954109"/>
                </a:cubicBezTo>
                <a:lnTo>
                  <a:pt x="5522526" y="1027222"/>
                </a:lnTo>
                <a:lnTo>
                  <a:pt x="5580177" y="961847"/>
                </a:lnTo>
                <a:cubicBezTo>
                  <a:pt x="5721435" y="777098"/>
                  <a:pt x="5810254" y="508373"/>
                  <a:pt x="6064131" y="508373"/>
                </a:cubicBezTo>
                <a:cubicBezTo>
                  <a:pt x="6318006" y="508373"/>
                  <a:pt x="6406205" y="777098"/>
                  <a:pt x="6547060" y="961847"/>
                </a:cubicBezTo>
                <a:close/>
                <a:moveTo>
                  <a:pt x="10665337" y="1034405"/>
                </a:moveTo>
                <a:lnTo>
                  <a:pt x="10583189" y="954109"/>
                </a:lnTo>
                <a:cubicBezTo>
                  <a:pt x="10453739" y="804538"/>
                  <a:pt x="10361564" y="605111"/>
                  <a:pt x="10118178" y="605111"/>
                </a:cubicBezTo>
                <a:cubicBezTo>
                  <a:pt x="9874792" y="605111"/>
                  <a:pt x="9781836" y="804538"/>
                  <a:pt x="9651956" y="954109"/>
                </a:cubicBezTo>
                <a:lnTo>
                  <a:pt x="9576972" y="1027222"/>
                </a:lnTo>
                <a:lnTo>
                  <a:pt x="9634624" y="961847"/>
                </a:lnTo>
                <a:cubicBezTo>
                  <a:pt x="9775882" y="777098"/>
                  <a:pt x="9864702" y="508373"/>
                  <a:pt x="10118578" y="508373"/>
                </a:cubicBezTo>
                <a:cubicBezTo>
                  <a:pt x="10372454" y="508373"/>
                  <a:pt x="10460653" y="777098"/>
                  <a:pt x="10601507" y="961847"/>
                </a:cubicBezTo>
                <a:close/>
                <a:moveTo>
                  <a:pt x="2556445" y="1034407"/>
                </a:moveTo>
                <a:lnTo>
                  <a:pt x="2474295" y="954109"/>
                </a:lnTo>
                <a:cubicBezTo>
                  <a:pt x="2344844" y="804538"/>
                  <a:pt x="2252669" y="605111"/>
                  <a:pt x="2009283" y="605111"/>
                </a:cubicBezTo>
                <a:cubicBezTo>
                  <a:pt x="1765897" y="605111"/>
                  <a:pt x="1672941" y="804538"/>
                  <a:pt x="1543061" y="954109"/>
                </a:cubicBezTo>
                <a:lnTo>
                  <a:pt x="1468082" y="1027217"/>
                </a:lnTo>
                <a:lnTo>
                  <a:pt x="1525730" y="961847"/>
                </a:lnTo>
                <a:cubicBezTo>
                  <a:pt x="1666988" y="777098"/>
                  <a:pt x="1755807" y="508373"/>
                  <a:pt x="2009683" y="508373"/>
                </a:cubicBezTo>
                <a:cubicBezTo>
                  <a:pt x="2263560" y="508373"/>
                  <a:pt x="2351758" y="777098"/>
                  <a:pt x="2492613" y="961847"/>
                </a:cubicBezTo>
                <a:close/>
                <a:moveTo>
                  <a:pt x="6613100" y="1036355"/>
                </a:moveTo>
                <a:lnTo>
                  <a:pt x="6612393" y="1035874"/>
                </a:lnTo>
                <a:lnTo>
                  <a:pt x="6611707" y="1035204"/>
                </a:lnTo>
                <a:close/>
                <a:moveTo>
                  <a:pt x="10667550" y="1036357"/>
                </a:moveTo>
                <a:lnTo>
                  <a:pt x="10666841" y="1035874"/>
                </a:lnTo>
                <a:lnTo>
                  <a:pt x="10666153" y="1035202"/>
                </a:lnTo>
                <a:close/>
                <a:moveTo>
                  <a:pt x="2558658" y="1036358"/>
                </a:moveTo>
                <a:lnTo>
                  <a:pt x="2557946" y="1035874"/>
                </a:lnTo>
                <a:lnTo>
                  <a:pt x="2557256" y="1035200"/>
                </a:lnTo>
                <a:close/>
                <a:moveTo>
                  <a:pt x="8954817" y="1037425"/>
                </a:moveTo>
                <a:lnTo>
                  <a:pt x="8948728" y="1035299"/>
                </a:lnTo>
                <a:cubicBezTo>
                  <a:pt x="8852713" y="995646"/>
                  <a:pt x="8753420" y="954714"/>
                  <a:pt x="8558032" y="954714"/>
                </a:cubicBezTo>
                <a:cubicBezTo>
                  <a:pt x="8383250" y="954714"/>
                  <a:pt x="8286536" y="987047"/>
                  <a:pt x="8197803" y="1022809"/>
                </a:cubicBezTo>
                <a:lnTo>
                  <a:pt x="8162538" y="1037061"/>
                </a:lnTo>
                <a:lnTo>
                  <a:pt x="8204488" y="1016546"/>
                </a:lnTo>
                <a:cubicBezTo>
                  <a:pt x="8295645" y="972285"/>
                  <a:pt x="8388747" y="935364"/>
                  <a:pt x="8558432" y="935364"/>
                </a:cubicBezTo>
                <a:cubicBezTo>
                  <a:pt x="8752181" y="935364"/>
                  <a:pt x="8849655" y="984611"/>
                  <a:pt x="8947429" y="1033858"/>
                </a:cubicBezTo>
                <a:close/>
                <a:moveTo>
                  <a:pt x="845920" y="1037425"/>
                </a:moveTo>
                <a:lnTo>
                  <a:pt x="839834" y="1035299"/>
                </a:lnTo>
                <a:cubicBezTo>
                  <a:pt x="743819" y="995646"/>
                  <a:pt x="644525" y="954714"/>
                  <a:pt x="449137" y="954714"/>
                </a:cubicBezTo>
                <a:cubicBezTo>
                  <a:pt x="274355" y="954714"/>
                  <a:pt x="177640" y="987047"/>
                  <a:pt x="88908" y="1022809"/>
                </a:cubicBezTo>
                <a:lnTo>
                  <a:pt x="53640" y="1037062"/>
                </a:lnTo>
                <a:lnTo>
                  <a:pt x="95593" y="1016546"/>
                </a:lnTo>
                <a:cubicBezTo>
                  <a:pt x="186750" y="972285"/>
                  <a:pt x="279852" y="935364"/>
                  <a:pt x="449537" y="935364"/>
                </a:cubicBezTo>
                <a:cubicBezTo>
                  <a:pt x="643286" y="935364"/>
                  <a:pt x="740760" y="984611"/>
                  <a:pt x="838534" y="1033858"/>
                </a:cubicBezTo>
                <a:close/>
                <a:moveTo>
                  <a:pt x="4900371" y="1037426"/>
                </a:moveTo>
                <a:lnTo>
                  <a:pt x="4894280" y="1035299"/>
                </a:lnTo>
                <a:cubicBezTo>
                  <a:pt x="4798266" y="995646"/>
                  <a:pt x="4698973" y="954714"/>
                  <a:pt x="4503584" y="954714"/>
                </a:cubicBezTo>
                <a:cubicBezTo>
                  <a:pt x="4328803" y="954714"/>
                  <a:pt x="4232089" y="987047"/>
                  <a:pt x="4143355" y="1022809"/>
                </a:cubicBezTo>
                <a:lnTo>
                  <a:pt x="4108091" y="1037061"/>
                </a:lnTo>
                <a:lnTo>
                  <a:pt x="4150040" y="1016546"/>
                </a:lnTo>
                <a:cubicBezTo>
                  <a:pt x="4241198" y="972285"/>
                  <a:pt x="4334300" y="935364"/>
                  <a:pt x="4503985" y="935364"/>
                </a:cubicBezTo>
                <a:cubicBezTo>
                  <a:pt x="4697733" y="935364"/>
                  <a:pt x="4795208" y="984611"/>
                  <a:pt x="4892982" y="1033858"/>
                </a:cubicBezTo>
                <a:close/>
                <a:moveTo>
                  <a:pt x="12135535" y="1037797"/>
                </a:moveTo>
                <a:lnTo>
                  <a:pt x="12071854" y="1003356"/>
                </a:lnTo>
                <a:cubicBezTo>
                  <a:pt x="11973119" y="945345"/>
                  <a:pt x="11874351" y="886121"/>
                  <a:pt x="11676964" y="886121"/>
                </a:cubicBezTo>
                <a:cubicBezTo>
                  <a:pt x="11482496" y="886121"/>
                  <a:pt x="11384362" y="943502"/>
                  <a:pt x="11286438" y="1000883"/>
                </a:cubicBezTo>
                <a:lnTo>
                  <a:pt x="11224560" y="1035694"/>
                </a:lnTo>
                <a:lnTo>
                  <a:pt x="11306531" y="978910"/>
                </a:lnTo>
                <a:cubicBezTo>
                  <a:pt x="11398623" y="913398"/>
                  <a:pt x="11495800" y="851741"/>
                  <a:pt x="11677365" y="851741"/>
                </a:cubicBezTo>
                <a:cubicBezTo>
                  <a:pt x="11873552" y="851741"/>
                  <a:pt x="11971616" y="923782"/>
                  <a:pt x="12070207" y="994609"/>
                </a:cubicBezTo>
                <a:close/>
                <a:moveTo>
                  <a:pt x="8081088" y="1037797"/>
                </a:moveTo>
                <a:lnTo>
                  <a:pt x="8017406" y="1003356"/>
                </a:lnTo>
                <a:cubicBezTo>
                  <a:pt x="7918672" y="945346"/>
                  <a:pt x="7819903" y="886121"/>
                  <a:pt x="7622516" y="886121"/>
                </a:cubicBezTo>
                <a:cubicBezTo>
                  <a:pt x="7428048" y="886121"/>
                  <a:pt x="7329914" y="943502"/>
                  <a:pt x="7231991" y="1000883"/>
                </a:cubicBezTo>
                <a:lnTo>
                  <a:pt x="7170114" y="1035693"/>
                </a:lnTo>
                <a:lnTo>
                  <a:pt x="7252083" y="978910"/>
                </a:lnTo>
                <a:cubicBezTo>
                  <a:pt x="7344175" y="913398"/>
                  <a:pt x="7441352" y="851741"/>
                  <a:pt x="7622917" y="851741"/>
                </a:cubicBezTo>
                <a:cubicBezTo>
                  <a:pt x="7819104" y="851741"/>
                  <a:pt x="7917168" y="923782"/>
                  <a:pt x="8015760" y="994610"/>
                </a:cubicBezTo>
                <a:close/>
                <a:moveTo>
                  <a:pt x="4026641" y="1037797"/>
                </a:moveTo>
                <a:lnTo>
                  <a:pt x="3962958" y="1003356"/>
                </a:lnTo>
                <a:cubicBezTo>
                  <a:pt x="3864225" y="945346"/>
                  <a:pt x="3765457" y="886121"/>
                  <a:pt x="3568070" y="886121"/>
                </a:cubicBezTo>
                <a:cubicBezTo>
                  <a:pt x="3373601" y="886121"/>
                  <a:pt x="3275467" y="943502"/>
                  <a:pt x="3177543" y="1000883"/>
                </a:cubicBezTo>
                <a:lnTo>
                  <a:pt x="3115671" y="1035691"/>
                </a:lnTo>
                <a:lnTo>
                  <a:pt x="3197637" y="978910"/>
                </a:lnTo>
                <a:cubicBezTo>
                  <a:pt x="3289728" y="913398"/>
                  <a:pt x="3386905" y="851741"/>
                  <a:pt x="3568470" y="851741"/>
                </a:cubicBezTo>
                <a:cubicBezTo>
                  <a:pt x="3764657" y="851741"/>
                  <a:pt x="3862721" y="923782"/>
                  <a:pt x="3961312" y="994610"/>
                </a:cubicBezTo>
                <a:close/>
                <a:moveTo>
                  <a:pt x="10664373" y="1038521"/>
                </a:moveTo>
                <a:lnTo>
                  <a:pt x="10583476" y="976974"/>
                </a:lnTo>
                <a:cubicBezTo>
                  <a:pt x="10454123" y="860639"/>
                  <a:pt x="10362023" y="705525"/>
                  <a:pt x="10118338" y="705525"/>
                </a:cubicBezTo>
                <a:cubicBezTo>
                  <a:pt x="9874652" y="705525"/>
                  <a:pt x="9782114" y="860639"/>
                  <a:pt x="9652375" y="976974"/>
                </a:cubicBezTo>
                <a:lnTo>
                  <a:pt x="9572208" y="1037804"/>
                </a:lnTo>
                <a:lnTo>
                  <a:pt x="9634318" y="980136"/>
                </a:lnTo>
                <a:cubicBezTo>
                  <a:pt x="9775495" y="828976"/>
                  <a:pt x="9864439" y="609108"/>
                  <a:pt x="10118577" y="609108"/>
                </a:cubicBezTo>
                <a:cubicBezTo>
                  <a:pt x="10372716" y="609108"/>
                  <a:pt x="10460868" y="828976"/>
                  <a:pt x="10601636" y="980136"/>
                </a:cubicBezTo>
                <a:close/>
                <a:moveTo>
                  <a:pt x="6609926" y="1038521"/>
                </a:moveTo>
                <a:lnTo>
                  <a:pt x="6529028" y="976974"/>
                </a:lnTo>
                <a:cubicBezTo>
                  <a:pt x="6399675" y="860639"/>
                  <a:pt x="6307575" y="705525"/>
                  <a:pt x="6063890" y="705525"/>
                </a:cubicBezTo>
                <a:cubicBezTo>
                  <a:pt x="5820205" y="705525"/>
                  <a:pt x="5727667" y="860639"/>
                  <a:pt x="5597928" y="976974"/>
                </a:cubicBezTo>
                <a:lnTo>
                  <a:pt x="5517758" y="1037806"/>
                </a:lnTo>
                <a:lnTo>
                  <a:pt x="5579871" y="980136"/>
                </a:lnTo>
                <a:cubicBezTo>
                  <a:pt x="5721048" y="828976"/>
                  <a:pt x="5809993" y="609108"/>
                  <a:pt x="6064131" y="609108"/>
                </a:cubicBezTo>
                <a:cubicBezTo>
                  <a:pt x="6318268" y="609108"/>
                  <a:pt x="6406420" y="828976"/>
                  <a:pt x="6547188" y="980136"/>
                </a:cubicBezTo>
                <a:close/>
                <a:moveTo>
                  <a:pt x="2555479" y="1038522"/>
                </a:moveTo>
                <a:lnTo>
                  <a:pt x="2474581" y="976974"/>
                </a:lnTo>
                <a:cubicBezTo>
                  <a:pt x="2345228" y="860639"/>
                  <a:pt x="2253128" y="705525"/>
                  <a:pt x="2009443" y="705525"/>
                </a:cubicBezTo>
                <a:cubicBezTo>
                  <a:pt x="1765757" y="705525"/>
                  <a:pt x="1673219" y="860639"/>
                  <a:pt x="1543480" y="976974"/>
                </a:cubicBezTo>
                <a:lnTo>
                  <a:pt x="1463312" y="1037806"/>
                </a:lnTo>
                <a:lnTo>
                  <a:pt x="1525423" y="980136"/>
                </a:lnTo>
                <a:cubicBezTo>
                  <a:pt x="1666600" y="828976"/>
                  <a:pt x="1755544" y="609108"/>
                  <a:pt x="2009683" y="609108"/>
                </a:cubicBezTo>
                <a:cubicBezTo>
                  <a:pt x="2263821" y="609108"/>
                  <a:pt x="2351973" y="828976"/>
                  <a:pt x="2492741" y="980136"/>
                </a:cubicBezTo>
                <a:close/>
                <a:moveTo>
                  <a:pt x="11223856" y="1040919"/>
                </a:moveTo>
                <a:lnTo>
                  <a:pt x="11306351" y="994183"/>
                </a:lnTo>
                <a:cubicBezTo>
                  <a:pt x="11398389" y="940641"/>
                  <a:pt x="11495459" y="890288"/>
                  <a:pt x="11676725" y="890438"/>
                </a:cubicBezTo>
                <a:cubicBezTo>
                  <a:pt x="11873451" y="890438"/>
                  <a:pt x="11971201" y="949258"/>
                  <a:pt x="12069804" y="1007235"/>
                </a:cubicBezTo>
                <a:lnTo>
                  <a:pt x="12129526" y="1039538"/>
                </a:lnTo>
                <a:lnTo>
                  <a:pt x="12071856" y="1015297"/>
                </a:lnTo>
                <a:cubicBezTo>
                  <a:pt x="11973129" y="970192"/>
                  <a:pt x="11874391" y="924098"/>
                  <a:pt x="11677124" y="924098"/>
                </a:cubicBezTo>
                <a:cubicBezTo>
                  <a:pt x="11483096" y="924098"/>
                  <a:pt x="11384962" y="968727"/>
                  <a:pt x="11286928" y="1013358"/>
                </a:cubicBezTo>
                <a:close/>
                <a:moveTo>
                  <a:pt x="7169408" y="1040919"/>
                </a:moveTo>
                <a:lnTo>
                  <a:pt x="7251903" y="994183"/>
                </a:lnTo>
                <a:cubicBezTo>
                  <a:pt x="7343942" y="940641"/>
                  <a:pt x="7441012" y="890288"/>
                  <a:pt x="7622277" y="890438"/>
                </a:cubicBezTo>
                <a:cubicBezTo>
                  <a:pt x="7819004" y="890438"/>
                  <a:pt x="7916753" y="949258"/>
                  <a:pt x="8015356" y="1007235"/>
                </a:cubicBezTo>
                <a:lnTo>
                  <a:pt x="8075077" y="1039537"/>
                </a:lnTo>
                <a:lnTo>
                  <a:pt x="8017408" y="1015296"/>
                </a:lnTo>
                <a:cubicBezTo>
                  <a:pt x="7918682" y="970192"/>
                  <a:pt x="7819944" y="924098"/>
                  <a:pt x="7622676" y="924098"/>
                </a:cubicBezTo>
                <a:cubicBezTo>
                  <a:pt x="7428648" y="924098"/>
                  <a:pt x="7330514" y="968727"/>
                  <a:pt x="7232480" y="1013358"/>
                </a:cubicBezTo>
                <a:close/>
                <a:moveTo>
                  <a:pt x="3114962" y="1040919"/>
                </a:moveTo>
                <a:lnTo>
                  <a:pt x="3197456" y="994183"/>
                </a:lnTo>
                <a:cubicBezTo>
                  <a:pt x="3289494" y="940641"/>
                  <a:pt x="3386565" y="890288"/>
                  <a:pt x="3567830" y="890438"/>
                </a:cubicBezTo>
                <a:cubicBezTo>
                  <a:pt x="3764557" y="890438"/>
                  <a:pt x="3862306" y="949258"/>
                  <a:pt x="3960909" y="1007235"/>
                </a:cubicBezTo>
                <a:lnTo>
                  <a:pt x="4020630" y="1039536"/>
                </a:lnTo>
                <a:lnTo>
                  <a:pt x="3962962" y="1015296"/>
                </a:lnTo>
                <a:cubicBezTo>
                  <a:pt x="3864234" y="970192"/>
                  <a:pt x="3765496" y="924098"/>
                  <a:pt x="3568230" y="924098"/>
                </a:cubicBezTo>
                <a:cubicBezTo>
                  <a:pt x="3374201" y="924098"/>
                  <a:pt x="3276067" y="968727"/>
                  <a:pt x="3178033" y="1013358"/>
                </a:cubicBezTo>
                <a:close/>
                <a:moveTo>
                  <a:pt x="10742464" y="1043183"/>
                </a:moveTo>
                <a:lnTo>
                  <a:pt x="10768666" y="1031581"/>
                </a:lnTo>
                <a:cubicBezTo>
                  <a:pt x="10806539" y="1020723"/>
                  <a:pt x="10848925" y="1014519"/>
                  <a:pt x="10897332" y="1014519"/>
                </a:cubicBezTo>
                <a:cubicBezTo>
                  <a:pt x="10994146" y="1014519"/>
                  <a:pt x="11067037" y="1025676"/>
                  <a:pt x="11127978" y="1042412"/>
                </a:cubicBezTo>
                <a:lnTo>
                  <a:pt x="11129459" y="1042917"/>
                </a:lnTo>
                <a:lnTo>
                  <a:pt x="11128915" y="1042767"/>
                </a:lnTo>
                <a:cubicBezTo>
                  <a:pt x="11067885" y="1030803"/>
                  <a:pt x="10994784" y="1022834"/>
                  <a:pt x="10897570" y="1022834"/>
                </a:cubicBezTo>
                <a:cubicBezTo>
                  <a:pt x="10848983" y="1022834"/>
                  <a:pt x="10806422" y="1027266"/>
                  <a:pt x="10768383" y="1035022"/>
                </a:cubicBezTo>
                <a:close/>
                <a:moveTo>
                  <a:pt x="6688015" y="1043183"/>
                </a:moveTo>
                <a:lnTo>
                  <a:pt x="6714218" y="1031581"/>
                </a:lnTo>
                <a:cubicBezTo>
                  <a:pt x="6752092" y="1020723"/>
                  <a:pt x="6794477" y="1014519"/>
                  <a:pt x="6842884" y="1014519"/>
                </a:cubicBezTo>
                <a:cubicBezTo>
                  <a:pt x="6939699" y="1014519"/>
                  <a:pt x="7012589" y="1025676"/>
                  <a:pt x="7073530" y="1042412"/>
                </a:cubicBezTo>
                <a:lnTo>
                  <a:pt x="7075010" y="1042916"/>
                </a:lnTo>
                <a:lnTo>
                  <a:pt x="7074468" y="1042767"/>
                </a:lnTo>
                <a:cubicBezTo>
                  <a:pt x="7013438" y="1030803"/>
                  <a:pt x="6940337" y="1022834"/>
                  <a:pt x="6843123" y="1022834"/>
                </a:cubicBezTo>
                <a:cubicBezTo>
                  <a:pt x="6794536" y="1022834"/>
                  <a:pt x="6751975" y="1027266"/>
                  <a:pt x="6713936" y="1035022"/>
                </a:cubicBezTo>
                <a:close/>
                <a:moveTo>
                  <a:pt x="2633566" y="1043183"/>
                </a:moveTo>
                <a:lnTo>
                  <a:pt x="2659771" y="1031581"/>
                </a:lnTo>
                <a:cubicBezTo>
                  <a:pt x="2697644" y="1020723"/>
                  <a:pt x="2740029" y="1014519"/>
                  <a:pt x="2788437" y="1014519"/>
                </a:cubicBezTo>
                <a:cubicBezTo>
                  <a:pt x="2885251" y="1014519"/>
                  <a:pt x="2958142" y="1025676"/>
                  <a:pt x="3019083" y="1042412"/>
                </a:cubicBezTo>
                <a:lnTo>
                  <a:pt x="3020565" y="1042917"/>
                </a:lnTo>
                <a:lnTo>
                  <a:pt x="3020021" y="1042767"/>
                </a:lnTo>
                <a:cubicBezTo>
                  <a:pt x="2958990" y="1030803"/>
                  <a:pt x="2885890" y="1022834"/>
                  <a:pt x="2788676" y="1022834"/>
                </a:cubicBezTo>
                <a:cubicBezTo>
                  <a:pt x="2740088" y="1022834"/>
                  <a:pt x="2697527" y="1027266"/>
                  <a:pt x="2659488" y="1035022"/>
                </a:cubicBezTo>
                <a:close/>
                <a:moveTo>
                  <a:pt x="9072116" y="1043563"/>
                </a:moveTo>
                <a:lnTo>
                  <a:pt x="9106391" y="1034265"/>
                </a:lnTo>
                <a:cubicBezTo>
                  <a:pt x="9167380" y="1022473"/>
                  <a:pt x="9240690" y="1014519"/>
                  <a:pt x="9337984" y="1014519"/>
                </a:cubicBezTo>
                <a:cubicBezTo>
                  <a:pt x="9386421" y="1014519"/>
                  <a:pt x="9428850" y="1020723"/>
                  <a:pt x="9466778" y="1031581"/>
                </a:cubicBezTo>
                <a:lnTo>
                  <a:pt x="9492104" y="1042774"/>
                </a:lnTo>
                <a:lnTo>
                  <a:pt x="9467447" y="1035022"/>
                </a:lnTo>
                <a:cubicBezTo>
                  <a:pt x="9429376" y="1027266"/>
                  <a:pt x="9386801" y="1022834"/>
                  <a:pt x="9338224" y="1022834"/>
                </a:cubicBezTo>
                <a:cubicBezTo>
                  <a:pt x="9241069" y="1022834"/>
                  <a:pt x="9168039" y="1028420"/>
                  <a:pt x="9107071" y="1036799"/>
                </a:cubicBezTo>
                <a:close/>
                <a:moveTo>
                  <a:pt x="963222" y="1043563"/>
                </a:moveTo>
                <a:lnTo>
                  <a:pt x="997496" y="1034265"/>
                </a:lnTo>
                <a:cubicBezTo>
                  <a:pt x="1058485" y="1022473"/>
                  <a:pt x="1131795" y="1014519"/>
                  <a:pt x="1229089" y="1014519"/>
                </a:cubicBezTo>
                <a:cubicBezTo>
                  <a:pt x="1277527" y="1014519"/>
                  <a:pt x="1319956" y="1020723"/>
                  <a:pt x="1357883" y="1031581"/>
                </a:cubicBezTo>
                <a:lnTo>
                  <a:pt x="1383209" y="1042774"/>
                </a:lnTo>
                <a:lnTo>
                  <a:pt x="1358552" y="1035022"/>
                </a:lnTo>
                <a:cubicBezTo>
                  <a:pt x="1320482" y="1027266"/>
                  <a:pt x="1277907" y="1022834"/>
                  <a:pt x="1229329" y="1022834"/>
                </a:cubicBezTo>
                <a:cubicBezTo>
                  <a:pt x="1132175" y="1022834"/>
                  <a:pt x="1059144" y="1028420"/>
                  <a:pt x="998176" y="1036799"/>
                </a:cubicBezTo>
                <a:close/>
                <a:moveTo>
                  <a:pt x="5017667" y="1043564"/>
                </a:moveTo>
                <a:lnTo>
                  <a:pt x="5051945" y="1034265"/>
                </a:lnTo>
                <a:cubicBezTo>
                  <a:pt x="5112932" y="1022473"/>
                  <a:pt x="5186243" y="1014519"/>
                  <a:pt x="5283537" y="1014519"/>
                </a:cubicBezTo>
                <a:cubicBezTo>
                  <a:pt x="5331975" y="1014519"/>
                  <a:pt x="5374404" y="1020723"/>
                  <a:pt x="5412331" y="1031581"/>
                </a:cubicBezTo>
                <a:lnTo>
                  <a:pt x="5437658" y="1042774"/>
                </a:lnTo>
                <a:lnTo>
                  <a:pt x="5413001" y="1035022"/>
                </a:lnTo>
                <a:cubicBezTo>
                  <a:pt x="5374930" y="1027266"/>
                  <a:pt x="5332355" y="1022834"/>
                  <a:pt x="5283778" y="1022834"/>
                </a:cubicBezTo>
                <a:cubicBezTo>
                  <a:pt x="5186623" y="1022834"/>
                  <a:pt x="5113592" y="1028420"/>
                  <a:pt x="5052625" y="1036799"/>
                </a:cubicBezTo>
                <a:close/>
                <a:moveTo>
                  <a:pt x="8155590" y="1044693"/>
                </a:moveTo>
                <a:lnTo>
                  <a:pt x="8204757" y="1025019"/>
                </a:lnTo>
                <a:cubicBezTo>
                  <a:pt x="8296364" y="988661"/>
                  <a:pt x="8389106" y="958712"/>
                  <a:pt x="8558431" y="958712"/>
                </a:cubicBezTo>
                <a:cubicBezTo>
                  <a:pt x="8752460" y="958712"/>
                  <a:pt x="8850055" y="998944"/>
                  <a:pt x="8947819" y="1039177"/>
                </a:cubicBezTo>
                <a:lnTo>
                  <a:pt x="8953293" y="1041338"/>
                </a:lnTo>
                <a:lnTo>
                  <a:pt x="8948728" y="1040099"/>
                </a:lnTo>
                <a:cubicBezTo>
                  <a:pt x="8852713" y="1009400"/>
                  <a:pt x="8753499" y="977422"/>
                  <a:pt x="8558192" y="977422"/>
                </a:cubicBezTo>
                <a:cubicBezTo>
                  <a:pt x="8441750" y="977422"/>
                  <a:pt x="8360165" y="988574"/>
                  <a:pt x="8292391" y="1004264"/>
                </a:cubicBezTo>
                <a:close/>
                <a:moveTo>
                  <a:pt x="4101143" y="1044693"/>
                </a:moveTo>
                <a:lnTo>
                  <a:pt x="4150309" y="1025019"/>
                </a:lnTo>
                <a:cubicBezTo>
                  <a:pt x="4241917" y="988661"/>
                  <a:pt x="4334659" y="958712"/>
                  <a:pt x="4503985" y="958712"/>
                </a:cubicBezTo>
                <a:cubicBezTo>
                  <a:pt x="4698013" y="958712"/>
                  <a:pt x="4795608" y="998944"/>
                  <a:pt x="4893372" y="1039177"/>
                </a:cubicBezTo>
                <a:lnTo>
                  <a:pt x="4898846" y="1041338"/>
                </a:lnTo>
                <a:lnTo>
                  <a:pt x="4894280" y="1040099"/>
                </a:lnTo>
                <a:cubicBezTo>
                  <a:pt x="4798266" y="1009400"/>
                  <a:pt x="4699053" y="977422"/>
                  <a:pt x="4503745" y="977422"/>
                </a:cubicBezTo>
                <a:cubicBezTo>
                  <a:pt x="4387303" y="977422"/>
                  <a:pt x="4305717" y="988574"/>
                  <a:pt x="4237943" y="1004264"/>
                </a:cubicBezTo>
                <a:close/>
                <a:moveTo>
                  <a:pt x="46689" y="1044694"/>
                </a:moveTo>
                <a:lnTo>
                  <a:pt x="95862" y="1025019"/>
                </a:lnTo>
                <a:cubicBezTo>
                  <a:pt x="187469" y="988661"/>
                  <a:pt x="280211" y="958712"/>
                  <a:pt x="449537" y="958712"/>
                </a:cubicBezTo>
                <a:cubicBezTo>
                  <a:pt x="643566" y="958712"/>
                  <a:pt x="741160" y="998944"/>
                  <a:pt x="838924" y="1039177"/>
                </a:cubicBezTo>
                <a:lnTo>
                  <a:pt x="844398" y="1041338"/>
                </a:lnTo>
                <a:lnTo>
                  <a:pt x="839833" y="1040099"/>
                </a:lnTo>
                <a:cubicBezTo>
                  <a:pt x="743818" y="1009400"/>
                  <a:pt x="644603" y="977422"/>
                  <a:pt x="449297" y="977422"/>
                </a:cubicBezTo>
                <a:cubicBezTo>
                  <a:pt x="332855" y="977422"/>
                  <a:pt x="251270" y="988574"/>
                  <a:pt x="183496" y="1004264"/>
                </a:cubicBezTo>
                <a:close/>
                <a:moveTo>
                  <a:pt x="12132276" y="1045417"/>
                </a:moveTo>
                <a:lnTo>
                  <a:pt x="12071791" y="1027232"/>
                </a:lnTo>
                <a:cubicBezTo>
                  <a:pt x="11973094" y="994989"/>
                  <a:pt x="11874431" y="962071"/>
                  <a:pt x="11677284" y="962071"/>
                </a:cubicBezTo>
                <a:cubicBezTo>
                  <a:pt x="11482896" y="962071"/>
                  <a:pt x="11384762" y="994049"/>
                  <a:pt x="11286818" y="1026028"/>
                </a:cubicBezTo>
                <a:lnTo>
                  <a:pt x="11236997" y="1039825"/>
                </a:lnTo>
                <a:lnTo>
                  <a:pt x="11306267" y="1009318"/>
                </a:lnTo>
                <a:cubicBezTo>
                  <a:pt x="11398437" y="967640"/>
                  <a:pt x="11495704" y="928415"/>
                  <a:pt x="11677044" y="928415"/>
                </a:cubicBezTo>
                <a:cubicBezTo>
                  <a:pt x="11873411" y="928415"/>
                  <a:pt x="11971340" y="974194"/>
                  <a:pt x="12070057" y="1019277"/>
                </a:cubicBezTo>
                <a:close/>
                <a:moveTo>
                  <a:pt x="8077831" y="1045418"/>
                </a:moveTo>
                <a:lnTo>
                  <a:pt x="8017343" y="1027232"/>
                </a:lnTo>
                <a:cubicBezTo>
                  <a:pt x="7918647" y="994989"/>
                  <a:pt x="7819983" y="962071"/>
                  <a:pt x="7622836" y="962071"/>
                </a:cubicBezTo>
                <a:cubicBezTo>
                  <a:pt x="7428448" y="962071"/>
                  <a:pt x="7330314" y="994049"/>
                  <a:pt x="7232370" y="1026028"/>
                </a:cubicBezTo>
                <a:lnTo>
                  <a:pt x="7182548" y="1039825"/>
                </a:lnTo>
                <a:lnTo>
                  <a:pt x="7251819" y="1009318"/>
                </a:lnTo>
                <a:cubicBezTo>
                  <a:pt x="7343989" y="967640"/>
                  <a:pt x="7441257" y="928415"/>
                  <a:pt x="7622597" y="928415"/>
                </a:cubicBezTo>
                <a:cubicBezTo>
                  <a:pt x="7818964" y="928415"/>
                  <a:pt x="7916893" y="974194"/>
                  <a:pt x="8015609" y="1019276"/>
                </a:cubicBezTo>
                <a:close/>
                <a:moveTo>
                  <a:pt x="4023384" y="1045418"/>
                </a:moveTo>
                <a:lnTo>
                  <a:pt x="3962896" y="1027232"/>
                </a:lnTo>
                <a:cubicBezTo>
                  <a:pt x="3864200" y="994989"/>
                  <a:pt x="3765535" y="962071"/>
                  <a:pt x="3568389" y="962071"/>
                </a:cubicBezTo>
                <a:cubicBezTo>
                  <a:pt x="3374001" y="962071"/>
                  <a:pt x="3275867" y="994049"/>
                  <a:pt x="3177923" y="1026028"/>
                </a:cubicBezTo>
                <a:lnTo>
                  <a:pt x="3128101" y="1039825"/>
                </a:lnTo>
                <a:lnTo>
                  <a:pt x="3197372" y="1009318"/>
                </a:lnTo>
                <a:cubicBezTo>
                  <a:pt x="3289542" y="967640"/>
                  <a:pt x="3386810" y="928415"/>
                  <a:pt x="3568150" y="928415"/>
                </a:cubicBezTo>
                <a:cubicBezTo>
                  <a:pt x="3764517" y="928415"/>
                  <a:pt x="3862446" y="974194"/>
                  <a:pt x="3961161" y="1019276"/>
                </a:cubicBezTo>
                <a:close/>
                <a:moveTo>
                  <a:pt x="6615067" y="1046437"/>
                </a:moveTo>
                <a:lnTo>
                  <a:pt x="6612623" y="1045665"/>
                </a:lnTo>
                <a:cubicBezTo>
                  <a:pt x="6430192" y="965888"/>
                  <a:pt x="6355633" y="806336"/>
                  <a:pt x="6064049" y="806336"/>
                </a:cubicBezTo>
                <a:cubicBezTo>
                  <a:pt x="5820174" y="806336"/>
                  <a:pt x="5733273" y="913204"/>
                  <a:pt x="5604570" y="996508"/>
                </a:cubicBezTo>
                <a:lnTo>
                  <a:pt x="5526138" y="1037393"/>
                </a:lnTo>
                <a:lnTo>
                  <a:pt x="5580084" y="998448"/>
                </a:lnTo>
                <a:cubicBezTo>
                  <a:pt x="5721255" y="880900"/>
                  <a:pt x="5809991" y="709922"/>
                  <a:pt x="6064130" y="709922"/>
                </a:cubicBezTo>
                <a:cubicBezTo>
                  <a:pt x="6354573" y="709922"/>
                  <a:pt x="6428488" y="933241"/>
                  <a:pt x="6611578" y="1044901"/>
                </a:cubicBezTo>
                <a:close/>
                <a:moveTo>
                  <a:pt x="10669516" y="1046438"/>
                </a:moveTo>
                <a:lnTo>
                  <a:pt x="10667070" y="1045665"/>
                </a:lnTo>
                <a:cubicBezTo>
                  <a:pt x="10484640" y="965888"/>
                  <a:pt x="10410081" y="806336"/>
                  <a:pt x="10118497" y="806336"/>
                </a:cubicBezTo>
                <a:cubicBezTo>
                  <a:pt x="9874622" y="806336"/>
                  <a:pt x="9787720" y="913204"/>
                  <a:pt x="9659017" y="996508"/>
                </a:cubicBezTo>
                <a:lnTo>
                  <a:pt x="9580585" y="1037393"/>
                </a:lnTo>
                <a:lnTo>
                  <a:pt x="9634531" y="998448"/>
                </a:lnTo>
                <a:cubicBezTo>
                  <a:pt x="9775702" y="880900"/>
                  <a:pt x="9864438" y="709922"/>
                  <a:pt x="10118577" y="709922"/>
                </a:cubicBezTo>
                <a:cubicBezTo>
                  <a:pt x="10409021" y="709922"/>
                  <a:pt x="10482936" y="933241"/>
                  <a:pt x="10666026" y="1044901"/>
                </a:cubicBezTo>
                <a:close/>
                <a:moveTo>
                  <a:pt x="2560621" y="1046438"/>
                </a:moveTo>
                <a:lnTo>
                  <a:pt x="2558175" y="1045665"/>
                </a:lnTo>
                <a:cubicBezTo>
                  <a:pt x="2375745" y="965888"/>
                  <a:pt x="2301185" y="806336"/>
                  <a:pt x="2009602" y="806336"/>
                </a:cubicBezTo>
                <a:cubicBezTo>
                  <a:pt x="1765726" y="806336"/>
                  <a:pt x="1678825" y="913204"/>
                  <a:pt x="1550122" y="996508"/>
                </a:cubicBezTo>
                <a:lnTo>
                  <a:pt x="1471689" y="1037393"/>
                </a:lnTo>
                <a:lnTo>
                  <a:pt x="1525636" y="998448"/>
                </a:lnTo>
                <a:cubicBezTo>
                  <a:pt x="1666806" y="880900"/>
                  <a:pt x="1755543" y="709922"/>
                  <a:pt x="2009682" y="709922"/>
                </a:cubicBezTo>
                <a:cubicBezTo>
                  <a:pt x="2300126" y="709922"/>
                  <a:pt x="2374041" y="933241"/>
                  <a:pt x="2557131" y="1044901"/>
                </a:cubicBezTo>
                <a:close/>
                <a:moveTo>
                  <a:pt x="8163039" y="1047083"/>
                </a:moveTo>
                <a:lnTo>
                  <a:pt x="8294140" y="1008481"/>
                </a:lnTo>
                <a:cubicBezTo>
                  <a:pt x="8361844" y="992872"/>
                  <a:pt x="8443029" y="981819"/>
                  <a:pt x="8558431" y="981819"/>
                </a:cubicBezTo>
                <a:cubicBezTo>
                  <a:pt x="8752460" y="981819"/>
                  <a:pt x="8849934" y="1013098"/>
                  <a:pt x="8947638" y="1044377"/>
                </a:cubicBezTo>
                <a:lnTo>
                  <a:pt x="8957305" y="1046994"/>
                </a:lnTo>
                <a:lnTo>
                  <a:pt x="8948728" y="1045295"/>
                </a:lnTo>
                <a:cubicBezTo>
                  <a:pt x="8852713" y="1023309"/>
                  <a:pt x="8753499" y="1000525"/>
                  <a:pt x="8558351" y="1000525"/>
                </a:cubicBezTo>
                <a:cubicBezTo>
                  <a:pt x="8442270" y="1000525"/>
                  <a:pt x="8360885" y="1008440"/>
                  <a:pt x="8293140" y="1019622"/>
                </a:cubicBezTo>
                <a:close/>
                <a:moveTo>
                  <a:pt x="4108587" y="1047084"/>
                </a:moveTo>
                <a:lnTo>
                  <a:pt x="4239692" y="1008481"/>
                </a:lnTo>
                <a:cubicBezTo>
                  <a:pt x="4307396" y="992872"/>
                  <a:pt x="4388582" y="981819"/>
                  <a:pt x="4503984" y="981819"/>
                </a:cubicBezTo>
                <a:cubicBezTo>
                  <a:pt x="4698013" y="981819"/>
                  <a:pt x="4795487" y="1013098"/>
                  <a:pt x="4893191" y="1044377"/>
                </a:cubicBezTo>
                <a:lnTo>
                  <a:pt x="4902859" y="1046995"/>
                </a:lnTo>
                <a:lnTo>
                  <a:pt x="4894280" y="1045295"/>
                </a:lnTo>
                <a:cubicBezTo>
                  <a:pt x="4798266" y="1023309"/>
                  <a:pt x="4699051" y="1000525"/>
                  <a:pt x="4503903" y="1000525"/>
                </a:cubicBezTo>
                <a:cubicBezTo>
                  <a:pt x="4387822" y="1000525"/>
                  <a:pt x="4306438" y="1008440"/>
                  <a:pt x="4238693" y="1019622"/>
                </a:cubicBezTo>
                <a:close/>
                <a:moveTo>
                  <a:pt x="54142" y="1047084"/>
                </a:moveTo>
                <a:lnTo>
                  <a:pt x="185245" y="1008481"/>
                </a:lnTo>
                <a:cubicBezTo>
                  <a:pt x="252949" y="992871"/>
                  <a:pt x="334134" y="981819"/>
                  <a:pt x="449536" y="981819"/>
                </a:cubicBezTo>
                <a:cubicBezTo>
                  <a:pt x="643565" y="981819"/>
                  <a:pt x="741039" y="1013098"/>
                  <a:pt x="838743" y="1044377"/>
                </a:cubicBezTo>
                <a:lnTo>
                  <a:pt x="848412" y="1046995"/>
                </a:lnTo>
                <a:lnTo>
                  <a:pt x="839832" y="1045295"/>
                </a:lnTo>
                <a:cubicBezTo>
                  <a:pt x="743817" y="1023309"/>
                  <a:pt x="644604" y="1000525"/>
                  <a:pt x="449456" y="1000525"/>
                </a:cubicBezTo>
                <a:cubicBezTo>
                  <a:pt x="333375" y="1000525"/>
                  <a:pt x="251989" y="1008440"/>
                  <a:pt x="184245" y="1019622"/>
                </a:cubicBezTo>
                <a:close/>
                <a:moveTo>
                  <a:pt x="10741634" y="1047915"/>
                </a:moveTo>
                <a:lnTo>
                  <a:pt x="10768779" y="1039339"/>
                </a:lnTo>
                <a:cubicBezTo>
                  <a:pt x="10806681" y="1031583"/>
                  <a:pt x="10849084" y="1027151"/>
                  <a:pt x="10897491" y="1027151"/>
                </a:cubicBezTo>
                <a:cubicBezTo>
                  <a:pt x="10994306" y="1027151"/>
                  <a:pt x="11067151" y="1035145"/>
                  <a:pt x="11128036" y="1047137"/>
                </a:cubicBezTo>
                <a:lnTo>
                  <a:pt x="11129718" y="1047603"/>
                </a:lnTo>
                <a:lnTo>
                  <a:pt x="10897570" y="1035544"/>
                </a:lnTo>
                <a:cubicBezTo>
                  <a:pt x="10849003" y="1035544"/>
                  <a:pt x="10806456" y="1038202"/>
                  <a:pt x="10768428" y="1042854"/>
                </a:cubicBezTo>
                <a:close/>
                <a:moveTo>
                  <a:pt x="6687187" y="1047915"/>
                </a:moveTo>
                <a:lnTo>
                  <a:pt x="6714331" y="1039339"/>
                </a:lnTo>
                <a:cubicBezTo>
                  <a:pt x="6752233" y="1031583"/>
                  <a:pt x="6794636" y="1027151"/>
                  <a:pt x="6843043" y="1027151"/>
                </a:cubicBezTo>
                <a:cubicBezTo>
                  <a:pt x="6939858" y="1027151"/>
                  <a:pt x="7012703" y="1035145"/>
                  <a:pt x="7073588" y="1047137"/>
                </a:cubicBezTo>
                <a:lnTo>
                  <a:pt x="7075270" y="1047603"/>
                </a:lnTo>
                <a:lnTo>
                  <a:pt x="6843122" y="1035544"/>
                </a:lnTo>
                <a:cubicBezTo>
                  <a:pt x="6794555" y="1035544"/>
                  <a:pt x="6752009" y="1038202"/>
                  <a:pt x="6713981" y="1042854"/>
                </a:cubicBezTo>
                <a:close/>
                <a:moveTo>
                  <a:pt x="2632739" y="1047915"/>
                </a:moveTo>
                <a:lnTo>
                  <a:pt x="2659884" y="1039339"/>
                </a:lnTo>
                <a:cubicBezTo>
                  <a:pt x="2697786" y="1031583"/>
                  <a:pt x="2740188" y="1027151"/>
                  <a:pt x="2788596" y="1027151"/>
                </a:cubicBezTo>
                <a:cubicBezTo>
                  <a:pt x="2885410" y="1027151"/>
                  <a:pt x="2958256" y="1035145"/>
                  <a:pt x="3019141" y="1047137"/>
                </a:cubicBezTo>
                <a:lnTo>
                  <a:pt x="3020823" y="1047603"/>
                </a:lnTo>
                <a:lnTo>
                  <a:pt x="2788674" y="1035544"/>
                </a:lnTo>
                <a:cubicBezTo>
                  <a:pt x="2740107" y="1035544"/>
                  <a:pt x="2697561" y="1038202"/>
                  <a:pt x="2659533" y="1042854"/>
                </a:cubicBezTo>
                <a:close/>
                <a:moveTo>
                  <a:pt x="9506368" y="1050193"/>
                </a:moveTo>
                <a:lnTo>
                  <a:pt x="9467447" y="1042854"/>
                </a:lnTo>
                <a:cubicBezTo>
                  <a:pt x="9429376" y="1038202"/>
                  <a:pt x="9386801" y="1035544"/>
                  <a:pt x="9338224" y="1035544"/>
                </a:cubicBezTo>
                <a:cubicBezTo>
                  <a:pt x="9232018" y="1035544"/>
                  <a:pt x="9147193" y="1040739"/>
                  <a:pt x="9072114" y="1047919"/>
                </a:cubicBezTo>
                <a:lnTo>
                  <a:pt x="9065681" y="1048671"/>
                </a:lnTo>
                <a:lnTo>
                  <a:pt x="9091995" y="1043458"/>
                </a:lnTo>
                <a:cubicBezTo>
                  <a:pt x="9269017" y="1014561"/>
                  <a:pt x="9392106" y="1020086"/>
                  <a:pt x="9486109" y="1043730"/>
                </a:cubicBezTo>
                <a:close/>
                <a:moveTo>
                  <a:pt x="5451921" y="1050193"/>
                </a:moveTo>
                <a:lnTo>
                  <a:pt x="5412999" y="1042854"/>
                </a:lnTo>
                <a:cubicBezTo>
                  <a:pt x="5374928" y="1038202"/>
                  <a:pt x="5332353" y="1035544"/>
                  <a:pt x="5283776" y="1035544"/>
                </a:cubicBezTo>
                <a:cubicBezTo>
                  <a:pt x="5177571" y="1035544"/>
                  <a:pt x="5092746" y="1040739"/>
                  <a:pt x="5017667" y="1047919"/>
                </a:cubicBezTo>
                <a:lnTo>
                  <a:pt x="5011234" y="1048671"/>
                </a:lnTo>
                <a:lnTo>
                  <a:pt x="5037548" y="1043458"/>
                </a:lnTo>
                <a:cubicBezTo>
                  <a:pt x="5214569" y="1014561"/>
                  <a:pt x="5337658" y="1020086"/>
                  <a:pt x="5431662" y="1043730"/>
                </a:cubicBezTo>
                <a:close/>
                <a:moveTo>
                  <a:pt x="1397474" y="1050194"/>
                </a:moveTo>
                <a:lnTo>
                  <a:pt x="1358551" y="1042854"/>
                </a:lnTo>
                <a:cubicBezTo>
                  <a:pt x="1320480" y="1038202"/>
                  <a:pt x="1277905" y="1035544"/>
                  <a:pt x="1229328" y="1035544"/>
                </a:cubicBezTo>
                <a:cubicBezTo>
                  <a:pt x="1168639" y="1035544"/>
                  <a:pt x="1114932" y="1037240"/>
                  <a:pt x="1066035" y="1040034"/>
                </a:cubicBezTo>
                <a:lnTo>
                  <a:pt x="953655" y="1049292"/>
                </a:lnTo>
                <a:lnTo>
                  <a:pt x="983099" y="1043458"/>
                </a:lnTo>
                <a:cubicBezTo>
                  <a:pt x="1160121" y="1014561"/>
                  <a:pt x="1283211" y="1020086"/>
                  <a:pt x="1377214" y="1043730"/>
                </a:cubicBezTo>
                <a:close/>
                <a:moveTo>
                  <a:pt x="10670705" y="1051360"/>
                </a:moveTo>
                <a:lnTo>
                  <a:pt x="10667127" y="1050682"/>
                </a:lnTo>
                <a:cubicBezTo>
                  <a:pt x="10484658" y="1002811"/>
                  <a:pt x="10410039" y="907071"/>
                  <a:pt x="10118576" y="907071"/>
                </a:cubicBezTo>
                <a:cubicBezTo>
                  <a:pt x="9873661" y="907071"/>
                  <a:pt x="9787200" y="971267"/>
                  <a:pt x="9658947" y="1021294"/>
                </a:cubicBezTo>
                <a:lnTo>
                  <a:pt x="9572094" y="1048559"/>
                </a:lnTo>
                <a:lnTo>
                  <a:pt x="9691926" y="978931"/>
                </a:lnTo>
                <a:cubicBezTo>
                  <a:pt x="9804026" y="900401"/>
                  <a:pt x="9900744" y="810653"/>
                  <a:pt x="10118577" y="810653"/>
                </a:cubicBezTo>
                <a:cubicBezTo>
                  <a:pt x="10409021" y="810653"/>
                  <a:pt x="10483341" y="970205"/>
                  <a:pt x="10666329" y="1049982"/>
                </a:cubicBezTo>
                <a:close/>
                <a:moveTo>
                  <a:pt x="6616259" y="1051360"/>
                </a:moveTo>
                <a:lnTo>
                  <a:pt x="6612679" y="1050682"/>
                </a:lnTo>
                <a:cubicBezTo>
                  <a:pt x="6430211" y="1002811"/>
                  <a:pt x="6355591" y="907071"/>
                  <a:pt x="6064128" y="907071"/>
                </a:cubicBezTo>
                <a:cubicBezTo>
                  <a:pt x="5819214" y="907071"/>
                  <a:pt x="5732754" y="971267"/>
                  <a:pt x="5604500" y="1021294"/>
                </a:cubicBezTo>
                <a:lnTo>
                  <a:pt x="5517648" y="1048558"/>
                </a:lnTo>
                <a:lnTo>
                  <a:pt x="5637479" y="978931"/>
                </a:lnTo>
                <a:cubicBezTo>
                  <a:pt x="5749579" y="900401"/>
                  <a:pt x="5846297" y="810653"/>
                  <a:pt x="6064130" y="810653"/>
                </a:cubicBezTo>
                <a:cubicBezTo>
                  <a:pt x="6354573" y="810653"/>
                  <a:pt x="6428893" y="970205"/>
                  <a:pt x="6611882" y="1049982"/>
                </a:cubicBezTo>
                <a:close/>
                <a:moveTo>
                  <a:pt x="2561811" y="1051360"/>
                </a:moveTo>
                <a:lnTo>
                  <a:pt x="2558232" y="1050682"/>
                </a:lnTo>
                <a:cubicBezTo>
                  <a:pt x="2375764" y="1002811"/>
                  <a:pt x="2301144" y="907071"/>
                  <a:pt x="2009680" y="907071"/>
                </a:cubicBezTo>
                <a:cubicBezTo>
                  <a:pt x="1764766" y="907071"/>
                  <a:pt x="1678305" y="971267"/>
                  <a:pt x="1550051" y="1021294"/>
                </a:cubicBezTo>
                <a:lnTo>
                  <a:pt x="1463199" y="1048559"/>
                </a:lnTo>
                <a:lnTo>
                  <a:pt x="1583031" y="978931"/>
                </a:lnTo>
                <a:cubicBezTo>
                  <a:pt x="1695130" y="900401"/>
                  <a:pt x="1791849" y="810653"/>
                  <a:pt x="2009681" y="810653"/>
                </a:cubicBezTo>
                <a:cubicBezTo>
                  <a:pt x="2300126" y="810653"/>
                  <a:pt x="2374446" y="970205"/>
                  <a:pt x="2557434" y="1049982"/>
                </a:cubicBezTo>
                <a:close/>
                <a:moveTo>
                  <a:pt x="8959690" y="1051817"/>
                </a:moveTo>
                <a:lnTo>
                  <a:pt x="8948566" y="1050494"/>
                </a:lnTo>
                <a:cubicBezTo>
                  <a:pt x="8819438" y="1031227"/>
                  <a:pt x="8688983" y="1022241"/>
                  <a:pt x="8558430" y="1023632"/>
                </a:cubicBezTo>
                <a:cubicBezTo>
                  <a:pt x="8442748" y="1023632"/>
                  <a:pt x="8362643" y="1028289"/>
                  <a:pt x="8295468" y="1034944"/>
                </a:cubicBezTo>
                <a:lnTo>
                  <a:pt x="8162515" y="1051659"/>
                </a:lnTo>
                <a:lnTo>
                  <a:pt x="8293300" y="1024119"/>
                </a:lnTo>
                <a:cubicBezTo>
                  <a:pt x="8361025" y="1012917"/>
                  <a:pt x="8442509" y="1004922"/>
                  <a:pt x="8558431" y="1004922"/>
                </a:cubicBezTo>
                <a:cubicBezTo>
                  <a:pt x="8752700" y="1004922"/>
                  <a:pt x="8850493" y="1027267"/>
                  <a:pt x="8948297" y="1049612"/>
                </a:cubicBezTo>
                <a:close/>
                <a:moveTo>
                  <a:pt x="4905244" y="1051817"/>
                </a:moveTo>
                <a:lnTo>
                  <a:pt x="4894119" y="1050494"/>
                </a:lnTo>
                <a:cubicBezTo>
                  <a:pt x="4764990" y="1031227"/>
                  <a:pt x="4634535" y="1022241"/>
                  <a:pt x="4503982" y="1023632"/>
                </a:cubicBezTo>
                <a:cubicBezTo>
                  <a:pt x="4388302" y="1023632"/>
                  <a:pt x="4308195" y="1028289"/>
                  <a:pt x="4241021" y="1034944"/>
                </a:cubicBezTo>
                <a:lnTo>
                  <a:pt x="4108067" y="1051659"/>
                </a:lnTo>
                <a:lnTo>
                  <a:pt x="4238852" y="1024119"/>
                </a:lnTo>
                <a:cubicBezTo>
                  <a:pt x="4306578" y="1012917"/>
                  <a:pt x="4388063" y="1004922"/>
                  <a:pt x="4503984" y="1004922"/>
                </a:cubicBezTo>
                <a:cubicBezTo>
                  <a:pt x="4698252" y="1004922"/>
                  <a:pt x="4796048" y="1027267"/>
                  <a:pt x="4893852" y="1049612"/>
                </a:cubicBezTo>
                <a:close/>
                <a:moveTo>
                  <a:pt x="850795" y="1051817"/>
                </a:moveTo>
                <a:lnTo>
                  <a:pt x="839671" y="1050494"/>
                </a:lnTo>
                <a:cubicBezTo>
                  <a:pt x="710542" y="1031227"/>
                  <a:pt x="580087" y="1022241"/>
                  <a:pt x="449535" y="1023632"/>
                </a:cubicBezTo>
                <a:cubicBezTo>
                  <a:pt x="333853" y="1023632"/>
                  <a:pt x="253747" y="1028289"/>
                  <a:pt x="186573" y="1034945"/>
                </a:cubicBezTo>
                <a:lnTo>
                  <a:pt x="53627" y="1051658"/>
                </a:lnTo>
                <a:lnTo>
                  <a:pt x="184405" y="1024119"/>
                </a:lnTo>
                <a:cubicBezTo>
                  <a:pt x="252129" y="1012917"/>
                  <a:pt x="333614" y="1004922"/>
                  <a:pt x="449535" y="1004922"/>
                </a:cubicBezTo>
                <a:cubicBezTo>
                  <a:pt x="643804" y="1004922"/>
                  <a:pt x="741598" y="1027267"/>
                  <a:pt x="839402" y="1049612"/>
                </a:cubicBezTo>
                <a:close/>
                <a:moveTo>
                  <a:pt x="12138783" y="1051844"/>
                </a:moveTo>
                <a:lnTo>
                  <a:pt x="11969335" y="1021084"/>
                </a:lnTo>
                <a:cubicBezTo>
                  <a:pt x="11896295" y="1009522"/>
                  <a:pt x="11808714" y="1000768"/>
                  <a:pt x="11677363" y="1000768"/>
                </a:cubicBezTo>
                <a:cubicBezTo>
                  <a:pt x="11483054" y="1000768"/>
                  <a:pt x="11384920" y="1019895"/>
                  <a:pt x="11286957" y="1039022"/>
                </a:cubicBezTo>
                <a:lnTo>
                  <a:pt x="11211883" y="1051454"/>
                </a:lnTo>
                <a:lnTo>
                  <a:pt x="11287837" y="1030475"/>
                </a:lnTo>
                <a:cubicBezTo>
                  <a:pt x="11385701" y="998526"/>
                  <a:pt x="11483455" y="966508"/>
                  <a:pt x="11677444" y="966228"/>
                </a:cubicBezTo>
                <a:cubicBezTo>
                  <a:pt x="11873871" y="966228"/>
                  <a:pt x="11971995" y="999101"/>
                  <a:pt x="12070636" y="1031356"/>
                </a:cubicBezTo>
                <a:close/>
                <a:moveTo>
                  <a:pt x="8084339" y="1051845"/>
                </a:moveTo>
                <a:lnTo>
                  <a:pt x="7914888" y="1021084"/>
                </a:lnTo>
                <a:cubicBezTo>
                  <a:pt x="7841847" y="1009522"/>
                  <a:pt x="7754266" y="1000768"/>
                  <a:pt x="7622915" y="1000768"/>
                </a:cubicBezTo>
                <a:cubicBezTo>
                  <a:pt x="7428606" y="1000768"/>
                  <a:pt x="7330473" y="1019895"/>
                  <a:pt x="7232509" y="1039022"/>
                </a:cubicBezTo>
                <a:lnTo>
                  <a:pt x="7157433" y="1051454"/>
                </a:lnTo>
                <a:lnTo>
                  <a:pt x="7233389" y="1030475"/>
                </a:lnTo>
                <a:cubicBezTo>
                  <a:pt x="7331253" y="998526"/>
                  <a:pt x="7429007" y="966508"/>
                  <a:pt x="7622996" y="966228"/>
                </a:cubicBezTo>
                <a:cubicBezTo>
                  <a:pt x="7819424" y="966228"/>
                  <a:pt x="7917547" y="999101"/>
                  <a:pt x="8016188" y="1031356"/>
                </a:cubicBezTo>
                <a:close/>
                <a:moveTo>
                  <a:pt x="4029894" y="1051846"/>
                </a:moveTo>
                <a:lnTo>
                  <a:pt x="3860440" y="1021084"/>
                </a:lnTo>
                <a:cubicBezTo>
                  <a:pt x="3787399" y="1009522"/>
                  <a:pt x="3699819" y="1000768"/>
                  <a:pt x="3568468" y="1000768"/>
                </a:cubicBezTo>
                <a:cubicBezTo>
                  <a:pt x="3374159" y="1000768"/>
                  <a:pt x="3276025" y="1019895"/>
                  <a:pt x="3178061" y="1039022"/>
                </a:cubicBezTo>
                <a:lnTo>
                  <a:pt x="3102987" y="1051454"/>
                </a:lnTo>
                <a:lnTo>
                  <a:pt x="3178942" y="1030475"/>
                </a:lnTo>
                <a:cubicBezTo>
                  <a:pt x="3276806" y="998526"/>
                  <a:pt x="3374560" y="966508"/>
                  <a:pt x="3568548" y="966228"/>
                </a:cubicBezTo>
                <a:cubicBezTo>
                  <a:pt x="3764976" y="966228"/>
                  <a:pt x="3863101" y="999101"/>
                  <a:pt x="3961741" y="1031356"/>
                </a:cubicBezTo>
                <a:close/>
                <a:moveTo>
                  <a:pt x="9526692" y="1053127"/>
                </a:moveTo>
                <a:lnTo>
                  <a:pt x="9467814" y="1027261"/>
                </a:lnTo>
                <a:cubicBezTo>
                  <a:pt x="9429656" y="1016405"/>
                  <a:pt x="9386961" y="1010202"/>
                  <a:pt x="9338224" y="1010202"/>
                </a:cubicBezTo>
                <a:cubicBezTo>
                  <a:pt x="9240750" y="1010202"/>
                  <a:pt x="9167529" y="1018021"/>
                  <a:pt x="9106464" y="1029751"/>
                </a:cubicBezTo>
                <a:lnTo>
                  <a:pt x="9068214" y="1040109"/>
                </a:lnTo>
                <a:lnTo>
                  <a:pt x="9106341" y="1026794"/>
                </a:lnTo>
                <a:cubicBezTo>
                  <a:pt x="9167300" y="1011664"/>
                  <a:pt x="9240570" y="1001491"/>
                  <a:pt x="9337825" y="1001491"/>
                </a:cubicBezTo>
                <a:cubicBezTo>
                  <a:pt x="9410316" y="1001491"/>
                  <a:pt x="9469367" y="1019439"/>
                  <a:pt x="9520036" y="1048605"/>
                </a:cubicBezTo>
                <a:close/>
                <a:moveTo>
                  <a:pt x="1417796" y="1053127"/>
                </a:moveTo>
                <a:lnTo>
                  <a:pt x="1358919" y="1027261"/>
                </a:lnTo>
                <a:cubicBezTo>
                  <a:pt x="1320761" y="1016405"/>
                  <a:pt x="1278067" y="1010202"/>
                  <a:pt x="1229330" y="1010202"/>
                </a:cubicBezTo>
                <a:cubicBezTo>
                  <a:pt x="1131855" y="1010202"/>
                  <a:pt x="1058635" y="1018021"/>
                  <a:pt x="997570" y="1029751"/>
                </a:cubicBezTo>
                <a:lnTo>
                  <a:pt x="959323" y="1040108"/>
                </a:lnTo>
                <a:lnTo>
                  <a:pt x="997447" y="1026794"/>
                </a:lnTo>
                <a:cubicBezTo>
                  <a:pt x="1058406" y="1011664"/>
                  <a:pt x="1131676" y="1001491"/>
                  <a:pt x="1228931" y="1001491"/>
                </a:cubicBezTo>
                <a:cubicBezTo>
                  <a:pt x="1301422" y="1001491"/>
                  <a:pt x="1360472" y="1019439"/>
                  <a:pt x="1411141" y="1048605"/>
                </a:cubicBezTo>
                <a:close/>
                <a:moveTo>
                  <a:pt x="5472246" y="1053128"/>
                </a:moveTo>
                <a:lnTo>
                  <a:pt x="5413367" y="1027261"/>
                </a:lnTo>
                <a:cubicBezTo>
                  <a:pt x="5375209" y="1016405"/>
                  <a:pt x="5332515" y="1010202"/>
                  <a:pt x="5283778" y="1010202"/>
                </a:cubicBezTo>
                <a:cubicBezTo>
                  <a:pt x="5186305" y="1010202"/>
                  <a:pt x="5113083" y="1018021"/>
                  <a:pt x="5052017" y="1029751"/>
                </a:cubicBezTo>
                <a:lnTo>
                  <a:pt x="5013768" y="1040109"/>
                </a:lnTo>
                <a:lnTo>
                  <a:pt x="5051894" y="1026794"/>
                </a:lnTo>
                <a:cubicBezTo>
                  <a:pt x="5112853" y="1011664"/>
                  <a:pt x="5186123" y="1001491"/>
                  <a:pt x="5283378" y="1001491"/>
                </a:cubicBezTo>
                <a:cubicBezTo>
                  <a:pt x="5355870" y="1001491"/>
                  <a:pt x="5414920" y="1019439"/>
                  <a:pt x="5465589" y="1048605"/>
                </a:cubicBezTo>
                <a:close/>
                <a:moveTo>
                  <a:pt x="11138659" y="1053556"/>
                </a:moveTo>
                <a:lnTo>
                  <a:pt x="11040201" y="1048670"/>
                </a:lnTo>
                <a:cubicBezTo>
                  <a:pt x="10968666" y="1046495"/>
                  <a:pt x="10907291" y="1046089"/>
                  <a:pt x="10853414" y="1046992"/>
                </a:cubicBezTo>
                <a:lnTo>
                  <a:pt x="10744873" y="1051718"/>
                </a:lnTo>
                <a:lnTo>
                  <a:pt x="10768851" y="1047173"/>
                </a:lnTo>
                <a:cubicBezTo>
                  <a:pt x="10806757" y="1042519"/>
                  <a:pt x="10849163" y="1039860"/>
                  <a:pt x="10897570" y="1039860"/>
                </a:cubicBezTo>
                <a:cubicBezTo>
                  <a:pt x="10994385" y="1039860"/>
                  <a:pt x="11067240" y="1044642"/>
                  <a:pt x="11128138" y="1051814"/>
                </a:cubicBezTo>
                <a:close/>
                <a:moveTo>
                  <a:pt x="7084211" y="1053556"/>
                </a:moveTo>
                <a:lnTo>
                  <a:pt x="6985754" y="1048670"/>
                </a:lnTo>
                <a:cubicBezTo>
                  <a:pt x="6914219" y="1046495"/>
                  <a:pt x="6852844" y="1046089"/>
                  <a:pt x="6798967" y="1046992"/>
                </a:cubicBezTo>
                <a:lnTo>
                  <a:pt x="6690425" y="1051718"/>
                </a:lnTo>
                <a:lnTo>
                  <a:pt x="6714403" y="1047173"/>
                </a:lnTo>
                <a:cubicBezTo>
                  <a:pt x="6752310" y="1042519"/>
                  <a:pt x="6794715" y="1039860"/>
                  <a:pt x="6843122" y="1039860"/>
                </a:cubicBezTo>
                <a:cubicBezTo>
                  <a:pt x="6939937" y="1039860"/>
                  <a:pt x="7012792" y="1044642"/>
                  <a:pt x="7073690" y="1051814"/>
                </a:cubicBezTo>
                <a:close/>
                <a:moveTo>
                  <a:pt x="3029764" y="1053556"/>
                </a:moveTo>
                <a:lnTo>
                  <a:pt x="2931308" y="1048670"/>
                </a:lnTo>
                <a:cubicBezTo>
                  <a:pt x="2859773" y="1046495"/>
                  <a:pt x="2798398" y="1046089"/>
                  <a:pt x="2744521" y="1046992"/>
                </a:cubicBezTo>
                <a:lnTo>
                  <a:pt x="2635977" y="1051718"/>
                </a:lnTo>
                <a:lnTo>
                  <a:pt x="2659956" y="1047173"/>
                </a:lnTo>
                <a:cubicBezTo>
                  <a:pt x="2697862" y="1042519"/>
                  <a:pt x="2740267" y="1039860"/>
                  <a:pt x="2788674" y="1039860"/>
                </a:cubicBezTo>
                <a:cubicBezTo>
                  <a:pt x="2885489" y="1039860"/>
                  <a:pt x="2958345" y="1044642"/>
                  <a:pt x="3019242" y="1051814"/>
                </a:cubicBezTo>
                <a:close/>
                <a:moveTo>
                  <a:pt x="10707547" y="1053572"/>
                </a:moveTo>
                <a:lnTo>
                  <a:pt x="10714848" y="1048605"/>
                </a:lnTo>
                <a:cubicBezTo>
                  <a:pt x="10765482" y="1019439"/>
                  <a:pt x="10824560" y="1001491"/>
                  <a:pt x="10897171" y="1001491"/>
                </a:cubicBezTo>
                <a:cubicBezTo>
                  <a:pt x="10993986" y="1001491"/>
                  <a:pt x="11066822" y="1015836"/>
                  <a:pt x="11127694" y="1037354"/>
                </a:cubicBezTo>
                <a:lnTo>
                  <a:pt x="11131380" y="1038970"/>
                </a:lnTo>
                <a:lnTo>
                  <a:pt x="11128809" y="1038095"/>
                </a:lnTo>
                <a:cubicBezTo>
                  <a:pt x="11067751" y="1021359"/>
                  <a:pt x="10994666" y="1010202"/>
                  <a:pt x="10897571" y="1010202"/>
                </a:cubicBezTo>
                <a:cubicBezTo>
                  <a:pt x="10848894" y="1010202"/>
                  <a:pt x="10806265" y="1016405"/>
                  <a:pt x="10768177" y="1027261"/>
                </a:cubicBezTo>
                <a:lnTo>
                  <a:pt x="10708670" y="1053460"/>
                </a:lnTo>
                <a:close/>
                <a:moveTo>
                  <a:pt x="6653100" y="1053572"/>
                </a:moveTo>
                <a:lnTo>
                  <a:pt x="6660401" y="1048605"/>
                </a:lnTo>
                <a:cubicBezTo>
                  <a:pt x="6711035" y="1019439"/>
                  <a:pt x="6770113" y="1001491"/>
                  <a:pt x="6842724" y="1001491"/>
                </a:cubicBezTo>
                <a:cubicBezTo>
                  <a:pt x="6939539" y="1001491"/>
                  <a:pt x="7012374" y="1015836"/>
                  <a:pt x="7073247" y="1037354"/>
                </a:cubicBezTo>
                <a:lnTo>
                  <a:pt x="7076934" y="1038971"/>
                </a:lnTo>
                <a:lnTo>
                  <a:pt x="7074361" y="1038095"/>
                </a:lnTo>
                <a:cubicBezTo>
                  <a:pt x="7013303" y="1021359"/>
                  <a:pt x="6940218" y="1010202"/>
                  <a:pt x="6843123" y="1010202"/>
                </a:cubicBezTo>
                <a:cubicBezTo>
                  <a:pt x="6794446" y="1010202"/>
                  <a:pt x="6751817" y="1016405"/>
                  <a:pt x="6713729" y="1027261"/>
                </a:cubicBezTo>
                <a:lnTo>
                  <a:pt x="6654223" y="1053460"/>
                </a:lnTo>
                <a:close/>
                <a:moveTo>
                  <a:pt x="2598652" y="1053572"/>
                </a:moveTo>
                <a:lnTo>
                  <a:pt x="2605954" y="1048605"/>
                </a:lnTo>
                <a:cubicBezTo>
                  <a:pt x="2656588" y="1019439"/>
                  <a:pt x="2715666" y="1001491"/>
                  <a:pt x="2788277" y="1001491"/>
                </a:cubicBezTo>
                <a:cubicBezTo>
                  <a:pt x="2885091" y="1001491"/>
                  <a:pt x="2957927" y="1015836"/>
                  <a:pt x="3018800" y="1037354"/>
                </a:cubicBezTo>
                <a:lnTo>
                  <a:pt x="3022489" y="1038971"/>
                </a:lnTo>
                <a:lnTo>
                  <a:pt x="3019913" y="1038095"/>
                </a:lnTo>
                <a:cubicBezTo>
                  <a:pt x="2958856" y="1021359"/>
                  <a:pt x="2885770" y="1010202"/>
                  <a:pt x="2788676" y="1010202"/>
                </a:cubicBezTo>
                <a:cubicBezTo>
                  <a:pt x="2739998" y="1010202"/>
                  <a:pt x="2697370" y="1016405"/>
                  <a:pt x="2659282" y="1027261"/>
                </a:cubicBezTo>
                <a:lnTo>
                  <a:pt x="2599774" y="1053460"/>
                </a:lnTo>
                <a:close/>
                <a:moveTo>
                  <a:pt x="1463592" y="1054090"/>
                </a:moveTo>
                <a:lnTo>
                  <a:pt x="1544906" y="1027764"/>
                </a:lnTo>
                <a:cubicBezTo>
                  <a:pt x="1675132" y="977923"/>
                  <a:pt x="1767644" y="911469"/>
                  <a:pt x="2009680" y="911469"/>
                </a:cubicBezTo>
                <a:cubicBezTo>
                  <a:pt x="2251717" y="911469"/>
                  <a:pt x="2343730" y="977923"/>
                  <a:pt x="2473561" y="1027764"/>
                </a:cubicBezTo>
                <a:lnTo>
                  <a:pt x="2552060" y="1053245"/>
                </a:lnTo>
                <a:lnTo>
                  <a:pt x="2399661" y="1036264"/>
                </a:lnTo>
                <a:cubicBezTo>
                  <a:pt x="2270328" y="1017017"/>
                  <a:pt x="2139926" y="1007393"/>
                  <a:pt x="2009524" y="1007393"/>
                </a:cubicBezTo>
                <a:cubicBezTo>
                  <a:pt x="1879122" y="1007393"/>
                  <a:pt x="1748720" y="1017017"/>
                  <a:pt x="1619388" y="1036264"/>
                </a:cubicBezTo>
                <a:close/>
                <a:moveTo>
                  <a:pt x="9498591" y="1054323"/>
                </a:moveTo>
                <a:lnTo>
                  <a:pt x="9338225" y="1048174"/>
                </a:lnTo>
                <a:cubicBezTo>
                  <a:pt x="9247941" y="1048174"/>
                  <a:pt x="9172921" y="1049441"/>
                  <a:pt x="9106008" y="1051306"/>
                </a:cubicBezTo>
                <a:lnTo>
                  <a:pt x="9064916" y="1052808"/>
                </a:lnTo>
                <a:lnTo>
                  <a:pt x="9092142" y="1049571"/>
                </a:lnTo>
                <a:cubicBezTo>
                  <a:pt x="9225156" y="1036531"/>
                  <a:pt x="9327652" y="1035128"/>
                  <a:pt x="9410192" y="1041227"/>
                </a:cubicBezTo>
                <a:close/>
                <a:moveTo>
                  <a:pt x="5444144" y="1054323"/>
                </a:moveTo>
                <a:lnTo>
                  <a:pt x="5283779" y="1048174"/>
                </a:lnTo>
                <a:cubicBezTo>
                  <a:pt x="5193495" y="1048174"/>
                  <a:pt x="5118475" y="1049441"/>
                  <a:pt x="5051562" y="1051306"/>
                </a:cubicBezTo>
                <a:lnTo>
                  <a:pt x="5010470" y="1052808"/>
                </a:lnTo>
                <a:lnTo>
                  <a:pt x="5037696" y="1049571"/>
                </a:lnTo>
                <a:cubicBezTo>
                  <a:pt x="5170709" y="1036531"/>
                  <a:pt x="5273205" y="1035128"/>
                  <a:pt x="5355745" y="1041227"/>
                </a:cubicBezTo>
                <a:close/>
                <a:moveTo>
                  <a:pt x="1389696" y="1054323"/>
                </a:moveTo>
                <a:lnTo>
                  <a:pt x="1229331" y="1048174"/>
                </a:lnTo>
                <a:lnTo>
                  <a:pt x="954754" y="1052959"/>
                </a:lnTo>
                <a:lnTo>
                  <a:pt x="983248" y="1049571"/>
                </a:lnTo>
                <a:cubicBezTo>
                  <a:pt x="1116261" y="1036531"/>
                  <a:pt x="1218757" y="1035128"/>
                  <a:pt x="1301297" y="1041227"/>
                </a:cubicBezTo>
                <a:close/>
                <a:moveTo>
                  <a:pt x="9570821" y="1054629"/>
                </a:moveTo>
                <a:lnTo>
                  <a:pt x="9653802" y="1027764"/>
                </a:lnTo>
                <a:cubicBezTo>
                  <a:pt x="9784027" y="977923"/>
                  <a:pt x="9876540" y="911469"/>
                  <a:pt x="10118576" y="911469"/>
                </a:cubicBezTo>
                <a:cubicBezTo>
                  <a:pt x="10360612" y="911469"/>
                  <a:pt x="10452625" y="977923"/>
                  <a:pt x="10582456" y="1027764"/>
                </a:cubicBezTo>
                <a:lnTo>
                  <a:pt x="10660964" y="1053247"/>
                </a:lnTo>
                <a:lnTo>
                  <a:pt x="10508554" y="1036264"/>
                </a:lnTo>
                <a:cubicBezTo>
                  <a:pt x="10249889" y="997769"/>
                  <a:pt x="9986947" y="997769"/>
                  <a:pt x="9728282" y="1036264"/>
                </a:cubicBezTo>
                <a:cubicBezTo>
                  <a:pt x="9674619" y="1044064"/>
                  <a:pt x="9624098" y="1049963"/>
                  <a:pt x="9575495" y="1054335"/>
                </a:cubicBezTo>
                <a:close/>
                <a:moveTo>
                  <a:pt x="5516373" y="1054629"/>
                </a:moveTo>
                <a:lnTo>
                  <a:pt x="5599355" y="1027764"/>
                </a:lnTo>
                <a:cubicBezTo>
                  <a:pt x="5729580" y="977923"/>
                  <a:pt x="5822092" y="911469"/>
                  <a:pt x="6064128" y="911469"/>
                </a:cubicBezTo>
                <a:cubicBezTo>
                  <a:pt x="6306165" y="911469"/>
                  <a:pt x="6398177" y="977923"/>
                  <a:pt x="6528008" y="1027764"/>
                </a:cubicBezTo>
                <a:lnTo>
                  <a:pt x="6606511" y="1053246"/>
                </a:lnTo>
                <a:lnTo>
                  <a:pt x="6454106" y="1036264"/>
                </a:lnTo>
                <a:cubicBezTo>
                  <a:pt x="6195441" y="997769"/>
                  <a:pt x="5932500" y="997769"/>
                  <a:pt x="5673834" y="1036264"/>
                </a:cubicBezTo>
                <a:cubicBezTo>
                  <a:pt x="5620173" y="1044064"/>
                  <a:pt x="5569650" y="1049963"/>
                  <a:pt x="5521048" y="1054335"/>
                </a:cubicBezTo>
                <a:close/>
                <a:moveTo>
                  <a:pt x="12139049" y="1056141"/>
                </a:moveTo>
                <a:lnTo>
                  <a:pt x="12067980" y="1051854"/>
                </a:lnTo>
                <a:cubicBezTo>
                  <a:pt x="11879987" y="1039582"/>
                  <a:pt x="11722604" y="1037438"/>
                  <a:pt x="11583755" y="1039884"/>
                </a:cubicBezTo>
                <a:lnTo>
                  <a:pt x="11216007" y="1055231"/>
                </a:lnTo>
                <a:lnTo>
                  <a:pt x="11287866" y="1043299"/>
                </a:lnTo>
                <a:cubicBezTo>
                  <a:pt x="11629995" y="976204"/>
                  <a:pt x="11889289" y="1010156"/>
                  <a:pt x="12048347" y="1039151"/>
                </a:cubicBezTo>
                <a:close/>
                <a:moveTo>
                  <a:pt x="4030158" y="1056142"/>
                </a:moveTo>
                <a:lnTo>
                  <a:pt x="3959086" y="1051854"/>
                </a:lnTo>
                <a:cubicBezTo>
                  <a:pt x="3771093" y="1039582"/>
                  <a:pt x="3613710" y="1037438"/>
                  <a:pt x="3474862" y="1039884"/>
                </a:cubicBezTo>
                <a:lnTo>
                  <a:pt x="3107111" y="1055232"/>
                </a:lnTo>
                <a:lnTo>
                  <a:pt x="3178970" y="1043299"/>
                </a:lnTo>
                <a:cubicBezTo>
                  <a:pt x="3521099" y="976204"/>
                  <a:pt x="3780394" y="1010156"/>
                  <a:pt x="3939451" y="1039150"/>
                </a:cubicBezTo>
                <a:close/>
                <a:moveTo>
                  <a:pt x="8084609" y="1056143"/>
                </a:moveTo>
                <a:lnTo>
                  <a:pt x="8013532" y="1051854"/>
                </a:lnTo>
                <a:cubicBezTo>
                  <a:pt x="7825539" y="1039582"/>
                  <a:pt x="7668156" y="1037438"/>
                  <a:pt x="7529307" y="1039884"/>
                </a:cubicBezTo>
                <a:lnTo>
                  <a:pt x="7161560" y="1055231"/>
                </a:lnTo>
                <a:lnTo>
                  <a:pt x="7233418" y="1043299"/>
                </a:lnTo>
                <a:cubicBezTo>
                  <a:pt x="7575547" y="976204"/>
                  <a:pt x="7834842" y="1010156"/>
                  <a:pt x="7993899" y="1039150"/>
                </a:cubicBezTo>
                <a:close/>
                <a:moveTo>
                  <a:pt x="4120851" y="1056353"/>
                </a:moveTo>
                <a:lnTo>
                  <a:pt x="4115992" y="1056220"/>
                </a:lnTo>
                <a:lnTo>
                  <a:pt x="4290929" y="1037676"/>
                </a:lnTo>
                <a:cubicBezTo>
                  <a:pt x="4533577" y="1018074"/>
                  <a:pt x="4675584" y="1029053"/>
                  <a:pt x="4810031" y="1044932"/>
                </a:cubicBezTo>
                <a:lnTo>
                  <a:pt x="4903438" y="1055857"/>
                </a:lnTo>
                <a:lnTo>
                  <a:pt x="4783254" y="1051860"/>
                </a:lnTo>
                <a:cubicBezTo>
                  <a:pt x="4663354" y="1048663"/>
                  <a:pt x="4526700" y="1046803"/>
                  <a:pt x="4363517" y="1049258"/>
                </a:cubicBezTo>
                <a:close/>
                <a:moveTo>
                  <a:pt x="8175301" y="1056353"/>
                </a:moveTo>
                <a:lnTo>
                  <a:pt x="8170444" y="1056220"/>
                </a:lnTo>
                <a:lnTo>
                  <a:pt x="8345376" y="1037676"/>
                </a:lnTo>
                <a:cubicBezTo>
                  <a:pt x="8588024" y="1018074"/>
                  <a:pt x="8730031" y="1029053"/>
                  <a:pt x="8864478" y="1044932"/>
                </a:cubicBezTo>
                <a:lnTo>
                  <a:pt x="8957890" y="1055858"/>
                </a:lnTo>
                <a:lnTo>
                  <a:pt x="8837700" y="1051860"/>
                </a:lnTo>
                <a:cubicBezTo>
                  <a:pt x="8717800" y="1048663"/>
                  <a:pt x="8581146" y="1046803"/>
                  <a:pt x="8417964" y="1049258"/>
                </a:cubicBezTo>
                <a:close/>
                <a:moveTo>
                  <a:pt x="850028" y="1056552"/>
                </a:moveTo>
                <a:lnTo>
                  <a:pt x="564647" y="1048721"/>
                </a:lnTo>
                <a:cubicBezTo>
                  <a:pt x="486901" y="1047861"/>
                  <a:pt x="402316" y="1047855"/>
                  <a:pt x="309069" y="1049258"/>
                </a:cubicBezTo>
                <a:lnTo>
                  <a:pt x="66397" y="1056353"/>
                </a:lnTo>
                <a:lnTo>
                  <a:pt x="61552" y="1056220"/>
                </a:lnTo>
                <a:lnTo>
                  <a:pt x="236481" y="1037676"/>
                </a:lnTo>
                <a:cubicBezTo>
                  <a:pt x="444465" y="1020874"/>
                  <a:pt x="578508" y="1026540"/>
                  <a:pt x="697228" y="1038502"/>
                </a:cubicBezTo>
                <a:lnTo>
                  <a:pt x="850693" y="1056526"/>
                </a:lnTo>
                <a:close/>
                <a:moveTo>
                  <a:pt x="9434224" y="1063238"/>
                </a:moveTo>
                <a:cubicBezTo>
                  <a:pt x="9342252" y="1066614"/>
                  <a:pt x="9253071" y="1065367"/>
                  <a:pt x="9156908" y="1062478"/>
                </a:cubicBezTo>
                <a:lnTo>
                  <a:pt x="9039358" y="1058568"/>
                </a:lnTo>
                <a:lnTo>
                  <a:pt x="9156908" y="1054658"/>
                </a:lnTo>
                <a:cubicBezTo>
                  <a:pt x="9253071" y="1051769"/>
                  <a:pt x="9342252" y="1050522"/>
                  <a:pt x="9434224" y="1053898"/>
                </a:cubicBezTo>
                <a:lnTo>
                  <a:pt x="9508324" y="1058568"/>
                </a:lnTo>
                <a:close/>
                <a:moveTo>
                  <a:pt x="5379777" y="1063238"/>
                </a:moveTo>
                <a:cubicBezTo>
                  <a:pt x="5287805" y="1066614"/>
                  <a:pt x="5198624" y="1065367"/>
                  <a:pt x="5102461" y="1062478"/>
                </a:cubicBezTo>
                <a:lnTo>
                  <a:pt x="4984912" y="1058568"/>
                </a:lnTo>
                <a:lnTo>
                  <a:pt x="5102461" y="1054658"/>
                </a:lnTo>
                <a:cubicBezTo>
                  <a:pt x="5198624" y="1051769"/>
                  <a:pt x="5287805" y="1050522"/>
                  <a:pt x="5379777" y="1053898"/>
                </a:cubicBezTo>
                <a:lnTo>
                  <a:pt x="5453878" y="1058569"/>
                </a:lnTo>
                <a:close/>
                <a:moveTo>
                  <a:pt x="1128957" y="1064483"/>
                </a:moveTo>
                <a:cubicBezTo>
                  <a:pt x="1075831" y="1063507"/>
                  <a:pt x="1021336" y="1061717"/>
                  <a:pt x="963650" y="1059668"/>
                </a:cubicBezTo>
                <a:lnTo>
                  <a:pt x="923544" y="1058568"/>
                </a:lnTo>
                <a:lnTo>
                  <a:pt x="963650" y="1057468"/>
                </a:lnTo>
                <a:cubicBezTo>
                  <a:pt x="1079022" y="1053370"/>
                  <a:pt x="1181628" y="1050307"/>
                  <a:pt x="1286055" y="1052726"/>
                </a:cubicBezTo>
                <a:lnTo>
                  <a:pt x="1398623" y="1058568"/>
                </a:lnTo>
                <a:lnTo>
                  <a:pt x="1286055" y="1064410"/>
                </a:lnTo>
                <a:cubicBezTo>
                  <a:pt x="1233842" y="1065620"/>
                  <a:pt x="1182084" y="1065459"/>
                  <a:pt x="1128957" y="1064483"/>
                </a:cubicBezTo>
                <a:close/>
                <a:moveTo>
                  <a:pt x="10876488" y="1065322"/>
                </a:moveTo>
                <a:lnTo>
                  <a:pt x="10720469" y="1058568"/>
                </a:lnTo>
                <a:lnTo>
                  <a:pt x="10876488" y="1051814"/>
                </a:lnTo>
                <a:cubicBezTo>
                  <a:pt x="10932991" y="1051138"/>
                  <a:pt x="10988090" y="1052084"/>
                  <a:pt x="11043296" y="1053960"/>
                </a:cubicBezTo>
                <a:lnTo>
                  <a:pt x="11143190" y="1058568"/>
                </a:lnTo>
                <a:lnTo>
                  <a:pt x="11043296" y="1063176"/>
                </a:lnTo>
                <a:cubicBezTo>
                  <a:pt x="10988091" y="1065052"/>
                  <a:pt x="10932991" y="1065998"/>
                  <a:pt x="10876488" y="1065322"/>
                </a:cubicBezTo>
                <a:close/>
                <a:moveTo>
                  <a:pt x="6822040" y="1065322"/>
                </a:moveTo>
                <a:lnTo>
                  <a:pt x="6666021" y="1058568"/>
                </a:lnTo>
                <a:lnTo>
                  <a:pt x="6822041" y="1051814"/>
                </a:lnTo>
                <a:cubicBezTo>
                  <a:pt x="6878544" y="1051138"/>
                  <a:pt x="6933643" y="1052084"/>
                  <a:pt x="6988849" y="1053960"/>
                </a:cubicBezTo>
                <a:lnTo>
                  <a:pt x="7088743" y="1058568"/>
                </a:lnTo>
                <a:lnTo>
                  <a:pt x="6988849" y="1063176"/>
                </a:lnTo>
                <a:cubicBezTo>
                  <a:pt x="6933643" y="1065052"/>
                  <a:pt x="6878544" y="1065998"/>
                  <a:pt x="6822040" y="1065322"/>
                </a:cubicBezTo>
                <a:close/>
                <a:moveTo>
                  <a:pt x="2767595" y="1065322"/>
                </a:moveTo>
                <a:lnTo>
                  <a:pt x="2611574" y="1058568"/>
                </a:lnTo>
                <a:lnTo>
                  <a:pt x="2767594" y="1051814"/>
                </a:lnTo>
                <a:cubicBezTo>
                  <a:pt x="2824097" y="1051138"/>
                  <a:pt x="2879197" y="1052084"/>
                  <a:pt x="2934403" y="1053960"/>
                </a:cubicBezTo>
                <a:lnTo>
                  <a:pt x="3034295" y="1058568"/>
                </a:lnTo>
                <a:lnTo>
                  <a:pt x="2934403" y="1063176"/>
                </a:lnTo>
                <a:cubicBezTo>
                  <a:pt x="2879197" y="1065052"/>
                  <a:pt x="2824098" y="1065998"/>
                  <a:pt x="2767595" y="1065322"/>
                </a:cubicBezTo>
                <a:close/>
                <a:moveTo>
                  <a:pt x="8529423" y="1066083"/>
                </a:moveTo>
                <a:lnTo>
                  <a:pt x="8255913" y="1058568"/>
                </a:lnTo>
                <a:lnTo>
                  <a:pt x="8529423" y="1051053"/>
                </a:lnTo>
                <a:cubicBezTo>
                  <a:pt x="8612113" y="1050460"/>
                  <a:pt x="8681437" y="1051283"/>
                  <a:pt x="8744553" y="1052851"/>
                </a:cubicBezTo>
                <a:lnTo>
                  <a:pt x="8906823" y="1058568"/>
                </a:lnTo>
                <a:lnTo>
                  <a:pt x="8744553" y="1064285"/>
                </a:lnTo>
                <a:cubicBezTo>
                  <a:pt x="8681437" y="1065853"/>
                  <a:pt x="8612113" y="1066676"/>
                  <a:pt x="8529423" y="1066083"/>
                </a:cubicBezTo>
                <a:close/>
                <a:moveTo>
                  <a:pt x="4474976" y="1066083"/>
                </a:moveTo>
                <a:lnTo>
                  <a:pt x="4201467" y="1058568"/>
                </a:lnTo>
                <a:lnTo>
                  <a:pt x="4474977" y="1051053"/>
                </a:lnTo>
                <a:cubicBezTo>
                  <a:pt x="4557667" y="1050460"/>
                  <a:pt x="4626991" y="1051283"/>
                  <a:pt x="4690107" y="1052851"/>
                </a:cubicBezTo>
                <a:lnTo>
                  <a:pt x="4852376" y="1058568"/>
                </a:lnTo>
                <a:lnTo>
                  <a:pt x="4690107" y="1064285"/>
                </a:lnTo>
                <a:cubicBezTo>
                  <a:pt x="4626991" y="1065853"/>
                  <a:pt x="4557666" y="1066676"/>
                  <a:pt x="4474976" y="1066083"/>
                </a:cubicBezTo>
                <a:close/>
                <a:moveTo>
                  <a:pt x="420529" y="1066083"/>
                </a:moveTo>
                <a:lnTo>
                  <a:pt x="147022" y="1058568"/>
                </a:lnTo>
                <a:lnTo>
                  <a:pt x="420529" y="1051053"/>
                </a:lnTo>
                <a:cubicBezTo>
                  <a:pt x="530782" y="1050263"/>
                  <a:pt x="617274" y="1051989"/>
                  <a:pt x="696970" y="1054642"/>
                </a:cubicBezTo>
                <a:lnTo>
                  <a:pt x="798087" y="1058568"/>
                </a:lnTo>
                <a:lnTo>
                  <a:pt x="696970" y="1062494"/>
                </a:lnTo>
                <a:cubicBezTo>
                  <a:pt x="617274" y="1065147"/>
                  <a:pt x="530782" y="1066873"/>
                  <a:pt x="420529" y="1066083"/>
                </a:cubicBezTo>
                <a:close/>
                <a:moveTo>
                  <a:pt x="7536476" y="1073334"/>
                </a:moveTo>
                <a:cubicBezTo>
                  <a:pt x="7445152" y="1071948"/>
                  <a:pt x="7344365" y="1068221"/>
                  <a:pt x="7233500" y="1060966"/>
                </a:cubicBezTo>
                <a:lnTo>
                  <a:pt x="7185183" y="1058568"/>
                </a:lnTo>
                <a:lnTo>
                  <a:pt x="7233500" y="1056170"/>
                </a:lnTo>
                <a:cubicBezTo>
                  <a:pt x="7455230" y="1041660"/>
                  <a:pt x="7636647" y="1041261"/>
                  <a:pt x="7782678" y="1045488"/>
                </a:cubicBezTo>
                <a:lnTo>
                  <a:pt x="8040670" y="1058568"/>
                </a:lnTo>
                <a:lnTo>
                  <a:pt x="7782678" y="1071648"/>
                </a:lnTo>
                <a:cubicBezTo>
                  <a:pt x="7709663" y="1073762"/>
                  <a:pt x="7627801" y="1074719"/>
                  <a:pt x="7536476" y="1073334"/>
                </a:cubicBezTo>
                <a:close/>
                <a:moveTo>
                  <a:pt x="3482030" y="1073334"/>
                </a:moveTo>
                <a:cubicBezTo>
                  <a:pt x="3390706" y="1071948"/>
                  <a:pt x="3289919" y="1068221"/>
                  <a:pt x="3179054" y="1060966"/>
                </a:cubicBezTo>
                <a:lnTo>
                  <a:pt x="3130736" y="1058568"/>
                </a:lnTo>
                <a:lnTo>
                  <a:pt x="3179054" y="1056170"/>
                </a:lnTo>
                <a:cubicBezTo>
                  <a:pt x="3400785" y="1041660"/>
                  <a:pt x="3582201" y="1041261"/>
                  <a:pt x="3728233" y="1045488"/>
                </a:cubicBezTo>
                <a:lnTo>
                  <a:pt x="3986224" y="1058568"/>
                </a:lnTo>
                <a:lnTo>
                  <a:pt x="3728232" y="1071648"/>
                </a:lnTo>
                <a:cubicBezTo>
                  <a:pt x="3655217" y="1073762"/>
                  <a:pt x="3573355" y="1074719"/>
                  <a:pt x="3482030" y="1073334"/>
                </a:cubicBezTo>
                <a:close/>
                <a:moveTo>
                  <a:pt x="11590923" y="1073334"/>
                </a:moveTo>
                <a:cubicBezTo>
                  <a:pt x="11499599" y="1071949"/>
                  <a:pt x="11398812" y="1068221"/>
                  <a:pt x="11287947" y="1060966"/>
                </a:cubicBezTo>
                <a:lnTo>
                  <a:pt x="11239630" y="1058568"/>
                </a:lnTo>
                <a:lnTo>
                  <a:pt x="11287947" y="1056170"/>
                </a:lnTo>
                <a:cubicBezTo>
                  <a:pt x="11509677" y="1041660"/>
                  <a:pt x="11691094" y="1041260"/>
                  <a:pt x="11837126" y="1045488"/>
                </a:cubicBezTo>
                <a:lnTo>
                  <a:pt x="12095122" y="1058568"/>
                </a:lnTo>
                <a:lnTo>
                  <a:pt x="11837126" y="1071648"/>
                </a:lnTo>
                <a:cubicBezTo>
                  <a:pt x="11764110" y="1073762"/>
                  <a:pt x="11682248" y="1074719"/>
                  <a:pt x="11590923" y="1073334"/>
                </a:cubicBezTo>
                <a:close/>
                <a:moveTo>
                  <a:pt x="9215375" y="1076879"/>
                </a:moveTo>
                <a:cubicBezTo>
                  <a:pt x="9177427" y="1074965"/>
                  <a:pt x="9136480" y="1071912"/>
                  <a:pt x="9092142" y="1067565"/>
                </a:cubicBezTo>
                <a:lnTo>
                  <a:pt x="9064916" y="1064328"/>
                </a:lnTo>
                <a:lnTo>
                  <a:pt x="9106009" y="1065830"/>
                </a:lnTo>
                <a:cubicBezTo>
                  <a:pt x="9172921" y="1067695"/>
                  <a:pt x="9247941" y="1068962"/>
                  <a:pt x="9338225" y="1068962"/>
                </a:cubicBezTo>
                <a:lnTo>
                  <a:pt x="9498591" y="1062813"/>
                </a:lnTo>
                <a:lnTo>
                  <a:pt x="9410192" y="1075909"/>
                </a:lnTo>
                <a:cubicBezTo>
                  <a:pt x="9355165" y="1079975"/>
                  <a:pt x="9291269" y="1080707"/>
                  <a:pt x="9215375" y="1076879"/>
                </a:cubicBezTo>
                <a:close/>
                <a:moveTo>
                  <a:pt x="5160929" y="1076879"/>
                </a:moveTo>
                <a:cubicBezTo>
                  <a:pt x="5122980" y="1074965"/>
                  <a:pt x="5082033" y="1071912"/>
                  <a:pt x="5037696" y="1067565"/>
                </a:cubicBezTo>
                <a:lnTo>
                  <a:pt x="5010470" y="1064328"/>
                </a:lnTo>
                <a:lnTo>
                  <a:pt x="5051562" y="1065830"/>
                </a:lnTo>
                <a:cubicBezTo>
                  <a:pt x="5118475" y="1067695"/>
                  <a:pt x="5193493" y="1068962"/>
                  <a:pt x="5283778" y="1068962"/>
                </a:cubicBezTo>
                <a:lnTo>
                  <a:pt x="5444144" y="1062813"/>
                </a:lnTo>
                <a:lnTo>
                  <a:pt x="5355745" y="1075909"/>
                </a:lnTo>
                <a:cubicBezTo>
                  <a:pt x="5300719" y="1079975"/>
                  <a:pt x="5236823" y="1080707"/>
                  <a:pt x="5160929" y="1076879"/>
                </a:cubicBezTo>
                <a:close/>
                <a:moveTo>
                  <a:pt x="1106480" y="1076879"/>
                </a:moveTo>
                <a:cubicBezTo>
                  <a:pt x="1068532" y="1074965"/>
                  <a:pt x="1027585" y="1071912"/>
                  <a:pt x="983248" y="1067565"/>
                </a:cubicBezTo>
                <a:lnTo>
                  <a:pt x="954754" y="1064177"/>
                </a:lnTo>
                <a:lnTo>
                  <a:pt x="1229331" y="1068962"/>
                </a:lnTo>
                <a:lnTo>
                  <a:pt x="1389696" y="1062813"/>
                </a:lnTo>
                <a:lnTo>
                  <a:pt x="1301297" y="1075909"/>
                </a:lnTo>
                <a:cubicBezTo>
                  <a:pt x="1246271" y="1079975"/>
                  <a:pt x="1182374" y="1080707"/>
                  <a:pt x="1106480" y="1076879"/>
                </a:cubicBezTo>
                <a:close/>
                <a:moveTo>
                  <a:pt x="10897570" y="1077276"/>
                </a:moveTo>
                <a:cubicBezTo>
                  <a:pt x="10849163" y="1077276"/>
                  <a:pt x="10806757" y="1074617"/>
                  <a:pt x="10768851" y="1069963"/>
                </a:cubicBezTo>
                <a:lnTo>
                  <a:pt x="10744873" y="1065418"/>
                </a:lnTo>
                <a:lnTo>
                  <a:pt x="10853414" y="1070144"/>
                </a:lnTo>
                <a:cubicBezTo>
                  <a:pt x="10907291" y="1071047"/>
                  <a:pt x="10968666" y="1070641"/>
                  <a:pt x="11040201" y="1068466"/>
                </a:cubicBezTo>
                <a:lnTo>
                  <a:pt x="11138659" y="1063580"/>
                </a:lnTo>
                <a:lnTo>
                  <a:pt x="11128138" y="1065322"/>
                </a:lnTo>
                <a:cubicBezTo>
                  <a:pt x="11067240" y="1072494"/>
                  <a:pt x="10994385" y="1077276"/>
                  <a:pt x="10897570" y="1077276"/>
                </a:cubicBezTo>
                <a:close/>
                <a:moveTo>
                  <a:pt x="6843122" y="1077276"/>
                </a:moveTo>
                <a:cubicBezTo>
                  <a:pt x="6794715" y="1077276"/>
                  <a:pt x="6752310" y="1074617"/>
                  <a:pt x="6714404" y="1069963"/>
                </a:cubicBezTo>
                <a:lnTo>
                  <a:pt x="6690425" y="1065418"/>
                </a:lnTo>
                <a:lnTo>
                  <a:pt x="6798967" y="1070144"/>
                </a:lnTo>
                <a:cubicBezTo>
                  <a:pt x="6852844" y="1071047"/>
                  <a:pt x="6914219" y="1070641"/>
                  <a:pt x="6985754" y="1068466"/>
                </a:cubicBezTo>
                <a:lnTo>
                  <a:pt x="7084212" y="1063580"/>
                </a:lnTo>
                <a:lnTo>
                  <a:pt x="7073690" y="1065322"/>
                </a:lnTo>
                <a:cubicBezTo>
                  <a:pt x="7012792" y="1072494"/>
                  <a:pt x="6939937" y="1077276"/>
                  <a:pt x="6843122" y="1077276"/>
                </a:cubicBezTo>
                <a:close/>
                <a:moveTo>
                  <a:pt x="2788674" y="1077276"/>
                </a:moveTo>
                <a:cubicBezTo>
                  <a:pt x="2740267" y="1077276"/>
                  <a:pt x="2697862" y="1074617"/>
                  <a:pt x="2659956" y="1069963"/>
                </a:cubicBezTo>
                <a:lnTo>
                  <a:pt x="2635977" y="1065418"/>
                </a:lnTo>
                <a:lnTo>
                  <a:pt x="2744521" y="1070144"/>
                </a:lnTo>
                <a:cubicBezTo>
                  <a:pt x="2798398" y="1071047"/>
                  <a:pt x="2859773" y="1070641"/>
                  <a:pt x="2931308" y="1068466"/>
                </a:cubicBezTo>
                <a:lnTo>
                  <a:pt x="3029764" y="1063580"/>
                </a:lnTo>
                <a:lnTo>
                  <a:pt x="3019242" y="1065322"/>
                </a:lnTo>
                <a:cubicBezTo>
                  <a:pt x="2958345" y="1072494"/>
                  <a:pt x="2885489" y="1077276"/>
                  <a:pt x="2788674" y="1077276"/>
                </a:cubicBezTo>
                <a:close/>
                <a:moveTo>
                  <a:pt x="6611707" y="1081932"/>
                </a:moveTo>
                <a:lnTo>
                  <a:pt x="6612393" y="1081262"/>
                </a:lnTo>
                <a:lnTo>
                  <a:pt x="6613100" y="1080781"/>
                </a:lnTo>
                <a:close/>
                <a:moveTo>
                  <a:pt x="10666153" y="1081934"/>
                </a:moveTo>
                <a:lnTo>
                  <a:pt x="10666841" y="1081262"/>
                </a:lnTo>
                <a:lnTo>
                  <a:pt x="10667550" y="1080779"/>
                </a:lnTo>
                <a:close/>
                <a:moveTo>
                  <a:pt x="2557258" y="1081935"/>
                </a:moveTo>
                <a:lnTo>
                  <a:pt x="2557946" y="1081262"/>
                </a:lnTo>
                <a:lnTo>
                  <a:pt x="2558657" y="1080779"/>
                </a:lnTo>
                <a:close/>
                <a:moveTo>
                  <a:pt x="8645502" y="1089137"/>
                </a:moveTo>
                <a:cubicBezTo>
                  <a:pt x="8562864" y="1091417"/>
                  <a:pt x="8466700" y="1089261"/>
                  <a:pt x="8345376" y="1079460"/>
                </a:cubicBezTo>
                <a:lnTo>
                  <a:pt x="8170440" y="1060917"/>
                </a:lnTo>
                <a:lnTo>
                  <a:pt x="8175299" y="1060783"/>
                </a:lnTo>
                <a:lnTo>
                  <a:pt x="8417964" y="1067878"/>
                </a:lnTo>
                <a:cubicBezTo>
                  <a:pt x="8581146" y="1070333"/>
                  <a:pt x="8717800" y="1068473"/>
                  <a:pt x="8837700" y="1065276"/>
                </a:cubicBezTo>
                <a:lnTo>
                  <a:pt x="8957890" y="1061278"/>
                </a:lnTo>
                <a:lnTo>
                  <a:pt x="8864478" y="1072204"/>
                </a:lnTo>
                <a:cubicBezTo>
                  <a:pt x="8797254" y="1080143"/>
                  <a:pt x="8728141" y="1086858"/>
                  <a:pt x="8645502" y="1089137"/>
                </a:cubicBezTo>
                <a:close/>
                <a:moveTo>
                  <a:pt x="4591055" y="1089137"/>
                </a:moveTo>
                <a:cubicBezTo>
                  <a:pt x="4508417" y="1091417"/>
                  <a:pt x="4412253" y="1089261"/>
                  <a:pt x="4290929" y="1079460"/>
                </a:cubicBezTo>
                <a:lnTo>
                  <a:pt x="4115992" y="1060917"/>
                </a:lnTo>
                <a:lnTo>
                  <a:pt x="4120851" y="1060783"/>
                </a:lnTo>
                <a:lnTo>
                  <a:pt x="4363518" y="1067878"/>
                </a:lnTo>
                <a:cubicBezTo>
                  <a:pt x="4526699" y="1070333"/>
                  <a:pt x="4663354" y="1068473"/>
                  <a:pt x="4783253" y="1065276"/>
                </a:cubicBezTo>
                <a:lnTo>
                  <a:pt x="4903442" y="1061278"/>
                </a:lnTo>
                <a:lnTo>
                  <a:pt x="4810031" y="1072204"/>
                </a:lnTo>
                <a:cubicBezTo>
                  <a:pt x="4742807" y="1080143"/>
                  <a:pt x="4673694" y="1086858"/>
                  <a:pt x="4591055" y="1089137"/>
                </a:cubicBezTo>
                <a:close/>
                <a:moveTo>
                  <a:pt x="421989" y="1089372"/>
                </a:moveTo>
                <a:cubicBezTo>
                  <a:pt x="366921" y="1088165"/>
                  <a:pt x="305809" y="1085061"/>
                  <a:pt x="236481" y="1079460"/>
                </a:cubicBezTo>
                <a:lnTo>
                  <a:pt x="61553" y="1060917"/>
                </a:lnTo>
                <a:lnTo>
                  <a:pt x="66398" y="1060783"/>
                </a:lnTo>
                <a:lnTo>
                  <a:pt x="309069" y="1067878"/>
                </a:lnTo>
                <a:cubicBezTo>
                  <a:pt x="402316" y="1069281"/>
                  <a:pt x="486901" y="1069275"/>
                  <a:pt x="564647" y="1068415"/>
                </a:cubicBezTo>
                <a:lnTo>
                  <a:pt x="850027" y="1060585"/>
                </a:lnTo>
                <a:lnTo>
                  <a:pt x="850692" y="1060611"/>
                </a:lnTo>
                <a:lnTo>
                  <a:pt x="697228" y="1078634"/>
                </a:lnTo>
                <a:cubicBezTo>
                  <a:pt x="618081" y="1086609"/>
                  <a:pt x="532124" y="1091785"/>
                  <a:pt x="421989" y="1089372"/>
                </a:cubicBezTo>
                <a:close/>
                <a:moveTo>
                  <a:pt x="10897491" y="1089985"/>
                </a:moveTo>
                <a:cubicBezTo>
                  <a:pt x="10849084" y="1089985"/>
                  <a:pt x="10806681" y="1085553"/>
                  <a:pt x="10768779" y="1077797"/>
                </a:cubicBezTo>
                <a:lnTo>
                  <a:pt x="10741633" y="1069221"/>
                </a:lnTo>
                <a:lnTo>
                  <a:pt x="10768428" y="1074282"/>
                </a:lnTo>
                <a:cubicBezTo>
                  <a:pt x="10806456" y="1078934"/>
                  <a:pt x="10849003" y="1081592"/>
                  <a:pt x="10897570" y="1081592"/>
                </a:cubicBezTo>
                <a:lnTo>
                  <a:pt x="11129718" y="1069533"/>
                </a:lnTo>
                <a:lnTo>
                  <a:pt x="11128036" y="1069999"/>
                </a:lnTo>
                <a:cubicBezTo>
                  <a:pt x="11067151" y="1081991"/>
                  <a:pt x="10994306" y="1089985"/>
                  <a:pt x="10897491" y="1089985"/>
                </a:cubicBezTo>
                <a:close/>
                <a:moveTo>
                  <a:pt x="6843043" y="1089985"/>
                </a:moveTo>
                <a:cubicBezTo>
                  <a:pt x="6794636" y="1089985"/>
                  <a:pt x="6752233" y="1085553"/>
                  <a:pt x="6714331" y="1077797"/>
                </a:cubicBezTo>
                <a:lnTo>
                  <a:pt x="6687187" y="1069222"/>
                </a:lnTo>
                <a:lnTo>
                  <a:pt x="6713981" y="1074282"/>
                </a:lnTo>
                <a:cubicBezTo>
                  <a:pt x="6752009" y="1078934"/>
                  <a:pt x="6794555" y="1081592"/>
                  <a:pt x="6843122" y="1081592"/>
                </a:cubicBezTo>
                <a:lnTo>
                  <a:pt x="7075270" y="1069533"/>
                </a:lnTo>
                <a:lnTo>
                  <a:pt x="7073589" y="1069999"/>
                </a:lnTo>
                <a:cubicBezTo>
                  <a:pt x="7012704" y="1081991"/>
                  <a:pt x="6939858" y="1089985"/>
                  <a:pt x="6843043" y="1089985"/>
                </a:cubicBezTo>
                <a:close/>
                <a:moveTo>
                  <a:pt x="2788596" y="1089985"/>
                </a:moveTo>
                <a:cubicBezTo>
                  <a:pt x="2740188" y="1089985"/>
                  <a:pt x="2697786" y="1085553"/>
                  <a:pt x="2659884" y="1077797"/>
                </a:cubicBezTo>
                <a:lnTo>
                  <a:pt x="2632739" y="1069221"/>
                </a:lnTo>
                <a:lnTo>
                  <a:pt x="2659533" y="1074282"/>
                </a:lnTo>
                <a:cubicBezTo>
                  <a:pt x="2697561" y="1078934"/>
                  <a:pt x="2740107" y="1081592"/>
                  <a:pt x="2788674" y="1081592"/>
                </a:cubicBezTo>
                <a:lnTo>
                  <a:pt x="3020822" y="1069533"/>
                </a:lnTo>
                <a:lnTo>
                  <a:pt x="3019141" y="1069999"/>
                </a:lnTo>
                <a:cubicBezTo>
                  <a:pt x="2958256" y="1081991"/>
                  <a:pt x="2885410" y="1089985"/>
                  <a:pt x="2788596" y="1089985"/>
                </a:cubicBezTo>
                <a:close/>
                <a:moveTo>
                  <a:pt x="9320184" y="1093245"/>
                </a:moveTo>
                <a:cubicBezTo>
                  <a:pt x="9255534" y="1093970"/>
                  <a:pt x="9180506" y="1088126"/>
                  <a:pt x="9091995" y="1073678"/>
                </a:cubicBezTo>
                <a:lnTo>
                  <a:pt x="9065681" y="1068465"/>
                </a:lnTo>
                <a:lnTo>
                  <a:pt x="9072114" y="1069217"/>
                </a:lnTo>
                <a:cubicBezTo>
                  <a:pt x="9147193" y="1076397"/>
                  <a:pt x="9232018" y="1081592"/>
                  <a:pt x="9338224" y="1081592"/>
                </a:cubicBezTo>
                <a:cubicBezTo>
                  <a:pt x="9386801" y="1081592"/>
                  <a:pt x="9429376" y="1078934"/>
                  <a:pt x="9467447" y="1074282"/>
                </a:cubicBezTo>
                <a:lnTo>
                  <a:pt x="9506368" y="1066943"/>
                </a:lnTo>
                <a:lnTo>
                  <a:pt x="9486109" y="1073406"/>
                </a:lnTo>
                <a:cubicBezTo>
                  <a:pt x="9439108" y="1085228"/>
                  <a:pt x="9384834" y="1092520"/>
                  <a:pt x="9320184" y="1093245"/>
                </a:cubicBezTo>
                <a:close/>
                <a:moveTo>
                  <a:pt x="5265736" y="1093245"/>
                </a:moveTo>
                <a:cubicBezTo>
                  <a:pt x="5201087" y="1093970"/>
                  <a:pt x="5126059" y="1088126"/>
                  <a:pt x="5037547" y="1073678"/>
                </a:cubicBezTo>
                <a:lnTo>
                  <a:pt x="5011232" y="1068465"/>
                </a:lnTo>
                <a:lnTo>
                  <a:pt x="5017667" y="1069217"/>
                </a:lnTo>
                <a:cubicBezTo>
                  <a:pt x="5092746" y="1076397"/>
                  <a:pt x="5177571" y="1081592"/>
                  <a:pt x="5283776" y="1081592"/>
                </a:cubicBezTo>
                <a:cubicBezTo>
                  <a:pt x="5332354" y="1081592"/>
                  <a:pt x="5374928" y="1078934"/>
                  <a:pt x="5412999" y="1074282"/>
                </a:cubicBezTo>
                <a:lnTo>
                  <a:pt x="5451921" y="1066943"/>
                </a:lnTo>
                <a:lnTo>
                  <a:pt x="5431662" y="1073406"/>
                </a:lnTo>
                <a:cubicBezTo>
                  <a:pt x="5384660" y="1085228"/>
                  <a:pt x="5330387" y="1092520"/>
                  <a:pt x="5265736" y="1093245"/>
                </a:cubicBezTo>
                <a:close/>
                <a:moveTo>
                  <a:pt x="1211289" y="1093245"/>
                </a:moveTo>
                <a:cubicBezTo>
                  <a:pt x="1146638" y="1093970"/>
                  <a:pt x="1071610" y="1088126"/>
                  <a:pt x="983099" y="1073678"/>
                </a:cubicBezTo>
                <a:lnTo>
                  <a:pt x="953655" y="1067844"/>
                </a:lnTo>
                <a:lnTo>
                  <a:pt x="1066035" y="1077102"/>
                </a:lnTo>
                <a:cubicBezTo>
                  <a:pt x="1114932" y="1079896"/>
                  <a:pt x="1168639" y="1081592"/>
                  <a:pt x="1229328" y="1081592"/>
                </a:cubicBezTo>
                <a:cubicBezTo>
                  <a:pt x="1277905" y="1081592"/>
                  <a:pt x="1320480" y="1078934"/>
                  <a:pt x="1358551" y="1074282"/>
                </a:cubicBezTo>
                <a:lnTo>
                  <a:pt x="1397474" y="1066942"/>
                </a:lnTo>
                <a:lnTo>
                  <a:pt x="1377214" y="1073406"/>
                </a:lnTo>
                <a:cubicBezTo>
                  <a:pt x="1330212" y="1085228"/>
                  <a:pt x="1275939" y="1092520"/>
                  <a:pt x="1211289" y="1093245"/>
                </a:cubicBezTo>
                <a:close/>
                <a:moveTo>
                  <a:pt x="10897332" y="1102617"/>
                </a:moveTo>
                <a:cubicBezTo>
                  <a:pt x="10848925" y="1102617"/>
                  <a:pt x="10806539" y="1096413"/>
                  <a:pt x="10768666" y="1085555"/>
                </a:cubicBezTo>
                <a:lnTo>
                  <a:pt x="10742464" y="1073953"/>
                </a:lnTo>
                <a:lnTo>
                  <a:pt x="10768383" y="1082114"/>
                </a:lnTo>
                <a:cubicBezTo>
                  <a:pt x="10806422" y="1089870"/>
                  <a:pt x="10848983" y="1094302"/>
                  <a:pt x="10897570" y="1094302"/>
                </a:cubicBezTo>
                <a:cubicBezTo>
                  <a:pt x="10994784" y="1094302"/>
                  <a:pt x="11067885" y="1086333"/>
                  <a:pt x="11128915" y="1074369"/>
                </a:cubicBezTo>
                <a:lnTo>
                  <a:pt x="11129460" y="1074219"/>
                </a:lnTo>
                <a:lnTo>
                  <a:pt x="11127978" y="1074724"/>
                </a:lnTo>
                <a:cubicBezTo>
                  <a:pt x="11067037" y="1091460"/>
                  <a:pt x="10994146" y="1102617"/>
                  <a:pt x="10897332" y="1102617"/>
                </a:cubicBezTo>
                <a:close/>
                <a:moveTo>
                  <a:pt x="9337984" y="1102617"/>
                </a:moveTo>
                <a:cubicBezTo>
                  <a:pt x="9240690" y="1102617"/>
                  <a:pt x="9167379" y="1094663"/>
                  <a:pt x="9106391" y="1082871"/>
                </a:cubicBezTo>
                <a:lnTo>
                  <a:pt x="9072116" y="1073572"/>
                </a:lnTo>
                <a:lnTo>
                  <a:pt x="9107071" y="1080337"/>
                </a:lnTo>
                <a:cubicBezTo>
                  <a:pt x="9168039" y="1088716"/>
                  <a:pt x="9241070" y="1094302"/>
                  <a:pt x="9338224" y="1094302"/>
                </a:cubicBezTo>
                <a:cubicBezTo>
                  <a:pt x="9386801" y="1094302"/>
                  <a:pt x="9429376" y="1089870"/>
                  <a:pt x="9467447" y="1082114"/>
                </a:cubicBezTo>
                <a:lnTo>
                  <a:pt x="9492104" y="1074362"/>
                </a:lnTo>
                <a:lnTo>
                  <a:pt x="9466778" y="1085555"/>
                </a:lnTo>
                <a:cubicBezTo>
                  <a:pt x="9428850" y="1096413"/>
                  <a:pt x="9386421" y="1102617"/>
                  <a:pt x="9337984" y="1102617"/>
                </a:cubicBezTo>
                <a:close/>
                <a:moveTo>
                  <a:pt x="6842884" y="1102617"/>
                </a:moveTo>
                <a:cubicBezTo>
                  <a:pt x="6794477" y="1102617"/>
                  <a:pt x="6752092" y="1096413"/>
                  <a:pt x="6714218" y="1085555"/>
                </a:cubicBezTo>
                <a:lnTo>
                  <a:pt x="6688013" y="1073952"/>
                </a:lnTo>
                <a:lnTo>
                  <a:pt x="6713936" y="1082114"/>
                </a:lnTo>
                <a:cubicBezTo>
                  <a:pt x="6751975" y="1089870"/>
                  <a:pt x="6794536" y="1094302"/>
                  <a:pt x="6843123" y="1094302"/>
                </a:cubicBezTo>
                <a:cubicBezTo>
                  <a:pt x="6940337" y="1094302"/>
                  <a:pt x="7013438" y="1086333"/>
                  <a:pt x="7074468" y="1074369"/>
                </a:cubicBezTo>
                <a:lnTo>
                  <a:pt x="7075011" y="1074219"/>
                </a:lnTo>
                <a:lnTo>
                  <a:pt x="7073530" y="1074724"/>
                </a:lnTo>
                <a:cubicBezTo>
                  <a:pt x="7012589" y="1091460"/>
                  <a:pt x="6939698" y="1102617"/>
                  <a:pt x="6842884" y="1102617"/>
                </a:cubicBezTo>
                <a:close/>
                <a:moveTo>
                  <a:pt x="5283537" y="1102617"/>
                </a:moveTo>
                <a:cubicBezTo>
                  <a:pt x="5186243" y="1102617"/>
                  <a:pt x="5112932" y="1094663"/>
                  <a:pt x="5051945" y="1082871"/>
                </a:cubicBezTo>
                <a:lnTo>
                  <a:pt x="5017667" y="1073572"/>
                </a:lnTo>
                <a:lnTo>
                  <a:pt x="5052624" y="1080337"/>
                </a:lnTo>
                <a:cubicBezTo>
                  <a:pt x="5113592" y="1088716"/>
                  <a:pt x="5186623" y="1094302"/>
                  <a:pt x="5283778" y="1094302"/>
                </a:cubicBezTo>
                <a:cubicBezTo>
                  <a:pt x="5332355" y="1094302"/>
                  <a:pt x="5374929" y="1089870"/>
                  <a:pt x="5413001" y="1082114"/>
                </a:cubicBezTo>
                <a:lnTo>
                  <a:pt x="5437658" y="1074362"/>
                </a:lnTo>
                <a:lnTo>
                  <a:pt x="5412331" y="1085555"/>
                </a:lnTo>
                <a:cubicBezTo>
                  <a:pt x="5374403" y="1096413"/>
                  <a:pt x="5331975" y="1102617"/>
                  <a:pt x="5283537" y="1102617"/>
                </a:cubicBezTo>
                <a:close/>
                <a:moveTo>
                  <a:pt x="2788436" y="1102617"/>
                </a:moveTo>
                <a:cubicBezTo>
                  <a:pt x="2740029" y="1102617"/>
                  <a:pt x="2697644" y="1096413"/>
                  <a:pt x="2659771" y="1085555"/>
                </a:cubicBezTo>
                <a:lnTo>
                  <a:pt x="2633566" y="1073953"/>
                </a:lnTo>
                <a:lnTo>
                  <a:pt x="2659488" y="1082114"/>
                </a:lnTo>
                <a:cubicBezTo>
                  <a:pt x="2697527" y="1089870"/>
                  <a:pt x="2740088" y="1094302"/>
                  <a:pt x="2788676" y="1094302"/>
                </a:cubicBezTo>
                <a:cubicBezTo>
                  <a:pt x="2885890" y="1094302"/>
                  <a:pt x="2958990" y="1086333"/>
                  <a:pt x="3020020" y="1074369"/>
                </a:cubicBezTo>
                <a:lnTo>
                  <a:pt x="3020567" y="1074219"/>
                </a:lnTo>
                <a:lnTo>
                  <a:pt x="3019083" y="1074724"/>
                </a:lnTo>
                <a:cubicBezTo>
                  <a:pt x="2958142" y="1091460"/>
                  <a:pt x="2885251" y="1102617"/>
                  <a:pt x="2788436" y="1102617"/>
                </a:cubicBezTo>
                <a:close/>
                <a:moveTo>
                  <a:pt x="1229089" y="1102617"/>
                </a:moveTo>
                <a:cubicBezTo>
                  <a:pt x="1131795" y="1102617"/>
                  <a:pt x="1058485" y="1094663"/>
                  <a:pt x="997496" y="1082871"/>
                </a:cubicBezTo>
                <a:lnTo>
                  <a:pt x="963220" y="1073572"/>
                </a:lnTo>
                <a:lnTo>
                  <a:pt x="998176" y="1080337"/>
                </a:lnTo>
                <a:cubicBezTo>
                  <a:pt x="1059144" y="1088716"/>
                  <a:pt x="1132175" y="1094302"/>
                  <a:pt x="1229329" y="1094302"/>
                </a:cubicBezTo>
                <a:cubicBezTo>
                  <a:pt x="1277906" y="1094302"/>
                  <a:pt x="1320482" y="1089870"/>
                  <a:pt x="1358552" y="1082114"/>
                </a:cubicBezTo>
                <a:lnTo>
                  <a:pt x="1383209" y="1074362"/>
                </a:lnTo>
                <a:lnTo>
                  <a:pt x="1357883" y="1085555"/>
                </a:lnTo>
                <a:cubicBezTo>
                  <a:pt x="1319956" y="1096413"/>
                  <a:pt x="1277527" y="1102617"/>
                  <a:pt x="1229089" y="1102617"/>
                </a:cubicBezTo>
                <a:close/>
                <a:moveTo>
                  <a:pt x="10118577" y="1104936"/>
                </a:moveTo>
                <a:cubicBezTo>
                  <a:pt x="9973055" y="1104936"/>
                  <a:pt x="9881587" y="1096954"/>
                  <a:pt x="9803603" y="1086976"/>
                </a:cubicBezTo>
                <a:lnTo>
                  <a:pt x="9581457" y="1058568"/>
                </a:lnTo>
                <a:lnTo>
                  <a:pt x="9803603" y="1030160"/>
                </a:lnTo>
                <a:cubicBezTo>
                  <a:pt x="9881587" y="1020182"/>
                  <a:pt x="9973055" y="1012200"/>
                  <a:pt x="10118577" y="1012200"/>
                </a:cubicBezTo>
                <a:cubicBezTo>
                  <a:pt x="10357416" y="1012200"/>
                  <a:pt x="10460726" y="1035545"/>
                  <a:pt x="10598843" y="1052713"/>
                </a:cubicBezTo>
                <a:lnTo>
                  <a:pt x="10657495" y="1058568"/>
                </a:lnTo>
                <a:lnTo>
                  <a:pt x="10598843" y="1064423"/>
                </a:lnTo>
                <a:cubicBezTo>
                  <a:pt x="10460726" y="1081591"/>
                  <a:pt x="10357416" y="1104936"/>
                  <a:pt x="10118577" y="1104936"/>
                </a:cubicBezTo>
                <a:close/>
                <a:moveTo>
                  <a:pt x="6064131" y="1104936"/>
                </a:moveTo>
                <a:cubicBezTo>
                  <a:pt x="5918609" y="1104936"/>
                  <a:pt x="5827141" y="1096954"/>
                  <a:pt x="5749157" y="1086976"/>
                </a:cubicBezTo>
                <a:lnTo>
                  <a:pt x="5527011" y="1058568"/>
                </a:lnTo>
                <a:lnTo>
                  <a:pt x="5749157" y="1030160"/>
                </a:lnTo>
                <a:cubicBezTo>
                  <a:pt x="5827141" y="1020182"/>
                  <a:pt x="5918609" y="1012200"/>
                  <a:pt x="6064131" y="1012200"/>
                </a:cubicBezTo>
                <a:cubicBezTo>
                  <a:pt x="6302969" y="1012200"/>
                  <a:pt x="6406279" y="1035545"/>
                  <a:pt x="6544395" y="1052713"/>
                </a:cubicBezTo>
                <a:lnTo>
                  <a:pt x="6603048" y="1058568"/>
                </a:lnTo>
                <a:lnTo>
                  <a:pt x="6544395" y="1064423"/>
                </a:lnTo>
                <a:cubicBezTo>
                  <a:pt x="6406279" y="1081591"/>
                  <a:pt x="6302969" y="1104936"/>
                  <a:pt x="6064131" y="1104936"/>
                </a:cubicBezTo>
                <a:close/>
                <a:moveTo>
                  <a:pt x="2009684" y="1104936"/>
                </a:moveTo>
                <a:cubicBezTo>
                  <a:pt x="1864162" y="1104936"/>
                  <a:pt x="1772694" y="1096954"/>
                  <a:pt x="1694710" y="1086976"/>
                </a:cubicBezTo>
                <a:lnTo>
                  <a:pt x="1472563" y="1058568"/>
                </a:lnTo>
                <a:lnTo>
                  <a:pt x="1694710" y="1030160"/>
                </a:lnTo>
                <a:cubicBezTo>
                  <a:pt x="1772694" y="1020182"/>
                  <a:pt x="1864162" y="1012200"/>
                  <a:pt x="2009684" y="1012200"/>
                </a:cubicBezTo>
                <a:cubicBezTo>
                  <a:pt x="2248523" y="1012200"/>
                  <a:pt x="2351832" y="1035545"/>
                  <a:pt x="2489949" y="1052713"/>
                </a:cubicBezTo>
                <a:lnTo>
                  <a:pt x="2548602" y="1058568"/>
                </a:lnTo>
                <a:lnTo>
                  <a:pt x="2489949" y="1064423"/>
                </a:lnTo>
                <a:cubicBezTo>
                  <a:pt x="2351833" y="1081591"/>
                  <a:pt x="2248522" y="1104936"/>
                  <a:pt x="2009684" y="1104936"/>
                </a:cubicBezTo>
                <a:close/>
                <a:moveTo>
                  <a:pt x="11736758" y="1111945"/>
                </a:moveTo>
                <a:cubicBezTo>
                  <a:pt x="11609286" y="1115671"/>
                  <a:pt x="11458931" y="1107384"/>
                  <a:pt x="11287866" y="1073837"/>
                </a:cubicBezTo>
                <a:lnTo>
                  <a:pt x="11216007" y="1061905"/>
                </a:lnTo>
                <a:lnTo>
                  <a:pt x="11583755" y="1077252"/>
                </a:lnTo>
                <a:cubicBezTo>
                  <a:pt x="11722604" y="1079698"/>
                  <a:pt x="11879987" y="1077554"/>
                  <a:pt x="12067980" y="1065282"/>
                </a:cubicBezTo>
                <a:lnTo>
                  <a:pt x="12139049" y="1060995"/>
                </a:lnTo>
                <a:lnTo>
                  <a:pt x="12048347" y="1077985"/>
                </a:lnTo>
                <a:cubicBezTo>
                  <a:pt x="11968818" y="1092483"/>
                  <a:pt x="11864230" y="1108219"/>
                  <a:pt x="11736758" y="1111945"/>
                </a:cubicBezTo>
                <a:close/>
                <a:moveTo>
                  <a:pt x="7682311" y="1111945"/>
                </a:moveTo>
                <a:cubicBezTo>
                  <a:pt x="7554839" y="1115671"/>
                  <a:pt x="7404483" y="1107384"/>
                  <a:pt x="7233418" y="1073837"/>
                </a:cubicBezTo>
                <a:lnTo>
                  <a:pt x="7161559" y="1061905"/>
                </a:lnTo>
                <a:lnTo>
                  <a:pt x="7529308" y="1077252"/>
                </a:lnTo>
                <a:cubicBezTo>
                  <a:pt x="7668156" y="1079698"/>
                  <a:pt x="7825540" y="1077554"/>
                  <a:pt x="8013532" y="1065282"/>
                </a:cubicBezTo>
                <a:lnTo>
                  <a:pt x="8084609" y="1060993"/>
                </a:lnTo>
                <a:lnTo>
                  <a:pt x="7993899" y="1077986"/>
                </a:lnTo>
                <a:cubicBezTo>
                  <a:pt x="7914371" y="1092483"/>
                  <a:pt x="7809783" y="1108219"/>
                  <a:pt x="7682311" y="1111945"/>
                </a:cubicBezTo>
                <a:close/>
                <a:moveTo>
                  <a:pt x="3627863" y="1111945"/>
                </a:moveTo>
                <a:cubicBezTo>
                  <a:pt x="3500391" y="1115671"/>
                  <a:pt x="3350035" y="1107384"/>
                  <a:pt x="3178970" y="1073837"/>
                </a:cubicBezTo>
                <a:lnTo>
                  <a:pt x="3107111" y="1061904"/>
                </a:lnTo>
                <a:lnTo>
                  <a:pt x="3474862" y="1077252"/>
                </a:lnTo>
                <a:cubicBezTo>
                  <a:pt x="3613710" y="1079698"/>
                  <a:pt x="3771094" y="1077554"/>
                  <a:pt x="3959087" y="1065282"/>
                </a:cubicBezTo>
                <a:lnTo>
                  <a:pt x="4030158" y="1060994"/>
                </a:lnTo>
                <a:lnTo>
                  <a:pt x="3939451" y="1077986"/>
                </a:lnTo>
                <a:cubicBezTo>
                  <a:pt x="3859923" y="1092483"/>
                  <a:pt x="3755335" y="1108219"/>
                  <a:pt x="3627863" y="1111945"/>
                </a:cubicBezTo>
                <a:close/>
                <a:moveTo>
                  <a:pt x="8558431" y="1112214"/>
                </a:moveTo>
                <a:cubicBezTo>
                  <a:pt x="8442509" y="1112214"/>
                  <a:pt x="8361025" y="1104219"/>
                  <a:pt x="8293300" y="1093017"/>
                </a:cubicBezTo>
                <a:lnTo>
                  <a:pt x="8162516" y="1065477"/>
                </a:lnTo>
                <a:lnTo>
                  <a:pt x="8295468" y="1082192"/>
                </a:lnTo>
                <a:cubicBezTo>
                  <a:pt x="8362643" y="1088847"/>
                  <a:pt x="8442748" y="1093504"/>
                  <a:pt x="8558430" y="1093504"/>
                </a:cubicBezTo>
                <a:cubicBezTo>
                  <a:pt x="8688983" y="1094895"/>
                  <a:pt x="8819438" y="1085909"/>
                  <a:pt x="8948566" y="1066642"/>
                </a:cubicBezTo>
                <a:lnTo>
                  <a:pt x="8959690" y="1065319"/>
                </a:lnTo>
                <a:lnTo>
                  <a:pt x="8948297" y="1067524"/>
                </a:lnTo>
                <a:cubicBezTo>
                  <a:pt x="8850493" y="1089869"/>
                  <a:pt x="8752699" y="1112214"/>
                  <a:pt x="8558431" y="1112214"/>
                </a:cubicBezTo>
                <a:close/>
                <a:moveTo>
                  <a:pt x="4503984" y="1112214"/>
                </a:moveTo>
                <a:cubicBezTo>
                  <a:pt x="4388063" y="1112214"/>
                  <a:pt x="4306577" y="1104219"/>
                  <a:pt x="4238852" y="1093017"/>
                </a:cubicBezTo>
                <a:lnTo>
                  <a:pt x="4108068" y="1065477"/>
                </a:lnTo>
                <a:lnTo>
                  <a:pt x="4241021" y="1082192"/>
                </a:lnTo>
                <a:cubicBezTo>
                  <a:pt x="4308195" y="1088847"/>
                  <a:pt x="4388301" y="1093504"/>
                  <a:pt x="4503982" y="1093504"/>
                </a:cubicBezTo>
                <a:cubicBezTo>
                  <a:pt x="4634535" y="1094895"/>
                  <a:pt x="4764990" y="1085909"/>
                  <a:pt x="4894119" y="1066642"/>
                </a:cubicBezTo>
                <a:lnTo>
                  <a:pt x="4905245" y="1065319"/>
                </a:lnTo>
                <a:lnTo>
                  <a:pt x="4893852" y="1067524"/>
                </a:lnTo>
                <a:cubicBezTo>
                  <a:pt x="4796046" y="1089869"/>
                  <a:pt x="4698252" y="1112214"/>
                  <a:pt x="4503984" y="1112214"/>
                </a:cubicBezTo>
                <a:close/>
                <a:moveTo>
                  <a:pt x="449535" y="1112214"/>
                </a:moveTo>
                <a:cubicBezTo>
                  <a:pt x="333614" y="1112214"/>
                  <a:pt x="252129" y="1104219"/>
                  <a:pt x="184405" y="1093016"/>
                </a:cubicBezTo>
                <a:lnTo>
                  <a:pt x="53627" y="1065478"/>
                </a:lnTo>
                <a:lnTo>
                  <a:pt x="186573" y="1082191"/>
                </a:lnTo>
                <a:cubicBezTo>
                  <a:pt x="253747" y="1088847"/>
                  <a:pt x="333853" y="1093504"/>
                  <a:pt x="449535" y="1093504"/>
                </a:cubicBezTo>
                <a:cubicBezTo>
                  <a:pt x="580087" y="1094895"/>
                  <a:pt x="710542" y="1085909"/>
                  <a:pt x="839671" y="1066642"/>
                </a:cubicBezTo>
                <a:lnTo>
                  <a:pt x="850795" y="1065319"/>
                </a:lnTo>
                <a:lnTo>
                  <a:pt x="839402" y="1067524"/>
                </a:lnTo>
                <a:cubicBezTo>
                  <a:pt x="741598" y="1089869"/>
                  <a:pt x="643804" y="1112214"/>
                  <a:pt x="449535" y="1112214"/>
                </a:cubicBezTo>
                <a:close/>
                <a:moveTo>
                  <a:pt x="10897171" y="1115645"/>
                </a:moveTo>
                <a:cubicBezTo>
                  <a:pt x="10824560" y="1115645"/>
                  <a:pt x="10765482" y="1097697"/>
                  <a:pt x="10714848" y="1068531"/>
                </a:cubicBezTo>
                <a:lnTo>
                  <a:pt x="10707547" y="1063564"/>
                </a:lnTo>
                <a:lnTo>
                  <a:pt x="10708670" y="1063676"/>
                </a:lnTo>
                <a:lnTo>
                  <a:pt x="10768177" y="1089875"/>
                </a:lnTo>
                <a:cubicBezTo>
                  <a:pt x="10806265" y="1100731"/>
                  <a:pt x="10848894" y="1106934"/>
                  <a:pt x="10897571" y="1106934"/>
                </a:cubicBezTo>
                <a:cubicBezTo>
                  <a:pt x="10994666" y="1106934"/>
                  <a:pt x="11067751" y="1095777"/>
                  <a:pt x="11128809" y="1079041"/>
                </a:cubicBezTo>
                <a:lnTo>
                  <a:pt x="11131380" y="1078166"/>
                </a:lnTo>
                <a:lnTo>
                  <a:pt x="11127694" y="1079782"/>
                </a:lnTo>
                <a:cubicBezTo>
                  <a:pt x="11066822" y="1101300"/>
                  <a:pt x="10993986" y="1115645"/>
                  <a:pt x="10897171" y="1115645"/>
                </a:cubicBezTo>
                <a:close/>
                <a:moveTo>
                  <a:pt x="9337825" y="1115645"/>
                </a:moveTo>
                <a:cubicBezTo>
                  <a:pt x="9240571" y="1115645"/>
                  <a:pt x="9167300" y="1105472"/>
                  <a:pt x="9106341" y="1090342"/>
                </a:cubicBezTo>
                <a:lnTo>
                  <a:pt x="9068214" y="1077027"/>
                </a:lnTo>
                <a:lnTo>
                  <a:pt x="9106465" y="1087385"/>
                </a:lnTo>
                <a:cubicBezTo>
                  <a:pt x="9167530" y="1099115"/>
                  <a:pt x="9240750" y="1106934"/>
                  <a:pt x="9338224" y="1106934"/>
                </a:cubicBezTo>
                <a:cubicBezTo>
                  <a:pt x="9386961" y="1106934"/>
                  <a:pt x="9429656" y="1100731"/>
                  <a:pt x="9467814" y="1089875"/>
                </a:cubicBezTo>
                <a:lnTo>
                  <a:pt x="9526692" y="1064009"/>
                </a:lnTo>
                <a:lnTo>
                  <a:pt x="9520036" y="1068531"/>
                </a:lnTo>
                <a:cubicBezTo>
                  <a:pt x="9469367" y="1097697"/>
                  <a:pt x="9410316" y="1115645"/>
                  <a:pt x="9337825" y="1115645"/>
                </a:cubicBezTo>
                <a:close/>
                <a:moveTo>
                  <a:pt x="6842724" y="1115645"/>
                </a:moveTo>
                <a:cubicBezTo>
                  <a:pt x="6770113" y="1115645"/>
                  <a:pt x="6711035" y="1097697"/>
                  <a:pt x="6660401" y="1068531"/>
                </a:cubicBezTo>
                <a:lnTo>
                  <a:pt x="6653100" y="1063564"/>
                </a:lnTo>
                <a:lnTo>
                  <a:pt x="6654223" y="1063676"/>
                </a:lnTo>
                <a:lnTo>
                  <a:pt x="6713729" y="1089875"/>
                </a:lnTo>
                <a:cubicBezTo>
                  <a:pt x="6751817" y="1100731"/>
                  <a:pt x="6794446" y="1106934"/>
                  <a:pt x="6843123" y="1106934"/>
                </a:cubicBezTo>
                <a:cubicBezTo>
                  <a:pt x="6940218" y="1106934"/>
                  <a:pt x="7013303" y="1095777"/>
                  <a:pt x="7074361" y="1079041"/>
                </a:cubicBezTo>
                <a:lnTo>
                  <a:pt x="7076934" y="1078165"/>
                </a:lnTo>
                <a:lnTo>
                  <a:pt x="7073247" y="1079782"/>
                </a:lnTo>
                <a:cubicBezTo>
                  <a:pt x="7012374" y="1101300"/>
                  <a:pt x="6939539" y="1115645"/>
                  <a:pt x="6842724" y="1115645"/>
                </a:cubicBezTo>
                <a:close/>
                <a:moveTo>
                  <a:pt x="5283378" y="1115645"/>
                </a:moveTo>
                <a:cubicBezTo>
                  <a:pt x="5186124" y="1115645"/>
                  <a:pt x="5112853" y="1105472"/>
                  <a:pt x="5051894" y="1090342"/>
                </a:cubicBezTo>
                <a:lnTo>
                  <a:pt x="5013768" y="1077027"/>
                </a:lnTo>
                <a:lnTo>
                  <a:pt x="5052018" y="1087385"/>
                </a:lnTo>
                <a:cubicBezTo>
                  <a:pt x="5113083" y="1099115"/>
                  <a:pt x="5186305" y="1106934"/>
                  <a:pt x="5283778" y="1106934"/>
                </a:cubicBezTo>
                <a:cubicBezTo>
                  <a:pt x="5332514" y="1106934"/>
                  <a:pt x="5375209" y="1100731"/>
                  <a:pt x="5413367" y="1089875"/>
                </a:cubicBezTo>
                <a:lnTo>
                  <a:pt x="5472246" y="1064008"/>
                </a:lnTo>
                <a:lnTo>
                  <a:pt x="5465589" y="1068531"/>
                </a:lnTo>
                <a:cubicBezTo>
                  <a:pt x="5414920" y="1097697"/>
                  <a:pt x="5355870" y="1115645"/>
                  <a:pt x="5283378" y="1115645"/>
                </a:cubicBezTo>
                <a:close/>
                <a:moveTo>
                  <a:pt x="2788277" y="1115645"/>
                </a:moveTo>
                <a:cubicBezTo>
                  <a:pt x="2715666" y="1115645"/>
                  <a:pt x="2656588" y="1097697"/>
                  <a:pt x="2605954" y="1068531"/>
                </a:cubicBezTo>
                <a:lnTo>
                  <a:pt x="2598652" y="1063564"/>
                </a:lnTo>
                <a:lnTo>
                  <a:pt x="2599774" y="1063676"/>
                </a:lnTo>
                <a:lnTo>
                  <a:pt x="2659282" y="1089875"/>
                </a:lnTo>
                <a:cubicBezTo>
                  <a:pt x="2697370" y="1100731"/>
                  <a:pt x="2739999" y="1106934"/>
                  <a:pt x="2788676" y="1106934"/>
                </a:cubicBezTo>
                <a:cubicBezTo>
                  <a:pt x="2885770" y="1106934"/>
                  <a:pt x="2958856" y="1095777"/>
                  <a:pt x="3019913" y="1079041"/>
                </a:cubicBezTo>
                <a:lnTo>
                  <a:pt x="3022489" y="1078165"/>
                </a:lnTo>
                <a:lnTo>
                  <a:pt x="3018800" y="1079782"/>
                </a:lnTo>
                <a:cubicBezTo>
                  <a:pt x="2957927" y="1101300"/>
                  <a:pt x="2885092" y="1115645"/>
                  <a:pt x="2788277" y="1115645"/>
                </a:cubicBezTo>
                <a:close/>
                <a:moveTo>
                  <a:pt x="1228931" y="1115645"/>
                </a:moveTo>
                <a:cubicBezTo>
                  <a:pt x="1131676" y="1115645"/>
                  <a:pt x="1058406" y="1105472"/>
                  <a:pt x="997447" y="1090342"/>
                </a:cubicBezTo>
                <a:lnTo>
                  <a:pt x="959324" y="1077029"/>
                </a:lnTo>
                <a:lnTo>
                  <a:pt x="997570" y="1087385"/>
                </a:lnTo>
                <a:cubicBezTo>
                  <a:pt x="1058635" y="1099115"/>
                  <a:pt x="1131855" y="1106934"/>
                  <a:pt x="1229330" y="1106934"/>
                </a:cubicBezTo>
                <a:cubicBezTo>
                  <a:pt x="1278067" y="1106934"/>
                  <a:pt x="1320761" y="1100731"/>
                  <a:pt x="1358919" y="1089875"/>
                </a:cubicBezTo>
                <a:lnTo>
                  <a:pt x="1417797" y="1064009"/>
                </a:lnTo>
                <a:lnTo>
                  <a:pt x="1411141" y="1068531"/>
                </a:lnTo>
                <a:cubicBezTo>
                  <a:pt x="1360472" y="1097697"/>
                  <a:pt x="1301422" y="1115645"/>
                  <a:pt x="1228931" y="1115645"/>
                </a:cubicBezTo>
                <a:close/>
                <a:moveTo>
                  <a:pt x="10897571" y="1127715"/>
                </a:moveTo>
                <a:cubicBezTo>
                  <a:pt x="10861265" y="1127715"/>
                  <a:pt x="10828347" y="1122231"/>
                  <a:pt x="10798180" y="1112291"/>
                </a:cubicBezTo>
                <a:lnTo>
                  <a:pt x="10771114" y="1098525"/>
                </a:lnTo>
                <a:lnTo>
                  <a:pt x="10828824" y="1113909"/>
                </a:lnTo>
                <a:cubicBezTo>
                  <a:pt x="10850350" y="1117648"/>
                  <a:pt x="10873203" y="1119642"/>
                  <a:pt x="10897571" y="1119642"/>
                </a:cubicBezTo>
                <a:cubicBezTo>
                  <a:pt x="10946188" y="1119642"/>
                  <a:pt x="10988783" y="1116056"/>
                  <a:pt x="11026857" y="1109781"/>
                </a:cubicBezTo>
                <a:lnTo>
                  <a:pt x="11126004" y="1084551"/>
                </a:lnTo>
                <a:lnTo>
                  <a:pt x="11026291" y="1115672"/>
                </a:lnTo>
                <a:cubicBezTo>
                  <a:pt x="10988384" y="1123336"/>
                  <a:pt x="10945979" y="1127715"/>
                  <a:pt x="10897571" y="1127715"/>
                </a:cubicBezTo>
                <a:close/>
                <a:moveTo>
                  <a:pt x="9338225" y="1127715"/>
                </a:moveTo>
                <a:cubicBezTo>
                  <a:pt x="9265315" y="1127715"/>
                  <a:pt x="9205906" y="1120734"/>
                  <a:pt x="9155059" y="1109452"/>
                </a:cubicBezTo>
                <a:lnTo>
                  <a:pt x="9114516" y="1095897"/>
                </a:lnTo>
                <a:lnTo>
                  <a:pt x="9208829" y="1112727"/>
                </a:lnTo>
                <a:cubicBezTo>
                  <a:pt x="9246919" y="1117128"/>
                  <a:pt x="9289548" y="1119642"/>
                  <a:pt x="9338225" y="1119642"/>
                </a:cubicBezTo>
                <a:cubicBezTo>
                  <a:pt x="9362563" y="1119642"/>
                  <a:pt x="9385395" y="1117648"/>
                  <a:pt x="9406908" y="1113909"/>
                </a:cubicBezTo>
                <a:lnTo>
                  <a:pt x="9464576" y="1098532"/>
                </a:lnTo>
                <a:lnTo>
                  <a:pt x="9437520" y="1112291"/>
                </a:lnTo>
                <a:cubicBezTo>
                  <a:pt x="9407365" y="1122231"/>
                  <a:pt x="9374478" y="1127715"/>
                  <a:pt x="9338225" y="1127715"/>
                </a:cubicBezTo>
                <a:close/>
                <a:moveTo>
                  <a:pt x="6843123" y="1127715"/>
                </a:moveTo>
                <a:cubicBezTo>
                  <a:pt x="6806818" y="1127715"/>
                  <a:pt x="6773900" y="1122231"/>
                  <a:pt x="6743732" y="1112291"/>
                </a:cubicBezTo>
                <a:lnTo>
                  <a:pt x="6716667" y="1098525"/>
                </a:lnTo>
                <a:lnTo>
                  <a:pt x="6774376" y="1113909"/>
                </a:lnTo>
                <a:cubicBezTo>
                  <a:pt x="6795902" y="1117648"/>
                  <a:pt x="6818755" y="1119642"/>
                  <a:pt x="6843123" y="1119642"/>
                </a:cubicBezTo>
                <a:cubicBezTo>
                  <a:pt x="6891740" y="1119642"/>
                  <a:pt x="6934335" y="1116056"/>
                  <a:pt x="6972409" y="1109781"/>
                </a:cubicBezTo>
                <a:lnTo>
                  <a:pt x="7071560" y="1084550"/>
                </a:lnTo>
                <a:lnTo>
                  <a:pt x="6971843" y="1115672"/>
                </a:lnTo>
                <a:cubicBezTo>
                  <a:pt x="6933936" y="1123336"/>
                  <a:pt x="6891531" y="1127715"/>
                  <a:pt x="6843123" y="1127715"/>
                </a:cubicBezTo>
                <a:close/>
                <a:moveTo>
                  <a:pt x="5283778" y="1127715"/>
                </a:moveTo>
                <a:cubicBezTo>
                  <a:pt x="5210867" y="1127715"/>
                  <a:pt x="5151459" y="1120734"/>
                  <a:pt x="5100611" y="1109452"/>
                </a:cubicBezTo>
                <a:lnTo>
                  <a:pt x="5060068" y="1095897"/>
                </a:lnTo>
                <a:lnTo>
                  <a:pt x="5154382" y="1112727"/>
                </a:lnTo>
                <a:cubicBezTo>
                  <a:pt x="5192472" y="1117128"/>
                  <a:pt x="5235100" y="1119642"/>
                  <a:pt x="5283778" y="1119642"/>
                </a:cubicBezTo>
                <a:cubicBezTo>
                  <a:pt x="5308116" y="1119642"/>
                  <a:pt x="5330948" y="1117648"/>
                  <a:pt x="5352462" y="1113909"/>
                </a:cubicBezTo>
                <a:lnTo>
                  <a:pt x="5410130" y="1098532"/>
                </a:lnTo>
                <a:lnTo>
                  <a:pt x="5383073" y="1112291"/>
                </a:lnTo>
                <a:cubicBezTo>
                  <a:pt x="5352919" y="1122231"/>
                  <a:pt x="5320032" y="1127715"/>
                  <a:pt x="5283778" y="1127715"/>
                </a:cubicBezTo>
                <a:close/>
                <a:moveTo>
                  <a:pt x="2788677" y="1127715"/>
                </a:moveTo>
                <a:cubicBezTo>
                  <a:pt x="2752372" y="1127715"/>
                  <a:pt x="2719454" y="1122231"/>
                  <a:pt x="2689286" y="1112291"/>
                </a:cubicBezTo>
                <a:lnTo>
                  <a:pt x="2662222" y="1098525"/>
                </a:lnTo>
                <a:lnTo>
                  <a:pt x="2719929" y="1113909"/>
                </a:lnTo>
                <a:cubicBezTo>
                  <a:pt x="2741455" y="1117648"/>
                  <a:pt x="2764307" y="1119642"/>
                  <a:pt x="2788676" y="1119642"/>
                </a:cubicBezTo>
                <a:cubicBezTo>
                  <a:pt x="2837293" y="1119642"/>
                  <a:pt x="2879888" y="1116056"/>
                  <a:pt x="2917962" y="1109781"/>
                </a:cubicBezTo>
                <a:lnTo>
                  <a:pt x="3017116" y="1084549"/>
                </a:lnTo>
                <a:lnTo>
                  <a:pt x="2917397" y="1115672"/>
                </a:lnTo>
                <a:cubicBezTo>
                  <a:pt x="2879489" y="1123336"/>
                  <a:pt x="2837084" y="1127715"/>
                  <a:pt x="2788677" y="1127715"/>
                </a:cubicBezTo>
                <a:close/>
                <a:moveTo>
                  <a:pt x="1229330" y="1127715"/>
                </a:moveTo>
                <a:cubicBezTo>
                  <a:pt x="1156419" y="1127715"/>
                  <a:pt x="1097011" y="1120734"/>
                  <a:pt x="1046163" y="1109452"/>
                </a:cubicBezTo>
                <a:lnTo>
                  <a:pt x="1005621" y="1095898"/>
                </a:lnTo>
                <a:lnTo>
                  <a:pt x="1099934" y="1112727"/>
                </a:lnTo>
                <a:cubicBezTo>
                  <a:pt x="1138024" y="1117128"/>
                  <a:pt x="1180652" y="1119642"/>
                  <a:pt x="1229330" y="1119642"/>
                </a:cubicBezTo>
                <a:cubicBezTo>
                  <a:pt x="1253668" y="1119642"/>
                  <a:pt x="1276500" y="1117648"/>
                  <a:pt x="1298013" y="1113909"/>
                </a:cubicBezTo>
                <a:lnTo>
                  <a:pt x="1355681" y="1098532"/>
                </a:lnTo>
                <a:lnTo>
                  <a:pt x="1328626" y="1112291"/>
                </a:lnTo>
                <a:cubicBezTo>
                  <a:pt x="1298470" y="1122231"/>
                  <a:pt x="1265583" y="1127715"/>
                  <a:pt x="1229330" y="1127715"/>
                </a:cubicBezTo>
                <a:close/>
                <a:moveTo>
                  <a:pt x="993691" y="1127767"/>
                </a:moveTo>
                <a:lnTo>
                  <a:pt x="976486" y="1118496"/>
                </a:lnTo>
                <a:lnTo>
                  <a:pt x="959465" y="1105615"/>
                </a:lnTo>
                <a:close/>
                <a:moveTo>
                  <a:pt x="9102587" y="1127768"/>
                </a:moveTo>
                <a:lnTo>
                  <a:pt x="9085380" y="1118496"/>
                </a:lnTo>
                <a:lnTo>
                  <a:pt x="9068356" y="1105614"/>
                </a:lnTo>
                <a:close/>
                <a:moveTo>
                  <a:pt x="5048140" y="1127768"/>
                </a:moveTo>
                <a:lnTo>
                  <a:pt x="5030933" y="1118496"/>
                </a:lnTo>
                <a:lnTo>
                  <a:pt x="5013912" y="1105615"/>
                </a:lnTo>
                <a:close/>
                <a:moveTo>
                  <a:pt x="8558431" y="1135317"/>
                </a:moveTo>
                <a:cubicBezTo>
                  <a:pt x="8443029" y="1135317"/>
                  <a:pt x="8361844" y="1124264"/>
                  <a:pt x="8294140" y="1108655"/>
                </a:cubicBezTo>
                <a:lnTo>
                  <a:pt x="8163036" y="1070052"/>
                </a:lnTo>
                <a:lnTo>
                  <a:pt x="8293140" y="1097514"/>
                </a:lnTo>
                <a:cubicBezTo>
                  <a:pt x="8360885" y="1108696"/>
                  <a:pt x="8442270" y="1116611"/>
                  <a:pt x="8558351" y="1116611"/>
                </a:cubicBezTo>
                <a:cubicBezTo>
                  <a:pt x="8753499" y="1116611"/>
                  <a:pt x="8852713" y="1093827"/>
                  <a:pt x="8948728" y="1071841"/>
                </a:cubicBezTo>
                <a:lnTo>
                  <a:pt x="8957305" y="1070142"/>
                </a:lnTo>
                <a:lnTo>
                  <a:pt x="8947638" y="1072759"/>
                </a:lnTo>
                <a:cubicBezTo>
                  <a:pt x="8849934" y="1104038"/>
                  <a:pt x="8752460" y="1135317"/>
                  <a:pt x="8558431" y="1135317"/>
                </a:cubicBezTo>
                <a:close/>
                <a:moveTo>
                  <a:pt x="4503984" y="1135317"/>
                </a:moveTo>
                <a:cubicBezTo>
                  <a:pt x="4388581" y="1135317"/>
                  <a:pt x="4307396" y="1124264"/>
                  <a:pt x="4239692" y="1108655"/>
                </a:cubicBezTo>
                <a:lnTo>
                  <a:pt x="4108588" y="1070052"/>
                </a:lnTo>
                <a:lnTo>
                  <a:pt x="4238693" y="1097514"/>
                </a:lnTo>
                <a:cubicBezTo>
                  <a:pt x="4306438" y="1108696"/>
                  <a:pt x="4387822" y="1116611"/>
                  <a:pt x="4503903" y="1116611"/>
                </a:cubicBezTo>
                <a:cubicBezTo>
                  <a:pt x="4699051" y="1116611"/>
                  <a:pt x="4798265" y="1093827"/>
                  <a:pt x="4894280" y="1071841"/>
                </a:cubicBezTo>
                <a:lnTo>
                  <a:pt x="4902859" y="1070141"/>
                </a:lnTo>
                <a:lnTo>
                  <a:pt x="4893191" y="1072759"/>
                </a:lnTo>
                <a:cubicBezTo>
                  <a:pt x="4795487" y="1104038"/>
                  <a:pt x="4698012" y="1135317"/>
                  <a:pt x="4503984" y="1135317"/>
                </a:cubicBezTo>
                <a:close/>
                <a:moveTo>
                  <a:pt x="449536" y="1135317"/>
                </a:moveTo>
                <a:cubicBezTo>
                  <a:pt x="334134" y="1135317"/>
                  <a:pt x="252949" y="1124265"/>
                  <a:pt x="185245" y="1108655"/>
                </a:cubicBezTo>
                <a:lnTo>
                  <a:pt x="54142" y="1070052"/>
                </a:lnTo>
                <a:lnTo>
                  <a:pt x="184245" y="1097514"/>
                </a:lnTo>
                <a:cubicBezTo>
                  <a:pt x="251989" y="1108696"/>
                  <a:pt x="333375" y="1116611"/>
                  <a:pt x="449456" y="1116611"/>
                </a:cubicBezTo>
                <a:cubicBezTo>
                  <a:pt x="644604" y="1116611"/>
                  <a:pt x="743817" y="1093827"/>
                  <a:pt x="839832" y="1071841"/>
                </a:cubicBezTo>
                <a:lnTo>
                  <a:pt x="848412" y="1070141"/>
                </a:lnTo>
                <a:lnTo>
                  <a:pt x="838743" y="1072759"/>
                </a:lnTo>
                <a:cubicBezTo>
                  <a:pt x="741039" y="1104038"/>
                  <a:pt x="643564" y="1135317"/>
                  <a:pt x="449536" y="1135317"/>
                </a:cubicBezTo>
                <a:close/>
                <a:moveTo>
                  <a:pt x="10897571" y="1140669"/>
                </a:moveTo>
                <a:cubicBezTo>
                  <a:pt x="10843180" y="1140669"/>
                  <a:pt x="10796391" y="1126086"/>
                  <a:pt x="10755057" y="1101022"/>
                </a:cubicBezTo>
                <a:lnTo>
                  <a:pt x="10735644" y="1087095"/>
                </a:lnTo>
                <a:lnTo>
                  <a:pt x="10768000" y="1105541"/>
                </a:lnTo>
                <a:cubicBezTo>
                  <a:pt x="10806137" y="1122603"/>
                  <a:pt x="10848824" y="1132352"/>
                  <a:pt x="10897571" y="1132352"/>
                </a:cubicBezTo>
                <a:cubicBezTo>
                  <a:pt x="10946218" y="1132352"/>
                  <a:pt x="10988836" y="1127968"/>
                  <a:pt x="11026927" y="1120295"/>
                </a:cubicBezTo>
                <a:lnTo>
                  <a:pt x="11126971" y="1089178"/>
                </a:lnTo>
                <a:lnTo>
                  <a:pt x="11026150" y="1126424"/>
                </a:lnTo>
                <a:cubicBezTo>
                  <a:pt x="10988277" y="1135489"/>
                  <a:pt x="10945918" y="1140669"/>
                  <a:pt x="10897571" y="1140669"/>
                </a:cubicBezTo>
                <a:close/>
                <a:moveTo>
                  <a:pt x="9338225" y="1140669"/>
                </a:moveTo>
                <a:cubicBezTo>
                  <a:pt x="9228904" y="1140669"/>
                  <a:pt x="9149963" y="1122128"/>
                  <a:pt x="9084711" y="1095702"/>
                </a:cubicBezTo>
                <a:lnTo>
                  <a:pt x="9060150" y="1084220"/>
                </a:lnTo>
                <a:lnTo>
                  <a:pt x="9106387" y="1101573"/>
                </a:lnTo>
                <a:cubicBezTo>
                  <a:pt x="9167496" y="1120040"/>
                  <a:pt x="9240751" y="1132352"/>
                  <a:pt x="9338225" y="1132352"/>
                </a:cubicBezTo>
                <a:cubicBezTo>
                  <a:pt x="9386962" y="1132352"/>
                  <a:pt x="9429663" y="1122603"/>
                  <a:pt x="9467831" y="1105541"/>
                </a:cubicBezTo>
                <a:lnTo>
                  <a:pt x="9499431" y="1087547"/>
                </a:lnTo>
                <a:lnTo>
                  <a:pt x="9480639" y="1101022"/>
                </a:lnTo>
                <a:cubicBezTo>
                  <a:pt x="9439297" y="1126086"/>
                  <a:pt x="9392537" y="1140669"/>
                  <a:pt x="9338225" y="1140669"/>
                </a:cubicBezTo>
                <a:close/>
                <a:moveTo>
                  <a:pt x="6843124" y="1140669"/>
                </a:moveTo>
                <a:cubicBezTo>
                  <a:pt x="6788733" y="1140669"/>
                  <a:pt x="6741944" y="1126086"/>
                  <a:pt x="6700610" y="1101022"/>
                </a:cubicBezTo>
                <a:lnTo>
                  <a:pt x="6681199" y="1087097"/>
                </a:lnTo>
                <a:lnTo>
                  <a:pt x="6713552" y="1105541"/>
                </a:lnTo>
                <a:cubicBezTo>
                  <a:pt x="6751689" y="1122603"/>
                  <a:pt x="6794376" y="1132352"/>
                  <a:pt x="6843123" y="1132352"/>
                </a:cubicBezTo>
                <a:cubicBezTo>
                  <a:pt x="6891770" y="1132352"/>
                  <a:pt x="6934388" y="1127968"/>
                  <a:pt x="6972479" y="1120295"/>
                </a:cubicBezTo>
                <a:lnTo>
                  <a:pt x="7072527" y="1089177"/>
                </a:lnTo>
                <a:lnTo>
                  <a:pt x="6971703" y="1126424"/>
                </a:lnTo>
                <a:cubicBezTo>
                  <a:pt x="6933830" y="1135489"/>
                  <a:pt x="6891472" y="1140669"/>
                  <a:pt x="6843124" y="1140669"/>
                </a:cubicBezTo>
                <a:close/>
                <a:moveTo>
                  <a:pt x="5283778" y="1140669"/>
                </a:moveTo>
                <a:cubicBezTo>
                  <a:pt x="5174459" y="1140669"/>
                  <a:pt x="5095516" y="1122128"/>
                  <a:pt x="5030265" y="1095702"/>
                </a:cubicBezTo>
                <a:lnTo>
                  <a:pt x="5005704" y="1084220"/>
                </a:lnTo>
                <a:lnTo>
                  <a:pt x="5051940" y="1101573"/>
                </a:lnTo>
                <a:cubicBezTo>
                  <a:pt x="5113048" y="1120040"/>
                  <a:pt x="5186305" y="1132352"/>
                  <a:pt x="5283778" y="1132352"/>
                </a:cubicBezTo>
                <a:cubicBezTo>
                  <a:pt x="5332515" y="1132352"/>
                  <a:pt x="5375216" y="1122603"/>
                  <a:pt x="5413385" y="1105541"/>
                </a:cubicBezTo>
                <a:lnTo>
                  <a:pt x="5444983" y="1087547"/>
                </a:lnTo>
                <a:lnTo>
                  <a:pt x="5426191" y="1101022"/>
                </a:lnTo>
                <a:cubicBezTo>
                  <a:pt x="5384851" y="1126086"/>
                  <a:pt x="5338090" y="1140669"/>
                  <a:pt x="5283778" y="1140669"/>
                </a:cubicBezTo>
                <a:close/>
                <a:moveTo>
                  <a:pt x="2788677" y="1140669"/>
                </a:moveTo>
                <a:cubicBezTo>
                  <a:pt x="2734286" y="1140669"/>
                  <a:pt x="2687497" y="1126086"/>
                  <a:pt x="2646163" y="1101022"/>
                </a:cubicBezTo>
                <a:lnTo>
                  <a:pt x="2626750" y="1087095"/>
                </a:lnTo>
                <a:lnTo>
                  <a:pt x="2659106" y="1105541"/>
                </a:lnTo>
                <a:cubicBezTo>
                  <a:pt x="2697242" y="1122603"/>
                  <a:pt x="2739930" y="1132352"/>
                  <a:pt x="2788677" y="1132352"/>
                </a:cubicBezTo>
                <a:cubicBezTo>
                  <a:pt x="2837324" y="1132352"/>
                  <a:pt x="2879942" y="1127968"/>
                  <a:pt x="2918033" y="1120295"/>
                </a:cubicBezTo>
                <a:lnTo>
                  <a:pt x="3018078" y="1089177"/>
                </a:lnTo>
                <a:lnTo>
                  <a:pt x="2917256" y="1126424"/>
                </a:lnTo>
                <a:cubicBezTo>
                  <a:pt x="2879383" y="1135489"/>
                  <a:pt x="2837025" y="1140669"/>
                  <a:pt x="2788677" y="1140669"/>
                </a:cubicBezTo>
                <a:close/>
                <a:moveTo>
                  <a:pt x="1229330" y="1140669"/>
                </a:moveTo>
                <a:cubicBezTo>
                  <a:pt x="1120009" y="1140669"/>
                  <a:pt x="1041068" y="1122128"/>
                  <a:pt x="975816" y="1095702"/>
                </a:cubicBezTo>
                <a:lnTo>
                  <a:pt x="951257" y="1084221"/>
                </a:lnTo>
                <a:lnTo>
                  <a:pt x="997492" y="1101573"/>
                </a:lnTo>
                <a:cubicBezTo>
                  <a:pt x="1058600" y="1120040"/>
                  <a:pt x="1131856" y="1132352"/>
                  <a:pt x="1229330" y="1132352"/>
                </a:cubicBezTo>
                <a:cubicBezTo>
                  <a:pt x="1278067" y="1132352"/>
                  <a:pt x="1320768" y="1122603"/>
                  <a:pt x="1358937" y="1105541"/>
                </a:cubicBezTo>
                <a:lnTo>
                  <a:pt x="1390536" y="1087547"/>
                </a:lnTo>
                <a:lnTo>
                  <a:pt x="1371744" y="1101022"/>
                </a:lnTo>
                <a:cubicBezTo>
                  <a:pt x="1330402" y="1126086"/>
                  <a:pt x="1283642" y="1140669"/>
                  <a:pt x="1229330" y="1140669"/>
                </a:cubicBezTo>
                <a:close/>
                <a:moveTo>
                  <a:pt x="11677444" y="1150908"/>
                </a:moveTo>
                <a:cubicBezTo>
                  <a:pt x="11483455" y="1150628"/>
                  <a:pt x="11385701" y="1118610"/>
                  <a:pt x="11287837" y="1086661"/>
                </a:cubicBezTo>
                <a:lnTo>
                  <a:pt x="11211883" y="1065682"/>
                </a:lnTo>
                <a:lnTo>
                  <a:pt x="11286957" y="1078114"/>
                </a:lnTo>
                <a:cubicBezTo>
                  <a:pt x="11384920" y="1097241"/>
                  <a:pt x="11483054" y="1116368"/>
                  <a:pt x="11677363" y="1116368"/>
                </a:cubicBezTo>
                <a:cubicBezTo>
                  <a:pt x="11808714" y="1116368"/>
                  <a:pt x="11896295" y="1107614"/>
                  <a:pt x="11969335" y="1096052"/>
                </a:cubicBezTo>
                <a:lnTo>
                  <a:pt x="12138783" y="1065292"/>
                </a:lnTo>
                <a:lnTo>
                  <a:pt x="12070636" y="1085780"/>
                </a:lnTo>
                <a:cubicBezTo>
                  <a:pt x="11971995" y="1118035"/>
                  <a:pt x="11873871" y="1150908"/>
                  <a:pt x="11677444" y="1150908"/>
                </a:cubicBezTo>
                <a:close/>
                <a:moveTo>
                  <a:pt x="7622996" y="1150908"/>
                </a:moveTo>
                <a:cubicBezTo>
                  <a:pt x="7429007" y="1150628"/>
                  <a:pt x="7331253" y="1118610"/>
                  <a:pt x="7233389" y="1086661"/>
                </a:cubicBezTo>
                <a:lnTo>
                  <a:pt x="7157433" y="1065682"/>
                </a:lnTo>
                <a:lnTo>
                  <a:pt x="7232509" y="1078114"/>
                </a:lnTo>
                <a:cubicBezTo>
                  <a:pt x="7330472" y="1097241"/>
                  <a:pt x="7428606" y="1116368"/>
                  <a:pt x="7622915" y="1116368"/>
                </a:cubicBezTo>
                <a:cubicBezTo>
                  <a:pt x="7754266" y="1116368"/>
                  <a:pt x="7841847" y="1107614"/>
                  <a:pt x="7914888" y="1096052"/>
                </a:cubicBezTo>
                <a:lnTo>
                  <a:pt x="8084339" y="1065291"/>
                </a:lnTo>
                <a:lnTo>
                  <a:pt x="8016188" y="1085780"/>
                </a:lnTo>
                <a:cubicBezTo>
                  <a:pt x="7917547" y="1118035"/>
                  <a:pt x="7819424" y="1150908"/>
                  <a:pt x="7622996" y="1150908"/>
                </a:cubicBezTo>
                <a:close/>
                <a:moveTo>
                  <a:pt x="3568549" y="1150908"/>
                </a:moveTo>
                <a:cubicBezTo>
                  <a:pt x="3374560" y="1150628"/>
                  <a:pt x="3276806" y="1118610"/>
                  <a:pt x="3178942" y="1086661"/>
                </a:cubicBezTo>
                <a:lnTo>
                  <a:pt x="3102987" y="1065682"/>
                </a:lnTo>
                <a:lnTo>
                  <a:pt x="3178061" y="1078114"/>
                </a:lnTo>
                <a:cubicBezTo>
                  <a:pt x="3276025" y="1097241"/>
                  <a:pt x="3374159" y="1116368"/>
                  <a:pt x="3568468" y="1116368"/>
                </a:cubicBezTo>
                <a:cubicBezTo>
                  <a:pt x="3699819" y="1116368"/>
                  <a:pt x="3787399" y="1107614"/>
                  <a:pt x="3860440" y="1096052"/>
                </a:cubicBezTo>
                <a:lnTo>
                  <a:pt x="4029894" y="1065290"/>
                </a:lnTo>
                <a:lnTo>
                  <a:pt x="3961740" y="1085780"/>
                </a:lnTo>
                <a:cubicBezTo>
                  <a:pt x="3863101" y="1118035"/>
                  <a:pt x="3764976" y="1150908"/>
                  <a:pt x="3568549" y="1150908"/>
                </a:cubicBezTo>
                <a:close/>
                <a:moveTo>
                  <a:pt x="10897571" y="1153303"/>
                </a:moveTo>
                <a:cubicBezTo>
                  <a:pt x="10843203" y="1153303"/>
                  <a:pt x="10796441" y="1136477"/>
                  <a:pt x="10755135" y="1107557"/>
                </a:cubicBezTo>
                <a:lnTo>
                  <a:pt x="10736480" y="1092104"/>
                </a:lnTo>
                <a:lnTo>
                  <a:pt x="10767951" y="1113299"/>
                </a:lnTo>
                <a:cubicBezTo>
                  <a:pt x="10806100" y="1133463"/>
                  <a:pt x="10848804" y="1144985"/>
                  <a:pt x="10897571" y="1144985"/>
                </a:cubicBezTo>
                <a:cubicBezTo>
                  <a:pt x="10946258" y="1144985"/>
                  <a:pt x="10988905" y="1139805"/>
                  <a:pt x="11027016" y="1130740"/>
                </a:cubicBezTo>
                <a:lnTo>
                  <a:pt x="11123791" y="1095189"/>
                </a:lnTo>
                <a:lnTo>
                  <a:pt x="11026085" y="1136866"/>
                </a:lnTo>
                <a:cubicBezTo>
                  <a:pt x="10988235" y="1147326"/>
                  <a:pt x="10945899" y="1153303"/>
                  <a:pt x="10897571" y="1153303"/>
                </a:cubicBezTo>
                <a:close/>
                <a:moveTo>
                  <a:pt x="9338225" y="1153303"/>
                </a:moveTo>
                <a:cubicBezTo>
                  <a:pt x="9228949" y="1153303"/>
                  <a:pt x="9150027" y="1131954"/>
                  <a:pt x="9084784" y="1101492"/>
                </a:cubicBezTo>
                <a:lnTo>
                  <a:pt x="9060045" y="1088155"/>
                </a:lnTo>
                <a:lnTo>
                  <a:pt x="9106364" y="1108660"/>
                </a:lnTo>
                <a:cubicBezTo>
                  <a:pt x="9167500" y="1130455"/>
                  <a:pt x="9240771" y="1144985"/>
                  <a:pt x="9338225" y="1144985"/>
                </a:cubicBezTo>
                <a:cubicBezTo>
                  <a:pt x="9386952" y="1144985"/>
                  <a:pt x="9429647" y="1133463"/>
                  <a:pt x="9467812" y="1113299"/>
                </a:cubicBezTo>
                <a:lnTo>
                  <a:pt x="9499886" y="1091713"/>
                </a:lnTo>
                <a:lnTo>
                  <a:pt x="9480735" y="1107557"/>
                </a:lnTo>
                <a:cubicBezTo>
                  <a:pt x="9439382" y="1136477"/>
                  <a:pt x="9392593" y="1153303"/>
                  <a:pt x="9338225" y="1153303"/>
                </a:cubicBezTo>
                <a:close/>
                <a:moveTo>
                  <a:pt x="6843123" y="1153303"/>
                </a:moveTo>
                <a:cubicBezTo>
                  <a:pt x="6788755" y="1153303"/>
                  <a:pt x="6741993" y="1136477"/>
                  <a:pt x="6700687" y="1107557"/>
                </a:cubicBezTo>
                <a:lnTo>
                  <a:pt x="6682032" y="1092103"/>
                </a:lnTo>
                <a:lnTo>
                  <a:pt x="6713504" y="1113299"/>
                </a:lnTo>
                <a:cubicBezTo>
                  <a:pt x="6751653" y="1133463"/>
                  <a:pt x="6794357" y="1144985"/>
                  <a:pt x="6843124" y="1144985"/>
                </a:cubicBezTo>
                <a:cubicBezTo>
                  <a:pt x="6891811" y="1144985"/>
                  <a:pt x="6934458" y="1139805"/>
                  <a:pt x="6972569" y="1130740"/>
                </a:cubicBezTo>
                <a:lnTo>
                  <a:pt x="7069341" y="1095190"/>
                </a:lnTo>
                <a:lnTo>
                  <a:pt x="6971637" y="1136866"/>
                </a:lnTo>
                <a:cubicBezTo>
                  <a:pt x="6933787" y="1147326"/>
                  <a:pt x="6891451" y="1153303"/>
                  <a:pt x="6843123" y="1153303"/>
                </a:cubicBezTo>
                <a:close/>
                <a:moveTo>
                  <a:pt x="5283778" y="1153303"/>
                </a:moveTo>
                <a:cubicBezTo>
                  <a:pt x="5174501" y="1153303"/>
                  <a:pt x="5095580" y="1131954"/>
                  <a:pt x="5030337" y="1101492"/>
                </a:cubicBezTo>
                <a:lnTo>
                  <a:pt x="5005596" y="1088154"/>
                </a:lnTo>
                <a:lnTo>
                  <a:pt x="5051917" y="1108660"/>
                </a:lnTo>
                <a:cubicBezTo>
                  <a:pt x="5113053" y="1130455"/>
                  <a:pt x="5186323" y="1144985"/>
                  <a:pt x="5283778" y="1144985"/>
                </a:cubicBezTo>
                <a:cubicBezTo>
                  <a:pt x="5332505" y="1144985"/>
                  <a:pt x="5375199" y="1133463"/>
                  <a:pt x="5413365" y="1113299"/>
                </a:cubicBezTo>
                <a:lnTo>
                  <a:pt x="5445440" y="1091712"/>
                </a:lnTo>
                <a:lnTo>
                  <a:pt x="5426287" y="1107557"/>
                </a:lnTo>
                <a:cubicBezTo>
                  <a:pt x="5384937" y="1136477"/>
                  <a:pt x="5338146" y="1153303"/>
                  <a:pt x="5283778" y="1153303"/>
                </a:cubicBezTo>
                <a:close/>
                <a:moveTo>
                  <a:pt x="2788676" y="1153303"/>
                </a:moveTo>
                <a:cubicBezTo>
                  <a:pt x="2734308" y="1153303"/>
                  <a:pt x="2687546" y="1136477"/>
                  <a:pt x="2646240" y="1107557"/>
                </a:cubicBezTo>
                <a:lnTo>
                  <a:pt x="2627582" y="1092101"/>
                </a:lnTo>
                <a:lnTo>
                  <a:pt x="2659058" y="1113299"/>
                </a:lnTo>
                <a:cubicBezTo>
                  <a:pt x="2697207" y="1133463"/>
                  <a:pt x="2739910" y="1144985"/>
                  <a:pt x="2788677" y="1144985"/>
                </a:cubicBezTo>
                <a:cubicBezTo>
                  <a:pt x="2837364" y="1144985"/>
                  <a:pt x="2880011" y="1139805"/>
                  <a:pt x="2918122" y="1130740"/>
                </a:cubicBezTo>
                <a:lnTo>
                  <a:pt x="3014897" y="1095189"/>
                </a:lnTo>
                <a:lnTo>
                  <a:pt x="2917190" y="1136866"/>
                </a:lnTo>
                <a:cubicBezTo>
                  <a:pt x="2879341" y="1147326"/>
                  <a:pt x="2837004" y="1153303"/>
                  <a:pt x="2788676" y="1153303"/>
                </a:cubicBezTo>
                <a:close/>
                <a:moveTo>
                  <a:pt x="1229331" y="1153303"/>
                </a:moveTo>
                <a:cubicBezTo>
                  <a:pt x="1120054" y="1153303"/>
                  <a:pt x="1041133" y="1131954"/>
                  <a:pt x="975889" y="1101492"/>
                </a:cubicBezTo>
                <a:lnTo>
                  <a:pt x="951150" y="1088156"/>
                </a:lnTo>
                <a:lnTo>
                  <a:pt x="997469" y="1108660"/>
                </a:lnTo>
                <a:cubicBezTo>
                  <a:pt x="1058605" y="1130455"/>
                  <a:pt x="1131876" y="1144985"/>
                  <a:pt x="1229330" y="1144985"/>
                </a:cubicBezTo>
                <a:cubicBezTo>
                  <a:pt x="1278057" y="1144985"/>
                  <a:pt x="1320752" y="1133463"/>
                  <a:pt x="1358917" y="1113299"/>
                </a:cubicBezTo>
                <a:lnTo>
                  <a:pt x="1390993" y="1091712"/>
                </a:lnTo>
                <a:lnTo>
                  <a:pt x="1371840" y="1107557"/>
                </a:lnTo>
                <a:cubicBezTo>
                  <a:pt x="1330488" y="1136477"/>
                  <a:pt x="1283699" y="1153303"/>
                  <a:pt x="1229331" y="1153303"/>
                </a:cubicBezTo>
                <a:close/>
                <a:moveTo>
                  <a:pt x="8558431" y="1158424"/>
                </a:moveTo>
                <a:cubicBezTo>
                  <a:pt x="8389106" y="1158424"/>
                  <a:pt x="8296364" y="1128475"/>
                  <a:pt x="8204757" y="1092117"/>
                </a:cubicBezTo>
                <a:lnTo>
                  <a:pt x="8155592" y="1072444"/>
                </a:lnTo>
                <a:lnTo>
                  <a:pt x="8292391" y="1112872"/>
                </a:lnTo>
                <a:cubicBezTo>
                  <a:pt x="8360165" y="1128562"/>
                  <a:pt x="8441750" y="1139714"/>
                  <a:pt x="8558192" y="1139714"/>
                </a:cubicBezTo>
                <a:cubicBezTo>
                  <a:pt x="8753499" y="1139714"/>
                  <a:pt x="8852713" y="1107736"/>
                  <a:pt x="8948728" y="1077037"/>
                </a:cubicBezTo>
                <a:lnTo>
                  <a:pt x="8953294" y="1075798"/>
                </a:lnTo>
                <a:lnTo>
                  <a:pt x="8947819" y="1077959"/>
                </a:lnTo>
                <a:cubicBezTo>
                  <a:pt x="8850055" y="1118192"/>
                  <a:pt x="8752461" y="1158424"/>
                  <a:pt x="8558431" y="1158424"/>
                </a:cubicBezTo>
                <a:close/>
                <a:moveTo>
                  <a:pt x="4503984" y="1158424"/>
                </a:moveTo>
                <a:cubicBezTo>
                  <a:pt x="4334659" y="1158424"/>
                  <a:pt x="4241916" y="1128475"/>
                  <a:pt x="4150310" y="1092117"/>
                </a:cubicBezTo>
                <a:lnTo>
                  <a:pt x="4101142" y="1072443"/>
                </a:lnTo>
                <a:lnTo>
                  <a:pt x="4237943" y="1112872"/>
                </a:lnTo>
                <a:cubicBezTo>
                  <a:pt x="4305717" y="1128562"/>
                  <a:pt x="4387304" y="1139714"/>
                  <a:pt x="4503744" y="1139714"/>
                </a:cubicBezTo>
                <a:cubicBezTo>
                  <a:pt x="4699052" y="1139714"/>
                  <a:pt x="4798265" y="1107736"/>
                  <a:pt x="4894280" y="1077037"/>
                </a:cubicBezTo>
                <a:lnTo>
                  <a:pt x="4898846" y="1075798"/>
                </a:lnTo>
                <a:lnTo>
                  <a:pt x="4893371" y="1077959"/>
                </a:lnTo>
                <a:cubicBezTo>
                  <a:pt x="4795607" y="1118192"/>
                  <a:pt x="4698013" y="1158424"/>
                  <a:pt x="4503984" y="1158424"/>
                </a:cubicBezTo>
                <a:close/>
                <a:moveTo>
                  <a:pt x="449537" y="1158424"/>
                </a:moveTo>
                <a:cubicBezTo>
                  <a:pt x="280211" y="1158424"/>
                  <a:pt x="187469" y="1128475"/>
                  <a:pt x="95862" y="1092117"/>
                </a:cubicBezTo>
                <a:lnTo>
                  <a:pt x="46688" y="1072441"/>
                </a:lnTo>
                <a:lnTo>
                  <a:pt x="183496" y="1112872"/>
                </a:lnTo>
                <a:cubicBezTo>
                  <a:pt x="251270" y="1128562"/>
                  <a:pt x="332855" y="1139714"/>
                  <a:pt x="449297" y="1139714"/>
                </a:cubicBezTo>
                <a:cubicBezTo>
                  <a:pt x="644604" y="1139714"/>
                  <a:pt x="743818" y="1107736"/>
                  <a:pt x="839832" y="1077037"/>
                </a:cubicBezTo>
                <a:lnTo>
                  <a:pt x="844398" y="1075798"/>
                </a:lnTo>
                <a:lnTo>
                  <a:pt x="838924" y="1077959"/>
                </a:lnTo>
                <a:cubicBezTo>
                  <a:pt x="741160" y="1118192"/>
                  <a:pt x="643566" y="1158424"/>
                  <a:pt x="449537" y="1158424"/>
                </a:cubicBezTo>
                <a:close/>
                <a:moveTo>
                  <a:pt x="10897571" y="1166492"/>
                </a:moveTo>
                <a:cubicBezTo>
                  <a:pt x="10843214" y="1166492"/>
                  <a:pt x="10796457" y="1147423"/>
                  <a:pt x="10755152" y="1114647"/>
                </a:cubicBezTo>
                <a:lnTo>
                  <a:pt x="10734102" y="1094886"/>
                </a:lnTo>
                <a:lnTo>
                  <a:pt x="10767898" y="1121139"/>
                </a:lnTo>
                <a:cubicBezTo>
                  <a:pt x="10806063" y="1144404"/>
                  <a:pt x="10848784" y="1157699"/>
                  <a:pt x="10897571" y="1157699"/>
                </a:cubicBezTo>
                <a:cubicBezTo>
                  <a:pt x="10946538" y="1157699"/>
                  <a:pt x="10989514" y="1151583"/>
                  <a:pt x="11027927" y="1140946"/>
                </a:cubicBezTo>
                <a:lnTo>
                  <a:pt x="11128577" y="1098052"/>
                </a:lnTo>
                <a:lnTo>
                  <a:pt x="11127734" y="1098751"/>
                </a:lnTo>
                <a:cubicBezTo>
                  <a:pt x="11066927" y="1139396"/>
                  <a:pt x="10994206" y="1166492"/>
                  <a:pt x="10897571" y="1166492"/>
                </a:cubicBezTo>
                <a:close/>
                <a:moveTo>
                  <a:pt x="9338225" y="1166492"/>
                </a:moveTo>
                <a:cubicBezTo>
                  <a:pt x="9283609" y="1166492"/>
                  <a:pt x="9236576" y="1160402"/>
                  <a:pt x="9195042" y="1149982"/>
                </a:cubicBezTo>
                <a:lnTo>
                  <a:pt x="9107814" y="1116340"/>
                </a:lnTo>
                <a:lnTo>
                  <a:pt x="9105960" y="1115790"/>
                </a:lnTo>
                <a:lnTo>
                  <a:pt x="9104638" y="1115115"/>
                </a:lnTo>
                <a:lnTo>
                  <a:pt x="9084857" y="1107486"/>
                </a:lnTo>
                <a:lnTo>
                  <a:pt x="9060637" y="1092648"/>
                </a:lnTo>
                <a:lnTo>
                  <a:pt x="9104638" y="1115115"/>
                </a:lnTo>
                <a:lnTo>
                  <a:pt x="9107814" y="1116340"/>
                </a:lnTo>
                <a:lnTo>
                  <a:pt x="9208400" y="1146174"/>
                </a:lnTo>
                <a:cubicBezTo>
                  <a:pt x="9246607" y="1153508"/>
                  <a:pt x="9289378" y="1157699"/>
                  <a:pt x="9338225" y="1157699"/>
                </a:cubicBezTo>
                <a:cubicBezTo>
                  <a:pt x="9387072" y="1157699"/>
                  <a:pt x="9429859" y="1144404"/>
                  <a:pt x="9468094" y="1121139"/>
                </a:cubicBezTo>
                <a:lnTo>
                  <a:pt x="9500544" y="1095981"/>
                </a:lnTo>
                <a:lnTo>
                  <a:pt x="9480643" y="1114647"/>
                </a:lnTo>
                <a:cubicBezTo>
                  <a:pt x="9439308" y="1147423"/>
                  <a:pt x="9392548" y="1166492"/>
                  <a:pt x="9338225" y="1166492"/>
                </a:cubicBezTo>
                <a:close/>
                <a:moveTo>
                  <a:pt x="6843123" y="1166492"/>
                </a:moveTo>
                <a:cubicBezTo>
                  <a:pt x="6788766" y="1166492"/>
                  <a:pt x="6742009" y="1147423"/>
                  <a:pt x="6700704" y="1114647"/>
                </a:cubicBezTo>
                <a:lnTo>
                  <a:pt x="6679656" y="1094887"/>
                </a:lnTo>
                <a:lnTo>
                  <a:pt x="6713451" y="1121139"/>
                </a:lnTo>
                <a:cubicBezTo>
                  <a:pt x="6751615" y="1144404"/>
                  <a:pt x="6794336" y="1157699"/>
                  <a:pt x="6843123" y="1157699"/>
                </a:cubicBezTo>
                <a:cubicBezTo>
                  <a:pt x="6892090" y="1157699"/>
                  <a:pt x="6935066" y="1151583"/>
                  <a:pt x="6973479" y="1140946"/>
                </a:cubicBezTo>
                <a:lnTo>
                  <a:pt x="7074129" y="1098052"/>
                </a:lnTo>
                <a:lnTo>
                  <a:pt x="7073286" y="1098751"/>
                </a:lnTo>
                <a:cubicBezTo>
                  <a:pt x="7012479" y="1139396"/>
                  <a:pt x="6939758" y="1166492"/>
                  <a:pt x="6843123" y="1166492"/>
                </a:cubicBezTo>
                <a:close/>
                <a:moveTo>
                  <a:pt x="5283778" y="1166492"/>
                </a:moveTo>
                <a:cubicBezTo>
                  <a:pt x="5229163" y="1166492"/>
                  <a:pt x="5182130" y="1160402"/>
                  <a:pt x="5140597" y="1149982"/>
                </a:cubicBezTo>
                <a:lnTo>
                  <a:pt x="5053371" y="1116341"/>
                </a:lnTo>
                <a:lnTo>
                  <a:pt x="5051513" y="1115790"/>
                </a:lnTo>
                <a:lnTo>
                  <a:pt x="5050188" y="1115114"/>
                </a:lnTo>
                <a:lnTo>
                  <a:pt x="5030410" y="1107486"/>
                </a:lnTo>
                <a:lnTo>
                  <a:pt x="5006198" y="1092651"/>
                </a:lnTo>
                <a:lnTo>
                  <a:pt x="5050188" y="1115114"/>
                </a:lnTo>
                <a:lnTo>
                  <a:pt x="5053371" y="1116341"/>
                </a:lnTo>
                <a:lnTo>
                  <a:pt x="5153953" y="1146174"/>
                </a:lnTo>
                <a:cubicBezTo>
                  <a:pt x="5192160" y="1153508"/>
                  <a:pt x="5234930" y="1157699"/>
                  <a:pt x="5283778" y="1157699"/>
                </a:cubicBezTo>
                <a:cubicBezTo>
                  <a:pt x="5332626" y="1157699"/>
                  <a:pt x="5375412" y="1144404"/>
                  <a:pt x="5413647" y="1121139"/>
                </a:cubicBezTo>
                <a:lnTo>
                  <a:pt x="5446100" y="1095979"/>
                </a:lnTo>
                <a:lnTo>
                  <a:pt x="5426197" y="1114647"/>
                </a:lnTo>
                <a:cubicBezTo>
                  <a:pt x="5384862" y="1147423"/>
                  <a:pt x="5338101" y="1166492"/>
                  <a:pt x="5283778" y="1166492"/>
                </a:cubicBezTo>
                <a:close/>
                <a:moveTo>
                  <a:pt x="2788677" y="1166492"/>
                </a:moveTo>
                <a:cubicBezTo>
                  <a:pt x="2734320" y="1166492"/>
                  <a:pt x="2687563" y="1147423"/>
                  <a:pt x="2646257" y="1114647"/>
                </a:cubicBezTo>
                <a:lnTo>
                  <a:pt x="2625209" y="1094887"/>
                </a:lnTo>
                <a:lnTo>
                  <a:pt x="2659004" y="1121139"/>
                </a:lnTo>
                <a:cubicBezTo>
                  <a:pt x="2697168" y="1144404"/>
                  <a:pt x="2739890" y="1157699"/>
                  <a:pt x="2788676" y="1157699"/>
                </a:cubicBezTo>
                <a:cubicBezTo>
                  <a:pt x="2837644" y="1157699"/>
                  <a:pt x="2880620" y="1151583"/>
                  <a:pt x="2919033" y="1140946"/>
                </a:cubicBezTo>
                <a:lnTo>
                  <a:pt x="3019683" y="1098052"/>
                </a:lnTo>
                <a:lnTo>
                  <a:pt x="3018841" y="1098751"/>
                </a:lnTo>
                <a:cubicBezTo>
                  <a:pt x="2958033" y="1139396"/>
                  <a:pt x="2885312" y="1166492"/>
                  <a:pt x="2788677" y="1166492"/>
                </a:cubicBezTo>
                <a:close/>
                <a:moveTo>
                  <a:pt x="1229330" y="1166492"/>
                </a:moveTo>
                <a:cubicBezTo>
                  <a:pt x="1174715" y="1166492"/>
                  <a:pt x="1127682" y="1160402"/>
                  <a:pt x="1086148" y="1149982"/>
                </a:cubicBezTo>
                <a:lnTo>
                  <a:pt x="998921" y="1116341"/>
                </a:lnTo>
                <a:lnTo>
                  <a:pt x="997066" y="1115790"/>
                </a:lnTo>
                <a:lnTo>
                  <a:pt x="995743" y="1115115"/>
                </a:lnTo>
                <a:lnTo>
                  <a:pt x="975963" y="1107486"/>
                </a:lnTo>
                <a:lnTo>
                  <a:pt x="951745" y="1092649"/>
                </a:lnTo>
                <a:lnTo>
                  <a:pt x="995743" y="1115115"/>
                </a:lnTo>
                <a:lnTo>
                  <a:pt x="998921" y="1116341"/>
                </a:lnTo>
                <a:lnTo>
                  <a:pt x="1099506" y="1146174"/>
                </a:lnTo>
                <a:cubicBezTo>
                  <a:pt x="1137713" y="1153508"/>
                  <a:pt x="1180484" y="1157699"/>
                  <a:pt x="1229331" y="1157699"/>
                </a:cubicBezTo>
                <a:cubicBezTo>
                  <a:pt x="1278178" y="1157699"/>
                  <a:pt x="1320966" y="1144404"/>
                  <a:pt x="1359200" y="1121139"/>
                </a:cubicBezTo>
                <a:lnTo>
                  <a:pt x="1391648" y="1095983"/>
                </a:lnTo>
                <a:lnTo>
                  <a:pt x="1371748" y="1114647"/>
                </a:lnTo>
                <a:cubicBezTo>
                  <a:pt x="1330414" y="1147423"/>
                  <a:pt x="1283654" y="1166492"/>
                  <a:pt x="1229330" y="1166492"/>
                </a:cubicBezTo>
                <a:close/>
                <a:moveTo>
                  <a:pt x="10897573" y="1178803"/>
                </a:moveTo>
                <a:cubicBezTo>
                  <a:pt x="10843205" y="1178803"/>
                  <a:pt x="10796441" y="1157490"/>
                  <a:pt x="10755132" y="1120859"/>
                </a:cubicBezTo>
                <a:lnTo>
                  <a:pt x="10736438" y="1101244"/>
                </a:lnTo>
                <a:lnTo>
                  <a:pt x="10767852" y="1128894"/>
                </a:lnTo>
                <a:cubicBezTo>
                  <a:pt x="10806028" y="1155262"/>
                  <a:pt x="10848764" y="1170329"/>
                  <a:pt x="10897571" y="1170329"/>
                </a:cubicBezTo>
                <a:cubicBezTo>
                  <a:pt x="10971051" y="1170329"/>
                  <a:pt x="11031041" y="1154691"/>
                  <a:pt x="11082363" y="1129553"/>
                </a:cubicBezTo>
                <a:lnTo>
                  <a:pt x="11124098" y="1105447"/>
                </a:lnTo>
                <a:lnTo>
                  <a:pt x="11079725" y="1134086"/>
                </a:lnTo>
                <a:cubicBezTo>
                  <a:pt x="11029092" y="1161768"/>
                  <a:pt x="10970064" y="1178803"/>
                  <a:pt x="10897573" y="1178803"/>
                </a:cubicBezTo>
                <a:close/>
                <a:moveTo>
                  <a:pt x="9338225" y="1178803"/>
                </a:moveTo>
                <a:cubicBezTo>
                  <a:pt x="9283610" y="1178803"/>
                  <a:pt x="9236595" y="1172037"/>
                  <a:pt x="9195087" y="1160446"/>
                </a:cubicBezTo>
                <a:lnTo>
                  <a:pt x="9112648" y="1125027"/>
                </a:lnTo>
                <a:lnTo>
                  <a:pt x="9106207" y="1122861"/>
                </a:lnTo>
                <a:lnTo>
                  <a:pt x="9102164" y="1120523"/>
                </a:lnTo>
                <a:lnTo>
                  <a:pt x="9084986" y="1113142"/>
                </a:lnTo>
                <a:lnTo>
                  <a:pt x="9060618" y="1096489"/>
                </a:lnTo>
                <a:lnTo>
                  <a:pt x="9102164" y="1120523"/>
                </a:lnTo>
                <a:lnTo>
                  <a:pt x="9112648" y="1125027"/>
                </a:lnTo>
                <a:lnTo>
                  <a:pt x="9208564" y="1157276"/>
                </a:lnTo>
                <a:cubicBezTo>
                  <a:pt x="9246731" y="1165582"/>
                  <a:pt x="9289448" y="1170329"/>
                  <a:pt x="9338225" y="1170329"/>
                </a:cubicBezTo>
                <a:cubicBezTo>
                  <a:pt x="9387002" y="1170329"/>
                  <a:pt x="9429737" y="1155262"/>
                  <a:pt x="9467933" y="1128894"/>
                </a:cubicBezTo>
                <a:lnTo>
                  <a:pt x="9499219" y="1101382"/>
                </a:lnTo>
                <a:lnTo>
                  <a:pt x="9480639" y="1120859"/>
                </a:lnTo>
                <a:cubicBezTo>
                  <a:pt x="9439307" y="1157490"/>
                  <a:pt x="9392548" y="1178803"/>
                  <a:pt x="9338225" y="1178803"/>
                </a:cubicBezTo>
                <a:close/>
                <a:moveTo>
                  <a:pt x="6843125" y="1178803"/>
                </a:moveTo>
                <a:cubicBezTo>
                  <a:pt x="6788757" y="1178803"/>
                  <a:pt x="6741993" y="1157490"/>
                  <a:pt x="6700685" y="1120859"/>
                </a:cubicBezTo>
                <a:lnTo>
                  <a:pt x="6681990" y="1101245"/>
                </a:lnTo>
                <a:lnTo>
                  <a:pt x="6713405" y="1128894"/>
                </a:lnTo>
                <a:cubicBezTo>
                  <a:pt x="6751580" y="1155262"/>
                  <a:pt x="6794316" y="1170329"/>
                  <a:pt x="6843123" y="1170329"/>
                </a:cubicBezTo>
                <a:cubicBezTo>
                  <a:pt x="6916604" y="1170329"/>
                  <a:pt x="6976593" y="1154691"/>
                  <a:pt x="7027915" y="1129553"/>
                </a:cubicBezTo>
                <a:lnTo>
                  <a:pt x="7069646" y="1105449"/>
                </a:lnTo>
                <a:lnTo>
                  <a:pt x="7025277" y="1134086"/>
                </a:lnTo>
                <a:cubicBezTo>
                  <a:pt x="6974644" y="1161768"/>
                  <a:pt x="6915616" y="1178803"/>
                  <a:pt x="6843125" y="1178803"/>
                </a:cubicBezTo>
                <a:close/>
                <a:moveTo>
                  <a:pt x="5283779" y="1178803"/>
                </a:moveTo>
                <a:cubicBezTo>
                  <a:pt x="5229163" y="1178803"/>
                  <a:pt x="5182149" y="1172037"/>
                  <a:pt x="5140641" y="1160446"/>
                </a:cubicBezTo>
                <a:lnTo>
                  <a:pt x="5058204" y="1125028"/>
                </a:lnTo>
                <a:lnTo>
                  <a:pt x="5051760" y="1122861"/>
                </a:lnTo>
                <a:lnTo>
                  <a:pt x="5047716" y="1120522"/>
                </a:lnTo>
                <a:lnTo>
                  <a:pt x="5030539" y="1113142"/>
                </a:lnTo>
                <a:lnTo>
                  <a:pt x="5006172" y="1096490"/>
                </a:lnTo>
                <a:lnTo>
                  <a:pt x="5047716" y="1120522"/>
                </a:lnTo>
                <a:lnTo>
                  <a:pt x="5058204" y="1125028"/>
                </a:lnTo>
                <a:lnTo>
                  <a:pt x="5154119" y="1157276"/>
                </a:lnTo>
                <a:cubicBezTo>
                  <a:pt x="5192284" y="1165582"/>
                  <a:pt x="5235001" y="1170329"/>
                  <a:pt x="5283778" y="1170329"/>
                </a:cubicBezTo>
                <a:cubicBezTo>
                  <a:pt x="5332555" y="1170329"/>
                  <a:pt x="5375289" y="1155262"/>
                  <a:pt x="5413486" y="1128894"/>
                </a:cubicBezTo>
                <a:lnTo>
                  <a:pt x="5444777" y="1101377"/>
                </a:lnTo>
                <a:lnTo>
                  <a:pt x="5426193" y="1120859"/>
                </a:lnTo>
                <a:cubicBezTo>
                  <a:pt x="5384860" y="1157490"/>
                  <a:pt x="5338102" y="1178803"/>
                  <a:pt x="5283779" y="1178803"/>
                </a:cubicBezTo>
                <a:close/>
                <a:moveTo>
                  <a:pt x="2788679" y="1178803"/>
                </a:moveTo>
                <a:cubicBezTo>
                  <a:pt x="2734310" y="1178803"/>
                  <a:pt x="2687547" y="1157490"/>
                  <a:pt x="2646238" y="1120859"/>
                </a:cubicBezTo>
                <a:lnTo>
                  <a:pt x="2627543" y="1101244"/>
                </a:lnTo>
                <a:lnTo>
                  <a:pt x="2658958" y="1128894"/>
                </a:lnTo>
                <a:cubicBezTo>
                  <a:pt x="2697134" y="1155262"/>
                  <a:pt x="2739870" y="1170329"/>
                  <a:pt x="2788677" y="1170329"/>
                </a:cubicBezTo>
                <a:cubicBezTo>
                  <a:pt x="2862157" y="1170329"/>
                  <a:pt x="2922147" y="1154691"/>
                  <a:pt x="2973469" y="1129553"/>
                </a:cubicBezTo>
                <a:lnTo>
                  <a:pt x="3015205" y="1105446"/>
                </a:lnTo>
                <a:lnTo>
                  <a:pt x="2970831" y="1134086"/>
                </a:lnTo>
                <a:cubicBezTo>
                  <a:pt x="2920198" y="1161768"/>
                  <a:pt x="2861170" y="1178803"/>
                  <a:pt x="2788679" y="1178803"/>
                </a:cubicBezTo>
                <a:close/>
                <a:moveTo>
                  <a:pt x="1229332" y="1178803"/>
                </a:moveTo>
                <a:cubicBezTo>
                  <a:pt x="1174716" y="1178803"/>
                  <a:pt x="1127702" y="1172037"/>
                  <a:pt x="1086193" y="1160446"/>
                </a:cubicBezTo>
                <a:lnTo>
                  <a:pt x="1003755" y="1125028"/>
                </a:lnTo>
                <a:lnTo>
                  <a:pt x="997312" y="1122861"/>
                </a:lnTo>
                <a:lnTo>
                  <a:pt x="993269" y="1120522"/>
                </a:lnTo>
                <a:lnTo>
                  <a:pt x="976092" y="1113142"/>
                </a:lnTo>
                <a:lnTo>
                  <a:pt x="951725" y="1096490"/>
                </a:lnTo>
                <a:lnTo>
                  <a:pt x="993269" y="1120522"/>
                </a:lnTo>
                <a:lnTo>
                  <a:pt x="1003755" y="1125028"/>
                </a:lnTo>
                <a:lnTo>
                  <a:pt x="1099669" y="1157276"/>
                </a:lnTo>
                <a:cubicBezTo>
                  <a:pt x="1137836" y="1165582"/>
                  <a:pt x="1180553" y="1170329"/>
                  <a:pt x="1229330" y="1170329"/>
                </a:cubicBezTo>
                <a:cubicBezTo>
                  <a:pt x="1278107" y="1170329"/>
                  <a:pt x="1320842" y="1155262"/>
                  <a:pt x="1359038" y="1128894"/>
                </a:cubicBezTo>
                <a:lnTo>
                  <a:pt x="1390328" y="1101378"/>
                </a:lnTo>
                <a:lnTo>
                  <a:pt x="1371745" y="1120859"/>
                </a:lnTo>
                <a:cubicBezTo>
                  <a:pt x="1330413" y="1157490"/>
                  <a:pt x="1283655" y="1178803"/>
                  <a:pt x="1229332" y="1178803"/>
                </a:cubicBezTo>
                <a:close/>
                <a:moveTo>
                  <a:pt x="8558432" y="1181772"/>
                </a:moveTo>
                <a:cubicBezTo>
                  <a:pt x="8388747" y="1181772"/>
                  <a:pt x="8295645" y="1144851"/>
                  <a:pt x="8204488" y="1100590"/>
                </a:cubicBezTo>
                <a:lnTo>
                  <a:pt x="8162538" y="1080075"/>
                </a:lnTo>
                <a:lnTo>
                  <a:pt x="8197803" y="1094327"/>
                </a:lnTo>
                <a:cubicBezTo>
                  <a:pt x="8286536" y="1130089"/>
                  <a:pt x="8383250" y="1162422"/>
                  <a:pt x="8558032" y="1162422"/>
                </a:cubicBezTo>
                <a:cubicBezTo>
                  <a:pt x="8753420" y="1162422"/>
                  <a:pt x="8852713" y="1121490"/>
                  <a:pt x="8948728" y="1081837"/>
                </a:cubicBezTo>
                <a:lnTo>
                  <a:pt x="8954816" y="1079711"/>
                </a:lnTo>
                <a:lnTo>
                  <a:pt x="8947429" y="1083278"/>
                </a:lnTo>
                <a:cubicBezTo>
                  <a:pt x="8849655" y="1132525"/>
                  <a:pt x="8752181" y="1181772"/>
                  <a:pt x="8558432" y="1181772"/>
                </a:cubicBezTo>
                <a:close/>
                <a:moveTo>
                  <a:pt x="4503985" y="1181772"/>
                </a:moveTo>
                <a:cubicBezTo>
                  <a:pt x="4334299" y="1181772"/>
                  <a:pt x="4241197" y="1144851"/>
                  <a:pt x="4150041" y="1100590"/>
                </a:cubicBezTo>
                <a:lnTo>
                  <a:pt x="4108089" y="1080074"/>
                </a:lnTo>
                <a:lnTo>
                  <a:pt x="4143356" y="1094327"/>
                </a:lnTo>
                <a:cubicBezTo>
                  <a:pt x="4232089" y="1130089"/>
                  <a:pt x="4328803" y="1162422"/>
                  <a:pt x="4503585" y="1162422"/>
                </a:cubicBezTo>
                <a:cubicBezTo>
                  <a:pt x="4698973" y="1162422"/>
                  <a:pt x="4798265" y="1121490"/>
                  <a:pt x="4894280" y="1081837"/>
                </a:cubicBezTo>
                <a:lnTo>
                  <a:pt x="4900371" y="1079710"/>
                </a:lnTo>
                <a:lnTo>
                  <a:pt x="4892982" y="1083278"/>
                </a:lnTo>
                <a:cubicBezTo>
                  <a:pt x="4795208" y="1132525"/>
                  <a:pt x="4697733" y="1181772"/>
                  <a:pt x="4503985" y="1181772"/>
                </a:cubicBezTo>
                <a:close/>
                <a:moveTo>
                  <a:pt x="449537" y="1181772"/>
                </a:moveTo>
                <a:cubicBezTo>
                  <a:pt x="279852" y="1181772"/>
                  <a:pt x="186750" y="1144851"/>
                  <a:pt x="95593" y="1100590"/>
                </a:cubicBezTo>
                <a:lnTo>
                  <a:pt x="53640" y="1080074"/>
                </a:lnTo>
                <a:lnTo>
                  <a:pt x="88908" y="1094327"/>
                </a:lnTo>
                <a:cubicBezTo>
                  <a:pt x="177640" y="1130089"/>
                  <a:pt x="274355" y="1162422"/>
                  <a:pt x="449137" y="1162422"/>
                </a:cubicBezTo>
                <a:cubicBezTo>
                  <a:pt x="644525" y="1162422"/>
                  <a:pt x="743819" y="1121490"/>
                  <a:pt x="839834" y="1081837"/>
                </a:cubicBezTo>
                <a:lnTo>
                  <a:pt x="845920" y="1079711"/>
                </a:lnTo>
                <a:lnTo>
                  <a:pt x="838534" y="1083278"/>
                </a:lnTo>
                <a:cubicBezTo>
                  <a:pt x="740760" y="1132525"/>
                  <a:pt x="643286" y="1181772"/>
                  <a:pt x="449537" y="1181772"/>
                </a:cubicBezTo>
                <a:close/>
                <a:moveTo>
                  <a:pt x="11677044" y="1188721"/>
                </a:moveTo>
                <a:cubicBezTo>
                  <a:pt x="11495704" y="1188721"/>
                  <a:pt x="11398437" y="1149496"/>
                  <a:pt x="11306267" y="1107818"/>
                </a:cubicBezTo>
                <a:lnTo>
                  <a:pt x="11236997" y="1077311"/>
                </a:lnTo>
                <a:lnTo>
                  <a:pt x="11286818" y="1091108"/>
                </a:lnTo>
                <a:cubicBezTo>
                  <a:pt x="11384762" y="1123087"/>
                  <a:pt x="11482895" y="1155065"/>
                  <a:pt x="11677284" y="1155065"/>
                </a:cubicBezTo>
                <a:cubicBezTo>
                  <a:pt x="11874431" y="1155065"/>
                  <a:pt x="11973094" y="1122147"/>
                  <a:pt x="12071791" y="1089904"/>
                </a:cubicBezTo>
                <a:lnTo>
                  <a:pt x="12132276" y="1071719"/>
                </a:lnTo>
                <a:lnTo>
                  <a:pt x="12070057" y="1097859"/>
                </a:lnTo>
                <a:cubicBezTo>
                  <a:pt x="11971340" y="1142942"/>
                  <a:pt x="11873411" y="1188721"/>
                  <a:pt x="11677044" y="1188721"/>
                </a:cubicBezTo>
                <a:close/>
                <a:moveTo>
                  <a:pt x="7622597" y="1188721"/>
                </a:moveTo>
                <a:cubicBezTo>
                  <a:pt x="7441257" y="1188721"/>
                  <a:pt x="7343989" y="1149496"/>
                  <a:pt x="7251819" y="1107818"/>
                </a:cubicBezTo>
                <a:lnTo>
                  <a:pt x="7182548" y="1077311"/>
                </a:lnTo>
                <a:lnTo>
                  <a:pt x="7232370" y="1091108"/>
                </a:lnTo>
                <a:cubicBezTo>
                  <a:pt x="7330314" y="1123087"/>
                  <a:pt x="7428448" y="1155065"/>
                  <a:pt x="7622836" y="1155065"/>
                </a:cubicBezTo>
                <a:cubicBezTo>
                  <a:pt x="7819983" y="1155065"/>
                  <a:pt x="7918647" y="1122147"/>
                  <a:pt x="8017343" y="1089904"/>
                </a:cubicBezTo>
                <a:lnTo>
                  <a:pt x="8077830" y="1071718"/>
                </a:lnTo>
                <a:lnTo>
                  <a:pt x="8015609" y="1097860"/>
                </a:lnTo>
                <a:cubicBezTo>
                  <a:pt x="7916893" y="1142942"/>
                  <a:pt x="7818964" y="1188721"/>
                  <a:pt x="7622597" y="1188721"/>
                </a:cubicBezTo>
                <a:close/>
                <a:moveTo>
                  <a:pt x="3568150" y="1188721"/>
                </a:moveTo>
                <a:cubicBezTo>
                  <a:pt x="3386809" y="1188721"/>
                  <a:pt x="3289542" y="1149496"/>
                  <a:pt x="3197372" y="1107818"/>
                </a:cubicBezTo>
                <a:lnTo>
                  <a:pt x="3128101" y="1077311"/>
                </a:lnTo>
                <a:lnTo>
                  <a:pt x="3177923" y="1091108"/>
                </a:lnTo>
                <a:cubicBezTo>
                  <a:pt x="3275866" y="1123087"/>
                  <a:pt x="3374000" y="1155065"/>
                  <a:pt x="3568389" y="1155065"/>
                </a:cubicBezTo>
                <a:cubicBezTo>
                  <a:pt x="3765536" y="1155065"/>
                  <a:pt x="3864200" y="1122147"/>
                  <a:pt x="3962897" y="1089904"/>
                </a:cubicBezTo>
                <a:lnTo>
                  <a:pt x="4023385" y="1071718"/>
                </a:lnTo>
                <a:lnTo>
                  <a:pt x="3961162" y="1097860"/>
                </a:lnTo>
                <a:cubicBezTo>
                  <a:pt x="3862446" y="1142942"/>
                  <a:pt x="3764517" y="1188721"/>
                  <a:pt x="3568150" y="1188721"/>
                </a:cubicBezTo>
                <a:close/>
                <a:moveTo>
                  <a:pt x="10897570" y="1191195"/>
                </a:moveTo>
                <a:cubicBezTo>
                  <a:pt x="10843269" y="1191195"/>
                  <a:pt x="10796557" y="1167639"/>
                  <a:pt x="10755287" y="1127151"/>
                </a:cubicBezTo>
                <a:lnTo>
                  <a:pt x="10740872" y="1110421"/>
                </a:lnTo>
                <a:lnTo>
                  <a:pt x="10767788" y="1136891"/>
                </a:lnTo>
                <a:cubicBezTo>
                  <a:pt x="10805978" y="1166360"/>
                  <a:pt x="10848736" y="1183200"/>
                  <a:pt x="10897573" y="1183200"/>
                </a:cubicBezTo>
                <a:cubicBezTo>
                  <a:pt x="10970603" y="1183200"/>
                  <a:pt x="11030064" y="1166157"/>
                  <a:pt x="11081027" y="1138462"/>
                </a:cubicBezTo>
                <a:lnTo>
                  <a:pt x="11112351" y="1118359"/>
                </a:lnTo>
                <a:lnTo>
                  <a:pt x="11079557" y="1141764"/>
                </a:lnTo>
                <a:cubicBezTo>
                  <a:pt x="11028948" y="1172364"/>
                  <a:pt x="10969971" y="1191195"/>
                  <a:pt x="10897570" y="1191195"/>
                </a:cubicBezTo>
                <a:close/>
                <a:moveTo>
                  <a:pt x="9338224" y="1191195"/>
                </a:moveTo>
                <a:cubicBezTo>
                  <a:pt x="9265433" y="1191195"/>
                  <a:pt x="9206234" y="1177862"/>
                  <a:pt x="9155581" y="1156321"/>
                </a:cubicBezTo>
                <a:lnTo>
                  <a:pt x="9108619" y="1131018"/>
                </a:lnTo>
                <a:lnTo>
                  <a:pt x="9208551" y="1168601"/>
                </a:lnTo>
                <a:cubicBezTo>
                  <a:pt x="9246717" y="1177891"/>
                  <a:pt x="9289438" y="1183200"/>
                  <a:pt x="9338225" y="1183200"/>
                </a:cubicBezTo>
                <a:cubicBezTo>
                  <a:pt x="9387012" y="1183200"/>
                  <a:pt x="9429753" y="1166360"/>
                  <a:pt x="9467953" y="1136891"/>
                </a:cubicBezTo>
                <a:lnTo>
                  <a:pt x="9495900" y="1109424"/>
                </a:lnTo>
                <a:lnTo>
                  <a:pt x="9480604" y="1127151"/>
                </a:lnTo>
                <a:cubicBezTo>
                  <a:pt x="9439283" y="1167639"/>
                  <a:pt x="9392536" y="1191195"/>
                  <a:pt x="9338224" y="1191195"/>
                </a:cubicBezTo>
                <a:close/>
                <a:moveTo>
                  <a:pt x="6843122" y="1191195"/>
                </a:moveTo>
                <a:cubicBezTo>
                  <a:pt x="6788821" y="1191195"/>
                  <a:pt x="6742109" y="1167639"/>
                  <a:pt x="6700839" y="1127151"/>
                </a:cubicBezTo>
                <a:lnTo>
                  <a:pt x="6686425" y="1110422"/>
                </a:lnTo>
                <a:lnTo>
                  <a:pt x="6713341" y="1136891"/>
                </a:lnTo>
                <a:cubicBezTo>
                  <a:pt x="6751531" y="1166360"/>
                  <a:pt x="6794288" y="1183200"/>
                  <a:pt x="6843125" y="1183200"/>
                </a:cubicBezTo>
                <a:cubicBezTo>
                  <a:pt x="6916156" y="1183200"/>
                  <a:pt x="6975617" y="1166157"/>
                  <a:pt x="7026579" y="1138462"/>
                </a:cubicBezTo>
                <a:lnTo>
                  <a:pt x="7057908" y="1118356"/>
                </a:lnTo>
                <a:lnTo>
                  <a:pt x="7025110" y="1141764"/>
                </a:lnTo>
                <a:cubicBezTo>
                  <a:pt x="6974501" y="1172364"/>
                  <a:pt x="6915524" y="1191195"/>
                  <a:pt x="6843122" y="1191195"/>
                </a:cubicBezTo>
                <a:close/>
                <a:moveTo>
                  <a:pt x="5283778" y="1191195"/>
                </a:moveTo>
                <a:cubicBezTo>
                  <a:pt x="5210986" y="1191195"/>
                  <a:pt x="5151787" y="1177862"/>
                  <a:pt x="5101134" y="1156321"/>
                </a:cubicBezTo>
                <a:lnTo>
                  <a:pt x="5054174" y="1131018"/>
                </a:lnTo>
                <a:lnTo>
                  <a:pt x="5154105" y="1168601"/>
                </a:lnTo>
                <a:cubicBezTo>
                  <a:pt x="5192271" y="1177891"/>
                  <a:pt x="5234994" y="1183200"/>
                  <a:pt x="5283779" y="1183200"/>
                </a:cubicBezTo>
                <a:cubicBezTo>
                  <a:pt x="5332566" y="1183200"/>
                  <a:pt x="5375307" y="1166360"/>
                  <a:pt x="5413507" y="1136891"/>
                </a:cubicBezTo>
                <a:lnTo>
                  <a:pt x="5441454" y="1109423"/>
                </a:lnTo>
                <a:lnTo>
                  <a:pt x="5426159" y="1127151"/>
                </a:lnTo>
                <a:cubicBezTo>
                  <a:pt x="5384837" y="1167639"/>
                  <a:pt x="5338090" y="1191195"/>
                  <a:pt x="5283778" y="1191195"/>
                </a:cubicBezTo>
                <a:close/>
                <a:moveTo>
                  <a:pt x="2788676" y="1191195"/>
                </a:moveTo>
                <a:cubicBezTo>
                  <a:pt x="2734375" y="1191195"/>
                  <a:pt x="2687663" y="1167639"/>
                  <a:pt x="2646393" y="1127151"/>
                </a:cubicBezTo>
                <a:lnTo>
                  <a:pt x="2631980" y="1110422"/>
                </a:lnTo>
                <a:lnTo>
                  <a:pt x="2658894" y="1136891"/>
                </a:lnTo>
                <a:cubicBezTo>
                  <a:pt x="2697084" y="1166360"/>
                  <a:pt x="2739842" y="1183200"/>
                  <a:pt x="2788679" y="1183200"/>
                </a:cubicBezTo>
                <a:cubicBezTo>
                  <a:pt x="2861709" y="1183200"/>
                  <a:pt x="2921170" y="1166157"/>
                  <a:pt x="2972132" y="1138462"/>
                </a:cubicBezTo>
                <a:lnTo>
                  <a:pt x="3003463" y="1118355"/>
                </a:lnTo>
                <a:lnTo>
                  <a:pt x="2970664" y="1141764"/>
                </a:lnTo>
                <a:cubicBezTo>
                  <a:pt x="2920055" y="1172364"/>
                  <a:pt x="2861077" y="1191195"/>
                  <a:pt x="2788676" y="1191195"/>
                </a:cubicBezTo>
                <a:close/>
                <a:moveTo>
                  <a:pt x="1229330" y="1191195"/>
                </a:moveTo>
                <a:cubicBezTo>
                  <a:pt x="1156539" y="1191195"/>
                  <a:pt x="1097341" y="1177862"/>
                  <a:pt x="1046687" y="1156321"/>
                </a:cubicBezTo>
                <a:lnTo>
                  <a:pt x="999726" y="1131018"/>
                </a:lnTo>
                <a:lnTo>
                  <a:pt x="1099657" y="1168601"/>
                </a:lnTo>
                <a:cubicBezTo>
                  <a:pt x="1137823" y="1177891"/>
                  <a:pt x="1180545" y="1183200"/>
                  <a:pt x="1229332" y="1183200"/>
                </a:cubicBezTo>
                <a:cubicBezTo>
                  <a:pt x="1278119" y="1183200"/>
                  <a:pt x="1320860" y="1166360"/>
                  <a:pt x="1359060" y="1136891"/>
                </a:cubicBezTo>
                <a:lnTo>
                  <a:pt x="1387005" y="1109427"/>
                </a:lnTo>
                <a:lnTo>
                  <a:pt x="1371711" y="1127151"/>
                </a:lnTo>
                <a:cubicBezTo>
                  <a:pt x="1330389" y="1167639"/>
                  <a:pt x="1283642" y="1191195"/>
                  <a:pt x="1229330" y="1191195"/>
                </a:cubicBezTo>
                <a:close/>
                <a:moveTo>
                  <a:pt x="8558432" y="1204633"/>
                </a:moveTo>
                <a:cubicBezTo>
                  <a:pt x="8386108" y="1204633"/>
                  <a:pt x="8290773" y="1158989"/>
                  <a:pt x="8201396" y="1107195"/>
                </a:cubicBezTo>
                <a:lnTo>
                  <a:pt x="8169454" y="1088608"/>
                </a:lnTo>
                <a:lnTo>
                  <a:pt x="8197877" y="1102647"/>
                </a:lnTo>
                <a:cubicBezTo>
                  <a:pt x="8286606" y="1146335"/>
                  <a:pt x="8383890" y="1186088"/>
                  <a:pt x="8558432" y="1186088"/>
                </a:cubicBezTo>
                <a:cubicBezTo>
                  <a:pt x="8705033" y="1186088"/>
                  <a:pt x="8797536" y="1157892"/>
                  <a:pt x="8875164" y="1123356"/>
                </a:cubicBezTo>
                <a:lnTo>
                  <a:pt x="8946390" y="1088916"/>
                </a:lnTo>
                <a:lnTo>
                  <a:pt x="8872491" y="1131074"/>
                </a:lnTo>
                <a:cubicBezTo>
                  <a:pt x="8794725" y="1171940"/>
                  <a:pt x="8703594" y="1204633"/>
                  <a:pt x="8558432" y="1204633"/>
                </a:cubicBezTo>
                <a:close/>
                <a:moveTo>
                  <a:pt x="4503985" y="1204633"/>
                </a:moveTo>
                <a:cubicBezTo>
                  <a:pt x="4331661" y="1204633"/>
                  <a:pt x="4236325" y="1158989"/>
                  <a:pt x="4146949" y="1107195"/>
                </a:cubicBezTo>
                <a:lnTo>
                  <a:pt x="4115007" y="1088608"/>
                </a:lnTo>
                <a:lnTo>
                  <a:pt x="4143430" y="1102647"/>
                </a:lnTo>
                <a:cubicBezTo>
                  <a:pt x="4232158" y="1146335"/>
                  <a:pt x="4329443" y="1186088"/>
                  <a:pt x="4503985" y="1186088"/>
                </a:cubicBezTo>
                <a:cubicBezTo>
                  <a:pt x="4650586" y="1186088"/>
                  <a:pt x="4743089" y="1157892"/>
                  <a:pt x="4820717" y="1123356"/>
                </a:cubicBezTo>
                <a:lnTo>
                  <a:pt x="4891946" y="1088914"/>
                </a:lnTo>
                <a:lnTo>
                  <a:pt x="4818045" y="1131074"/>
                </a:lnTo>
                <a:cubicBezTo>
                  <a:pt x="4740278" y="1171940"/>
                  <a:pt x="4649147" y="1204633"/>
                  <a:pt x="4503985" y="1204633"/>
                </a:cubicBezTo>
                <a:close/>
                <a:moveTo>
                  <a:pt x="449537" y="1204633"/>
                </a:moveTo>
                <a:cubicBezTo>
                  <a:pt x="277213" y="1204633"/>
                  <a:pt x="181878" y="1158989"/>
                  <a:pt x="92501" y="1107195"/>
                </a:cubicBezTo>
                <a:lnTo>
                  <a:pt x="60559" y="1088609"/>
                </a:lnTo>
                <a:lnTo>
                  <a:pt x="88982" y="1102647"/>
                </a:lnTo>
                <a:cubicBezTo>
                  <a:pt x="177711" y="1146335"/>
                  <a:pt x="274995" y="1186088"/>
                  <a:pt x="449537" y="1186088"/>
                </a:cubicBezTo>
                <a:cubicBezTo>
                  <a:pt x="596139" y="1186088"/>
                  <a:pt x="688641" y="1157892"/>
                  <a:pt x="766270" y="1123356"/>
                </a:cubicBezTo>
                <a:lnTo>
                  <a:pt x="837490" y="1088919"/>
                </a:lnTo>
                <a:lnTo>
                  <a:pt x="763596" y="1131074"/>
                </a:lnTo>
                <a:cubicBezTo>
                  <a:pt x="685830" y="1171940"/>
                  <a:pt x="594699" y="1204633"/>
                  <a:pt x="449537" y="1204633"/>
                </a:cubicBezTo>
                <a:close/>
                <a:moveTo>
                  <a:pt x="10118576" y="1205667"/>
                </a:moveTo>
                <a:cubicBezTo>
                  <a:pt x="9876540" y="1205667"/>
                  <a:pt x="9784027" y="1139213"/>
                  <a:pt x="9653802" y="1089372"/>
                </a:cubicBezTo>
                <a:lnTo>
                  <a:pt x="9570821" y="1062507"/>
                </a:lnTo>
                <a:lnTo>
                  <a:pt x="9575495" y="1062801"/>
                </a:lnTo>
                <a:cubicBezTo>
                  <a:pt x="9624098" y="1067173"/>
                  <a:pt x="9674620" y="1073072"/>
                  <a:pt x="9728282" y="1080872"/>
                </a:cubicBezTo>
                <a:cubicBezTo>
                  <a:pt x="9986947" y="1119367"/>
                  <a:pt x="10249889" y="1119367"/>
                  <a:pt x="10508554" y="1080872"/>
                </a:cubicBezTo>
                <a:lnTo>
                  <a:pt x="10660962" y="1063889"/>
                </a:lnTo>
                <a:lnTo>
                  <a:pt x="10582456" y="1089372"/>
                </a:lnTo>
                <a:cubicBezTo>
                  <a:pt x="10452625" y="1139213"/>
                  <a:pt x="10360612" y="1205667"/>
                  <a:pt x="10118576" y="1205667"/>
                </a:cubicBezTo>
                <a:close/>
                <a:moveTo>
                  <a:pt x="6064129" y="1205667"/>
                </a:moveTo>
                <a:cubicBezTo>
                  <a:pt x="5822092" y="1205667"/>
                  <a:pt x="5729580" y="1139213"/>
                  <a:pt x="5599355" y="1089372"/>
                </a:cubicBezTo>
                <a:lnTo>
                  <a:pt x="5516373" y="1062507"/>
                </a:lnTo>
                <a:lnTo>
                  <a:pt x="5521048" y="1062801"/>
                </a:lnTo>
                <a:cubicBezTo>
                  <a:pt x="5569650" y="1067173"/>
                  <a:pt x="5620173" y="1073072"/>
                  <a:pt x="5673834" y="1080872"/>
                </a:cubicBezTo>
                <a:cubicBezTo>
                  <a:pt x="5932500" y="1119367"/>
                  <a:pt x="6195441" y="1119367"/>
                  <a:pt x="6454106" y="1080872"/>
                </a:cubicBezTo>
                <a:lnTo>
                  <a:pt x="6606513" y="1063890"/>
                </a:lnTo>
                <a:lnTo>
                  <a:pt x="6528008" y="1089372"/>
                </a:lnTo>
                <a:cubicBezTo>
                  <a:pt x="6398177" y="1139213"/>
                  <a:pt x="6306165" y="1205667"/>
                  <a:pt x="6064129" y="1205667"/>
                </a:cubicBezTo>
                <a:close/>
                <a:moveTo>
                  <a:pt x="2009680" y="1205667"/>
                </a:moveTo>
                <a:cubicBezTo>
                  <a:pt x="1767644" y="1205667"/>
                  <a:pt x="1675132" y="1139213"/>
                  <a:pt x="1544906" y="1089372"/>
                </a:cubicBezTo>
                <a:lnTo>
                  <a:pt x="1463592" y="1063046"/>
                </a:lnTo>
                <a:lnTo>
                  <a:pt x="1619388" y="1080872"/>
                </a:lnTo>
                <a:cubicBezTo>
                  <a:pt x="1748720" y="1100119"/>
                  <a:pt x="1879122" y="1109743"/>
                  <a:pt x="2009524" y="1109743"/>
                </a:cubicBezTo>
                <a:cubicBezTo>
                  <a:pt x="2139926" y="1109743"/>
                  <a:pt x="2270328" y="1100119"/>
                  <a:pt x="2399661" y="1080872"/>
                </a:cubicBezTo>
                <a:lnTo>
                  <a:pt x="2552063" y="1063890"/>
                </a:lnTo>
                <a:lnTo>
                  <a:pt x="2473561" y="1089372"/>
                </a:lnTo>
                <a:cubicBezTo>
                  <a:pt x="2343730" y="1139213"/>
                  <a:pt x="2251717" y="1205667"/>
                  <a:pt x="2009680" y="1205667"/>
                </a:cubicBezTo>
                <a:close/>
                <a:moveTo>
                  <a:pt x="11676725" y="1226698"/>
                </a:moveTo>
                <a:cubicBezTo>
                  <a:pt x="11495459" y="1226848"/>
                  <a:pt x="11398389" y="1176495"/>
                  <a:pt x="11306351" y="1122953"/>
                </a:cubicBezTo>
                <a:lnTo>
                  <a:pt x="11223856" y="1076217"/>
                </a:lnTo>
                <a:lnTo>
                  <a:pt x="11286928" y="1103778"/>
                </a:lnTo>
                <a:cubicBezTo>
                  <a:pt x="11384962" y="1148409"/>
                  <a:pt x="11483096" y="1193038"/>
                  <a:pt x="11677124" y="1193038"/>
                </a:cubicBezTo>
                <a:cubicBezTo>
                  <a:pt x="11874391" y="1193038"/>
                  <a:pt x="11973129" y="1146944"/>
                  <a:pt x="12071856" y="1101839"/>
                </a:cubicBezTo>
                <a:lnTo>
                  <a:pt x="12129526" y="1077598"/>
                </a:lnTo>
                <a:lnTo>
                  <a:pt x="12069804" y="1109901"/>
                </a:lnTo>
                <a:cubicBezTo>
                  <a:pt x="11971201" y="1167878"/>
                  <a:pt x="11873451" y="1226698"/>
                  <a:pt x="11676725" y="1226698"/>
                </a:cubicBezTo>
                <a:close/>
                <a:moveTo>
                  <a:pt x="7622277" y="1226698"/>
                </a:moveTo>
                <a:cubicBezTo>
                  <a:pt x="7441012" y="1226848"/>
                  <a:pt x="7343942" y="1176495"/>
                  <a:pt x="7251903" y="1122953"/>
                </a:cubicBezTo>
                <a:lnTo>
                  <a:pt x="7169408" y="1076217"/>
                </a:lnTo>
                <a:lnTo>
                  <a:pt x="7232480" y="1103778"/>
                </a:lnTo>
                <a:cubicBezTo>
                  <a:pt x="7330514" y="1148409"/>
                  <a:pt x="7428648" y="1193038"/>
                  <a:pt x="7622676" y="1193038"/>
                </a:cubicBezTo>
                <a:cubicBezTo>
                  <a:pt x="7819944" y="1193038"/>
                  <a:pt x="7918682" y="1146944"/>
                  <a:pt x="8017408" y="1101840"/>
                </a:cubicBezTo>
                <a:lnTo>
                  <a:pt x="8075079" y="1077599"/>
                </a:lnTo>
                <a:lnTo>
                  <a:pt x="8015356" y="1109901"/>
                </a:lnTo>
                <a:cubicBezTo>
                  <a:pt x="7916753" y="1167878"/>
                  <a:pt x="7819004" y="1226698"/>
                  <a:pt x="7622277" y="1226698"/>
                </a:cubicBezTo>
                <a:close/>
                <a:moveTo>
                  <a:pt x="3567830" y="1226698"/>
                </a:moveTo>
                <a:cubicBezTo>
                  <a:pt x="3386565" y="1226848"/>
                  <a:pt x="3289495" y="1176495"/>
                  <a:pt x="3197456" y="1122953"/>
                </a:cubicBezTo>
                <a:lnTo>
                  <a:pt x="3114961" y="1076217"/>
                </a:lnTo>
                <a:lnTo>
                  <a:pt x="3178033" y="1103778"/>
                </a:lnTo>
                <a:cubicBezTo>
                  <a:pt x="3276067" y="1148409"/>
                  <a:pt x="3374201" y="1193038"/>
                  <a:pt x="3568229" y="1193038"/>
                </a:cubicBezTo>
                <a:cubicBezTo>
                  <a:pt x="3765497" y="1193038"/>
                  <a:pt x="3864235" y="1146944"/>
                  <a:pt x="3962962" y="1101840"/>
                </a:cubicBezTo>
                <a:lnTo>
                  <a:pt x="4020629" y="1077600"/>
                </a:lnTo>
                <a:lnTo>
                  <a:pt x="3960910" y="1109901"/>
                </a:lnTo>
                <a:cubicBezTo>
                  <a:pt x="3862306" y="1167878"/>
                  <a:pt x="3764557" y="1226698"/>
                  <a:pt x="3567830" y="1226698"/>
                </a:cubicBezTo>
                <a:close/>
                <a:moveTo>
                  <a:pt x="8558432" y="1227655"/>
                </a:moveTo>
                <a:cubicBezTo>
                  <a:pt x="8385449" y="1227655"/>
                  <a:pt x="8289274" y="1174276"/>
                  <a:pt x="8200463" y="1114736"/>
                </a:cubicBezTo>
                <a:lnTo>
                  <a:pt x="8168503" y="1093229"/>
                </a:lnTo>
                <a:lnTo>
                  <a:pt x="8197731" y="1110298"/>
                </a:lnTo>
                <a:cubicBezTo>
                  <a:pt x="8286396" y="1161957"/>
                  <a:pt x="8383470" y="1208950"/>
                  <a:pt x="8558432" y="1208950"/>
                </a:cubicBezTo>
                <a:cubicBezTo>
                  <a:pt x="8705092" y="1208950"/>
                  <a:pt x="8797655" y="1175628"/>
                  <a:pt x="8875310" y="1134784"/>
                </a:cubicBezTo>
                <a:lnTo>
                  <a:pt x="8943840" y="1095595"/>
                </a:lnTo>
                <a:lnTo>
                  <a:pt x="8872239" y="1142789"/>
                </a:lnTo>
                <a:cubicBezTo>
                  <a:pt x="8794590" y="1189937"/>
                  <a:pt x="8703594" y="1227655"/>
                  <a:pt x="8558432" y="1227655"/>
                </a:cubicBezTo>
                <a:close/>
                <a:moveTo>
                  <a:pt x="4503986" y="1227655"/>
                </a:moveTo>
                <a:cubicBezTo>
                  <a:pt x="4331002" y="1227655"/>
                  <a:pt x="4234826" y="1174276"/>
                  <a:pt x="4146016" y="1114736"/>
                </a:cubicBezTo>
                <a:lnTo>
                  <a:pt x="4114057" y="1093229"/>
                </a:lnTo>
                <a:lnTo>
                  <a:pt x="4143285" y="1110298"/>
                </a:lnTo>
                <a:cubicBezTo>
                  <a:pt x="4231949" y="1161957"/>
                  <a:pt x="4329022" y="1208950"/>
                  <a:pt x="4503985" y="1208950"/>
                </a:cubicBezTo>
                <a:cubicBezTo>
                  <a:pt x="4650645" y="1208950"/>
                  <a:pt x="4743209" y="1175628"/>
                  <a:pt x="4820863" y="1134784"/>
                </a:cubicBezTo>
                <a:lnTo>
                  <a:pt x="4889392" y="1095596"/>
                </a:lnTo>
                <a:lnTo>
                  <a:pt x="4817791" y="1142789"/>
                </a:lnTo>
                <a:cubicBezTo>
                  <a:pt x="4740144" y="1189937"/>
                  <a:pt x="4649147" y="1227655"/>
                  <a:pt x="4503986" y="1227655"/>
                </a:cubicBezTo>
                <a:close/>
                <a:moveTo>
                  <a:pt x="449537" y="1227655"/>
                </a:moveTo>
                <a:cubicBezTo>
                  <a:pt x="276554" y="1227655"/>
                  <a:pt x="180380" y="1174276"/>
                  <a:pt x="91569" y="1114737"/>
                </a:cubicBezTo>
                <a:lnTo>
                  <a:pt x="59617" y="1093235"/>
                </a:lnTo>
                <a:lnTo>
                  <a:pt x="88836" y="1110299"/>
                </a:lnTo>
                <a:cubicBezTo>
                  <a:pt x="177501" y="1161957"/>
                  <a:pt x="274576" y="1208950"/>
                  <a:pt x="449537" y="1208950"/>
                </a:cubicBezTo>
                <a:cubicBezTo>
                  <a:pt x="596198" y="1208950"/>
                  <a:pt x="688761" y="1175628"/>
                  <a:pt x="766416" y="1134784"/>
                </a:cubicBezTo>
                <a:lnTo>
                  <a:pt x="834947" y="1095595"/>
                </a:lnTo>
                <a:lnTo>
                  <a:pt x="763344" y="1142789"/>
                </a:lnTo>
                <a:cubicBezTo>
                  <a:pt x="685695" y="1189937"/>
                  <a:pt x="594699" y="1227655"/>
                  <a:pt x="449537" y="1227655"/>
                </a:cubicBezTo>
                <a:close/>
                <a:moveTo>
                  <a:pt x="8558432" y="1250601"/>
                </a:moveTo>
                <a:cubicBezTo>
                  <a:pt x="8385688" y="1250601"/>
                  <a:pt x="8289843" y="1190297"/>
                  <a:pt x="8200878" y="1122775"/>
                </a:cubicBezTo>
                <a:lnTo>
                  <a:pt x="8173043" y="1101582"/>
                </a:lnTo>
                <a:lnTo>
                  <a:pt x="8197787" y="1118257"/>
                </a:lnTo>
                <a:cubicBezTo>
                  <a:pt x="8286501" y="1177909"/>
                  <a:pt x="8383410" y="1232052"/>
                  <a:pt x="8558432" y="1232052"/>
                </a:cubicBezTo>
                <a:cubicBezTo>
                  <a:pt x="8705153" y="1232052"/>
                  <a:pt x="8797730" y="1193603"/>
                  <a:pt x="8875388" y="1146453"/>
                </a:cubicBezTo>
                <a:lnTo>
                  <a:pt x="8943192" y="1101686"/>
                </a:lnTo>
                <a:lnTo>
                  <a:pt x="8872421" y="1154479"/>
                </a:lnTo>
                <a:cubicBezTo>
                  <a:pt x="8794706" y="1207880"/>
                  <a:pt x="8703624" y="1250601"/>
                  <a:pt x="8558432" y="1250601"/>
                </a:cubicBezTo>
                <a:close/>
                <a:moveTo>
                  <a:pt x="4503985" y="1250601"/>
                </a:moveTo>
                <a:cubicBezTo>
                  <a:pt x="4331241" y="1250601"/>
                  <a:pt x="4235397" y="1190297"/>
                  <a:pt x="4146432" y="1122775"/>
                </a:cubicBezTo>
                <a:lnTo>
                  <a:pt x="4118594" y="1101580"/>
                </a:lnTo>
                <a:lnTo>
                  <a:pt x="4143340" y="1118257"/>
                </a:lnTo>
                <a:cubicBezTo>
                  <a:pt x="4232054" y="1177909"/>
                  <a:pt x="4328962" y="1232052"/>
                  <a:pt x="4503986" y="1232052"/>
                </a:cubicBezTo>
                <a:cubicBezTo>
                  <a:pt x="4650706" y="1232052"/>
                  <a:pt x="4743284" y="1193603"/>
                  <a:pt x="4820942" y="1146453"/>
                </a:cubicBezTo>
                <a:lnTo>
                  <a:pt x="4888743" y="1101688"/>
                </a:lnTo>
                <a:lnTo>
                  <a:pt x="4817976" y="1154479"/>
                </a:lnTo>
                <a:cubicBezTo>
                  <a:pt x="4740260" y="1207880"/>
                  <a:pt x="4649178" y="1250601"/>
                  <a:pt x="4503985" y="1250601"/>
                </a:cubicBezTo>
                <a:close/>
                <a:moveTo>
                  <a:pt x="449538" y="1250601"/>
                </a:moveTo>
                <a:cubicBezTo>
                  <a:pt x="276794" y="1250601"/>
                  <a:pt x="180949" y="1190297"/>
                  <a:pt x="91984" y="1122775"/>
                </a:cubicBezTo>
                <a:lnTo>
                  <a:pt x="64150" y="1101583"/>
                </a:lnTo>
                <a:lnTo>
                  <a:pt x="88892" y="1118257"/>
                </a:lnTo>
                <a:cubicBezTo>
                  <a:pt x="177606" y="1177909"/>
                  <a:pt x="274516" y="1232052"/>
                  <a:pt x="449537" y="1232052"/>
                </a:cubicBezTo>
                <a:cubicBezTo>
                  <a:pt x="596258" y="1232052"/>
                  <a:pt x="688835" y="1193603"/>
                  <a:pt x="766494" y="1146453"/>
                </a:cubicBezTo>
                <a:lnTo>
                  <a:pt x="834294" y="1101688"/>
                </a:lnTo>
                <a:lnTo>
                  <a:pt x="763527" y="1154479"/>
                </a:lnTo>
                <a:cubicBezTo>
                  <a:pt x="685812" y="1207880"/>
                  <a:pt x="594730" y="1250601"/>
                  <a:pt x="449538" y="1250601"/>
                </a:cubicBezTo>
                <a:close/>
                <a:moveTo>
                  <a:pt x="11677365" y="1265395"/>
                </a:moveTo>
                <a:cubicBezTo>
                  <a:pt x="11495800" y="1265395"/>
                  <a:pt x="11398623" y="1203738"/>
                  <a:pt x="11306531" y="1138226"/>
                </a:cubicBezTo>
                <a:lnTo>
                  <a:pt x="11224560" y="1081442"/>
                </a:lnTo>
                <a:lnTo>
                  <a:pt x="11286438" y="1116253"/>
                </a:lnTo>
                <a:cubicBezTo>
                  <a:pt x="11384362" y="1173634"/>
                  <a:pt x="11482496" y="1231015"/>
                  <a:pt x="11676964" y="1231015"/>
                </a:cubicBezTo>
                <a:cubicBezTo>
                  <a:pt x="11874351" y="1231015"/>
                  <a:pt x="11973119" y="1171791"/>
                  <a:pt x="12071854" y="1113780"/>
                </a:cubicBezTo>
                <a:lnTo>
                  <a:pt x="12135537" y="1079338"/>
                </a:lnTo>
                <a:lnTo>
                  <a:pt x="12070208" y="1122527"/>
                </a:lnTo>
                <a:cubicBezTo>
                  <a:pt x="11971616" y="1193354"/>
                  <a:pt x="11873552" y="1265395"/>
                  <a:pt x="11677365" y="1265395"/>
                </a:cubicBezTo>
                <a:close/>
                <a:moveTo>
                  <a:pt x="7622917" y="1265395"/>
                </a:moveTo>
                <a:cubicBezTo>
                  <a:pt x="7441352" y="1265395"/>
                  <a:pt x="7344175" y="1203738"/>
                  <a:pt x="7252084" y="1138226"/>
                </a:cubicBezTo>
                <a:lnTo>
                  <a:pt x="7170114" y="1081443"/>
                </a:lnTo>
                <a:lnTo>
                  <a:pt x="7231991" y="1116253"/>
                </a:lnTo>
                <a:cubicBezTo>
                  <a:pt x="7329914" y="1173634"/>
                  <a:pt x="7428048" y="1231015"/>
                  <a:pt x="7622516" y="1231015"/>
                </a:cubicBezTo>
                <a:cubicBezTo>
                  <a:pt x="7819903" y="1231015"/>
                  <a:pt x="7918672" y="1171790"/>
                  <a:pt x="8017406" y="1113780"/>
                </a:cubicBezTo>
                <a:lnTo>
                  <a:pt x="8081090" y="1079338"/>
                </a:lnTo>
                <a:lnTo>
                  <a:pt x="8015760" y="1122526"/>
                </a:lnTo>
                <a:cubicBezTo>
                  <a:pt x="7917168" y="1193354"/>
                  <a:pt x="7819104" y="1265395"/>
                  <a:pt x="7622917" y="1265395"/>
                </a:cubicBezTo>
                <a:close/>
                <a:moveTo>
                  <a:pt x="3568470" y="1265395"/>
                </a:moveTo>
                <a:cubicBezTo>
                  <a:pt x="3386905" y="1265395"/>
                  <a:pt x="3289728" y="1203738"/>
                  <a:pt x="3197637" y="1138226"/>
                </a:cubicBezTo>
                <a:lnTo>
                  <a:pt x="3115670" y="1081445"/>
                </a:lnTo>
                <a:lnTo>
                  <a:pt x="3177544" y="1116253"/>
                </a:lnTo>
                <a:cubicBezTo>
                  <a:pt x="3275467" y="1173634"/>
                  <a:pt x="3373601" y="1231015"/>
                  <a:pt x="3568070" y="1231015"/>
                </a:cubicBezTo>
                <a:cubicBezTo>
                  <a:pt x="3765457" y="1231015"/>
                  <a:pt x="3864225" y="1171790"/>
                  <a:pt x="3962959" y="1113780"/>
                </a:cubicBezTo>
                <a:lnTo>
                  <a:pt x="4026643" y="1079338"/>
                </a:lnTo>
                <a:lnTo>
                  <a:pt x="3961313" y="1122526"/>
                </a:lnTo>
                <a:cubicBezTo>
                  <a:pt x="3862721" y="1193354"/>
                  <a:pt x="3764657" y="1265395"/>
                  <a:pt x="3568470" y="1265395"/>
                </a:cubicBezTo>
                <a:close/>
                <a:moveTo>
                  <a:pt x="8558433" y="1273707"/>
                </a:moveTo>
                <a:cubicBezTo>
                  <a:pt x="8384550" y="1273707"/>
                  <a:pt x="8287521" y="1204903"/>
                  <a:pt x="8199384" y="1129793"/>
                </a:cubicBezTo>
                <a:lnTo>
                  <a:pt x="8172288" y="1106649"/>
                </a:lnTo>
                <a:lnTo>
                  <a:pt x="8197292" y="1125756"/>
                </a:lnTo>
                <a:cubicBezTo>
                  <a:pt x="8285901" y="1193300"/>
                  <a:pt x="8383290" y="1254998"/>
                  <a:pt x="8558432" y="1254998"/>
                </a:cubicBezTo>
                <a:cubicBezTo>
                  <a:pt x="8705212" y="1254998"/>
                  <a:pt x="8797805" y="1211377"/>
                  <a:pt x="8875468" y="1157965"/>
                </a:cubicBezTo>
                <a:lnTo>
                  <a:pt x="8941709" y="1108445"/>
                </a:lnTo>
                <a:lnTo>
                  <a:pt x="8872506" y="1166201"/>
                </a:lnTo>
                <a:cubicBezTo>
                  <a:pt x="8794808" y="1225927"/>
                  <a:pt x="8703715" y="1273707"/>
                  <a:pt x="8558433" y="1273707"/>
                </a:cubicBezTo>
                <a:close/>
                <a:moveTo>
                  <a:pt x="4503986" y="1273707"/>
                </a:moveTo>
                <a:cubicBezTo>
                  <a:pt x="4330104" y="1273707"/>
                  <a:pt x="4233073" y="1204903"/>
                  <a:pt x="4144939" y="1129793"/>
                </a:cubicBezTo>
                <a:lnTo>
                  <a:pt x="4117851" y="1106656"/>
                </a:lnTo>
                <a:lnTo>
                  <a:pt x="4142846" y="1125756"/>
                </a:lnTo>
                <a:cubicBezTo>
                  <a:pt x="4231453" y="1193300"/>
                  <a:pt x="4328844" y="1254998"/>
                  <a:pt x="4503985" y="1254998"/>
                </a:cubicBezTo>
                <a:cubicBezTo>
                  <a:pt x="4650766" y="1254998"/>
                  <a:pt x="4743357" y="1211377"/>
                  <a:pt x="4821020" y="1157965"/>
                </a:cubicBezTo>
                <a:lnTo>
                  <a:pt x="4887265" y="1108443"/>
                </a:lnTo>
                <a:lnTo>
                  <a:pt x="4818060" y="1166201"/>
                </a:lnTo>
                <a:cubicBezTo>
                  <a:pt x="4740361" y="1225927"/>
                  <a:pt x="4649267" y="1273707"/>
                  <a:pt x="4503986" y="1273707"/>
                </a:cubicBezTo>
                <a:close/>
                <a:moveTo>
                  <a:pt x="449539" y="1273707"/>
                </a:moveTo>
                <a:cubicBezTo>
                  <a:pt x="275656" y="1273707"/>
                  <a:pt x="178627" y="1204903"/>
                  <a:pt x="90490" y="1129793"/>
                </a:cubicBezTo>
                <a:lnTo>
                  <a:pt x="63397" y="1106652"/>
                </a:lnTo>
                <a:lnTo>
                  <a:pt x="88397" y="1125756"/>
                </a:lnTo>
                <a:cubicBezTo>
                  <a:pt x="177007" y="1193300"/>
                  <a:pt x="274396" y="1254998"/>
                  <a:pt x="449538" y="1254998"/>
                </a:cubicBezTo>
                <a:cubicBezTo>
                  <a:pt x="596318" y="1254998"/>
                  <a:pt x="688911" y="1211377"/>
                  <a:pt x="766573" y="1157965"/>
                </a:cubicBezTo>
                <a:lnTo>
                  <a:pt x="832818" y="1108443"/>
                </a:lnTo>
                <a:lnTo>
                  <a:pt x="763612" y="1166201"/>
                </a:lnTo>
                <a:cubicBezTo>
                  <a:pt x="685914" y="1225927"/>
                  <a:pt x="594820" y="1273707"/>
                  <a:pt x="449539" y="1273707"/>
                </a:cubicBezTo>
                <a:close/>
                <a:moveTo>
                  <a:pt x="8558431" y="1297210"/>
                </a:moveTo>
                <a:cubicBezTo>
                  <a:pt x="8384548" y="1297210"/>
                  <a:pt x="8287384" y="1220762"/>
                  <a:pt x="8199315" y="1137849"/>
                </a:cubicBezTo>
                <a:lnTo>
                  <a:pt x="8171662" y="1111797"/>
                </a:lnTo>
                <a:lnTo>
                  <a:pt x="8197349" y="1133738"/>
                </a:lnTo>
                <a:cubicBezTo>
                  <a:pt x="8286007" y="1209265"/>
                  <a:pt x="8383231" y="1278023"/>
                  <a:pt x="8558433" y="1278023"/>
                </a:cubicBezTo>
                <a:cubicBezTo>
                  <a:pt x="8705214" y="1278023"/>
                  <a:pt x="8797851" y="1229321"/>
                  <a:pt x="8875570" y="1169625"/>
                </a:cubicBezTo>
                <a:lnTo>
                  <a:pt x="8942400" y="1113813"/>
                </a:lnTo>
                <a:lnTo>
                  <a:pt x="8872532" y="1178322"/>
                </a:lnTo>
                <a:cubicBezTo>
                  <a:pt x="8794859" y="1244371"/>
                  <a:pt x="8703773" y="1297210"/>
                  <a:pt x="8558431" y="1297210"/>
                </a:cubicBezTo>
                <a:close/>
                <a:moveTo>
                  <a:pt x="4503984" y="1297210"/>
                </a:moveTo>
                <a:cubicBezTo>
                  <a:pt x="4330101" y="1297210"/>
                  <a:pt x="4232937" y="1220762"/>
                  <a:pt x="4144869" y="1137849"/>
                </a:cubicBezTo>
                <a:lnTo>
                  <a:pt x="4117214" y="1111796"/>
                </a:lnTo>
                <a:lnTo>
                  <a:pt x="4142903" y="1133738"/>
                </a:lnTo>
                <a:cubicBezTo>
                  <a:pt x="4231559" y="1209265"/>
                  <a:pt x="4328784" y="1278023"/>
                  <a:pt x="4503986" y="1278023"/>
                </a:cubicBezTo>
                <a:cubicBezTo>
                  <a:pt x="4650768" y="1278023"/>
                  <a:pt x="4743405" y="1229321"/>
                  <a:pt x="4821124" y="1169625"/>
                </a:cubicBezTo>
                <a:lnTo>
                  <a:pt x="4887958" y="1113809"/>
                </a:lnTo>
                <a:lnTo>
                  <a:pt x="4818086" y="1178322"/>
                </a:lnTo>
                <a:cubicBezTo>
                  <a:pt x="4740412" y="1244371"/>
                  <a:pt x="4649326" y="1297210"/>
                  <a:pt x="4503984" y="1297210"/>
                </a:cubicBezTo>
                <a:close/>
                <a:moveTo>
                  <a:pt x="449537" y="1297210"/>
                </a:moveTo>
                <a:cubicBezTo>
                  <a:pt x="275654" y="1297210"/>
                  <a:pt x="178490" y="1220762"/>
                  <a:pt x="90421" y="1137850"/>
                </a:cubicBezTo>
                <a:lnTo>
                  <a:pt x="62760" y="1111790"/>
                </a:lnTo>
                <a:lnTo>
                  <a:pt x="88455" y="1133739"/>
                </a:lnTo>
                <a:cubicBezTo>
                  <a:pt x="177113" y="1209265"/>
                  <a:pt x="274337" y="1278023"/>
                  <a:pt x="449539" y="1278023"/>
                </a:cubicBezTo>
                <a:cubicBezTo>
                  <a:pt x="596320" y="1278023"/>
                  <a:pt x="688957" y="1229321"/>
                  <a:pt x="766676" y="1169625"/>
                </a:cubicBezTo>
                <a:lnTo>
                  <a:pt x="833511" y="1113809"/>
                </a:lnTo>
                <a:lnTo>
                  <a:pt x="763638" y="1178322"/>
                </a:lnTo>
                <a:cubicBezTo>
                  <a:pt x="685964" y="1244371"/>
                  <a:pt x="594879" y="1297210"/>
                  <a:pt x="449537" y="1297210"/>
                </a:cubicBezTo>
                <a:close/>
                <a:moveTo>
                  <a:pt x="11677364" y="1303686"/>
                </a:moveTo>
                <a:cubicBezTo>
                  <a:pt x="11495762" y="1303686"/>
                  <a:pt x="11398654" y="1230839"/>
                  <a:pt x="11306612" y="1153439"/>
                </a:cubicBezTo>
                <a:lnTo>
                  <a:pt x="11229276" y="1090117"/>
                </a:lnTo>
                <a:lnTo>
                  <a:pt x="11286658" y="1129567"/>
                </a:lnTo>
                <a:cubicBezTo>
                  <a:pt x="11384522" y="1199639"/>
                  <a:pt x="11482656" y="1269712"/>
                  <a:pt x="11677365" y="1269712"/>
                </a:cubicBezTo>
                <a:cubicBezTo>
                  <a:pt x="11874931" y="1269712"/>
                  <a:pt x="11973609" y="1197311"/>
                  <a:pt x="12072355" y="1126371"/>
                </a:cubicBezTo>
                <a:lnTo>
                  <a:pt x="12128356" y="1089349"/>
                </a:lnTo>
                <a:lnTo>
                  <a:pt x="12070017" y="1134915"/>
                </a:lnTo>
                <a:cubicBezTo>
                  <a:pt x="11971420" y="1218604"/>
                  <a:pt x="11873431" y="1303686"/>
                  <a:pt x="11677364" y="1303686"/>
                </a:cubicBezTo>
                <a:close/>
                <a:moveTo>
                  <a:pt x="7622916" y="1303686"/>
                </a:moveTo>
                <a:cubicBezTo>
                  <a:pt x="7441315" y="1303686"/>
                  <a:pt x="7344206" y="1230839"/>
                  <a:pt x="7252165" y="1153439"/>
                </a:cubicBezTo>
                <a:lnTo>
                  <a:pt x="7174825" y="1090115"/>
                </a:lnTo>
                <a:lnTo>
                  <a:pt x="7232211" y="1129567"/>
                </a:lnTo>
                <a:cubicBezTo>
                  <a:pt x="7330075" y="1199639"/>
                  <a:pt x="7428209" y="1269712"/>
                  <a:pt x="7622917" y="1269712"/>
                </a:cubicBezTo>
                <a:cubicBezTo>
                  <a:pt x="7820483" y="1269712"/>
                  <a:pt x="7919161" y="1197311"/>
                  <a:pt x="8017907" y="1126371"/>
                </a:cubicBezTo>
                <a:lnTo>
                  <a:pt x="8073906" y="1089351"/>
                </a:lnTo>
                <a:lnTo>
                  <a:pt x="8015569" y="1134915"/>
                </a:lnTo>
                <a:cubicBezTo>
                  <a:pt x="7916973" y="1218603"/>
                  <a:pt x="7818983" y="1303686"/>
                  <a:pt x="7622916" y="1303686"/>
                </a:cubicBezTo>
                <a:close/>
                <a:moveTo>
                  <a:pt x="3568470" y="1303686"/>
                </a:moveTo>
                <a:cubicBezTo>
                  <a:pt x="3386868" y="1303686"/>
                  <a:pt x="3289759" y="1230839"/>
                  <a:pt x="3197718" y="1153439"/>
                </a:cubicBezTo>
                <a:lnTo>
                  <a:pt x="3120378" y="1090114"/>
                </a:lnTo>
                <a:lnTo>
                  <a:pt x="3177764" y="1129567"/>
                </a:lnTo>
                <a:cubicBezTo>
                  <a:pt x="3275628" y="1199639"/>
                  <a:pt x="3373761" y="1269712"/>
                  <a:pt x="3568470" y="1269712"/>
                </a:cubicBezTo>
                <a:cubicBezTo>
                  <a:pt x="3766036" y="1269712"/>
                  <a:pt x="3864714" y="1197311"/>
                  <a:pt x="3963460" y="1126371"/>
                </a:cubicBezTo>
                <a:lnTo>
                  <a:pt x="4019459" y="1089351"/>
                </a:lnTo>
                <a:lnTo>
                  <a:pt x="3961122" y="1134915"/>
                </a:lnTo>
                <a:cubicBezTo>
                  <a:pt x="3862526" y="1218603"/>
                  <a:pt x="3764537" y="1303686"/>
                  <a:pt x="3568470" y="1303686"/>
                </a:cubicBezTo>
                <a:close/>
                <a:moveTo>
                  <a:pt x="10118577" y="1306483"/>
                </a:moveTo>
                <a:cubicBezTo>
                  <a:pt x="9900745" y="1306483"/>
                  <a:pt x="9804026" y="1216735"/>
                  <a:pt x="9691926" y="1138205"/>
                </a:cubicBezTo>
                <a:lnTo>
                  <a:pt x="9572094" y="1068577"/>
                </a:lnTo>
                <a:lnTo>
                  <a:pt x="9658947" y="1095842"/>
                </a:lnTo>
                <a:cubicBezTo>
                  <a:pt x="9787200" y="1145869"/>
                  <a:pt x="9873661" y="1210065"/>
                  <a:pt x="10118576" y="1210065"/>
                </a:cubicBezTo>
                <a:cubicBezTo>
                  <a:pt x="10410039" y="1210065"/>
                  <a:pt x="10484658" y="1114325"/>
                  <a:pt x="10667127" y="1066454"/>
                </a:cubicBezTo>
                <a:lnTo>
                  <a:pt x="10670705" y="1065776"/>
                </a:lnTo>
                <a:lnTo>
                  <a:pt x="10666329" y="1067154"/>
                </a:lnTo>
                <a:cubicBezTo>
                  <a:pt x="10483341" y="1146931"/>
                  <a:pt x="10409021" y="1306483"/>
                  <a:pt x="10118577" y="1306483"/>
                </a:cubicBezTo>
                <a:close/>
                <a:moveTo>
                  <a:pt x="6064130" y="1306483"/>
                </a:moveTo>
                <a:cubicBezTo>
                  <a:pt x="5846297" y="1306483"/>
                  <a:pt x="5749579" y="1216735"/>
                  <a:pt x="5637479" y="1138205"/>
                </a:cubicBezTo>
                <a:lnTo>
                  <a:pt x="5517648" y="1068577"/>
                </a:lnTo>
                <a:lnTo>
                  <a:pt x="5604500" y="1095842"/>
                </a:lnTo>
                <a:cubicBezTo>
                  <a:pt x="5732754" y="1145869"/>
                  <a:pt x="5819214" y="1210065"/>
                  <a:pt x="6064129" y="1210065"/>
                </a:cubicBezTo>
                <a:cubicBezTo>
                  <a:pt x="6355591" y="1210065"/>
                  <a:pt x="6430211" y="1114325"/>
                  <a:pt x="6612679" y="1066454"/>
                </a:cubicBezTo>
                <a:lnTo>
                  <a:pt x="6616259" y="1065776"/>
                </a:lnTo>
                <a:lnTo>
                  <a:pt x="6611882" y="1067154"/>
                </a:lnTo>
                <a:cubicBezTo>
                  <a:pt x="6428893" y="1146931"/>
                  <a:pt x="6354573" y="1306483"/>
                  <a:pt x="6064130" y="1306483"/>
                </a:cubicBezTo>
                <a:close/>
                <a:moveTo>
                  <a:pt x="2009681" y="1306483"/>
                </a:moveTo>
                <a:cubicBezTo>
                  <a:pt x="1791849" y="1306483"/>
                  <a:pt x="1695130" y="1216735"/>
                  <a:pt x="1583031" y="1138205"/>
                </a:cubicBezTo>
                <a:lnTo>
                  <a:pt x="1463199" y="1068577"/>
                </a:lnTo>
                <a:lnTo>
                  <a:pt x="1550051" y="1095842"/>
                </a:lnTo>
                <a:cubicBezTo>
                  <a:pt x="1678305" y="1145869"/>
                  <a:pt x="1764766" y="1210065"/>
                  <a:pt x="2009680" y="1210065"/>
                </a:cubicBezTo>
                <a:cubicBezTo>
                  <a:pt x="2301144" y="1210065"/>
                  <a:pt x="2375764" y="1114325"/>
                  <a:pt x="2558231" y="1066454"/>
                </a:cubicBezTo>
                <a:lnTo>
                  <a:pt x="2561810" y="1065776"/>
                </a:lnTo>
                <a:lnTo>
                  <a:pt x="2557434" y="1067154"/>
                </a:lnTo>
                <a:cubicBezTo>
                  <a:pt x="2374446" y="1146931"/>
                  <a:pt x="2300126" y="1306483"/>
                  <a:pt x="2009681" y="1306483"/>
                </a:cubicBezTo>
                <a:close/>
                <a:moveTo>
                  <a:pt x="11677365" y="1341658"/>
                </a:moveTo>
                <a:cubicBezTo>
                  <a:pt x="11483255" y="1341658"/>
                  <a:pt x="11384522" y="1244683"/>
                  <a:pt x="11288987" y="1150986"/>
                </a:cubicBezTo>
                <a:lnTo>
                  <a:pt x="11236210" y="1101394"/>
                </a:lnTo>
                <a:lnTo>
                  <a:pt x="11286448" y="1142235"/>
                </a:lnTo>
                <a:cubicBezTo>
                  <a:pt x="11384362" y="1225119"/>
                  <a:pt x="11482616" y="1308003"/>
                  <a:pt x="11677364" y="1308003"/>
                </a:cubicBezTo>
                <a:cubicBezTo>
                  <a:pt x="11874931" y="1308003"/>
                  <a:pt x="11973744" y="1222561"/>
                  <a:pt x="12072524" y="1138659"/>
                </a:cubicBezTo>
                <a:lnTo>
                  <a:pt x="12126611" y="1096324"/>
                </a:lnTo>
                <a:lnTo>
                  <a:pt x="12070050" y="1147221"/>
                </a:lnTo>
                <a:cubicBezTo>
                  <a:pt x="11971510" y="1243579"/>
                  <a:pt x="11873431" y="1341658"/>
                  <a:pt x="11677365" y="1341658"/>
                </a:cubicBezTo>
                <a:close/>
                <a:moveTo>
                  <a:pt x="7622917" y="1341658"/>
                </a:moveTo>
                <a:cubicBezTo>
                  <a:pt x="7428807" y="1341658"/>
                  <a:pt x="7330074" y="1244683"/>
                  <a:pt x="7234539" y="1150986"/>
                </a:cubicBezTo>
                <a:lnTo>
                  <a:pt x="7181758" y="1101390"/>
                </a:lnTo>
                <a:lnTo>
                  <a:pt x="7232001" y="1142235"/>
                </a:lnTo>
                <a:cubicBezTo>
                  <a:pt x="7329915" y="1225119"/>
                  <a:pt x="7428168" y="1308003"/>
                  <a:pt x="7622916" y="1308003"/>
                </a:cubicBezTo>
                <a:cubicBezTo>
                  <a:pt x="7820483" y="1308003"/>
                  <a:pt x="7919296" y="1222561"/>
                  <a:pt x="8018076" y="1138659"/>
                </a:cubicBezTo>
                <a:lnTo>
                  <a:pt x="8072165" y="1096324"/>
                </a:lnTo>
                <a:lnTo>
                  <a:pt x="8015603" y="1147221"/>
                </a:lnTo>
                <a:cubicBezTo>
                  <a:pt x="7917063" y="1243580"/>
                  <a:pt x="7818984" y="1341658"/>
                  <a:pt x="7622917" y="1341658"/>
                </a:cubicBezTo>
                <a:close/>
                <a:moveTo>
                  <a:pt x="3568470" y="1341658"/>
                </a:moveTo>
                <a:cubicBezTo>
                  <a:pt x="3374360" y="1341658"/>
                  <a:pt x="3275628" y="1244683"/>
                  <a:pt x="3180092" y="1150986"/>
                </a:cubicBezTo>
                <a:lnTo>
                  <a:pt x="3127315" y="1101394"/>
                </a:lnTo>
                <a:lnTo>
                  <a:pt x="3177554" y="1142235"/>
                </a:lnTo>
                <a:cubicBezTo>
                  <a:pt x="3275468" y="1225119"/>
                  <a:pt x="3373722" y="1308003"/>
                  <a:pt x="3568470" y="1308003"/>
                </a:cubicBezTo>
                <a:cubicBezTo>
                  <a:pt x="3766036" y="1308003"/>
                  <a:pt x="3864850" y="1222561"/>
                  <a:pt x="3963629" y="1138659"/>
                </a:cubicBezTo>
                <a:lnTo>
                  <a:pt x="4017720" y="1096323"/>
                </a:lnTo>
                <a:lnTo>
                  <a:pt x="3961156" y="1147221"/>
                </a:lnTo>
                <a:cubicBezTo>
                  <a:pt x="3862616" y="1243580"/>
                  <a:pt x="3764537" y="1341658"/>
                  <a:pt x="3568470" y="1341658"/>
                </a:cubicBezTo>
                <a:close/>
                <a:moveTo>
                  <a:pt x="11677365" y="1379874"/>
                </a:moveTo>
                <a:cubicBezTo>
                  <a:pt x="11483415" y="1379874"/>
                  <a:pt x="11384603" y="1270028"/>
                  <a:pt x="11289067" y="1164020"/>
                </a:cubicBezTo>
                <a:lnTo>
                  <a:pt x="11239434" y="1111204"/>
                </a:lnTo>
                <a:lnTo>
                  <a:pt x="11286209" y="1155104"/>
                </a:lnTo>
                <a:cubicBezTo>
                  <a:pt x="11384083" y="1250739"/>
                  <a:pt x="11482377" y="1346374"/>
                  <a:pt x="11677365" y="1346374"/>
                </a:cubicBezTo>
                <a:cubicBezTo>
                  <a:pt x="11875231" y="1346374"/>
                  <a:pt x="11973939" y="1247441"/>
                  <a:pt x="12072647" y="1150757"/>
                </a:cubicBezTo>
                <a:lnTo>
                  <a:pt x="12118441" y="1109523"/>
                </a:lnTo>
                <a:lnTo>
                  <a:pt x="12069848" y="1159163"/>
                </a:lnTo>
                <a:cubicBezTo>
                  <a:pt x="11971286" y="1268574"/>
                  <a:pt x="11873253" y="1379874"/>
                  <a:pt x="11677365" y="1379874"/>
                </a:cubicBezTo>
                <a:close/>
                <a:moveTo>
                  <a:pt x="7622917" y="1379874"/>
                </a:moveTo>
                <a:cubicBezTo>
                  <a:pt x="7428967" y="1379874"/>
                  <a:pt x="7330155" y="1270028"/>
                  <a:pt x="7234619" y="1164020"/>
                </a:cubicBezTo>
                <a:lnTo>
                  <a:pt x="7184987" y="1111204"/>
                </a:lnTo>
                <a:lnTo>
                  <a:pt x="7231761" y="1155104"/>
                </a:lnTo>
                <a:cubicBezTo>
                  <a:pt x="7329635" y="1250739"/>
                  <a:pt x="7427929" y="1346374"/>
                  <a:pt x="7622917" y="1346374"/>
                </a:cubicBezTo>
                <a:cubicBezTo>
                  <a:pt x="7820783" y="1346374"/>
                  <a:pt x="7919491" y="1247441"/>
                  <a:pt x="8018199" y="1150757"/>
                </a:cubicBezTo>
                <a:lnTo>
                  <a:pt x="8063995" y="1109521"/>
                </a:lnTo>
                <a:lnTo>
                  <a:pt x="8015400" y="1159163"/>
                </a:lnTo>
                <a:cubicBezTo>
                  <a:pt x="7916838" y="1268574"/>
                  <a:pt x="7818805" y="1379874"/>
                  <a:pt x="7622917" y="1379874"/>
                </a:cubicBezTo>
                <a:close/>
                <a:moveTo>
                  <a:pt x="3568471" y="1379874"/>
                </a:moveTo>
                <a:cubicBezTo>
                  <a:pt x="3374522" y="1379874"/>
                  <a:pt x="3275709" y="1270028"/>
                  <a:pt x="3180173" y="1164020"/>
                </a:cubicBezTo>
                <a:lnTo>
                  <a:pt x="3130548" y="1111211"/>
                </a:lnTo>
                <a:lnTo>
                  <a:pt x="3177314" y="1155104"/>
                </a:lnTo>
                <a:cubicBezTo>
                  <a:pt x="3275188" y="1250739"/>
                  <a:pt x="3373482" y="1346374"/>
                  <a:pt x="3568470" y="1346374"/>
                </a:cubicBezTo>
                <a:cubicBezTo>
                  <a:pt x="3766337" y="1346374"/>
                  <a:pt x="3865044" y="1247441"/>
                  <a:pt x="3963752" y="1150757"/>
                </a:cubicBezTo>
                <a:lnTo>
                  <a:pt x="4009547" y="1109522"/>
                </a:lnTo>
                <a:lnTo>
                  <a:pt x="3960954" y="1159163"/>
                </a:lnTo>
                <a:cubicBezTo>
                  <a:pt x="3862392" y="1268574"/>
                  <a:pt x="3764358" y="1379874"/>
                  <a:pt x="3568471" y="1379874"/>
                </a:cubicBezTo>
                <a:close/>
                <a:moveTo>
                  <a:pt x="10118577" y="1407214"/>
                </a:moveTo>
                <a:cubicBezTo>
                  <a:pt x="9864438" y="1407214"/>
                  <a:pt x="9775702" y="1236235"/>
                  <a:pt x="9634531" y="1118687"/>
                </a:cubicBezTo>
                <a:lnTo>
                  <a:pt x="9580585" y="1079743"/>
                </a:lnTo>
                <a:lnTo>
                  <a:pt x="9659017" y="1120628"/>
                </a:lnTo>
                <a:cubicBezTo>
                  <a:pt x="9787720" y="1203932"/>
                  <a:pt x="9874622" y="1310800"/>
                  <a:pt x="10118497" y="1310800"/>
                </a:cubicBezTo>
                <a:cubicBezTo>
                  <a:pt x="10410081" y="1310800"/>
                  <a:pt x="10484640" y="1151248"/>
                  <a:pt x="10667070" y="1071471"/>
                </a:cubicBezTo>
                <a:lnTo>
                  <a:pt x="10669515" y="1070698"/>
                </a:lnTo>
                <a:lnTo>
                  <a:pt x="10666026" y="1072235"/>
                </a:lnTo>
                <a:cubicBezTo>
                  <a:pt x="10482936" y="1183895"/>
                  <a:pt x="10409021" y="1407214"/>
                  <a:pt x="10118577" y="1407214"/>
                </a:cubicBezTo>
                <a:close/>
                <a:moveTo>
                  <a:pt x="6064130" y="1407214"/>
                </a:moveTo>
                <a:cubicBezTo>
                  <a:pt x="5809992" y="1407214"/>
                  <a:pt x="5721254" y="1236235"/>
                  <a:pt x="5580084" y="1118687"/>
                </a:cubicBezTo>
                <a:lnTo>
                  <a:pt x="5526138" y="1079743"/>
                </a:lnTo>
                <a:lnTo>
                  <a:pt x="5604570" y="1120628"/>
                </a:lnTo>
                <a:cubicBezTo>
                  <a:pt x="5733274" y="1203932"/>
                  <a:pt x="5820174" y="1310800"/>
                  <a:pt x="6064049" y="1310800"/>
                </a:cubicBezTo>
                <a:cubicBezTo>
                  <a:pt x="6355633" y="1310800"/>
                  <a:pt x="6430193" y="1151248"/>
                  <a:pt x="6612623" y="1071471"/>
                </a:cubicBezTo>
                <a:lnTo>
                  <a:pt x="6615068" y="1070699"/>
                </a:lnTo>
                <a:lnTo>
                  <a:pt x="6611578" y="1072235"/>
                </a:lnTo>
                <a:cubicBezTo>
                  <a:pt x="6428488" y="1183895"/>
                  <a:pt x="6354573" y="1407214"/>
                  <a:pt x="6064130" y="1407214"/>
                </a:cubicBezTo>
                <a:close/>
                <a:moveTo>
                  <a:pt x="2009682" y="1407214"/>
                </a:moveTo>
                <a:cubicBezTo>
                  <a:pt x="1755544" y="1407214"/>
                  <a:pt x="1666806" y="1236235"/>
                  <a:pt x="1525636" y="1118687"/>
                </a:cubicBezTo>
                <a:lnTo>
                  <a:pt x="1471689" y="1079743"/>
                </a:lnTo>
                <a:lnTo>
                  <a:pt x="1550122" y="1120628"/>
                </a:lnTo>
                <a:cubicBezTo>
                  <a:pt x="1678825" y="1203932"/>
                  <a:pt x="1765726" y="1310800"/>
                  <a:pt x="2009602" y="1310800"/>
                </a:cubicBezTo>
                <a:cubicBezTo>
                  <a:pt x="2301185" y="1310800"/>
                  <a:pt x="2375745" y="1151248"/>
                  <a:pt x="2558175" y="1071471"/>
                </a:cubicBezTo>
                <a:lnTo>
                  <a:pt x="2560621" y="1070698"/>
                </a:lnTo>
                <a:lnTo>
                  <a:pt x="2557131" y="1072235"/>
                </a:lnTo>
                <a:cubicBezTo>
                  <a:pt x="2374041" y="1183895"/>
                  <a:pt x="2300126" y="1407214"/>
                  <a:pt x="2009682" y="1407214"/>
                </a:cubicBezTo>
                <a:close/>
                <a:moveTo>
                  <a:pt x="11677365" y="1418569"/>
                </a:moveTo>
                <a:cubicBezTo>
                  <a:pt x="11496062" y="1418644"/>
                  <a:pt x="11398972" y="1312162"/>
                  <a:pt x="11306866" y="1199004"/>
                </a:cubicBezTo>
                <a:lnTo>
                  <a:pt x="11232986" y="1110641"/>
                </a:lnTo>
                <a:lnTo>
                  <a:pt x="11286418" y="1167418"/>
                </a:lnTo>
                <a:cubicBezTo>
                  <a:pt x="11384382" y="1275804"/>
                  <a:pt x="11482696" y="1384191"/>
                  <a:pt x="11677365" y="1384191"/>
                </a:cubicBezTo>
                <a:cubicBezTo>
                  <a:pt x="11875232" y="1384191"/>
                  <a:pt x="11973849" y="1272307"/>
                  <a:pt x="12072614" y="1162604"/>
                </a:cubicBezTo>
                <a:lnTo>
                  <a:pt x="12122844" y="1111266"/>
                </a:lnTo>
                <a:lnTo>
                  <a:pt x="12069804" y="1171820"/>
                </a:lnTo>
                <a:cubicBezTo>
                  <a:pt x="11971257" y="1294093"/>
                  <a:pt x="11873193" y="1418569"/>
                  <a:pt x="11677365" y="1418569"/>
                </a:cubicBezTo>
                <a:close/>
                <a:moveTo>
                  <a:pt x="7622917" y="1418569"/>
                </a:moveTo>
                <a:cubicBezTo>
                  <a:pt x="7441615" y="1418644"/>
                  <a:pt x="7344525" y="1312162"/>
                  <a:pt x="7252418" y="1199004"/>
                </a:cubicBezTo>
                <a:lnTo>
                  <a:pt x="7178534" y="1110636"/>
                </a:lnTo>
                <a:lnTo>
                  <a:pt x="7231971" y="1167418"/>
                </a:lnTo>
                <a:cubicBezTo>
                  <a:pt x="7329935" y="1275804"/>
                  <a:pt x="7428248" y="1384191"/>
                  <a:pt x="7622917" y="1384191"/>
                </a:cubicBezTo>
                <a:cubicBezTo>
                  <a:pt x="7820783" y="1384191"/>
                  <a:pt x="7919401" y="1272307"/>
                  <a:pt x="8018166" y="1162603"/>
                </a:cubicBezTo>
                <a:lnTo>
                  <a:pt x="8068393" y="1111271"/>
                </a:lnTo>
                <a:lnTo>
                  <a:pt x="8015356" y="1171820"/>
                </a:lnTo>
                <a:cubicBezTo>
                  <a:pt x="7916809" y="1294093"/>
                  <a:pt x="7818745" y="1418569"/>
                  <a:pt x="7622917" y="1418569"/>
                </a:cubicBezTo>
                <a:close/>
                <a:moveTo>
                  <a:pt x="3568471" y="1418569"/>
                </a:moveTo>
                <a:cubicBezTo>
                  <a:pt x="3387169" y="1418644"/>
                  <a:pt x="3290079" y="1312162"/>
                  <a:pt x="3197973" y="1199004"/>
                </a:cubicBezTo>
                <a:lnTo>
                  <a:pt x="3124089" y="1110637"/>
                </a:lnTo>
                <a:lnTo>
                  <a:pt x="3177525" y="1167418"/>
                </a:lnTo>
                <a:cubicBezTo>
                  <a:pt x="3275489" y="1275804"/>
                  <a:pt x="3373802" y="1384191"/>
                  <a:pt x="3568471" y="1384191"/>
                </a:cubicBezTo>
                <a:cubicBezTo>
                  <a:pt x="3766337" y="1384191"/>
                  <a:pt x="3864955" y="1272307"/>
                  <a:pt x="3963720" y="1162603"/>
                </a:cubicBezTo>
                <a:lnTo>
                  <a:pt x="4013946" y="1111270"/>
                </a:lnTo>
                <a:lnTo>
                  <a:pt x="3960910" y="1171820"/>
                </a:lnTo>
                <a:cubicBezTo>
                  <a:pt x="3862364" y="1294093"/>
                  <a:pt x="3764300" y="1418569"/>
                  <a:pt x="3568471" y="1418569"/>
                </a:cubicBezTo>
                <a:close/>
                <a:moveTo>
                  <a:pt x="11677363" y="1457262"/>
                </a:moveTo>
                <a:cubicBezTo>
                  <a:pt x="11496210" y="1457150"/>
                  <a:pt x="11399094" y="1339414"/>
                  <a:pt x="11306935" y="1214351"/>
                </a:cubicBezTo>
                <a:lnTo>
                  <a:pt x="11236711" y="1121592"/>
                </a:lnTo>
                <a:lnTo>
                  <a:pt x="11286389" y="1180609"/>
                </a:lnTo>
                <a:cubicBezTo>
                  <a:pt x="11384323" y="1301747"/>
                  <a:pt x="11482617" y="1422885"/>
                  <a:pt x="11677365" y="1422885"/>
                </a:cubicBezTo>
                <a:cubicBezTo>
                  <a:pt x="11875232" y="1422885"/>
                  <a:pt x="11974164" y="1297690"/>
                  <a:pt x="12072884" y="1175092"/>
                </a:cubicBezTo>
                <a:lnTo>
                  <a:pt x="12114858" y="1124107"/>
                </a:lnTo>
                <a:lnTo>
                  <a:pt x="12032548" y="1235160"/>
                </a:lnTo>
                <a:cubicBezTo>
                  <a:pt x="11945107" y="1352010"/>
                  <a:pt x="11848712" y="1457262"/>
                  <a:pt x="11677363" y="1457262"/>
                </a:cubicBezTo>
                <a:close/>
                <a:moveTo>
                  <a:pt x="7622915" y="1457262"/>
                </a:moveTo>
                <a:cubicBezTo>
                  <a:pt x="7441762" y="1457150"/>
                  <a:pt x="7344647" y="1339414"/>
                  <a:pt x="7252487" y="1214351"/>
                </a:cubicBezTo>
                <a:lnTo>
                  <a:pt x="7182262" y="1121591"/>
                </a:lnTo>
                <a:lnTo>
                  <a:pt x="7231942" y="1180609"/>
                </a:lnTo>
                <a:cubicBezTo>
                  <a:pt x="7329875" y="1301747"/>
                  <a:pt x="7428169" y="1422885"/>
                  <a:pt x="7622917" y="1422885"/>
                </a:cubicBezTo>
                <a:cubicBezTo>
                  <a:pt x="7796050" y="1422885"/>
                  <a:pt x="7893438" y="1327032"/>
                  <a:pt x="7981214" y="1220938"/>
                </a:cubicBezTo>
                <a:lnTo>
                  <a:pt x="8059955" y="1124721"/>
                </a:lnTo>
                <a:lnTo>
                  <a:pt x="7978100" y="1235160"/>
                </a:lnTo>
                <a:cubicBezTo>
                  <a:pt x="7890660" y="1352010"/>
                  <a:pt x="7794265" y="1457262"/>
                  <a:pt x="7622915" y="1457262"/>
                </a:cubicBezTo>
                <a:close/>
                <a:moveTo>
                  <a:pt x="3568470" y="1457262"/>
                </a:moveTo>
                <a:cubicBezTo>
                  <a:pt x="3387317" y="1457150"/>
                  <a:pt x="3290201" y="1339414"/>
                  <a:pt x="3198041" y="1214351"/>
                </a:cubicBezTo>
                <a:lnTo>
                  <a:pt x="3127816" y="1121590"/>
                </a:lnTo>
                <a:lnTo>
                  <a:pt x="3177496" y="1180609"/>
                </a:lnTo>
                <a:cubicBezTo>
                  <a:pt x="3275430" y="1301747"/>
                  <a:pt x="3373723" y="1422885"/>
                  <a:pt x="3568471" y="1422885"/>
                </a:cubicBezTo>
                <a:cubicBezTo>
                  <a:pt x="3741605" y="1422885"/>
                  <a:pt x="3838992" y="1327032"/>
                  <a:pt x="3926768" y="1220938"/>
                </a:cubicBezTo>
                <a:lnTo>
                  <a:pt x="4005508" y="1124721"/>
                </a:lnTo>
                <a:lnTo>
                  <a:pt x="3923654" y="1235160"/>
                </a:lnTo>
                <a:cubicBezTo>
                  <a:pt x="3836214" y="1352010"/>
                  <a:pt x="3739818" y="1457262"/>
                  <a:pt x="3568470" y="1457262"/>
                </a:cubicBezTo>
                <a:close/>
                <a:moveTo>
                  <a:pt x="10118577" y="1508028"/>
                </a:moveTo>
                <a:cubicBezTo>
                  <a:pt x="9864438" y="1508028"/>
                  <a:pt x="9775495" y="1288159"/>
                  <a:pt x="9634318" y="1137000"/>
                </a:cubicBezTo>
                <a:lnTo>
                  <a:pt x="9572208" y="1079332"/>
                </a:lnTo>
                <a:lnTo>
                  <a:pt x="9652375" y="1140162"/>
                </a:lnTo>
                <a:cubicBezTo>
                  <a:pt x="9782114" y="1256497"/>
                  <a:pt x="9874652" y="1411611"/>
                  <a:pt x="10118338" y="1411611"/>
                </a:cubicBezTo>
                <a:cubicBezTo>
                  <a:pt x="10362023" y="1411611"/>
                  <a:pt x="10454123" y="1256497"/>
                  <a:pt x="10583476" y="1140162"/>
                </a:cubicBezTo>
                <a:lnTo>
                  <a:pt x="10664373" y="1078615"/>
                </a:lnTo>
                <a:lnTo>
                  <a:pt x="10601636" y="1137000"/>
                </a:lnTo>
                <a:cubicBezTo>
                  <a:pt x="10460868" y="1288159"/>
                  <a:pt x="10372715" y="1508028"/>
                  <a:pt x="10118577" y="1508028"/>
                </a:cubicBezTo>
                <a:close/>
                <a:moveTo>
                  <a:pt x="6064131" y="1508028"/>
                </a:moveTo>
                <a:cubicBezTo>
                  <a:pt x="5809992" y="1508028"/>
                  <a:pt x="5721048" y="1288159"/>
                  <a:pt x="5579871" y="1137000"/>
                </a:cubicBezTo>
                <a:lnTo>
                  <a:pt x="5517758" y="1079330"/>
                </a:lnTo>
                <a:lnTo>
                  <a:pt x="5597928" y="1140162"/>
                </a:lnTo>
                <a:cubicBezTo>
                  <a:pt x="5727667" y="1256497"/>
                  <a:pt x="5820205" y="1411611"/>
                  <a:pt x="6063890" y="1411611"/>
                </a:cubicBezTo>
                <a:cubicBezTo>
                  <a:pt x="6307575" y="1411611"/>
                  <a:pt x="6399676" y="1256497"/>
                  <a:pt x="6529028" y="1140162"/>
                </a:cubicBezTo>
                <a:lnTo>
                  <a:pt x="6609925" y="1078616"/>
                </a:lnTo>
                <a:lnTo>
                  <a:pt x="6547188" y="1137000"/>
                </a:lnTo>
                <a:cubicBezTo>
                  <a:pt x="6406420" y="1288159"/>
                  <a:pt x="6318268" y="1508028"/>
                  <a:pt x="6064131" y="1508028"/>
                </a:cubicBezTo>
                <a:close/>
                <a:moveTo>
                  <a:pt x="2009683" y="1508028"/>
                </a:moveTo>
                <a:cubicBezTo>
                  <a:pt x="1755544" y="1508028"/>
                  <a:pt x="1666600" y="1288159"/>
                  <a:pt x="1525423" y="1137000"/>
                </a:cubicBezTo>
                <a:lnTo>
                  <a:pt x="1463312" y="1079331"/>
                </a:lnTo>
                <a:lnTo>
                  <a:pt x="1543480" y="1140162"/>
                </a:lnTo>
                <a:cubicBezTo>
                  <a:pt x="1673219" y="1256497"/>
                  <a:pt x="1765757" y="1411611"/>
                  <a:pt x="2009443" y="1411611"/>
                </a:cubicBezTo>
                <a:cubicBezTo>
                  <a:pt x="2253128" y="1411611"/>
                  <a:pt x="2345229" y="1256497"/>
                  <a:pt x="2474581" y="1140162"/>
                </a:cubicBezTo>
                <a:lnTo>
                  <a:pt x="2555479" y="1078614"/>
                </a:lnTo>
                <a:lnTo>
                  <a:pt x="2492741" y="1137000"/>
                </a:lnTo>
                <a:cubicBezTo>
                  <a:pt x="2351973" y="1288159"/>
                  <a:pt x="2263821" y="1508028"/>
                  <a:pt x="2009683" y="1508028"/>
                </a:cubicBezTo>
                <a:close/>
                <a:moveTo>
                  <a:pt x="10118578" y="1608763"/>
                </a:moveTo>
                <a:cubicBezTo>
                  <a:pt x="9864702" y="1608763"/>
                  <a:pt x="9775882" y="1340038"/>
                  <a:pt x="9634625" y="1155289"/>
                </a:cubicBezTo>
                <a:lnTo>
                  <a:pt x="9576978" y="1089920"/>
                </a:lnTo>
                <a:lnTo>
                  <a:pt x="9651956" y="1163027"/>
                </a:lnTo>
                <a:cubicBezTo>
                  <a:pt x="9781836" y="1312598"/>
                  <a:pt x="9874792" y="1512025"/>
                  <a:pt x="10118178" y="1512025"/>
                </a:cubicBezTo>
                <a:cubicBezTo>
                  <a:pt x="10361564" y="1512025"/>
                  <a:pt x="10453739" y="1312598"/>
                  <a:pt x="10583189" y="1163027"/>
                </a:cubicBezTo>
                <a:lnTo>
                  <a:pt x="10665337" y="1082731"/>
                </a:lnTo>
                <a:lnTo>
                  <a:pt x="10601507" y="1155289"/>
                </a:lnTo>
                <a:cubicBezTo>
                  <a:pt x="10460653" y="1340038"/>
                  <a:pt x="10372454" y="1608763"/>
                  <a:pt x="10118578" y="1608763"/>
                </a:cubicBezTo>
                <a:close/>
                <a:moveTo>
                  <a:pt x="6064131" y="1608763"/>
                </a:moveTo>
                <a:cubicBezTo>
                  <a:pt x="5810254" y="1608763"/>
                  <a:pt x="5721435" y="1340038"/>
                  <a:pt x="5580178" y="1155289"/>
                </a:cubicBezTo>
                <a:lnTo>
                  <a:pt x="5522526" y="1089915"/>
                </a:lnTo>
                <a:lnTo>
                  <a:pt x="5597509" y="1163027"/>
                </a:lnTo>
                <a:cubicBezTo>
                  <a:pt x="5727390" y="1312598"/>
                  <a:pt x="5820345" y="1512025"/>
                  <a:pt x="6063730" y="1512025"/>
                </a:cubicBezTo>
                <a:cubicBezTo>
                  <a:pt x="6307116" y="1512025"/>
                  <a:pt x="6399291" y="1312598"/>
                  <a:pt x="6528742" y="1163027"/>
                </a:cubicBezTo>
                <a:lnTo>
                  <a:pt x="6610887" y="1082734"/>
                </a:lnTo>
                <a:lnTo>
                  <a:pt x="6547060" y="1155289"/>
                </a:lnTo>
                <a:cubicBezTo>
                  <a:pt x="6406206" y="1340038"/>
                  <a:pt x="6318006" y="1608763"/>
                  <a:pt x="6064131" y="1608763"/>
                </a:cubicBezTo>
                <a:close/>
                <a:moveTo>
                  <a:pt x="2009683" y="1608763"/>
                </a:moveTo>
                <a:cubicBezTo>
                  <a:pt x="1755807" y="1608763"/>
                  <a:pt x="1666988" y="1340038"/>
                  <a:pt x="1525730" y="1155289"/>
                </a:cubicBezTo>
                <a:lnTo>
                  <a:pt x="1468082" y="1089919"/>
                </a:lnTo>
                <a:lnTo>
                  <a:pt x="1543061" y="1163027"/>
                </a:lnTo>
                <a:cubicBezTo>
                  <a:pt x="1672941" y="1312598"/>
                  <a:pt x="1765897" y="1512025"/>
                  <a:pt x="2009283" y="1512025"/>
                </a:cubicBezTo>
                <a:cubicBezTo>
                  <a:pt x="2252669" y="1512025"/>
                  <a:pt x="2344844" y="1312598"/>
                  <a:pt x="2474295" y="1163027"/>
                </a:cubicBezTo>
                <a:lnTo>
                  <a:pt x="2556444" y="1082730"/>
                </a:lnTo>
                <a:lnTo>
                  <a:pt x="2492613" y="1155289"/>
                </a:lnTo>
                <a:cubicBezTo>
                  <a:pt x="2351759" y="1340038"/>
                  <a:pt x="2263559" y="1608763"/>
                  <a:pt x="2009683" y="1608763"/>
                </a:cubicBezTo>
                <a:close/>
                <a:moveTo>
                  <a:pt x="10118578" y="1709572"/>
                </a:moveTo>
                <a:cubicBezTo>
                  <a:pt x="9864755" y="1709572"/>
                  <a:pt x="9775884" y="1391991"/>
                  <a:pt x="9634607" y="1173655"/>
                </a:cubicBezTo>
                <a:lnTo>
                  <a:pt x="9581311" y="1102237"/>
                </a:lnTo>
                <a:lnTo>
                  <a:pt x="9652265" y="1186852"/>
                </a:lnTo>
                <a:cubicBezTo>
                  <a:pt x="9782043" y="1369658"/>
                  <a:pt x="9874892" y="1613400"/>
                  <a:pt x="10118578" y="1613400"/>
                </a:cubicBezTo>
                <a:cubicBezTo>
                  <a:pt x="10362263" y="1613400"/>
                  <a:pt x="10454363" y="1369658"/>
                  <a:pt x="10583716" y="1186852"/>
                </a:cubicBezTo>
                <a:lnTo>
                  <a:pt x="10655357" y="1101205"/>
                </a:lnTo>
                <a:lnTo>
                  <a:pt x="10601418" y="1173655"/>
                </a:lnTo>
                <a:cubicBezTo>
                  <a:pt x="10460548" y="1391991"/>
                  <a:pt x="10372402" y="1709572"/>
                  <a:pt x="10118578" y="1709572"/>
                </a:cubicBezTo>
                <a:close/>
                <a:moveTo>
                  <a:pt x="6064131" y="1709572"/>
                </a:moveTo>
                <a:cubicBezTo>
                  <a:pt x="5810308" y="1709572"/>
                  <a:pt x="5721437" y="1391991"/>
                  <a:pt x="5580160" y="1173655"/>
                </a:cubicBezTo>
                <a:lnTo>
                  <a:pt x="5526864" y="1102237"/>
                </a:lnTo>
                <a:lnTo>
                  <a:pt x="5597818" y="1186852"/>
                </a:lnTo>
                <a:cubicBezTo>
                  <a:pt x="5727596" y="1369658"/>
                  <a:pt x="5820445" y="1613400"/>
                  <a:pt x="6064131" y="1613400"/>
                </a:cubicBezTo>
                <a:cubicBezTo>
                  <a:pt x="6307815" y="1613400"/>
                  <a:pt x="6399916" y="1369658"/>
                  <a:pt x="6529268" y="1186852"/>
                </a:cubicBezTo>
                <a:lnTo>
                  <a:pt x="6600917" y="1101196"/>
                </a:lnTo>
                <a:lnTo>
                  <a:pt x="6546971" y="1173655"/>
                </a:lnTo>
                <a:cubicBezTo>
                  <a:pt x="6406101" y="1391991"/>
                  <a:pt x="6317953" y="1709572"/>
                  <a:pt x="6064131" y="1709572"/>
                </a:cubicBezTo>
                <a:close/>
                <a:moveTo>
                  <a:pt x="2009683" y="1709572"/>
                </a:moveTo>
                <a:cubicBezTo>
                  <a:pt x="1755859" y="1709572"/>
                  <a:pt x="1666989" y="1391991"/>
                  <a:pt x="1525713" y="1173655"/>
                </a:cubicBezTo>
                <a:lnTo>
                  <a:pt x="1472420" y="1102242"/>
                </a:lnTo>
                <a:lnTo>
                  <a:pt x="1543370" y="1186852"/>
                </a:lnTo>
                <a:cubicBezTo>
                  <a:pt x="1673148" y="1369658"/>
                  <a:pt x="1765998" y="1613400"/>
                  <a:pt x="2009683" y="1613400"/>
                </a:cubicBezTo>
                <a:cubicBezTo>
                  <a:pt x="2253368" y="1613400"/>
                  <a:pt x="2345469" y="1369658"/>
                  <a:pt x="2474821" y="1186852"/>
                </a:cubicBezTo>
                <a:lnTo>
                  <a:pt x="2546472" y="1101193"/>
                </a:lnTo>
                <a:lnTo>
                  <a:pt x="2492524" y="1173655"/>
                </a:lnTo>
                <a:cubicBezTo>
                  <a:pt x="2351654" y="1391991"/>
                  <a:pt x="2263507" y="1709572"/>
                  <a:pt x="2009683" y="1709572"/>
                </a:cubicBezTo>
                <a:close/>
                <a:moveTo>
                  <a:pt x="10118578" y="1810301"/>
                </a:moveTo>
                <a:cubicBezTo>
                  <a:pt x="9864859" y="1810301"/>
                  <a:pt x="9776370" y="1443865"/>
                  <a:pt x="9635071" y="1191940"/>
                </a:cubicBezTo>
                <a:lnTo>
                  <a:pt x="9579514" y="1106089"/>
                </a:lnTo>
                <a:lnTo>
                  <a:pt x="9611839" y="1147500"/>
                </a:lnTo>
                <a:cubicBezTo>
                  <a:pt x="9764789" y="1365342"/>
                  <a:pt x="9850579" y="1713889"/>
                  <a:pt x="10118578" y="1713889"/>
                </a:cubicBezTo>
                <a:cubicBezTo>
                  <a:pt x="10386577" y="1713889"/>
                  <a:pt x="10471460" y="1365342"/>
                  <a:pt x="10624025" y="1147500"/>
                </a:cubicBezTo>
                <a:lnTo>
                  <a:pt x="10658834" y="1102814"/>
                </a:lnTo>
                <a:lnTo>
                  <a:pt x="10601309" y="1191940"/>
                </a:lnTo>
                <a:cubicBezTo>
                  <a:pt x="10460407" y="1443865"/>
                  <a:pt x="10372296" y="1810301"/>
                  <a:pt x="10118578" y="1810301"/>
                </a:cubicBezTo>
                <a:close/>
                <a:moveTo>
                  <a:pt x="6064131" y="1810301"/>
                </a:moveTo>
                <a:cubicBezTo>
                  <a:pt x="5810413" y="1810301"/>
                  <a:pt x="5721924" y="1443865"/>
                  <a:pt x="5580625" y="1191940"/>
                </a:cubicBezTo>
                <a:lnTo>
                  <a:pt x="5525070" y="1106094"/>
                </a:lnTo>
                <a:lnTo>
                  <a:pt x="5557392" y="1147500"/>
                </a:lnTo>
                <a:cubicBezTo>
                  <a:pt x="5710342" y="1365342"/>
                  <a:pt x="5796132" y="1713889"/>
                  <a:pt x="6064131" y="1713889"/>
                </a:cubicBezTo>
                <a:cubicBezTo>
                  <a:pt x="6332130" y="1713889"/>
                  <a:pt x="6417013" y="1365342"/>
                  <a:pt x="6569577" y="1147500"/>
                </a:cubicBezTo>
                <a:lnTo>
                  <a:pt x="6604386" y="1102813"/>
                </a:lnTo>
                <a:lnTo>
                  <a:pt x="6546862" y="1191940"/>
                </a:lnTo>
                <a:cubicBezTo>
                  <a:pt x="6405959" y="1443865"/>
                  <a:pt x="6317848" y="1810301"/>
                  <a:pt x="6064131" y="1810301"/>
                </a:cubicBezTo>
                <a:close/>
                <a:moveTo>
                  <a:pt x="2009683" y="1810301"/>
                </a:moveTo>
                <a:cubicBezTo>
                  <a:pt x="1755965" y="1810301"/>
                  <a:pt x="1667475" y="1443865"/>
                  <a:pt x="1526177" y="1191940"/>
                </a:cubicBezTo>
                <a:lnTo>
                  <a:pt x="1470626" y="1106097"/>
                </a:lnTo>
                <a:lnTo>
                  <a:pt x="1502945" y="1147500"/>
                </a:lnTo>
                <a:cubicBezTo>
                  <a:pt x="1655894" y="1365342"/>
                  <a:pt x="1741684" y="1713889"/>
                  <a:pt x="2009683" y="1713889"/>
                </a:cubicBezTo>
                <a:cubicBezTo>
                  <a:pt x="2277682" y="1713889"/>
                  <a:pt x="2362566" y="1365342"/>
                  <a:pt x="2515130" y="1147500"/>
                </a:cubicBezTo>
                <a:lnTo>
                  <a:pt x="2549941" y="1102812"/>
                </a:lnTo>
                <a:lnTo>
                  <a:pt x="2492415" y="1191940"/>
                </a:lnTo>
                <a:cubicBezTo>
                  <a:pt x="2351513" y="1443865"/>
                  <a:pt x="2263402" y="1810301"/>
                  <a:pt x="2009683" y="1810301"/>
                </a:cubicBezTo>
                <a:close/>
                <a:moveTo>
                  <a:pt x="10118577" y="1911114"/>
                </a:moveTo>
                <a:cubicBezTo>
                  <a:pt x="9864859" y="1911114"/>
                  <a:pt x="9776129" y="1495822"/>
                  <a:pt x="9634822" y="1210308"/>
                </a:cubicBezTo>
                <a:lnTo>
                  <a:pt x="9578943" y="1112428"/>
                </a:lnTo>
                <a:lnTo>
                  <a:pt x="9611904" y="1161178"/>
                </a:lnTo>
                <a:cubicBezTo>
                  <a:pt x="9764737" y="1412532"/>
                  <a:pt x="9850194" y="1814699"/>
                  <a:pt x="10118578" y="1814699"/>
                </a:cubicBezTo>
                <a:cubicBezTo>
                  <a:pt x="10386962" y="1814699"/>
                  <a:pt x="10471776" y="1412532"/>
                  <a:pt x="10624208" y="1161178"/>
                </a:cubicBezTo>
                <a:lnTo>
                  <a:pt x="10656408" y="1113441"/>
                </a:lnTo>
                <a:lnTo>
                  <a:pt x="10601239" y="1210308"/>
                </a:lnTo>
                <a:cubicBezTo>
                  <a:pt x="10460338" y="1495822"/>
                  <a:pt x="10372295" y="1911114"/>
                  <a:pt x="10118577" y="1911114"/>
                </a:cubicBezTo>
                <a:close/>
                <a:moveTo>
                  <a:pt x="6064131" y="1911114"/>
                </a:moveTo>
                <a:cubicBezTo>
                  <a:pt x="5810412" y="1911114"/>
                  <a:pt x="5721682" y="1495822"/>
                  <a:pt x="5580375" y="1210308"/>
                </a:cubicBezTo>
                <a:lnTo>
                  <a:pt x="5524497" y="1112428"/>
                </a:lnTo>
                <a:lnTo>
                  <a:pt x="5557457" y="1161178"/>
                </a:lnTo>
                <a:cubicBezTo>
                  <a:pt x="5710290" y="1412532"/>
                  <a:pt x="5795747" y="1814699"/>
                  <a:pt x="6064131" y="1814699"/>
                </a:cubicBezTo>
                <a:cubicBezTo>
                  <a:pt x="6332514" y="1814699"/>
                  <a:pt x="6417328" y="1412532"/>
                  <a:pt x="6569760" y="1161178"/>
                </a:cubicBezTo>
                <a:lnTo>
                  <a:pt x="6601960" y="1113442"/>
                </a:lnTo>
                <a:lnTo>
                  <a:pt x="6546791" y="1210308"/>
                </a:lnTo>
                <a:cubicBezTo>
                  <a:pt x="6405891" y="1495822"/>
                  <a:pt x="6317848" y="1911114"/>
                  <a:pt x="6064131" y="1911114"/>
                </a:cubicBezTo>
                <a:close/>
                <a:moveTo>
                  <a:pt x="2009683" y="1911114"/>
                </a:moveTo>
                <a:cubicBezTo>
                  <a:pt x="1755965" y="1911114"/>
                  <a:pt x="1667234" y="1495822"/>
                  <a:pt x="1525928" y="1210308"/>
                </a:cubicBezTo>
                <a:lnTo>
                  <a:pt x="1470047" y="1112426"/>
                </a:lnTo>
                <a:lnTo>
                  <a:pt x="1503009" y="1161178"/>
                </a:lnTo>
                <a:cubicBezTo>
                  <a:pt x="1655843" y="1412532"/>
                  <a:pt x="1741300" y="1814699"/>
                  <a:pt x="2009683" y="1814699"/>
                </a:cubicBezTo>
                <a:cubicBezTo>
                  <a:pt x="2278067" y="1814699"/>
                  <a:pt x="2362882" y="1412532"/>
                  <a:pt x="2515313" y="1161178"/>
                </a:cubicBezTo>
                <a:lnTo>
                  <a:pt x="2547515" y="1113439"/>
                </a:lnTo>
                <a:lnTo>
                  <a:pt x="2492345" y="1210308"/>
                </a:lnTo>
                <a:cubicBezTo>
                  <a:pt x="2351445" y="1495822"/>
                  <a:pt x="2263403" y="1911114"/>
                  <a:pt x="2009683" y="1911114"/>
                </a:cubicBezTo>
                <a:close/>
                <a:moveTo>
                  <a:pt x="10118579" y="2011688"/>
                </a:moveTo>
                <a:cubicBezTo>
                  <a:pt x="9864807" y="2011688"/>
                  <a:pt x="9776127" y="1547539"/>
                  <a:pt x="9634839" y="1228437"/>
                </a:cubicBezTo>
                <a:lnTo>
                  <a:pt x="9579795" y="1120667"/>
                </a:lnTo>
                <a:lnTo>
                  <a:pt x="9611794" y="1174300"/>
                </a:lnTo>
                <a:cubicBezTo>
                  <a:pt x="9764654" y="1459166"/>
                  <a:pt x="9850304" y="1914952"/>
                  <a:pt x="10118577" y="1914952"/>
                </a:cubicBezTo>
                <a:cubicBezTo>
                  <a:pt x="10386852" y="1914952"/>
                  <a:pt x="10471746" y="1459166"/>
                  <a:pt x="10624211" y="1174300"/>
                </a:cubicBezTo>
                <a:lnTo>
                  <a:pt x="10655647" y="1121492"/>
                </a:lnTo>
                <a:lnTo>
                  <a:pt x="10601152" y="1228437"/>
                </a:lnTo>
                <a:cubicBezTo>
                  <a:pt x="10460272" y="1547539"/>
                  <a:pt x="10372350" y="2011688"/>
                  <a:pt x="10118579" y="2011688"/>
                </a:cubicBezTo>
                <a:close/>
                <a:moveTo>
                  <a:pt x="6064132" y="2011688"/>
                </a:moveTo>
                <a:cubicBezTo>
                  <a:pt x="5810361" y="2011688"/>
                  <a:pt x="5721681" y="1547539"/>
                  <a:pt x="5580394" y="1228437"/>
                </a:cubicBezTo>
                <a:lnTo>
                  <a:pt x="5525353" y="1120674"/>
                </a:lnTo>
                <a:lnTo>
                  <a:pt x="5557347" y="1174300"/>
                </a:lnTo>
                <a:cubicBezTo>
                  <a:pt x="5710208" y="1459166"/>
                  <a:pt x="5795856" y="1914952"/>
                  <a:pt x="6064131" y="1914952"/>
                </a:cubicBezTo>
                <a:cubicBezTo>
                  <a:pt x="6332404" y="1914952"/>
                  <a:pt x="6417298" y="1459166"/>
                  <a:pt x="6569764" y="1174300"/>
                </a:cubicBezTo>
                <a:lnTo>
                  <a:pt x="6601203" y="1121487"/>
                </a:lnTo>
                <a:lnTo>
                  <a:pt x="6546704" y="1228437"/>
                </a:lnTo>
                <a:cubicBezTo>
                  <a:pt x="6405824" y="1547539"/>
                  <a:pt x="6317902" y="2011688"/>
                  <a:pt x="6064132" y="2011688"/>
                </a:cubicBezTo>
                <a:close/>
                <a:moveTo>
                  <a:pt x="2009684" y="2011688"/>
                </a:moveTo>
                <a:cubicBezTo>
                  <a:pt x="1755913" y="2011688"/>
                  <a:pt x="1667234" y="1547539"/>
                  <a:pt x="1525946" y="1228437"/>
                </a:cubicBezTo>
                <a:lnTo>
                  <a:pt x="1470909" y="1120681"/>
                </a:lnTo>
                <a:lnTo>
                  <a:pt x="1502900" y="1174300"/>
                </a:lnTo>
                <a:cubicBezTo>
                  <a:pt x="1655760" y="1459166"/>
                  <a:pt x="1741410" y="1914952"/>
                  <a:pt x="2009683" y="1914952"/>
                </a:cubicBezTo>
                <a:cubicBezTo>
                  <a:pt x="2277958" y="1914952"/>
                  <a:pt x="2362851" y="1459166"/>
                  <a:pt x="2515317" y="1174300"/>
                </a:cubicBezTo>
                <a:lnTo>
                  <a:pt x="2546760" y="1121480"/>
                </a:lnTo>
                <a:lnTo>
                  <a:pt x="2492258" y="1228437"/>
                </a:lnTo>
                <a:cubicBezTo>
                  <a:pt x="2351378" y="1547539"/>
                  <a:pt x="2263456" y="2011688"/>
                  <a:pt x="2009684" y="2011688"/>
                </a:cubicBezTo>
                <a:close/>
                <a:moveTo>
                  <a:pt x="10118576" y="2112659"/>
                </a:moveTo>
                <a:cubicBezTo>
                  <a:pt x="9847072" y="2112659"/>
                  <a:pt x="9764612" y="1523750"/>
                  <a:pt x="9603851" y="1174086"/>
                </a:cubicBezTo>
                <a:lnTo>
                  <a:pt x="9598749" y="1163889"/>
                </a:lnTo>
                <a:lnTo>
                  <a:pt x="9611779" y="1188300"/>
                </a:lnTo>
                <a:cubicBezTo>
                  <a:pt x="9764621" y="1506679"/>
                  <a:pt x="9850250" y="2016085"/>
                  <a:pt x="10118579" y="2016085"/>
                </a:cubicBezTo>
                <a:cubicBezTo>
                  <a:pt x="10386908" y="2016085"/>
                  <a:pt x="10471743" y="1506679"/>
                  <a:pt x="10624193" y="1188300"/>
                </a:cubicBezTo>
                <a:lnTo>
                  <a:pt x="10639772" y="1159050"/>
                </a:lnTo>
                <a:lnTo>
                  <a:pt x="10632265" y="1174086"/>
                </a:lnTo>
                <a:cubicBezTo>
                  <a:pt x="10471908" y="1523750"/>
                  <a:pt x="10390080" y="2112659"/>
                  <a:pt x="10118576" y="2112659"/>
                </a:cubicBezTo>
                <a:close/>
                <a:moveTo>
                  <a:pt x="6064130" y="2112659"/>
                </a:moveTo>
                <a:cubicBezTo>
                  <a:pt x="5792625" y="2112659"/>
                  <a:pt x="5710165" y="1523750"/>
                  <a:pt x="5549405" y="1174086"/>
                </a:cubicBezTo>
                <a:lnTo>
                  <a:pt x="5544311" y="1163906"/>
                </a:lnTo>
                <a:lnTo>
                  <a:pt x="5557332" y="1188300"/>
                </a:lnTo>
                <a:cubicBezTo>
                  <a:pt x="5710174" y="1506679"/>
                  <a:pt x="5795802" y="2016085"/>
                  <a:pt x="6064132" y="2016085"/>
                </a:cubicBezTo>
                <a:cubicBezTo>
                  <a:pt x="6332460" y="2016085"/>
                  <a:pt x="6417295" y="1506679"/>
                  <a:pt x="6569746" y="1188300"/>
                </a:cubicBezTo>
                <a:lnTo>
                  <a:pt x="6585322" y="1159053"/>
                </a:lnTo>
                <a:lnTo>
                  <a:pt x="6577817" y="1174086"/>
                </a:lnTo>
                <a:cubicBezTo>
                  <a:pt x="6417461" y="1523750"/>
                  <a:pt x="6335633" y="2112659"/>
                  <a:pt x="6064130" y="2112659"/>
                </a:cubicBezTo>
                <a:close/>
                <a:moveTo>
                  <a:pt x="2009683" y="2112659"/>
                </a:moveTo>
                <a:cubicBezTo>
                  <a:pt x="1738178" y="2112659"/>
                  <a:pt x="1655718" y="1523750"/>
                  <a:pt x="1494958" y="1174086"/>
                </a:cubicBezTo>
                <a:lnTo>
                  <a:pt x="1489866" y="1163911"/>
                </a:lnTo>
                <a:lnTo>
                  <a:pt x="1502884" y="1188300"/>
                </a:lnTo>
                <a:cubicBezTo>
                  <a:pt x="1655727" y="1506679"/>
                  <a:pt x="1741355" y="2016085"/>
                  <a:pt x="2009684" y="2016085"/>
                </a:cubicBezTo>
                <a:cubicBezTo>
                  <a:pt x="2278013" y="2016085"/>
                  <a:pt x="2362849" y="1506679"/>
                  <a:pt x="2515299" y="1188300"/>
                </a:cubicBezTo>
                <a:lnTo>
                  <a:pt x="2530882" y="1159042"/>
                </a:lnTo>
                <a:lnTo>
                  <a:pt x="2523371" y="1174086"/>
                </a:lnTo>
                <a:cubicBezTo>
                  <a:pt x="2363014" y="1523750"/>
                  <a:pt x="2281187" y="2112659"/>
                  <a:pt x="2009683" y="2112659"/>
                </a:cubicBezTo>
                <a:close/>
                <a:moveTo>
                  <a:pt x="2009683" y="2117136"/>
                </a:moveTo>
                <a:cubicBezTo>
                  <a:pt x="2302525" y="2117136"/>
                  <a:pt x="2377084" y="1447089"/>
                  <a:pt x="2558964" y="1112065"/>
                </a:cubicBezTo>
                <a:lnTo>
                  <a:pt x="2589994" y="1062700"/>
                </a:lnTo>
                <a:lnTo>
                  <a:pt x="2590104" y="1062711"/>
                </a:lnTo>
                <a:lnTo>
                  <a:pt x="2592181" y="1065673"/>
                </a:lnTo>
                <a:lnTo>
                  <a:pt x="2604915" y="1085743"/>
                </a:lnTo>
                <a:cubicBezTo>
                  <a:pt x="2655922" y="1153794"/>
                  <a:pt x="2715481" y="1195672"/>
                  <a:pt x="2788676" y="1195672"/>
                </a:cubicBezTo>
                <a:cubicBezTo>
                  <a:pt x="2886010" y="1195672"/>
                  <a:pt x="2959261" y="1162200"/>
                  <a:pt x="3020424" y="1111988"/>
                </a:cubicBezTo>
                <a:lnTo>
                  <a:pt x="3067237" y="1064284"/>
                </a:lnTo>
                <a:lnTo>
                  <a:pt x="3068518" y="1063103"/>
                </a:lnTo>
                <a:lnTo>
                  <a:pt x="3069899" y="1062095"/>
                </a:lnTo>
                <a:lnTo>
                  <a:pt x="3102440" y="1095420"/>
                </a:lnTo>
                <a:cubicBezTo>
                  <a:pt x="3232197" y="1252346"/>
                  <a:pt x="3325134" y="1461579"/>
                  <a:pt x="3568470" y="1461579"/>
                </a:cubicBezTo>
                <a:cubicBezTo>
                  <a:pt x="3799314" y="1461579"/>
                  <a:pt x="3895499" y="1273240"/>
                  <a:pt x="4013841" y="1120861"/>
                </a:cubicBezTo>
                <a:lnTo>
                  <a:pt x="4061020" y="1064774"/>
                </a:lnTo>
                <a:lnTo>
                  <a:pt x="4142789" y="1141964"/>
                </a:lnTo>
                <a:cubicBezTo>
                  <a:pt x="4231438" y="1225439"/>
                  <a:pt x="4328723" y="1301527"/>
                  <a:pt x="4503984" y="1301527"/>
                </a:cubicBezTo>
                <a:cubicBezTo>
                  <a:pt x="4699772" y="1301527"/>
                  <a:pt x="4799224" y="1205592"/>
                  <a:pt x="4895719" y="1113175"/>
                </a:cubicBezTo>
                <a:lnTo>
                  <a:pt x="4951076" y="1062156"/>
                </a:lnTo>
                <a:lnTo>
                  <a:pt x="4951154" y="1062159"/>
                </a:lnTo>
                <a:lnTo>
                  <a:pt x="4952489" y="1063037"/>
                </a:lnTo>
                <a:lnTo>
                  <a:pt x="4955071" y="1065188"/>
                </a:lnTo>
                <a:lnTo>
                  <a:pt x="4967653" y="1076784"/>
                </a:lnTo>
                <a:cubicBezTo>
                  <a:pt x="5045596" y="1142833"/>
                  <a:pt x="5137358" y="1195672"/>
                  <a:pt x="5283778" y="1195672"/>
                </a:cubicBezTo>
                <a:cubicBezTo>
                  <a:pt x="5356989" y="1195672"/>
                  <a:pt x="5416603" y="1153794"/>
                  <a:pt x="5467693" y="1085743"/>
                </a:cubicBezTo>
                <a:lnTo>
                  <a:pt x="5482112" y="1063063"/>
                </a:lnTo>
                <a:lnTo>
                  <a:pt x="5482522" y="1062602"/>
                </a:lnTo>
                <a:lnTo>
                  <a:pt x="5482610" y="1062641"/>
                </a:lnTo>
                <a:lnTo>
                  <a:pt x="5513735" y="1112065"/>
                </a:lnTo>
                <a:cubicBezTo>
                  <a:pt x="5696008" y="1447089"/>
                  <a:pt x="5771288" y="2117136"/>
                  <a:pt x="6064130" y="2117136"/>
                </a:cubicBezTo>
                <a:cubicBezTo>
                  <a:pt x="6356971" y="2117136"/>
                  <a:pt x="6431531" y="1447089"/>
                  <a:pt x="6613410" y="1112065"/>
                </a:cubicBezTo>
                <a:lnTo>
                  <a:pt x="6644440" y="1062700"/>
                </a:lnTo>
                <a:lnTo>
                  <a:pt x="6644550" y="1062711"/>
                </a:lnTo>
                <a:lnTo>
                  <a:pt x="6646628" y="1065675"/>
                </a:lnTo>
                <a:lnTo>
                  <a:pt x="6659361" y="1085743"/>
                </a:lnTo>
                <a:cubicBezTo>
                  <a:pt x="6710368" y="1153794"/>
                  <a:pt x="6769927" y="1195672"/>
                  <a:pt x="6843122" y="1195672"/>
                </a:cubicBezTo>
                <a:cubicBezTo>
                  <a:pt x="6940456" y="1195672"/>
                  <a:pt x="7013707" y="1162200"/>
                  <a:pt x="7074870" y="1111988"/>
                </a:cubicBezTo>
                <a:lnTo>
                  <a:pt x="7121675" y="1064292"/>
                </a:lnTo>
                <a:lnTo>
                  <a:pt x="7122965" y="1063102"/>
                </a:lnTo>
                <a:lnTo>
                  <a:pt x="7124344" y="1062095"/>
                </a:lnTo>
                <a:lnTo>
                  <a:pt x="7156886" y="1095420"/>
                </a:lnTo>
                <a:cubicBezTo>
                  <a:pt x="7286642" y="1252346"/>
                  <a:pt x="7379580" y="1461579"/>
                  <a:pt x="7622915" y="1461579"/>
                </a:cubicBezTo>
                <a:cubicBezTo>
                  <a:pt x="7853759" y="1461579"/>
                  <a:pt x="7949944" y="1273240"/>
                  <a:pt x="8068287" y="1120861"/>
                </a:cubicBezTo>
                <a:lnTo>
                  <a:pt x="8115465" y="1064774"/>
                </a:lnTo>
                <a:lnTo>
                  <a:pt x="8197235" y="1141964"/>
                </a:lnTo>
                <a:cubicBezTo>
                  <a:pt x="8285885" y="1225439"/>
                  <a:pt x="8383169" y="1301527"/>
                  <a:pt x="8558431" y="1301527"/>
                </a:cubicBezTo>
                <a:cubicBezTo>
                  <a:pt x="8754218" y="1301527"/>
                  <a:pt x="8853671" y="1205592"/>
                  <a:pt x="8950166" y="1113175"/>
                </a:cubicBezTo>
                <a:lnTo>
                  <a:pt x="9005523" y="1062156"/>
                </a:lnTo>
                <a:lnTo>
                  <a:pt x="9005601" y="1062159"/>
                </a:lnTo>
                <a:lnTo>
                  <a:pt x="9006932" y="1063035"/>
                </a:lnTo>
                <a:lnTo>
                  <a:pt x="9009519" y="1065190"/>
                </a:lnTo>
                <a:lnTo>
                  <a:pt x="9022099" y="1076784"/>
                </a:lnTo>
                <a:cubicBezTo>
                  <a:pt x="9100043" y="1142833"/>
                  <a:pt x="9191803" y="1195672"/>
                  <a:pt x="9338224" y="1195672"/>
                </a:cubicBezTo>
                <a:cubicBezTo>
                  <a:pt x="9411434" y="1195672"/>
                  <a:pt x="9471050" y="1153794"/>
                  <a:pt x="9522140" y="1085743"/>
                </a:cubicBezTo>
                <a:lnTo>
                  <a:pt x="9536559" y="1063061"/>
                </a:lnTo>
                <a:lnTo>
                  <a:pt x="9536968" y="1062602"/>
                </a:lnTo>
                <a:lnTo>
                  <a:pt x="9537057" y="1062641"/>
                </a:lnTo>
                <a:lnTo>
                  <a:pt x="9568182" y="1112065"/>
                </a:lnTo>
                <a:cubicBezTo>
                  <a:pt x="9750455" y="1447089"/>
                  <a:pt x="9825734" y="2117136"/>
                  <a:pt x="10118576" y="2117136"/>
                </a:cubicBezTo>
                <a:cubicBezTo>
                  <a:pt x="10411418" y="2117136"/>
                  <a:pt x="10485977" y="1447089"/>
                  <a:pt x="10667857" y="1112065"/>
                </a:cubicBezTo>
                <a:lnTo>
                  <a:pt x="10698887" y="1062700"/>
                </a:lnTo>
                <a:lnTo>
                  <a:pt x="10698997" y="1062711"/>
                </a:lnTo>
                <a:lnTo>
                  <a:pt x="10701077" y="1065677"/>
                </a:lnTo>
                <a:lnTo>
                  <a:pt x="10713809" y="1085743"/>
                </a:lnTo>
                <a:cubicBezTo>
                  <a:pt x="10764816" y="1153794"/>
                  <a:pt x="10824374" y="1195672"/>
                  <a:pt x="10897570" y="1195672"/>
                </a:cubicBezTo>
                <a:cubicBezTo>
                  <a:pt x="10994904" y="1195672"/>
                  <a:pt x="11068154" y="1162200"/>
                  <a:pt x="11129318" y="1111988"/>
                </a:cubicBezTo>
                <a:lnTo>
                  <a:pt x="11176127" y="1064288"/>
                </a:lnTo>
                <a:lnTo>
                  <a:pt x="11177411" y="1063103"/>
                </a:lnTo>
                <a:lnTo>
                  <a:pt x="11178792" y="1062095"/>
                </a:lnTo>
                <a:lnTo>
                  <a:pt x="11211334" y="1095420"/>
                </a:lnTo>
                <a:cubicBezTo>
                  <a:pt x="11341090" y="1252346"/>
                  <a:pt x="11434027" y="1461579"/>
                  <a:pt x="11677363" y="1461579"/>
                </a:cubicBezTo>
                <a:cubicBezTo>
                  <a:pt x="11908207" y="1461579"/>
                  <a:pt x="12004393" y="1273240"/>
                  <a:pt x="12122734" y="1120861"/>
                </a:cubicBezTo>
                <a:lnTo>
                  <a:pt x="12171861" y="1062459"/>
                </a:lnTo>
                <a:lnTo>
                  <a:pt x="12171909" y="1062461"/>
                </a:lnTo>
                <a:lnTo>
                  <a:pt x="12172390" y="1062721"/>
                </a:lnTo>
                <a:lnTo>
                  <a:pt x="12172496" y="1062491"/>
                </a:lnTo>
                <a:lnTo>
                  <a:pt x="12173111" y="1062522"/>
                </a:lnTo>
                <a:lnTo>
                  <a:pt x="12173348" y="1062566"/>
                </a:lnTo>
                <a:lnTo>
                  <a:pt x="12173353" y="1062534"/>
                </a:lnTo>
                <a:lnTo>
                  <a:pt x="12173989" y="1062566"/>
                </a:lnTo>
                <a:lnTo>
                  <a:pt x="12173989" y="1060559"/>
                </a:lnTo>
                <a:lnTo>
                  <a:pt x="12175108" y="1059285"/>
                </a:lnTo>
                <a:lnTo>
                  <a:pt x="12175030" y="1059206"/>
                </a:lnTo>
                <a:lnTo>
                  <a:pt x="12175189" y="1059043"/>
                </a:lnTo>
                <a:lnTo>
                  <a:pt x="12175066" y="1058910"/>
                </a:lnTo>
                <a:lnTo>
                  <a:pt x="12175266" y="1058725"/>
                </a:lnTo>
                <a:lnTo>
                  <a:pt x="12175134" y="1058568"/>
                </a:lnTo>
                <a:lnTo>
                  <a:pt x="12175266" y="1058411"/>
                </a:lnTo>
                <a:lnTo>
                  <a:pt x="12175066" y="1058225"/>
                </a:lnTo>
                <a:lnTo>
                  <a:pt x="12175189" y="1058093"/>
                </a:lnTo>
                <a:lnTo>
                  <a:pt x="12175030" y="1057930"/>
                </a:lnTo>
                <a:lnTo>
                  <a:pt x="12175108" y="1057851"/>
                </a:lnTo>
                <a:lnTo>
                  <a:pt x="12173989" y="1056577"/>
                </a:lnTo>
                <a:lnTo>
                  <a:pt x="12173989" y="1054570"/>
                </a:lnTo>
                <a:lnTo>
                  <a:pt x="12173353" y="1054602"/>
                </a:lnTo>
                <a:lnTo>
                  <a:pt x="12173348" y="1054570"/>
                </a:lnTo>
                <a:lnTo>
                  <a:pt x="12173111" y="1054614"/>
                </a:lnTo>
                <a:lnTo>
                  <a:pt x="12172496" y="1054645"/>
                </a:lnTo>
                <a:lnTo>
                  <a:pt x="12172390" y="1054415"/>
                </a:lnTo>
                <a:lnTo>
                  <a:pt x="12171909" y="1054675"/>
                </a:lnTo>
                <a:lnTo>
                  <a:pt x="12171861" y="1054678"/>
                </a:lnTo>
                <a:lnTo>
                  <a:pt x="12122734" y="996275"/>
                </a:lnTo>
                <a:cubicBezTo>
                  <a:pt x="12004393" y="843896"/>
                  <a:pt x="11908207" y="655557"/>
                  <a:pt x="11677363" y="655557"/>
                </a:cubicBezTo>
                <a:cubicBezTo>
                  <a:pt x="11434027" y="655557"/>
                  <a:pt x="11341090" y="864790"/>
                  <a:pt x="11211334" y="1021716"/>
                </a:cubicBezTo>
                <a:lnTo>
                  <a:pt x="11178792" y="1055041"/>
                </a:lnTo>
                <a:lnTo>
                  <a:pt x="11177411" y="1054033"/>
                </a:lnTo>
                <a:lnTo>
                  <a:pt x="11176127" y="1052848"/>
                </a:lnTo>
                <a:lnTo>
                  <a:pt x="11129318" y="1005148"/>
                </a:lnTo>
                <a:cubicBezTo>
                  <a:pt x="11068154" y="954936"/>
                  <a:pt x="10994904" y="921464"/>
                  <a:pt x="10897570" y="921464"/>
                </a:cubicBezTo>
                <a:cubicBezTo>
                  <a:pt x="10824375" y="921464"/>
                  <a:pt x="10764816" y="963342"/>
                  <a:pt x="10713809" y="1031393"/>
                </a:cubicBezTo>
                <a:lnTo>
                  <a:pt x="10701076" y="1051460"/>
                </a:lnTo>
                <a:lnTo>
                  <a:pt x="10698997" y="1054425"/>
                </a:lnTo>
                <a:lnTo>
                  <a:pt x="10698887" y="1054436"/>
                </a:lnTo>
                <a:lnTo>
                  <a:pt x="10667857" y="1005071"/>
                </a:lnTo>
                <a:cubicBezTo>
                  <a:pt x="10485977" y="670047"/>
                  <a:pt x="10411418" y="0"/>
                  <a:pt x="10118576" y="0"/>
                </a:cubicBezTo>
                <a:cubicBezTo>
                  <a:pt x="9825734" y="0"/>
                  <a:pt x="9750455" y="670047"/>
                  <a:pt x="9568182" y="1005071"/>
                </a:cubicBezTo>
                <a:lnTo>
                  <a:pt x="9537057" y="1054495"/>
                </a:lnTo>
                <a:lnTo>
                  <a:pt x="9536968" y="1054535"/>
                </a:lnTo>
                <a:lnTo>
                  <a:pt x="9536561" y="1054077"/>
                </a:lnTo>
                <a:lnTo>
                  <a:pt x="9522140" y="1031393"/>
                </a:lnTo>
                <a:cubicBezTo>
                  <a:pt x="9471050" y="963342"/>
                  <a:pt x="9411434" y="921464"/>
                  <a:pt x="9338224" y="921464"/>
                </a:cubicBezTo>
                <a:cubicBezTo>
                  <a:pt x="9191803" y="921464"/>
                  <a:pt x="9100043" y="974303"/>
                  <a:pt x="9022099" y="1040352"/>
                </a:cubicBezTo>
                <a:lnTo>
                  <a:pt x="9009520" y="1051945"/>
                </a:lnTo>
                <a:lnTo>
                  <a:pt x="9006931" y="1054102"/>
                </a:lnTo>
                <a:lnTo>
                  <a:pt x="9005601" y="1054977"/>
                </a:lnTo>
                <a:lnTo>
                  <a:pt x="9005523" y="1054980"/>
                </a:lnTo>
                <a:lnTo>
                  <a:pt x="8950166" y="1003961"/>
                </a:lnTo>
                <a:cubicBezTo>
                  <a:pt x="8853671" y="911544"/>
                  <a:pt x="8754218" y="815609"/>
                  <a:pt x="8558431" y="815609"/>
                </a:cubicBezTo>
                <a:cubicBezTo>
                  <a:pt x="8383169" y="815609"/>
                  <a:pt x="8285885" y="891697"/>
                  <a:pt x="8197235" y="975172"/>
                </a:cubicBezTo>
                <a:lnTo>
                  <a:pt x="8115465" y="1052362"/>
                </a:lnTo>
                <a:lnTo>
                  <a:pt x="8068287" y="996275"/>
                </a:lnTo>
                <a:cubicBezTo>
                  <a:pt x="7949944" y="843896"/>
                  <a:pt x="7853759" y="655557"/>
                  <a:pt x="7622915" y="655557"/>
                </a:cubicBezTo>
                <a:cubicBezTo>
                  <a:pt x="7379580" y="655557"/>
                  <a:pt x="7286642" y="864790"/>
                  <a:pt x="7156886" y="1021716"/>
                </a:cubicBezTo>
                <a:lnTo>
                  <a:pt x="7124344" y="1055041"/>
                </a:lnTo>
                <a:lnTo>
                  <a:pt x="7122966" y="1054035"/>
                </a:lnTo>
                <a:lnTo>
                  <a:pt x="7121675" y="1052844"/>
                </a:lnTo>
                <a:lnTo>
                  <a:pt x="7074870" y="1005148"/>
                </a:lnTo>
                <a:cubicBezTo>
                  <a:pt x="7013707" y="954936"/>
                  <a:pt x="6940456" y="921464"/>
                  <a:pt x="6843122" y="921464"/>
                </a:cubicBezTo>
                <a:cubicBezTo>
                  <a:pt x="6769927" y="921464"/>
                  <a:pt x="6710368" y="963342"/>
                  <a:pt x="6659361" y="1031393"/>
                </a:cubicBezTo>
                <a:lnTo>
                  <a:pt x="6646626" y="1051463"/>
                </a:lnTo>
                <a:lnTo>
                  <a:pt x="6644550" y="1054425"/>
                </a:lnTo>
                <a:lnTo>
                  <a:pt x="6644440" y="1054436"/>
                </a:lnTo>
                <a:lnTo>
                  <a:pt x="6613410" y="1005071"/>
                </a:lnTo>
                <a:cubicBezTo>
                  <a:pt x="6431531" y="670047"/>
                  <a:pt x="6356971" y="0"/>
                  <a:pt x="6064130" y="0"/>
                </a:cubicBezTo>
                <a:cubicBezTo>
                  <a:pt x="5771288" y="0"/>
                  <a:pt x="5696008" y="670047"/>
                  <a:pt x="5513735" y="1005071"/>
                </a:cubicBezTo>
                <a:lnTo>
                  <a:pt x="5482610" y="1054495"/>
                </a:lnTo>
                <a:lnTo>
                  <a:pt x="5482521" y="1054535"/>
                </a:lnTo>
                <a:lnTo>
                  <a:pt x="5482112" y="1054074"/>
                </a:lnTo>
                <a:lnTo>
                  <a:pt x="5467693" y="1031393"/>
                </a:lnTo>
                <a:cubicBezTo>
                  <a:pt x="5416603" y="963342"/>
                  <a:pt x="5356989" y="921464"/>
                  <a:pt x="5283779" y="921464"/>
                </a:cubicBezTo>
                <a:cubicBezTo>
                  <a:pt x="5137358" y="921464"/>
                  <a:pt x="5045596" y="974303"/>
                  <a:pt x="4967652" y="1040352"/>
                </a:cubicBezTo>
                <a:lnTo>
                  <a:pt x="4955071" y="1051947"/>
                </a:lnTo>
                <a:lnTo>
                  <a:pt x="4952487" y="1054100"/>
                </a:lnTo>
                <a:lnTo>
                  <a:pt x="4951154" y="1054977"/>
                </a:lnTo>
                <a:lnTo>
                  <a:pt x="4951076" y="1054980"/>
                </a:lnTo>
                <a:lnTo>
                  <a:pt x="4895720" y="1003961"/>
                </a:lnTo>
                <a:cubicBezTo>
                  <a:pt x="4799224" y="911544"/>
                  <a:pt x="4699771" y="815609"/>
                  <a:pt x="4503985" y="815609"/>
                </a:cubicBezTo>
                <a:cubicBezTo>
                  <a:pt x="4328723" y="815609"/>
                  <a:pt x="4231438" y="891697"/>
                  <a:pt x="4142788" y="975172"/>
                </a:cubicBezTo>
                <a:lnTo>
                  <a:pt x="4061019" y="1052362"/>
                </a:lnTo>
                <a:lnTo>
                  <a:pt x="4013839" y="996275"/>
                </a:lnTo>
                <a:cubicBezTo>
                  <a:pt x="3895498" y="843896"/>
                  <a:pt x="3799314" y="655557"/>
                  <a:pt x="3568470" y="655557"/>
                </a:cubicBezTo>
                <a:cubicBezTo>
                  <a:pt x="3325134" y="655557"/>
                  <a:pt x="3232197" y="864790"/>
                  <a:pt x="3102440" y="1021716"/>
                </a:cubicBezTo>
                <a:lnTo>
                  <a:pt x="3069899" y="1055042"/>
                </a:lnTo>
                <a:lnTo>
                  <a:pt x="3068519" y="1054034"/>
                </a:lnTo>
                <a:lnTo>
                  <a:pt x="3067234" y="1052848"/>
                </a:lnTo>
                <a:lnTo>
                  <a:pt x="3020424" y="1005148"/>
                </a:lnTo>
                <a:cubicBezTo>
                  <a:pt x="2959261" y="954936"/>
                  <a:pt x="2886011" y="921464"/>
                  <a:pt x="2788676" y="921464"/>
                </a:cubicBezTo>
                <a:cubicBezTo>
                  <a:pt x="2715481" y="921464"/>
                  <a:pt x="2655922" y="963342"/>
                  <a:pt x="2604914" y="1031393"/>
                </a:cubicBezTo>
                <a:lnTo>
                  <a:pt x="2592180" y="1051463"/>
                </a:lnTo>
                <a:lnTo>
                  <a:pt x="2590104" y="1054425"/>
                </a:lnTo>
                <a:lnTo>
                  <a:pt x="2589994" y="1054436"/>
                </a:lnTo>
                <a:lnTo>
                  <a:pt x="2558964" y="1005071"/>
                </a:lnTo>
                <a:cubicBezTo>
                  <a:pt x="2377084" y="670047"/>
                  <a:pt x="2302525" y="0"/>
                  <a:pt x="2009683" y="0"/>
                </a:cubicBezTo>
                <a:cubicBezTo>
                  <a:pt x="1716841" y="0"/>
                  <a:pt x="1641561" y="670047"/>
                  <a:pt x="1459288" y="1005071"/>
                </a:cubicBezTo>
                <a:lnTo>
                  <a:pt x="1428163" y="1054495"/>
                </a:lnTo>
                <a:lnTo>
                  <a:pt x="1428075" y="1054534"/>
                </a:lnTo>
                <a:lnTo>
                  <a:pt x="1427663" y="1054072"/>
                </a:lnTo>
                <a:lnTo>
                  <a:pt x="1413246" y="1031393"/>
                </a:lnTo>
                <a:cubicBezTo>
                  <a:pt x="1362156" y="963342"/>
                  <a:pt x="1302540" y="921464"/>
                  <a:pt x="1229330" y="921464"/>
                </a:cubicBezTo>
                <a:cubicBezTo>
                  <a:pt x="1082909" y="921464"/>
                  <a:pt x="991148" y="974303"/>
                  <a:pt x="913205" y="1040352"/>
                </a:cubicBezTo>
                <a:lnTo>
                  <a:pt x="900626" y="1051946"/>
                </a:lnTo>
                <a:lnTo>
                  <a:pt x="898038" y="1054101"/>
                </a:lnTo>
                <a:lnTo>
                  <a:pt x="897091" y="1054724"/>
                </a:lnTo>
                <a:lnTo>
                  <a:pt x="896380" y="1054752"/>
                </a:lnTo>
                <a:lnTo>
                  <a:pt x="841272" y="1003961"/>
                </a:lnTo>
                <a:cubicBezTo>
                  <a:pt x="744777" y="911544"/>
                  <a:pt x="645324" y="815609"/>
                  <a:pt x="449537" y="815609"/>
                </a:cubicBezTo>
                <a:cubicBezTo>
                  <a:pt x="274276" y="815609"/>
                  <a:pt x="176991" y="891697"/>
                  <a:pt x="88341" y="975173"/>
                </a:cubicBezTo>
                <a:lnTo>
                  <a:pt x="4155" y="1054643"/>
                </a:lnTo>
                <a:lnTo>
                  <a:pt x="2061" y="1054585"/>
                </a:lnTo>
                <a:lnTo>
                  <a:pt x="1839" y="1054496"/>
                </a:lnTo>
                <a:lnTo>
                  <a:pt x="1806" y="1054578"/>
                </a:lnTo>
                <a:lnTo>
                  <a:pt x="1735" y="1054576"/>
                </a:lnTo>
                <a:lnTo>
                  <a:pt x="1678" y="1054570"/>
                </a:lnTo>
                <a:lnTo>
                  <a:pt x="1678" y="1054574"/>
                </a:lnTo>
                <a:lnTo>
                  <a:pt x="1520" y="1054570"/>
                </a:lnTo>
                <a:lnTo>
                  <a:pt x="1520" y="1055293"/>
                </a:lnTo>
                <a:lnTo>
                  <a:pt x="585" y="1057631"/>
                </a:lnTo>
                <a:lnTo>
                  <a:pt x="83" y="1058252"/>
                </a:lnTo>
                <a:lnTo>
                  <a:pt x="166" y="1058323"/>
                </a:lnTo>
                <a:lnTo>
                  <a:pt x="160" y="1058331"/>
                </a:lnTo>
                <a:lnTo>
                  <a:pt x="193" y="1058356"/>
                </a:lnTo>
                <a:lnTo>
                  <a:pt x="35" y="1058532"/>
                </a:lnTo>
                <a:lnTo>
                  <a:pt x="0" y="1058565"/>
                </a:lnTo>
                <a:lnTo>
                  <a:pt x="3" y="1058568"/>
                </a:lnTo>
                <a:lnTo>
                  <a:pt x="0" y="1058571"/>
                </a:lnTo>
                <a:lnTo>
                  <a:pt x="35" y="1058604"/>
                </a:lnTo>
                <a:lnTo>
                  <a:pt x="193" y="1058780"/>
                </a:lnTo>
                <a:lnTo>
                  <a:pt x="160" y="1058805"/>
                </a:lnTo>
                <a:lnTo>
                  <a:pt x="166" y="1058813"/>
                </a:lnTo>
                <a:lnTo>
                  <a:pt x="83" y="1058884"/>
                </a:lnTo>
                <a:lnTo>
                  <a:pt x="585" y="1059505"/>
                </a:lnTo>
                <a:lnTo>
                  <a:pt x="1520" y="1061843"/>
                </a:lnTo>
                <a:lnTo>
                  <a:pt x="1520" y="1062566"/>
                </a:lnTo>
                <a:lnTo>
                  <a:pt x="1678" y="1062562"/>
                </a:lnTo>
                <a:lnTo>
                  <a:pt x="1678" y="1062566"/>
                </a:lnTo>
                <a:lnTo>
                  <a:pt x="1735" y="1062560"/>
                </a:lnTo>
                <a:lnTo>
                  <a:pt x="1806" y="1062558"/>
                </a:lnTo>
                <a:lnTo>
                  <a:pt x="1839" y="1062640"/>
                </a:lnTo>
                <a:lnTo>
                  <a:pt x="2061" y="1062551"/>
                </a:lnTo>
                <a:lnTo>
                  <a:pt x="4155" y="1062494"/>
                </a:lnTo>
                <a:lnTo>
                  <a:pt x="88341" y="1141964"/>
                </a:lnTo>
                <a:cubicBezTo>
                  <a:pt x="176991" y="1225439"/>
                  <a:pt x="274276" y="1301527"/>
                  <a:pt x="449537" y="1301527"/>
                </a:cubicBezTo>
                <a:cubicBezTo>
                  <a:pt x="645324" y="1301527"/>
                  <a:pt x="744777" y="1205592"/>
                  <a:pt x="841272" y="1113175"/>
                </a:cubicBezTo>
                <a:lnTo>
                  <a:pt x="896380" y="1062385"/>
                </a:lnTo>
                <a:lnTo>
                  <a:pt x="897091" y="1062412"/>
                </a:lnTo>
                <a:lnTo>
                  <a:pt x="898039" y="1063035"/>
                </a:lnTo>
                <a:lnTo>
                  <a:pt x="900625" y="1065189"/>
                </a:lnTo>
                <a:lnTo>
                  <a:pt x="913205" y="1076784"/>
                </a:lnTo>
                <a:cubicBezTo>
                  <a:pt x="991148" y="1142833"/>
                  <a:pt x="1082909" y="1195672"/>
                  <a:pt x="1229330" y="1195672"/>
                </a:cubicBezTo>
                <a:cubicBezTo>
                  <a:pt x="1302540" y="1195672"/>
                  <a:pt x="1362156" y="1153794"/>
                  <a:pt x="1413246" y="1085743"/>
                </a:cubicBezTo>
                <a:lnTo>
                  <a:pt x="1427664" y="1063062"/>
                </a:lnTo>
                <a:lnTo>
                  <a:pt x="1428074" y="1062602"/>
                </a:lnTo>
                <a:lnTo>
                  <a:pt x="1428163" y="1062641"/>
                </a:lnTo>
                <a:lnTo>
                  <a:pt x="1459288" y="1112065"/>
                </a:lnTo>
                <a:cubicBezTo>
                  <a:pt x="1641561" y="1447089"/>
                  <a:pt x="1716841" y="2117136"/>
                  <a:pt x="2009683" y="211713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3" name="Google Shape;63;p10"/>
          <p:cNvSpPr/>
          <p:nvPr/>
        </p:nvSpPr>
        <p:spPr>
          <a:xfrm>
            <a:off x="8335" y="4461584"/>
            <a:ext cx="12175348" cy="1200790"/>
          </a:xfrm>
          <a:custGeom>
            <a:avLst/>
            <a:gdLst/>
            <a:ahLst/>
            <a:cxnLst/>
            <a:rect l="l" t="t" r="r" b="b"/>
            <a:pathLst>
              <a:path w="12175348" h="1200790" extrusionOk="0">
                <a:moveTo>
                  <a:pt x="8516100" y="1160806"/>
                </a:moveTo>
                <a:cubicBezTo>
                  <a:pt x="8415329" y="1160806"/>
                  <a:pt x="8364383" y="1170380"/>
                  <a:pt x="8313258" y="1179954"/>
                </a:cubicBezTo>
                <a:lnTo>
                  <a:pt x="8273261" y="1186291"/>
                </a:lnTo>
                <a:lnTo>
                  <a:pt x="8457737" y="1178046"/>
                </a:lnTo>
                <a:cubicBezTo>
                  <a:pt x="8528510" y="1176362"/>
                  <a:pt x="8609747" y="1177142"/>
                  <a:pt x="8719203" y="1183947"/>
                </a:cubicBezTo>
                <a:lnTo>
                  <a:pt x="8752901" y="1185291"/>
                </a:lnTo>
                <a:lnTo>
                  <a:pt x="8718684" y="1179874"/>
                </a:lnTo>
                <a:cubicBezTo>
                  <a:pt x="8667718" y="1170340"/>
                  <a:pt x="8616872" y="1160806"/>
                  <a:pt x="8516100" y="1160806"/>
                </a:cubicBezTo>
                <a:close/>
                <a:moveTo>
                  <a:pt x="4461652" y="1160806"/>
                </a:moveTo>
                <a:cubicBezTo>
                  <a:pt x="4360881" y="1160806"/>
                  <a:pt x="4309935" y="1170380"/>
                  <a:pt x="4258810" y="1179954"/>
                </a:cubicBezTo>
                <a:lnTo>
                  <a:pt x="4218813" y="1186292"/>
                </a:lnTo>
                <a:lnTo>
                  <a:pt x="4403290" y="1178046"/>
                </a:lnTo>
                <a:cubicBezTo>
                  <a:pt x="4474062" y="1176362"/>
                  <a:pt x="4555299" y="1177142"/>
                  <a:pt x="4664755" y="1183947"/>
                </a:cubicBezTo>
                <a:lnTo>
                  <a:pt x="4698454" y="1185291"/>
                </a:lnTo>
                <a:lnTo>
                  <a:pt x="4664237" y="1179874"/>
                </a:lnTo>
                <a:cubicBezTo>
                  <a:pt x="4613271" y="1170340"/>
                  <a:pt x="4562425" y="1160806"/>
                  <a:pt x="4461652" y="1160806"/>
                </a:cubicBezTo>
                <a:close/>
                <a:moveTo>
                  <a:pt x="407205" y="1160806"/>
                </a:moveTo>
                <a:cubicBezTo>
                  <a:pt x="306433" y="1160806"/>
                  <a:pt x="255487" y="1170380"/>
                  <a:pt x="204362" y="1179954"/>
                </a:cubicBezTo>
                <a:lnTo>
                  <a:pt x="164360" y="1186292"/>
                </a:lnTo>
                <a:lnTo>
                  <a:pt x="348843" y="1178046"/>
                </a:lnTo>
                <a:cubicBezTo>
                  <a:pt x="419616" y="1176362"/>
                  <a:pt x="500854" y="1177142"/>
                  <a:pt x="610310" y="1183947"/>
                </a:cubicBezTo>
                <a:lnTo>
                  <a:pt x="644005" y="1185291"/>
                </a:lnTo>
                <a:lnTo>
                  <a:pt x="609788" y="1179874"/>
                </a:lnTo>
                <a:cubicBezTo>
                  <a:pt x="558823" y="1170340"/>
                  <a:pt x="507977" y="1160806"/>
                  <a:pt x="407205" y="1160806"/>
                </a:cubicBezTo>
                <a:close/>
                <a:moveTo>
                  <a:pt x="10142841" y="1145057"/>
                </a:moveTo>
                <a:cubicBezTo>
                  <a:pt x="10042269" y="1145057"/>
                  <a:pt x="9991244" y="1158468"/>
                  <a:pt x="9940018" y="1171889"/>
                </a:cubicBezTo>
                <a:lnTo>
                  <a:pt x="9881886" y="1184789"/>
                </a:lnTo>
                <a:lnTo>
                  <a:pt x="9991042" y="1177449"/>
                </a:lnTo>
                <a:cubicBezTo>
                  <a:pt x="10038367" y="1174449"/>
                  <a:pt x="10087858" y="1172115"/>
                  <a:pt x="10142881" y="1172115"/>
                </a:cubicBezTo>
                <a:cubicBezTo>
                  <a:pt x="10243653" y="1172115"/>
                  <a:pt x="10294639" y="1176572"/>
                  <a:pt x="10345564" y="1181030"/>
                </a:cubicBezTo>
                <a:lnTo>
                  <a:pt x="10395690" y="1183238"/>
                </a:lnTo>
                <a:lnTo>
                  <a:pt x="10345025" y="1171679"/>
                </a:lnTo>
                <a:cubicBezTo>
                  <a:pt x="10223827" y="1139701"/>
                  <a:pt x="10141402" y="1144897"/>
                  <a:pt x="10142841" y="1145057"/>
                </a:cubicBezTo>
                <a:close/>
                <a:moveTo>
                  <a:pt x="6088393" y="1145057"/>
                </a:moveTo>
                <a:cubicBezTo>
                  <a:pt x="5987822" y="1145057"/>
                  <a:pt x="5936796" y="1158468"/>
                  <a:pt x="5885571" y="1171889"/>
                </a:cubicBezTo>
                <a:lnTo>
                  <a:pt x="5827438" y="1184789"/>
                </a:lnTo>
                <a:lnTo>
                  <a:pt x="5936594" y="1177449"/>
                </a:lnTo>
                <a:cubicBezTo>
                  <a:pt x="5983919" y="1174449"/>
                  <a:pt x="6033411" y="1172115"/>
                  <a:pt x="6088433" y="1172115"/>
                </a:cubicBezTo>
                <a:cubicBezTo>
                  <a:pt x="6189205" y="1172115"/>
                  <a:pt x="6240191" y="1176572"/>
                  <a:pt x="6291117" y="1181030"/>
                </a:cubicBezTo>
                <a:lnTo>
                  <a:pt x="6341242" y="1183238"/>
                </a:lnTo>
                <a:lnTo>
                  <a:pt x="6290577" y="1171679"/>
                </a:lnTo>
                <a:cubicBezTo>
                  <a:pt x="6169379" y="1139701"/>
                  <a:pt x="6086955" y="1144897"/>
                  <a:pt x="6088393" y="1145057"/>
                </a:cubicBezTo>
                <a:close/>
                <a:moveTo>
                  <a:pt x="2033945" y="1145057"/>
                </a:moveTo>
                <a:cubicBezTo>
                  <a:pt x="1933373" y="1145057"/>
                  <a:pt x="1882348" y="1158468"/>
                  <a:pt x="1831122" y="1171889"/>
                </a:cubicBezTo>
                <a:lnTo>
                  <a:pt x="1772989" y="1184789"/>
                </a:lnTo>
                <a:lnTo>
                  <a:pt x="1882148" y="1177449"/>
                </a:lnTo>
                <a:cubicBezTo>
                  <a:pt x="1929473" y="1174449"/>
                  <a:pt x="1978965" y="1172115"/>
                  <a:pt x="2033988" y="1172115"/>
                </a:cubicBezTo>
                <a:cubicBezTo>
                  <a:pt x="2134759" y="1172115"/>
                  <a:pt x="2185744" y="1176572"/>
                  <a:pt x="2236671" y="1181030"/>
                </a:cubicBezTo>
                <a:lnTo>
                  <a:pt x="2286793" y="1183238"/>
                </a:lnTo>
                <a:lnTo>
                  <a:pt x="2236129" y="1171679"/>
                </a:lnTo>
                <a:cubicBezTo>
                  <a:pt x="2114931" y="1139701"/>
                  <a:pt x="2032507" y="1144897"/>
                  <a:pt x="2033945" y="1145057"/>
                </a:cubicBezTo>
                <a:close/>
                <a:moveTo>
                  <a:pt x="8515860" y="1136334"/>
                </a:moveTo>
                <a:cubicBezTo>
                  <a:pt x="8489558" y="1139132"/>
                  <a:pt x="8437912" y="1129060"/>
                  <a:pt x="8313516" y="1168312"/>
                </a:cubicBezTo>
                <a:lnTo>
                  <a:pt x="8298185" y="1172143"/>
                </a:lnTo>
                <a:lnTo>
                  <a:pt x="8351326" y="1163329"/>
                </a:lnTo>
                <a:cubicBezTo>
                  <a:pt x="8391991" y="1156598"/>
                  <a:pt x="8439812" y="1151213"/>
                  <a:pt x="8516021" y="1151213"/>
                </a:cubicBezTo>
                <a:cubicBezTo>
                  <a:pt x="8584542" y="1150326"/>
                  <a:pt x="8652960" y="1156729"/>
                  <a:pt x="8720122" y="1170320"/>
                </a:cubicBezTo>
                <a:lnTo>
                  <a:pt x="8732634" y="1172224"/>
                </a:lnTo>
                <a:lnTo>
                  <a:pt x="8717643" y="1168312"/>
                </a:lnTo>
                <a:cubicBezTo>
                  <a:pt x="8652783" y="1145872"/>
                  <a:pt x="8584477" y="1135047"/>
                  <a:pt x="8515860" y="1136334"/>
                </a:cubicBezTo>
                <a:close/>
                <a:moveTo>
                  <a:pt x="4461412" y="1136334"/>
                </a:moveTo>
                <a:cubicBezTo>
                  <a:pt x="4435110" y="1139132"/>
                  <a:pt x="4383464" y="1129060"/>
                  <a:pt x="4259068" y="1168312"/>
                </a:cubicBezTo>
                <a:lnTo>
                  <a:pt x="4243738" y="1172143"/>
                </a:lnTo>
                <a:lnTo>
                  <a:pt x="4296878" y="1163329"/>
                </a:lnTo>
                <a:cubicBezTo>
                  <a:pt x="4337543" y="1156598"/>
                  <a:pt x="4385365" y="1151213"/>
                  <a:pt x="4461573" y="1151213"/>
                </a:cubicBezTo>
                <a:cubicBezTo>
                  <a:pt x="4530096" y="1150326"/>
                  <a:pt x="4598512" y="1156729"/>
                  <a:pt x="4665675" y="1170320"/>
                </a:cubicBezTo>
                <a:lnTo>
                  <a:pt x="4678187" y="1172224"/>
                </a:lnTo>
                <a:lnTo>
                  <a:pt x="4663196" y="1168312"/>
                </a:lnTo>
                <a:cubicBezTo>
                  <a:pt x="4598335" y="1145872"/>
                  <a:pt x="4530029" y="1135047"/>
                  <a:pt x="4461412" y="1136334"/>
                </a:cubicBezTo>
                <a:close/>
                <a:moveTo>
                  <a:pt x="406964" y="1136334"/>
                </a:moveTo>
                <a:cubicBezTo>
                  <a:pt x="380662" y="1139132"/>
                  <a:pt x="329016" y="1129060"/>
                  <a:pt x="204620" y="1168312"/>
                </a:cubicBezTo>
                <a:lnTo>
                  <a:pt x="184247" y="1173403"/>
                </a:lnTo>
                <a:lnTo>
                  <a:pt x="203363" y="1170360"/>
                </a:lnTo>
                <a:cubicBezTo>
                  <a:pt x="254369" y="1160787"/>
                  <a:pt x="305514" y="1151213"/>
                  <a:pt x="407125" y="1151213"/>
                </a:cubicBezTo>
                <a:cubicBezTo>
                  <a:pt x="475647" y="1150326"/>
                  <a:pt x="544065" y="1156729"/>
                  <a:pt x="611227" y="1170320"/>
                </a:cubicBezTo>
                <a:lnTo>
                  <a:pt x="623739" y="1172224"/>
                </a:lnTo>
                <a:lnTo>
                  <a:pt x="608748" y="1168312"/>
                </a:lnTo>
                <a:cubicBezTo>
                  <a:pt x="543888" y="1145872"/>
                  <a:pt x="475581" y="1135047"/>
                  <a:pt x="406964" y="1136334"/>
                </a:cubicBezTo>
                <a:close/>
                <a:moveTo>
                  <a:pt x="9329711" y="1122353"/>
                </a:moveTo>
                <a:cubicBezTo>
                  <a:pt x="9229139" y="1122353"/>
                  <a:pt x="9178253" y="1141500"/>
                  <a:pt x="9127108" y="1160647"/>
                </a:cubicBezTo>
                <a:lnTo>
                  <a:pt x="9054986" y="1183481"/>
                </a:lnTo>
                <a:lnTo>
                  <a:pt x="9121610" y="1178779"/>
                </a:lnTo>
                <a:cubicBezTo>
                  <a:pt x="9244643" y="1166906"/>
                  <a:pt x="9338059" y="1153053"/>
                  <a:pt x="9532733" y="1177471"/>
                </a:cubicBezTo>
                <a:lnTo>
                  <a:pt x="9602182" y="1182538"/>
                </a:lnTo>
                <a:lnTo>
                  <a:pt x="9531334" y="1160326"/>
                </a:lnTo>
                <a:cubicBezTo>
                  <a:pt x="9467529" y="1133681"/>
                  <a:pt x="9398840" y="1120745"/>
                  <a:pt x="9329711" y="1122353"/>
                </a:cubicBezTo>
                <a:close/>
                <a:moveTo>
                  <a:pt x="5275263" y="1122353"/>
                </a:moveTo>
                <a:cubicBezTo>
                  <a:pt x="5174691" y="1122353"/>
                  <a:pt x="5123806" y="1141500"/>
                  <a:pt x="5072660" y="1160647"/>
                </a:cubicBezTo>
                <a:lnTo>
                  <a:pt x="5000538" y="1183481"/>
                </a:lnTo>
                <a:lnTo>
                  <a:pt x="5067164" y="1178779"/>
                </a:lnTo>
                <a:cubicBezTo>
                  <a:pt x="5190198" y="1166906"/>
                  <a:pt x="5283613" y="1153053"/>
                  <a:pt x="5478286" y="1177471"/>
                </a:cubicBezTo>
                <a:lnTo>
                  <a:pt x="5547735" y="1182538"/>
                </a:lnTo>
                <a:lnTo>
                  <a:pt x="5476887" y="1160326"/>
                </a:lnTo>
                <a:cubicBezTo>
                  <a:pt x="5413082" y="1133681"/>
                  <a:pt x="5344392" y="1120745"/>
                  <a:pt x="5275263" y="1122353"/>
                </a:cubicBezTo>
                <a:close/>
                <a:moveTo>
                  <a:pt x="1220815" y="1122353"/>
                </a:moveTo>
                <a:cubicBezTo>
                  <a:pt x="1120243" y="1122353"/>
                  <a:pt x="1069358" y="1141500"/>
                  <a:pt x="1018212" y="1160647"/>
                </a:cubicBezTo>
                <a:lnTo>
                  <a:pt x="946090" y="1183481"/>
                </a:lnTo>
                <a:lnTo>
                  <a:pt x="1012717" y="1178779"/>
                </a:lnTo>
                <a:cubicBezTo>
                  <a:pt x="1135750" y="1166906"/>
                  <a:pt x="1229166" y="1153053"/>
                  <a:pt x="1423840" y="1177471"/>
                </a:cubicBezTo>
                <a:lnTo>
                  <a:pt x="1493286" y="1182538"/>
                </a:lnTo>
                <a:lnTo>
                  <a:pt x="1422439" y="1160326"/>
                </a:lnTo>
                <a:cubicBezTo>
                  <a:pt x="1358634" y="1133681"/>
                  <a:pt x="1289944" y="1120745"/>
                  <a:pt x="1220815" y="1122353"/>
                </a:cubicBezTo>
                <a:close/>
                <a:moveTo>
                  <a:pt x="11768783" y="1121872"/>
                </a:moveTo>
                <a:cubicBezTo>
                  <a:pt x="11668130" y="1121872"/>
                  <a:pt x="11617225" y="1141000"/>
                  <a:pt x="11566069" y="1160137"/>
                </a:cubicBezTo>
                <a:lnTo>
                  <a:pt x="11491168" y="1183843"/>
                </a:lnTo>
                <a:lnTo>
                  <a:pt x="11607395" y="1172648"/>
                </a:lnTo>
                <a:cubicBezTo>
                  <a:pt x="11657772" y="1167928"/>
                  <a:pt x="11710941" y="1164121"/>
                  <a:pt x="11769461" y="1164121"/>
                </a:cubicBezTo>
                <a:cubicBezTo>
                  <a:pt x="11845370" y="1164121"/>
                  <a:pt x="11892959" y="1167696"/>
                  <a:pt x="11933469" y="1172165"/>
                </a:cubicBezTo>
                <a:lnTo>
                  <a:pt x="12049920" y="1185011"/>
                </a:lnTo>
                <a:lnTo>
                  <a:pt x="11971185" y="1160087"/>
                </a:lnTo>
                <a:cubicBezTo>
                  <a:pt x="11920120" y="1140980"/>
                  <a:pt x="11869274" y="1121872"/>
                  <a:pt x="11768783" y="1121872"/>
                </a:cubicBezTo>
                <a:close/>
                <a:moveTo>
                  <a:pt x="7714335" y="1121872"/>
                </a:moveTo>
                <a:cubicBezTo>
                  <a:pt x="7613683" y="1121872"/>
                  <a:pt x="7562777" y="1141000"/>
                  <a:pt x="7511621" y="1160137"/>
                </a:cubicBezTo>
                <a:lnTo>
                  <a:pt x="7436721" y="1183843"/>
                </a:lnTo>
                <a:lnTo>
                  <a:pt x="7552948" y="1172648"/>
                </a:lnTo>
                <a:cubicBezTo>
                  <a:pt x="7603325" y="1167928"/>
                  <a:pt x="7656494" y="1164121"/>
                  <a:pt x="7715014" y="1164121"/>
                </a:cubicBezTo>
                <a:cubicBezTo>
                  <a:pt x="7790923" y="1164121"/>
                  <a:pt x="7838512" y="1167696"/>
                  <a:pt x="7879021" y="1172165"/>
                </a:cubicBezTo>
                <a:lnTo>
                  <a:pt x="7995108" y="1184971"/>
                </a:lnTo>
                <a:lnTo>
                  <a:pt x="7935995" y="1167215"/>
                </a:lnTo>
                <a:cubicBezTo>
                  <a:pt x="7877608" y="1146055"/>
                  <a:pt x="7827388" y="1121872"/>
                  <a:pt x="7714335" y="1121872"/>
                </a:cubicBezTo>
                <a:close/>
                <a:moveTo>
                  <a:pt x="3659887" y="1121872"/>
                </a:moveTo>
                <a:cubicBezTo>
                  <a:pt x="3559235" y="1121872"/>
                  <a:pt x="3508330" y="1141000"/>
                  <a:pt x="3457174" y="1160137"/>
                </a:cubicBezTo>
                <a:lnTo>
                  <a:pt x="3382273" y="1183843"/>
                </a:lnTo>
                <a:lnTo>
                  <a:pt x="3498501" y="1172648"/>
                </a:lnTo>
                <a:cubicBezTo>
                  <a:pt x="3548878" y="1167928"/>
                  <a:pt x="3602047" y="1164121"/>
                  <a:pt x="3660567" y="1164121"/>
                </a:cubicBezTo>
                <a:cubicBezTo>
                  <a:pt x="3736476" y="1164121"/>
                  <a:pt x="3784065" y="1167696"/>
                  <a:pt x="3824575" y="1172165"/>
                </a:cubicBezTo>
                <a:lnTo>
                  <a:pt x="3940660" y="1184970"/>
                </a:lnTo>
                <a:lnTo>
                  <a:pt x="3881548" y="1167215"/>
                </a:lnTo>
                <a:cubicBezTo>
                  <a:pt x="3823161" y="1146055"/>
                  <a:pt x="3772941" y="1121872"/>
                  <a:pt x="3659887" y="1121872"/>
                </a:cubicBezTo>
                <a:close/>
                <a:moveTo>
                  <a:pt x="8515700" y="1111491"/>
                </a:moveTo>
                <a:cubicBezTo>
                  <a:pt x="8489398" y="1115408"/>
                  <a:pt x="8438073" y="1101258"/>
                  <a:pt x="8313917" y="1155780"/>
                </a:cubicBezTo>
                <a:lnTo>
                  <a:pt x="8298950" y="1161764"/>
                </a:lnTo>
                <a:lnTo>
                  <a:pt x="8351067" y="1147377"/>
                </a:lnTo>
                <a:cubicBezTo>
                  <a:pt x="8391928" y="1136135"/>
                  <a:pt x="8439891" y="1127141"/>
                  <a:pt x="8515860" y="1127141"/>
                </a:cubicBezTo>
                <a:cubicBezTo>
                  <a:pt x="8542882" y="1130019"/>
                  <a:pt x="8594447" y="1119705"/>
                  <a:pt x="8720442" y="1159119"/>
                </a:cubicBezTo>
                <a:lnTo>
                  <a:pt x="8731252" y="1161826"/>
                </a:lnTo>
                <a:lnTo>
                  <a:pt x="8678925" y="1139721"/>
                </a:lnTo>
                <a:cubicBezTo>
                  <a:pt x="8638280" y="1124037"/>
                  <a:pt x="8590830" y="1111491"/>
                  <a:pt x="8515700" y="1111491"/>
                </a:cubicBezTo>
                <a:close/>
                <a:moveTo>
                  <a:pt x="4461253" y="1111491"/>
                </a:moveTo>
                <a:cubicBezTo>
                  <a:pt x="4434951" y="1115408"/>
                  <a:pt x="4383626" y="1101258"/>
                  <a:pt x="4259470" y="1155780"/>
                </a:cubicBezTo>
                <a:lnTo>
                  <a:pt x="4244501" y="1161764"/>
                </a:lnTo>
                <a:lnTo>
                  <a:pt x="4296619" y="1147377"/>
                </a:lnTo>
                <a:cubicBezTo>
                  <a:pt x="4337480" y="1136135"/>
                  <a:pt x="4385444" y="1127141"/>
                  <a:pt x="4461412" y="1127141"/>
                </a:cubicBezTo>
                <a:cubicBezTo>
                  <a:pt x="4488434" y="1130019"/>
                  <a:pt x="4539999" y="1119705"/>
                  <a:pt x="4665994" y="1159119"/>
                </a:cubicBezTo>
                <a:lnTo>
                  <a:pt x="4676805" y="1161826"/>
                </a:lnTo>
                <a:lnTo>
                  <a:pt x="4624477" y="1139721"/>
                </a:lnTo>
                <a:cubicBezTo>
                  <a:pt x="4583833" y="1124037"/>
                  <a:pt x="4536382" y="1111491"/>
                  <a:pt x="4461253" y="1111491"/>
                </a:cubicBezTo>
                <a:close/>
                <a:moveTo>
                  <a:pt x="406806" y="1111491"/>
                </a:moveTo>
                <a:cubicBezTo>
                  <a:pt x="380504" y="1115408"/>
                  <a:pt x="329179" y="1101258"/>
                  <a:pt x="205022" y="1155780"/>
                </a:cubicBezTo>
                <a:lnTo>
                  <a:pt x="178888" y="1165487"/>
                </a:lnTo>
                <a:lnTo>
                  <a:pt x="202902" y="1159120"/>
                </a:lnTo>
                <a:cubicBezTo>
                  <a:pt x="254168" y="1143130"/>
                  <a:pt x="305673" y="1127141"/>
                  <a:pt x="406964" y="1127141"/>
                </a:cubicBezTo>
                <a:cubicBezTo>
                  <a:pt x="433986" y="1130019"/>
                  <a:pt x="485551" y="1119705"/>
                  <a:pt x="611546" y="1159119"/>
                </a:cubicBezTo>
                <a:lnTo>
                  <a:pt x="622358" y="1161826"/>
                </a:lnTo>
                <a:lnTo>
                  <a:pt x="570030" y="1139721"/>
                </a:lnTo>
                <a:cubicBezTo>
                  <a:pt x="529385" y="1124037"/>
                  <a:pt x="481935" y="1111491"/>
                  <a:pt x="406806" y="1111491"/>
                </a:cubicBezTo>
                <a:close/>
                <a:moveTo>
                  <a:pt x="10141961" y="1110352"/>
                </a:moveTo>
                <a:cubicBezTo>
                  <a:pt x="10029537" y="1110352"/>
                  <a:pt x="9979061" y="1138658"/>
                  <a:pt x="9920316" y="1163425"/>
                </a:cubicBezTo>
                <a:lnTo>
                  <a:pt x="9897164" y="1171519"/>
                </a:lnTo>
                <a:lnTo>
                  <a:pt x="9938340" y="1162356"/>
                </a:lnTo>
                <a:cubicBezTo>
                  <a:pt x="9989565" y="1148935"/>
                  <a:pt x="10040991" y="1135504"/>
                  <a:pt x="10142362" y="1135464"/>
                </a:cubicBezTo>
                <a:cubicBezTo>
                  <a:pt x="10243653" y="1135464"/>
                  <a:pt x="10294858" y="1148855"/>
                  <a:pt x="10345894" y="1162246"/>
                </a:cubicBezTo>
                <a:lnTo>
                  <a:pt x="10392361" y="1172595"/>
                </a:lnTo>
                <a:lnTo>
                  <a:pt x="10343424" y="1154642"/>
                </a:lnTo>
                <a:cubicBezTo>
                  <a:pt x="10293858" y="1132816"/>
                  <a:pt x="10242692" y="1110352"/>
                  <a:pt x="10141961" y="1110352"/>
                </a:cubicBezTo>
                <a:close/>
                <a:moveTo>
                  <a:pt x="6087513" y="1110352"/>
                </a:moveTo>
                <a:cubicBezTo>
                  <a:pt x="5975090" y="1110352"/>
                  <a:pt x="5924614" y="1138658"/>
                  <a:pt x="5865868" y="1163425"/>
                </a:cubicBezTo>
                <a:lnTo>
                  <a:pt x="5842717" y="1171518"/>
                </a:lnTo>
                <a:lnTo>
                  <a:pt x="5883892" y="1162356"/>
                </a:lnTo>
                <a:cubicBezTo>
                  <a:pt x="5935118" y="1148935"/>
                  <a:pt x="5986543" y="1135504"/>
                  <a:pt x="6087914" y="1135464"/>
                </a:cubicBezTo>
                <a:cubicBezTo>
                  <a:pt x="6189205" y="1135464"/>
                  <a:pt x="6240410" y="1148855"/>
                  <a:pt x="6291446" y="1162246"/>
                </a:cubicBezTo>
                <a:lnTo>
                  <a:pt x="6337915" y="1172596"/>
                </a:lnTo>
                <a:lnTo>
                  <a:pt x="6288977" y="1154642"/>
                </a:lnTo>
                <a:cubicBezTo>
                  <a:pt x="6239410" y="1132816"/>
                  <a:pt x="6188245" y="1110352"/>
                  <a:pt x="6087513" y="1110352"/>
                </a:cubicBezTo>
                <a:close/>
                <a:moveTo>
                  <a:pt x="2033065" y="1110352"/>
                </a:moveTo>
                <a:cubicBezTo>
                  <a:pt x="1920641" y="1110352"/>
                  <a:pt x="1870166" y="1138658"/>
                  <a:pt x="1811420" y="1163425"/>
                </a:cubicBezTo>
                <a:lnTo>
                  <a:pt x="1788269" y="1171518"/>
                </a:lnTo>
                <a:lnTo>
                  <a:pt x="1829444" y="1162356"/>
                </a:lnTo>
                <a:cubicBezTo>
                  <a:pt x="1880669" y="1148935"/>
                  <a:pt x="1932095" y="1135504"/>
                  <a:pt x="2033466" y="1135464"/>
                </a:cubicBezTo>
                <a:cubicBezTo>
                  <a:pt x="2134758" y="1135464"/>
                  <a:pt x="2185963" y="1148855"/>
                  <a:pt x="2236999" y="1162246"/>
                </a:cubicBezTo>
                <a:lnTo>
                  <a:pt x="2283467" y="1172596"/>
                </a:lnTo>
                <a:lnTo>
                  <a:pt x="2234529" y="1154642"/>
                </a:lnTo>
                <a:cubicBezTo>
                  <a:pt x="2184963" y="1132816"/>
                  <a:pt x="2133797" y="1110352"/>
                  <a:pt x="2033065" y="1110352"/>
                </a:cubicBezTo>
                <a:close/>
                <a:moveTo>
                  <a:pt x="7964162" y="1107612"/>
                </a:moveTo>
                <a:lnTo>
                  <a:pt x="7969048" y="1114053"/>
                </a:lnTo>
                <a:lnTo>
                  <a:pt x="7969592" y="1114579"/>
                </a:lnTo>
                <a:close/>
                <a:moveTo>
                  <a:pt x="3909699" y="1107591"/>
                </a:moveTo>
                <a:lnTo>
                  <a:pt x="3914601" y="1114053"/>
                </a:lnTo>
                <a:lnTo>
                  <a:pt x="3915146" y="1114581"/>
                </a:lnTo>
                <a:close/>
                <a:moveTo>
                  <a:pt x="10363715" y="1092801"/>
                </a:moveTo>
                <a:lnTo>
                  <a:pt x="10386110" y="1117424"/>
                </a:lnTo>
                <a:lnTo>
                  <a:pt x="10392009" y="1122491"/>
                </a:lnTo>
                <a:close/>
                <a:moveTo>
                  <a:pt x="6309260" y="1092793"/>
                </a:moveTo>
                <a:lnTo>
                  <a:pt x="6331663" y="1117424"/>
                </a:lnTo>
                <a:lnTo>
                  <a:pt x="6337562" y="1122492"/>
                </a:lnTo>
                <a:close/>
                <a:moveTo>
                  <a:pt x="2254807" y="1092787"/>
                </a:moveTo>
                <a:lnTo>
                  <a:pt x="2277216" y="1117424"/>
                </a:lnTo>
                <a:lnTo>
                  <a:pt x="2283117" y="1122494"/>
                </a:lnTo>
                <a:close/>
                <a:moveTo>
                  <a:pt x="8515501" y="1085989"/>
                </a:moveTo>
                <a:cubicBezTo>
                  <a:pt x="8489519" y="1090865"/>
                  <a:pt x="8437873" y="1072957"/>
                  <a:pt x="8314197" y="1142830"/>
                </a:cubicBezTo>
                <a:lnTo>
                  <a:pt x="8292380" y="1154045"/>
                </a:lnTo>
                <a:lnTo>
                  <a:pt x="8330534" y="1138218"/>
                </a:lnTo>
                <a:cubicBezTo>
                  <a:pt x="8376208" y="1118989"/>
                  <a:pt x="8426886" y="1101896"/>
                  <a:pt x="8515621" y="1101896"/>
                </a:cubicBezTo>
                <a:cubicBezTo>
                  <a:pt x="8540883" y="1105654"/>
                  <a:pt x="8594767" y="1091584"/>
                  <a:pt x="8720602" y="1146827"/>
                </a:cubicBezTo>
                <a:lnTo>
                  <a:pt x="8730302" y="1150429"/>
                </a:lnTo>
                <a:lnTo>
                  <a:pt x="8678652" y="1122262"/>
                </a:lnTo>
                <a:cubicBezTo>
                  <a:pt x="8638189" y="1102110"/>
                  <a:pt x="8590870" y="1085989"/>
                  <a:pt x="8515501" y="1085989"/>
                </a:cubicBezTo>
                <a:close/>
                <a:moveTo>
                  <a:pt x="4461053" y="1085989"/>
                </a:moveTo>
                <a:cubicBezTo>
                  <a:pt x="4435072" y="1090865"/>
                  <a:pt x="4383426" y="1072957"/>
                  <a:pt x="4259750" y="1142830"/>
                </a:cubicBezTo>
                <a:lnTo>
                  <a:pt x="4237932" y="1154046"/>
                </a:lnTo>
                <a:lnTo>
                  <a:pt x="4276086" y="1138218"/>
                </a:lnTo>
                <a:cubicBezTo>
                  <a:pt x="4321760" y="1118989"/>
                  <a:pt x="4372438" y="1101896"/>
                  <a:pt x="4461174" y="1101896"/>
                </a:cubicBezTo>
                <a:cubicBezTo>
                  <a:pt x="4486436" y="1105654"/>
                  <a:pt x="4540320" y="1091584"/>
                  <a:pt x="4666155" y="1146827"/>
                </a:cubicBezTo>
                <a:lnTo>
                  <a:pt x="4675855" y="1150430"/>
                </a:lnTo>
                <a:lnTo>
                  <a:pt x="4624205" y="1122262"/>
                </a:lnTo>
                <a:cubicBezTo>
                  <a:pt x="4583742" y="1102110"/>
                  <a:pt x="4536422" y="1085989"/>
                  <a:pt x="4461053" y="1085989"/>
                </a:cubicBezTo>
                <a:close/>
                <a:moveTo>
                  <a:pt x="406606" y="1085989"/>
                </a:moveTo>
                <a:cubicBezTo>
                  <a:pt x="380624" y="1090865"/>
                  <a:pt x="328978" y="1072957"/>
                  <a:pt x="205302" y="1142830"/>
                </a:cubicBezTo>
                <a:lnTo>
                  <a:pt x="181126" y="1154378"/>
                </a:lnTo>
                <a:lnTo>
                  <a:pt x="202273" y="1146547"/>
                </a:lnTo>
                <a:cubicBezTo>
                  <a:pt x="253609" y="1124221"/>
                  <a:pt x="305314" y="1101896"/>
                  <a:pt x="406726" y="1101896"/>
                </a:cubicBezTo>
                <a:cubicBezTo>
                  <a:pt x="431988" y="1105654"/>
                  <a:pt x="485872" y="1091584"/>
                  <a:pt x="611706" y="1146827"/>
                </a:cubicBezTo>
                <a:lnTo>
                  <a:pt x="621409" y="1150430"/>
                </a:lnTo>
                <a:lnTo>
                  <a:pt x="569757" y="1122262"/>
                </a:lnTo>
                <a:cubicBezTo>
                  <a:pt x="529294" y="1102110"/>
                  <a:pt x="481975" y="1085989"/>
                  <a:pt x="406606" y="1085989"/>
                </a:cubicBezTo>
                <a:close/>
                <a:moveTo>
                  <a:pt x="10141882" y="1075275"/>
                </a:moveTo>
                <a:cubicBezTo>
                  <a:pt x="10028244" y="1075275"/>
                  <a:pt x="9978653" y="1114913"/>
                  <a:pt x="9920502" y="1149596"/>
                </a:cubicBezTo>
                <a:lnTo>
                  <a:pt x="9898882" y="1160247"/>
                </a:lnTo>
                <a:lnTo>
                  <a:pt x="9937059" y="1146247"/>
                </a:lnTo>
                <a:cubicBezTo>
                  <a:pt x="9987505" y="1124102"/>
                  <a:pt x="10039630" y="1101159"/>
                  <a:pt x="10142121" y="1101159"/>
                </a:cubicBezTo>
                <a:cubicBezTo>
                  <a:pt x="10243333" y="1101159"/>
                  <a:pt x="10294778" y="1123484"/>
                  <a:pt x="10345983" y="1145809"/>
                </a:cubicBezTo>
                <a:lnTo>
                  <a:pt x="10381398" y="1158935"/>
                </a:lnTo>
                <a:lnTo>
                  <a:pt x="10342865" y="1137233"/>
                </a:lnTo>
                <a:cubicBezTo>
                  <a:pt x="10291140" y="1105255"/>
                  <a:pt x="10242294" y="1075275"/>
                  <a:pt x="10141882" y="1075275"/>
                </a:cubicBezTo>
                <a:close/>
                <a:moveTo>
                  <a:pt x="6087434" y="1075275"/>
                </a:moveTo>
                <a:cubicBezTo>
                  <a:pt x="5973796" y="1075275"/>
                  <a:pt x="5924206" y="1114913"/>
                  <a:pt x="5866055" y="1149596"/>
                </a:cubicBezTo>
                <a:lnTo>
                  <a:pt x="5844436" y="1160247"/>
                </a:lnTo>
                <a:lnTo>
                  <a:pt x="5882611" y="1146247"/>
                </a:lnTo>
                <a:cubicBezTo>
                  <a:pt x="5933057" y="1124102"/>
                  <a:pt x="5985182" y="1101159"/>
                  <a:pt x="6087674" y="1101159"/>
                </a:cubicBezTo>
                <a:cubicBezTo>
                  <a:pt x="6188885" y="1101159"/>
                  <a:pt x="6240330" y="1123484"/>
                  <a:pt x="6291535" y="1145809"/>
                </a:cubicBezTo>
                <a:lnTo>
                  <a:pt x="6326952" y="1158936"/>
                </a:lnTo>
                <a:lnTo>
                  <a:pt x="6288418" y="1137233"/>
                </a:lnTo>
                <a:cubicBezTo>
                  <a:pt x="6236692" y="1105255"/>
                  <a:pt x="6187846" y="1075275"/>
                  <a:pt x="6087434" y="1075275"/>
                </a:cubicBezTo>
                <a:close/>
                <a:moveTo>
                  <a:pt x="2032987" y="1075275"/>
                </a:moveTo>
                <a:cubicBezTo>
                  <a:pt x="1919349" y="1075275"/>
                  <a:pt x="1869758" y="1114913"/>
                  <a:pt x="1811607" y="1149596"/>
                </a:cubicBezTo>
                <a:lnTo>
                  <a:pt x="1789989" y="1160246"/>
                </a:lnTo>
                <a:lnTo>
                  <a:pt x="1828163" y="1146247"/>
                </a:lnTo>
                <a:cubicBezTo>
                  <a:pt x="1878609" y="1124102"/>
                  <a:pt x="1930734" y="1101159"/>
                  <a:pt x="2033225" y="1101159"/>
                </a:cubicBezTo>
                <a:cubicBezTo>
                  <a:pt x="2134437" y="1101159"/>
                  <a:pt x="2185883" y="1123484"/>
                  <a:pt x="2237088" y="1145809"/>
                </a:cubicBezTo>
                <a:lnTo>
                  <a:pt x="2272504" y="1158935"/>
                </a:lnTo>
                <a:lnTo>
                  <a:pt x="2233971" y="1137233"/>
                </a:lnTo>
                <a:cubicBezTo>
                  <a:pt x="2182246" y="1105255"/>
                  <a:pt x="2133398" y="1075275"/>
                  <a:pt x="2032987" y="1075275"/>
                </a:cubicBezTo>
                <a:close/>
                <a:moveTo>
                  <a:pt x="9328990" y="1072377"/>
                </a:moveTo>
                <a:cubicBezTo>
                  <a:pt x="9215352" y="1072377"/>
                  <a:pt x="9165762" y="1112850"/>
                  <a:pt x="9107610" y="1148264"/>
                </a:cubicBezTo>
                <a:lnTo>
                  <a:pt x="9062086" y="1171164"/>
                </a:lnTo>
                <a:lnTo>
                  <a:pt x="9125259" y="1151083"/>
                </a:lnTo>
                <a:cubicBezTo>
                  <a:pt x="9176394" y="1131946"/>
                  <a:pt x="9227779" y="1112799"/>
                  <a:pt x="9329390" y="1112759"/>
                </a:cubicBezTo>
                <a:cubicBezTo>
                  <a:pt x="9430762" y="1112759"/>
                  <a:pt x="9482047" y="1131866"/>
                  <a:pt x="9533113" y="1150974"/>
                </a:cubicBezTo>
                <a:lnTo>
                  <a:pt x="9595713" y="1170869"/>
                </a:lnTo>
                <a:lnTo>
                  <a:pt x="9550119" y="1147979"/>
                </a:lnTo>
                <a:cubicBezTo>
                  <a:pt x="9492064" y="1112698"/>
                  <a:pt x="9442538" y="1072377"/>
                  <a:pt x="9328990" y="1072377"/>
                </a:cubicBezTo>
                <a:close/>
                <a:moveTo>
                  <a:pt x="5274542" y="1072377"/>
                </a:moveTo>
                <a:cubicBezTo>
                  <a:pt x="5160905" y="1072377"/>
                  <a:pt x="5111314" y="1112850"/>
                  <a:pt x="5053163" y="1148264"/>
                </a:cubicBezTo>
                <a:lnTo>
                  <a:pt x="5007640" y="1171164"/>
                </a:lnTo>
                <a:lnTo>
                  <a:pt x="5070811" y="1151083"/>
                </a:lnTo>
                <a:cubicBezTo>
                  <a:pt x="5121947" y="1131946"/>
                  <a:pt x="5173332" y="1112799"/>
                  <a:pt x="5274943" y="1112759"/>
                </a:cubicBezTo>
                <a:cubicBezTo>
                  <a:pt x="5376315" y="1112759"/>
                  <a:pt x="5427600" y="1131866"/>
                  <a:pt x="5478666" y="1150974"/>
                </a:cubicBezTo>
                <a:lnTo>
                  <a:pt x="5541268" y="1170869"/>
                </a:lnTo>
                <a:lnTo>
                  <a:pt x="5495672" y="1147979"/>
                </a:lnTo>
                <a:cubicBezTo>
                  <a:pt x="5437617" y="1112698"/>
                  <a:pt x="5388091" y="1072377"/>
                  <a:pt x="5274542" y="1072377"/>
                </a:cubicBezTo>
                <a:close/>
                <a:moveTo>
                  <a:pt x="1220094" y="1072377"/>
                </a:moveTo>
                <a:cubicBezTo>
                  <a:pt x="1106456" y="1072377"/>
                  <a:pt x="1056866" y="1112850"/>
                  <a:pt x="998715" y="1148264"/>
                </a:cubicBezTo>
                <a:lnTo>
                  <a:pt x="953192" y="1171164"/>
                </a:lnTo>
                <a:lnTo>
                  <a:pt x="1016364" y="1151083"/>
                </a:lnTo>
                <a:cubicBezTo>
                  <a:pt x="1067499" y="1131946"/>
                  <a:pt x="1118884" y="1112799"/>
                  <a:pt x="1220495" y="1112759"/>
                </a:cubicBezTo>
                <a:cubicBezTo>
                  <a:pt x="1321867" y="1112759"/>
                  <a:pt x="1373153" y="1131866"/>
                  <a:pt x="1424218" y="1150974"/>
                </a:cubicBezTo>
                <a:lnTo>
                  <a:pt x="1486819" y="1170869"/>
                </a:lnTo>
                <a:lnTo>
                  <a:pt x="1441224" y="1147979"/>
                </a:lnTo>
                <a:cubicBezTo>
                  <a:pt x="1383169" y="1112698"/>
                  <a:pt x="1333643" y="1072377"/>
                  <a:pt x="1220094" y="1072377"/>
                </a:cubicBezTo>
                <a:close/>
                <a:moveTo>
                  <a:pt x="11768781" y="1071578"/>
                </a:moveTo>
                <a:cubicBezTo>
                  <a:pt x="11655098" y="1071578"/>
                  <a:pt x="11605514" y="1112051"/>
                  <a:pt x="11547362" y="1147465"/>
                </a:cubicBezTo>
                <a:lnTo>
                  <a:pt x="11502419" y="1170071"/>
                </a:lnTo>
                <a:lnTo>
                  <a:pt x="11563801" y="1150813"/>
                </a:lnTo>
                <a:cubicBezTo>
                  <a:pt x="11628693" y="1123807"/>
                  <a:pt x="11698518" y="1110680"/>
                  <a:pt x="11768783" y="1112279"/>
                </a:cubicBezTo>
                <a:cubicBezTo>
                  <a:pt x="11870154" y="1112279"/>
                  <a:pt x="11921439" y="1131386"/>
                  <a:pt x="11972505" y="1150493"/>
                </a:cubicBezTo>
                <a:lnTo>
                  <a:pt x="12035985" y="1170668"/>
                </a:lnTo>
                <a:lnTo>
                  <a:pt x="11989924" y="1147465"/>
                </a:lnTo>
                <a:cubicBezTo>
                  <a:pt x="11931855" y="1112051"/>
                  <a:pt x="11882329" y="1071578"/>
                  <a:pt x="11768781" y="1071578"/>
                </a:cubicBezTo>
                <a:close/>
                <a:moveTo>
                  <a:pt x="7714333" y="1071578"/>
                </a:moveTo>
                <a:cubicBezTo>
                  <a:pt x="7600651" y="1071578"/>
                  <a:pt x="7551066" y="1112051"/>
                  <a:pt x="7492914" y="1147465"/>
                </a:cubicBezTo>
                <a:lnTo>
                  <a:pt x="7447972" y="1170071"/>
                </a:lnTo>
                <a:lnTo>
                  <a:pt x="7509353" y="1150813"/>
                </a:lnTo>
                <a:cubicBezTo>
                  <a:pt x="7574245" y="1123807"/>
                  <a:pt x="7644070" y="1110680"/>
                  <a:pt x="7714335" y="1112279"/>
                </a:cubicBezTo>
                <a:cubicBezTo>
                  <a:pt x="7866392" y="1112279"/>
                  <a:pt x="7905756" y="1155270"/>
                  <a:pt x="8000724" y="1176765"/>
                </a:cubicBezTo>
                <a:lnTo>
                  <a:pt x="8002097" y="1176902"/>
                </a:lnTo>
                <a:lnTo>
                  <a:pt x="7965559" y="1164539"/>
                </a:lnTo>
                <a:cubicBezTo>
                  <a:pt x="7892138" y="1126666"/>
                  <a:pt x="7846807" y="1071578"/>
                  <a:pt x="7714333" y="1071578"/>
                </a:cubicBezTo>
                <a:close/>
                <a:moveTo>
                  <a:pt x="3659886" y="1071578"/>
                </a:moveTo>
                <a:cubicBezTo>
                  <a:pt x="3546203" y="1071578"/>
                  <a:pt x="3496619" y="1112051"/>
                  <a:pt x="3438467" y="1147465"/>
                </a:cubicBezTo>
                <a:lnTo>
                  <a:pt x="3393524" y="1170071"/>
                </a:lnTo>
                <a:lnTo>
                  <a:pt x="3454906" y="1150813"/>
                </a:lnTo>
                <a:cubicBezTo>
                  <a:pt x="3519797" y="1123807"/>
                  <a:pt x="3589622" y="1110680"/>
                  <a:pt x="3659887" y="1112279"/>
                </a:cubicBezTo>
                <a:cubicBezTo>
                  <a:pt x="3811944" y="1112279"/>
                  <a:pt x="3851308" y="1155270"/>
                  <a:pt x="3946276" y="1176765"/>
                </a:cubicBezTo>
                <a:lnTo>
                  <a:pt x="3947650" y="1176902"/>
                </a:lnTo>
                <a:lnTo>
                  <a:pt x="3911112" y="1164539"/>
                </a:lnTo>
                <a:cubicBezTo>
                  <a:pt x="3837690" y="1126666"/>
                  <a:pt x="3792359" y="1071578"/>
                  <a:pt x="3659886" y="1071578"/>
                </a:cubicBezTo>
                <a:close/>
                <a:moveTo>
                  <a:pt x="8516140" y="1060485"/>
                </a:moveTo>
                <a:cubicBezTo>
                  <a:pt x="8438742" y="1060516"/>
                  <a:pt x="8390973" y="1081084"/>
                  <a:pt x="8349986" y="1106461"/>
                </a:cubicBezTo>
                <a:lnTo>
                  <a:pt x="8304727" y="1136793"/>
                </a:lnTo>
                <a:lnTo>
                  <a:pt x="8330335" y="1123089"/>
                </a:lnTo>
                <a:cubicBezTo>
                  <a:pt x="8375857" y="1098368"/>
                  <a:pt x="8426461" y="1076394"/>
                  <a:pt x="8515581" y="1076394"/>
                </a:cubicBezTo>
                <a:cubicBezTo>
                  <a:pt x="8542043" y="1081351"/>
                  <a:pt x="8594727" y="1063044"/>
                  <a:pt x="8720962" y="1134276"/>
                </a:cubicBezTo>
                <a:lnTo>
                  <a:pt x="8728965" y="1138097"/>
                </a:lnTo>
                <a:lnTo>
                  <a:pt x="8679333" y="1104853"/>
                </a:lnTo>
                <a:cubicBezTo>
                  <a:pt x="8639020" y="1080204"/>
                  <a:pt x="8591779" y="1060485"/>
                  <a:pt x="8516140" y="1060485"/>
                </a:cubicBezTo>
                <a:close/>
                <a:moveTo>
                  <a:pt x="4461693" y="1060485"/>
                </a:moveTo>
                <a:cubicBezTo>
                  <a:pt x="4384295" y="1060516"/>
                  <a:pt x="4336526" y="1081084"/>
                  <a:pt x="4295539" y="1106461"/>
                </a:cubicBezTo>
                <a:lnTo>
                  <a:pt x="4250281" y="1136792"/>
                </a:lnTo>
                <a:lnTo>
                  <a:pt x="4275887" y="1123089"/>
                </a:lnTo>
                <a:cubicBezTo>
                  <a:pt x="4321409" y="1098368"/>
                  <a:pt x="4372013" y="1076394"/>
                  <a:pt x="4461133" y="1076394"/>
                </a:cubicBezTo>
                <a:cubicBezTo>
                  <a:pt x="4487597" y="1081351"/>
                  <a:pt x="4540279" y="1063044"/>
                  <a:pt x="4666515" y="1134276"/>
                </a:cubicBezTo>
                <a:lnTo>
                  <a:pt x="4674519" y="1138098"/>
                </a:lnTo>
                <a:lnTo>
                  <a:pt x="4624887" y="1104853"/>
                </a:lnTo>
                <a:cubicBezTo>
                  <a:pt x="4584573" y="1080204"/>
                  <a:pt x="4537333" y="1060485"/>
                  <a:pt x="4461693" y="1060485"/>
                </a:cubicBezTo>
                <a:close/>
                <a:moveTo>
                  <a:pt x="407246" y="1060485"/>
                </a:moveTo>
                <a:cubicBezTo>
                  <a:pt x="331427" y="1060515"/>
                  <a:pt x="284040" y="1080253"/>
                  <a:pt x="243610" y="1104913"/>
                </a:cubicBezTo>
                <a:lnTo>
                  <a:pt x="196000" y="1136729"/>
                </a:lnTo>
                <a:lnTo>
                  <a:pt x="202144" y="1133796"/>
                </a:lnTo>
                <a:cubicBezTo>
                  <a:pt x="253289" y="1105095"/>
                  <a:pt x="304834" y="1076394"/>
                  <a:pt x="406686" y="1076394"/>
                </a:cubicBezTo>
                <a:cubicBezTo>
                  <a:pt x="433148" y="1081351"/>
                  <a:pt x="485832" y="1063044"/>
                  <a:pt x="612067" y="1134276"/>
                </a:cubicBezTo>
                <a:lnTo>
                  <a:pt x="620073" y="1138098"/>
                </a:lnTo>
                <a:lnTo>
                  <a:pt x="570439" y="1104853"/>
                </a:lnTo>
                <a:cubicBezTo>
                  <a:pt x="530126" y="1080204"/>
                  <a:pt x="482885" y="1060485"/>
                  <a:pt x="407246" y="1060485"/>
                </a:cubicBezTo>
                <a:close/>
                <a:moveTo>
                  <a:pt x="10141761" y="1039539"/>
                </a:moveTo>
                <a:cubicBezTo>
                  <a:pt x="10028213" y="1039539"/>
                  <a:pt x="9978789" y="1090484"/>
                  <a:pt x="9920666" y="1135061"/>
                </a:cubicBezTo>
                <a:lnTo>
                  <a:pt x="9901803" y="1147001"/>
                </a:lnTo>
                <a:lnTo>
                  <a:pt x="9937440" y="1128359"/>
                </a:lnTo>
                <a:cubicBezTo>
                  <a:pt x="9988226" y="1097061"/>
                  <a:pt x="10039391" y="1065762"/>
                  <a:pt x="10141962" y="1065762"/>
                </a:cubicBezTo>
                <a:cubicBezTo>
                  <a:pt x="10244412" y="1065762"/>
                  <a:pt x="10295558" y="1097041"/>
                  <a:pt x="10346323" y="1128319"/>
                </a:cubicBezTo>
                <a:lnTo>
                  <a:pt x="10380015" y="1145941"/>
                </a:lnTo>
                <a:lnTo>
                  <a:pt x="10362767" y="1135014"/>
                </a:lnTo>
                <a:cubicBezTo>
                  <a:pt x="10304737" y="1090459"/>
                  <a:pt x="10255399" y="1039539"/>
                  <a:pt x="10141761" y="1039539"/>
                </a:cubicBezTo>
                <a:close/>
                <a:moveTo>
                  <a:pt x="6087314" y="1039539"/>
                </a:moveTo>
                <a:cubicBezTo>
                  <a:pt x="5973766" y="1039539"/>
                  <a:pt x="5924342" y="1090484"/>
                  <a:pt x="5866219" y="1135061"/>
                </a:cubicBezTo>
                <a:lnTo>
                  <a:pt x="5847357" y="1147001"/>
                </a:lnTo>
                <a:lnTo>
                  <a:pt x="5882992" y="1128359"/>
                </a:lnTo>
                <a:cubicBezTo>
                  <a:pt x="5933778" y="1097061"/>
                  <a:pt x="5984943" y="1065762"/>
                  <a:pt x="6087514" y="1065762"/>
                </a:cubicBezTo>
                <a:cubicBezTo>
                  <a:pt x="6189965" y="1065762"/>
                  <a:pt x="6241110" y="1097041"/>
                  <a:pt x="6291876" y="1128319"/>
                </a:cubicBezTo>
                <a:lnTo>
                  <a:pt x="6325567" y="1145941"/>
                </a:lnTo>
                <a:lnTo>
                  <a:pt x="6308319" y="1135014"/>
                </a:lnTo>
                <a:cubicBezTo>
                  <a:pt x="6250289" y="1090459"/>
                  <a:pt x="6200952" y="1039539"/>
                  <a:pt x="6087314" y="1039539"/>
                </a:cubicBezTo>
                <a:close/>
                <a:moveTo>
                  <a:pt x="2032867" y="1039539"/>
                </a:moveTo>
                <a:cubicBezTo>
                  <a:pt x="1919318" y="1039539"/>
                  <a:pt x="1869894" y="1090484"/>
                  <a:pt x="1811771" y="1135061"/>
                </a:cubicBezTo>
                <a:lnTo>
                  <a:pt x="1792909" y="1147000"/>
                </a:lnTo>
                <a:lnTo>
                  <a:pt x="1828544" y="1128359"/>
                </a:lnTo>
                <a:cubicBezTo>
                  <a:pt x="1879330" y="1097061"/>
                  <a:pt x="1930496" y="1065762"/>
                  <a:pt x="2033067" y="1065762"/>
                </a:cubicBezTo>
                <a:cubicBezTo>
                  <a:pt x="2135518" y="1065762"/>
                  <a:pt x="2186663" y="1097041"/>
                  <a:pt x="2237429" y="1128319"/>
                </a:cubicBezTo>
                <a:lnTo>
                  <a:pt x="2271121" y="1145941"/>
                </a:lnTo>
                <a:lnTo>
                  <a:pt x="2253872" y="1135014"/>
                </a:lnTo>
                <a:cubicBezTo>
                  <a:pt x="2195842" y="1090459"/>
                  <a:pt x="2146506" y="1039539"/>
                  <a:pt x="2032867" y="1039539"/>
                </a:cubicBezTo>
                <a:close/>
                <a:moveTo>
                  <a:pt x="8515980" y="1034983"/>
                </a:moveTo>
                <a:cubicBezTo>
                  <a:pt x="8415808" y="1034983"/>
                  <a:pt x="8367042" y="1074956"/>
                  <a:pt x="8315316" y="1116927"/>
                </a:cubicBezTo>
                <a:lnTo>
                  <a:pt x="8305330" y="1124309"/>
                </a:lnTo>
                <a:lnTo>
                  <a:pt x="8330191" y="1107959"/>
                </a:lnTo>
                <a:cubicBezTo>
                  <a:pt x="8375457" y="1077746"/>
                  <a:pt x="8425902" y="1050891"/>
                  <a:pt x="8515581" y="1050891"/>
                </a:cubicBezTo>
                <a:cubicBezTo>
                  <a:pt x="8618111" y="1050891"/>
                  <a:pt x="8669317" y="1085947"/>
                  <a:pt x="8720103" y="1121004"/>
                </a:cubicBezTo>
                <a:lnTo>
                  <a:pt x="8724111" y="1123354"/>
                </a:lnTo>
                <a:lnTo>
                  <a:pt x="8678788" y="1087420"/>
                </a:lnTo>
                <a:cubicBezTo>
                  <a:pt x="8638575" y="1058288"/>
                  <a:pt x="8591499" y="1034983"/>
                  <a:pt x="8515980" y="1034983"/>
                </a:cubicBezTo>
                <a:close/>
                <a:moveTo>
                  <a:pt x="4461532" y="1034983"/>
                </a:moveTo>
                <a:cubicBezTo>
                  <a:pt x="4361361" y="1034983"/>
                  <a:pt x="4312595" y="1074956"/>
                  <a:pt x="4260868" y="1116927"/>
                </a:cubicBezTo>
                <a:lnTo>
                  <a:pt x="4250882" y="1124309"/>
                </a:lnTo>
                <a:lnTo>
                  <a:pt x="4275744" y="1107959"/>
                </a:lnTo>
                <a:cubicBezTo>
                  <a:pt x="4321009" y="1077746"/>
                  <a:pt x="4371454" y="1050891"/>
                  <a:pt x="4461133" y="1050891"/>
                </a:cubicBezTo>
                <a:cubicBezTo>
                  <a:pt x="4563664" y="1050891"/>
                  <a:pt x="4614870" y="1085947"/>
                  <a:pt x="4665655" y="1121004"/>
                </a:cubicBezTo>
                <a:lnTo>
                  <a:pt x="4669664" y="1123354"/>
                </a:lnTo>
                <a:lnTo>
                  <a:pt x="4624341" y="1087420"/>
                </a:lnTo>
                <a:cubicBezTo>
                  <a:pt x="4584127" y="1058288"/>
                  <a:pt x="4537051" y="1034983"/>
                  <a:pt x="4461532" y="1034983"/>
                </a:cubicBezTo>
                <a:close/>
                <a:moveTo>
                  <a:pt x="407085" y="1034983"/>
                </a:moveTo>
                <a:cubicBezTo>
                  <a:pt x="306913" y="1034983"/>
                  <a:pt x="258147" y="1074956"/>
                  <a:pt x="206421" y="1116927"/>
                </a:cubicBezTo>
                <a:lnTo>
                  <a:pt x="198151" y="1123366"/>
                </a:lnTo>
                <a:lnTo>
                  <a:pt x="202114" y="1121044"/>
                </a:lnTo>
                <a:cubicBezTo>
                  <a:pt x="252949" y="1085967"/>
                  <a:pt x="304195" y="1050891"/>
                  <a:pt x="406686" y="1050891"/>
                </a:cubicBezTo>
                <a:cubicBezTo>
                  <a:pt x="509216" y="1050891"/>
                  <a:pt x="560422" y="1085947"/>
                  <a:pt x="611208" y="1121004"/>
                </a:cubicBezTo>
                <a:lnTo>
                  <a:pt x="615217" y="1123354"/>
                </a:lnTo>
                <a:lnTo>
                  <a:pt x="569894" y="1087420"/>
                </a:lnTo>
                <a:cubicBezTo>
                  <a:pt x="529680" y="1058288"/>
                  <a:pt x="482604" y="1034983"/>
                  <a:pt x="407085" y="1034983"/>
                </a:cubicBezTo>
                <a:close/>
                <a:moveTo>
                  <a:pt x="10956211" y="1028336"/>
                </a:moveTo>
                <a:cubicBezTo>
                  <a:pt x="10798568" y="1028386"/>
                  <a:pt x="10767870" y="1128868"/>
                  <a:pt x="10661618" y="1176409"/>
                </a:cubicBezTo>
                <a:lnTo>
                  <a:pt x="10636689" y="1183424"/>
                </a:lnTo>
                <a:lnTo>
                  <a:pt x="10668693" y="1181074"/>
                </a:lnTo>
                <a:cubicBezTo>
                  <a:pt x="10764321" y="1165105"/>
                  <a:pt x="10803355" y="1133161"/>
                  <a:pt x="10956251" y="1133101"/>
                </a:cubicBezTo>
                <a:cubicBezTo>
                  <a:pt x="10982793" y="1135580"/>
                  <a:pt x="11035158" y="1126545"/>
                  <a:pt x="11160273" y="1161562"/>
                </a:cubicBezTo>
                <a:cubicBezTo>
                  <a:pt x="11188604" y="1169497"/>
                  <a:pt x="11215713" y="1175488"/>
                  <a:pt x="11241921" y="1179897"/>
                </a:cubicBezTo>
                <a:lnTo>
                  <a:pt x="11272282" y="1183419"/>
                </a:lnTo>
                <a:lnTo>
                  <a:pt x="11240217" y="1171879"/>
                </a:lnTo>
                <a:cubicBezTo>
                  <a:pt x="11144469" y="1124031"/>
                  <a:pt x="11107250" y="1028336"/>
                  <a:pt x="10956211" y="1028336"/>
                </a:cubicBezTo>
                <a:close/>
                <a:moveTo>
                  <a:pt x="6901764" y="1028336"/>
                </a:moveTo>
                <a:cubicBezTo>
                  <a:pt x="6744120" y="1028386"/>
                  <a:pt x="6713422" y="1128868"/>
                  <a:pt x="6607170" y="1176409"/>
                </a:cubicBezTo>
                <a:lnTo>
                  <a:pt x="6582242" y="1183423"/>
                </a:lnTo>
                <a:lnTo>
                  <a:pt x="6614245" y="1181074"/>
                </a:lnTo>
                <a:cubicBezTo>
                  <a:pt x="6709873" y="1165105"/>
                  <a:pt x="6748907" y="1133161"/>
                  <a:pt x="6901803" y="1133101"/>
                </a:cubicBezTo>
                <a:cubicBezTo>
                  <a:pt x="6928345" y="1135580"/>
                  <a:pt x="6980710" y="1126545"/>
                  <a:pt x="7105825" y="1161562"/>
                </a:cubicBezTo>
                <a:cubicBezTo>
                  <a:pt x="7134156" y="1169497"/>
                  <a:pt x="7161265" y="1175488"/>
                  <a:pt x="7187473" y="1179897"/>
                </a:cubicBezTo>
                <a:lnTo>
                  <a:pt x="7217835" y="1183419"/>
                </a:lnTo>
                <a:lnTo>
                  <a:pt x="7185769" y="1171879"/>
                </a:lnTo>
                <a:cubicBezTo>
                  <a:pt x="7090022" y="1124031"/>
                  <a:pt x="7052802" y="1028336"/>
                  <a:pt x="6901764" y="1028336"/>
                </a:cubicBezTo>
                <a:close/>
                <a:moveTo>
                  <a:pt x="2847316" y="1028336"/>
                </a:moveTo>
                <a:cubicBezTo>
                  <a:pt x="2689673" y="1028386"/>
                  <a:pt x="2658975" y="1128868"/>
                  <a:pt x="2552722" y="1176409"/>
                </a:cubicBezTo>
                <a:lnTo>
                  <a:pt x="2527793" y="1183424"/>
                </a:lnTo>
                <a:lnTo>
                  <a:pt x="2559800" y="1181074"/>
                </a:lnTo>
                <a:cubicBezTo>
                  <a:pt x="2655427" y="1165105"/>
                  <a:pt x="2694461" y="1133161"/>
                  <a:pt x="2847357" y="1133101"/>
                </a:cubicBezTo>
                <a:cubicBezTo>
                  <a:pt x="2873899" y="1135580"/>
                  <a:pt x="2926264" y="1126545"/>
                  <a:pt x="3051380" y="1161562"/>
                </a:cubicBezTo>
                <a:cubicBezTo>
                  <a:pt x="3079711" y="1169497"/>
                  <a:pt x="3106820" y="1175488"/>
                  <a:pt x="3133027" y="1179897"/>
                </a:cubicBezTo>
                <a:lnTo>
                  <a:pt x="3163386" y="1183419"/>
                </a:lnTo>
                <a:lnTo>
                  <a:pt x="3131322" y="1171879"/>
                </a:lnTo>
                <a:cubicBezTo>
                  <a:pt x="3035574" y="1124031"/>
                  <a:pt x="2998354" y="1028336"/>
                  <a:pt x="2847316" y="1028336"/>
                </a:cubicBezTo>
                <a:close/>
                <a:moveTo>
                  <a:pt x="9328831" y="1022111"/>
                </a:moveTo>
                <a:cubicBezTo>
                  <a:pt x="9215553" y="1022111"/>
                  <a:pt x="9165993" y="1078596"/>
                  <a:pt x="9107758" y="1128034"/>
                </a:cubicBezTo>
                <a:lnTo>
                  <a:pt x="9059374" y="1161956"/>
                </a:lnTo>
                <a:lnTo>
                  <a:pt x="9124519" y="1127141"/>
                </a:lnTo>
                <a:cubicBezTo>
                  <a:pt x="9175314" y="1095162"/>
                  <a:pt x="9226500" y="1063184"/>
                  <a:pt x="9329070" y="1063184"/>
                </a:cubicBezTo>
                <a:cubicBezTo>
                  <a:pt x="9431521" y="1063184"/>
                  <a:pt x="9482626" y="1095042"/>
                  <a:pt x="9533342" y="1126901"/>
                </a:cubicBezTo>
                <a:lnTo>
                  <a:pt x="9594696" y="1159617"/>
                </a:lnTo>
                <a:lnTo>
                  <a:pt x="9549594" y="1127972"/>
                </a:lnTo>
                <a:cubicBezTo>
                  <a:pt x="9491478" y="1078570"/>
                  <a:pt x="9442065" y="1022111"/>
                  <a:pt x="9328831" y="1022111"/>
                </a:cubicBezTo>
                <a:close/>
                <a:moveTo>
                  <a:pt x="5274383" y="1022111"/>
                </a:moveTo>
                <a:cubicBezTo>
                  <a:pt x="5161105" y="1022111"/>
                  <a:pt x="5111546" y="1078596"/>
                  <a:pt x="5053310" y="1128034"/>
                </a:cubicBezTo>
                <a:lnTo>
                  <a:pt x="5004926" y="1161957"/>
                </a:lnTo>
                <a:lnTo>
                  <a:pt x="5070071" y="1127141"/>
                </a:lnTo>
                <a:cubicBezTo>
                  <a:pt x="5120867" y="1095162"/>
                  <a:pt x="5172052" y="1063184"/>
                  <a:pt x="5274622" y="1063184"/>
                </a:cubicBezTo>
                <a:cubicBezTo>
                  <a:pt x="5377073" y="1063184"/>
                  <a:pt x="5428179" y="1095042"/>
                  <a:pt x="5478895" y="1126901"/>
                </a:cubicBezTo>
                <a:lnTo>
                  <a:pt x="5540247" y="1159616"/>
                </a:lnTo>
                <a:lnTo>
                  <a:pt x="5495147" y="1127972"/>
                </a:lnTo>
                <a:cubicBezTo>
                  <a:pt x="5437030" y="1078570"/>
                  <a:pt x="5387617" y="1022111"/>
                  <a:pt x="5274383" y="1022111"/>
                </a:cubicBezTo>
                <a:close/>
                <a:moveTo>
                  <a:pt x="1219936" y="1022111"/>
                </a:moveTo>
                <a:cubicBezTo>
                  <a:pt x="1106657" y="1022111"/>
                  <a:pt x="1057098" y="1078596"/>
                  <a:pt x="998862" y="1128034"/>
                </a:cubicBezTo>
                <a:lnTo>
                  <a:pt x="950478" y="1161957"/>
                </a:lnTo>
                <a:lnTo>
                  <a:pt x="1015623" y="1127141"/>
                </a:lnTo>
                <a:cubicBezTo>
                  <a:pt x="1066419" y="1095162"/>
                  <a:pt x="1117604" y="1063184"/>
                  <a:pt x="1220174" y="1063184"/>
                </a:cubicBezTo>
                <a:cubicBezTo>
                  <a:pt x="1322625" y="1063184"/>
                  <a:pt x="1373731" y="1095042"/>
                  <a:pt x="1424447" y="1126901"/>
                </a:cubicBezTo>
                <a:lnTo>
                  <a:pt x="1485799" y="1159616"/>
                </a:lnTo>
                <a:lnTo>
                  <a:pt x="1440699" y="1127972"/>
                </a:lnTo>
                <a:cubicBezTo>
                  <a:pt x="1382583" y="1078570"/>
                  <a:pt x="1333170" y="1022111"/>
                  <a:pt x="1219936" y="1022111"/>
                </a:cubicBezTo>
                <a:close/>
                <a:moveTo>
                  <a:pt x="11768863" y="1021711"/>
                </a:moveTo>
                <a:cubicBezTo>
                  <a:pt x="11655764" y="1021621"/>
                  <a:pt x="11606283" y="1078117"/>
                  <a:pt x="11548011" y="1127582"/>
                </a:cubicBezTo>
                <a:lnTo>
                  <a:pt x="11503211" y="1158974"/>
                </a:lnTo>
                <a:lnTo>
                  <a:pt x="11564140" y="1126491"/>
                </a:lnTo>
                <a:cubicBezTo>
                  <a:pt x="11614946" y="1094562"/>
                  <a:pt x="11666131" y="1062584"/>
                  <a:pt x="11768702" y="1062384"/>
                </a:cubicBezTo>
                <a:cubicBezTo>
                  <a:pt x="11871193" y="1062384"/>
                  <a:pt x="11922318" y="1094262"/>
                  <a:pt x="11973054" y="1126141"/>
                </a:cubicBezTo>
                <a:lnTo>
                  <a:pt x="12034075" y="1158687"/>
                </a:lnTo>
                <a:lnTo>
                  <a:pt x="11989713" y="1127573"/>
                </a:lnTo>
                <a:cubicBezTo>
                  <a:pt x="11931574" y="1078170"/>
                  <a:pt x="11882142" y="1021711"/>
                  <a:pt x="11768863" y="1021711"/>
                </a:cubicBezTo>
                <a:close/>
                <a:moveTo>
                  <a:pt x="7714415" y="1021711"/>
                </a:moveTo>
                <a:cubicBezTo>
                  <a:pt x="7601316" y="1021621"/>
                  <a:pt x="7551835" y="1078117"/>
                  <a:pt x="7493563" y="1127582"/>
                </a:cubicBezTo>
                <a:lnTo>
                  <a:pt x="7448762" y="1158975"/>
                </a:lnTo>
                <a:lnTo>
                  <a:pt x="7509693" y="1126491"/>
                </a:lnTo>
                <a:cubicBezTo>
                  <a:pt x="7560498" y="1094562"/>
                  <a:pt x="7611684" y="1062584"/>
                  <a:pt x="7714254" y="1062384"/>
                </a:cubicBezTo>
                <a:cubicBezTo>
                  <a:pt x="7816745" y="1062384"/>
                  <a:pt x="7867870" y="1094262"/>
                  <a:pt x="7918606" y="1126141"/>
                </a:cubicBezTo>
                <a:lnTo>
                  <a:pt x="7983387" y="1160693"/>
                </a:lnTo>
                <a:lnTo>
                  <a:pt x="7938911" y="1130650"/>
                </a:lnTo>
                <a:cubicBezTo>
                  <a:pt x="7879158" y="1080547"/>
                  <a:pt x="7830054" y="1021711"/>
                  <a:pt x="7714415" y="1021711"/>
                </a:cubicBezTo>
                <a:close/>
                <a:moveTo>
                  <a:pt x="3659968" y="1021711"/>
                </a:moveTo>
                <a:cubicBezTo>
                  <a:pt x="3546869" y="1021621"/>
                  <a:pt x="3497388" y="1078117"/>
                  <a:pt x="3439116" y="1127582"/>
                </a:cubicBezTo>
                <a:lnTo>
                  <a:pt x="3394317" y="1158974"/>
                </a:lnTo>
                <a:lnTo>
                  <a:pt x="3455245" y="1126491"/>
                </a:lnTo>
                <a:cubicBezTo>
                  <a:pt x="3506051" y="1094562"/>
                  <a:pt x="3557236" y="1062584"/>
                  <a:pt x="3659806" y="1062384"/>
                </a:cubicBezTo>
                <a:cubicBezTo>
                  <a:pt x="3762297" y="1062384"/>
                  <a:pt x="3813423" y="1094262"/>
                  <a:pt x="3864158" y="1126141"/>
                </a:cubicBezTo>
                <a:lnTo>
                  <a:pt x="3928942" y="1160694"/>
                </a:lnTo>
                <a:lnTo>
                  <a:pt x="3884463" y="1130650"/>
                </a:lnTo>
                <a:cubicBezTo>
                  <a:pt x="3824711" y="1080547"/>
                  <a:pt x="3775606" y="1021711"/>
                  <a:pt x="3659968" y="1021711"/>
                </a:cubicBezTo>
                <a:close/>
                <a:moveTo>
                  <a:pt x="8515980" y="1009480"/>
                </a:moveTo>
                <a:cubicBezTo>
                  <a:pt x="8438949" y="1009480"/>
                  <a:pt x="8391348" y="1037516"/>
                  <a:pt x="8350407" y="1072122"/>
                </a:cubicBezTo>
                <a:lnTo>
                  <a:pt x="8315013" y="1104466"/>
                </a:lnTo>
                <a:lnTo>
                  <a:pt x="8329973" y="1092829"/>
                </a:lnTo>
                <a:cubicBezTo>
                  <a:pt x="8375229" y="1057126"/>
                  <a:pt x="8425727" y="1025389"/>
                  <a:pt x="8515581" y="1025389"/>
                </a:cubicBezTo>
                <a:cubicBezTo>
                  <a:pt x="8618272" y="1025389"/>
                  <a:pt x="8669477" y="1066821"/>
                  <a:pt x="8720233" y="1108253"/>
                </a:cubicBezTo>
                <a:lnTo>
                  <a:pt x="8720330" y="1108329"/>
                </a:lnTo>
                <a:lnTo>
                  <a:pt x="8678529" y="1070012"/>
                </a:lnTo>
                <a:cubicBezTo>
                  <a:pt x="8638399" y="1036383"/>
                  <a:pt x="8591439" y="1009480"/>
                  <a:pt x="8515980" y="1009480"/>
                </a:cubicBezTo>
                <a:close/>
                <a:moveTo>
                  <a:pt x="4461532" y="1009480"/>
                </a:moveTo>
                <a:cubicBezTo>
                  <a:pt x="4384502" y="1009480"/>
                  <a:pt x="4336901" y="1037516"/>
                  <a:pt x="4295960" y="1072122"/>
                </a:cubicBezTo>
                <a:lnTo>
                  <a:pt x="4260568" y="1104464"/>
                </a:lnTo>
                <a:lnTo>
                  <a:pt x="4275526" y="1092829"/>
                </a:lnTo>
                <a:cubicBezTo>
                  <a:pt x="4320782" y="1057126"/>
                  <a:pt x="4371279" y="1025389"/>
                  <a:pt x="4461133" y="1025389"/>
                </a:cubicBezTo>
                <a:cubicBezTo>
                  <a:pt x="4563824" y="1025389"/>
                  <a:pt x="4615029" y="1066821"/>
                  <a:pt x="4665785" y="1108253"/>
                </a:cubicBezTo>
                <a:lnTo>
                  <a:pt x="4665888" y="1108333"/>
                </a:lnTo>
                <a:lnTo>
                  <a:pt x="4624082" y="1070012"/>
                </a:lnTo>
                <a:cubicBezTo>
                  <a:pt x="4583952" y="1036383"/>
                  <a:pt x="4536992" y="1009480"/>
                  <a:pt x="4461532" y="1009480"/>
                </a:cubicBezTo>
                <a:close/>
                <a:moveTo>
                  <a:pt x="407085" y="1009480"/>
                </a:moveTo>
                <a:cubicBezTo>
                  <a:pt x="331626" y="1009480"/>
                  <a:pt x="284408" y="1036383"/>
                  <a:pt x="244027" y="1070012"/>
                </a:cubicBezTo>
                <a:lnTo>
                  <a:pt x="202714" y="1107661"/>
                </a:lnTo>
                <a:lnTo>
                  <a:pt x="240894" y="1077852"/>
                </a:lnTo>
                <a:cubicBezTo>
                  <a:pt x="281566" y="1048706"/>
                  <a:pt x="329668" y="1025389"/>
                  <a:pt x="406686" y="1025389"/>
                </a:cubicBezTo>
                <a:cubicBezTo>
                  <a:pt x="509377" y="1025389"/>
                  <a:pt x="560582" y="1066821"/>
                  <a:pt x="611338" y="1108253"/>
                </a:cubicBezTo>
                <a:lnTo>
                  <a:pt x="611441" y="1108333"/>
                </a:lnTo>
                <a:lnTo>
                  <a:pt x="569634" y="1070012"/>
                </a:lnTo>
                <a:cubicBezTo>
                  <a:pt x="529505" y="1036383"/>
                  <a:pt x="482545" y="1009480"/>
                  <a:pt x="407085" y="1009480"/>
                </a:cubicBezTo>
                <a:close/>
                <a:moveTo>
                  <a:pt x="10141682" y="1003883"/>
                </a:moveTo>
                <a:cubicBezTo>
                  <a:pt x="10028449" y="1003883"/>
                  <a:pt x="9978934" y="1066135"/>
                  <a:pt x="9920701" y="1120605"/>
                </a:cubicBezTo>
                <a:lnTo>
                  <a:pt x="9886045" y="1147366"/>
                </a:lnTo>
                <a:lnTo>
                  <a:pt x="9898388" y="1140034"/>
                </a:lnTo>
                <a:cubicBezTo>
                  <a:pt x="9965529" y="1092879"/>
                  <a:pt x="10013409" y="1029997"/>
                  <a:pt x="10141922" y="1029946"/>
                </a:cubicBezTo>
                <a:cubicBezTo>
                  <a:pt x="10270385" y="1029946"/>
                  <a:pt x="10318309" y="1092810"/>
                  <a:pt x="10385411" y="1139958"/>
                </a:cubicBezTo>
                <a:lnTo>
                  <a:pt x="10394996" y="1145655"/>
                </a:lnTo>
                <a:lnTo>
                  <a:pt x="10362502" y="1120558"/>
                </a:lnTo>
                <a:cubicBezTo>
                  <a:pt x="10304328" y="1066110"/>
                  <a:pt x="10254915" y="1003883"/>
                  <a:pt x="10141682" y="1003883"/>
                </a:cubicBezTo>
                <a:close/>
                <a:moveTo>
                  <a:pt x="6087234" y="1003883"/>
                </a:moveTo>
                <a:cubicBezTo>
                  <a:pt x="5974001" y="1003883"/>
                  <a:pt x="5924488" y="1066135"/>
                  <a:pt x="5866254" y="1120605"/>
                </a:cubicBezTo>
                <a:lnTo>
                  <a:pt x="5831602" y="1147364"/>
                </a:lnTo>
                <a:lnTo>
                  <a:pt x="5843941" y="1140034"/>
                </a:lnTo>
                <a:cubicBezTo>
                  <a:pt x="5911081" y="1092879"/>
                  <a:pt x="5958962" y="1029997"/>
                  <a:pt x="6087474" y="1029946"/>
                </a:cubicBezTo>
                <a:cubicBezTo>
                  <a:pt x="6215937" y="1029946"/>
                  <a:pt x="6263861" y="1092810"/>
                  <a:pt x="6330964" y="1139958"/>
                </a:cubicBezTo>
                <a:lnTo>
                  <a:pt x="6340548" y="1145655"/>
                </a:lnTo>
                <a:lnTo>
                  <a:pt x="6308054" y="1120558"/>
                </a:lnTo>
                <a:cubicBezTo>
                  <a:pt x="6249881" y="1066110"/>
                  <a:pt x="6200468" y="1003883"/>
                  <a:pt x="6087234" y="1003883"/>
                </a:cubicBezTo>
                <a:close/>
                <a:moveTo>
                  <a:pt x="2032787" y="1003883"/>
                </a:moveTo>
                <a:cubicBezTo>
                  <a:pt x="1919554" y="1003883"/>
                  <a:pt x="1870040" y="1066135"/>
                  <a:pt x="1811806" y="1120605"/>
                </a:cubicBezTo>
                <a:lnTo>
                  <a:pt x="1777152" y="1147365"/>
                </a:lnTo>
                <a:lnTo>
                  <a:pt x="1789493" y="1140034"/>
                </a:lnTo>
                <a:cubicBezTo>
                  <a:pt x="1856633" y="1092879"/>
                  <a:pt x="1904514" y="1029997"/>
                  <a:pt x="2033027" y="1029946"/>
                </a:cubicBezTo>
                <a:cubicBezTo>
                  <a:pt x="2161491" y="1029946"/>
                  <a:pt x="2209414" y="1092810"/>
                  <a:pt x="2276517" y="1139958"/>
                </a:cubicBezTo>
                <a:lnTo>
                  <a:pt x="2286101" y="1145656"/>
                </a:lnTo>
                <a:lnTo>
                  <a:pt x="2253607" y="1120558"/>
                </a:lnTo>
                <a:cubicBezTo>
                  <a:pt x="2195434" y="1066110"/>
                  <a:pt x="2146021" y="1003883"/>
                  <a:pt x="2032787" y="1003883"/>
                </a:cubicBezTo>
                <a:close/>
                <a:moveTo>
                  <a:pt x="8515501" y="983977"/>
                </a:moveTo>
                <a:cubicBezTo>
                  <a:pt x="8438531" y="983977"/>
                  <a:pt x="8391038" y="1015750"/>
                  <a:pt x="8350198" y="1054970"/>
                </a:cubicBezTo>
                <a:lnTo>
                  <a:pt x="8318310" y="1088071"/>
                </a:lnTo>
                <a:lnTo>
                  <a:pt x="8329786" y="1077779"/>
                </a:lnTo>
                <a:cubicBezTo>
                  <a:pt x="8375099" y="1036584"/>
                  <a:pt x="8425692" y="999966"/>
                  <a:pt x="8515581" y="999966"/>
                </a:cubicBezTo>
                <a:cubicBezTo>
                  <a:pt x="8592629" y="999966"/>
                  <a:pt x="8640761" y="1026858"/>
                  <a:pt x="8681446" y="1060473"/>
                </a:cubicBezTo>
                <a:lnTo>
                  <a:pt x="8713016" y="1088895"/>
                </a:lnTo>
                <a:lnTo>
                  <a:pt x="8678025" y="1052578"/>
                </a:lnTo>
                <a:cubicBezTo>
                  <a:pt x="8637867" y="1014466"/>
                  <a:pt x="8590900" y="983977"/>
                  <a:pt x="8515501" y="983977"/>
                </a:cubicBezTo>
                <a:close/>
                <a:moveTo>
                  <a:pt x="4461053" y="983977"/>
                </a:moveTo>
                <a:cubicBezTo>
                  <a:pt x="4384084" y="983977"/>
                  <a:pt x="4336590" y="1015750"/>
                  <a:pt x="4295750" y="1054970"/>
                </a:cubicBezTo>
                <a:lnTo>
                  <a:pt x="4263864" y="1088070"/>
                </a:lnTo>
                <a:lnTo>
                  <a:pt x="4275338" y="1077779"/>
                </a:lnTo>
                <a:cubicBezTo>
                  <a:pt x="4320652" y="1036584"/>
                  <a:pt x="4371244" y="999966"/>
                  <a:pt x="4461133" y="999966"/>
                </a:cubicBezTo>
                <a:cubicBezTo>
                  <a:pt x="4538182" y="999966"/>
                  <a:pt x="4586314" y="1026858"/>
                  <a:pt x="4626998" y="1060473"/>
                </a:cubicBezTo>
                <a:lnTo>
                  <a:pt x="4658576" y="1088902"/>
                </a:lnTo>
                <a:lnTo>
                  <a:pt x="4623578" y="1052578"/>
                </a:lnTo>
                <a:cubicBezTo>
                  <a:pt x="4583420" y="1014466"/>
                  <a:pt x="4536453" y="983977"/>
                  <a:pt x="4461053" y="983977"/>
                </a:cubicBezTo>
                <a:close/>
                <a:moveTo>
                  <a:pt x="406607" y="983977"/>
                </a:moveTo>
                <a:cubicBezTo>
                  <a:pt x="331208" y="983977"/>
                  <a:pt x="284094" y="1014466"/>
                  <a:pt x="243812" y="1052578"/>
                </a:cubicBezTo>
                <a:lnTo>
                  <a:pt x="205816" y="1091913"/>
                </a:lnTo>
                <a:lnTo>
                  <a:pt x="240733" y="1060498"/>
                </a:lnTo>
                <a:cubicBezTo>
                  <a:pt x="281461" y="1026869"/>
                  <a:pt x="329639" y="999966"/>
                  <a:pt x="406686" y="999966"/>
                </a:cubicBezTo>
                <a:cubicBezTo>
                  <a:pt x="483734" y="999966"/>
                  <a:pt x="531867" y="1026858"/>
                  <a:pt x="572551" y="1060473"/>
                </a:cubicBezTo>
                <a:lnTo>
                  <a:pt x="604127" y="1088900"/>
                </a:lnTo>
                <a:lnTo>
                  <a:pt x="569131" y="1052578"/>
                </a:lnTo>
                <a:cubicBezTo>
                  <a:pt x="528973" y="1014466"/>
                  <a:pt x="482006" y="983977"/>
                  <a:pt x="406607" y="983977"/>
                </a:cubicBezTo>
                <a:close/>
                <a:moveTo>
                  <a:pt x="9328632" y="971106"/>
                </a:moveTo>
                <a:cubicBezTo>
                  <a:pt x="9216208" y="971106"/>
                  <a:pt x="9166567" y="1043729"/>
                  <a:pt x="9108096" y="1107274"/>
                </a:cubicBezTo>
                <a:lnTo>
                  <a:pt x="9056774" y="1153331"/>
                </a:lnTo>
                <a:lnTo>
                  <a:pt x="9085195" y="1134606"/>
                </a:lnTo>
                <a:cubicBezTo>
                  <a:pt x="9152412" y="1082282"/>
                  <a:pt x="9200548" y="1012517"/>
                  <a:pt x="9328911" y="1012517"/>
                </a:cubicBezTo>
                <a:cubicBezTo>
                  <a:pt x="9457224" y="1012517"/>
                  <a:pt x="9505217" y="1082220"/>
                  <a:pt x="9572314" y="1134498"/>
                </a:cubicBezTo>
                <a:lnTo>
                  <a:pt x="9599135" y="1152181"/>
                </a:lnTo>
                <a:lnTo>
                  <a:pt x="9549202" y="1107227"/>
                </a:lnTo>
                <a:cubicBezTo>
                  <a:pt x="9490963" y="1043704"/>
                  <a:pt x="9441505" y="971106"/>
                  <a:pt x="9328632" y="971106"/>
                </a:cubicBezTo>
                <a:close/>
                <a:moveTo>
                  <a:pt x="5274185" y="971106"/>
                </a:moveTo>
                <a:cubicBezTo>
                  <a:pt x="5161761" y="971106"/>
                  <a:pt x="5112120" y="1043729"/>
                  <a:pt x="5053649" y="1107274"/>
                </a:cubicBezTo>
                <a:lnTo>
                  <a:pt x="5002327" y="1153331"/>
                </a:lnTo>
                <a:lnTo>
                  <a:pt x="5030747" y="1134606"/>
                </a:lnTo>
                <a:cubicBezTo>
                  <a:pt x="5097964" y="1082282"/>
                  <a:pt x="5146100" y="1012517"/>
                  <a:pt x="5274463" y="1012517"/>
                </a:cubicBezTo>
                <a:cubicBezTo>
                  <a:pt x="5402777" y="1012517"/>
                  <a:pt x="5450769" y="1082220"/>
                  <a:pt x="5517867" y="1134498"/>
                </a:cubicBezTo>
                <a:lnTo>
                  <a:pt x="5544691" y="1152183"/>
                </a:lnTo>
                <a:lnTo>
                  <a:pt x="5494755" y="1107227"/>
                </a:lnTo>
                <a:cubicBezTo>
                  <a:pt x="5436516" y="1043704"/>
                  <a:pt x="5387059" y="971106"/>
                  <a:pt x="5274185" y="971106"/>
                </a:cubicBezTo>
                <a:close/>
                <a:moveTo>
                  <a:pt x="1219737" y="971106"/>
                </a:moveTo>
                <a:cubicBezTo>
                  <a:pt x="1107313" y="971106"/>
                  <a:pt x="1057672" y="1043729"/>
                  <a:pt x="999201" y="1107274"/>
                </a:cubicBezTo>
                <a:lnTo>
                  <a:pt x="947882" y="1153329"/>
                </a:lnTo>
                <a:lnTo>
                  <a:pt x="976299" y="1134606"/>
                </a:lnTo>
                <a:cubicBezTo>
                  <a:pt x="1043516" y="1082282"/>
                  <a:pt x="1091652" y="1012517"/>
                  <a:pt x="1220016" y="1012517"/>
                </a:cubicBezTo>
                <a:cubicBezTo>
                  <a:pt x="1348329" y="1012517"/>
                  <a:pt x="1396321" y="1082220"/>
                  <a:pt x="1463419" y="1134498"/>
                </a:cubicBezTo>
                <a:lnTo>
                  <a:pt x="1490242" y="1152183"/>
                </a:lnTo>
                <a:lnTo>
                  <a:pt x="1440307" y="1107227"/>
                </a:lnTo>
                <a:cubicBezTo>
                  <a:pt x="1382068" y="1043704"/>
                  <a:pt x="1332610" y="971106"/>
                  <a:pt x="1219737" y="971106"/>
                </a:cubicBezTo>
                <a:close/>
                <a:moveTo>
                  <a:pt x="11768823" y="970706"/>
                </a:moveTo>
                <a:cubicBezTo>
                  <a:pt x="11655860" y="970706"/>
                  <a:pt x="11606362" y="1043354"/>
                  <a:pt x="11548049" y="1106922"/>
                </a:cubicBezTo>
                <a:lnTo>
                  <a:pt x="11497574" y="1152331"/>
                </a:lnTo>
                <a:lnTo>
                  <a:pt x="11525091" y="1134207"/>
                </a:lnTo>
                <a:cubicBezTo>
                  <a:pt x="11592332" y="1081883"/>
                  <a:pt x="11640499" y="1012118"/>
                  <a:pt x="11768863" y="1012118"/>
                </a:cubicBezTo>
                <a:cubicBezTo>
                  <a:pt x="11897226" y="1012118"/>
                  <a:pt x="11945237" y="1081821"/>
                  <a:pt x="12012360" y="1134098"/>
                </a:cubicBezTo>
                <a:lnTo>
                  <a:pt x="12039636" y="1152074"/>
                </a:lnTo>
                <a:lnTo>
                  <a:pt x="11989440" y="1106874"/>
                </a:lnTo>
                <a:cubicBezTo>
                  <a:pt x="11931208" y="1043329"/>
                  <a:pt x="11881786" y="970706"/>
                  <a:pt x="11768823" y="970706"/>
                </a:cubicBezTo>
                <a:close/>
                <a:moveTo>
                  <a:pt x="7714375" y="970706"/>
                </a:moveTo>
                <a:cubicBezTo>
                  <a:pt x="7601412" y="970706"/>
                  <a:pt x="7551914" y="1043354"/>
                  <a:pt x="7493601" y="1106922"/>
                </a:cubicBezTo>
                <a:lnTo>
                  <a:pt x="7443126" y="1152332"/>
                </a:lnTo>
                <a:lnTo>
                  <a:pt x="7470643" y="1134207"/>
                </a:lnTo>
                <a:cubicBezTo>
                  <a:pt x="7537884" y="1081883"/>
                  <a:pt x="7586051" y="1012118"/>
                  <a:pt x="7714415" y="1012118"/>
                </a:cubicBezTo>
                <a:cubicBezTo>
                  <a:pt x="7849196" y="1012118"/>
                  <a:pt x="7895390" y="1088965"/>
                  <a:pt x="7968137" y="1141798"/>
                </a:cubicBezTo>
                <a:lnTo>
                  <a:pt x="7989269" y="1154734"/>
                </a:lnTo>
                <a:lnTo>
                  <a:pt x="7938644" y="1110833"/>
                </a:lnTo>
                <a:cubicBezTo>
                  <a:pt x="7878792" y="1046387"/>
                  <a:pt x="7829692" y="970706"/>
                  <a:pt x="7714375" y="970706"/>
                </a:cubicBezTo>
                <a:close/>
                <a:moveTo>
                  <a:pt x="3659928" y="970706"/>
                </a:moveTo>
                <a:cubicBezTo>
                  <a:pt x="3546964" y="970706"/>
                  <a:pt x="3497467" y="1043354"/>
                  <a:pt x="3439154" y="1106922"/>
                </a:cubicBezTo>
                <a:lnTo>
                  <a:pt x="3388681" y="1152330"/>
                </a:lnTo>
                <a:lnTo>
                  <a:pt x="3416196" y="1134207"/>
                </a:lnTo>
                <a:cubicBezTo>
                  <a:pt x="3483436" y="1081883"/>
                  <a:pt x="3531604" y="1012118"/>
                  <a:pt x="3659968" y="1012118"/>
                </a:cubicBezTo>
                <a:cubicBezTo>
                  <a:pt x="3794749" y="1012118"/>
                  <a:pt x="3840942" y="1088965"/>
                  <a:pt x="3913690" y="1141798"/>
                </a:cubicBezTo>
                <a:lnTo>
                  <a:pt x="3934823" y="1154735"/>
                </a:lnTo>
                <a:lnTo>
                  <a:pt x="3884198" y="1110833"/>
                </a:lnTo>
                <a:cubicBezTo>
                  <a:pt x="3824346" y="1046387"/>
                  <a:pt x="3775245" y="970706"/>
                  <a:pt x="3659928" y="970706"/>
                </a:cubicBezTo>
                <a:close/>
                <a:moveTo>
                  <a:pt x="10142082" y="968148"/>
                </a:moveTo>
                <a:cubicBezTo>
                  <a:pt x="10029208" y="968193"/>
                  <a:pt x="9979623" y="1041746"/>
                  <a:pt x="9921274" y="1106097"/>
                </a:cubicBezTo>
                <a:lnTo>
                  <a:pt x="9890919" y="1133736"/>
                </a:lnTo>
                <a:lnTo>
                  <a:pt x="9897737" y="1128784"/>
                </a:lnTo>
                <a:cubicBezTo>
                  <a:pt x="9964996" y="1071144"/>
                  <a:pt x="10013589" y="994290"/>
                  <a:pt x="10142001" y="994290"/>
                </a:cubicBezTo>
                <a:cubicBezTo>
                  <a:pt x="10270415" y="994290"/>
                  <a:pt x="10318539" y="1071113"/>
                  <a:pt x="10385700" y="1128730"/>
                </a:cubicBezTo>
                <a:lnTo>
                  <a:pt x="10395416" y="1135785"/>
                </a:lnTo>
                <a:lnTo>
                  <a:pt x="10362728" y="1105998"/>
                </a:lnTo>
                <a:cubicBezTo>
                  <a:pt x="10304439" y="1041642"/>
                  <a:pt x="10254955" y="968103"/>
                  <a:pt x="10142082" y="968148"/>
                </a:cubicBezTo>
                <a:close/>
                <a:moveTo>
                  <a:pt x="6087634" y="968148"/>
                </a:moveTo>
                <a:cubicBezTo>
                  <a:pt x="5974761" y="968193"/>
                  <a:pt x="5925176" y="1041746"/>
                  <a:pt x="5866827" y="1106097"/>
                </a:cubicBezTo>
                <a:lnTo>
                  <a:pt x="5836471" y="1133737"/>
                </a:lnTo>
                <a:lnTo>
                  <a:pt x="5843290" y="1128784"/>
                </a:lnTo>
                <a:cubicBezTo>
                  <a:pt x="5910549" y="1071144"/>
                  <a:pt x="5959141" y="994290"/>
                  <a:pt x="6087554" y="994290"/>
                </a:cubicBezTo>
                <a:cubicBezTo>
                  <a:pt x="6215967" y="994290"/>
                  <a:pt x="6264091" y="1071113"/>
                  <a:pt x="6331253" y="1128730"/>
                </a:cubicBezTo>
                <a:lnTo>
                  <a:pt x="6340969" y="1135786"/>
                </a:lnTo>
                <a:lnTo>
                  <a:pt x="6308281" y="1105998"/>
                </a:lnTo>
                <a:cubicBezTo>
                  <a:pt x="6249991" y="1041642"/>
                  <a:pt x="6200508" y="968103"/>
                  <a:pt x="6087634" y="968148"/>
                </a:cubicBezTo>
                <a:close/>
                <a:moveTo>
                  <a:pt x="2033188" y="968148"/>
                </a:moveTo>
                <a:cubicBezTo>
                  <a:pt x="1920314" y="968193"/>
                  <a:pt x="1870729" y="1041746"/>
                  <a:pt x="1812379" y="1106097"/>
                </a:cubicBezTo>
                <a:lnTo>
                  <a:pt x="1782024" y="1133737"/>
                </a:lnTo>
                <a:lnTo>
                  <a:pt x="1788842" y="1128784"/>
                </a:lnTo>
                <a:cubicBezTo>
                  <a:pt x="1856102" y="1071144"/>
                  <a:pt x="1904694" y="994290"/>
                  <a:pt x="2033107" y="994290"/>
                </a:cubicBezTo>
                <a:cubicBezTo>
                  <a:pt x="2161521" y="994290"/>
                  <a:pt x="2209645" y="1071113"/>
                  <a:pt x="2276806" y="1128730"/>
                </a:cubicBezTo>
                <a:lnTo>
                  <a:pt x="2286524" y="1135787"/>
                </a:lnTo>
                <a:lnTo>
                  <a:pt x="2253834" y="1105998"/>
                </a:lnTo>
                <a:cubicBezTo>
                  <a:pt x="2195545" y="1041642"/>
                  <a:pt x="2146062" y="968103"/>
                  <a:pt x="2033188" y="968148"/>
                </a:cubicBezTo>
                <a:close/>
                <a:moveTo>
                  <a:pt x="8515501" y="958474"/>
                </a:moveTo>
                <a:cubicBezTo>
                  <a:pt x="8438776" y="958474"/>
                  <a:pt x="8391328" y="993984"/>
                  <a:pt x="8350456" y="1037817"/>
                </a:cubicBezTo>
                <a:lnTo>
                  <a:pt x="8325448" y="1066786"/>
                </a:lnTo>
                <a:lnTo>
                  <a:pt x="8329594" y="1062569"/>
                </a:lnTo>
                <a:cubicBezTo>
                  <a:pt x="8374910" y="1015882"/>
                  <a:pt x="8425542" y="974383"/>
                  <a:pt x="8515501" y="974383"/>
                </a:cubicBezTo>
                <a:cubicBezTo>
                  <a:pt x="8592609" y="974383"/>
                  <a:pt x="8640813" y="1004872"/>
                  <a:pt x="8681546" y="1042984"/>
                </a:cubicBezTo>
                <a:lnTo>
                  <a:pt x="8706564" y="1068496"/>
                </a:lnTo>
                <a:lnTo>
                  <a:pt x="8677744" y="1035119"/>
                </a:lnTo>
                <a:cubicBezTo>
                  <a:pt x="8637568" y="992538"/>
                  <a:pt x="8590661" y="958474"/>
                  <a:pt x="8515501" y="958474"/>
                </a:cubicBezTo>
                <a:close/>
                <a:moveTo>
                  <a:pt x="4461053" y="958474"/>
                </a:moveTo>
                <a:cubicBezTo>
                  <a:pt x="4384329" y="958474"/>
                  <a:pt x="4336881" y="993984"/>
                  <a:pt x="4296009" y="1037817"/>
                </a:cubicBezTo>
                <a:lnTo>
                  <a:pt x="4271002" y="1066784"/>
                </a:lnTo>
                <a:lnTo>
                  <a:pt x="4275146" y="1062569"/>
                </a:lnTo>
                <a:cubicBezTo>
                  <a:pt x="4320462" y="1015882"/>
                  <a:pt x="4371095" y="974383"/>
                  <a:pt x="4461053" y="974383"/>
                </a:cubicBezTo>
                <a:cubicBezTo>
                  <a:pt x="4538162" y="974383"/>
                  <a:pt x="4586365" y="1004872"/>
                  <a:pt x="4627099" y="1042984"/>
                </a:cubicBezTo>
                <a:lnTo>
                  <a:pt x="4652120" y="1068498"/>
                </a:lnTo>
                <a:lnTo>
                  <a:pt x="4623298" y="1035119"/>
                </a:lnTo>
                <a:cubicBezTo>
                  <a:pt x="4583120" y="992538"/>
                  <a:pt x="4536213" y="958474"/>
                  <a:pt x="4461053" y="958474"/>
                </a:cubicBezTo>
                <a:close/>
                <a:moveTo>
                  <a:pt x="406607" y="958474"/>
                </a:moveTo>
                <a:cubicBezTo>
                  <a:pt x="331447" y="958474"/>
                  <a:pt x="284383" y="992550"/>
                  <a:pt x="244072" y="1035144"/>
                </a:cubicBezTo>
                <a:lnTo>
                  <a:pt x="212800" y="1071274"/>
                </a:lnTo>
                <a:lnTo>
                  <a:pt x="240545" y="1042984"/>
                </a:lnTo>
                <a:cubicBezTo>
                  <a:pt x="281284" y="1004872"/>
                  <a:pt x="329499" y="974383"/>
                  <a:pt x="406607" y="974383"/>
                </a:cubicBezTo>
                <a:cubicBezTo>
                  <a:pt x="483714" y="974383"/>
                  <a:pt x="531918" y="1004872"/>
                  <a:pt x="572651" y="1042984"/>
                </a:cubicBezTo>
                <a:lnTo>
                  <a:pt x="597674" y="1068500"/>
                </a:lnTo>
                <a:lnTo>
                  <a:pt x="568850" y="1035119"/>
                </a:lnTo>
                <a:cubicBezTo>
                  <a:pt x="528673" y="992538"/>
                  <a:pt x="481766" y="958474"/>
                  <a:pt x="406607" y="958474"/>
                </a:cubicBezTo>
                <a:close/>
                <a:moveTo>
                  <a:pt x="8515501" y="932971"/>
                </a:moveTo>
                <a:cubicBezTo>
                  <a:pt x="8438837" y="932971"/>
                  <a:pt x="8391463" y="972219"/>
                  <a:pt x="8350635" y="1020665"/>
                </a:cubicBezTo>
                <a:lnTo>
                  <a:pt x="8331254" y="1045495"/>
                </a:lnTo>
                <a:lnTo>
                  <a:pt x="8364969" y="1010026"/>
                </a:lnTo>
                <a:cubicBezTo>
                  <a:pt x="8402596" y="974969"/>
                  <a:pt x="8448005" y="948880"/>
                  <a:pt x="8515501" y="948880"/>
                </a:cubicBezTo>
                <a:cubicBezTo>
                  <a:pt x="8592639" y="948880"/>
                  <a:pt x="8640940" y="982944"/>
                  <a:pt x="8681749" y="1025525"/>
                </a:cubicBezTo>
                <a:lnTo>
                  <a:pt x="8708888" y="1056391"/>
                </a:lnTo>
                <a:lnTo>
                  <a:pt x="8697305" y="1041903"/>
                </a:lnTo>
                <a:cubicBezTo>
                  <a:pt x="8652339" y="984233"/>
                  <a:pt x="8603116" y="932971"/>
                  <a:pt x="8515501" y="932971"/>
                </a:cubicBezTo>
                <a:close/>
                <a:moveTo>
                  <a:pt x="4461053" y="932971"/>
                </a:moveTo>
                <a:cubicBezTo>
                  <a:pt x="4384390" y="932971"/>
                  <a:pt x="4337016" y="972219"/>
                  <a:pt x="4296188" y="1020665"/>
                </a:cubicBezTo>
                <a:lnTo>
                  <a:pt x="4276808" y="1045493"/>
                </a:lnTo>
                <a:lnTo>
                  <a:pt x="4310522" y="1010026"/>
                </a:lnTo>
                <a:cubicBezTo>
                  <a:pt x="4348148" y="974969"/>
                  <a:pt x="4393558" y="948880"/>
                  <a:pt x="4461053" y="948880"/>
                </a:cubicBezTo>
                <a:cubicBezTo>
                  <a:pt x="4538191" y="948880"/>
                  <a:pt x="4586492" y="982944"/>
                  <a:pt x="4627302" y="1025525"/>
                </a:cubicBezTo>
                <a:lnTo>
                  <a:pt x="4654450" y="1056402"/>
                </a:lnTo>
                <a:lnTo>
                  <a:pt x="4642858" y="1041903"/>
                </a:lnTo>
                <a:cubicBezTo>
                  <a:pt x="4597892" y="984233"/>
                  <a:pt x="4548670" y="932971"/>
                  <a:pt x="4461053" y="932971"/>
                </a:cubicBezTo>
                <a:close/>
                <a:moveTo>
                  <a:pt x="406607" y="932971"/>
                </a:moveTo>
                <a:cubicBezTo>
                  <a:pt x="331508" y="932971"/>
                  <a:pt x="284515" y="970633"/>
                  <a:pt x="244248" y="1017711"/>
                </a:cubicBezTo>
                <a:lnTo>
                  <a:pt x="219613" y="1049190"/>
                </a:lnTo>
                <a:lnTo>
                  <a:pt x="240384" y="1025550"/>
                </a:lnTo>
                <a:cubicBezTo>
                  <a:pt x="281179" y="982956"/>
                  <a:pt x="329469" y="948880"/>
                  <a:pt x="406607" y="948880"/>
                </a:cubicBezTo>
                <a:cubicBezTo>
                  <a:pt x="483744" y="948880"/>
                  <a:pt x="532046" y="982944"/>
                  <a:pt x="572855" y="1025525"/>
                </a:cubicBezTo>
                <a:lnTo>
                  <a:pt x="600001" y="1056398"/>
                </a:lnTo>
                <a:lnTo>
                  <a:pt x="588411" y="1041903"/>
                </a:lnTo>
                <a:cubicBezTo>
                  <a:pt x="543446" y="984233"/>
                  <a:pt x="494223" y="932971"/>
                  <a:pt x="406607" y="932971"/>
                </a:cubicBezTo>
                <a:close/>
                <a:moveTo>
                  <a:pt x="10142001" y="932492"/>
                </a:moveTo>
                <a:cubicBezTo>
                  <a:pt x="10057548" y="932492"/>
                  <a:pt x="10008582" y="980229"/>
                  <a:pt x="9964746" y="1035425"/>
                </a:cubicBezTo>
                <a:lnTo>
                  <a:pt x="9922380" y="1090467"/>
                </a:lnTo>
                <a:lnTo>
                  <a:pt x="9918528" y="1094731"/>
                </a:lnTo>
                <a:lnTo>
                  <a:pt x="9891813" y="1122773"/>
                </a:lnTo>
                <a:lnTo>
                  <a:pt x="9897979" y="1117478"/>
                </a:lnTo>
                <a:lnTo>
                  <a:pt x="9918528" y="1094731"/>
                </a:lnTo>
                <a:lnTo>
                  <a:pt x="9921496" y="1091616"/>
                </a:lnTo>
                <a:lnTo>
                  <a:pt x="9922380" y="1090467"/>
                </a:lnTo>
                <a:lnTo>
                  <a:pt x="9946369" y="1063913"/>
                </a:lnTo>
                <a:cubicBezTo>
                  <a:pt x="9994325" y="1009637"/>
                  <a:pt x="10045622" y="958555"/>
                  <a:pt x="10142082" y="958555"/>
                </a:cubicBezTo>
                <a:cubicBezTo>
                  <a:pt x="10244973" y="958555"/>
                  <a:pt x="10296458" y="1016656"/>
                  <a:pt x="10347303" y="1074756"/>
                </a:cubicBezTo>
                <a:lnTo>
                  <a:pt x="10362210" y="1091146"/>
                </a:lnTo>
                <a:lnTo>
                  <a:pt x="10304434" y="1017333"/>
                </a:lnTo>
                <a:cubicBezTo>
                  <a:pt x="10264113" y="970199"/>
                  <a:pt x="10217070" y="932492"/>
                  <a:pt x="10142001" y="932492"/>
                </a:cubicBezTo>
                <a:close/>
                <a:moveTo>
                  <a:pt x="6087554" y="932492"/>
                </a:moveTo>
                <a:cubicBezTo>
                  <a:pt x="6003102" y="932492"/>
                  <a:pt x="5954135" y="980229"/>
                  <a:pt x="5910299" y="1035425"/>
                </a:cubicBezTo>
                <a:lnTo>
                  <a:pt x="5867937" y="1090462"/>
                </a:lnTo>
                <a:lnTo>
                  <a:pt x="5864067" y="1094746"/>
                </a:lnTo>
                <a:lnTo>
                  <a:pt x="5837370" y="1122770"/>
                </a:lnTo>
                <a:lnTo>
                  <a:pt x="5843531" y="1117478"/>
                </a:lnTo>
                <a:lnTo>
                  <a:pt x="5864067" y="1094746"/>
                </a:lnTo>
                <a:lnTo>
                  <a:pt x="5867049" y="1091616"/>
                </a:lnTo>
                <a:lnTo>
                  <a:pt x="5867937" y="1090462"/>
                </a:lnTo>
                <a:lnTo>
                  <a:pt x="5891922" y="1063913"/>
                </a:lnTo>
                <a:cubicBezTo>
                  <a:pt x="5939878" y="1009637"/>
                  <a:pt x="5991175" y="958555"/>
                  <a:pt x="6087634" y="958555"/>
                </a:cubicBezTo>
                <a:cubicBezTo>
                  <a:pt x="6190525" y="958555"/>
                  <a:pt x="6242010" y="1016656"/>
                  <a:pt x="6292855" y="1074756"/>
                </a:cubicBezTo>
                <a:lnTo>
                  <a:pt x="6307765" y="1091149"/>
                </a:lnTo>
                <a:lnTo>
                  <a:pt x="6249987" y="1017333"/>
                </a:lnTo>
                <a:cubicBezTo>
                  <a:pt x="6209665" y="970199"/>
                  <a:pt x="6162623" y="932492"/>
                  <a:pt x="6087554" y="932492"/>
                </a:cubicBezTo>
                <a:close/>
                <a:moveTo>
                  <a:pt x="2033107" y="932492"/>
                </a:moveTo>
                <a:cubicBezTo>
                  <a:pt x="1948654" y="932492"/>
                  <a:pt x="1899688" y="980229"/>
                  <a:pt x="1855851" y="1035425"/>
                </a:cubicBezTo>
                <a:lnTo>
                  <a:pt x="1813485" y="1090467"/>
                </a:lnTo>
                <a:lnTo>
                  <a:pt x="1809632" y="1094733"/>
                </a:lnTo>
                <a:lnTo>
                  <a:pt x="1782920" y="1122772"/>
                </a:lnTo>
                <a:lnTo>
                  <a:pt x="1789084" y="1117478"/>
                </a:lnTo>
                <a:lnTo>
                  <a:pt x="1809632" y="1094733"/>
                </a:lnTo>
                <a:lnTo>
                  <a:pt x="1812601" y="1091616"/>
                </a:lnTo>
                <a:lnTo>
                  <a:pt x="1813485" y="1090467"/>
                </a:lnTo>
                <a:lnTo>
                  <a:pt x="1837475" y="1063913"/>
                </a:lnTo>
                <a:cubicBezTo>
                  <a:pt x="1885431" y="1009637"/>
                  <a:pt x="1936728" y="958555"/>
                  <a:pt x="2033188" y="958555"/>
                </a:cubicBezTo>
                <a:cubicBezTo>
                  <a:pt x="2136078" y="958555"/>
                  <a:pt x="2187563" y="1016656"/>
                  <a:pt x="2238409" y="1074756"/>
                </a:cubicBezTo>
                <a:lnTo>
                  <a:pt x="2253320" y="1091151"/>
                </a:lnTo>
                <a:lnTo>
                  <a:pt x="2195541" y="1017333"/>
                </a:lnTo>
                <a:cubicBezTo>
                  <a:pt x="2155219" y="970199"/>
                  <a:pt x="2108177" y="932492"/>
                  <a:pt x="2033107" y="932492"/>
                </a:cubicBezTo>
                <a:close/>
                <a:moveTo>
                  <a:pt x="9329271" y="920100"/>
                </a:moveTo>
                <a:cubicBezTo>
                  <a:pt x="9216847" y="920100"/>
                  <a:pt x="9167332" y="1008887"/>
                  <a:pt x="9108901" y="1086575"/>
                </a:cubicBezTo>
                <a:lnTo>
                  <a:pt x="9064042" y="1135794"/>
                </a:lnTo>
                <a:lnTo>
                  <a:pt x="9084483" y="1118468"/>
                </a:lnTo>
                <a:cubicBezTo>
                  <a:pt x="9151767" y="1051201"/>
                  <a:pt x="9200478" y="961512"/>
                  <a:pt x="9328791" y="961512"/>
                </a:cubicBezTo>
                <a:cubicBezTo>
                  <a:pt x="9457154" y="961512"/>
                  <a:pt x="9505478" y="1051139"/>
                  <a:pt x="9572621" y="1118360"/>
                </a:cubicBezTo>
                <a:lnTo>
                  <a:pt x="9596121" y="1138288"/>
                </a:lnTo>
                <a:lnTo>
                  <a:pt x="9549123" y="1086528"/>
                </a:lnTo>
                <a:cubicBezTo>
                  <a:pt x="9490956" y="1008861"/>
                  <a:pt x="9441695" y="920100"/>
                  <a:pt x="9329271" y="920100"/>
                </a:cubicBezTo>
                <a:close/>
                <a:moveTo>
                  <a:pt x="5274824" y="920100"/>
                </a:moveTo>
                <a:cubicBezTo>
                  <a:pt x="5162400" y="920100"/>
                  <a:pt x="5112885" y="1008887"/>
                  <a:pt x="5054454" y="1086575"/>
                </a:cubicBezTo>
                <a:lnTo>
                  <a:pt x="5009596" y="1135793"/>
                </a:lnTo>
                <a:lnTo>
                  <a:pt x="5030035" y="1118468"/>
                </a:lnTo>
                <a:cubicBezTo>
                  <a:pt x="5097320" y="1051201"/>
                  <a:pt x="5146031" y="961512"/>
                  <a:pt x="5274343" y="961512"/>
                </a:cubicBezTo>
                <a:cubicBezTo>
                  <a:pt x="5402707" y="961512"/>
                  <a:pt x="5451031" y="1051139"/>
                  <a:pt x="5518174" y="1118360"/>
                </a:cubicBezTo>
                <a:lnTo>
                  <a:pt x="5541673" y="1138287"/>
                </a:lnTo>
                <a:lnTo>
                  <a:pt x="5494676" y="1086528"/>
                </a:lnTo>
                <a:cubicBezTo>
                  <a:pt x="5436509" y="1008861"/>
                  <a:pt x="5387248" y="920100"/>
                  <a:pt x="5274824" y="920100"/>
                </a:cubicBezTo>
                <a:close/>
                <a:moveTo>
                  <a:pt x="1220376" y="920100"/>
                </a:moveTo>
                <a:cubicBezTo>
                  <a:pt x="1107952" y="920100"/>
                  <a:pt x="1058438" y="1008887"/>
                  <a:pt x="1000007" y="1086575"/>
                </a:cubicBezTo>
                <a:lnTo>
                  <a:pt x="955150" y="1135791"/>
                </a:lnTo>
                <a:lnTo>
                  <a:pt x="975588" y="1118468"/>
                </a:lnTo>
                <a:cubicBezTo>
                  <a:pt x="1042872" y="1051201"/>
                  <a:pt x="1091583" y="961512"/>
                  <a:pt x="1219896" y="961512"/>
                </a:cubicBezTo>
                <a:cubicBezTo>
                  <a:pt x="1348259" y="961512"/>
                  <a:pt x="1396583" y="1051139"/>
                  <a:pt x="1463726" y="1118360"/>
                </a:cubicBezTo>
                <a:lnTo>
                  <a:pt x="1487228" y="1138290"/>
                </a:lnTo>
                <a:lnTo>
                  <a:pt x="1440228" y="1086528"/>
                </a:lnTo>
                <a:cubicBezTo>
                  <a:pt x="1382062" y="1008861"/>
                  <a:pt x="1332800" y="920100"/>
                  <a:pt x="1220376" y="920100"/>
                </a:cubicBezTo>
                <a:close/>
                <a:moveTo>
                  <a:pt x="11768823" y="919860"/>
                </a:moveTo>
                <a:cubicBezTo>
                  <a:pt x="11656218" y="919860"/>
                  <a:pt x="11606701" y="1008647"/>
                  <a:pt x="11548288" y="1086335"/>
                </a:cubicBezTo>
                <a:lnTo>
                  <a:pt x="11500851" y="1138397"/>
                </a:lnTo>
                <a:lnTo>
                  <a:pt x="11524810" y="1118090"/>
                </a:lnTo>
                <a:cubicBezTo>
                  <a:pt x="11592020" y="1050839"/>
                  <a:pt x="11640419" y="961162"/>
                  <a:pt x="11768982" y="961113"/>
                </a:cubicBezTo>
                <a:cubicBezTo>
                  <a:pt x="11897545" y="961063"/>
                  <a:pt x="11945756" y="1050734"/>
                  <a:pt x="12012826" y="1117994"/>
                </a:cubicBezTo>
                <a:lnTo>
                  <a:pt x="12035747" y="1137458"/>
                </a:lnTo>
                <a:lnTo>
                  <a:pt x="11989167" y="1086288"/>
                </a:lnTo>
                <a:cubicBezTo>
                  <a:pt x="11930842" y="1008621"/>
                  <a:pt x="11881427" y="919860"/>
                  <a:pt x="11768823" y="919860"/>
                </a:cubicBezTo>
                <a:close/>
                <a:moveTo>
                  <a:pt x="7714375" y="919860"/>
                </a:moveTo>
                <a:cubicBezTo>
                  <a:pt x="7601771" y="919860"/>
                  <a:pt x="7552253" y="1008647"/>
                  <a:pt x="7493840" y="1086335"/>
                </a:cubicBezTo>
                <a:lnTo>
                  <a:pt x="7446401" y="1138400"/>
                </a:lnTo>
                <a:lnTo>
                  <a:pt x="7470363" y="1118090"/>
                </a:lnTo>
                <a:cubicBezTo>
                  <a:pt x="7537573" y="1050839"/>
                  <a:pt x="7585972" y="961162"/>
                  <a:pt x="7714534" y="961113"/>
                </a:cubicBezTo>
                <a:cubicBezTo>
                  <a:pt x="7849526" y="961060"/>
                  <a:pt x="7895929" y="1059925"/>
                  <a:pt x="7968593" y="1127900"/>
                </a:cubicBezTo>
                <a:lnTo>
                  <a:pt x="7969206" y="1128384"/>
                </a:lnTo>
                <a:lnTo>
                  <a:pt x="7938377" y="1091127"/>
                </a:lnTo>
                <a:cubicBezTo>
                  <a:pt x="7878427" y="1012358"/>
                  <a:pt x="7829325" y="919860"/>
                  <a:pt x="7714375" y="919860"/>
                </a:cubicBezTo>
                <a:close/>
                <a:moveTo>
                  <a:pt x="3659928" y="919860"/>
                </a:moveTo>
                <a:cubicBezTo>
                  <a:pt x="3547324" y="919860"/>
                  <a:pt x="3497807" y="1008647"/>
                  <a:pt x="3439394" y="1086335"/>
                </a:cubicBezTo>
                <a:lnTo>
                  <a:pt x="3391958" y="1138396"/>
                </a:lnTo>
                <a:lnTo>
                  <a:pt x="3415916" y="1118090"/>
                </a:lnTo>
                <a:cubicBezTo>
                  <a:pt x="3483126" y="1050839"/>
                  <a:pt x="3531525" y="961162"/>
                  <a:pt x="3660088" y="961113"/>
                </a:cubicBezTo>
                <a:cubicBezTo>
                  <a:pt x="3795079" y="961060"/>
                  <a:pt x="3841482" y="1059925"/>
                  <a:pt x="3914146" y="1127900"/>
                </a:cubicBezTo>
                <a:lnTo>
                  <a:pt x="3914758" y="1128383"/>
                </a:lnTo>
                <a:lnTo>
                  <a:pt x="3883930" y="1091127"/>
                </a:lnTo>
                <a:cubicBezTo>
                  <a:pt x="3823980" y="1012358"/>
                  <a:pt x="3774878" y="919860"/>
                  <a:pt x="3659928" y="919860"/>
                </a:cubicBezTo>
                <a:close/>
                <a:moveTo>
                  <a:pt x="10956130" y="916003"/>
                </a:moveTo>
                <a:cubicBezTo>
                  <a:pt x="10806232" y="916003"/>
                  <a:pt x="10767678" y="1075555"/>
                  <a:pt x="10670888" y="1155331"/>
                </a:cubicBezTo>
                <a:lnTo>
                  <a:pt x="10644133" y="1171241"/>
                </a:lnTo>
                <a:lnTo>
                  <a:pt x="10668292" y="1162431"/>
                </a:lnTo>
                <a:cubicBezTo>
                  <a:pt x="10763092" y="1114557"/>
                  <a:pt x="10801736" y="1018802"/>
                  <a:pt x="10956132" y="1018742"/>
                </a:cubicBezTo>
                <a:cubicBezTo>
                  <a:pt x="11110108" y="1018742"/>
                  <a:pt x="11148062" y="1114438"/>
                  <a:pt x="11242341" y="1162286"/>
                </a:cubicBezTo>
                <a:lnTo>
                  <a:pt x="11266757" y="1171227"/>
                </a:lnTo>
                <a:lnTo>
                  <a:pt x="11239922" y="1155197"/>
                </a:lnTo>
                <a:cubicBezTo>
                  <a:pt x="11143729" y="1075465"/>
                  <a:pt x="11106030" y="916003"/>
                  <a:pt x="10956130" y="916003"/>
                </a:cubicBezTo>
                <a:close/>
                <a:moveTo>
                  <a:pt x="6901683" y="916003"/>
                </a:moveTo>
                <a:cubicBezTo>
                  <a:pt x="6751785" y="916003"/>
                  <a:pt x="6713230" y="1075555"/>
                  <a:pt x="6616441" y="1155331"/>
                </a:cubicBezTo>
                <a:lnTo>
                  <a:pt x="6589686" y="1171241"/>
                </a:lnTo>
                <a:lnTo>
                  <a:pt x="6613845" y="1162431"/>
                </a:lnTo>
                <a:cubicBezTo>
                  <a:pt x="6708645" y="1114557"/>
                  <a:pt x="6747289" y="1018802"/>
                  <a:pt x="6901684" y="1018742"/>
                </a:cubicBezTo>
                <a:cubicBezTo>
                  <a:pt x="7055660" y="1018742"/>
                  <a:pt x="7093615" y="1114438"/>
                  <a:pt x="7187893" y="1162286"/>
                </a:cubicBezTo>
                <a:lnTo>
                  <a:pt x="7212310" y="1171227"/>
                </a:lnTo>
                <a:lnTo>
                  <a:pt x="7185475" y="1155197"/>
                </a:lnTo>
                <a:cubicBezTo>
                  <a:pt x="7089281" y="1075465"/>
                  <a:pt x="7051582" y="916003"/>
                  <a:pt x="6901683" y="916003"/>
                </a:cubicBezTo>
                <a:close/>
                <a:moveTo>
                  <a:pt x="2847236" y="916003"/>
                </a:moveTo>
                <a:cubicBezTo>
                  <a:pt x="2697337" y="916003"/>
                  <a:pt x="2658783" y="1075555"/>
                  <a:pt x="2561993" y="1155331"/>
                </a:cubicBezTo>
                <a:lnTo>
                  <a:pt x="2535239" y="1171241"/>
                </a:lnTo>
                <a:lnTo>
                  <a:pt x="2559397" y="1162431"/>
                </a:lnTo>
                <a:cubicBezTo>
                  <a:pt x="2654197" y="1114557"/>
                  <a:pt x="2692841" y="1018802"/>
                  <a:pt x="2847236" y="1018742"/>
                </a:cubicBezTo>
                <a:cubicBezTo>
                  <a:pt x="3001212" y="1018742"/>
                  <a:pt x="3039167" y="1114438"/>
                  <a:pt x="3133445" y="1162286"/>
                </a:cubicBezTo>
                <a:lnTo>
                  <a:pt x="3157863" y="1171227"/>
                </a:lnTo>
                <a:lnTo>
                  <a:pt x="3131027" y="1155197"/>
                </a:lnTo>
                <a:cubicBezTo>
                  <a:pt x="3034833" y="1075465"/>
                  <a:pt x="2997134" y="916003"/>
                  <a:pt x="2847236" y="916003"/>
                </a:cubicBezTo>
                <a:close/>
                <a:moveTo>
                  <a:pt x="10142001" y="896916"/>
                </a:moveTo>
                <a:cubicBezTo>
                  <a:pt x="10054385" y="896916"/>
                  <a:pt x="10005010" y="955064"/>
                  <a:pt x="9959939" y="1020481"/>
                </a:cubicBezTo>
                <a:lnTo>
                  <a:pt x="9916856" y="1081519"/>
                </a:lnTo>
                <a:lnTo>
                  <a:pt x="9936230" y="1057007"/>
                </a:lnTo>
                <a:cubicBezTo>
                  <a:pt x="9987286" y="989953"/>
                  <a:pt x="10039151" y="922898"/>
                  <a:pt x="10142001" y="922898"/>
                </a:cubicBezTo>
                <a:cubicBezTo>
                  <a:pt x="10244852" y="922898"/>
                  <a:pt x="10296497" y="989953"/>
                  <a:pt x="10347443" y="1056997"/>
                </a:cubicBezTo>
                <a:lnTo>
                  <a:pt x="10355315" y="1066969"/>
                </a:lnTo>
                <a:lnTo>
                  <a:pt x="10304322" y="993039"/>
                </a:lnTo>
                <a:cubicBezTo>
                  <a:pt x="10264072" y="939637"/>
                  <a:pt x="10217101" y="896916"/>
                  <a:pt x="10142001" y="896916"/>
                </a:cubicBezTo>
                <a:close/>
                <a:moveTo>
                  <a:pt x="6087554" y="896916"/>
                </a:moveTo>
                <a:cubicBezTo>
                  <a:pt x="5999939" y="896916"/>
                  <a:pt x="5950563" y="955064"/>
                  <a:pt x="5905492" y="1020481"/>
                </a:cubicBezTo>
                <a:lnTo>
                  <a:pt x="5862411" y="1081516"/>
                </a:lnTo>
                <a:lnTo>
                  <a:pt x="5881783" y="1057007"/>
                </a:lnTo>
                <a:cubicBezTo>
                  <a:pt x="5932839" y="989953"/>
                  <a:pt x="5984704" y="922898"/>
                  <a:pt x="6087554" y="922898"/>
                </a:cubicBezTo>
                <a:cubicBezTo>
                  <a:pt x="6190405" y="922898"/>
                  <a:pt x="6242050" y="989953"/>
                  <a:pt x="6292995" y="1056997"/>
                </a:cubicBezTo>
                <a:lnTo>
                  <a:pt x="6300865" y="1066966"/>
                </a:lnTo>
                <a:lnTo>
                  <a:pt x="6249874" y="993039"/>
                </a:lnTo>
                <a:cubicBezTo>
                  <a:pt x="6209624" y="939637"/>
                  <a:pt x="6162653" y="896916"/>
                  <a:pt x="6087554" y="896916"/>
                </a:cubicBezTo>
                <a:close/>
                <a:moveTo>
                  <a:pt x="2033107" y="896916"/>
                </a:moveTo>
                <a:cubicBezTo>
                  <a:pt x="1945492" y="896916"/>
                  <a:pt x="1896116" y="955064"/>
                  <a:pt x="1851045" y="1020481"/>
                </a:cubicBezTo>
                <a:lnTo>
                  <a:pt x="1807962" y="1081518"/>
                </a:lnTo>
                <a:lnTo>
                  <a:pt x="1827336" y="1057007"/>
                </a:lnTo>
                <a:cubicBezTo>
                  <a:pt x="1878392" y="989953"/>
                  <a:pt x="1930257" y="922898"/>
                  <a:pt x="2033107" y="922898"/>
                </a:cubicBezTo>
                <a:cubicBezTo>
                  <a:pt x="2135958" y="922898"/>
                  <a:pt x="2187604" y="989953"/>
                  <a:pt x="2238549" y="1056997"/>
                </a:cubicBezTo>
                <a:lnTo>
                  <a:pt x="2246415" y="1066961"/>
                </a:lnTo>
                <a:lnTo>
                  <a:pt x="2195428" y="993039"/>
                </a:lnTo>
                <a:cubicBezTo>
                  <a:pt x="2155177" y="939637"/>
                  <a:pt x="2108206" y="896916"/>
                  <a:pt x="2033107" y="896916"/>
                </a:cubicBezTo>
                <a:close/>
                <a:moveTo>
                  <a:pt x="9329271" y="869095"/>
                </a:moveTo>
                <a:cubicBezTo>
                  <a:pt x="9242179" y="869095"/>
                  <a:pt x="9192900" y="932568"/>
                  <a:pt x="9147757" y="1003976"/>
                </a:cubicBezTo>
                <a:lnTo>
                  <a:pt x="9083139" y="1103618"/>
                </a:lnTo>
                <a:lnTo>
                  <a:pt x="9084357" y="1102355"/>
                </a:lnTo>
                <a:cubicBezTo>
                  <a:pt x="9151543" y="1020168"/>
                  <a:pt x="9200178" y="910586"/>
                  <a:pt x="9328791" y="910586"/>
                </a:cubicBezTo>
                <a:cubicBezTo>
                  <a:pt x="9457404" y="910586"/>
                  <a:pt x="9505822" y="1020137"/>
                  <a:pt x="9572921" y="1102300"/>
                </a:cubicBezTo>
                <a:lnTo>
                  <a:pt x="9577464" y="1107013"/>
                </a:lnTo>
                <a:lnTo>
                  <a:pt x="9510730" y="1003943"/>
                </a:lnTo>
                <a:cubicBezTo>
                  <a:pt x="9465642" y="932553"/>
                  <a:pt x="9416362" y="869095"/>
                  <a:pt x="9329271" y="869095"/>
                </a:cubicBezTo>
                <a:close/>
                <a:moveTo>
                  <a:pt x="5274824" y="869095"/>
                </a:moveTo>
                <a:cubicBezTo>
                  <a:pt x="5187732" y="869095"/>
                  <a:pt x="5138453" y="932568"/>
                  <a:pt x="5093310" y="1003976"/>
                </a:cubicBezTo>
                <a:lnTo>
                  <a:pt x="5028693" y="1103617"/>
                </a:lnTo>
                <a:lnTo>
                  <a:pt x="5029910" y="1102355"/>
                </a:lnTo>
                <a:cubicBezTo>
                  <a:pt x="5097096" y="1020168"/>
                  <a:pt x="5145731" y="910586"/>
                  <a:pt x="5274343" y="910586"/>
                </a:cubicBezTo>
                <a:cubicBezTo>
                  <a:pt x="5402957" y="910586"/>
                  <a:pt x="5451374" y="1020137"/>
                  <a:pt x="5518474" y="1102300"/>
                </a:cubicBezTo>
                <a:lnTo>
                  <a:pt x="5523017" y="1107013"/>
                </a:lnTo>
                <a:lnTo>
                  <a:pt x="5456283" y="1003943"/>
                </a:lnTo>
                <a:cubicBezTo>
                  <a:pt x="5411195" y="932553"/>
                  <a:pt x="5361915" y="869095"/>
                  <a:pt x="5274824" y="869095"/>
                </a:cubicBezTo>
                <a:close/>
                <a:moveTo>
                  <a:pt x="1220376" y="869095"/>
                </a:moveTo>
                <a:cubicBezTo>
                  <a:pt x="1133285" y="869095"/>
                  <a:pt x="1084006" y="932568"/>
                  <a:pt x="1038863" y="1003976"/>
                </a:cubicBezTo>
                <a:lnTo>
                  <a:pt x="974246" y="1103616"/>
                </a:lnTo>
                <a:lnTo>
                  <a:pt x="975461" y="1102355"/>
                </a:lnTo>
                <a:cubicBezTo>
                  <a:pt x="1042647" y="1020168"/>
                  <a:pt x="1091283" y="910586"/>
                  <a:pt x="1219896" y="910586"/>
                </a:cubicBezTo>
                <a:cubicBezTo>
                  <a:pt x="1348510" y="910586"/>
                  <a:pt x="1396927" y="1020137"/>
                  <a:pt x="1464027" y="1102300"/>
                </a:cubicBezTo>
                <a:lnTo>
                  <a:pt x="1468570" y="1107013"/>
                </a:lnTo>
                <a:lnTo>
                  <a:pt x="1401836" y="1003943"/>
                </a:lnTo>
                <a:cubicBezTo>
                  <a:pt x="1356747" y="932553"/>
                  <a:pt x="1307468" y="869095"/>
                  <a:pt x="1220376" y="869095"/>
                </a:cubicBezTo>
                <a:close/>
                <a:moveTo>
                  <a:pt x="11768742" y="868856"/>
                </a:moveTo>
                <a:cubicBezTo>
                  <a:pt x="11681267" y="868856"/>
                  <a:pt x="11631954" y="932329"/>
                  <a:pt x="11586884" y="1003736"/>
                </a:cubicBezTo>
                <a:lnTo>
                  <a:pt x="11521194" y="1105256"/>
                </a:lnTo>
                <a:lnTo>
                  <a:pt x="11524556" y="1101770"/>
                </a:lnTo>
                <a:cubicBezTo>
                  <a:pt x="11591756" y="1019560"/>
                  <a:pt x="11640429" y="909946"/>
                  <a:pt x="11769143" y="909946"/>
                </a:cubicBezTo>
                <a:cubicBezTo>
                  <a:pt x="11897855" y="909946"/>
                  <a:pt x="11946279" y="1019653"/>
                  <a:pt x="12013291" y="1101934"/>
                </a:cubicBezTo>
                <a:lnTo>
                  <a:pt x="12015656" y="1104394"/>
                </a:lnTo>
                <a:lnTo>
                  <a:pt x="11950536" y="1003704"/>
                </a:lnTo>
                <a:cubicBezTo>
                  <a:pt x="11905500" y="932314"/>
                  <a:pt x="11856219" y="868856"/>
                  <a:pt x="11768742" y="868856"/>
                </a:cubicBezTo>
                <a:close/>
                <a:moveTo>
                  <a:pt x="7714294" y="868856"/>
                </a:moveTo>
                <a:cubicBezTo>
                  <a:pt x="7626819" y="868856"/>
                  <a:pt x="7577507" y="932329"/>
                  <a:pt x="7532436" y="1003736"/>
                </a:cubicBezTo>
                <a:lnTo>
                  <a:pt x="7466748" y="1105255"/>
                </a:lnTo>
                <a:lnTo>
                  <a:pt x="7470108" y="1101770"/>
                </a:lnTo>
                <a:cubicBezTo>
                  <a:pt x="7537308" y="1019560"/>
                  <a:pt x="7585981" y="909946"/>
                  <a:pt x="7714695" y="909946"/>
                </a:cubicBezTo>
                <a:cubicBezTo>
                  <a:pt x="7804794" y="909946"/>
                  <a:pt x="7855551" y="963703"/>
                  <a:pt x="7900882" y="1024179"/>
                </a:cubicBezTo>
                <a:lnTo>
                  <a:pt x="7949407" y="1088157"/>
                </a:lnTo>
                <a:lnTo>
                  <a:pt x="7887587" y="990425"/>
                </a:lnTo>
                <a:cubicBezTo>
                  <a:pt x="7844743" y="924629"/>
                  <a:pt x="7796303" y="868856"/>
                  <a:pt x="7714294" y="868856"/>
                </a:cubicBezTo>
                <a:close/>
                <a:moveTo>
                  <a:pt x="3659848" y="868856"/>
                </a:moveTo>
                <a:cubicBezTo>
                  <a:pt x="3572372" y="868856"/>
                  <a:pt x="3523060" y="932329"/>
                  <a:pt x="3477989" y="1003736"/>
                </a:cubicBezTo>
                <a:lnTo>
                  <a:pt x="3412301" y="1105255"/>
                </a:lnTo>
                <a:lnTo>
                  <a:pt x="3415661" y="1101770"/>
                </a:lnTo>
                <a:cubicBezTo>
                  <a:pt x="3482861" y="1019560"/>
                  <a:pt x="3531535" y="909946"/>
                  <a:pt x="3660248" y="909946"/>
                </a:cubicBezTo>
                <a:cubicBezTo>
                  <a:pt x="3750347" y="909946"/>
                  <a:pt x="3801104" y="963703"/>
                  <a:pt x="3846435" y="1024179"/>
                </a:cubicBezTo>
                <a:lnTo>
                  <a:pt x="3894962" y="1088160"/>
                </a:lnTo>
                <a:lnTo>
                  <a:pt x="3833140" y="990425"/>
                </a:lnTo>
                <a:cubicBezTo>
                  <a:pt x="3790297" y="924629"/>
                  <a:pt x="3741857" y="868856"/>
                  <a:pt x="3659848" y="868856"/>
                </a:cubicBezTo>
                <a:close/>
                <a:moveTo>
                  <a:pt x="10142001" y="860940"/>
                </a:moveTo>
                <a:cubicBezTo>
                  <a:pt x="10054525" y="860940"/>
                  <a:pt x="10005167" y="925974"/>
                  <a:pt x="9960072" y="999137"/>
                </a:cubicBezTo>
                <a:lnTo>
                  <a:pt x="9933335" y="1043372"/>
                </a:lnTo>
                <a:lnTo>
                  <a:pt x="9936230" y="1039219"/>
                </a:lnTo>
                <a:cubicBezTo>
                  <a:pt x="9987246" y="963271"/>
                  <a:pt x="10039071" y="887322"/>
                  <a:pt x="10142001" y="887322"/>
                </a:cubicBezTo>
                <a:cubicBezTo>
                  <a:pt x="10244932" y="887322"/>
                  <a:pt x="10296538" y="963271"/>
                  <a:pt x="10347443" y="1039219"/>
                </a:cubicBezTo>
                <a:lnTo>
                  <a:pt x="10351441" y="1044960"/>
                </a:lnTo>
                <a:lnTo>
                  <a:pt x="10323776" y="999137"/>
                </a:lnTo>
                <a:cubicBezTo>
                  <a:pt x="10278744" y="925974"/>
                  <a:pt x="10229477" y="860940"/>
                  <a:pt x="10142001" y="860940"/>
                </a:cubicBezTo>
                <a:close/>
                <a:moveTo>
                  <a:pt x="6087554" y="860940"/>
                </a:moveTo>
                <a:cubicBezTo>
                  <a:pt x="6000079" y="860940"/>
                  <a:pt x="5950721" y="925974"/>
                  <a:pt x="5905625" y="999137"/>
                </a:cubicBezTo>
                <a:lnTo>
                  <a:pt x="5878887" y="1043373"/>
                </a:lnTo>
                <a:lnTo>
                  <a:pt x="5881783" y="1039219"/>
                </a:lnTo>
                <a:cubicBezTo>
                  <a:pt x="5932799" y="963271"/>
                  <a:pt x="5984624" y="887322"/>
                  <a:pt x="6087554" y="887322"/>
                </a:cubicBezTo>
                <a:cubicBezTo>
                  <a:pt x="6190485" y="887322"/>
                  <a:pt x="6242090" y="963271"/>
                  <a:pt x="6292996" y="1039219"/>
                </a:cubicBezTo>
                <a:lnTo>
                  <a:pt x="6296992" y="1044959"/>
                </a:lnTo>
                <a:lnTo>
                  <a:pt x="6269329" y="999137"/>
                </a:lnTo>
                <a:cubicBezTo>
                  <a:pt x="6224297" y="925974"/>
                  <a:pt x="6175030" y="860940"/>
                  <a:pt x="6087554" y="860940"/>
                </a:cubicBezTo>
                <a:close/>
                <a:moveTo>
                  <a:pt x="2033108" y="860940"/>
                </a:moveTo>
                <a:cubicBezTo>
                  <a:pt x="1945632" y="860940"/>
                  <a:pt x="1896273" y="925974"/>
                  <a:pt x="1851178" y="999137"/>
                </a:cubicBezTo>
                <a:lnTo>
                  <a:pt x="1824437" y="1043377"/>
                </a:lnTo>
                <a:lnTo>
                  <a:pt x="1827336" y="1039219"/>
                </a:lnTo>
                <a:cubicBezTo>
                  <a:pt x="1878352" y="963271"/>
                  <a:pt x="1930177" y="887322"/>
                  <a:pt x="2033107" y="887322"/>
                </a:cubicBezTo>
                <a:cubicBezTo>
                  <a:pt x="2136038" y="887322"/>
                  <a:pt x="2187644" y="963271"/>
                  <a:pt x="2238549" y="1039219"/>
                </a:cubicBezTo>
                <a:lnTo>
                  <a:pt x="2242546" y="1044960"/>
                </a:lnTo>
                <a:lnTo>
                  <a:pt x="2214882" y="999137"/>
                </a:lnTo>
                <a:cubicBezTo>
                  <a:pt x="2169849" y="925974"/>
                  <a:pt x="2120584" y="860940"/>
                  <a:pt x="2033108" y="860940"/>
                </a:cubicBezTo>
                <a:close/>
                <a:moveTo>
                  <a:pt x="10142001" y="825044"/>
                </a:moveTo>
                <a:cubicBezTo>
                  <a:pt x="10054666" y="825044"/>
                  <a:pt x="10005417" y="896964"/>
                  <a:pt x="9960360" y="977874"/>
                </a:cubicBezTo>
                <a:lnTo>
                  <a:pt x="9941537" y="1012327"/>
                </a:lnTo>
                <a:lnTo>
                  <a:pt x="9975205" y="958851"/>
                </a:lnTo>
                <a:cubicBezTo>
                  <a:pt x="10016214" y="899126"/>
                  <a:pt x="10064773" y="851346"/>
                  <a:pt x="10142001" y="851346"/>
                </a:cubicBezTo>
                <a:cubicBezTo>
                  <a:pt x="10219229" y="851346"/>
                  <a:pt x="10267598" y="899126"/>
                  <a:pt x="10308440" y="958851"/>
                </a:cubicBezTo>
                <a:lnTo>
                  <a:pt x="10345527" y="1017985"/>
                </a:lnTo>
                <a:lnTo>
                  <a:pt x="10323618" y="977874"/>
                </a:lnTo>
                <a:cubicBezTo>
                  <a:pt x="10278571" y="896964"/>
                  <a:pt x="10229337" y="825044"/>
                  <a:pt x="10142001" y="825044"/>
                </a:cubicBezTo>
                <a:close/>
                <a:moveTo>
                  <a:pt x="6087554" y="825044"/>
                </a:moveTo>
                <a:cubicBezTo>
                  <a:pt x="6000219" y="825044"/>
                  <a:pt x="5950970" y="896964"/>
                  <a:pt x="5905913" y="977874"/>
                </a:cubicBezTo>
                <a:lnTo>
                  <a:pt x="5887092" y="1012323"/>
                </a:lnTo>
                <a:lnTo>
                  <a:pt x="5920758" y="958851"/>
                </a:lnTo>
                <a:cubicBezTo>
                  <a:pt x="5961767" y="899126"/>
                  <a:pt x="6010327" y="851346"/>
                  <a:pt x="6087554" y="851346"/>
                </a:cubicBezTo>
                <a:cubicBezTo>
                  <a:pt x="6164782" y="851346"/>
                  <a:pt x="6213151" y="899126"/>
                  <a:pt x="6253992" y="958851"/>
                </a:cubicBezTo>
                <a:lnTo>
                  <a:pt x="6291078" y="1017983"/>
                </a:lnTo>
                <a:lnTo>
                  <a:pt x="6269170" y="977874"/>
                </a:lnTo>
                <a:cubicBezTo>
                  <a:pt x="6224124" y="896964"/>
                  <a:pt x="6174890" y="825044"/>
                  <a:pt x="6087554" y="825044"/>
                </a:cubicBezTo>
                <a:close/>
                <a:moveTo>
                  <a:pt x="2033108" y="825044"/>
                </a:moveTo>
                <a:cubicBezTo>
                  <a:pt x="1945772" y="825044"/>
                  <a:pt x="1896523" y="896964"/>
                  <a:pt x="1851466" y="977874"/>
                </a:cubicBezTo>
                <a:lnTo>
                  <a:pt x="1832648" y="1012319"/>
                </a:lnTo>
                <a:lnTo>
                  <a:pt x="1866311" y="958851"/>
                </a:lnTo>
                <a:cubicBezTo>
                  <a:pt x="1907320" y="899126"/>
                  <a:pt x="1955880" y="851346"/>
                  <a:pt x="2033108" y="851346"/>
                </a:cubicBezTo>
                <a:cubicBezTo>
                  <a:pt x="2110335" y="851346"/>
                  <a:pt x="2158704" y="899126"/>
                  <a:pt x="2199545" y="958851"/>
                </a:cubicBezTo>
                <a:lnTo>
                  <a:pt x="2236637" y="1017991"/>
                </a:lnTo>
                <a:lnTo>
                  <a:pt x="2214724" y="977874"/>
                </a:lnTo>
                <a:cubicBezTo>
                  <a:pt x="2169677" y="896964"/>
                  <a:pt x="2120444" y="825044"/>
                  <a:pt x="2033108" y="825044"/>
                </a:cubicBezTo>
                <a:close/>
                <a:moveTo>
                  <a:pt x="9329271" y="818169"/>
                </a:moveTo>
                <a:cubicBezTo>
                  <a:pt x="9220538" y="818169"/>
                  <a:pt x="9170957" y="932600"/>
                  <a:pt x="9114524" y="1036304"/>
                </a:cubicBezTo>
                <a:lnTo>
                  <a:pt x="9094280" y="1070762"/>
                </a:lnTo>
                <a:lnTo>
                  <a:pt x="9123280" y="1025339"/>
                </a:lnTo>
                <a:cubicBezTo>
                  <a:pt x="9174236" y="942445"/>
                  <a:pt x="9225941" y="859541"/>
                  <a:pt x="9328871" y="859501"/>
                </a:cubicBezTo>
                <a:cubicBezTo>
                  <a:pt x="9457534" y="859452"/>
                  <a:pt x="9506220" y="988970"/>
                  <a:pt x="9573338" y="1086116"/>
                </a:cubicBezTo>
                <a:lnTo>
                  <a:pt x="9573401" y="1086193"/>
                </a:lnTo>
                <a:lnTo>
                  <a:pt x="9544107" y="1036259"/>
                </a:lnTo>
                <a:cubicBezTo>
                  <a:pt x="9487727" y="932577"/>
                  <a:pt x="9438003" y="818169"/>
                  <a:pt x="9329271" y="818169"/>
                </a:cubicBezTo>
                <a:close/>
                <a:moveTo>
                  <a:pt x="5274824" y="818169"/>
                </a:moveTo>
                <a:cubicBezTo>
                  <a:pt x="5166091" y="818169"/>
                  <a:pt x="5116510" y="932600"/>
                  <a:pt x="5060077" y="1036304"/>
                </a:cubicBezTo>
                <a:lnTo>
                  <a:pt x="5039837" y="1070755"/>
                </a:lnTo>
                <a:lnTo>
                  <a:pt x="5068833" y="1025339"/>
                </a:lnTo>
                <a:cubicBezTo>
                  <a:pt x="5119788" y="942445"/>
                  <a:pt x="5171493" y="859541"/>
                  <a:pt x="5274423" y="859501"/>
                </a:cubicBezTo>
                <a:cubicBezTo>
                  <a:pt x="5403087" y="859452"/>
                  <a:pt x="5451773" y="988970"/>
                  <a:pt x="5518892" y="1086116"/>
                </a:cubicBezTo>
                <a:lnTo>
                  <a:pt x="5518955" y="1086194"/>
                </a:lnTo>
                <a:lnTo>
                  <a:pt x="5489661" y="1036259"/>
                </a:lnTo>
                <a:cubicBezTo>
                  <a:pt x="5433281" y="932577"/>
                  <a:pt x="5383557" y="818169"/>
                  <a:pt x="5274824" y="818169"/>
                </a:cubicBezTo>
                <a:close/>
                <a:moveTo>
                  <a:pt x="1220376" y="818169"/>
                </a:moveTo>
                <a:cubicBezTo>
                  <a:pt x="1111644" y="818169"/>
                  <a:pt x="1062064" y="932600"/>
                  <a:pt x="1005630" y="1036304"/>
                </a:cubicBezTo>
                <a:lnTo>
                  <a:pt x="985392" y="1070752"/>
                </a:lnTo>
                <a:lnTo>
                  <a:pt x="1014386" y="1025339"/>
                </a:lnTo>
                <a:cubicBezTo>
                  <a:pt x="1065341" y="942445"/>
                  <a:pt x="1117046" y="859541"/>
                  <a:pt x="1219976" y="859501"/>
                </a:cubicBezTo>
                <a:cubicBezTo>
                  <a:pt x="1348639" y="859452"/>
                  <a:pt x="1397325" y="988970"/>
                  <a:pt x="1464444" y="1086116"/>
                </a:cubicBezTo>
                <a:lnTo>
                  <a:pt x="1464508" y="1086194"/>
                </a:lnTo>
                <a:lnTo>
                  <a:pt x="1435213" y="1036259"/>
                </a:lnTo>
                <a:cubicBezTo>
                  <a:pt x="1378833" y="932577"/>
                  <a:pt x="1329109" y="818169"/>
                  <a:pt x="1220376" y="818169"/>
                </a:cubicBezTo>
                <a:close/>
                <a:moveTo>
                  <a:pt x="11768742" y="818009"/>
                </a:moveTo>
                <a:cubicBezTo>
                  <a:pt x="11659747" y="818009"/>
                  <a:pt x="11610048" y="932416"/>
                  <a:pt x="11553626" y="1036111"/>
                </a:cubicBezTo>
                <a:lnTo>
                  <a:pt x="11526153" y="1082903"/>
                </a:lnTo>
                <a:lnTo>
                  <a:pt x="11563051" y="1025110"/>
                </a:lnTo>
                <a:cubicBezTo>
                  <a:pt x="11614007" y="942226"/>
                  <a:pt x="11665732" y="859342"/>
                  <a:pt x="11768742" y="859342"/>
                </a:cubicBezTo>
                <a:cubicBezTo>
                  <a:pt x="11871753" y="859342"/>
                  <a:pt x="11923438" y="942206"/>
                  <a:pt x="11974354" y="1025069"/>
                </a:cubicBezTo>
                <a:lnTo>
                  <a:pt x="12012685" y="1085137"/>
                </a:lnTo>
                <a:lnTo>
                  <a:pt x="11983898" y="1036098"/>
                </a:lnTo>
                <a:cubicBezTo>
                  <a:pt x="11927485" y="932416"/>
                  <a:pt x="11877738" y="818009"/>
                  <a:pt x="11768742" y="818009"/>
                </a:cubicBezTo>
                <a:close/>
                <a:moveTo>
                  <a:pt x="7714294" y="818009"/>
                </a:moveTo>
                <a:cubicBezTo>
                  <a:pt x="7605299" y="818009"/>
                  <a:pt x="7555600" y="932416"/>
                  <a:pt x="7499178" y="1036111"/>
                </a:cubicBezTo>
                <a:lnTo>
                  <a:pt x="7471699" y="1082913"/>
                </a:lnTo>
                <a:lnTo>
                  <a:pt x="7508604" y="1025110"/>
                </a:lnTo>
                <a:cubicBezTo>
                  <a:pt x="7559559" y="942226"/>
                  <a:pt x="7611284" y="859342"/>
                  <a:pt x="7714294" y="859342"/>
                </a:cubicBezTo>
                <a:cubicBezTo>
                  <a:pt x="7835010" y="859342"/>
                  <a:pt x="7885241" y="973138"/>
                  <a:pt x="7946348" y="1067375"/>
                </a:cubicBezTo>
                <a:lnTo>
                  <a:pt x="7950162" y="1072623"/>
                </a:lnTo>
                <a:lnTo>
                  <a:pt x="7887360" y="958281"/>
                </a:lnTo>
                <a:cubicBezTo>
                  <a:pt x="7844461" y="882363"/>
                  <a:pt x="7796041" y="818009"/>
                  <a:pt x="7714294" y="818009"/>
                </a:cubicBezTo>
                <a:close/>
                <a:moveTo>
                  <a:pt x="3659848" y="818009"/>
                </a:moveTo>
                <a:cubicBezTo>
                  <a:pt x="3550854" y="818009"/>
                  <a:pt x="3501154" y="932416"/>
                  <a:pt x="3444732" y="1036111"/>
                </a:cubicBezTo>
                <a:lnTo>
                  <a:pt x="3417255" y="1082909"/>
                </a:lnTo>
                <a:lnTo>
                  <a:pt x="3454157" y="1025110"/>
                </a:lnTo>
                <a:cubicBezTo>
                  <a:pt x="3505112" y="942226"/>
                  <a:pt x="3556838" y="859342"/>
                  <a:pt x="3659848" y="859342"/>
                </a:cubicBezTo>
                <a:cubicBezTo>
                  <a:pt x="3780563" y="859342"/>
                  <a:pt x="3830794" y="973138"/>
                  <a:pt x="3891901" y="1067375"/>
                </a:cubicBezTo>
                <a:lnTo>
                  <a:pt x="3895717" y="1072625"/>
                </a:lnTo>
                <a:lnTo>
                  <a:pt x="3832914" y="958281"/>
                </a:lnTo>
                <a:cubicBezTo>
                  <a:pt x="3790014" y="882363"/>
                  <a:pt x="3741595" y="818009"/>
                  <a:pt x="3659848" y="818009"/>
                </a:cubicBezTo>
                <a:close/>
                <a:moveTo>
                  <a:pt x="10956131" y="803299"/>
                </a:moveTo>
                <a:cubicBezTo>
                  <a:pt x="10803110" y="803299"/>
                  <a:pt x="10766683" y="1036067"/>
                  <a:pt x="10665158" y="1145177"/>
                </a:cubicBezTo>
                <a:lnTo>
                  <a:pt x="10652234" y="1155444"/>
                </a:lnTo>
                <a:lnTo>
                  <a:pt x="10667471" y="1146138"/>
                </a:lnTo>
                <a:cubicBezTo>
                  <a:pt x="10761982" y="1066362"/>
                  <a:pt x="10801675" y="906809"/>
                  <a:pt x="10956130" y="906809"/>
                </a:cubicBezTo>
                <a:cubicBezTo>
                  <a:pt x="11110287" y="906809"/>
                  <a:pt x="11149006" y="1066272"/>
                  <a:pt x="11243048" y="1146003"/>
                </a:cubicBezTo>
                <a:lnTo>
                  <a:pt x="11258585" y="1155521"/>
                </a:lnTo>
                <a:lnTo>
                  <a:pt x="11245522" y="1145107"/>
                </a:lnTo>
                <a:cubicBezTo>
                  <a:pt x="11144502" y="1036019"/>
                  <a:pt x="11109153" y="803299"/>
                  <a:pt x="10956131" y="803299"/>
                </a:cubicBezTo>
                <a:close/>
                <a:moveTo>
                  <a:pt x="6901683" y="803299"/>
                </a:moveTo>
                <a:cubicBezTo>
                  <a:pt x="6748662" y="803299"/>
                  <a:pt x="6712236" y="1036067"/>
                  <a:pt x="6610710" y="1145177"/>
                </a:cubicBezTo>
                <a:lnTo>
                  <a:pt x="6597783" y="1155446"/>
                </a:lnTo>
                <a:lnTo>
                  <a:pt x="6613023" y="1146138"/>
                </a:lnTo>
                <a:cubicBezTo>
                  <a:pt x="6707534" y="1066362"/>
                  <a:pt x="6747228" y="906809"/>
                  <a:pt x="6901683" y="906809"/>
                </a:cubicBezTo>
                <a:cubicBezTo>
                  <a:pt x="7055839" y="906809"/>
                  <a:pt x="7094558" y="1066272"/>
                  <a:pt x="7188601" y="1146003"/>
                </a:cubicBezTo>
                <a:lnTo>
                  <a:pt x="7204136" y="1155520"/>
                </a:lnTo>
                <a:lnTo>
                  <a:pt x="7191074" y="1145107"/>
                </a:lnTo>
                <a:cubicBezTo>
                  <a:pt x="7090054" y="1036019"/>
                  <a:pt x="7054705" y="803299"/>
                  <a:pt x="6901683" y="803299"/>
                </a:cubicBezTo>
                <a:close/>
                <a:moveTo>
                  <a:pt x="2847237" y="803299"/>
                </a:moveTo>
                <a:cubicBezTo>
                  <a:pt x="2694215" y="803299"/>
                  <a:pt x="2657788" y="1036067"/>
                  <a:pt x="2556263" y="1145177"/>
                </a:cubicBezTo>
                <a:lnTo>
                  <a:pt x="2543336" y="1155446"/>
                </a:lnTo>
                <a:lnTo>
                  <a:pt x="2558576" y="1146138"/>
                </a:lnTo>
                <a:cubicBezTo>
                  <a:pt x="2653086" y="1066362"/>
                  <a:pt x="2692780" y="906809"/>
                  <a:pt x="2847236" y="906809"/>
                </a:cubicBezTo>
                <a:cubicBezTo>
                  <a:pt x="3001391" y="906809"/>
                  <a:pt x="3040110" y="1066272"/>
                  <a:pt x="3134153" y="1146003"/>
                </a:cubicBezTo>
                <a:lnTo>
                  <a:pt x="3149690" y="1155521"/>
                </a:lnTo>
                <a:lnTo>
                  <a:pt x="3136627" y="1145107"/>
                </a:lnTo>
                <a:cubicBezTo>
                  <a:pt x="3035607" y="1036019"/>
                  <a:pt x="3000258" y="803299"/>
                  <a:pt x="2847237" y="803299"/>
                </a:cubicBezTo>
                <a:close/>
                <a:moveTo>
                  <a:pt x="9328791" y="767163"/>
                </a:moveTo>
                <a:cubicBezTo>
                  <a:pt x="9219709" y="767163"/>
                  <a:pt x="9170161" y="896849"/>
                  <a:pt x="9113842" y="1014376"/>
                </a:cubicBezTo>
                <a:lnTo>
                  <a:pt x="9097580" y="1045815"/>
                </a:lnTo>
                <a:lnTo>
                  <a:pt x="9122920" y="999886"/>
                </a:lnTo>
                <a:cubicBezTo>
                  <a:pt x="9173756" y="904231"/>
                  <a:pt x="9225461" y="808576"/>
                  <a:pt x="9328871" y="808576"/>
                </a:cubicBezTo>
                <a:cubicBezTo>
                  <a:pt x="9432281" y="808576"/>
                  <a:pt x="9484086" y="904211"/>
                  <a:pt x="9534942" y="999846"/>
                </a:cubicBezTo>
                <a:lnTo>
                  <a:pt x="9560439" y="1046053"/>
                </a:lnTo>
                <a:lnTo>
                  <a:pt x="9544020" y="1014331"/>
                </a:lnTo>
                <a:cubicBezTo>
                  <a:pt x="9487637" y="896825"/>
                  <a:pt x="9437874" y="767163"/>
                  <a:pt x="9328791" y="767163"/>
                </a:cubicBezTo>
                <a:close/>
                <a:moveTo>
                  <a:pt x="5274343" y="767163"/>
                </a:moveTo>
                <a:cubicBezTo>
                  <a:pt x="5165261" y="767163"/>
                  <a:pt x="5115714" y="896849"/>
                  <a:pt x="5059395" y="1014376"/>
                </a:cubicBezTo>
                <a:lnTo>
                  <a:pt x="5043141" y="1045799"/>
                </a:lnTo>
                <a:lnTo>
                  <a:pt x="5068473" y="999886"/>
                </a:lnTo>
                <a:cubicBezTo>
                  <a:pt x="5119308" y="904231"/>
                  <a:pt x="5171014" y="808576"/>
                  <a:pt x="5274423" y="808576"/>
                </a:cubicBezTo>
                <a:cubicBezTo>
                  <a:pt x="5377833" y="808576"/>
                  <a:pt x="5429638" y="904211"/>
                  <a:pt x="5480495" y="999846"/>
                </a:cubicBezTo>
                <a:lnTo>
                  <a:pt x="5505996" y="1046060"/>
                </a:lnTo>
                <a:lnTo>
                  <a:pt x="5489572" y="1014331"/>
                </a:lnTo>
                <a:cubicBezTo>
                  <a:pt x="5433189" y="896825"/>
                  <a:pt x="5383427" y="767163"/>
                  <a:pt x="5274343" y="767163"/>
                </a:cubicBezTo>
                <a:close/>
                <a:moveTo>
                  <a:pt x="1219896" y="767163"/>
                </a:moveTo>
                <a:cubicBezTo>
                  <a:pt x="1110814" y="767163"/>
                  <a:pt x="1061266" y="896849"/>
                  <a:pt x="1004948" y="1014376"/>
                </a:cubicBezTo>
                <a:lnTo>
                  <a:pt x="988681" y="1045824"/>
                </a:lnTo>
                <a:lnTo>
                  <a:pt x="1014026" y="999886"/>
                </a:lnTo>
                <a:cubicBezTo>
                  <a:pt x="1064862" y="904231"/>
                  <a:pt x="1116567" y="808576"/>
                  <a:pt x="1219976" y="808576"/>
                </a:cubicBezTo>
                <a:cubicBezTo>
                  <a:pt x="1323387" y="808576"/>
                  <a:pt x="1375192" y="904211"/>
                  <a:pt x="1426047" y="999846"/>
                </a:cubicBezTo>
                <a:lnTo>
                  <a:pt x="1451548" y="1046059"/>
                </a:lnTo>
                <a:lnTo>
                  <a:pt x="1435125" y="1014331"/>
                </a:lnTo>
                <a:cubicBezTo>
                  <a:pt x="1378742" y="896825"/>
                  <a:pt x="1328979" y="767163"/>
                  <a:pt x="1219896" y="767163"/>
                </a:cubicBezTo>
                <a:close/>
                <a:moveTo>
                  <a:pt x="11768663" y="767083"/>
                </a:moveTo>
                <a:cubicBezTo>
                  <a:pt x="11659536" y="767083"/>
                  <a:pt x="11609993" y="896745"/>
                  <a:pt x="11553674" y="1014251"/>
                </a:cubicBezTo>
                <a:lnTo>
                  <a:pt x="11547742" y="1025716"/>
                </a:lnTo>
                <a:lnTo>
                  <a:pt x="11562122" y="999726"/>
                </a:lnTo>
                <a:cubicBezTo>
                  <a:pt x="11613167" y="904071"/>
                  <a:pt x="11665292" y="808416"/>
                  <a:pt x="11768742" y="808416"/>
                </a:cubicBezTo>
                <a:cubicBezTo>
                  <a:pt x="11872193" y="808416"/>
                  <a:pt x="11924018" y="904051"/>
                  <a:pt x="11974894" y="999686"/>
                </a:cubicBezTo>
                <a:lnTo>
                  <a:pt x="11994367" y="1034962"/>
                </a:lnTo>
                <a:lnTo>
                  <a:pt x="11983651" y="1014251"/>
                </a:lnTo>
                <a:cubicBezTo>
                  <a:pt x="11927332" y="896745"/>
                  <a:pt x="11877789" y="767083"/>
                  <a:pt x="11768663" y="767083"/>
                </a:cubicBezTo>
                <a:close/>
                <a:moveTo>
                  <a:pt x="7714215" y="767083"/>
                </a:moveTo>
                <a:cubicBezTo>
                  <a:pt x="7605089" y="767083"/>
                  <a:pt x="7555546" y="896745"/>
                  <a:pt x="7499226" y="1014251"/>
                </a:cubicBezTo>
                <a:lnTo>
                  <a:pt x="7493294" y="1025717"/>
                </a:lnTo>
                <a:lnTo>
                  <a:pt x="7507674" y="999726"/>
                </a:lnTo>
                <a:cubicBezTo>
                  <a:pt x="7558720" y="904071"/>
                  <a:pt x="7610844" y="808416"/>
                  <a:pt x="7714294" y="808416"/>
                </a:cubicBezTo>
                <a:cubicBezTo>
                  <a:pt x="7835525" y="808416"/>
                  <a:pt x="7885860" y="939751"/>
                  <a:pt x="7946852" y="1048513"/>
                </a:cubicBezTo>
                <a:lnTo>
                  <a:pt x="7947425" y="1049425"/>
                </a:lnTo>
                <a:lnTo>
                  <a:pt x="7929959" y="1015824"/>
                </a:lnTo>
                <a:cubicBezTo>
                  <a:pt x="7873326" y="897905"/>
                  <a:pt x="7823829" y="767083"/>
                  <a:pt x="7714215" y="767083"/>
                </a:cubicBezTo>
                <a:close/>
                <a:moveTo>
                  <a:pt x="3659768" y="767083"/>
                </a:moveTo>
                <a:cubicBezTo>
                  <a:pt x="3550643" y="767083"/>
                  <a:pt x="3501099" y="896745"/>
                  <a:pt x="3444779" y="1014251"/>
                </a:cubicBezTo>
                <a:lnTo>
                  <a:pt x="3438839" y="1025732"/>
                </a:lnTo>
                <a:lnTo>
                  <a:pt x="3453227" y="999726"/>
                </a:lnTo>
                <a:cubicBezTo>
                  <a:pt x="3504274" y="904071"/>
                  <a:pt x="3556399" y="808416"/>
                  <a:pt x="3659848" y="808416"/>
                </a:cubicBezTo>
                <a:cubicBezTo>
                  <a:pt x="3781078" y="808416"/>
                  <a:pt x="3831413" y="939751"/>
                  <a:pt x="3892405" y="1048513"/>
                </a:cubicBezTo>
                <a:lnTo>
                  <a:pt x="3892978" y="1049425"/>
                </a:lnTo>
                <a:lnTo>
                  <a:pt x="3875512" y="1015824"/>
                </a:lnTo>
                <a:cubicBezTo>
                  <a:pt x="3818879" y="897905"/>
                  <a:pt x="3769382" y="767083"/>
                  <a:pt x="3659768" y="767083"/>
                </a:cubicBezTo>
                <a:close/>
                <a:moveTo>
                  <a:pt x="9328791" y="716157"/>
                </a:moveTo>
                <a:cubicBezTo>
                  <a:pt x="9241875" y="716157"/>
                  <a:pt x="9192755" y="808903"/>
                  <a:pt x="9147683" y="913243"/>
                </a:cubicBezTo>
                <a:lnTo>
                  <a:pt x="9115395" y="989378"/>
                </a:lnTo>
                <a:lnTo>
                  <a:pt x="9122700" y="974383"/>
                </a:lnTo>
                <a:cubicBezTo>
                  <a:pt x="9173596" y="865976"/>
                  <a:pt x="9225421" y="757569"/>
                  <a:pt x="9328791" y="757569"/>
                </a:cubicBezTo>
                <a:cubicBezTo>
                  <a:pt x="9432161" y="757569"/>
                  <a:pt x="9483946" y="865956"/>
                  <a:pt x="9534812" y="974343"/>
                </a:cubicBezTo>
                <a:lnTo>
                  <a:pt x="9546625" y="998598"/>
                </a:lnTo>
                <a:lnTo>
                  <a:pt x="9543750" y="992404"/>
                </a:lnTo>
                <a:cubicBezTo>
                  <a:pt x="9487240" y="861073"/>
                  <a:pt x="9437437" y="716157"/>
                  <a:pt x="9328791" y="716157"/>
                </a:cubicBezTo>
                <a:close/>
                <a:moveTo>
                  <a:pt x="5274343" y="716157"/>
                </a:moveTo>
                <a:cubicBezTo>
                  <a:pt x="5187428" y="716157"/>
                  <a:pt x="5138308" y="808903"/>
                  <a:pt x="5093236" y="913243"/>
                </a:cubicBezTo>
                <a:lnTo>
                  <a:pt x="5060950" y="989375"/>
                </a:lnTo>
                <a:lnTo>
                  <a:pt x="5068253" y="974383"/>
                </a:lnTo>
                <a:cubicBezTo>
                  <a:pt x="5119149" y="865976"/>
                  <a:pt x="5170974" y="757569"/>
                  <a:pt x="5274343" y="757569"/>
                </a:cubicBezTo>
                <a:cubicBezTo>
                  <a:pt x="5377713" y="757569"/>
                  <a:pt x="5429499" y="865956"/>
                  <a:pt x="5480365" y="974343"/>
                </a:cubicBezTo>
                <a:lnTo>
                  <a:pt x="5492183" y="998609"/>
                </a:lnTo>
                <a:lnTo>
                  <a:pt x="5489302" y="992404"/>
                </a:lnTo>
                <a:cubicBezTo>
                  <a:pt x="5432793" y="861073"/>
                  <a:pt x="5382989" y="716157"/>
                  <a:pt x="5274343" y="716157"/>
                </a:cubicBezTo>
                <a:close/>
                <a:moveTo>
                  <a:pt x="1219897" y="716157"/>
                </a:moveTo>
                <a:cubicBezTo>
                  <a:pt x="1132981" y="716157"/>
                  <a:pt x="1083861" y="808903"/>
                  <a:pt x="1038789" y="913243"/>
                </a:cubicBezTo>
                <a:lnTo>
                  <a:pt x="1006501" y="989378"/>
                </a:lnTo>
                <a:lnTo>
                  <a:pt x="1013807" y="974383"/>
                </a:lnTo>
                <a:cubicBezTo>
                  <a:pt x="1064702" y="865976"/>
                  <a:pt x="1116527" y="757569"/>
                  <a:pt x="1219896" y="757569"/>
                </a:cubicBezTo>
                <a:cubicBezTo>
                  <a:pt x="1323266" y="757569"/>
                  <a:pt x="1375052" y="865956"/>
                  <a:pt x="1425917" y="974343"/>
                </a:cubicBezTo>
                <a:lnTo>
                  <a:pt x="1437739" y="998614"/>
                </a:lnTo>
                <a:lnTo>
                  <a:pt x="1434856" y="992404"/>
                </a:lnTo>
                <a:cubicBezTo>
                  <a:pt x="1378346" y="861073"/>
                  <a:pt x="1328542" y="716157"/>
                  <a:pt x="1219897" y="716157"/>
                </a:cubicBezTo>
                <a:close/>
                <a:moveTo>
                  <a:pt x="11768663" y="716077"/>
                </a:moveTo>
                <a:cubicBezTo>
                  <a:pt x="11681676" y="716077"/>
                  <a:pt x="11632548" y="808839"/>
                  <a:pt x="11587482" y="913196"/>
                </a:cubicBezTo>
                <a:lnTo>
                  <a:pt x="11554056" y="992039"/>
                </a:lnTo>
                <a:lnTo>
                  <a:pt x="11562712" y="974263"/>
                </a:lnTo>
                <a:cubicBezTo>
                  <a:pt x="11613547" y="865877"/>
                  <a:pt x="11665252" y="757490"/>
                  <a:pt x="11768663" y="757490"/>
                </a:cubicBezTo>
                <a:cubicBezTo>
                  <a:pt x="11872073" y="757490"/>
                  <a:pt x="11923778" y="865877"/>
                  <a:pt x="11974614" y="974263"/>
                </a:cubicBezTo>
                <a:lnTo>
                  <a:pt x="11985521" y="996663"/>
                </a:lnTo>
                <a:lnTo>
                  <a:pt x="11983507" y="992324"/>
                </a:lnTo>
                <a:cubicBezTo>
                  <a:pt x="11927048" y="860993"/>
                  <a:pt x="11877396" y="716077"/>
                  <a:pt x="11768663" y="716077"/>
                </a:cubicBezTo>
                <a:close/>
                <a:moveTo>
                  <a:pt x="7714215" y="716077"/>
                </a:moveTo>
                <a:cubicBezTo>
                  <a:pt x="7627229" y="716077"/>
                  <a:pt x="7578100" y="808839"/>
                  <a:pt x="7533034" y="913196"/>
                </a:cubicBezTo>
                <a:lnTo>
                  <a:pt x="7499609" y="992037"/>
                </a:lnTo>
                <a:lnTo>
                  <a:pt x="7508264" y="974263"/>
                </a:lnTo>
                <a:cubicBezTo>
                  <a:pt x="7559100" y="865877"/>
                  <a:pt x="7610805" y="757490"/>
                  <a:pt x="7714215" y="757490"/>
                </a:cubicBezTo>
                <a:cubicBezTo>
                  <a:pt x="7811162" y="757490"/>
                  <a:pt x="7862665" y="852752"/>
                  <a:pt x="7910612" y="953967"/>
                </a:cubicBezTo>
                <a:lnTo>
                  <a:pt x="7936895" y="1009266"/>
                </a:lnTo>
                <a:lnTo>
                  <a:pt x="7929816" y="994082"/>
                </a:lnTo>
                <a:cubicBezTo>
                  <a:pt x="7873042" y="862290"/>
                  <a:pt x="7823433" y="716077"/>
                  <a:pt x="7714215" y="716077"/>
                </a:cubicBezTo>
                <a:close/>
                <a:moveTo>
                  <a:pt x="3659768" y="716077"/>
                </a:moveTo>
                <a:cubicBezTo>
                  <a:pt x="3572783" y="716077"/>
                  <a:pt x="3523654" y="808839"/>
                  <a:pt x="3478588" y="913196"/>
                </a:cubicBezTo>
                <a:lnTo>
                  <a:pt x="3445159" y="992045"/>
                </a:lnTo>
                <a:lnTo>
                  <a:pt x="3453817" y="974263"/>
                </a:lnTo>
                <a:cubicBezTo>
                  <a:pt x="3504653" y="865877"/>
                  <a:pt x="3556358" y="757490"/>
                  <a:pt x="3659768" y="757490"/>
                </a:cubicBezTo>
                <a:cubicBezTo>
                  <a:pt x="3756716" y="757490"/>
                  <a:pt x="3808218" y="852752"/>
                  <a:pt x="3856165" y="953967"/>
                </a:cubicBezTo>
                <a:lnTo>
                  <a:pt x="3882424" y="1009216"/>
                </a:lnTo>
                <a:lnTo>
                  <a:pt x="3875369" y="994082"/>
                </a:lnTo>
                <a:cubicBezTo>
                  <a:pt x="3818596" y="862290"/>
                  <a:pt x="3768987" y="716077"/>
                  <a:pt x="3659768" y="716077"/>
                </a:cubicBezTo>
                <a:close/>
                <a:moveTo>
                  <a:pt x="10956012" y="689856"/>
                </a:moveTo>
                <a:cubicBezTo>
                  <a:pt x="10803847" y="689856"/>
                  <a:pt x="10767106" y="989122"/>
                  <a:pt x="10665278" y="1129439"/>
                </a:cubicBezTo>
                <a:lnTo>
                  <a:pt x="10658286" y="1136565"/>
                </a:lnTo>
                <a:lnTo>
                  <a:pt x="10667325" y="1128819"/>
                </a:lnTo>
                <a:cubicBezTo>
                  <a:pt x="10761593" y="1017114"/>
                  <a:pt x="10800896" y="793705"/>
                  <a:pt x="10956131" y="793705"/>
                </a:cubicBezTo>
                <a:cubicBezTo>
                  <a:pt x="11111306" y="793705"/>
                  <a:pt x="11149605" y="1017024"/>
                  <a:pt x="11243375" y="1128684"/>
                </a:cubicBezTo>
                <a:lnTo>
                  <a:pt x="11251853" y="1135974"/>
                </a:lnTo>
                <a:lnTo>
                  <a:pt x="11245363" y="1129334"/>
                </a:lnTo>
                <a:cubicBezTo>
                  <a:pt x="11144074" y="989075"/>
                  <a:pt x="11108176" y="689856"/>
                  <a:pt x="10956012" y="689856"/>
                </a:cubicBezTo>
                <a:close/>
                <a:moveTo>
                  <a:pt x="6901564" y="689856"/>
                </a:moveTo>
                <a:cubicBezTo>
                  <a:pt x="6749399" y="689856"/>
                  <a:pt x="6712658" y="989122"/>
                  <a:pt x="6610831" y="1129439"/>
                </a:cubicBezTo>
                <a:lnTo>
                  <a:pt x="6603840" y="1136563"/>
                </a:lnTo>
                <a:lnTo>
                  <a:pt x="6612878" y="1128819"/>
                </a:lnTo>
                <a:cubicBezTo>
                  <a:pt x="6707145" y="1017114"/>
                  <a:pt x="6746449" y="793705"/>
                  <a:pt x="6901683" y="793705"/>
                </a:cubicBezTo>
                <a:cubicBezTo>
                  <a:pt x="7056859" y="793705"/>
                  <a:pt x="7095158" y="1017024"/>
                  <a:pt x="7188927" y="1128684"/>
                </a:cubicBezTo>
                <a:lnTo>
                  <a:pt x="7197407" y="1135975"/>
                </a:lnTo>
                <a:lnTo>
                  <a:pt x="7190915" y="1129334"/>
                </a:lnTo>
                <a:cubicBezTo>
                  <a:pt x="7089627" y="989075"/>
                  <a:pt x="7053728" y="689856"/>
                  <a:pt x="6901564" y="689856"/>
                </a:cubicBezTo>
                <a:close/>
                <a:moveTo>
                  <a:pt x="2847117" y="689856"/>
                </a:moveTo>
                <a:cubicBezTo>
                  <a:pt x="2694952" y="689856"/>
                  <a:pt x="2658211" y="989122"/>
                  <a:pt x="2556384" y="1129439"/>
                </a:cubicBezTo>
                <a:lnTo>
                  <a:pt x="2549393" y="1136562"/>
                </a:lnTo>
                <a:lnTo>
                  <a:pt x="2558430" y="1128819"/>
                </a:lnTo>
                <a:cubicBezTo>
                  <a:pt x="2652698" y="1017114"/>
                  <a:pt x="2692002" y="793705"/>
                  <a:pt x="2847237" y="793705"/>
                </a:cubicBezTo>
                <a:cubicBezTo>
                  <a:pt x="3002412" y="793705"/>
                  <a:pt x="3040710" y="1017024"/>
                  <a:pt x="3134479" y="1128684"/>
                </a:cubicBezTo>
                <a:lnTo>
                  <a:pt x="3142965" y="1135980"/>
                </a:lnTo>
                <a:lnTo>
                  <a:pt x="3136469" y="1129334"/>
                </a:lnTo>
                <a:cubicBezTo>
                  <a:pt x="3035180" y="989075"/>
                  <a:pt x="2999281" y="689856"/>
                  <a:pt x="2847117" y="689856"/>
                </a:cubicBezTo>
                <a:close/>
                <a:moveTo>
                  <a:pt x="11768663" y="665152"/>
                </a:moveTo>
                <a:cubicBezTo>
                  <a:pt x="11681676" y="665152"/>
                  <a:pt x="11632548" y="767676"/>
                  <a:pt x="11587482" y="883016"/>
                </a:cubicBezTo>
                <a:lnTo>
                  <a:pt x="11562958" y="946950"/>
                </a:lnTo>
                <a:lnTo>
                  <a:pt x="11601395" y="859825"/>
                </a:lnTo>
                <a:cubicBezTo>
                  <a:pt x="11642418" y="774635"/>
                  <a:pt x="11691105" y="706484"/>
                  <a:pt x="11768663" y="706484"/>
                </a:cubicBezTo>
                <a:cubicBezTo>
                  <a:pt x="11872073" y="706484"/>
                  <a:pt x="11924038" y="827622"/>
                  <a:pt x="11975003" y="948760"/>
                </a:cubicBezTo>
                <a:lnTo>
                  <a:pt x="11975740" y="950449"/>
                </a:lnTo>
                <a:lnTo>
                  <a:pt x="11949869" y="883016"/>
                </a:lnTo>
                <a:cubicBezTo>
                  <a:pt x="11904793" y="767676"/>
                  <a:pt x="11855649" y="665152"/>
                  <a:pt x="11768663" y="665152"/>
                </a:cubicBezTo>
                <a:close/>
                <a:moveTo>
                  <a:pt x="9328791" y="665152"/>
                </a:moveTo>
                <a:cubicBezTo>
                  <a:pt x="9241875" y="665152"/>
                  <a:pt x="9192755" y="767676"/>
                  <a:pt x="9147683" y="883016"/>
                </a:cubicBezTo>
                <a:lnTo>
                  <a:pt x="9122206" y="949424"/>
                </a:lnTo>
                <a:lnTo>
                  <a:pt x="9122461" y="948840"/>
                </a:lnTo>
                <a:cubicBezTo>
                  <a:pt x="9173436" y="827702"/>
                  <a:pt x="9225421" y="706564"/>
                  <a:pt x="9328791" y="706564"/>
                </a:cubicBezTo>
                <a:cubicBezTo>
                  <a:pt x="9432161" y="706564"/>
                  <a:pt x="9484126" y="827702"/>
                  <a:pt x="9535082" y="948840"/>
                </a:cubicBezTo>
                <a:lnTo>
                  <a:pt x="9536343" y="951730"/>
                </a:lnTo>
                <a:lnTo>
                  <a:pt x="9509970" y="883016"/>
                </a:lnTo>
                <a:cubicBezTo>
                  <a:pt x="9464873" y="767676"/>
                  <a:pt x="9415707" y="665152"/>
                  <a:pt x="9328791" y="665152"/>
                </a:cubicBezTo>
                <a:close/>
                <a:moveTo>
                  <a:pt x="7714215" y="665152"/>
                </a:moveTo>
                <a:cubicBezTo>
                  <a:pt x="7627229" y="665152"/>
                  <a:pt x="7578100" y="767676"/>
                  <a:pt x="7533034" y="883016"/>
                </a:cubicBezTo>
                <a:lnTo>
                  <a:pt x="7508511" y="946949"/>
                </a:lnTo>
                <a:lnTo>
                  <a:pt x="7546947" y="859825"/>
                </a:lnTo>
                <a:cubicBezTo>
                  <a:pt x="7587970" y="774635"/>
                  <a:pt x="7636657" y="706484"/>
                  <a:pt x="7714215" y="706484"/>
                </a:cubicBezTo>
                <a:cubicBezTo>
                  <a:pt x="7811162" y="706484"/>
                  <a:pt x="7862894" y="812953"/>
                  <a:pt x="7910976" y="926076"/>
                </a:cubicBezTo>
                <a:lnTo>
                  <a:pt x="7920757" y="949026"/>
                </a:lnTo>
                <a:lnTo>
                  <a:pt x="7896025" y="884562"/>
                </a:lnTo>
                <a:cubicBezTo>
                  <a:pt x="7850783" y="768594"/>
                  <a:pt x="7801590" y="665152"/>
                  <a:pt x="7714215" y="665152"/>
                </a:cubicBezTo>
                <a:close/>
                <a:moveTo>
                  <a:pt x="5274343" y="665152"/>
                </a:moveTo>
                <a:cubicBezTo>
                  <a:pt x="5187428" y="665152"/>
                  <a:pt x="5138308" y="767676"/>
                  <a:pt x="5093236" y="883016"/>
                </a:cubicBezTo>
                <a:lnTo>
                  <a:pt x="5067762" y="949417"/>
                </a:lnTo>
                <a:lnTo>
                  <a:pt x="5068014" y="948840"/>
                </a:lnTo>
                <a:cubicBezTo>
                  <a:pt x="5118989" y="827702"/>
                  <a:pt x="5170974" y="706564"/>
                  <a:pt x="5274343" y="706564"/>
                </a:cubicBezTo>
                <a:cubicBezTo>
                  <a:pt x="5377713" y="706564"/>
                  <a:pt x="5429678" y="827702"/>
                  <a:pt x="5480634" y="948840"/>
                </a:cubicBezTo>
                <a:lnTo>
                  <a:pt x="5481893" y="951726"/>
                </a:lnTo>
                <a:lnTo>
                  <a:pt x="5455522" y="883016"/>
                </a:lnTo>
                <a:cubicBezTo>
                  <a:pt x="5410426" y="767676"/>
                  <a:pt x="5361260" y="665152"/>
                  <a:pt x="5274343" y="665152"/>
                </a:cubicBezTo>
                <a:close/>
                <a:moveTo>
                  <a:pt x="3659768" y="665152"/>
                </a:moveTo>
                <a:cubicBezTo>
                  <a:pt x="3572783" y="665152"/>
                  <a:pt x="3523654" y="767676"/>
                  <a:pt x="3478588" y="883016"/>
                </a:cubicBezTo>
                <a:lnTo>
                  <a:pt x="3454063" y="946950"/>
                </a:lnTo>
                <a:lnTo>
                  <a:pt x="3492501" y="859825"/>
                </a:lnTo>
                <a:cubicBezTo>
                  <a:pt x="3533524" y="774635"/>
                  <a:pt x="3582211" y="706484"/>
                  <a:pt x="3659768" y="706484"/>
                </a:cubicBezTo>
                <a:cubicBezTo>
                  <a:pt x="3756716" y="706484"/>
                  <a:pt x="3808447" y="812953"/>
                  <a:pt x="3856530" y="926076"/>
                </a:cubicBezTo>
                <a:lnTo>
                  <a:pt x="3866319" y="949047"/>
                </a:lnTo>
                <a:lnTo>
                  <a:pt x="3841579" y="884562"/>
                </a:lnTo>
                <a:cubicBezTo>
                  <a:pt x="3796336" y="768594"/>
                  <a:pt x="3747143" y="665152"/>
                  <a:pt x="3659768" y="665152"/>
                </a:cubicBezTo>
                <a:close/>
                <a:moveTo>
                  <a:pt x="1219897" y="665152"/>
                </a:moveTo>
                <a:cubicBezTo>
                  <a:pt x="1132981" y="665152"/>
                  <a:pt x="1083861" y="767676"/>
                  <a:pt x="1038790" y="883016"/>
                </a:cubicBezTo>
                <a:lnTo>
                  <a:pt x="1013314" y="949420"/>
                </a:lnTo>
                <a:lnTo>
                  <a:pt x="1013567" y="948840"/>
                </a:lnTo>
                <a:cubicBezTo>
                  <a:pt x="1064542" y="827702"/>
                  <a:pt x="1116527" y="706564"/>
                  <a:pt x="1219897" y="706564"/>
                </a:cubicBezTo>
                <a:cubicBezTo>
                  <a:pt x="1323267" y="706564"/>
                  <a:pt x="1375232" y="827702"/>
                  <a:pt x="1426187" y="948840"/>
                </a:cubicBezTo>
                <a:lnTo>
                  <a:pt x="1427448" y="951730"/>
                </a:lnTo>
                <a:lnTo>
                  <a:pt x="1401075" y="883016"/>
                </a:lnTo>
                <a:cubicBezTo>
                  <a:pt x="1355979" y="767676"/>
                  <a:pt x="1306813" y="665152"/>
                  <a:pt x="1219897" y="665152"/>
                </a:cubicBezTo>
                <a:close/>
                <a:moveTo>
                  <a:pt x="10956012" y="576492"/>
                </a:moveTo>
                <a:cubicBezTo>
                  <a:pt x="10826004" y="576492"/>
                  <a:pt x="10780557" y="845251"/>
                  <a:pt x="10705928" y="1030023"/>
                </a:cubicBezTo>
                <a:lnTo>
                  <a:pt x="10668346" y="1108181"/>
                </a:lnTo>
                <a:lnTo>
                  <a:pt x="10710106" y="1029316"/>
                </a:lnTo>
                <a:cubicBezTo>
                  <a:pt x="10777380" y="879721"/>
                  <a:pt x="10826708" y="680262"/>
                  <a:pt x="10956171" y="680262"/>
                </a:cubicBezTo>
                <a:cubicBezTo>
                  <a:pt x="11085634" y="680262"/>
                  <a:pt x="11134244" y="879690"/>
                  <a:pt x="11200999" y="1029241"/>
                </a:cubicBezTo>
                <a:lnTo>
                  <a:pt x="11242183" y="1107499"/>
                </a:lnTo>
                <a:lnTo>
                  <a:pt x="11205136" y="1029965"/>
                </a:lnTo>
                <a:cubicBezTo>
                  <a:pt x="11131019" y="845217"/>
                  <a:pt x="11086019" y="576492"/>
                  <a:pt x="10956012" y="576492"/>
                </a:cubicBezTo>
                <a:close/>
                <a:moveTo>
                  <a:pt x="6901564" y="576492"/>
                </a:moveTo>
                <a:cubicBezTo>
                  <a:pt x="6771557" y="576492"/>
                  <a:pt x="6726109" y="845251"/>
                  <a:pt x="6651481" y="1030023"/>
                </a:cubicBezTo>
                <a:lnTo>
                  <a:pt x="6613912" y="1108155"/>
                </a:lnTo>
                <a:lnTo>
                  <a:pt x="6655658" y="1029316"/>
                </a:lnTo>
                <a:cubicBezTo>
                  <a:pt x="6722932" y="879721"/>
                  <a:pt x="6772261" y="680262"/>
                  <a:pt x="6901724" y="680262"/>
                </a:cubicBezTo>
                <a:cubicBezTo>
                  <a:pt x="7031187" y="680262"/>
                  <a:pt x="7079797" y="879690"/>
                  <a:pt x="7146552" y="1029241"/>
                </a:cubicBezTo>
                <a:lnTo>
                  <a:pt x="7187730" y="1107487"/>
                </a:lnTo>
                <a:lnTo>
                  <a:pt x="7150689" y="1029965"/>
                </a:lnTo>
                <a:cubicBezTo>
                  <a:pt x="7076571" y="845217"/>
                  <a:pt x="7031571" y="576492"/>
                  <a:pt x="6901564" y="576492"/>
                </a:cubicBezTo>
                <a:close/>
                <a:moveTo>
                  <a:pt x="2847117" y="576492"/>
                </a:moveTo>
                <a:cubicBezTo>
                  <a:pt x="2717110" y="576492"/>
                  <a:pt x="2671663" y="845251"/>
                  <a:pt x="2597034" y="1030023"/>
                </a:cubicBezTo>
                <a:lnTo>
                  <a:pt x="2559464" y="1108155"/>
                </a:lnTo>
                <a:lnTo>
                  <a:pt x="2601211" y="1029316"/>
                </a:lnTo>
                <a:cubicBezTo>
                  <a:pt x="2668485" y="879721"/>
                  <a:pt x="2717814" y="680262"/>
                  <a:pt x="2847277" y="680262"/>
                </a:cubicBezTo>
                <a:cubicBezTo>
                  <a:pt x="2976739" y="680262"/>
                  <a:pt x="3025351" y="879690"/>
                  <a:pt x="3092105" y="1029241"/>
                </a:cubicBezTo>
                <a:lnTo>
                  <a:pt x="3133283" y="1107488"/>
                </a:lnTo>
                <a:lnTo>
                  <a:pt x="3096242" y="1029965"/>
                </a:lnTo>
                <a:cubicBezTo>
                  <a:pt x="3022124" y="845217"/>
                  <a:pt x="2977124" y="576492"/>
                  <a:pt x="2847117" y="576492"/>
                </a:cubicBezTo>
                <a:close/>
                <a:moveTo>
                  <a:pt x="10955931" y="463130"/>
                </a:moveTo>
                <a:cubicBezTo>
                  <a:pt x="10825872" y="463130"/>
                  <a:pt x="10780441" y="780711"/>
                  <a:pt x="10705965" y="999047"/>
                </a:cubicBezTo>
                <a:lnTo>
                  <a:pt x="10678928" y="1065638"/>
                </a:lnTo>
                <a:lnTo>
                  <a:pt x="10710111" y="993526"/>
                </a:lnTo>
                <a:cubicBezTo>
                  <a:pt x="10777234" y="810720"/>
                  <a:pt x="10826420" y="566978"/>
                  <a:pt x="10956332" y="566978"/>
                </a:cubicBezTo>
                <a:cubicBezTo>
                  <a:pt x="11086244" y="566978"/>
                  <a:pt x="11134961" y="810563"/>
                  <a:pt x="11201595" y="993253"/>
                </a:cubicBezTo>
                <a:lnTo>
                  <a:pt x="11228520" y="1055898"/>
                </a:lnTo>
                <a:lnTo>
                  <a:pt x="11205524" y="998989"/>
                </a:lnTo>
                <a:cubicBezTo>
                  <a:pt x="11131388" y="780676"/>
                  <a:pt x="11085992" y="463130"/>
                  <a:pt x="10955931" y="463130"/>
                </a:cubicBezTo>
                <a:close/>
                <a:moveTo>
                  <a:pt x="6901483" y="463130"/>
                </a:moveTo>
                <a:cubicBezTo>
                  <a:pt x="6771424" y="463130"/>
                  <a:pt x="6725993" y="780711"/>
                  <a:pt x="6651517" y="999047"/>
                </a:cubicBezTo>
                <a:lnTo>
                  <a:pt x="6624475" y="1065649"/>
                </a:lnTo>
                <a:lnTo>
                  <a:pt x="6655664" y="993526"/>
                </a:lnTo>
                <a:cubicBezTo>
                  <a:pt x="6722786" y="810720"/>
                  <a:pt x="6771972" y="566978"/>
                  <a:pt x="6901884" y="566978"/>
                </a:cubicBezTo>
                <a:cubicBezTo>
                  <a:pt x="7031796" y="566978"/>
                  <a:pt x="7080513" y="810563"/>
                  <a:pt x="7147148" y="993253"/>
                </a:cubicBezTo>
                <a:lnTo>
                  <a:pt x="7174073" y="1055899"/>
                </a:lnTo>
                <a:lnTo>
                  <a:pt x="7151076" y="998989"/>
                </a:lnTo>
                <a:cubicBezTo>
                  <a:pt x="7076940" y="780676"/>
                  <a:pt x="7031543" y="463130"/>
                  <a:pt x="6901483" y="463130"/>
                </a:cubicBezTo>
                <a:close/>
                <a:moveTo>
                  <a:pt x="2847037" y="463130"/>
                </a:moveTo>
                <a:cubicBezTo>
                  <a:pt x="2716978" y="463130"/>
                  <a:pt x="2671547" y="780711"/>
                  <a:pt x="2597071" y="999047"/>
                </a:cubicBezTo>
                <a:lnTo>
                  <a:pt x="2570031" y="1065642"/>
                </a:lnTo>
                <a:lnTo>
                  <a:pt x="2601217" y="993526"/>
                </a:lnTo>
                <a:cubicBezTo>
                  <a:pt x="2668340" y="810720"/>
                  <a:pt x="2717525" y="566978"/>
                  <a:pt x="2847437" y="566978"/>
                </a:cubicBezTo>
                <a:cubicBezTo>
                  <a:pt x="2977349" y="566978"/>
                  <a:pt x="3026067" y="810563"/>
                  <a:pt x="3092701" y="993253"/>
                </a:cubicBezTo>
                <a:lnTo>
                  <a:pt x="3119626" y="1055899"/>
                </a:lnTo>
                <a:lnTo>
                  <a:pt x="3096629" y="998989"/>
                </a:lnTo>
                <a:cubicBezTo>
                  <a:pt x="3022494" y="780676"/>
                  <a:pt x="2977097" y="463130"/>
                  <a:pt x="2847037" y="463130"/>
                </a:cubicBezTo>
                <a:close/>
                <a:moveTo>
                  <a:pt x="10955851" y="349766"/>
                </a:moveTo>
                <a:cubicBezTo>
                  <a:pt x="10825267" y="349766"/>
                  <a:pt x="10780310" y="716203"/>
                  <a:pt x="10706041" y="968128"/>
                </a:cubicBezTo>
                <a:lnTo>
                  <a:pt x="10699139" y="989761"/>
                </a:lnTo>
                <a:lnTo>
                  <a:pt x="10709850" y="957633"/>
                </a:lnTo>
                <a:cubicBezTo>
                  <a:pt x="10776965" y="741591"/>
                  <a:pt x="10826319" y="453536"/>
                  <a:pt x="10955931" y="453536"/>
                </a:cubicBezTo>
                <a:cubicBezTo>
                  <a:pt x="11085543" y="453536"/>
                  <a:pt x="11134336" y="741560"/>
                  <a:pt x="11201088" y="957578"/>
                </a:cubicBezTo>
                <a:lnTo>
                  <a:pt x="11203898" y="966049"/>
                </a:lnTo>
                <a:lnTo>
                  <a:pt x="11169423" y="834850"/>
                </a:lnTo>
                <a:cubicBezTo>
                  <a:pt x="11113407" y="604236"/>
                  <a:pt x="11064672" y="349766"/>
                  <a:pt x="10955851" y="349766"/>
                </a:cubicBezTo>
                <a:close/>
                <a:moveTo>
                  <a:pt x="6901404" y="349766"/>
                </a:moveTo>
                <a:cubicBezTo>
                  <a:pt x="6770820" y="349766"/>
                  <a:pt x="6725862" y="716203"/>
                  <a:pt x="6651594" y="968128"/>
                </a:cubicBezTo>
                <a:lnTo>
                  <a:pt x="6644690" y="989767"/>
                </a:lnTo>
                <a:lnTo>
                  <a:pt x="6655402" y="957633"/>
                </a:lnTo>
                <a:cubicBezTo>
                  <a:pt x="6722517" y="741591"/>
                  <a:pt x="6771871" y="453536"/>
                  <a:pt x="6901483" y="453536"/>
                </a:cubicBezTo>
                <a:cubicBezTo>
                  <a:pt x="7031096" y="453536"/>
                  <a:pt x="7079888" y="741560"/>
                  <a:pt x="7146641" y="957578"/>
                </a:cubicBezTo>
                <a:lnTo>
                  <a:pt x="7149448" y="966041"/>
                </a:lnTo>
                <a:lnTo>
                  <a:pt x="7114975" y="834850"/>
                </a:lnTo>
                <a:cubicBezTo>
                  <a:pt x="7058959" y="604236"/>
                  <a:pt x="7010224" y="349766"/>
                  <a:pt x="6901404" y="349766"/>
                </a:cubicBezTo>
                <a:close/>
                <a:moveTo>
                  <a:pt x="2846957" y="349766"/>
                </a:moveTo>
                <a:cubicBezTo>
                  <a:pt x="2716373" y="349766"/>
                  <a:pt x="2671416" y="716203"/>
                  <a:pt x="2597147" y="968128"/>
                </a:cubicBezTo>
                <a:lnTo>
                  <a:pt x="2590237" y="989788"/>
                </a:lnTo>
                <a:lnTo>
                  <a:pt x="2600956" y="957633"/>
                </a:lnTo>
                <a:cubicBezTo>
                  <a:pt x="2668071" y="741591"/>
                  <a:pt x="2717425" y="453536"/>
                  <a:pt x="2847037" y="453536"/>
                </a:cubicBezTo>
                <a:cubicBezTo>
                  <a:pt x="2976649" y="453536"/>
                  <a:pt x="3025442" y="741560"/>
                  <a:pt x="3092194" y="957578"/>
                </a:cubicBezTo>
                <a:lnTo>
                  <a:pt x="3095005" y="966052"/>
                </a:lnTo>
                <a:lnTo>
                  <a:pt x="3060529" y="834850"/>
                </a:lnTo>
                <a:cubicBezTo>
                  <a:pt x="3004512" y="604236"/>
                  <a:pt x="2955777" y="349766"/>
                  <a:pt x="2846957" y="349766"/>
                </a:cubicBezTo>
                <a:close/>
                <a:moveTo>
                  <a:pt x="10955772" y="236321"/>
                </a:moveTo>
                <a:cubicBezTo>
                  <a:pt x="10847563" y="236321"/>
                  <a:pt x="10798220" y="524743"/>
                  <a:pt x="10741673" y="786126"/>
                </a:cubicBezTo>
                <a:lnTo>
                  <a:pt x="10713960" y="904645"/>
                </a:lnTo>
                <a:lnTo>
                  <a:pt x="10748522" y="765604"/>
                </a:lnTo>
                <a:cubicBezTo>
                  <a:pt x="10799558" y="552888"/>
                  <a:pt x="10851842" y="340172"/>
                  <a:pt x="10955851" y="340172"/>
                </a:cubicBezTo>
                <a:cubicBezTo>
                  <a:pt x="11085863" y="340172"/>
                  <a:pt x="11134556" y="672541"/>
                  <a:pt x="11201197" y="921818"/>
                </a:cubicBezTo>
                <a:lnTo>
                  <a:pt x="11203273" y="929052"/>
                </a:lnTo>
                <a:lnTo>
                  <a:pt x="11169922" y="786080"/>
                </a:lnTo>
                <a:cubicBezTo>
                  <a:pt x="11113466" y="524719"/>
                  <a:pt x="11063980" y="236321"/>
                  <a:pt x="10955772" y="236321"/>
                </a:cubicBezTo>
                <a:close/>
                <a:moveTo>
                  <a:pt x="6901324" y="236321"/>
                </a:moveTo>
                <a:cubicBezTo>
                  <a:pt x="6793116" y="236321"/>
                  <a:pt x="6743773" y="524743"/>
                  <a:pt x="6687225" y="786126"/>
                </a:cubicBezTo>
                <a:lnTo>
                  <a:pt x="6659517" y="904623"/>
                </a:lnTo>
                <a:lnTo>
                  <a:pt x="6694074" y="765604"/>
                </a:lnTo>
                <a:cubicBezTo>
                  <a:pt x="6745110" y="552888"/>
                  <a:pt x="6797395" y="340172"/>
                  <a:pt x="6901404" y="340172"/>
                </a:cubicBezTo>
                <a:cubicBezTo>
                  <a:pt x="7031417" y="340172"/>
                  <a:pt x="7080109" y="672541"/>
                  <a:pt x="7146749" y="921818"/>
                </a:cubicBezTo>
                <a:lnTo>
                  <a:pt x="7148827" y="929056"/>
                </a:lnTo>
                <a:lnTo>
                  <a:pt x="7115474" y="786080"/>
                </a:lnTo>
                <a:cubicBezTo>
                  <a:pt x="7059019" y="524719"/>
                  <a:pt x="7009532" y="236321"/>
                  <a:pt x="6901324" y="236321"/>
                </a:cubicBezTo>
                <a:close/>
                <a:moveTo>
                  <a:pt x="2846877" y="236321"/>
                </a:moveTo>
                <a:cubicBezTo>
                  <a:pt x="2738669" y="236321"/>
                  <a:pt x="2689326" y="524743"/>
                  <a:pt x="2632779" y="786126"/>
                </a:cubicBezTo>
                <a:lnTo>
                  <a:pt x="2605074" y="904612"/>
                </a:lnTo>
                <a:lnTo>
                  <a:pt x="2639628" y="765604"/>
                </a:lnTo>
                <a:cubicBezTo>
                  <a:pt x="2690664" y="552888"/>
                  <a:pt x="2742948" y="340172"/>
                  <a:pt x="2846957" y="340172"/>
                </a:cubicBezTo>
                <a:cubicBezTo>
                  <a:pt x="2976970" y="340172"/>
                  <a:pt x="3025662" y="672541"/>
                  <a:pt x="3092303" y="921818"/>
                </a:cubicBezTo>
                <a:lnTo>
                  <a:pt x="3094380" y="929053"/>
                </a:lnTo>
                <a:lnTo>
                  <a:pt x="3061027" y="786080"/>
                </a:lnTo>
                <a:cubicBezTo>
                  <a:pt x="3004572" y="524719"/>
                  <a:pt x="2955086" y="236321"/>
                  <a:pt x="2846877" y="236321"/>
                </a:cubicBezTo>
                <a:close/>
                <a:moveTo>
                  <a:pt x="10955772" y="122958"/>
                </a:moveTo>
                <a:cubicBezTo>
                  <a:pt x="10847519" y="122958"/>
                  <a:pt x="10798181" y="445284"/>
                  <a:pt x="10741646" y="737391"/>
                </a:cubicBezTo>
                <a:lnTo>
                  <a:pt x="10731023" y="788175"/>
                </a:lnTo>
                <a:lnTo>
                  <a:pt x="10748392" y="708922"/>
                </a:lnTo>
                <a:cubicBezTo>
                  <a:pt x="10799398" y="467824"/>
                  <a:pt x="10851683" y="226727"/>
                  <a:pt x="10955772" y="226727"/>
                </a:cubicBezTo>
                <a:cubicBezTo>
                  <a:pt x="11059861" y="226727"/>
                  <a:pt x="11111946" y="467804"/>
                  <a:pt x="11162742" y="708882"/>
                </a:cubicBezTo>
                <a:lnTo>
                  <a:pt x="11174197" y="761357"/>
                </a:lnTo>
                <a:lnTo>
                  <a:pt x="11145433" y="611380"/>
                </a:lnTo>
                <a:cubicBezTo>
                  <a:pt x="11097817" y="359769"/>
                  <a:pt x="11048559" y="122958"/>
                  <a:pt x="10955772" y="122958"/>
                </a:cubicBezTo>
                <a:close/>
                <a:moveTo>
                  <a:pt x="6901324" y="122958"/>
                </a:moveTo>
                <a:cubicBezTo>
                  <a:pt x="6793072" y="122958"/>
                  <a:pt x="6743734" y="445284"/>
                  <a:pt x="6687198" y="737391"/>
                </a:cubicBezTo>
                <a:lnTo>
                  <a:pt x="6676580" y="788154"/>
                </a:lnTo>
                <a:lnTo>
                  <a:pt x="6693944" y="708922"/>
                </a:lnTo>
                <a:cubicBezTo>
                  <a:pt x="6744950" y="467824"/>
                  <a:pt x="6797235" y="226727"/>
                  <a:pt x="6901324" y="226727"/>
                </a:cubicBezTo>
                <a:cubicBezTo>
                  <a:pt x="7005414" y="226727"/>
                  <a:pt x="7057499" y="467804"/>
                  <a:pt x="7108294" y="708882"/>
                </a:cubicBezTo>
                <a:lnTo>
                  <a:pt x="7119749" y="761356"/>
                </a:lnTo>
                <a:lnTo>
                  <a:pt x="7090986" y="611380"/>
                </a:lnTo>
                <a:cubicBezTo>
                  <a:pt x="7043370" y="359769"/>
                  <a:pt x="6994111" y="122958"/>
                  <a:pt x="6901324" y="122958"/>
                </a:cubicBezTo>
                <a:close/>
                <a:moveTo>
                  <a:pt x="2846877" y="122958"/>
                </a:moveTo>
                <a:cubicBezTo>
                  <a:pt x="2738626" y="122958"/>
                  <a:pt x="2689287" y="445284"/>
                  <a:pt x="2632753" y="737391"/>
                </a:cubicBezTo>
                <a:lnTo>
                  <a:pt x="2622137" y="788139"/>
                </a:lnTo>
                <a:lnTo>
                  <a:pt x="2639498" y="708922"/>
                </a:lnTo>
                <a:cubicBezTo>
                  <a:pt x="2690504" y="467824"/>
                  <a:pt x="2742788" y="226727"/>
                  <a:pt x="2846877" y="226727"/>
                </a:cubicBezTo>
                <a:cubicBezTo>
                  <a:pt x="2950967" y="226727"/>
                  <a:pt x="3003052" y="467804"/>
                  <a:pt x="3053848" y="708882"/>
                </a:cubicBezTo>
                <a:lnTo>
                  <a:pt x="3065304" y="761363"/>
                </a:lnTo>
                <a:lnTo>
                  <a:pt x="3036540" y="611380"/>
                </a:lnTo>
                <a:cubicBezTo>
                  <a:pt x="2988924" y="359769"/>
                  <a:pt x="2939666" y="122958"/>
                  <a:pt x="2846877" y="122958"/>
                </a:cubicBezTo>
                <a:close/>
                <a:moveTo>
                  <a:pt x="10955692" y="9594"/>
                </a:moveTo>
                <a:cubicBezTo>
                  <a:pt x="10868671" y="9594"/>
                  <a:pt x="10819982" y="237596"/>
                  <a:pt x="10775200" y="494099"/>
                </a:cubicBezTo>
                <a:lnTo>
                  <a:pt x="10746832" y="659430"/>
                </a:lnTo>
                <a:lnTo>
                  <a:pt x="10748242" y="652240"/>
                </a:lnTo>
                <a:cubicBezTo>
                  <a:pt x="10799278" y="382802"/>
                  <a:pt x="10851643" y="113364"/>
                  <a:pt x="10955772" y="113364"/>
                </a:cubicBezTo>
                <a:cubicBezTo>
                  <a:pt x="11059901" y="113364"/>
                  <a:pt x="11111866" y="382802"/>
                  <a:pt x="11162592" y="652240"/>
                </a:cubicBezTo>
                <a:lnTo>
                  <a:pt x="11169258" y="686405"/>
                </a:lnTo>
                <a:lnTo>
                  <a:pt x="11145427" y="549427"/>
                </a:lnTo>
                <a:cubicBezTo>
                  <a:pt x="11097679" y="271331"/>
                  <a:pt x="11048292" y="9594"/>
                  <a:pt x="10955692" y="9594"/>
                </a:cubicBezTo>
                <a:close/>
                <a:moveTo>
                  <a:pt x="6901244" y="9594"/>
                </a:moveTo>
                <a:cubicBezTo>
                  <a:pt x="6814223" y="9594"/>
                  <a:pt x="6765534" y="237596"/>
                  <a:pt x="6720753" y="494099"/>
                </a:cubicBezTo>
                <a:lnTo>
                  <a:pt x="6692384" y="659430"/>
                </a:lnTo>
                <a:lnTo>
                  <a:pt x="6693795" y="652240"/>
                </a:lnTo>
                <a:cubicBezTo>
                  <a:pt x="6744830" y="382802"/>
                  <a:pt x="6797195" y="113364"/>
                  <a:pt x="6901324" y="113364"/>
                </a:cubicBezTo>
                <a:cubicBezTo>
                  <a:pt x="7005454" y="113364"/>
                  <a:pt x="7057419" y="382802"/>
                  <a:pt x="7108144" y="652240"/>
                </a:cubicBezTo>
                <a:lnTo>
                  <a:pt x="7114810" y="686399"/>
                </a:lnTo>
                <a:lnTo>
                  <a:pt x="7090979" y="549427"/>
                </a:lnTo>
                <a:cubicBezTo>
                  <a:pt x="7043231" y="271331"/>
                  <a:pt x="6993844" y="9594"/>
                  <a:pt x="6901244" y="9594"/>
                </a:cubicBezTo>
                <a:close/>
                <a:moveTo>
                  <a:pt x="2846799" y="9594"/>
                </a:moveTo>
                <a:cubicBezTo>
                  <a:pt x="2759777" y="9594"/>
                  <a:pt x="2711089" y="237596"/>
                  <a:pt x="2666306" y="494099"/>
                </a:cubicBezTo>
                <a:lnTo>
                  <a:pt x="2637939" y="659423"/>
                </a:lnTo>
                <a:lnTo>
                  <a:pt x="2639349" y="652240"/>
                </a:lnTo>
                <a:cubicBezTo>
                  <a:pt x="2690383" y="382802"/>
                  <a:pt x="2742747" y="113364"/>
                  <a:pt x="2846877" y="113364"/>
                </a:cubicBezTo>
                <a:cubicBezTo>
                  <a:pt x="2951007" y="113364"/>
                  <a:pt x="3002972" y="382802"/>
                  <a:pt x="3053697" y="652240"/>
                </a:cubicBezTo>
                <a:lnTo>
                  <a:pt x="3060362" y="686396"/>
                </a:lnTo>
                <a:lnTo>
                  <a:pt x="3036533" y="549427"/>
                </a:lnTo>
                <a:cubicBezTo>
                  <a:pt x="2988785" y="271331"/>
                  <a:pt x="2939397" y="9594"/>
                  <a:pt x="2846799" y="9594"/>
                </a:cubicBezTo>
                <a:close/>
                <a:moveTo>
                  <a:pt x="2846799" y="0"/>
                </a:moveTo>
                <a:cubicBezTo>
                  <a:pt x="3041667" y="0"/>
                  <a:pt x="3054688" y="1046950"/>
                  <a:pt x="3218263" y="1177819"/>
                </a:cubicBezTo>
                <a:lnTo>
                  <a:pt x="3244687" y="1187971"/>
                </a:lnTo>
                <a:lnTo>
                  <a:pt x="3246737" y="1188196"/>
                </a:lnTo>
                <a:lnTo>
                  <a:pt x="3268126" y="1187884"/>
                </a:lnTo>
                <a:lnTo>
                  <a:pt x="3290413" y="1183838"/>
                </a:lnTo>
                <a:lnTo>
                  <a:pt x="3316948" y="1169536"/>
                </a:lnTo>
                <a:cubicBezTo>
                  <a:pt x="3454130" y="1069326"/>
                  <a:pt x="3477994" y="655558"/>
                  <a:pt x="3659768" y="655558"/>
                </a:cubicBezTo>
                <a:cubicBezTo>
                  <a:pt x="3841544" y="655558"/>
                  <a:pt x="3864359" y="1069326"/>
                  <a:pt x="4002208" y="1169535"/>
                </a:cubicBezTo>
                <a:lnTo>
                  <a:pt x="4029257" y="1184036"/>
                </a:lnTo>
                <a:lnTo>
                  <a:pt x="4041509" y="1186263"/>
                </a:lnTo>
                <a:lnTo>
                  <a:pt x="4066012" y="1188707"/>
                </a:lnTo>
                <a:lnTo>
                  <a:pt x="4066012" y="1188954"/>
                </a:lnTo>
                <a:lnTo>
                  <a:pt x="4067955" y="1188857"/>
                </a:lnTo>
                <a:lnTo>
                  <a:pt x="4120866" y="1179692"/>
                </a:lnTo>
                <a:cubicBezTo>
                  <a:pt x="4257771" y="1128445"/>
                  <a:pt x="4281065" y="923458"/>
                  <a:pt x="4461053" y="923458"/>
                </a:cubicBezTo>
                <a:cubicBezTo>
                  <a:pt x="4641042" y="923458"/>
                  <a:pt x="4664215" y="1128446"/>
                  <a:pt x="4801250" y="1179693"/>
                </a:cubicBezTo>
                <a:lnTo>
                  <a:pt x="4855911" y="1189151"/>
                </a:lnTo>
                <a:lnTo>
                  <a:pt x="4862626" y="1189258"/>
                </a:lnTo>
                <a:lnTo>
                  <a:pt x="4869897" y="1189176"/>
                </a:lnTo>
                <a:lnTo>
                  <a:pt x="4888676" y="1187303"/>
                </a:lnTo>
                <a:lnTo>
                  <a:pt x="4903883" y="1184543"/>
                </a:lnTo>
                <a:lnTo>
                  <a:pt x="4931805" y="1169536"/>
                </a:lnTo>
                <a:cubicBezTo>
                  <a:pt x="5069338" y="1069326"/>
                  <a:pt x="5092639" y="655558"/>
                  <a:pt x="5274343" y="655558"/>
                </a:cubicBezTo>
                <a:cubicBezTo>
                  <a:pt x="5456049" y="655558"/>
                  <a:pt x="5478917" y="1069326"/>
                  <a:pt x="5616672" y="1169536"/>
                </a:cubicBezTo>
                <a:lnTo>
                  <a:pt x="5644485" y="1184457"/>
                </a:lnTo>
                <a:lnTo>
                  <a:pt x="5657767" y="1186864"/>
                </a:lnTo>
                <a:lnTo>
                  <a:pt x="5681069" y="1189188"/>
                </a:lnTo>
                <a:lnTo>
                  <a:pt x="5695942" y="1188148"/>
                </a:lnTo>
                <a:lnTo>
                  <a:pt x="5724915" y="1182442"/>
                </a:lnTo>
                <a:lnTo>
                  <a:pt x="5769141" y="1160185"/>
                </a:lnTo>
                <a:lnTo>
                  <a:pt x="5772632" y="1157617"/>
                </a:lnTo>
                <a:lnTo>
                  <a:pt x="5816142" y="1111511"/>
                </a:lnTo>
                <a:cubicBezTo>
                  <a:pt x="5898370" y="1001214"/>
                  <a:pt x="5942134" y="815450"/>
                  <a:pt x="6087554" y="815450"/>
                </a:cubicBezTo>
                <a:cubicBezTo>
                  <a:pt x="6232975" y="815450"/>
                  <a:pt x="6276226" y="1001214"/>
                  <a:pt x="6358509" y="1111511"/>
                </a:cubicBezTo>
                <a:lnTo>
                  <a:pt x="6402325" y="1157858"/>
                </a:lnTo>
                <a:lnTo>
                  <a:pt x="6405286" y="1160028"/>
                </a:lnTo>
                <a:lnTo>
                  <a:pt x="6449965" y="1182430"/>
                </a:lnTo>
                <a:lnTo>
                  <a:pt x="6477856" y="1187902"/>
                </a:lnTo>
                <a:lnTo>
                  <a:pt x="6493960" y="1189027"/>
                </a:lnTo>
                <a:lnTo>
                  <a:pt x="6502355" y="1188111"/>
                </a:lnTo>
                <a:lnTo>
                  <a:pt x="6529418" y="1177819"/>
                </a:lnTo>
                <a:cubicBezTo>
                  <a:pt x="6694492" y="1046950"/>
                  <a:pt x="6704801" y="0"/>
                  <a:pt x="6901244" y="0"/>
                </a:cubicBezTo>
                <a:cubicBezTo>
                  <a:pt x="7096113" y="0"/>
                  <a:pt x="7109135" y="1046950"/>
                  <a:pt x="7272709" y="1177819"/>
                </a:cubicBezTo>
                <a:lnTo>
                  <a:pt x="7299132" y="1187971"/>
                </a:lnTo>
                <a:lnTo>
                  <a:pt x="7301184" y="1188196"/>
                </a:lnTo>
                <a:lnTo>
                  <a:pt x="7322573" y="1187884"/>
                </a:lnTo>
                <a:lnTo>
                  <a:pt x="7344857" y="1183839"/>
                </a:lnTo>
                <a:lnTo>
                  <a:pt x="7371393" y="1169536"/>
                </a:lnTo>
                <a:cubicBezTo>
                  <a:pt x="7508575" y="1069326"/>
                  <a:pt x="7532439" y="655558"/>
                  <a:pt x="7714215" y="655558"/>
                </a:cubicBezTo>
                <a:cubicBezTo>
                  <a:pt x="7895991" y="655558"/>
                  <a:pt x="7918806" y="1069326"/>
                  <a:pt x="8056655" y="1169535"/>
                </a:cubicBezTo>
                <a:lnTo>
                  <a:pt x="8083704" y="1184036"/>
                </a:lnTo>
                <a:lnTo>
                  <a:pt x="8095955" y="1186263"/>
                </a:lnTo>
                <a:lnTo>
                  <a:pt x="8120460" y="1188707"/>
                </a:lnTo>
                <a:lnTo>
                  <a:pt x="8120460" y="1188954"/>
                </a:lnTo>
                <a:lnTo>
                  <a:pt x="8122401" y="1188857"/>
                </a:lnTo>
                <a:lnTo>
                  <a:pt x="8175313" y="1179692"/>
                </a:lnTo>
                <a:cubicBezTo>
                  <a:pt x="8312218" y="1128445"/>
                  <a:pt x="8335512" y="923458"/>
                  <a:pt x="8515501" y="923458"/>
                </a:cubicBezTo>
                <a:cubicBezTo>
                  <a:pt x="8695489" y="923458"/>
                  <a:pt x="8718661" y="1128446"/>
                  <a:pt x="8855696" y="1179693"/>
                </a:cubicBezTo>
                <a:lnTo>
                  <a:pt x="8910358" y="1189151"/>
                </a:lnTo>
                <a:lnTo>
                  <a:pt x="8917074" y="1189258"/>
                </a:lnTo>
                <a:lnTo>
                  <a:pt x="8924345" y="1189176"/>
                </a:lnTo>
                <a:lnTo>
                  <a:pt x="8943123" y="1187303"/>
                </a:lnTo>
                <a:lnTo>
                  <a:pt x="8958329" y="1184543"/>
                </a:lnTo>
                <a:lnTo>
                  <a:pt x="8986252" y="1169536"/>
                </a:lnTo>
                <a:cubicBezTo>
                  <a:pt x="9123786" y="1069326"/>
                  <a:pt x="9147086" y="655558"/>
                  <a:pt x="9328791" y="655558"/>
                </a:cubicBezTo>
                <a:cubicBezTo>
                  <a:pt x="9510496" y="655558"/>
                  <a:pt x="9533365" y="1069326"/>
                  <a:pt x="9671119" y="1169536"/>
                </a:cubicBezTo>
                <a:lnTo>
                  <a:pt x="9698933" y="1184457"/>
                </a:lnTo>
                <a:lnTo>
                  <a:pt x="9712211" y="1186864"/>
                </a:lnTo>
                <a:lnTo>
                  <a:pt x="9735517" y="1189188"/>
                </a:lnTo>
                <a:lnTo>
                  <a:pt x="9750389" y="1188148"/>
                </a:lnTo>
                <a:lnTo>
                  <a:pt x="9779361" y="1182442"/>
                </a:lnTo>
                <a:lnTo>
                  <a:pt x="9823589" y="1160183"/>
                </a:lnTo>
                <a:lnTo>
                  <a:pt x="9827077" y="1157619"/>
                </a:lnTo>
                <a:lnTo>
                  <a:pt x="9870589" y="1111511"/>
                </a:lnTo>
                <a:cubicBezTo>
                  <a:pt x="9952817" y="1001214"/>
                  <a:pt x="9996580" y="815450"/>
                  <a:pt x="10142001" y="815450"/>
                </a:cubicBezTo>
                <a:cubicBezTo>
                  <a:pt x="10287422" y="815450"/>
                  <a:pt x="10330673" y="1001214"/>
                  <a:pt x="10412956" y="1111511"/>
                </a:cubicBezTo>
                <a:lnTo>
                  <a:pt x="10456771" y="1157857"/>
                </a:lnTo>
                <a:lnTo>
                  <a:pt x="10459735" y="1160028"/>
                </a:lnTo>
                <a:lnTo>
                  <a:pt x="10504412" y="1182430"/>
                </a:lnTo>
                <a:lnTo>
                  <a:pt x="10532304" y="1187903"/>
                </a:lnTo>
                <a:lnTo>
                  <a:pt x="10548407" y="1189027"/>
                </a:lnTo>
                <a:lnTo>
                  <a:pt x="10556803" y="1188111"/>
                </a:lnTo>
                <a:lnTo>
                  <a:pt x="10583866" y="1177819"/>
                </a:lnTo>
                <a:cubicBezTo>
                  <a:pt x="10748938" y="1046950"/>
                  <a:pt x="10759249" y="0"/>
                  <a:pt x="10955692" y="0"/>
                </a:cubicBezTo>
                <a:cubicBezTo>
                  <a:pt x="11150561" y="0"/>
                  <a:pt x="11163583" y="1046950"/>
                  <a:pt x="11327157" y="1177819"/>
                </a:cubicBezTo>
                <a:lnTo>
                  <a:pt x="11353580" y="1187971"/>
                </a:lnTo>
                <a:lnTo>
                  <a:pt x="11355632" y="1188196"/>
                </a:lnTo>
                <a:lnTo>
                  <a:pt x="11377021" y="1187884"/>
                </a:lnTo>
                <a:lnTo>
                  <a:pt x="11399306" y="1183838"/>
                </a:lnTo>
                <a:lnTo>
                  <a:pt x="11425841" y="1169536"/>
                </a:lnTo>
                <a:cubicBezTo>
                  <a:pt x="11563022" y="1069326"/>
                  <a:pt x="11586886" y="655558"/>
                  <a:pt x="11768663" y="655558"/>
                </a:cubicBezTo>
                <a:cubicBezTo>
                  <a:pt x="11950439" y="655558"/>
                  <a:pt x="11973253" y="1069326"/>
                  <a:pt x="12111102" y="1169536"/>
                </a:cubicBezTo>
                <a:lnTo>
                  <a:pt x="12138149" y="1184035"/>
                </a:lnTo>
                <a:lnTo>
                  <a:pt x="12150407" y="1186263"/>
                </a:lnTo>
                <a:lnTo>
                  <a:pt x="12174908" y="1188707"/>
                </a:lnTo>
                <a:lnTo>
                  <a:pt x="12174908" y="1189529"/>
                </a:lnTo>
                <a:lnTo>
                  <a:pt x="12175348" y="1189543"/>
                </a:lnTo>
                <a:lnTo>
                  <a:pt x="12175348" y="1190638"/>
                </a:lnTo>
                <a:lnTo>
                  <a:pt x="12175348" y="1190797"/>
                </a:lnTo>
                <a:lnTo>
                  <a:pt x="12175348" y="1190957"/>
                </a:lnTo>
                <a:lnTo>
                  <a:pt x="12175348" y="1191036"/>
                </a:lnTo>
                <a:lnTo>
                  <a:pt x="12175348" y="1191037"/>
                </a:lnTo>
                <a:lnTo>
                  <a:pt x="12175348" y="1191197"/>
                </a:lnTo>
                <a:lnTo>
                  <a:pt x="12175348" y="1199137"/>
                </a:lnTo>
                <a:lnTo>
                  <a:pt x="12175348" y="1200231"/>
                </a:lnTo>
                <a:lnTo>
                  <a:pt x="12175348" y="1200390"/>
                </a:lnTo>
                <a:lnTo>
                  <a:pt x="12175348" y="1200391"/>
                </a:lnTo>
                <a:lnTo>
                  <a:pt x="12175348" y="1200550"/>
                </a:lnTo>
                <a:lnTo>
                  <a:pt x="12175348" y="1200630"/>
                </a:lnTo>
                <a:lnTo>
                  <a:pt x="12175348" y="1200790"/>
                </a:lnTo>
                <a:lnTo>
                  <a:pt x="12170263" y="1199951"/>
                </a:lnTo>
                <a:lnTo>
                  <a:pt x="12170133" y="1199934"/>
                </a:lnTo>
                <a:lnTo>
                  <a:pt x="12165294" y="1199362"/>
                </a:lnTo>
                <a:lnTo>
                  <a:pt x="12152150" y="1198016"/>
                </a:lnTo>
                <a:lnTo>
                  <a:pt x="12027568" y="1191992"/>
                </a:lnTo>
                <a:cubicBezTo>
                  <a:pt x="11893588" y="1179820"/>
                  <a:pt x="11785690" y="1158924"/>
                  <a:pt x="11565999" y="1186506"/>
                </a:cubicBezTo>
                <a:cubicBezTo>
                  <a:pt x="11517222" y="1192632"/>
                  <a:pt x="11474903" y="1196542"/>
                  <a:pt x="11437717" y="1198694"/>
                </a:cubicBezTo>
                <a:lnTo>
                  <a:pt x="11368491" y="1199860"/>
                </a:lnTo>
                <a:lnTo>
                  <a:pt x="11365395" y="1200226"/>
                </a:lnTo>
                <a:lnTo>
                  <a:pt x="11361977" y="1200790"/>
                </a:lnTo>
                <a:lnTo>
                  <a:pt x="11360472" y="1200241"/>
                </a:lnTo>
                <a:lnTo>
                  <a:pt x="11359603" y="1200015"/>
                </a:lnTo>
                <a:lnTo>
                  <a:pt x="11359563" y="1200010"/>
                </a:lnTo>
                <a:lnTo>
                  <a:pt x="11340229" y="1200335"/>
                </a:lnTo>
                <a:cubicBezTo>
                  <a:pt x="11170746" y="1194905"/>
                  <a:pt x="11138308" y="1142695"/>
                  <a:pt x="10956571" y="1142695"/>
                </a:cubicBezTo>
                <a:cubicBezTo>
                  <a:pt x="10805473" y="1142695"/>
                  <a:pt x="10765945" y="1174624"/>
                  <a:pt x="10669924" y="1190622"/>
                </a:cubicBezTo>
                <a:lnTo>
                  <a:pt x="10590260" y="1196488"/>
                </a:lnTo>
                <a:lnTo>
                  <a:pt x="10587180" y="1197354"/>
                </a:lnTo>
                <a:lnTo>
                  <a:pt x="10577346" y="1197439"/>
                </a:lnTo>
                <a:lnTo>
                  <a:pt x="10565308" y="1198325"/>
                </a:lnTo>
                <a:lnTo>
                  <a:pt x="10550737" y="1200106"/>
                </a:lnTo>
                <a:lnTo>
                  <a:pt x="10549859" y="1200365"/>
                </a:lnTo>
                <a:lnTo>
                  <a:pt x="10548687" y="1200790"/>
                </a:lnTo>
                <a:lnTo>
                  <a:pt x="10543190" y="1200153"/>
                </a:lnTo>
                <a:lnTo>
                  <a:pt x="10523340" y="1199247"/>
                </a:lnTo>
                <a:lnTo>
                  <a:pt x="10511413" y="1198268"/>
                </a:lnTo>
                <a:lnTo>
                  <a:pt x="10505193" y="1198057"/>
                </a:lnTo>
                <a:lnTo>
                  <a:pt x="10484889" y="1198231"/>
                </a:lnTo>
                <a:lnTo>
                  <a:pt x="10477145" y="1197107"/>
                </a:lnTo>
                <a:lnTo>
                  <a:pt x="10401805" y="1194553"/>
                </a:lnTo>
                <a:cubicBezTo>
                  <a:pt x="10267567" y="1186061"/>
                  <a:pt x="10157152" y="1171476"/>
                  <a:pt x="9939259" y="1190663"/>
                </a:cubicBezTo>
                <a:lnTo>
                  <a:pt x="9738977" y="1200366"/>
                </a:lnTo>
                <a:lnTo>
                  <a:pt x="9735316" y="1200790"/>
                </a:lnTo>
                <a:lnTo>
                  <a:pt x="9733630" y="1200511"/>
                </a:lnTo>
                <a:lnTo>
                  <a:pt x="9732994" y="1200436"/>
                </a:lnTo>
                <a:lnTo>
                  <a:pt x="9595111" y="1193531"/>
                </a:lnTo>
                <a:cubicBezTo>
                  <a:pt x="9513186" y="1185746"/>
                  <a:pt x="9444392" y="1174274"/>
                  <a:pt x="9329750" y="1174274"/>
                </a:cubicBezTo>
                <a:cubicBezTo>
                  <a:pt x="9144835" y="1174274"/>
                  <a:pt x="9108230" y="1198513"/>
                  <a:pt x="8940539" y="1200581"/>
                </a:cubicBezTo>
                <a:lnTo>
                  <a:pt x="8927800" y="1200177"/>
                </a:lnTo>
                <a:lnTo>
                  <a:pt x="8927724" y="1200185"/>
                </a:lnTo>
                <a:lnTo>
                  <a:pt x="8922586" y="1200790"/>
                </a:lnTo>
                <a:lnTo>
                  <a:pt x="8922375" y="1200765"/>
                </a:lnTo>
                <a:lnTo>
                  <a:pt x="8922186" y="1200790"/>
                </a:lnTo>
                <a:lnTo>
                  <a:pt x="8921259" y="1200664"/>
                </a:lnTo>
                <a:lnTo>
                  <a:pt x="8902575" y="1199601"/>
                </a:lnTo>
                <a:lnTo>
                  <a:pt x="8857049" y="1198003"/>
                </a:lnTo>
                <a:lnTo>
                  <a:pt x="8856413" y="1197910"/>
                </a:lnTo>
                <a:lnTo>
                  <a:pt x="8718804" y="1193541"/>
                </a:lnTo>
                <a:cubicBezTo>
                  <a:pt x="8500491" y="1179870"/>
                  <a:pt x="8390016" y="1190348"/>
                  <a:pt x="8255842" y="1196475"/>
                </a:cubicBezTo>
                <a:lnTo>
                  <a:pt x="8130116" y="1199573"/>
                </a:lnTo>
                <a:lnTo>
                  <a:pt x="8120900" y="1200103"/>
                </a:lnTo>
                <a:lnTo>
                  <a:pt x="8120900" y="1200231"/>
                </a:lnTo>
                <a:lnTo>
                  <a:pt x="8120900" y="1200390"/>
                </a:lnTo>
                <a:lnTo>
                  <a:pt x="8120900" y="1200391"/>
                </a:lnTo>
                <a:lnTo>
                  <a:pt x="8120900" y="1200550"/>
                </a:lnTo>
                <a:lnTo>
                  <a:pt x="8120900" y="1200630"/>
                </a:lnTo>
                <a:lnTo>
                  <a:pt x="8120900" y="1200790"/>
                </a:lnTo>
                <a:lnTo>
                  <a:pt x="8117808" y="1200280"/>
                </a:lnTo>
                <a:lnTo>
                  <a:pt x="8108935" y="1200790"/>
                </a:lnTo>
                <a:lnTo>
                  <a:pt x="8108935" y="1200787"/>
                </a:lnTo>
                <a:lnTo>
                  <a:pt x="8108895" y="1200790"/>
                </a:lnTo>
                <a:lnTo>
                  <a:pt x="8108895" y="1200096"/>
                </a:lnTo>
                <a:lnTo>
                  <a:pt x="8108895" y="1199161"/>
                </a:lnTo>
                <a:lnTo>
                  <a:pt x="8097703" y="1198015"/>
                </a:lnTo>
                <a:lnTo>
                  <a:pt x="7973120" y="1191992"/>
                </a:lnTo>
                <a:cubicBezTo>
                  <a:pt x="7839140" y="1179820"/>
                  <a:pt x="7731243" y="1158924"/>
                  <a:pt x="7511551" y="1186506"/>
                </a:cubicBezTo>
                <a:cubicBezTo>
                  <a:pt x="7462774" y="1192632"/>
                  <a:pt x="7420455" y="1196542"/>
                  <a:pt x="7383269" y="1198694"/>
                </a:cubicBezTo>
                <a:lnTo>
                  <a:pt x="7314043" y="1199860"/>
                </a:lnTo>
                <a:lnTo>
                  <a:pt x="7310947" y="1200226"/>
                </a:lnTo>
                <a:lnTo>
                  <a:pt x="7307529" y="1200790"/>
                </a:lnTo>
                <a:lnTo>
                  <a:pt x="7306023" y="1200240"/>
                </a:lnTo>
                <a:lnTo>
                  <a:pt x="7305154" y="1200015"/>
                </a:lnTo>
                <a:lnTo>
                  <a:pt x="7305115" y="1200010"/>
                </a:lnTo>
                <a:lnTo>
                  <a:pt x="7285781" y="1200335"/>
                </a:lnTo>
                <a:cubicBezTo>
                  <a:pt x="7116298" y="1194905"/>
                  <a:pt x="7083860" y="1142695"/>
                  <a:pt x="6902123" y="1142695"/>
                </a:cubicBezTo>
                <a:cubicBezTo>
                  <a:pt x="6751025" y="1142695"/>
                  <a:pt x="6711497" y="1174624"/>
                  <a:pt x="6615476" y="1190622"/>
                </a:cubicBezTo>
                <a:lnTo>
                  <a:pt x="6535812" y="1196488"/>
                </a:lnTo>
                <a:lnTo>
                  <a:pt x="6532732" y="1197354"/>
                </a:lnTo>
                <a:lnTo>
                  <a:pt x="6522897" y="1197439"/>
                </a:lnTo>
                <a:lnTo>
                  <a:pt x="6510861" y="1198325"/>
                </a:lnTo>
                <a:lnTo>
                  <a:pt x="6496288" y="1200106"/>
                </a:lnTo>
                <a:lnTo>
                  <a:pt x="6495410" y="1200365"/>
                </a:lnTo>
                <a:lnTo>
                  <a:pt x="6494239" y="1200790"/>
                </a:lnTo>
                <a:lnTo>
                  <a:pt x="6488742" y="1200153"/>
                </a:lnTo>
                <a:lnTo>
                  <a:pt x="6468892" y="1199247"/>
                </a:lnTo>
                <a:lnTo>
                  <a:pt x="6456965" y="1198268"/>
                </a:lnTo>
                <a:lnTo>
                  <a:pt x="6450745" y="1198057"/>
                </a:lnTo>
                <a:lnTo>
                  <a:pt x="6430441" y="1198231"/>
                </a:lnTo>
                <a:lnTo>
                  <a:pt x="6422697" y="1197107"/>
                </a:lnTo>
                <a:lnTo>
                  <a:pt x="6347358" y="1194553"/>
                </a:lnTo>
                <a:cubicBezTo>
                  <a:pt x="6213120" y="1186061"/>
                  <a:pt x="6102704" y="1171476"/>
                  <a:pt x="5884811" y="1190663"/>
                </a:cubicBezTo>
                <a:lnTo>
                  <a:pt x="5684529" y="1200366"/>
                </a:lnTo>
                <a:lnTo>
                  <a:pt x="5680868" y="1200790"/>
                </a:lnTo>
                <a:lnTo>
                  <a:pt x="5679183" y="1200511"/>
                </a:lnTo>
                <a:lnTo>
                  <a:pt x="5678547" y="1200436"/>
                </a:lnTo>
                <a:lnTo>
                  <a:pt x="5540665" y="1193531"/>
                </a:lnTo>
                <a:cubicBezTo>
                  <a:pt x="5458740" y="1185746"/>
                  <a:pt x="5389946" y="1174274"/>
                  <a:pt x="5275303" y="1174274"/>
                </a:cubicBezTo>
                <a:cubicBezTo>
                  <a:pt x="5090388" y="1174274"/>
                  <a:pt x="5053784" y="1198513"/>
                  <a:pt x="4886091" y="1200581"/>
                </a:cubicBezTo>
                <a:lnTo>
                  <a:pt x="4873352" y="1200177"/>
                </a:lnTo>
                <a:lnTo>
                  <a:pt x="4873277" y="1200185"/>
                </a:lnTo>
                <a:lnTo>
                  <a:pt x="4868139" y="1200790"/>
                </a:lnTo>
                <a:lnTo>
                  <a:pt x="4867928" y="1200765"/>
                </a:lnTo>
                <a:lnTo>
                  <a:pt x="4867741" y="1200790"/>
                </a:lnTo>
                <a:lnTo>
                  <a:pt x="4867739" y="1200790"/>
                </a:lnTo>
                <a:lnTo>
                  <a:pt x="4866813" y="1200664"/>
                </a:lnTo>
                <a:lnTo>
                  <a:pt x="4848126" y="1199601"/>
                </a:lnTo>
                <a:lnTo>
                  <a:pt x="4802602" y="1198003"/>
                </a:lnTo>
                <a:lnTo>
                  <a:pt x="4801967" y="1197910"/>
                </a:lnTo>
                <a:lnTo>
                  <a:pt x="4664357" y="1193541"/>
                </a:lnTo>
                <a:cubicBezTo>
                  <a:pt x="4446043" y="1179870"/>
                  <a:pt x="4335569" y="1190348"/>
                  <a:pt x="4201396" y="1196475"/>
                </a:cubicBezTo>
                <a:lnTo>
                  <a:pt x="4075669" y="1199573"/>
                </a:lnTo>
                <a:lnTo>
                  <a:pt x="4066453" y="1200103"/>
                </a:lnTo>
                <a:lnTo>
                  <a:pt x="4066453" y="1200231"/>
                </a:lnTo>
                <a:lnTo>
                  <a:pt x="4066453" y="1200390"/>
                </a:lnTo>
                <a:lnTo>
                  <a:pt x="4066453" y="1200391"/>
                </a:lnTo>
                <a:lnTo>
                  <a:pt x="4066453" y="1200550"/>
                </a:lnTo>
                <a:lnTo>
                  <a:pt x="4066453" y="1200630"/>
                </a:lnTo>
                <a:lnTo>
                  <a:pt x="4066453" y="1200790"/>
                </a:lnTo>
                <a:lnTo>
                  <a:pt x="4063361" y="1200280"/>
                </a:lnTo>
                <a:lnTo>
                  <a:pt x="4054487" y="1200790"/>
                </a:lnTo>
                <a:lnTo>
                  <a:pt x="4054487" y="1200787"/>
                </a:lnTo>
                <a:lnTo>
                  <a:pt x="4054449" y="1200790"/>
                </a:lnTo>
                <a:lnTo>
                  <a:pt x="4054449" y="1200790"/>
                </a:lnTo>
                <a:lnTo>
                  <a:pt x="4054449" y="1199161"/>
                </a:lnTo>
                <a:lnTo>
                  <a:pt x="4043256" y="1198015"/>
                </a:lnTo>
                <a:lnTo>
                  <a:pt x="3918674" y="1191992"/>
                </a:lnTo>
                <a:cubicBezTo>
                  <a:pt x="3784693" y="1179820"/>
                  <a:pt x="3676796" y="1158924"/>
                  <a:pt x="3457105" y="1186506"/>
                </a:cubicBezTo>
                <a:cubicBezTo>
                  <a:pt x="3408327" y="1192632"/>
                  <a:pt x="3366010" y="1196542"/>
                  <a:pt x="3328823" y="1198694"/>
                </a:cubicBezTo>
                <a:lnTo>
                  <a:pt x="3259597" y="1199860"/>
                </a:lnTo>
                <a:lnTo>
                  <a:pt x="3256503" y="1200226"/>
                </a:lnTo>
                <a:lnTo>
                  <a:pt x="3253084" y="1200790"/>
                </a:lnTo>
                <a:lnTo>
                  <a:pt x="3251578" y="1200241"/>
                </a:lnTo>
                <a:lnTo>
                  <a:pt x="3250710" y="1200015"/>
                </a:lnTo>
                <a:lnTo>
                  <a:pt x="3250668" y="1200010"/>
                </a:lnTo>
                <a:lnTo>
                  <a:pt x="3231336" y="1200335"/>
                </a:lnTo>
                <a:cubicBezTo>
                  <a:pt x="3061852" y="1194905"/>
                  <a:pt x="3029415" y="1142695"/>
                  <a:pt x="2847678" y="1142695"/>
                </a:cubicBezTo>
                <a:cubicBezTo>
                  <a:pt x="2696579" y="1142695"/>
                  <a:pt x="2657051" y="1174624"/>
                  <a:pt x="2561030" y="1190622"/>
                </a:cubicBezTo>
                <a:lnTo>
                  <a:pt x="2481363" y="1196488"/>
                </a:lnTo>
                <a:lnTo>
                  <a:pt x="2478284" y="1197354"/>
                </a:lnTo>
                <a:lnTo>
                  <a:pt x="2468451" y="1197439"/>
                </a:lnTo>
                <a:lnTo>
                  <a:pt x="2456412" y="1198325"/>
                </a:lnTo>
                <a:lnTo>
                  <a:pt x="2441844" y="1200106"/>
                </a:lnTo>
                <a:lnTo>
                  <a:pt x="2440968" y="1200364"/>
                </a:lnTo>
                <a:lnTo>
                  <a:pt x="2439794" y="1200790"/>
                </a:lnTo>
                <a:lnTo>
                  <a:pt x="2434298" y="1200153"/>
                </a:lnTo>
                <a:lnTo>
                  <a:pt x="2414445" y="1199247"/>
                </a:lnTo>
                <a:lnTo>
                  <a:pt x="2402517" y="1198268"/>
                </a:lnTo>
                <a:lnTo>
                  <a:pt x="2396297" y="1198057"/>
                </a:lnTo>
                <a:lnTo>
                  <a:pt x="2375993" y="1198231"/>
                </a:lnTo>
                <a:lnTo>
                  <a:pt x="2368249" y="1197107"/>
                </a:lnTo>
                <a:lnTo>
                  <a:pt x="2292911" y="1194553"/>
                </a:lnTo>
                <a:cubicBezTo>
                  <a:pt x="2158673" y="1186061"/>
                  <a:pt x="2048258" y="1171476"/>
                  <a:pt x="1830365" y="1190663"/>
                </a:cubicBezTo>
                <a:lnTo>
                  <a:pt x="1630083" y="1200366"/>
                </a:lnTo>
                <a:lnTo>
                  <a:pt x="1626422" y="1200790"/>
                </a:lnTo>
                <a:lnTo>
                  <a:pt x="1624737" y="1200512"/>
                </a:lnTo>
                <a:lnTo>
                  <a:pt x="1624099" y="1200436"/>
                </a:lnTo>
                <a:lnTo>
                  <a:pt x="1486217" y="1193531"/>
                </a:lnTo>
                <a:cubicBezTo>
                  <a:pt x="1404293" y="1185746"/>
                  <a:pt x="1335499" y="1174274"/>
                  <a:pt x="1220857" y="1174274"/>
                </a:cubicBezTo>
                <a:cubicBezTo>
                  <a:pt x="1035941" y="1174274"/>
                  <a:pt x="999336" y="1198513"/>
                  <a:pt x="831645" y="1200581"/>
                </a:cubicBezTo>
                <a:lnTo>
                  <a:pt x="818905" y="1200177"/>
                </a:lnTo>
                <a:lnTo>
                  <a:pt x="818832" y="1200184"/>
                </a:lnTo>
                <a:lnTo>
                  <a:pt x="813691" y="1200790"/>
                </a:lnTo>
                <a:lnTo>
                  <a:pt x="813481" y="1200765"/>
                </a:lnTo>
                <a:lnTo>
                  <a:pt x="813294" y="1200790"/>
                </a:lnTo>
                <a:lnTo>
                  <a:pt x="813293" y="1200790"/>
                </a:lnTo>
                <a:lnTo>
                  <a:pt x="813293" y="1200790"/>
                </a:lnTo>
                <a:lnTo>
                  <a:pt x="813292" y="1200790"/>
                </a:lnTo>
                <a:lnTo>
                  <a:pt x="812367" y="1200664"/>
                </a:lnTo>
                <a:lnTo>
                  <a:pt x="793680" y="1199601"/>
                </a:lnTo>
                <a:lnTo>
                  <a:pt x="748153" y="1198003"/>
                </a:lnTo>
                <a:lnTo>
                  <a:pt x="747518" y="1197910"/>
                </a:lnTo>
                <a:lnTo>
                  <a:pt x="609910" y="1193541"/>
                </a:lnTo>
                <a:cubicBezTo>
                  <a:pt x="391597" y="1179870"/>
                  <a:pt x="281122" y="1190348"/>
                  <a:pt x="146947" y="1196475"/>
                </a:cubicBezTo>
                <a:lnTo>
                  <a:pt x="21209" y="1199573"/>
                </a:lnTo>
                <a:lnTo>
                  <a:pt x="40" y="1200790"/>
                </a:lnTo>
                <a:lnTo>
                  <a:pt x="40" y="1200787"/>
                </a:lnTo>
                <a:lnTo>
                  <a:pt x="4" y="1200790"/>
                </a:lnTo>
                <a:lnTo>
                  <a:pt x="3" y="1200790"/>
                </a:lnTo>
                <a:lnTo>
                  <a:pt x="2" y="1200790"/>
                </a:lnTo>
                <a:lnTo>
                  <a:pt x="1" y="1200790"/>
                </a:lnTo>
                <a:lnTo>
                  <a:pt x="1" y="1200790"/>
                </a:lnTo>
                <a:lnTo>
                  <a:pt x="0" y="1200790"/>
                </a:lnTo>
                <a:lnTo>
                  <a:pt x="0" y="1200790"/>
                </a:lnTo>
                <a:lnTo>
                  <a:pt x="0" y="1200790"/>
                </a:lnTo>
                <a:lnTo>
                  <a:pt x="0" y="1200790"/>
                </a:lnTo>
                <a:lnTo>
                  <a:pt x="0" y="1200790"/>
                </a:lnTo>
                <a:lnTo>
                  <a:pt x="0" y="1191198"/>
                </a:lnTo>
                <a:lnTo>
                  <a:pt x="0" y="1191198"/>
                </a:lnTo>
                <a:lnTo>
                  <a:pt x="0" y="1191197"/>
                </a:lnTo>
                <a:lnTo>
                  <a:pt x="1" y="1191197"/>
                </a:lnTo>
                <a:lnTo>
                  <a:pt x="1" y="1191196"/>
                </a:lnTo>
                <a:lnTo>
                  <a:pt x="1" y="1191196"/>
                </a:lnTo>
                <a:lnTo>
                  <a:pt x="1" y="1190503"/>
                </a:lnTo>
                <a:lnTo>
                  <a:pt x="439" y="1190493"/>
                </a:lnTo>
                <a:lnTo>
                  <a:pt x="439" y="1189507"/>
                </a:lnTo>
                <a:lnTo>
                  <a:pt x="13515" y="1188856"/>
                </a:lnTo>
                <a:lnTo>
                  <a:pt x="66418" y="1179693"/>
                </a:lnTo>
                <a:cubicBezTo>
                  <a:pt x="203324" y="1128446"/>
                  <a:pt x="226619" y="923458"/>
                  <a:pt x="406607" y="923458"/>
                </a:cubicBezTo>
                <a:cubicBezTo>
                  <a:pt x="586595" y="923458"/>
                  <a:pt x="609768" y="1128446"/>
                  <a:pt x="746803" y="1179693"/>
                </a:cubicBezTo>
                <a:lnTo>
                  <a:pt x="801466" y="1189151"/>
                </a:lnTo>
                <a:lnTo>
                  <a:pt x="808179" y="1189258"/>
                </a:lnTo>
                <a:lnTo>
                  <a:pt x="815449" y="1189176"/>
                </a:lnTo>
                <a:lnTo>
                  <a:pt x="834228" y="1187303"/>
                </a:lnTo>
                <a:lnTo>
                  <a:pt x="849437" y="1184542"/>
                </a:lnTo>
                <a:lnTo>
                  <a:pt x="877358" y="1169536"/>
                </a:lnTo>
                <a:cubicBezTo>
                  <a:pt x="1014892" y="1069326"/>
                  <a:pt x="1038193" y="655558"/>
                  <a:pt x="1219897" y="655558"/>
                </a:cubicBezTo>
                <a:cubicBezTo>
                  <a:pt x="1401602" y="655558"/>
                  <a:pt x="1424470" y="1069326"/>
                  <a:pt x="1562225" y="1169536"/>
                </a:cubicBezTo>
                <a:lnTo>
                  <a:pt x="1590039" y="1184457"/>
                </a:lnTo>
                <a:lnTo>
                  <a:pt x="1603319" y="1186864"/>
                </a:lnTo>
                <a:lnTo>
                  <a:pt x="1626621" y="1189188"/>
                </a:lnTo>
                <a:lnTo>
                  <a:pt x="1641495" y="1188148"/>
                </a:lnTo>
                <a:lnTo>
                  <a:pt x="1670468" y="1182442"/>
                </a:lnTo>
                <a:lnTo>
                  <a:pt x="1714694" y="1160184"/>
                </a:lnTo>
                <a:lnTo>
                  <a:pt x="1718184" y="1157617"/>
                </a:lnTo>
                <a:lnTo>
                  <a:pt x="1761695" y="1111511"/>
                </a:lnTo>
                <a:cubicBezTo>
                  <a:pt x="1843923" y="1001214"/>
                  <a:pt x="1887688" y="815450"/>
                  <a:pt x="2033108" y="815450"/>
                </a:cubicBezTo>
                <a:cubicBezTo>
                  <a:pt x="2178529" y="815450"/>
                  <a:pt x="2221779" y="1001214"/>
                  <a:pt x="2304063" y="1111511"/>
                </a:cubicBezTo>
                <a:lnTo>
                  <a:pt x="2347881" y="1157859"/>
                </a:lnTo>
                <a:lnTo>
                  <a:pt x="2350839" y="1160027"/>
                </a:lnTo>
                <a:lnTo>
                  <a:pt x="2395519" y="1182430"/>
                </a:lnTo>
                <a:lnTo>
                  <a:pt x="2423410" y="1187903"/>
                </a:lnTo>
                <a:lnTo>
                  <a:pt x="2439512" y="1189027"/>
                </a:lnTo>
                <a:lnTo>
                  <a:pt x="2447909" y="1188111"/>
                </a:lnTo>
                <a:lnTo>
                  <a:pt x="2474972" y="1177819"/>
                </a:lnTo>
                <a:cubicBezTo>
                  <a:pt x="2640046" y="1046950"/>
                  <a:pt x="2650356" y="0"/>
                  <a:pt x="28467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4" name="Google Shape;64;p10"/>
          <p:cNvSpPr/>
          <p:nvPr/>
        </p:nvSpPr>
        <p:spPr>
          <a:xfrm rot="10800000">
            <a:off x="8376" y="201038"/>
            <a:ext cx="12175266" cy="2117136"/>
          </a:xfrm>
          <a:custGeom>
            <a:avLst/>
            <a:gdLst/>
            <a:ahLst/>
            <a:cxnLst/>
            <a:rect l="l" t="t" r="r" b="b"/>
            <a:pathLst>
              <a:path w="12175266" h="2117136" extrusionOk="0">
                <a:moveTo>
                  <a:pt x="6585323" y="958084"/>
                </a:moveTo>
                <a:lnTo>
                  <a:pt x="6569746" y="928836"/>
                </a:lnTo>
                <a:cubicBezTo>
                  <a:pt x="6417295" y="610457"/>
                  <a:pt x="6332460" y="101051"/>
                  <a:pt x="6064132" y="101051"/>
                </a:cubicBezTo>
                <a:cubicBezTo>
                  <a:pt x="5795802" y="101051"/>
                  <a:pt x="5710174" y="610457"/>
                  <a:pt x="5557331" y="928836"/>
                </a:cubicBezTo>
                <a:lnTo>
                  <a:pt x="5544310" y="953232"/>
                </a:lnTo>
                <a:lnTo>
                  <a:pt x="5549405" y="943050"/>
                </a:lnTo>
                <a:cubicBezTo>
                  <a:pt x="5710164" y="593385"/>
                  <a:pt x="5792625" y="4477"/>
                  <a:pt x="6064130" y="4477"/>
                </a:cubicBezTo>
                <a:cubicBezTo>
                  <a:pt x="6335633" y="4477"/>
                  <a:pt x="6417460" y="593385"/>
                  <a:pt x="6577817" y="943050"/>
                </a:cubicBezTo>
                <a:close/>
                <a:moveTo>
                  <a:pt x="10639772" y="958087"/>
                </a:moveTo>
                <a:lnTo>
                  <a:pt x="10624193" y="928836"/>
                </a:lnTo>
                <a:cubicBezTo>
                  <a:pt x="10471743" y="610457"/>
                  <a:pt x="10386908" y="101051"/>
                  <a:pt x="10118579" y="101051"/>
                </a:cubicBezTo>
                <a:cubicBezTo>
                  <a:pt x="9850250" y="101051"/>
                  <a:pt x="9764621" y="610457"/>
                  <a:pt x="9611779" y="928836"/>
                </a:cubicBezTo>
                <a:lnTo>
                  <a:pt x="9598749" y="953247"/>
                </a:lnTo>
                <a:lnTo>
                  <a:pt x="9603851" y="943050"/>
                </a:lnTo>
                <a:cubicBezTo>
                  <a:pt x="9764612" y="593385"/>
                  <a:pt x="9847072" y="4477"/>
                  <a:pt x="10118576" y="4477"/>
                </a:cubicBezTo>
                <a:cubicBezTo>
                  <a:pt x="10390080" y="4477"/>
                  <a:pt x="10471908" y="593385"/>
                  <a:pt x="10632265" y="943050"/>
                </a:cubicBezTo>
                <a:close/>
                <a:moveTo>
                  <a:pt x="2530884" y="958097"/>
                </a:moveTo>
                <a:lnTo>
                  <a:pt x="2515299" y="928836"/>
                </a:lnTo>
                <a:cubicBezTo>
                  <a:pt x="2362849" y="610457"/>
                  <a:pt x="2278014" y="101051"/>
                  <a:pt x="2009685" y="101051"/>
                </a:cubicBezTo>
                <a:cubicBezTo>
                  <a:pt x="1741355" y="101051"/>
                  <a:pt x="1655727" y="610457"/>
                  <a:pt x="1502885" y="928836"/>
                </a:cubicBezTo>
                <a:lnTo>
                  <a:pt x="1489864" y="953230"/>
                </a:lnTo>
                <a:lnTo>
                  <a:pt x="1494958" y="943050"/>
                </a:lnTo>
                <a:cubicBezTo>
                  <a:pt x="1655718" y="593385"/>
                  <a:pt x="1738178" y="4477"/>
                  <a:pt x="2009683" y="4477"/>
                </a:cubicBezTo>
                <a:cubicBezTo>
                  <a:pt x="2281186" y="4477"/>
                  <a:pt x="2363014" y="593385"/>
                  <a:pt x="2523371" y="943050"/>
                </a:cubicBezTo>
                <a:close/>
                <a:moveTo>
                  <a:pt x="11236710" y="995544"/>
                </a:moveTo>
                <a:lnTo>
                  <a:pt x="11306935" y="902785"/>
                </a:lnTo>
                <a:cubicBezTo>
                  <a:pt x="11399094" y="777722"/>
                  <a:pt x="11496210" y="659986"/>
                  <a:pt x="11677363" y="659874"/>
                </a:cubicBezTo>
                <a:cubicBezTo>
                  <a:pt x="11848712" y="659874"/>
                  <a:pt x="11945107" y="765126"/>
                  <a:pt x="12032548" y="881976"/>
                </a:cubicBezTo>
                <a:lnTo>
                  <a:pt x="12114858" y="993029"/>
                </a:lnTo>
                <a:lnTo>
                  <a:pt x="12072884" y="942044"/>
                </a:lnTo>
                <a:cubicBezTo>
                  <a:pt x="11974164" y="819446"/>
                  <a:pt x="11875232" y="694251"/>
                  <a:pt x="11677365" y="694251"/>
                </a:cubicBezTo>
                <a:cubicBezTo>
                  <a:pt x="11482617" y="694251"/>
                  <a:pt x="11384323" y="815389"/>
                  <a:pt x="11286389" y="936527"/>
                </a:cubicBezTo>
                <a:close/>
                <a:moveTo>
                  <a:pt x="3127816" y="995545"/>
                </a:moveTo>
                <a:lnTo>
                  <a:pt x="3198042" y="902785"/>
                </a:lnTo>
                <a:cubicBezTo>
                  <a:pt x="3290201" y="777722"/>
                  <a:pt x="3387317" y="659986"/>
                  <a:pt x="3568470" y="659874"/>
                </a:cubicBezTo>
                <a:cubicBezTo>
                  <a:pt x="3739819" y="659874"/>
                  <a:pt x="3836213" y="765126"/>
                  <a:pt x="3923653" y="881976"/>
                </a:cubicBezTo>
                <a:lnTo>
                  <a:pt x="4005507" y="992415"/>
                </a:lnTo>
                <a:lnTo>
                  <a:pt x="3926767" y="896198"/>
                </a:lnTo>
                <a:cubicBezTo>
                  <a:pt x="3838992" y="790104"/>
                  <a:pt x="3741605" y="694251"/>
                  <a:pt x="3568471" y="694251"/>
                </a:cubicBezTo>
                <a:cubicBezTo>
                  <a:pt x="3373723" y="694251"/>
                  <a:pt x="3275430" y="815389"/>
                  <a:pt x="3177496" y="936527"/>
                </a:cubicBezTo>
                <a:close/>
                <a:moveTo>
                  <a:pt x="7182261" y="995546"/>
                </a:moveTo>
                <a:lnTo>
                  <a:pt x="7252487" y="902785"/>
                </a:lnTo>
                <a:cubicBezTo>
                  <a:pt x="7344647" y="777722"/>
                  <a:pt x="7441763" y="659986"/>
                  <a:pt x="7622915" y="659874"/>
                </a:cubicBezTo>
                <a:cubicBezTo>
                  <a:pt x="7794265" y="659874"/>
                  <a:pt x="7890660" y="765126"/>
                  <a:pt x="7978100" y="881976"/>
                </a:cubicBezTo>
                <a:lnTo>
                  <a:pt x="8059953" y="992413"/>
                </a:lnTo>
                <a:lnTo>
                  <a:pt x="7981214" y="896198"/>
                </a:lnTo>
                <a:cubicBezTo>
                  <a:pt x="7893438" y="790104"/>
                  <a:pt x="7796050" y="694251"/>
                  <a:pt x="7622917" y="694251"/>
                </a:cubicBezTo>
                <a:cubicBezTo>
                  <a:pt x="7428169" y="694251"/>
                  <a:pt x="7329875" y="815389"/>
                  <a:pt x="7231942" y="936527"/>
                </a:cubicBezTo>
                <a:close/>
                <a:moveTo>
                  <a:pt x="1470907" y="996458"/>
                </a:moveTo>
                <a:lnTo>
                  <a:pt x="1525946" y="888699"/>
                </a:lnTo>
                <a:cubicBezTo>
                  <a:pt x="1667234" y="569597"/>
                  <a:pt x="1755913" y="105448"/>
                  <a:pt x="2009685" y="105448"/>
                </a:cubicBezTo>
                <a:cubicBezTo>
                  <a:pt x="2263456" y="105448"/>
                  <a:pt x="2351378" y="569597"/>
                  <a:pt x="2492258" y="888699"/>
                </a:cubicBezTo>
                <a:lnTo>
                  <a:pt x="2546759" y="995655"/>
                </a:lnTo>
                <a:lnTo>
                  <a:pt x="2515317" y="942836"/>
                </a:lnTo>
                <a:cubicBezTo>
                  <a:pt x="2362851" y="657970"/>
                  <a:pt x="2277958" y="202184"/>
                  <a:pt x="2009684" y="202184"/>
                </a:cubicBezTo>
                <a:cubicBezTo>
                  <a:pt x="1741410" y="202184"/>
                  <a:pt x="1655760" y="657970"/>
                  <a:pt x="1502900" y="942836"/>
                </a:cubicBezTo>
                <a:close/>
                <a:moveTo>
                  <a:pt x="5525350" y="996465"/>
                </a:moveTo>
                <a:lnTo>
                  <a:pt x="5580393" y="888699"/>
                </a:lnTo>
                <a:cubicBezTo>
                  <a:pt x="5721681" y="569597"/>
                  <a:pt x="5810361" y="105448"/>
                  <a:pt x="6064132" y="105448"/>
                </a:cubicBezTo>
                <a:cubicBezTo>
                  <a:pt x="6317902" y="105448"/>
                  <a:pt x="6405824" y="569597"/>
                  <a:pt x="6546704" y="888699"/>
                </a:cubicBezTo>
                <a:lnTo>
                  <a:pt x="6601204" y="995653"/>
                </a:lnTo>
                <a:lnTo>
                  <a:pt x="6569764" y="942836"/>
                </a:lnTo>
                <a:cubicBezTo>
                  <a:pt x="6417298" y="657970"/>
                  <a:pt x="6332405" y="202184"/>
                  <a:pt x="6064131" y="202184"/>
                </a:cubicBezTo>
                <a:cubicBezTo>
                  <a:pt x="5795856" y="202184"/>
                  <a:pt x="5710208" y="657970"/>
                  <a:pt x="5557348" y="942836"/>
                </a:cubicBezTo>
                <a:close/>
                <a:moveTo>
                  <a:pt x="9579794" y="996471"/>
                </a:moveTo>
                <a:lnTo>
                  <a:pt x="9634839" y="888699"/>
                </a:lnTo>
                <a:cubicBezTo>
                  <a:pt x="9776127" y="569597"/>
                  <a:pt x="9864807" y="105448"/>
                  <a:pt x="10118579" y="105448"/>
                </a:cubicBezTo>
                <a:cubicBezTo>
                  <a:pt x="10372350" y="105448"/>
                  <a:pt x="10460272" y="569597"/>
                  <a:pt x="10601152" y="888699"/>
                </a:cubicBezTo>
                <a:lnTo>
                  <a:pt x="10655650" y="995648"/>
                </a:lnTo>
                <a:lnTo>
                  <a:pt x="10624211" y="942836"/>
                </a:lnTo>
                <a:cubicBezTo>
                  <a:pt x="10471746" y="657970"/>
                  <a:pt x="10386852" y="202184"/>
                  <a:pt x="10118577" y="202184"/>
                </a:cubicBezTo>
                <a:cubicBezTo>
                  <a:pt x="9850303" y="202184"/>
                  <a:pt x="9764654" y="657970"/>
                  <a:pt x="9611794" y="942836"/>
                </a:cubicBezTo>
                <a:close/>
                <a:moveTo>
                  <a:pt x="5524497" y="1004708"/>
                </a:moveTo>
                <a:lnTo>
                  <a:pt x="5580375" y="906828"/>
                </a:lnTo>
                <a:cubicBezTo>
                  <a:pt x="5721681" y="621314"/>
                  <a:pt x="5810412" y="206022"/>
                  <a:pt x="6064131" y="206022"/>
                </a:cubicBezTo>
                <a:cubicBezTo>
                  <a:pt x="6317848" y="206022"/>
                  <a:pt x="6405890" y="621314"/>
                  <a:pt x="6546791" y="906828"/>
                </a:cubicBezTo>
                <a:lnTo>
                  <a:pt x="6601960" y="1003695"/>
                </a:lnTo>
                <a:lnTo>
                  <a:pt x="6569760" y="955958"/>
                </a:lnTo>
                <a:cubicBezTo>
                  <a:pt x="6417328" y="704604"/>
                  <a:pt x="6332514" y="302437"/>
                  <a:pt x="6064131" y="302437"/>
                </a:cubicBezTo>
                <a:cubicBezTo>
                  <a:pt x="5795747" y="302437"/>
                  <a:pt x="5710290" y="704604"/>
                  <a:pt x="5557457" y="955958"/>
                </a:cubicBezTo>
                <a:close/>
                <a:moveTo>
                  <a:pt x="9578942" y="1004710"/>
                </a:moveTo>
                <a:lnTo>
                  <a:pt x="9634822" y="906828"/>
                </a:lnTo>
                <a:cubicBezTo>
                  <a:pt x="9776128" y="621314"/>
                  <a:pt x="9864859" y="206022"/>
                  <a:pt x="10118577" y="206022"/>
                </a:cubicBezTo>
                <a:cubicBezTo>
                  <a:pt x="10372295" y="206022"/>
                  <a:pt x="10460338" y="621314"/>
                  <a:pt x="10601239" y="906828"/>
                </a:cubicBezTo>
                <a:lnTo>
                  <a:pt x="10656408" y="1003695"/>
                </a:lnTo>
                <a:lnTo>
                  <a:pt x="10624208" y="955958"/>
                </a:lnTo>
                <a:cubicBezTo>
                  <a:pt x="10471776" y="704604"/>
                  <a:pt x="10386961" y="302437"/>
                  <a:pt x="10118578" y="302437"/>
                </a:cubicBezTo>
                <a:cubicBezTo>
                  <a:pt x="9850194" y="302437"/>
                  <a:pt x="9764737" y="704604"/>
                  <a:pt x="9611904" y="955958"/>
                </a:cubicBezTo>
                <a:close/>
                <a:moveTo>
                  <a:pt x="1470047" y="1004710"/>
                </a:moveTo>
                <a:lnTo>
                  <a:pt x="1525928" y="906828"/>
                </a:lnTo>
                <a:cubicBezTo>
                  <a:pt x="1667234" y="621314"/>
                  <a:pt x="1755965" y="206022"/>
                  <a:pt x="2009684" y="206022"/>
                </a:cubicBezTo>
                <a:cubicBezTo>
                  <a:pt x="2263402" y="206022"/>
                  <a:pt x="2351444" y="621314"/>
                  <a:pt x="2492345" y="906828"/>
                </a:cubicBezTo>
                <a:lnTo>
                  <a:pt x="2547515" y="1003697"/>
                </a:lnTo>
                <a:lnTo>
                  <a:pt x="2515313" y="955958"/>
                </a:lnTo>
                <a:cubicBezTo>
                  <a:pt x="2362882" y="704604"/>
                  <a:pt x="2278067" y="302437"/>
                  <a:pt x="2009683" y="302437"/>
                </a:cubicBezTo>
                <a:cubicBezTo>
                  <a:pt x="1741300" y="302437"/>
                  <a:pt x="1655843" y="704604"/>
                  <a:pt x="1503009" y="955958"/>
                </a:cubicBezTo>
                <a:close/>
                <a:moveTo>
                  <a:pt x="8171660" y="1005340"/>
                </a:moveTo>
                <a:lnTo>
                  <a:pt x="8199315" y="979287"/>
                </a:lnTo>
                <a:cubicBezTo>
                  <a:pt x="8287384" y="896374"/>
                  <a:pt x="8384548" y="819926"/>
                  <a:pt x="8558431" y="819926"/>
                </a:cubicBezTo>
                <a:cubicBezTo>
                  <a:pt x="8703773" y="819926"/>
                  <a:pt x="8794859" y="872765"/>
                  <a:pt x="8872532" y="938814"/>
                </a:cubicBezTo>
                <a:lnTo>
                  <a:pt x="8942400" y="1003323"/>
                </a:lnTo>
                <a:lnTo>
                  <a:pt x="8875570" y="947511"/>
                </a:lnTo>
                <a:cubicBezTo>
                  <a:pt x="8797851" y="887815"/>
                  <a:pt x="8705214" y="839113"/>
                  <a:pt x="8558433" y="839113"/>
                </a:cubicBezTo>
                <a:cubicBezTo>
                  <a:pt x="8383231" y="839113"/>
                  <a:pt x="8286007" y="907871"/>
                  <a:pt x="8197349" y="983398"/>
                </a:cubicBezTo>
                <a:close/>
                <a:moveTo>
                  <a:pt x="4117214" y="1005340"/>
                </a:moveTo>
                <a:lnTo>
                  <a:pt x="4144868" y="979287"/>
                </a:lnTo>
                <a:cubicBezTo>
                  <a:pt x="4232938" y="896374"/>
                  <a:pt x="4330101" y="819926"/>
                  <a:pt x="4503985" y="819926"/>
                </a:cubicBezTo>
                <a:cubicBezTo>
                  <a:pt x="4649326" y="819926"/>
                  <a:pt x="4740413" y="872765"/>
                  <a:pt x="4818087" y="938814"/>
                </a:cubicBezTo>
                <a:lnTo>
                  <a:pt x="4887960" y="1003329"/>
                </a:lnTo>
                <a:lnTo>
                  <a:pt x="4821124" y="947511"/>
                </a:lnTo>
                <a:cubicBezTo>
                  <a:pt x="4743405" y="887815"/>
                  <a:pt x="4650766" y="839113"/>
                  <a:pt x="4503986" y="839113"/>
                </a:cubicBezTo>
                <a:cubicBezTo>
                  <a:pt x="4328784" y="839113"/>
                  <a:pt x="4231560" y="907871"/>
                  <a:pt x="4142903" y="983398"/>
                </a:cubicBezTo>
                <a:close/>
                <a:moveTo>
                  <a:pt x="62760" y="1005346"/>
                </a:moveTo>
                <a:lnTo>
                  <a:pt x="90421" y="979286"/>
                </a:lnTo>
                <a:cubicBezTo>
                  <a:pt x="178490" y="896374"/>
                  <a:pt x="275654" y="819926"/>
                  <a:pt x="449537" y="819926"/>
                </a:cubicBezTo>
                <a:cubicBezTo>
                  <a:pt x="594879" y="819926"/>
                  <a:pt x="685965" y="872765"/>
                  <a:pt x="763638" y="938814"/>
                </a:cubicBezTo>
                <a:lnTo>
                  <a:pt x="833509" y="1003326"/>
                </a:lnTo>
                <a:lnTo>
                  <a:pt x="766676" y="947511"/>
                </a:lnTo>
                <a:cubicBezTo>
                  <a:pt x="688957" y="887815"/>
                  <a:pt x="596320" y="839113"/>
                  <a:pt x="449539" y="839113"/>
                </a:cubicBezTo>
                <a:cubicBezTo>
                  <a:pt x="274337" y="839113"/>
                  <a:pt x="177113" y="907871"/>
                  <a:pt x="88455" y="983397"/>
                </a:cubicBezTo>
                <a:close/>
                <a:moveTo>
                  <a:pt x="11232986" y="1006495"/>
                </a:moveTo>
                <a:lnTo>
                  <a:pt x="11306866" y="918132"/>
                </a:lnTo>
                <a:cubicBezTo>
                  <a:pt x="11398972" y="804974"/>
                  <a:pt x="11496062" y="698492"/>
                  <a:pt x="11677365" y="698567"/>
                </a:cubicBezTo>
                <a:cubicBezTo>
                  <a:pt x="11873193" y="698567"/>
                  <a:pt x="11971257" y="823043"/>
                  <a:pt x="12069804" y="945316"/>
                </a:cubicBezTo>
                <a:lnTo>
                  <a:pt x="12122844" y="1005870"/>
                </a:lnTo>
                <a:lnTo>
                  <a:pt x="12072614" y="954532"/>
                </a:lnTo>
                <a:cubicBezTo>
                  <a:pt x="11973849" y="844829"/>
                  <a:pt x="11875231" y="732945"/>
                  <a:pt x="11677365" y="732945"/>
                </a:cubicBezTo>
                <a:cubicBezTo>
                  <a:pt x="11482696" y="732945"/>
                  <a:pt x="11384382" y="841331"/>
                  <a:pt x="11286418" y="949718"/>
                </a:cubicBezTo>
                <a:close/>
                <a:moveTo>
                  <a:pt x="7178534" y="1006500"/>
                </a:moveTo>
                <a:lnTo>
                  <a:pt x="7252418" y="918132"/>
                </a:lnTo>
                <a:cubicBezTo>
                  <a:pt x="7344525" y="804974"/>
                  <a:pt x="7441614" y="698492"/>
                  <a:pt x="7622917" y="698567"/>
                </a:cubicBezTo>
                <a:cubicBezTo>
                  <a:pt x="7818745" y="698567"/>
                  <a:pt x="7916809" y="823043"/>
                  <a:pt x="8015356" y="945316"/>
                </a:cubicBezTo>
                <a:lnTo>
                  <a:pt x="8068389" y="1005862"/>
                </a:lnTo>
                <a:lnTo>
                  <a:pt x="8018166" y="954533"/>
                </a:lnTo>
                <a:cubicBezTo>
                  <a:pt x="7919401" y="844829"/>
                  <a:pt x="7820783" y="732945"/>
                  <a:pt x="7622917" y="732945"/>
                </a:cubicBezTo>
                <a:cubicBezTo>
                  <a:pt x="7428248" y="732945"/>
                  <a:pt x="7329934" y="841331"/>
                  <a:pt x="7231971" y="949718"/>
                </a:cubicBezTo>
                <a:close/>
                <a:moveTo>
                  <a:pt x="3124086" y="1006503"/>
                </a:moveTo>
                <a:lnTo>
                  <a:pt x="3197973" y="918132"/>
                </a:lnTo>
                <a:cubicBezTo>
                  <a:pt x="3290080" y="804974"/>
                  <a:pt x="3387169" y="698492"/>
                  <a:pt x="3568471" y="698567"/>
                </a:cubicBezTo>
                <a:cubicBezTo>
                  <a:pt x="3764300" y="698567"/>
                  <a:pt x="3862364" y="823043"/>
                  <a:pt x="3960909" y="945316"/>
                </a:cubicBezTo>
                <a:lnTo>
                  <a:pt x="4013944" y="1005864"/>
                </a:lnTo>
                <a:lnTo>
                  <a:pt x="3963718" y="954533"/>
                </a:lnTo>
                <a:cubicBezTo>
                  <a:pt x="3864955" y="844829"/>
                  <a:pt x="3766337" y="732945"/>
                  <a:pt x="3568471" y="732945"/>
                </a:cubicBezTo>
                <a:cubicBezTo>
                  <a:pt x="3373802" y="732945"/>
                  <a:pt x="3275489" y="841331"/>
                  <a:pt x="3177525" y="949718"/>
                </a:cubicBezTo>
                <a:close/>
                <a:moveTo>
                  <a:pt x="2631979" y="1006714"/>
                </a:moveTo>
                <a:lnTo>
                  <a:pt x="2646393" y="989985"/>
                </a:lnTo>
                <a:cubicBezTo>
                  <a:pt x="2687664" y="949497"/>
                  <a:pt x="2734375" y="925941"/>
                  <a:pt x="2788676" y="925941"/>
                </a:cubicBezTo>
                <a:cubicBezTo>
                  <a:pt x="2861077" y="925941"/>
                  <a:pt x="2920055" y="944772"/>
                  <a:pt x="2970664" y="975372"/>
                </a:cubicBezTo>
                <a:lnTo>
                  <a:pt x="3003461" y="998780"/>
                </a:lnTo>
                <a:lnTo>
                  <a:pt x="2972132" y="978674"/>
                </a:lnTo>
                <a:cubicBezTo>
                  <a:pt x="2921170" y="950979"/>
                  <a:pt x="2861709" y="933936"/>
                  <a:pt x="2788679" y="933936"/>
                </a:cubicBezTo>
                <a:cubicBezTo>
                  <a:pt x="2739842" y="933936"/>
                  <a:pt x="2697085" y="950776"/>
                  <a:pt x="2658895" y="980245"/>
                </a:cubicBezTo>
                <a:close/>
                <a:moveTo>
                  <a:pt x="6686425" y="1006715"/>
                </a:moveTo>
                <a:lnTo>
                  <a:pt x="6700839" y="989985"/>
                </a:lnTo>
                <a:cubicBezTo>
                  <a:pt x="6742109" y="949497"/>
                  <a:pt x="6788822" y="925941"/>
                  <a:pt x="6843122" y="925941"/>
                </a:cubicBezTo>
                <a:cubicBezTo>
                  <a:pt x="6915523" y="925941"/>
                  <a:pt x="6974501" y="944772"/>
                  <a:pt x="7025110" y="975372"/>
                </a:cubicBezTo>
                <a:lnTo>
                  <a:pt x="7057908" y="998780"/>
                </a:lnTo>
                <a:lnTo>
                  <a:pt x="7026579" y="978674"/>
                </a:lnTo>
                <a:cubicBezTo>
                  <a:pt x="6975617" y="950979"/>
                  <a:pt x="6916156" y="933936"/>
                  <a:pt x="6843125" y="933936"/>
                </a:cubicBezTo>
                <a:cubicBezTo>
                  <a:pt x="6794288" y="933936"/>
                  <a:pt x="6751531" y="950776"/>
                  <a:pt x="6713341" y="980245"/>
                </a:cubicBezTo>
                <a:close/>
                <a:moveTo>
                  <a:pt x="10740868" y="1006719"/>
                </a:moveTo>
                <a:lnTo>
                  <a:pt x="10755286" y="989985"/>
                </a:lnTo>
                <a:cubicBezTo>
                  <a:pt x="10796557" y="949497"/>
                  <a:pt x="10843269" y="925941"/>
                  <a:pt x="10897570" y="925941"/>
                </a:cubicBezTo>
                <a:cubicBezTo>
                  <a:pt x="10969971" y="925941"/>
                  <a:pt x="11028948" y="944772"/>
                  <a:pt x="11079557" y="975372"/>
                </a:cubicBezTo>
                <a:lnTo>
                  <a:pt x="11112352" y="998777"/>
                </a:lnTo>
                <a:lnTo>
                  <a:pt x="11081027" y="978674"/>
                </a:lnTo>
                <a:cubicBezTo>
                  <a:pt x="11030064" y="950979"/>
                  <a:pt x="10970603" y="933936"/>
                  <a:pt x="10897573" y="933936"/>
                </a:cubicBezTo>
                <a:cubicBezTo>
                  <a:pt x="10848736" y="933936"/>
                  <a:pt x="10805978" y="950776"/>
                  <a:pt x="10767788" y="980245"/>
                </a:cubicBezTo>
                <a:close/>
                <a:moveTo>
                  <a:pt x="4009543" y="1007611"/>
                </a:moveTo>
                <a:lnTo>
                  <a:pt x="3963752" y="966379"/>
                </a:lnTo>
                <a:cubicBezTo>
                  <a:pt x="3865044" y="869695"/>
                  <a:pt x="3766336" y="770762"/>
                  <a:pt x="3568471" y="770762"/>
                </a:cubicBezTo>
                <a:cubicBezTo>
                  <a:pt x="3373482" y="770762"/>
                  <a:pt x="3275189" y="866397"/>
                  <a:pt x="3177314" y="962032"/>
                </a:cubicBezTo>
                <a:lnTo>
                  <a:pt x="3130547" y="1005925"/>
                </a:lnTo>
                <a:lnTo>
                  <a:pt x="3180174" y="953116"/>
                </a:lnTo>
                <a:cubicBezTo>
                  <a:pt x="3275709" y="847108"/>
                  <a:pt x="3374522" y="737262"/>
                  <a:pt x="3568471" y="737262"/>
                </a:cubicBezTo>
                <a:cubicBezTo>
                  <a:pt x="3764358" y="737262"/>
                  <a:pt x="3862392" y="848562"/>
                  <a:pt x="3960952" y="957973"/>
                </a:cubicBezTo>
                <a:close/>
                <a:moveTo>
                  <a:pt x="12118440" y="1007613"/>
                </a:moveTo>
                <a:lnTo>
                  <a:pt x="12072647" y="966379"/>
                </a:lnTo>
                <a:cubicBezTo>
                  <a:pt x="11973939" y="869695"/>
                  <a:pt x="11875231" y="770762"/>
                  <a:pt x="11677365" y="770762"/>
                </a:cubicBezTo>
                <a:cubicBezTo>
                  <a:pt x="11482377" y="770762"/>
                  <a:pt x="11384083" y="866397"/>
                  <a:pt x="11286209" y="962032"/>
                </a:cubicBezTo>
                <a:lnTo>
                  <a:pt x="11239434" y="1005932"/>
                </a:lnTo>
                <a:lnTo>
                  <a:pt x="11289067" y="953116"/>
                </a:lnTo>
                <a:cubicBezTo>
                  <a:pt x="11384603" y="847108"/>
                  <a:pt x="11483415" y="737262"/>
                  <a:pt x="11677365" y="737262"/>
                </a:cubicBezTo>
                <a:cubicBezTo>
                  <a:pt x="11873253" y="737262"/>
                  <a:pt x="11971286" y="848562"/>
                  <a:pt x="12069848" y="957973"/>
                </a:cubicBezTo>
                <a:close/>
                <a:moveTo>
                  <a:pt x="8063996" y="1007617"/>
                </a:moveTo>
                <a:lnTo>
                  <a:pt x="8018199" y="966379"/>
                </a:lnTo>
                <a:cubicBezTo>
                  <a:pt x="7919491" y="869695"/>
                  <a:pt x="7820783" y="770762"/>
                  <a:pt x="7622917" y="770762"/>
                </a:cubicBezTo>
                <a:cubicBezTo>
                  <a:pt x="7427929" y="770762"/>
                  <a:pt x="7329635" y="866397"/>
                  <a:pt x="7231761" y="962032"/>
                </a:cubicBezTo>
                <a:lnTo>
                  <a:pt x="7184986" y="1005932"/>
                </a:lnTo>
                <a:lnTo>
                  <a:pt x="7234619" y="953116"/>
                </a:lnTo>
                <a:cubicBezTo>
                  <a:pt x="7330155" y="847108"/>
                  <a:pt x="7428967" y="737262"/>
                  <a:pt x="7622917" y="737262"/>
                </a:cubicBezTo>
                <a:cubicBezTo>
                  <a:pt x="7818805" y="737262"/>
                  <a:pt x="7916838" y="848562"/>
                  <a:pt x="8015400" y="957973"/>
                </a:cubicBezTo>
                <a:close/>
                <a:moveTo>
                  <a:pt x="1387005" y="1007710"/>
                </a:moveTo>
                <a:lnTo>
                  <a:pt x="1359060" y="980245"/>
                </a:lnTo>
                <a:cubicBezTo>
                  <a:pt x="1320860" y="950776"/>
                  <a:pt x="1278119" y="933936"/>
                  <a:pt x="1229332" y="933936"/>
                </a:cubicBezTo>
                <a:cubicBezTo>
                  <a:pt x="1180545" y="933936"/>
                  <a:pt x="1137823" y="939245"/>
                  <a:pt x="1099657" y="948535"/>
                </a:cubicBezTo>
                <a:lnTo>
                  <a:pt x="999726" y="986117"/>
                </a:lnTo>
                <a:lnTo>
                  <a:pt x="1046687" y="960815"/>
                </a:lnTo>
                <a:cubicBezTo>
                  <a:pt x="1097341" y="939274"/>
                  <a:pt x="1156539" y="925941"/>
                  <a:pt x="1229330" y="925941"/>
                </a:cubicBezTo>
                <a:cubicBezTo>
                  <a:pt x="1283642" y="925941"/>
                  <a:pt x="1330389" y="949497"/>
                  <a:pt x="1371711" y="989985"/>
                </a:cubicBezTo>
                <a:close/>
                <a:moveTo>
                  <a:pt x="9495901" y="1007713"/>
                </a:moveTo>
                <a:lnTo>
                  <a:pt x="9467953" y="980245"/>
                </a:lnTo>
                <a:cubicBezTo>
                  <a:pt x="9429753" y="950776"/>
                  <a:pt x="9387012" y="933936"/>
                  <a:pt x="9338225" y="933936"/>
                </a:cubicBezTo>
                <a:cubicBezTo>
                  <a:pt x="9289438" y="933936"/>
                  <a:pt x="9246717" y="939245"/>
                  <a:pt x="9208551" y="948535"/>
                </a:cubicBezTo>
                <a:lnTo>
                  <a:pt x="9108619" y="986118"/>
                </a:lnTo>
                <a:lnTo>
                  <a:pt x="9155581" y="960815"/>
                </a:lnTo>
                <a:cubicBezTo>
                  <a:pt x="9206234" y="939274"/>
                  <a:pt x="9265433" y="925941"/>
                  <a:pt x="9338224" y="925941"/>
                </a:cubicBezTo>
                <a:cubicBezTo>
                  <a:pt x="9392536" y="925941"/>
                  <a:pt x="9439283" y="949497"/>
                  <a:pt x="9480604" y="989985"/>
                </a:cubicBezTo>
                <a:close/>
                <a:moveTo>
                  <a:pt x="5441456" y="1007713"/>
                </a:moveTo>
                <a:lnTo>
                  <a:pt x="5413507" y="980245"/>
                </a:lnTo>
                <a:cubicBezTo>
                  <a:pt x="5375307" y="950776"/>
                  <a:pt x="5332566" y="933936"/>
                  <a:pt x="5283779" y="933936"/>
                </a:cubicBezTo>
                <a:cubicBezTo>
                  <a:pt x="5234992" y="933936"/>
                  <a:pt x="5192271" y="939245"/>
                  <a:pt x="5154105" y="948535"/>
                </a:cubicBezTo>
                <a:lnTo>
                  <a:pt x="5054174" y="986118"/>
                </a:lnTo>
                <a:lnTo>
                  <a:pt x="5101135" y="960815"/>
                </a:lnTo>
                <a:cubicBezTo>
                  <a:pt x="5151787" y="939274"/>
                  <a:pt x="5210987" y="925941"/>
                  <a:pt x="5283779" y="925941"/>
                </a:cubicBezTo>
                <a:cubicBezTo>
                  <a:pt x="5338090" y="925941"/>
                  <a:pt x="5384837" y="949497"/>
                  <a:pt x="5426159" y="989985"/>
                </a:cubicBezTo>
                <a:close/>
                <a:moveTo>
                  <a:pt x="4117849" y="1010480"/>
                </a:moveTo>
                <a:lnTo>
                  <a:pt x="4144938" y="987343"/>
                </a:lnTo>
                <a:cubicBezTo>
                  <a:pt x="4233073" y="912233"/>
                  <a:pt x="4330104" y="843429"/>
                  <a:pt x="4503986" y="843429"/>
                </a:cubicBezTo>
                <a:cubicBezTo>
                  <a:pt x="4649268" y="843429"/>
                  <a:pt x="4740361" y="891209"/>
                  <a:pt x="4818062" y="950934"/>
                </a:cubicBezTo>
                <a:lnTo>
                  <a:pt x="4887267" y="1008694"/>
                </a:lnTo>
                <a:lnTo>
                  <a:pt x="4821021" y="959171"/>
                </a:lnTo>
                <a:cubicBezTo>
                  <a:pt x="4743359" y="905758"/>
                  <a:pt x="4650766" y="862138"/>
                  <a:pt x="4503985" y="862138"/>
                </a:cubicBezTo>
                <a:cubicBezTo>
                  <a:pt x="4328844" y="862138"/>
                  <a:pt x="4231454" y="923836"/>
                  <a:pt x="4142845" y="991380"/>
                </a:cubicBezTo>
                <a:close/>
                <a:moveTo>
                  <a:pt x="63397" y="1010484"/>
                </a:moveTo>
                <a:lnTo>
                  <a:pt x="90490" y="987343"/>
                </a:lnTo>
                <a:cubicBezTo>
                  <a:pt x="178627" y="912233"/>
                  <a:pt x="275656" y="843429"/>
                  <a:pt x="449539" y="843429"/>
                </a:cubicBezTo>
                <a:cubicBezTo>
                  <a:pt x="594820" y="843429"/>
                  <a:pt x="685914" y="891209"/>
                  <a:pt x="763612" y="950934"/>
                </a:cubicBezTo>
                <a:lnTo>
                  <a:pt x="832818" y="1008693"/>
                </a:lnTo>
                <a:lnTo>
                  <a:pt x="766573" y="959171"/>
                </a:lnTo>
                <a:cubicBezTo>
                  <a:pt x="688911" y="905758"/>
                  <a:pt x="596318" y="862138"/>
                  <a:pt x="449538" y="862138"/>
                </a:cubicBezTo>
                <a:cubicBezTo>
                  <a:pt x="274396" y="862138"/>
                  <a:pt x="177007" y="923836"/>
                  <a:pt x="88397" y="991380"/>
                </a:cubicBezTo>
                <a:close/>
                <a:moveTo>
                  <a:pt x="8172289" y="1010486"/>
                </a:moveTo>
                <a:lnTo>
                  <a:pt x="8199384" y="987343"/>
                </a:lnTo>
                <a:cubicBezTo>
                  <a:pt x="8287521" y="912233"/>
                  <a:pt x="8384550" y="843429"/>
                  <a:pt x="8558433" y="843429"/>
                </a:cubicBezTo>
                <a:cubicBezTo>
                  <a:pt x="8703715" y="843429"/>
                  <a:pt x="8794808" y="891209"/>
                  <a:pt x="8872506" y="950934"/>
                </a:cubicBezTo>
                <a:lnTo>
                  <a:pt x="8941709" y="1008691"/>
                </a:lnTo>
                <a:lnTo>
                  <a:pt x="8875467" y="959171"/>
                </a:lnTo>
                <a:cubicBezTo>
                  <a:pt x="8797805" y="905758"/>
                  <a:pt x="8705212" y="862138"/>
                  <a:pt x="8558432" y="862138"/>
                </a:cubicBezTo>
                <a:cubicBezTo>
                  <a:pt x="8383290" y="862138"/>
                  <a:pt x="8285901" y="923836"/>
                  <a:pt x="8197292" y="991380"/>
                </a:cubicBezTo>
                <a:close/>
                <a:moveTo>
                  <a:pt x="959465" y="1011520"/>
                </a:moveTo>
                <a:lnTo>
                  <a:pt x="976486" y="998640"/>
                </a:lnTo>
                <a:lnTo>
                  <a:pt x="993691" y="989369"/>
                </a:lnTo>
                <a:close/>
                <a:moveTo>
                  <a:pt x="5013913" y="1011521"/>
                </a:moveTo>
                <a:lnTo>
                  <a:pt x="5030933" y="998640"/>
                </a:lnTo>
                <a:lnTo>
                  <a:pt x="5048140" y="989369"/>
                </a:lnTo>
                <a:close/>
                <a:moveTo>
                  <a:pt x="9068357" y="1011522"/>
                </a:moveTo>
                <a:lnTo>
                  <a:pt x="9085380" y="998640"/>
                </a:lnTo>
                <a:lnTo>
                  <a:pt x="9102587" y="989368"/>
                </a:lnTo>
                <a:close/>
                <a:moveTo>
                  <a:pt x="10658834" y="1014322"/>
                </a:moveTo>
                <a:lnTo>
                  <a:pt x="10624025" y="969636"/>
                </a:lnTo>
                <a:cubicBezTo>
                  <a:pt x="10471460" y="751794"/>
                  <a:pt x="10386577" y="403247"/>
                  <a:pt x="10118578" y="403247"/>
                </a:cubicBezTo>
                <a:cubicBezTo>
                  <a:pt x="9850579" y="403247"/>
                  <a:pt x="9764789" y="751794"/>
                  <a:pt x="9611839" y="969636"/>
                </a:cubicBezTo>
                <a:lnTo>
                  <a:pt x="9579518" y="1011041"/>
                </a:lnTo>
                <a:lnTo>
                  <a:pt x="9635071" y="925196"/>
                </a:lnTo>
                <a:cubicBezTo>
                  <a:pt x="9776370" y="673271"/>
                  <a:pt x="9864859" y="306835"/>
                  <a:pt x="10118578" y="306835"/>
                </a:cubicBezTo>
                <a:cubicBezTo>
                  <a:pt x="10372296" y="306835"/>
                  <a:pt x="10460407" y="673271"/>
                  <a:pt x="10601309" y="925196"/>
                </a:cubicBezTo>
                <a:close/>
                <a:moveTo>
                  <a:pt x="6604386" y="1014323"/>
                </a:moveTo>
                <a:lnTo>
                  <a:pt x="6569577" y="969636"/>
                </a:lnTo>
                <a:cubicBezTo>
                  <a:pt x="6417013" y="751794"/>
                  <a:pt x="6332129" y="403247"/>
                  <a:pt x="6064131" y="403247"/>
                </a:cubicBezTo>
                <a:cubicBezTo>
                  <a:pt x="5796132" y="403247"/>
                  <a:pt x="5710342" y="751794"/>
                  <a:pt x="5557392" y="969636"/>
                </a:cubicBezTo>
                <a:lnTo>
                  <a:pt x="5525074" y="1011037"/>
                </a:lnTo>
                <a:lnTo>
                  <a:pt x="5580625" y="925196"/>
                </a:lnTo>
                <a:cubicBezTo>
                  <a:pt x="5721924" y="673271"/>
                  <a:pt x="5810413" y="306835"/>
                  <a:pt x="6064131" y="306835"/>
                </a:cubicBezTo>
                <a:cubicBezTo>
                  <a:pt x="6317848" y="306835"/>
                  <a:pt x="6405959" y="673271"/>
                  <a:pt x="6546862" y="925196"/>
                </a:cubicBezTo>
                <a:close/>
                <a:moveTo>
                  <a:pt x="2549941" y="1014324"/>
                </a:moveTo>
                <a:lnTo>
                  <a:pt x="2515130" y="969636"/>
                </a:lnTo>
                <a:cubicBezTo>
                  <a:pt x="2362566" y="751794"/>
                  <a:pt x="2277683" y="403247"/>
                  <a:pt x="2009683" y="403247"/>
                </a:cubicBezTo>
                <a:cubicBezTo>
                  <a:pt x="1741685" y="403247"/>
                  <a:pt x="1655894" y="751794"/>
                  <a:pt x="1502945" y="969636"/>
                </a:cubicBezTo>
                <a:lnTo>
                  <a:pt x="1470626" y="1011039"/>
                </a:lnTo>
                <a:lnTo>
                  <a:pt x="1526177" y="925196"/>
                </a:lnTo>
                <a:cubicBezTo>
                  <a:pt x="1667475" y="673271"/>
                  <a:pt x="1755965" y="306835"/>
                  <a:pt x="2009683" y="306835"/>
                </a:cubicBezTo>
                <a:cubicBezTo>
                  <a:pt x="2263402" y="306835"/>
                  <a:pt x="2351513" y="673271"/>
                  <a:pt x="2492415" y="925196"/>
                </a:cubicBezTo>
                <a:close/>
                <a:moveTo>
                  <a:pt x="64150" y="1015553"/>
                </a:moveTo>
                <a:lnTo>
                  <a:pt x="91984" y="994361"/>
                </a:lnTo>
                <a:cubicBezTo>
                  <a:pt x="180949" y="926839"/>
                  <a:pt x="276794" y="866535"/>
                  <a:pt x="449538" y="866535"/>
                </a:cubicBezTo>
                <a:cubicBezTo>
                  <a:pt x="594730" y="866535"/>
                  <a:pt x="685812" y="909256"/>
                  <a:pt x="763527" y="962657"/>
                </a:cubicBezTo>
                <a:lnTo>
                  <a:pt x="834294" y="1015448"/>
                </a:lnTo>
                <a:lnTo>
                  <a:pt x="766494" y="970683"/>
                </a:lnTo>
                <a:cubicBezTo>
                  <a:pt x="688835" y="923533"/>
                  <a:pt x="596258" y="885084"/>
                  <a:pt x="449537" y="885084"/>
                </a:cubicBezTo>
                <a:cubicBezTo>
                  <a:pt x="274516" y="885084"/>
                  <a:pt x="177606" y="939227"/>
                  <a:pt x="88892" y="998879"/>
                </a:cubicBezTo>
                <a:close/>
                <a:moveTo>
                  <a:pt x="8173043" y="1015554"/>
                </a:moveTo>
                <a:lnTo>
                  <a:pt x="8200878" y="994361"/>
                </a:lnTo>
                <a:cubicBezTo>
                  <a:pt x="8289843" y="926839"/>
                  <a:pt x="8385688" y="866535"/>
                  <a:pt x="8558432" y="866535"/>
                </a:cubicBezTo>
                <a:cubicBezTo>
                  <a:pt x="8703624" y="866535"/>
                  <a:pt x="8794706" y="909256"/>
                  <a:pt x="8872421" y="962657"/>
                </a:cubicBezTo>
                <a:lnTo>
                  <a:pt x="8943193" y="1015452"/>
                </a:lnTo>
                <a:lnTo>
                  <a:pt x="8875388" y="970683"/>
                </a:lnTo>
                <a:cubicBezTo>
                  <a:pt x="8797730" y="923533"/>
                  <a:pt x="8705153" y="885084"/>
                  <a:pt x="8558432" y="885084"/>
                </a:cubicBezTo>
                <a:cubicBezTo>
                  <a:pt x="8383410" y="885084"/>
                  <a:pt x="8286501" y="939227"/>
                  <a:pt x="8197787" y="998879"/>
                </a:cubicBezTo>
                <a:close/>
                <a:moveTo>
                  <a:pt x="4118592" y="1015556"/>
                </a:moveTo>
                <a:lnTo>
                  <a:pt x="4146431" y="994361"/>
                </a:lnTo>
                <a:cubicBezTo>
                  <a:pt x="4235397" y="926839"/>
                  <a:pt x="4331242" y="866535"/>
                  <a:pt x="4503985" y="866535"/>
                </a:cubicBezTo>
                <a:cubicBezTo>
                  <a:pt x="4649178" y="866535"/>
                  <a:pt x="4740260" y="909256"/>
                  <a:pt x="4817976" y="962657"/>
                </a:cubicBezTo>
                <a:lnTo>
                  <a:pt x="4888741" y="1015448"/>
                </a:lnTo>
                <a:lnTo>
                  <a:pt x="4820942" y="970683"/>
                </a:lnTo>
                <a:cubicBezTo>
                  <a:pt x="4743284" y="923533"/>
                  <a:pt x="4650707" y="885084"/>
                  <a:pt x="4503986" y="885084"/>
                </a:cubicBezTo>
                <a:cubicBezTo>
                  <a:pt x="4328963" y="885084"/>
                  <a:pt x="4232054" y="939227"/>
                  <a:pt x="4143340" y="998879"/>
                </a:cubicBezTo>
                <a:close/>
                <a:moveTo>
                  <a:pt x="10736438" y="1015892"/>
                </a:moveTo>
                <a:lnTo>
                  <a:pt x="10755132" y="996277"/>
                </a:lnTo>
                <a:cubicBezTo>
                  <a:pt x="10796441" y="959646"/>
                  <a:pt x="10843205" y="938333"/>
                  <a:pt x="10897573" y="938333"/>
                </a:cubicBezTo>
                <a:cubicBezTo>
                  <a:pt x="10970063" y="938333"/>
                  <a:pt x="11029092" y="955368"/>
                  <a:pt x="11079725" y="983050"/>
                </a:cubicBezTo>
                <a:lnTo>
                  <a:pt x="11124104" y="1011692"/>
                </a:lnTo>
                <a:lnTo>
                  <a:pt x="11082363" y="987583"/>
                </a:lnTo>
                <a:cubicBezTo>
                  <a:pt x="11031041" y="962445"/>
                  <a:pt x="10971051" y="946807"/>
                  <a:pt x="10897571" y="946807"/>
                </a:cubicBezTo>
                <a:cubicBezTo>
                  <a:pt x="10848764" y="946807"/>
                  <a:pt x="10806028" y="961874"/>
                  <a:pt x="10767852" y="988242"/>
                </a:cubicBezTo>
                <a:close/>
                <a:moveTo>
                  <a:pt x="6681990" y="1015892"/>
                </a:moveTo>
                <a:lnTo>
                  <a:pt x="6700685" y="996277"/>
                </a:lnTo>
                <a:cubicBezTo>
                  <a:pt x="6741993" y="959646"/>
                  <a:pt x="6788757" y="938333"/>
                  <a:pt x="6843125" y="938333"/>
                </a:cubicBezTo>
                <a:cubicBezTo>
                  <a:pt x="6915616" y="938333"/>
                  <a:pt x="6974644" y="955368"/>
                  <a:pt x="7025277" y="983050"/>
                </a:cubicBezTo>
                <a:lnTo>
                  <a:pt x="7069652" y="1011690"/>
                </a:lnTo>
                <a:lnTo>
                  <a:pt x="7027915" y="987583"/>
                </a:lnTo>
                <a:cubicBezTo>
                  <a:pt x="6976593" y="962445"/>
                  <a:pt x="6916604" y="946807"/>
                  <a:pt x="6843123" y="946807"/>
                </a:cubicBezTo>
                <a:cubicBezTo>
                  <a:pt x="6794316" y="946807"/>
                  <a:pt x="6751580" y="961874"/>
                  <a:pt x="6713405" y="988242"/>
                </a:cubicBezTo>
                <a:close/>
                <a:moveTo>
                  <a:pt x="2627543" y="1015892"/>
                </a:moveTo>
                <a:lnTo>
                  <a:pt x="2646238" y="996277"/>
                </a:lnTo>
                <a:cubicBezTo>
                  <a:pt x="2687547" y="959646"/>
                  <a:pt x="2734310" y="938333"/>
                  <a:pt x="2788679" y="938333"/>
                </a:cubicBezTo>
                <a:cubicBezTo>
                  <a:pt x="2861170" y="938333"/>
                  <a:pt x="2920198" y="955368"/>
                  <a:pt x="2970831" y="983050"/>
                </a:cubicBezTo>
                <a:lnTo>
                  <a:pt x="3015212" y="1011694"/>
                </a:lnTo>
                <a:lnTo>
                  <a:pt x="2973468" y="987583"/>
                </a:lnTo>
                <a:cubicBezTo>
                  <a:pt x="2922147" y="962445"/>
                  <a:pt x="2862157" y="946807"/>
                  <a:pt x="2788676" y="946807"/>
                </a:cubicBezTo>
                <a:cubicBezTo>
                  <a:pt x="2739870" y="946807"/>
                  <a:pt x="2697133" y="961874"/>
                  <a:pt x="2658958" y="988242"/>
                </a:cubicBezTo>
                <a:close/>
                <a:moveTo>
                  <a:pt x="10655356" y="1015930"/>
                </a:moveTo>
                <a:lnTo>
                  <a:pt x="10583716" y="930284"/>
                </a:lnTo>
                <a:cubicBezTo>
                  <a:pt x="10454363" y="747478"/>
                  <a:pt x="10362263" y="503736"/>
                  <a:pt x="10118578" y="503736"/>
                </a:cubicBezTo>
                <a:cubicBezTo>
                  <a:pt x="9874892" y="503736"/>
                  <a:pt x="9782043" y="747478"/>
                  <a:pt x="9652265" y="930284"/>
                </a:cubicBezTo>
                <a:lnTo>
                  <a:pt x="9581311" y="1014899"/>
                </a:lnTo>
                <a:lnTo>
                  <a:pt x="9634607" y="943481"/>
                </a:lnTo>
                <a:cubicBezTo>
                  <a:pt x="9775884" y="725145"/>
                  <a:pt x="9864755" y="407564"/>
                  <a:pt x="10118578" y="407564"/>
                </a:cubicBezTo>
                <a:cubicBezTo>
                  <a:pt x="10372401" y="407564"/>
                  <a:pt x="10460548" y="725145"/>
                  <a:pt x="10601418" y="943481"/>
                </a:cubicBezTo>
                <a:close/>
                <a:moveTo>
                  <a:pt x="6600918" y="1015942"/>
                </a:moveTo>
                <a:lnTo>
                  <a:pt x="6529268" y="930284"/>
                </a:lnTo>
                <a:cubicBezTo>
                  <a:pt x="6399916" y="747478"/>
                  <a:pt x="6307815" y="503736"/>
                  <a:pt x="6064131" y="503736"/>
                </a:cubicBezTo>
                <a:cubicBezTo>
                  <a:pt x="5820445" y="503736"/>
                  <a:pt x="5727596" y="747478"/>
                  <a:pt x="5597818" y="930284"/>
                </a:cubicBezTo>
                <a:lnTo>
                  <a:pt x="5526863" y="1014899"/>
                </a:lnTo>
                <a:lnTo>
                  <a:pt x="5580160" y="943481"/>
                </a:lnTo>
                <a:cubicBezTo>
                  <a:pt x="5721437" y="725145"/>
                  <a:pt x="5810308" y="407564"/>
                  <a:pt x="6064131" y="407564"/>
                </a:cubicBezTo>
                <a:cubicBezTo>
                  <a:pt x="6317953" y="407564"/>
                  <a:pt x="6406100" y="725145"/>
                  <a:pt x="6546971" y="943481"/>
                </a:cubicBezTo>
                <a:close/>
                <a:moveTo>
                  <a:pt x="2546472" y="1015942"/>
                </a:moveTo>
                <a:lnTo>
                  <a:pt x="2474821" y="930284"/>
                </a:lnTo>
                <a:cubicBezTo>
                  <a:pt x="2345468" y="747478"/>
                  <a:pt x="2253368" y="503736"/>
                  <a:pt x="2009683" y="503736"/>
                </a:cubicBezTo>
                <a:cubicBezTo>
                  <a:pt x="1765998" y="503736"/>
                  <a:pt x="1673148" y="747478"/>
                  <a:pt x="1543370" y="930284"/>
                </a:cubicBezTo>
                <a:lnTo>
                  <a:pt x="1472419" y="1014896"/>
                </a:lnTo>
                <a:lnTo>
                  <a:pt x="1525713" y="943481"/>
                </a:lnTo>
                <a:cubicBezTo>
                  <a:pt x="1666989" y="725145"/>
                  <a:pt x="1755859" y="407564"/>
                  <a:pt x="2009683" y="407564"/>
                </a:cubicBezTo>
                <a:cubicBezTo>
                  <a:pt x="2263507" y="407564"/>
                  <a:pt x="2351654" y="725145"/>
                  <a:pt x="2492524" y="943481"/>
                </a:cubicBezTo>
                <a:close/>
                <a:moveTo>
                  <a:pt x="5006172" y="1020646"/>
                </a:moveTo>
                <a:lnTo>
                  <a:pt x="5030539" y="1003994"/>
                </a:lnTo>
                <a:lnTo>
                  <a:pt x="5047716" y="996614"/>
                </a:lnTo>
                <a:lnTo>
                  <a:pt x="5051759" y="994275"/>
                </a:lnTo>
                <a:lnTo>
                  <a:pt x="5058204" y="992108"/>
                </a:lnTo>
                <a:lnTo>
                  <a:pt x="5140641" y="956690"/>
                </a:lnTo>
                <a:cubicBezTo>
                  <a:pt x="5182149" y="945099"/>
                  <a:pt x="5229164" y="938333"/>
                  <a:pt x="5283779" y="938333"/>
                </a:cubicBezTo>
                <a:cubicBezTo>
                  <a:pt x="5338103" y="938333"/>
                  <a:pt x="5384861" y="959646"/>
                  <a:pt x="5426193" y="996277"/>
                </a:cubicBezTo>
                <a:lnTo>
                  <a:pt x="5444775" y="1015757"/>
                </a:lnTo>
                <a:lnTo>
                  <a:pt x="5413486" y="988242"/>
                </a:lnTo>
                <a:cubicBezTo>
                  <a:pt x="5375289" y="961874"/>
                  <a:pt x="5332555" y="946807"/>
                  <a:pt x="5283778" y="946807"/>
                </a:cubicBezTo>
                <a:cubicBezTo>
                  <a:pt x="5235001" y="946807"/>
                  <a:pt x="5192283" y="951554"/>
                  <a:pt x="5154117" y="959860"/>
                </a:cubicBezTo>
                <a:lnTo>
                  <a:pt x="5058204" y="992108"/>
                </a:lnTo>
                <a:lnTo>
                  <a:pt x="5047716" y="996614"/>
                </a:lnTo>
                <a:close/>
                <a:moveTo>
                  <a:pt x="951725" y="1020646"/>
                </a:moveTo>
                <a:lnTo>
                  <a:pt x="976092" y="1003994"/>
                </a:lnTo>
                <a:lnTo>
                  <a:pt x="993269" y="996614"/>
                </a:lnTo>
                <a:lnTo>
                  <a:pt x="997312" y="994275"/>
                </a:lnTo>
                <a:lnTo>
                  <a:pt x="1003756" y="992108"/>
                </a:lnTo>
                <a:lnTo>
                  <a:pt x="1086193" y="956690"/>
                </a:lnTo>
                <a:cubicBezTo>
                  <a:pt x="1127702" y="945099"/>
                  <a:pt x="1174716" y="938333"/>
                  <a:pt x="1229332" y="938333"/>
                </a:cubicBezTo>
                <a:cubicBezTo>
                  <a:pt x="1283655" y="938333"/>
                  <a:pt x="1330413" y="959646"/>
                  <a:pt x="1371745" y="996277"/>
                </a:cubicBezTo>
                <a:lnTo>
                  <a:pt x="1390328" y="1015757"/>
                </a:lnTo>
                <a:lnTo>
                  <a:pt x="1359038" y="988242"/>
                </a:lnTo>
                <a:cubicBezTo>
                  <a:pt x="1320842" y="961874"/>
                  <a:pt x="1278107" y="946807"/>
                  <a:pt x="1229330" y="946807"/>
                </a:cubicBezTo>
                <a:cubicBezTo>
                  <a:pt x="1180553" y="946807"/>
                  <a:pt x="1137836" y="951554"/>
                  <a:pt x="1099669" y="959860"/>
                </a:cubicBezTo>
                <a:lnTo>
                  <a:pt x="1003756" y="992108"/>
                </a:lnTo>
                <a:lnTo>
                  <a:pt x="993269" y="996614"/>
                </a:lnTo>
                <a:close/>
                <a:moveTo>
                  <a:pt x="9060618" y="1020647"/>
                </a:moveTo>
                <a:lnTo>
                  <a:pt x="9084986" y="1003994"/>
                </a:lnTo>
                <a:lnTo>
                  <a:pt x="9102164" y="996613"/>
                </a:lnTo>
                <a:lnTo>
                  <a:pt x="9106207" y="994275"/>
                </a:lnTo>
                <a:lnTo>
                  <a:pt x="9112648" y="992109"/>
                </a:lnTo>
                <a:lnTo>
                  <a:pt x="9195087" y="956690"/>
                </a:lnTo>
                <a:cubicBezTo>
                  <a:pt x="9236595" y="945099"/>
                  <a:pt x="9283609" y="938333"/>
                  <a:pt x="9338225" y="938333"/>
                </a:cubicBezTo>
                <a:cubicBezTo>
                  <a:pt x="9392548" y="938333"/>
                  <a:pt x="9439307" y="959646"/>
                  <a:pt x="9480639" y="996277"/>
                </a:cubicBezTo>
                <a:lnTo>
                  <a:pt x="9499219" y="1015754"/>
                </a:lnTo>
                <a:lnTo>
                  <a:pt x="9467933" y="988242"/>
                </a:lnTo>
                <a:cubicBezTo>
                  <a:pt x="9429737" y="961874"/>
                  <a:pt x="9387002" y="946807"/>
                  <a:pt x="9338225" y="946807"/>
                </a:cubicBezTo>
                <a:cubicBezTo>
                  <a:pt x="9289448" y="946807"/>
                  <a:pt x="9246731" y="951554"/>
                  <a:pt x="9208564" y="959860"/>
                </a:cubicBezTo>
                <a:lnTo>
                  <a:pt x="9112648" y="992109"/>
                </a:lnTo>
                <a:lnTo>
                  <a:pt x="9102164" y="996613"/>
                </a:lnTo>
                <a:close/>
                <a:moveTo>
                  <a:pt x="12126611" y="1020811"/>
                </a:moveTo>
                <a:lnTo>
                  <a:pt x="12072524" y="978477"/>
                </a:lnTo>
                <a:cubicBezTo>
                  <a:pt x="11973744" y="894575"/>
                  <a:pt x="11874931" y="809133"/>
                  <a:pt x="11677364" y="809133"/>
                </a:cubicBezTo>
                <a:cubicBezTo>
                  <a:pt x="11482616" y="809133"/>
                  <a:pt x="11384362" y="892017"/>
                  <a:pt x="11286448" y="974901"/>
                </a:cubicBezTo>
                <a:lnTo>
                  <a:pt x="11236209" y="1015742"/>
                </a:lnTo>
                <a:lnTo>
                  <a:pt x="11288987" y="966150"/>
                </a:lnTo>
                <a:cubicBezTo>
                  <a:pt x="11384522" y="872453"/>
                  <a:pt x="11483255" y="775478"/>
                  <a:pt x="11677365" y="775478"/>
                </a:cubicBezTo>
                <a:cubicBezTo>
                  <a:pt x="11873431" y="775478"/>
                  <a:pt x="11971510" y="873556"/>
                  <a:pt x="12070050" y="969915"/>
                </a:cubicBezTo>
                <a:close/>
                <a:moveTo>
                  <a:pt x="8072165" y="1020812"/>
                </a:moveTo>
                <a:lnTo>
                  <a:pt x="8018076" y="978477"/>
                </a:lnTo>
                <a:cubicBezTo>
                  <a:pt x="7919296" y="894575"/>
                  <a:pt x="7820483" y="809133"/>
                  <a:pt x="7622916" y="809133"/>
                </a:cubicBezTo>
                <a:cubicBezTo>
                  <a:pt x="7428168" y="809133"/>
                  <a:pt x="7329915" y="892017"/>
                  <a:pt x="7232001" y="974901"/>
                </a:cubicBezTo>
                <a:lnTo>
                  <a:pt x="7181759" y="1015745"/>
                </a:lnTo>
                <a:lnTo>
                  <a:pt x="7234539" y="966150"/>
                </a:lnTo>
                <a:cubicBezTo>
                  <a:pt x="7330074" y="872453"/>
                  <a:pt x="7428807" y="775478"/>
                  <a:pt x="7622917" y="775478"/>
                </a:cubicBezTo>
                <a:cubicBezTo>
                  <a:pt x="7818984" y="775478"/>
                  <a:pt x="7917063" y="873556"/>
                  <a:pt x="8015603" y="969915"/>
                </a:cubicBezTo>
                <a:close/>
                <a:moveTo>
                  <a:pt x="4017719" y="1020813"/>
                </a:moveTo>
                <a:lnTo>
                  <a:pt x="3963628" y="978477"/>
                </a:lnTo>
                <a:cubicBezTo>
                  <a:pt x="3864850" y="894575"/>
                  <a:pt x="3766036" y="809133"/>
                  <a:pt x="3568470" y="809133"/>
                </a:cubicBezTo>
                <a:cubicBezTo>
                  <a:pt x="3373721" y="809133"/>
                  <a:pt x="3275468" y="892017"/>
                  <a:pt x="3177554" y="974901"/>
                </a:cubicBezTo>
                <a:lnTo>
                  <a:pt x="3127315" y="1015743"/>
                </a:lnTo>
                <a:lnTo>
                  <a:pt x="3180093" y="966150"/>
                </a:lnTo>
                <a:cubicBezTo>
                  <a:pt x="3275629" y="872453"/>
                  <a:pt x="3374360" y="775478"/>
                  <a:pt x="3568471" y="775478"/>
                </a:cubicBezTo>
                <a:cubicBezTo>
                  <a:pt x="3764537" y="775478"/>
                  <a:pt x="3862617" y="873556"/>
                  <a:pt x="3961155" y="969915"/>
                </a:cubicBezTo>
                <a:close/>
                <a:moveTo>
                  <a:pt x="1005621" y="1021238"/>
                </a:moveTo>
                <a:lnTo>
                  <a:pt x="1046163" y="1007684"/>
                </a:lnTo>
                <a:cubicBezTo>
                  <a:pt x="1097011" y="996402"/>
                  <a:pt x="1156419" y="989421"/>
                  <a:pt x="1229330" y="989421"/>
                </a:cubicBezTo>
                <a:cubicBezTo>
                  <a:pt x="1265583" y="989421"/>
                  <a:pt x="1298470" y="994905"/>
                  <a:pt x="1328626" y="1004845"/>
                </a:cubicBezTo>
                <a:lnTo>
                  <a:pt x="1355681" y="1018604"/>
                </a:lnTo>
                <a:lnTo>
                  <a:pt x="1298013" y="1003227"/>
                </a:lnTo>
                <a:cubicBezTo>
                  <a:pt x="1276500" y="999488"/>
                  <a:pt x="1253668" y="997494"/>
                  <a:pt x="1229330" y="997494"/>
                </a:cubicBezTo>
                <a:cubicBezTo>
                  <a:pt x="1180653" y="997494"/>
                  <a:pt x="1138024" y="1000008"/>
                  <a:pt x="1099934" y="1004409"/>
                </a:cubicBezTo>
                <a:close/>
                <a:moveTo>
                  <a:pt x="9114516" y="1021239"/>
                </a:moveTo>
                <a:lnTo>
                  <a:pt x="9155058" y="1007684"/>
                </a:lnTo>
                <a:cubicBezTo>
                  <a:pt x="9205906" y="996402"/>
                  <a:pt x="9265314" y="989421"/>
                  <a:pt x="9338225" y="989421"/>
                </a:cubicBezTo>
                <a:cubicBezTo>
                  <a:pt x="9374478" y="989421"/>
                  <a:pt x="9407365" y="994905"/>
                  <a:pt x="9437520" y="1004845"/>
                </a:cubicBezTo>
                <a:lnTo>
                  <a:pt x="9464576" y="1018604"/>
                </a:lnTo>
                <a:lnTo>
                  <a:pt x="9406908" y="1003227"/>
                </a:lnTo>
                <a:cubicBezTo>
                  <a:pt x="9385395" y="999488"/>
                  <a:pt x="9362563" y="997494"/>
                  <a:pt x="9338225" y="997494"/>
                </a:cubicBezTo>
                <a:cubicBezTo>
                  <a:pt x="9289548" y="997494"/>
                  <a:pt x="9246919" y="1000008"/>
                  <a:pt x="9208829" y="1004409"/>
                </a:cubicBezTo>
                <a:close/>
                <a:moveTo>
                  <a:pt x="5060068" y="1021239"/>
                </a:moveTo>
                <a:lnTo>
                  <a:pt x="5100611" y="1007684"/>
                </a:lnTo>
                <a:cubicBezTo>
                  <a:pt x="5151458" y="996402"/>
                  <a:pt x="5210867" y="989421"/>
                  <a:pt x="5283778" y="989421"/>
                </a:cubicBezTo>
                <a:cubicBezTo>
                  <a:pt x="5320032" y="989421"/>
                  <a:pt x="5352919" y="994905"/>
                  <a:pt x="5383073" y="1004845"/>
                </a:cubicBezTo>
                <a:lnTo>
                  <a:pt x="5410129" y="1018604"/>
                </a:lnTo>
                <a:lnTo>
                  <a:pt x="5352462" y="1003227"/>
                </a:lnTo>
                <a:cubicBezTo>
                  <a:pt x="5330948" y="999488"/>
                  <a:pt x="5308116" y="997494"/>
                  <a:pt x="5283778" y="997494"/>
                </a:cubicBezTo>
                <a:cubicBezTo>
                  <a:pt x="5235100" y="997494"/>
                  <a:pt x="5192472" y="1000008"/>
                  <a:pt x="5154382" y="1004409"/>
                </a:cubicBezTo>
                <a:close/>
                <a:moveTo>
                  <a:pt x="2625209" y="1022249"/>
                </a:moveTo>
                <a:lnTo>
                  <a:pt x="2646257" y="1002489"/>
                </a:lnTo>
                <a:cubicBezTo>
                  <a:pt x="2687562" y="969713"/>
                  <a:pt x="2734320" y="950644"/>
                  <a:pt x="2788676" y="950644"/>
                </a:cubicBezTo>
                <a:cubicBezTo>
                  <a:pt x="2885312" y="950644"/>
                  <a:pt x="2958033" y="977740"/>
                  <a:pt x="3018840" y="1018385"/>
                </a:cubicBezTo>
                <a:lnTo>
                  <a:pt x="3019683" y="1019084"/>
                </a:lnTo>
                <a:lnTo>
                  <a:pt x="2919033" y="976190"/>
                </a:lnTo>
                <a:cubicBezTo>
                  <a:pt x="2880620" y="965553"/>
                  <a:pt x="2837644" y="959437"/>
                  <a:pt x="2788676" y="959437"/>
                </a:cubicBezTo>
                <a:cubicBezTo>
                  <a:pt x="2739890" y="959437"/>
                  <a:pt x="2697168" y="972732"/>
                  <a:pt x="2659004" y="995997"/>
                </a:cubicBezTo>
                <a:close/>
                <a:moveTo>
                  <a:pt x="10734102" y="1022250"/>
                </a:moveTo>
                <a:lnTo>
                  <a:pt x="10755152" y="1002489"/>
                </a:lnTo>
                <a:cubicBezTo>
                  <a:pt x="10796457" y="969713"/>
                  <a:pt x="10843214" y="950644"/>
                  <a:pt x="10897571" y="950644"/>
                </a:cubicBezTo>
                <a:cubicBezTo>
                  <a:pt x="10994206" y="950644"/>
                  <a:pt x="11066927" y="977740"/>
                  <a:pt x="11127734" y="1018385"/>
                </a:cubicBezTo>
                <a:lnTo>
                  <a:pt x="11128577" y="1019084"/>
                </a:lnTo>
                <a:lnTo>
                  <a:pt x="11027927" y="976190"/>
                </a:lnTo>
                <a:cubicBezTo>
                  <a:pt x="10989514" y="965553"/>
                  <a:pt x="10946538" y="959437"/>
                  <a:pt x="10897571" y="959437"/>
                </a:cubicBezTo>
                <a:cubicBezTo>
                  <a:pt x="10848784" y="959437"/>
                  <a:pt x="10806063" y="972732"/>
                  <a:pt x="10767898" y="995997"/>
                </a:cubicBezTo>
                <a:close/>
                <a:moveTo>
                  <a:pt x="6679654" y="1022251"/>
                </a:moveTo>
                <a:lnTo>
                  <a:pt x="6700704" y="1002489"/>
                </a:lnTo>
                <a:cubicBezTo>
                  <a:pt x="6742009" y="969713"/>
                  <a:pt x="6788766" y="950644"/>
                  <a:pt x="6843123" y="950644"/>
                </a:cubicBezTo>
                <a:cubicBezTo>
                  <a:pt x="6939758" y="950644"/>
                  <a:pt x="7012479" y="977740"/>
                  <a:pt x="7073287" y="1018385"/>
                </a:cubicBezTo>
                <a:lnTo>
                  <a:pt x="7074130" y="1019084"/>
                </a:lnTo>
                <a:lnTo>
                  <a:pt x="6973479" y="976190"/>
                </a:lnTo>
                <a:cubicBezTo>
                  <a:pt x="6935066" y="965553"/>
                  <a:pt x="6892090" y="959437"/>
                  <a:pt x="6843123" y="959437"/>
                </a:cubicBezTo>
                <a:cubicBezTo>
                  <a:pt x="6794336" y="959437"/>
                  <a:pt x="6751615" y="972732"/>
                  <a:pt x="6713451" y="995997"/>
                </a:cubicBezTo>
                <a:close/>
                <a:moveTo>
                  <a:pt x="59616" y="1023902"/>
                </a:moveTo>
                <a:lnTo>
                  <a:pt x="91568" y="1002399"/>
                </a:lnTo>
                <a:cubicBezTo>
                  <a:pt x="180380" y="942860"/>
                  <a:pt x="276554" y="889481"/>
                  <a:pt x="449537" y="889481"/>
                </a:cubicBezTo>
                <a:cubicBezTo>
                  <a:pt x="594699" y="889481"/>
                  <a:pt x="685696" y="927199"/>
                  <a:pt x="763344" y="974347"/>
                </a:cubicBezTo>
                <a:lnTo>
                  <a:pt x="834945" y="1021541"/>
                </a:lnTo>
                <a:lnTo>
                  <a:pt x="766416" y="982352"/>
                </a:lnTo>
                <a:cubicBezTo>
                  <a:pt x="688761" y="941508"/>
                  <a:pt x="596198" y="908186"/>
                  <a:pt x="449537" y="908186"/>
                </a:cubicBezTo>
                <a:cubicBezTo>
                  <a:pt x="274576" y="908186"/>
                  <a:pt x="177501" y="955179"/>
                  <a:pt x="88836" y="1006837"/>
                </a:cubicBezTo>
                <a:close/>
                <a:moveTo>
                  <a:pt x="8168505" y="1023906"/>
                </a:moveTo>
                <a:lnTo>
                  <a:pt x="8200463" y="1002400"/>
                </a:lnTo>
                <a:cubicBezTo>
                  <a:pt x="8289274" y="942860"/>
                  <a:pt x="8385449" y="889481"/>
                  <a:pt x="8558432" y="889481"/>
                </a:cubicBezTo>
                <a:cubicBezTo>
                  <a:pt x="8703595" y="889481"/>
                  <a:pt x="8794591" y="927199"/>
                  <a:pt x="8872239" y="974347"/>
                </a:cubicBezTo>
                <a:lnTo>
                  <a:pt x="8943839" y="1021540"/>
                </a:lnTo>
                <a:lnTo>
                  <a:pt x="8875310" y="982352"/>
                </a:lnTo>
                <a:cubicBezTo>
                  <a:pt x="8797655" y="941508"/>
                  <a:pt x="8705092" y="908186"/>
                  <a:pt x="8558432" y="908186"/>
                </a:cubicBezTo>
                <a:cubicBezTo>
                  <a:pt x="8383470" y="908186"/>
                  <a:pt x="8286396" y="955179"/>
                  <a:pt x="8197731" y="1006838"/>
                </a:cubicBezTo>
                <a:close/>
                <a:moveTo>
                  <a:pt x="4114056" y="1023907"/>
                </a:moveTo>
                <a:lnTo>
                  <a:pt x="4146015" y="1002400"/>
                </a:lnTo>
                <a:cubicBezTo>
                  <a:pt x="4234827" y="942860"/>
                  <a:pt x="4331002" y="889481"/>
                  <a:pt x="4503986" y="889481"/>
                </a:cubicBezTo>
                <a:cubicBezTo>
                  <a:pt x="4649148" y="889481"/>
                  <a:pt x="4740144" y="927199"/>
                  <a:pt x="4817792" y="974347"/>
                </a:cubicBezTo>
                <a:lnTo>
                  <a:pt x="4889391" y="1021540"/>
                </a:lnTo>
                <a:lnTo>
                  <a:pt x="4820863" y="982352"/>
                </a:lnTo>
                <a:cubicBezTo>
                  <a:pt x="4743208" y="941508"/>
                  <a:pt x="4650645" y="908186"/>
                  <a:pt x="4503985" y="908186"/>
                </a:cubicBezTo>
                <a:cubicBezTo>
                  <a:pt x="4329023" y="908186"/>
                  <a:pt x="4231949" y="955179"/>
                  <a:pt x="4143284" y="1006838"/>
                </a:cubicBezTo>
                <a:close/>
                <a:moveTo>
                  <a:pt x="5006198" y="1024485"/>
                </a:moveTo>
                <a:lnTo>
                  <a:pt x="5030411" y="1009650"/>
                </a:lnTo>
                <a:lnTo>
                  <a:pt x="5050187" y="1002023"/>
                </a:lnTo>
                <a:lnTo>
                  <a:pt x="5051512" y="1001346"/>
                </a:lnTo>
                <a:lnTo>
                  <a:pt x="5053373" y="1000794"/>
                </a:lnTo>
                <a:lnTo>
                  <a:pt x="5140597" y="967154"/>
                </a:lnTo>
                <a:cubicBezTo>
                  <a:pt x="5182130" y="956733"/>
                  <a:pt x="5229163" y="950644"/>
                  <a:pt x="5283778" y="950644"/>
                </a:cubicBezTo>
                <a:cubicBezTo>
                  <a:pt x="5338102" y="950644"/>
                  <a:pt x="5384862" y="969713"/>
                  <a:pt x="5426197" y="1002489"/>
                </a:cubicBezTo>
                <a:lnTo>
                  <a:pt x="5446101" y="1021157"/>
                </a:lnTo>
                <a:lnTo>
                  <a:pt x="5413648" y="995997"/>
                </a:lnTo>
                <a:cubicBezTo>
                  <a:pt x="5375412" y="972732"/>
                  <a:pt x="5332626" y="959437"/>
                  <a:pt x="5283778" y="959437"/>
                </a:cubicBezTo>
                <a:cubicBezTo>
                  <a:pt x="5234930" y="959437"/>
                  <a:pt x="5192159" y="963628"/>
                  <a:pt x="5153955" y="970962"/>
                </a:cubicBezTo>
                <a:lnTo>
                  <a:pt x="5053373" y="1000794"/>
                </a:lnTo>
                <a:lnTo>
                  <a:pt x="5050187" y="1002023"/>
                </a:lnTo>
                <a:close/>
                <a:moveTo>
                  <a:pt x="951746" y="1024487"/>
                </a:moveTo>
                <a:lnTo>
                  <a:pt x="975963" y="1009650"/>
                </a:lnTo>
                <a:lnTo>
                  <a:pt x="995742" y="1002022"/>
                </a:lnTo>
                <a:lnTo>
                  <a:pt x="997066" y="1001346"/>
                </a:lnTo>
                <a:lnTo>
                  <a:pt x="998922" y="1000795"/>
                </a:lnTo>
                <a:lnTo>
                  <a:pt x="1086148" y="967154"/>
                </a:lnTo>
                <a:cubicBezTo>
                  <a:pt x="1127682" y="956733"/>
                  <a:pt x="1174715" y="950644"/>
                  <a:pt x="1229330" y="950644"/>
                </a:cubicBezTo>
                <a:cubicBezTo>
                  <a:pt x="1283654" y="950644"/>
                  <a:pt x="1330414" y="969713"/>
                  <a:pt x="1371748" y="1002489"/>
                </a:cubicBezTo>
                <a:lnTo>
                  <a:pt x="1391648" y="1021153"/>
                </a:lnTo>
                <a:lnTo>
                  <a:pt x="1359200" y="995997"/>
                </a:lnTo>
                <a:cubicBezTo>
                  <a:pt x="1320966" y="972732"/>
                  <a:pt x="1278178" y="959437"/>
                  <a:pt x="1229331" y="959437"/>
                </a:cubicBezTo>
                <a:cubicBezTo>
                  <a:pt x="1180484" y="959437"/>
                  <a:pt x="1137713" y="963628"/>
                  <a:pt x="1099506" y="970962"/>
                </a:cubicBezTo>
                <a:lnTo>
                  <a:pt x="998922" y="1000795"/>
                </a:lnTo>
                <a:lnTo>
                  <a:pt x="995742" y="1002022"/>
                </a:lnTo>
                <a:close/>
                <a:moveTo>
                  <a:pt x="9060637" y="1024488"/>
                </a:moveTo>
                <a:lnTo>
                  <a:pt x="9084857" y="1009650"/>
                </a:lnTo>
                <a:lnTo>
                  <a:pt x="9104639" y="1002020"/>
                </a:lnTo>
                <a:lnTo>
                  <a:pt x="9105960" y="1001346"/>
                </a:lnTo>
                <a:lnTo>
                  <a:pt x="9107814" y="1000796"/>
                </a:lnTo>
                <a:lnTo>
                  <a:pt x="9195042" y="967154"/>
                </a:lnTo>
                <a:cubicBezTo>
                  <a:pt x="9236576" y="956733"/>
                  <a:pt x="9283610" y="950644"/>
                  <a:pt x="9338225" y="950644"/>
                </a:cubicBezTo>
                <a:cubicBezTo>
                  <a:pt x="9392548" y="950644"/>
                  <a:pt x="9439308" y="969713"/>
                  <a:pt x="9480643" y="1002489"/>
                </a:cubicBezTo>
                <a:lnTo>
                  <a:pt x="9500544" y="1021155"/>
                </a:lnTo>
                <a:lnTo>
                  <a:pt x="9468094" y="995997"/>
                </a:lnTo>
                <a:cubicBezTo>
                  <a:pt x="9429859" y="972732"/>
                  <a:pt x="9387072" y="959437"/>
                  <a:pt x="9338225" y="959437"/>
                </a:cubicBezTo>
                <a:cubicBezTo>
                  <a:pt x="9289378" y="959437"/>
                  <a:pt x="9246607" y="963628"/>
                  <a:pt x="9208400" y="970962"/>
                </a:cubicBezTo>
                <a:lnTo>
                  <a:pt x="9107814" y="1000796"/>
                </a:lnTo>
                <a:lnTo>
                  <a:pt x="9104639" y="1002020"/>
                </a:lnTo>
                <a:close/>
                <a:moveTo>
                  <a:pt x="10736480" y="1025032"/>
                </a:moveTo>
                <a:lnTo>
                  <a:pt x="10755135" y="1009579"/>
                </a:lnTo>
                <a:cubicBezTo>
                  <a:pt x="10796441" y="980659"/>
                  <a:pt x="10843203" y="963833"/>
                  <a:pt x="10897571" y="963833"/>
                </a:cubicBezTo>
                <a:cubicBezTo>
                  <a:pt x="10945899" y="963833"/>
                  <a:pt x="10988235" y="969810"/>
                  <a:pt x="11026085" y="980270"/>
                </a:cubicBezTo>
                <a:lnTo>
                  <a:pt x="11123791" y="1021947"/>
                </a:lnTo>
                <a:lnTo>
                  <a:pt x="11027016" y="986396"/>
                </a:lnTo>
                <a:cubicBezTo>
                  <a:pt x="10988905" y="977331"/>
                  <a:pt x="10946258" y="972151"/>
                  <a:pt x="10897571" y="972151"/>
                </a:cubicBezTo>
                <a:cubicBezTo>
                  <a:pt x="10848804" y="972151"/>
                  <a:pt x="10806100" y="983673"/>
                  <a:pt x="10767951" y="1003837"/>
                </a:cubicBezTo>
                <a:close/>
                <a:moveTo>
                  <a:pt x="6682031" y="1025033"/>
                </a:moveTo>
                <a:lnTo>
                  <a:pt x="6700687" y="1009579"/>
                </a:lnTo>
                <a:cubicBezTo>
                  <a:pt x="6741993" y="980659"/>
                  <a:pt x="6788755" y="963833"/>
                  <a:pt x="6843123" y="963833"/>
                </a:cubicBezTo>
                <a:cubicBezTo>
                  <a:pt x="6891451" y="963833"/>
                  <a:pt x="6933787" y="969810"/>
                  <a:pt x="6971637" y="980270"/>
                </a:cubicBezTo>
                <a:lnTo>
                  <a:pt x="7069344" y="1021947"/>
                </a:lnTo>
                <a:lnTo>
                  <a:pt x="6972569" y="986396"/>
                </a:lnTo>
                <a:cubicBezTo>
                  <a:pt x="6934458" y="977331"/>
                  <a:pt x="6891811" y="972151"/>
                  <a:pt x="6843124" y="972151"/>
                </a:cubicBezTo>
                <a:cubicBezTo>
                  <a:pt x="6794357" y="972151"/>
                  <a:pt x="6751653" y="983673"/>
                  <a:pt x="6713504" y="1003837"/>
                </a:cubicBezTo>
                <a:close/>
                <a:moveTo>
                  <a:pt x="2627583" y="1025034"/>
                </a:moveTo>
                <a:lnTo>
                  <a:pt x="2646240" y="1009579"/>
                </a:lnTo>
                <a:cubicBezTo>
                  <a:pt x="2687546" y="980659"/>
                  <a:pt x="2734308" y="963833"/>
                  <a:pt x="2788676" y="963833"/>
                </a:cubicBezTo>
                <a:cubicBezTo>
                  <a:pt x="2837004" y="963833"/>
                  <a:pt x="2879340" y="969810"/>
                  <a:pt x="2917190" y="980270"/>
                </a:cubicBezTo>
                <a:lnTo>
                  <a:pt x="3014896" y="1021946"/>
                </a:lnTo>
                <a:lnTo>
                  <a:pt x="2918122" y="986396"/>
                </a:lnTo>
                <a:cubicBezTo>
                  <a:pt x="2880011" y="977331"/>
                  <a:pt x="2837364" y="972151"/>
                  <a:pt x="2788677" y="972151"/>
                </a:cubicBezTo>
                <a:cubicBezTo>
                  <a:pt x="2739910" y="972151"/>
                  <a:pt x="2697207" y="983673"/>
                  <a:pt x="2659057" y="1003837"/>
                </a:cubicBezTo>
                <a:close/>
                <a:moveTo>
                  <a:pt x="8073903" y="1027783"/>
                </a:moveTo>
                <a:lnTo>
                  <a:pt x="8017907" y="990765"/>
                </a:lnTo>
                <a:cubicBezTo>
                  <a:pt x="7919161" y="919825"/>
                  <a:pt x="7820483" y="847424"/>
                  <a:pt x="7622917" y="847424"/>
                </a:cubicBezTo>
                <a:cubicBezTo>
                  <a:pt x="7428209" y="847424"/>
                  <a:pt x="7330075" y="917496"/>
                  <a:pt x="7232211" y="987569"/>
                </a:cubicBezTo>
                <a:lnTo>
                  <a:pt x="7174823" y="1027023"/>
                </a:lnTo>
                <a:lnTo>
                  <a:pt x="7252165" y="963697"/>
                </a:lnTo>
                <a:cubicBezTo>
                  <a:pt x="7344206" y="886297"/>
                  <a:pt x="7441315" y="813450"/>
                  <a:pt x="7622916" y="813450"/>
                </a:cubicBezTo>
                <a:cubicBezTo>
                  <a:pt x="7818983" y="813450"/>
                  <a:pt x="7916973" y="898533"/>
                  <a:pt x="8015569" y="982221"/>
                </a:cubicBezTo>
                <a:close/>
                <a:moveTo>
                  <a:pt x="4019457" y="1027784"/>
                </a:moveTo>
                <a:lnTo>
                  <a:pt x="3963459" y="990765"/>
                </a:lnTo>
                <a:cubicBezTo>
                  <a:pt x="3864714" y="919825"/>
                  <a:pt x="3766036" y="847424"/>
                  <a:pt x="3568470" y="847424"/>
                </a:cubicBezTo>
                <a:cubicBezTo>
                  <a:pt x="3373762" y="847424"/>
                  <a:pt x="3275628" y="917496"/>
                  <a:pt x="3177764" y="987569"/>
                </a:cubicBezTo>
                <a:lnTo>
                  <a:pt x="3120377" y="1027023"/>
                </a:lnTo>
                <a:lnTo>
                  <a:pt x="3197718" y="963697"/>
                </a:lnTo>
                <a:cubicBezTo>
                  <a:pt x="3289759" y="886297"/>
                  <a:pt x="3386868" y="813450"/>
                  <a:pt x="3568470" y="813450"/>
                </a:cubicBezTo>
                <a:cubicBezTo>
                  <a:pt x="3764537" y="813450"/>
                  <a:pt x="3862526" y="898533"/>
                  <a:pt x="3961122" y="982221"/>
                </a:cubicBezTo>
                <a:close/>
                <a:moveTo>
                  <a:pt x="12128356" y="1027787"/>
                </a:moveTo>
                <a:lnTo>
                  <a:pt x="12072355" y="990765"/>
                </a:lnTo>
                <a:cubicBezTo>
                  <a:pt x="11973609" y="919825"/>
                  <a:pt x="11874931" y="847424"/>
                  <a:pt x="11677365" y="847424"/>
                </a:cubicBezTo>
                <a:cubicBezTo>
                  <a:pt x="11482656" y="847424"/>
                  <a:pt x="11384522" y="917496"/>
                  <a:pt x="11286658" y="987569"/>
                </a:cubicBezTo>
                <a:lnTo>
                  <a:pt x="11229276" y="1027019"/>
                </a:lnTo>
                <a:lnTo>
                  <a:pt x="11306612" y="963697"/>
                </a:lnTo>
                <a:cubicBezTo>
                  <a:pt x="11398654" y="886297"/>
                  <a:pt x="11495762" y="813450"/>
                  <a:pt x="11677364" y="813450"/>
                </a:cubicBezTo>
                <a:cubicBezTo>
                  <a:pt x="11873431" y="813450"/>
                  <a:pt x="11971420" y="898532"/>
                  <a:pt x="12070017" y="982221"/>
                </a:cubicBezTo>
                <a:close/>
                <a:moveTo>
                  <a:pt x="60559" y="1028527"/>
                </a:moveTo>
                <a:lnTo>
                  <a:pt x="92501" y="1009941"/>
                </a:lnTo>
                <a:cubicBezTo>
                  <a:pt x="181878" y="958147"/>
                  <a:pt x="277213" y="912503"/>
                  <a:pt x="449537" y="912503"/>
                </a:cubicBezTo>
                <a:cubicBezTo>
                  <a:pt x="594699" y="912503"/>
                  <a:pt x="685830" y="945196"/>
                  <a:pt x="763596" y="986061"/>
                </a:cubicBezTo>
                <a:lnTo>
                  <a:pt x="837490" y="1028217"/>
                </a:lnTo>
                <a:lnTo>
                  <a:pt x="766270" y="993780"/>
                </a:lnTo>
                <a:cubicBezTo>
                  <a:pt x="688641" y="959244"/>
                  <a:pt x="596139" y="931048"/>
                  <a:pt x="449537" y="931048"/>
                </a:cubicBezTo>
                <a:cubicBezTo>
                  <a:pt x="274995" y="931048"/>
                  <a:pt x="177711" y="970801"/>
                  <a:pt x="88982" y="1014489"/>
                </a:cubicBezTo>
                <a:close/>
                <a:moveTo>
                  <a:pt x="8169450" y="1028529"/>
                </a:moveTo>
                <a:lnTo>
                  <a:pt x="8201396" y="1009941"/>
                </a:lnTo>
                <a:cubicBezTo>
                  <a:pt x="8290773" y="958147"/>
                  <a:pt x="8386108" y="912503"/>
                  <a:pt x="8558432" y="912503"/>
                </a:cubicBezTo>
                <a:cubicBezTo>
                  <a:pt x="8703594" y="912503"/>
                  <a:pt x="8794725" y="945196"/>
                  <a:pt x="8872491" y="986061"/>
                </a:cubicBezTo>
                <a:lnTo>
                  <a:pt x="8946390" y="1028220"/>
                </a:lnTo>
                <a:lnTo>
                  <a:pt x="8875164" y="993780"/>
                </a:lnTo>
                <a:cubicBezTo>
                  <a:pt x="8797535" y="959244"/>
                  <a:pt x="8705033" y="931048"/>
                  <a:pt x="8558432" y="931048"/>
                </a:cubicBezTo>
                <a:cubicBezTo>
                  <a:pt x="8383890" y="931048"/>
                  <a:pt x="8286606" y="970801"/>
                  <a:pt x="8197877" y="1014489"/>
                </a:cubicBezTo>
                <a:close/>
                <a:moveTo>
                  <a:pt x="4115004" y="1028529"/>
                </a:moveTo>
                <a:lnTo>
                  <a:pt x="4146949" y="1009941"/>
                </a:lnTo>
                <a:cubicBezTo>
                  <a:pt x="4236326" y="958147"/>
                  <a:pt x="4331662" y="912503"/>
                  <a:pt x="4503985" y="912503"/>
                </a:cubicBezTo>
                <a:cubicBezTo>
                  <a:pt x="4649147" y="912503"/>
                  <a:pt x="4740278" y="945196"/>
                  <a:pt x="4818044" y="986061"/>
                </a:cubicBezTo>
                <a:lnTo>
                  <a:pt x="4891946" y="1028221"/>
                </a:lnTo>
                <a:lnTo>
                  <a:pt x="4820717" y="993780"/>
                </a:lnTo>
                <a:cubicBezTo>
                  <a:pt x="4743088" y="959244"/>
                  <a:pt x="4650585" y="931048"/>
                  <a:pt x="4503985" y="931048"/>
                </a:cubicBezTo>
                <a:cubicBezTo>
                  <a:pt x="4329444" y="931048"/>
                  <a:pt x="4232158" y="970801"/>
                  <a:pt x="4143430" y="1014489"/>
                </a:cubicBezTo>
                <a:close/>
                <a:moveTo>
                  <a:pt x="951150" y="1028980"/>
                </a:moveTo>
                <a:lnTo>
                  <a:pt x="975889" y="1015644"/>
                </a:lnTo>
                <a:cubicBezTo>
                  <a:pt x="1041132" y="985182"/>
                  <a:pt x="1120054" y="963833"/>
                  <a:pt x="1229331" y="963833"/>
                </a:cubicBezTo>
                <a:cubicBezTo>
                  <a:pt x="1283699" y="963833"/>
                  <a:pt x="1330488" y="980659"/>
                  <a:pt x="1371840" y="1009579"/>
                </a:cubicBezTo>
                <a:lnTo>
                  <a:pt x="1390993" y="1025424"/>
                </a:lnTo>
                <a:lnTo>
                  <a:pt x="1358917" y="1003837"/>
                </a:lnTo>
                <a:cubicBezTo>
                  <a:pt x="1320752" y="983673"/>
                  <a:pt x="1278057" y="972151"/>
                  <a:pt x="1229330" y="972151"/>
                </a:cubicBezTo>
                <a:cubicBezTo>
                  <a:pt x="1131876" y="972151"/>
                  <a:pt x="1058605" y="986681"/>
                  <a:pt x="997469" y="1008476"/>
                </a:cubicBezTo>
                <a:close/>
                <a:moveTo>
                  <a:pt x="5005595" y="1028982"/>
                </a:moveTo>
                <a:lnTo>
                  <a:pt x="5030337" y="1015644"/>
                </a:lnTo>
                <a:cubicBezTo>
                  <a:pt x="5095580" y="985182"/>
                  <a:pt x="5174502" y="963833"/>
                  <a:pt x="5283778" y="963833"/>
                </a:cubicBezTo>
                <a:cubicBezTo>
                  <a:pt x="5338147" y="963833"/>
                  <a:pt x="5384937" y="980659"/>
                  <a:pt x="5426288" y="1009579"/>
                </a:cubicBezTo>
                <a:lnTo>
                  <a:pt x="5445440" y="1025424"/>
                </a:lnTo>
                <a:lnTo>
                  <a:pt x="5413364" y="1003837"/>
                </a:lnTo>
                <a:cubicBezTo>
                  <a:pt x="5375200" y="983673"/>
                  <a:pt x="5332505" y="972151"/>
                  <a:pt x="5283778" y="972151"/>
                </a:cubicBezTo>
                <a:cubicBezTo>
                  <a:pt x="5186323" y="972151"/>
                  <a:pt x="5113054" y="986681"/>
                  <a:pt x="5051918" y="1008476"/>
                </a:cubicBezTo>
                <a:close/>
                <a:moveTo>
                  <a:pt x="9060040" y="1028983"/>
                </a:moveTo>
                <a:lnTo>
                  <a:pt x="9084783" y="1015644"/>
                </a:lnTo>
                <a:cubicBezTo>
                  <a:pt x="9150027" y="985182"/>
                  <a:pt x="9228949" y="963833"/>
                  <a:pt x="9338225" y="963833"/>
                </a:cubicBezTo>
                <a:cubicBezTo>
                  <a:pt x="9392593" y="963833"/>
                  <a:pt x="9439382" y="980659"/>
                  <a:pt x="9480734" y="1009579"/>
                </a:cubicBezTo>
                <a:lnTo>
                  <a:pt x="9499883" y="1025421"/>
                </a:lnTo>
                <a:lnTo>
                  <a:pt x="9467812" y="1003837"/>
                </a:lnTo>
                <a:cubicBezTo>
                  <a:pt x="9429647" y="983673"/>
                  <a:pt x="9386952" y="972151"/>
                  <a:pt x="9338225" y="972151"/>
                </a:cubicBezTo>
                <a:cubicBezTo>
                  <a:pt x="9240771" y="972151"/>
                  <a:pt x="9167500" y="986681"/>
                  <a:pt x="9106364" y="1008476"/>
                </a:cubicBezTo>
                <a:close/>
                <a:moveTo>
                  <a:pt x="6681198" y="1030040"/>
                </a:moveTo>
                <a:lnTo>
                  <a:pt x="6700609" y="1016114"/>
                </a:lnTo>
                <a:cubicBezTo>
                  <a:pt x="6741944" y="991050"/>
                  <a:pt x="6788734" y="976467"/>
                  <a:pt x="6843124" y="976467"/>
                </a:cubicBezTo>
                <a:cubicBezTo>
                  <a:pt x="6891472" y="976467"/>
                  <a:pt x="6933830" y="981647"/>
                  <a:pt x="6971703" y="990712"/>
                </a:cubicBezTo>
                <a:lnTo>
                  <a:pt x="7072527" y="1027959"/>
                </a:lnTo>
                <a:lnTo>
                  <a:pt x="6972479" y="996841"/>
                </a:lnTo>
                <a:cubicBezTo>
                  <a:pt x="6934388" y="989168"/>
                  <a:pt x="6891770" y="984784"/>
                  <a:pt x="6843123" y="984784"/>
                </a:cubicBezTo>
                <a:cubicBezTo>
                  <a:pt x="6794376" y="984784"/>
                  <a:pt x="6751689" y="994533"/>
                  <a:pt x="6713552" y="1011595"/>
                </a:cubicBezTo>
                <a:close/>
                <a:moveTo>
                  <a:pt x="10735644" y="1030041"/>
                </a:moveTo>
                <a:lnTo>
                  <a:pt x="10755057" y="1016114"/>
                </a:lnTo>
                <a:cubicBezTo>
                  <a:pt x="10796391" y="991050"/>
                  <a:pt x="10843180" y="976467"/>
                  <a:pt x="10897571" y="976467"/>
                </a:cubicBezTo>
                <a:cubicBezTo>
                  <a:pt x="10945918" y="976467"/>
                  <a:pt x="10988277" y="981647"/>
                  <a:pt x="11026150" y="990712"/>
                </a:cubicBezTo>
                <a:lnTo>
                  <a:pt x="11126971" y="1027958"/>
                </a:lnTo>
                <a:lnTo>
                  <a:pt x="11026927" y="996841"/>
                </a:lnTo>
                <a:cubicBezTo>
                  <a:pt x="10988836" y="989168"/>
                  <a:pt x="10946218" y="984784"/>
                  <a:pt x="10897571" y="984784"/>
                </a:cubicBezTo>
                <a:cubicBezTo>
                  <a:pt x="10848824" y="984784"/>
                  <a:pt x="10806137" y="994533"/>
                  <a:pt x="10768000" y="1011595"/>
                </a:cubicBezTo>
                <a:close/>
                <a:moveTo>
                  <a:pt x="2626750" y="1030041"/>
                </a:moveTo>
                <a:lnTo>
                  <a:pt x="2646163" y="1016114"/>
                </a:lnTo>
                <a:cubicBezTo>
                  <a:pt x="2687497" y="991050"/>
                  <a:pt x="2734287" y="976467"/>
                  <a:pt x="2788677" y="976467"/>
                </a:cubicBezTo>
                <a:cubicBezTo>
                  <a:pt x="2837025" y="976467"/>
                  <a:pt x="2879383" y="981647"/>
                  <a:pt x="2917256" y="990712"/>
                </a:cubicBezTo>
                <a:lnTo>
                  <a:pt x="3018077" y="1027958"/>
                </a:lnTo>
                <a:lnTo>
                  <a:pt x="2918033" y="996841"/>
                </a:lnTo>
                <a:cubicBezTo>
                  <a:pt x="2879942" y="989168"/>
                  <a:pt x="2837324" y="984784"/>
                  <a:pt x="2788677" y="984784"/>
                </a:cubicBezTo>
                <a:cubicBezTo>
                  <a:pt x="2739930" y="984784"/>
                  <a:pt x="2697242" y="994533"/>
                  <a:pt x="2659106" y="1011595"/>
                </a:cubicBezTo>
                <a:close/>
                <a:moveTo>
                  <a:pt x="11126004" y="1032585"/>
                </a:moveTo>
                <a:lnTo>
                  <a:pt x="11026857" y="1007355"/>
                </a:lnTo>
                <a:cubicBezTo>
                  <a:pt x="10988783" y="1001080"/>
                  <a:pt x="10946188" y="997494"/>
                  <a:pt x="10897571" y="997494"/>
                </a:cubicBezTo>
                <a:cubicBezTo>
                  <a:pt x="10873203" y="997494"/>
                  <a:pt x="10850350" y="999488"/>
                  <a:pt x="10828824" y="1003227"/>
                </a:cubicBezTo>
                <a:lnTo>
                  <a:pt x="10771114" y="1018611"/>
                </a:lnTo>
                <a:lnTo>
                  <a:pt x="10798180" y="1004845"/>
                </a:lnTo>
                <a:cubicBezTo>
                  <a:pt x="10828348" y="994905"/>
                  <a:pt x="10861266" y="989421"/>
                  <a:pt x="10897571" y="989421"/>
                </a:cubicBezTo>
                <a:cubicBezTo>
                  <a:pt x="10945978" y="989421"/>
                  <a:pt x="10988383" y="993800"/>
                  <a:pt x="11026291" y="1001464"/>
                </a:cubicBezTo>
                <a:close/>
                <a:moveTo>
                  <a:pt x="7071561" y="1032586"/>
                </a:moveTo>
                <a:lnTo>
                  <a:pt x="6972409" y="1007355"/>
                </a:lnTo>
                <a:cubicBezTo>
                  <a:pt x="6934335" y="1001080"/>
                  <a:pt x="6891740" y="997494"/>
                  <a:pt x="6843123" y="997494"/>
                </a:cubicBezTo>
                <a:cubicBezTo>
                  <a:pt x="6818755" y="997494"/>
                  <a:pt x="6795902" y="999488"/>
                  <a:pt x="6774376" y="1003227"/>
                </a:cubicBezTo>
                <a:lnTo>
                  <a:pt x="6716667" y="1018611"/>
                </a:lnTo>
                <a:lnTo>
                  <a:pt x="6743732" y="1004845"/>
                </a:lnTo>
                <a:cubicBezTo>
                  <a:pt x="6773900" y="994905"/>
                  <a:pt x="6806818" y="989421"/>
                  <a:pt x="6843123" y="989421"/>
                </a:cubicBezTo>
                <a:cubicBezTo>
                  <a:pt x="6891531" y="989421"/>
                  <a:pt x="6933936" y="993800"/>
                  <a:pt x="6971844" y="1001464"/>
                </a:cubicBezTo>
                <a:close/>
                <a:moveTo>
                  <a:pt x="3017116" y="1032587"/>
                </a:moveTo>
                <a:lnTo>
                  <a:pt x="2917962" y="1007355"/>
                </a:lnTo>
                <a:cubicBezTo>
                  <a:pt x="2879888" y="1001080"/>
                  <a:pt x="2837293" y="997494"/>
                  <a:pt x="2788676" y="997494"/>
                </a:cubicBezTo>
                <a:cubicBezTo>
                  <a:pt x="2764308" y="997494"/>
                  <a:pt x="2741455" y="999488"/>
                  <a:pt x="2719929" y="1003227"/>
                </a:cubicBezTo>
                <a:lnTo>
                  <a:pt x="2662221" y="1018611"/>
                </a:lnTo>
                <a:lnTo>
                  <a:pt x="2689285" y="1004845"/>
                </a:lnTo>
                <a:cubicBezTo>
                  <a:pt x="2719453" y="994905"/>
                  <a:pt x="2752372" y="989421"/>
                  <a:pt x="2788677" y="989421"/>
                </a:cubicBezTo>
                <a:cubicBezTo>
                  <a:pt x="2837084" y="989421"/>
                  <a:pt x="2879489" y="993800"/>
                  <a:pt x="2917397" y="1001464"/>
                </a:cubicBezTo>
                <a:close/>
                <a:moveTo>
                  <a:pt x="5005704" y="1032915"/>
                </a:moveTo>
                <a:lnTo>
                  <a:pt x="5030265" y="1021434"/>
                </a:lnTo>
                <a:cubicBezTo>
                  <a:pt x="5095516" y="995008"/>
                  <a:pt x="5174457" y="976467"/>
                  <a:pt x="5283778" y="976467"/>
                </a:cubicBezTo>
                <a:cubicBezTo>
                  <a:pt x="5338090" y="976467"/>
                  <a:pt x="5384851" y="991050"/>
                  <a:pt x="5426193" y="1016114"/>
                </a:cubicBezTo>
                <a:lnTo>
                  <a:pt x="5444985" y="1029590"/>
                </a:lnTo>
                <a:lnTo>
                  <a:pt x="5413385" y="1011595"/>
                </a:lnTo>
                <a:cubicBezTo>
                  <a:pt x="5375216" y="994533"/>
                  <a:pt x="5332515" y="984784"/>
                  <a:pt x="5283778" y="984784"/>
                </a:cubicBezTo>
                <a:cubicBezTo>
                  <a:pt x="5186305" y="984784"/>
                  <a:pt x="5113048" y="997096"/>
                  <a:pt x="5051939" y="1015563"/>
                </a:cubicBezTo>
                <a:close/>
                <a:moveTo>
                  <a:pt x="951257" y="1032915"/>
                </a:moveTo>
                <a:lnTo>
                  <a:pt x="975816" y="1021434"/>
                </a:lnTo>
                <a:cubicBezTo>
                  <a:pt x="1041068" y="995008"/>
                  <a:pt x="1120009" y="976467"/>
                  <a:pt x="1229330" y="976467"/>
                </a:cubicBezTo>
                <a:cubicBezTo>
                  <a:pt x="1283642" y="976467"/>
                  <a:pt x="1330402" y="991050"/>
                  <a:pt x="1371744" y="1016114"/>
                </a:cubicBezTo>
                <a:lnTo>
                  <a:pt x="1390536" y="1029589"/>
                </a:lnTo>
                <a:lnTo>
                  <a:pt x="1358937" y="1011595"/>
                </a:lnTo>
                <a:cubicBezTo>
                  <a:pt x="1320768" y="994533"/>
                  <a:pt x="1278067" y="984784"/>
                  <a:pt x="1229330" y="984784"/>
                </a:cubicBezTo>
                <a:cubicBezTo>
                  <a:pt x="1131856" y="984784"/>
                  <a:pt x="1058601" y="997096"/>
                  <a:pt x="997492" y="1015563"/>
                </a:cubicBezTo>
                <a:close/>
                <a:moveTo>
                  <a:pt x="9060150" y="1032916"/>
                </a:moveTo>
                <a:lnTo>
                  <a:pt x="9084711" y="1021434"/>
                </a:lnTo>
                <a:cubicBezTo>
                  <a:pt x="9149963" y="995008"/>
                  <a:pt x="9228904" y="976467"/>
                  <a:pt x="9338225" y="976467"/>
                </a:cubicBezTo>
                <a:cubicBezTo>
                  <a:pt x="9392537" y="976467"/>
                  <a:pt x="9439297" y="991050"/>
                  <a:pt x="9480638" y="1016114"/>
                </a:cubicBezTo>
                <a:lnTo>
                  <a:pt x="9499432" y="1029590"/>
                </a:lnTo>
                <a:lnTo>
                  <a:pt x="9467831" y="1011595"/>
                </a:lnTo>
                <a:cubicBezTo>
                  <a:pt x="9429663" y="994533"/>
                  <a:pt x="9386962" y="984784"/>
                  <a:pt x="9338225" y="984784"/>
                </a:cubicBezTo>
                <a:cubicBezTo>
                  <a:pt x="9240751" y="984784"/>
                  <a:pt x="9167495" y="997096"/>
                  <a:pt x="9106387" y="1015563"/>
                </a:cubicBezTo>
                <a:close/>
                <a:moveTo>
                  <a:pt x="6610887" y="1034402"/>
                </a:moveTo>
                <a:lnTo>
                  <a:pt x="6528742" y="954109"/>
                </a:lnTo>
                <a:cubicBezTo>
                  <a:pt x="6399291" y="804538"/>
                  <a:pt x="6307116" y="605111"/>
                  <a:pt x="6063730" y="605111"/>
                </a:cubicBezTo>
                <a:cubicBezTo>
                  <a:pt x="5820345" y="605111"/>
                  <a:pt x="5727389" y="804538"/>
                  <a:pt x="5597509" y="954109"/>
                </a:cubicBezTo>
                <a:lnTo>
                  <a:pt x="5522526" y="1027222"/>
                </a:lnTo>
                <a:lnTo>
                  <a:pt x="5580177" y="961847"/>
                </a:lnTo>
                <a:cubicBezTo>
                  <a:pt x="5721435" y="777098"/>
                  <a:pt x="5810254" y="508373"/>
                  <a:pt x="6064131" y="508373"/>
                </a:cubicBezTo>
                <a:cubicBezTo>
                  <a:pt x="6318006" y="508373"/>
                  <a:pt x="6406205" y="777098"/>
                  <a:pt x="6547060" y="961847"/>
                </a:cubicBezTo>
                <a:close/>
                <a:moveTo>
                  <a:pt x="10665337" y="1034405"/>
                </a:moveTo>
                <a:lnTo>
                  <a:pt x="10583189" y="954109"/>
                </a:lnTo>
                <a:cubicBezTo>
                  <a:pt x="10453739" y="804538"/>
                  <a:pt x="10361564" y="605111"/>
                  <a:pt x="10118178" y="605111"/>
                </a:cubicBezTo>
                <a:cubicBezTo>
                  <a:pt x="9874792" y="605111"/>
                  <a:pt x="9781836" y="804538"/>
                  <a:pt x="9651956" y="954109"/>
                </a:cubicBezTo>
                <a:lnTo>
                  <a:pt x="9576972" y="1027222"/>
                </a:lnTo>
                <a:lnTo>
                  <a:pt x="9634624" y="961847"/>
                </a:lnTo>
                <a:cubicBezTo>
                  <a:pt x="9775882" y="777098"/>
                  <a:pt x="9864702" y="508373"/>
                  <a:pt x="10118578" y="508373"/>
                </a:cubicBezTo>
                <a:cubicBezTo>
                  <a:pt x="10372454" y="508373"/>
                  <a:pt x="10460653" y="777098"/>
                  <a:pt x="10601507" y="961847"/>
                </a:cubicBezTo>
                <a:close/>
                <a:moveTo>
                  <a:pt x="2556445" y="1034407"/>
                </a:moveTo>
                <a:lnTo>
                  <a:pt x="2474295" y="954109"/>
                </a:lnTo>
                <a:cubicBezTo>
                  <a:pt x="2344844" y="804538"/>
                  <a:pt x="2252669" y="605111"/>
                  <a:pt x="2009283" y="605111"/>
                </a:cubicBezTo>
                <a:cubicBezTo>
                  <a:pt x="1765897" y="605111"/>
                  <a:pt x="1672941" y="804538"/>
                  <a:pt x="1543061" y="954109"/>
                </a:cubicBezTo>
                <a:lnTo>
                  <a:pt x="1468082" y="1027217"/>
                </a:lnTo>
                <a:lnTo>
                  <a:pt x="1525730" y="961847"/>
                </a:lnTo>
                <a:cubicBezTo>
                  <a:pt x="1666988" y="777098"/>
                  <a:pt x="1755807" y="508373"/>
                  <a:pt x="2009683" y="508373"/>
                </a:cubicBezTo>
                <a:cubicBezTo>
                  <a:pt x="2263560" y="508373"/>
                  <a:pt x="2351758" y="777098"/>
                  <a:pt x="2492613" y="961847"/>
                </a:cubicBezTo>
                <a:close/>
                <a:moveTo>
                  <a:pt x="6613100" y="1036355"/>
                </a:moveTo>
                <a:lnTo>
                  <a:pt x="6612393" y="1035874"/>
                </a:lnTo>
                <a:lnTo>
                  <a:pt x="6611707" y="1035204"/>
                </a:lnTo>
                <a:close/>
                <a:moveTo>
                  <a:pt x="10667550" y="1036357"/>
                </a:moveTo>
                <a:lnTo>
                  <a:pt x="10666841" y="1035874"/>
                </a:lnTo>
                <a:lnTo>
                  <a:pt x="10666153" y="1035202"/>
                </a:lnTo>
                <a:close/>
                <a:moveTo>
                  <a:pt x="2558658" y="1036358"/>
                </a:moveTo>
                <a:lnTo>
                  <a:pt x="2557946" y="1035874"/>
                </a:lnTo>
                <a:lnTo>
                  <a:pt x="2557256" y="1035200"/>
                </a:lnTo>
                <a:close/>
                <a:moveTo>
                  <a:pt x="8954817" y="1037425"/>
                </a:moveTo>
                <a:lnTo>
                  <a:pt x="8948728" y="1035299"/>
                </a:lnTo>
                <a:cubicBezTo>
                  <a:pt x="8852713" y="995646"/>
                  <a:pt x="8753420" y="954714"/>
                  <a:pt x="8558032" y="954714"/>
                </a:cubicBezTo>
                <a:cubicBezTo>
                  <a:pt x="8383250" y="954714"/>
                  <a:pt x="8286536" y="987047"/>
                  <a:pt x="8197803" y="1022809"/>
                </a:cubicBezTo>
                <a:lnTo>
                  <a:pt x="8162538" y="1037061"/>
                </a:lnTo>
                <a:lnTo>
                  <a:pt x="8204488" y="1016546"/>
                </a:lnTo>
                <a:cubicBezTo>
                  <a:pt x="8295645" y="972285"/>
                  <a:pt x="8388747" y="935364"/>
                  <a:pt x="8558432" y="935364"/>
                </a:cubicBezTo>
                <a:cubicBezTo>
                  <a:pt x="8752181" y="935364"/>
                  <a:pt x="8849655" y="984611"/>
                  <a:pt x="8947429" y="1033858"/>
                </a:cubicBezTo>
                <a:close/>
                <a:moveTo>
                  <a:pt x="845920" y="1037425"/>
                </a:moveTo>
                <a:lnTo>
                  <a:pt x="839834" y="1035299"/>
                </a:lnTo>
                <a:cubicBezTo>
                  <a:pt x="743819" y="995646"/>
                  <a:pt x="644525" y="954714"/>
                  <a:pt x="449137" y="954714"/>
                </a:cubicBezTo>
                <a:cubicBezTo>
                  <a:pt x="274355" y="954714"/>
                  <a:pt x="177640" y="987047"/>
                  <a:pt x="88908" y="1022809"/>
                </a:cubicBezTo>
                <a:lnTo>
                  <a:pt x="53640" y="1037062"/>
                </a:lnTo>
                <a:lnTo>
                  <a:pt x="95593" y="1016546"/>
                </a:lnTo>
                <a:cubicBezTo>
                  <a:pt x="186750" y="972285"/>
                  <a:pt x="279852" y="935364"/>
                  <a:pt x="449537" y="935364"/>
                </a:cubicBezTo>
                <a:cubicBezTo>
                  <a:pt x="643286" y="935364"/>
                  <a:pt x="740760" y="984611"/>
                  <a:pt x="838534" y="1033858"/>
                </a:cubicBezTo>
                <a:close/>
                <a:moveTo>
                  <a:pt x="4900371" y="1037426"/>
                </a:moveTo>
                <a:lnTo>
                  <a:pt x="4894280" y="1035299"/>
                </a:lnTo>
                <a:cubicBezTo>
                  <a:pt x="4798266" y="995646"/>
                  <a:pt x="4698973" y="954714"/>
                  <a:pt x="4503584" y="954714"/>
                </a:cubicBezTo>
                <a:cubicBezTo>
                  <a:pt x="4328803" y="954714"/>
                  <a:pt x="4232089" y="987047"/>
                  <a:pt x="4143355" y="1022809"/>
                </a:cubicBezTo>
                <a:lnTo>
                  <a:pt x="4108091" y="1037061"/>
                </a:lnTo>
                <a:lnTo>
                  <a:pt x="4150040" y="1016546"/>
                </a:lnTo>
                <a:cubicBezTo>
                  <a:pt x="4241198" y="972285"/>
                  <a:pt x="4334300" y="935364"/>
                  <a:pt x="4503985" y="935364"/>
                </a:cubicBezTo>
                <a:cubicBezTo>
                  <a:pt x="4697733" y="935364"/>
                  <a:pt x="4795208" y="984611"/>
                  <a:pt x="4892982" y="1033858"/>
                </a:cubicBezTo>
                <a:close/>
                <a:moveTo>
                  <a:pt x="12135535" y="1037797"/>
                </a:moveTo>
                <a:lnTo>
                  <a:pt x="12071854" y="1003356"/>
                </a:lnTo>
                <a:cubicBezTo>
                  <a:pt x="11973119" y="945345"/>
                  <a:pt x="11874351" y="886121"/>
                  <a:pt x="11676964" y="886121"/>
                </a:cubicBezTo>
                <a:cubicBezTo>
                  <a:pt x="11482496" y="886121"/>
                  <a:pt x="11384362" y="943502"/>
                  <a:pt x="11286438" y="1000883"/>
                </a:cubicBezTo>
                <a:lnTo>
                  <a:pt x="11224560" y="1035694"/>
                </a:lnTo>
                <a:lnTo>
                  <a:pt x="11306531" y="978910"/>
                </a:lnTo>
                <a:cubicBezTo>
                  <a:pt x="11398623" y="913398"/>
                  <a:pt x="11495800" y="851741"/>
                  <a:pt x="11677365" y="851741"/>
                </a:cubicBezTo>
                <a:cubicBezTo>
                  <a:pt x="11873552" y="851741"/>
                  <a:pt x="11971616" y="923782"/>
                  <a:pt x="12070207" y="994609"/>
                </a:cubicBezTo>
                <a:close/>
                <a:moveTo>
                  <a:pt x="8081088" y="1037797"/>
                </a:moveTo>
                <a:lnTo>
                  <a:pt x="8017406" y="1003356"/>
                </a:lnTo>
                <a:cubicBezTo>
                  <a:pt x="7918672" y="945346"/>
                  <a:pt x="7819903" y="886121"/>
                  <a:pt x="7622516" y="886121"/>
                </a:cubicBezTo>
                <a:cubicBezTo>
                  <a:pt x="7428048" y="886121"/>
                  <a:pt x="7329914" y="943502"/>
                  <a:pt x="7231991" y="1000883"/>
                </a:cubicBezTo>
                <a:lnTo>
                  <a:pt x="7170114" y="1035693"/>
                </a:lnTo>
                <a:lnTo>
                  <a:pt x="7252083" y="978910"/>
                </a:lnTo>
                <a:cubicBezTo>
                  <a:pt x="7344175" y="913398"/>
                  <a:pt x="7441352" y="851741"/>
                  <a:pt x="7622917" y="851741"/>
                </a:cubicBezTo>
                <a:cubicBezTo>
                  <a:pt x="7819104" y="851741"/>
                  <a:pt x="7917168" y="923782"/>
                  <a:pt x="8015760" y="994610"/>
                </a:cubicBezTo>
                <a:close/>
                <a:moveTo>
                  <a:pt x="4026641" y="1037797"/>
                </a:moveTo>
                <a:lnTo>
                  <a:pt x="3962958" y="1003356"/>
                </a:lnTo>
                <a:cubicBezTo>
                  <a:pt x="3864225" y="945346"/>
                  <a:pt x="3765457" y="886121"/>
                  <a:pt x="3568070" y="886121"/>
                </a:cubicBezTo>
                <a:cubicBezTo>
                  <a:pt x="3373601" y="886121"/>
                  <a:pt x="3275467" y="943502"/>
                  <a:pt x="3177543" y="1000883"/>
                </a:cubicBezTo>
                <a:lnTo>
                  <a:pt x="3115671" y="1035691"/>
                </a:lnTo>
                <a:lnTo>
                  <a:pt x="3197637" y="978910"/>
                </a:lnTo>
                <a:cubicBezTo>
                  <a:pt x="3289728" y="913398"/>
                  <a:pt x="3386905" y="851741"/>
                  <a:pt x="3568470" y="851741"/>
                </a:cubicBezTo>
                <a:cubicBezTo>
                  <a:pt x="3764657" y="851741"/>
                  <a:pt x="3862721" y="923782"/>
                  <a:pt x="3961312" y="994610"/>
                </a:cubicBezTo>
                <a:close/>
                <a:moveTo>
                  <a:pt x="10664373" y="1038521"/>
                </a:moveTo>
                <a:lnTo>
                  <a:pt x="10583476" y="976974"/>
                </a:lnTo>
                <a:cubicBezTo>
                  <a:pt x="10454123" y="860639"/>
                  <a:pt x="10362023" y="705525"/>
                  <a:pt x="10118338" y="705525"/>
                </a:cubicBezTo>
                <a:cubicBezTo>
                  <a:pt x="9874652" y="705525"/>
                  <a:pt x="9782114" y="860639"/>
                  <a:pt x="9652375" y="976974"/>
                </a:cubicBezTo>
                <a:lnTo>
                  <a:pt x="9572208" y="1037804"/>
                </a:lnTo>
                <a:lnTo>
                  <a:pt x="9634318" y="980136"/>
                </a:lnTo>
                <a:cubicBezTo>
                  <a:pt x="9775495" y="828976"/>
                  <a:pt x="9864439" y="609108"/>
                  <a:pt x="10118577" y="609108"/>
                </a:cubicBezTo>
                <a:cubicBezTo>
                  <a:pt x="10372716" y="609108"/>
                  <a:pt x="10460868" y="828976"/>
                  <a:pt x="10601636" y="980136"/>
                </a:cubicBezTo>
                <a:close/>
                <a:moveTo>
                  <a:pt x="6609926" y="1038521"/>
                </a:moveTo>
                <a:lnTo>
                  <a:pt x="6529028" y="976974"/>
                </a:lnTo>
                <a:cubicBezTo>
                  <a:pt x="6399675" y="860639"/>
                  <a:pt x="6307575" y="705525"/>
                  <a:pt x="6063890" y="705525"/>
                </a:cubicBezTo>
                <a:cubicBezTo>
                  <a:pt x="5820205" y="705525"/>
                  <a:pt x="5727667" y="860639"/>
                  <a:pt x="5597928" y="976974"/>
                </a:cubicBezTo>
                <a:lnTo>
                  <a:pt x="5517758" y="1037806"/>
                </a:lnTo>
                <a:lnTo>
                  <a:pt x="5579871" y="980136"/>
                </a:lnTo>
                <a:cubicBezTo>
                  <a:pt x="5721048" y="828976"/>
                  <a:pt x="5809993" y="609108"/>
                  <a:pt x="6064131" y="609108"/>
                </a:cubicBezTo>
                <a:cubicBezTo>
                  <a:pt x="6318268" y="609108"/>
                  <a:pt x="6406420" y="828976"/>
                  <a:pt x="6547188" y="980136"/>
                </a:cubicBezTo>
                <a:close/>
                <a:moveTo>
                  <a:pt x="2555479" y="1038522"/>
                </a:moveTo>
                <a:lnTo>
                  <a:pt x="2474581" y="976974"/>
                </a:lnTo>
                <a:cubicBezTo>
                  <a:pt x="2345228" y="860639"/>
                  <a:pt x="2253128" y="705525"/>
                  <a:pt x="2009443" y="705525"/>
                </a:cubicBezTo>
                <a:cubicBezTo>
                  <a:pt x="1765757" y="705525"/>
                  <a:pt x="1673219" y="860639"/>
                  <a:pt x="1543480" y="976974"/>
                </a:cubicBezTo>
                <a:lnTo>
                  <a:pt x="1463312" y="1037806"/>
                </a:lnTo>
                <a:lnTo>
                  <a:pt x="1525423" y="980136"/>
                </a:lnTo>
                <a:cubicBezTo>
                  <a:pt x="1666600" y="828976"/>
                  <a:pt x="1755544" y="609108"/>
                  <a:pt x="2009683" y="609108"/>
                </a:cubicBezTo>
                <a:cubicBezTo>
                  <a:pt x="2263821" y="609108"/>
                  <a:pt x="2351973" y="828976"/>
                  <a:pt x="2492741" y="980136"/>
                </a:cubicBezTo>
                <a:close/>
                <a:moveTo>
                  <a:pt x="11223856" y="1040919"/>
                </a:moveTo>
                <a:lnTo>
                  <a:pt x="11306351" y="994183"/>
                </a:lnTo>
                <a:cubicBezTo>
                  <a:pt x="11398389" y="940641"/>
                  <a:pt x="11495459" y="890288"/>
                  <a:pt x="11676725" y="890438"/>
                </a:cubicBezTo>
                <a:cubicBezTo>
                  <a:pt x="11873451" y="890438"/>
                  <a:pt x="11971201" y="949258"/>
                  <a:pt x="12069804" y="1007235"/>
                </a:cubicBezTo>
                <a:lnTo>
                  <a:pt x="12129526" y="1039538"/>
                </a:lnTo>
                <a:lnTo>
                  <a:pt x="12071856" y="1015297"/>
                </a:lnTo>
                <a:cubicBezTo>
                  <a:pt x="11973129" y="970192"/>
                  <a:pt x="11874391" y="924098"/>
                  <a:pt x="11677124" y="924098"/>
                </a:cubicBezTo>
                <a:cubicBezTo>
                  <a:pt x="11483096" y="924098"/>
                  <a:pt x="11384962" y="968727"/>
                  <a:pt x="11286928" y="1013358"/>
                </a:cubicBezTo>
                <a:close/>
                <a:moveTo>
                  <a:pt x="7169408" y="1040919"/>
                </a:moveTo>
                <a:lnTo>
                  <a:pt x="7251903" y="994183"/>
                </a:lnTo>
                <a:cubicBezTo>
                  <a:pt x="7343942" y="940641"/>
                  <a:pt x="7441012" y="890288"/>
                  <a:pt x="7622277" y="890438"/>
                </a:cubicBezTo>
                <a:cubicBezTo>
                  <a:pt x="7819004" y="890438"/>
                  <a:pt x="7916753" y="949258"/>
                  <a:pt x="8015356" y="1007235"/>
                </a:cubicBezTo>
                <a:lnTo>
                  <a:pt x="8075077" y="1039537"/>
                </a:lnTo>
                <a:lnTo>
                  <a:pt x="8017408" y="1015296"/>
                </a:lnTo>
                <a:cubicBezTo>
                  <a:pt x="7918682" y="970192"/>
                  <a:pt x="7819944" y="924098"/>
                  <a:pt x="7622676" y="924098"/>
                </a:cubicBezTo>
                <a:cubicBezTo>
                  <a:pt x="7428648" y="924098"/>
                  <a:pt x="7330514" y="968727"/>
                  <a:pt x="7232480" y="1013358"/>
                </a:cubicBezTo>
                <a:close/>
                <a:moveTo>
                  <a:pt x="3114962" y="1040919"/>
                </a:moveTo>
                <a:lnTo>
                  <a:pt x="3197456" y="994183"/>
                </a:lnTo>
                <a:cubicBezTo>
                  <a:pt x="3289494" y="940641"/>
                  <a:pt x="3386565" y="890288"/>
                  <a:pt x="3567830" y="890438"/>
                </a:cubicBezTo>
                <a:cubicBezTo>
                  <a:pt x="3764557" y="890438"/>
                  <a:pt x="3862306" y="949258"/>
                  <a:pt x="3960909" y="1007235"/>
                </a:cubicBezTo>
                <a:lnTo>
                  <a:pt x="4020630" y="1039536"/>
                </a:lnTo>
                <a:lnTo>
                  <a:pt x="3962962" y="1015296"/>
                </a:lnTo>
                <a:cubicBezTo>
                  <a:pt x="3864234" y="970192"/>
                  <a:pt x="3765496" y="924098"/>
                  <a:pt x="3568230" y="924098"/>
                </a:cubicBezTo>
                <a:cubicBezTo>
                  <a:pt x="3374201" y="924098"/>
                  <a:pt x="3276067" y="968727"/>
                  <a:pt x="3178033" y="1013358"/>
                </a:cubicBezTo>
                <a:close/>
                <a:moveTo>
                  <a:pt x="10742464" y="1043183"/>
                </a:moveTo>
                <a:lnTo>
                  <a:pt x="10768666" y="1031581"/>
                </a:lnTo>
                <a:cubicBezTo>
                  <a:pt x="10806539" y="1020723"/>
                  <a:pt x="10848925" y="1014519"/>
                  <a:pt x="10897332" y="1014519"/>
                </a:cubicBezTo>
                <a:cubicBezTo>
                  <a:pt x="10994146" y="1014519"/>
                  <a:pt x="11067037" y="1025676"/>
                  <a:pt x="11127978" y="1042412"/>
                </a:cubicBezTo>
                <a:lnTo>
                  <a:pt x="11129459" y="1042917"/>
                </a:lnTo>
                <a:lnTo>
                  <a:pt x="11128915" y="1042767"/>
                </a:lnTo>
                <a:cubicBezTo>
                  <a:pt x="11067885" y="1030803"/>
                  <a:pt x="10994784" y="1022834"/>
                  <a:pt x="10897570" y="1022834"/>
                </a:cubicBezTo>
                <a:cubicBezTo>
                  <a:pt x="10848983" y="1022834"/>
                  <a:pt x="10806422" y="1027266"/>
                  <a:pt x="10768383" y="1035022"/>
                </a:cubicBezTo>
                <a:close/>
                <a:moveTo>
                  <a:pt x="6688015" y="1043183"/>
                </a:moveTo>
                <a:lnTo>
                  <a:pt x="6714218" y="1031581"/>
                </a:lnTo>
                <a:cubicBezTo>
                  <a:pt x="6752092" y="1020723"/>
                  <a:pt x="6794477" y="1014519"/>
                  <a:pt x="6842884" y="1014519"/>
                </a:cubicBezTo>
                <a:cubicBezTo>
                  <a:pt x="6939699" y="1014519"/>
                  <a:pt x="7012589" y="1025676"/>
                  <a:pt x="7073530" y="1042412"/>
                </a:cubicBezTo>
                <a:lnTo>
                  <a:pt x="7075010" y="1042916"/>
                </a:lnTo>
                <a:lnTo>
                  <a:pt x="7074468" y="1042767"/>
                </a:lnTo>
                <a:cubicBezTo>
                  <a:pt x="7013438" y="1030803"/>
                  <a:pt x="6940337" y="1022834"/>
                  <a:pt x="6843123" y="1022834"/>
                </a:cubicBezTo>
                <a:cubicBezTo>
                  <a:pt x="6794536" y="1022834"/>
                  <a:pt x="6751975" y="1027266"/>
                  <a:pt x="6713936" y="1035022"/>
                </a:cubicBezTo>
                <a:close/>
                <a:moveTo>
                  <a:pt x="2633566" y="1043183"/>
                </a:moveTo>
                <a:lnTo>
                  <a:pt x="2659771" y="1031581"/>
                </a:lnTo>
                <a:cubicBezTo>
                  <a:pt x="2697644" y="1020723"/>
                  <a:pt x="2740029" y="1014519"/>
                  <a:pt x="2788437" y="1014519"/>
                </a:cubicBezTo>
                <a:cubicBezTo>
                  <a:pt x="2885251" y="1014519"/>
                  <a:pt x="2958142" y="1025676"/>
                  <a:pt x="3019083" y="1042412"/>
                </a:cubicBezTo>
                <a:lnTo>
                  <a:pt x="3020565" y="1042917"/>
                </a:lnTo>
                <a:lnTo>
                  <a:pt x="3020021" y="1042767"/>
                </a:lnTo>
                <a:cubicBezTo>
                  <a:pt x="2958990" y="1030803"/>
                  <a:pt x="2885890" y="1022834"/>
                  <a:pt x="2788676" y="1022834"/>
                </a:cubicBezTo>
                <a:cubicBezTo>
                  <a:pt x="2740088" y="1022834"/>
                  <a:pt x="2697527" y="1027266"/>
                  <a:pt x="2659488" y="1035022"/>
                </a:cubicBezTo>
                <a:close/>
                <a:moveTo>
                  <a:pt x="9072116" y="1043563"/>
                </a:moveTo>
                <a:lnTo>
                  <a:pt x="9106391" y="1034265"/>
                </a:lnTo>
                <a:cubicBezTo>
                  <a:pt x="9167380" y="1022473"/>
                  <a:pt x="9240690" y="1014519"/>
                  <a:pt x="9337984" y="1014519"/>
                </a:cubicBezTo>
                <a:cubicBezTo>
                  <a:pt x="9386421" y="1014519"/>
                  <a:pt x="9428850" y="1020723"/>
                  <a:pt x="9466778" y="1031581"/>
                </a:cubicBezTo>
                <a:lnTo>
                  <a:pt x="9492104" y="1042774"/>
                </a:lnTo>
                <a:lnTo>
                  <a:pt x="9467447" y="1035022"/>
                </a:lnTo>
                <a:cubicBezTo>
                  <a:pt x="9429376" y="1027266"/>
                  <a:pt x="9386801" y="1022834"/>
                  <a:pt x="9338224" y="1022834"/>
                </a:cubicBezTo>
                <a:cubicBezTo>
                  <a:pt x="9241069" y="1022834"/>
                  <a:pt x="9168039" y="1028420"/>
                  <a:pt x="9107071" y="1036799"/>
                </a:cubicBezTo>
                <a:close/>
                <a:moveTo>
                  <a:pt x="963222" y="1043563"/>
                </a:moveTo>
                <a:lnTo>
                  <a:pt x="997496" y="1034265"/>
                </a:lnTo>
                <a:cubicBezTo>
                  <a:pt x="1058485" y="1022473"/>
                  <a:pt x="1131795" y="1014519"/>
                  <a:pt x="1229089" y="1014519"/>
                </a:cubicBezTo>
                <a:cubicBezTo>
                  <a:pt x="1277527" y="1014519"/>
                  <a:pt x="1319956" y="1020723"/>
                  <a:pt x="1357883" y="1031581"/>
                </a:cubicBezTo>
                <a:lnTo>
                  <a:pt x="1383209" y="1042774"/>
                </a:lnTo>
                <a:lnTo>
                  <a:pt x="1358552" y="1035022"/>
                </a:lnTo>
                <a:cubicBezTo>
                  <a:pt x="1320482" y="1027266"/>
                  <a:pt x="1277907" y="1022834"/>
                  <a:pt x="1229329" y="1022834"/>
                </a:cubicBezTo>
                <a:cubicBezTo>
                  <a:pt x="1132175" y="1022834"/>
                  <a:pt x="1059144" y="1028420"/>
                  <a:pt x="998176" y="1036799"/>
                </a:cubicBezTo>
                <a:close/>
                <a:moveTo>
                  <a:pt x="5017667" y="1043564"/>
                </a:moveTo>
                <a:lnTo>
                  <a:pt x="5051945" y="1034265"/>
                </a:lnTo>
                <a:cubicBezTo>
                  <a:pt x="5112932" y="1022473"/>
                  <a:pt x="5186243" y="1014519"/>
                  <a:pt x="5283537" y="1014519"/>
                </a:cubicBezTo>
                <a:cubicBezTo>
                  <a:pt x="5331975" y="1014519"/>
                  <a:pt x="5374404" y="1020723"/>
                  <a:pt x="5412331" y="1031581"/>
                </a:cubicBezTo>
                <a:lnTo>
                  <a:pt x="5437658" y="1042774"/>
                </a:lnTo>
                <a:lnTo>
                  <a:pt x="5413001" y="1035022"/>
                </a:lnTo>
                <a:cubicBezTo>
                  <a:pt x="5374930" y="1027266"/>
                  <a:pt x="5332355" y="1022834"/>
                  <a:pt x="5283778" y="1022834"/>
                </a:cubicBezTo>
                <a:cubicBezTo>
                  <a:pt x="5186623" y="1022834"/>
                  <a:pt x="5113592" y="1028420"/>
                  <a:pt x="5052625" y="1036799"/>
                </a:cubicBezTo>
                <a:close/>
                <a:moveTo>
                  <a:pt x="8155590" y="1044693"/>
                </a:moveTo>
                <a:lnTo>
                  <a:pt x="8204757" y="1025019"/>
                </a:lnTo>
                <a:cubicBezTo>
                  <a:pt x="8296364" y="988661"/>
                  <a:pt x="8389106" y="958712"/>
                  <a:pt x="8558431" y="958712"/>
                </a:cubicBezTo>
                <a:cubicBezTo>
                  <a:pt x="8752460" y="958712"/>
                  <a:pt x="8850055" y="998944"/>
                  <a:pt x="8947819" y="1039177"/>
                </a:cubicBezTo>
                <a:lnTo>
                  <a:pt x="8953293" y="1041338"/>
                </a:lnTo>
                <a:lnTo>
                  <a:pt x="8948728" y="1040099"/>
                </a:lnTo>
                <a:cubicBezTo>
                  <a:pt x="8852713" y="1009400"/>
                  <a:pt x="8753499" y="977422"/>
                  <a:pt x="8558192" y="977422"/>
                </a:cubicBezTo>
                <a:cubicBezTo>
                  <a:pt x="8441750" y="977422"/>
                  <a:pt x="8360165" y="988574"/>
                  <a:pt x="8292391" y="1004264"/>
                </a:cubicBezTo>
                <a:close/>
                <a:moveTo>
                  <a:pt x="4101143" y="1044693"/>
                </a:moveTo>
                <a:lnTo>
                  <a:pt x="4150309" y="1025019"/>
                </a:lnTo>
                <a:cubicBezTo>
                  <a:pt x="4241917" y="988661"/>
                  <a:pt x="4334659" y="958712"/>
                  <a:pt x="4503985" y="958712"/>
                </a:cubicBezTo>
                <a:cubicBezTo>
                  <a:pt x="4698013" y="958712"/>
                  <a:pt x="4795608" y="998944"/>
                  <a:pt x="4893372" y="1039177"/>
                </a:cubicBezTo>
                <a:lnTo>
                  <a:pt x="4898846" y="1041338"/>
                </a:lnTo>
                <a:lnTo>
                  <a:pt x="4894280" y="1040099"/>
                </a:lnTo>
                <a:cubicBezTo>
                  <a:pt x="4798266" y="1009400"/>
                  <a:pt x="4699053" y="977422"/>
                  <a:pt x="4503745" y="977422"/>
                </a:cubicBezTo>
                <a:cubicBezTo>
                  <a:pt x="4387303" y="977422"/>
                  <a:pt x="4305717" y="988574"/>
                  <a:pt x="4237943" y="1004264"/>
                </a:cubicBezTo>
                <a:close/>
                <a:moveTo>
                  <a:pt x="46689" y="1044694"/>
                </a:moveTo>
                <a:lnTo>
                  <a:pt x="95862" y="1025019"/>
                </a:lnTo>
                <a:cubicBezTo>
                  <a:pt x="187469" y="988661"/>
                  <a:pt x="280211" y="958712"/>
                  <a:pt x="449537" y="958712"/>
                </a:cubicBezTo>
                <a:cubicBezTo>
                  <a:pt x="643566" y="958712"/>
                  <a:pt x="741160" y="998944"/>
                  <a:pt x="838924" y="1039177"/>
                </a:cubicBezTo>
                <a:lnTo>
                  <a:pt x="844398" y="1041338"/>
                </a:lnTo>
                <a:lnTo>
                  <a:pt x="839833" y="1040099"/>
                </a:lnTo>
                <a:cubicBezTo>
                  <a:pt x="743818" y="1009400"/>
                  <a:pt x="644603" y="977422"/>
                  <a:pt x="449297" y="977422"/>
                </a:cubicBezTo>
                <a:cubicBezTo>
                  <a:pt x="332855" y="977422"/>
                  <a:pt x="251270" y="988574"/>
                  <a:pt x="183496" y="1004264"/>
                </a:cubicBezTo>
                <a:close/>
                <a:moveTo>
                  <a:pt x="12132276" y="1045417"/>
                </a:moveTo>
                <a:lnTo>
                  <a:pt x="12071791" y="1027232"/>
                </a:lnTo>
                <a:cubicBezTo>
                  <a:pt x="11973094" y="994989"/>
                  <a:pt x="11874431" y="962071"/>
                  <a:pt x="11677284" y="962071"/>
                </a:cubicBezTo>
                <a:cubicBezTo>
                  <a:pt x="11482896" y="962071"/>
                  <a:pt x="11384762" y="994049"/>
                  <a:pt x="11286818" y="1026028"/>
                </a:cubicBezTo>
                <a:lnTo>
                  <a:pt x="11236997" y="1039825"/>
                </a:lnTo>
                <a:lnTo>
                  <a:pt x="11306267" y="1009318"/>
                </a:lnTo>
                <a:cubicBezTo>
                  <a:pt x="11398437" y="967640"/>
                  <a:pt x="11495704" y="928415"/>
                  <a:pt x="11677044" y="928415"/>
                </a:cubicBezTo>
                <a:cubicBezTo>
                  <a:pt x="11873411" y="928415"/>
                  <a:pt x="11971340" y="974194"/>
                  <a:pt x="12070057" y="1019277"/>
                </a:cubicBezTo>
                <a:close/>
                <a:moveTo>
                  <a:pt x="8077831" y="1045418"/>
                </a:moveTo>
                <a:lnTo>
                  <a:pt x="8017343" y="1027232"/>
                </a:lnTo>
                <a:cubicBezTo>
                  <a:pt x="7918647" y="994989"/>
                  <a:pt x="7819983" y="962071"/>
                  <a:pt x="7622836" y="962071"/>
                </a:cubicBezTo>
                <a:cubicBezTo>
                  <a:pt x="7428448" y="962071"/>
                  <a:pt x="7330314" y="994049"/>
                  <a:pt x="7232370" y="1026028"/>
                </a:cubicBezTo>
                <a:lnTo>
                  <a:pt x="7182548" y="1039825"/>
                </a:lnTo>
                <a:lnTo>
                  <a:pt x="7251819" y="1009318"/>
                </a:lnTo>
                <a:cubicBezTo>
                  <a:pt x="7343989" y="967640"/>
                  <a:pt x="7441257" y="928415"/>
                  <a:pt x="7622597" y="928415"/>
                </a:cubicBezTo>
                <a:cubicBezTo>
                  <a:pt x="7818964" y="928415"/>
                  <a:pt x="7916893" y="974194"/>
                  <a:pt x="8015609" y="1019276"/>
                </a:cubicBezTo>
                <a:close/>
                <a:moveTo>
                  <a:pt x="4023384" y="1045418"/>
                </a:moveTo>
                <a:lnTo>
                  <a:pt x="3962896" y="1027232"/>
                </a:lnTo>
                <a:cubicBezTo>
                  <a:pt x="3864200" y="994989"/>
                  <a:pt x="3765535" y="962071"/>
                  <a:pt x="3568389" y="962071"/>
                </a:cubicBezTo>
                <a:cubicBezTo>
                  <a:pt x="3374001" y="962071"/>
                  <a:pt x="3275867" y="994049"/>
                  <a:pt x="3177923" y="1026028"/>
                </a:cubicBezTo>
                <a:lnTo>
                  <a:pt x="3128101" y="1039825"/>
                </a:lnTo>
                <a:lnTo>
                  <a:pt x="3197372" y="1009318"/>
                </a:lnTo>
                <a:cubicBezTo>
                  <a:pt x="3289542" y="967640"/>
                  <a:pt x="3386810" y="928415"/>
                  <a:pt x="3568150" y="928415"/>
                </a:cubicBezTo>
                <a:cubicBezTo>
                  <a:pt x="3764517" y="928415"/>
                  <a:pt x="3862446" y="974194"/>
                  <a:pt x="3961161" y="1019276"/>
                </a:cubicBezTo>
                <a:close/>
                <a:moveTo>
                  <a:pt x="6615067" y="1046437"/>
                </a:moveTo>
                <a:lnTo>
                  <a:pt x="6612623" y="1045665"/>
                </a:lnTo>
                <a:cubicBezTo>
                  <a:pt x="6430192" y="965888"/>
                  <a:pt x="6355633" y="806336"/>
                  <a:pt x="6064049" y="806336"/>
                </a:cubicBezTo>
                <a:cubicBezTo>
                  <a:pt x="5820174" y="806336"/>
                  <a:pt x="5733273" y="913204"/>
                  <a:pt x="5604570" y="996508"/>
                </a:cubicBezTo>
                <a:lnTo>
                  <a:pt x="5526138" y="1037393"/>
                </a:lnTo>
                <a:lnTo>
                  <a:pt x="5580084" y="998448"/>
                </a:lnTo>
                <a:cubicBezTo>
                  <a:pt x="5721255" y="880900"/>
                  <a:pt x="5809991" y="709922"/>
                  <a:pt x="6064130" y="709922"/>
                </a:cubicBezTo>
                <a:cubicBezTo>
                  <a:pt x="6354573" y="709922"/>
                  <a:pt x="6428488" y="933241"/>
                  <a:pt x="6611578" y="1044901"/>
                </a:cubicBezTo>
                <a:close/>
                <a:moveTo>
                  <a:pt x="10669516" y="1046438"/>
                </a:moveTo>
                <a:lnTo>
                  <a:pt x="10667070" y="1045665"/>
                </a:lnTo>
                <a:cubicBezTo>
                  <a:pt x="10484640" y="965888"/>
                  <a:pt x="10410081" y="806336"/>
                  <a:pt x="10118497" y="806336"/>
                </a:cubicBezTo>
                <a:cubicBezTo>
                  <a:pt x="9874622" y="806336"/>
                  <a:pt x="9787720" y="913204"/>
                  <a:pt x="9659017" y="996508"/>
                </a:cubicBezTo>
                <a:lnTo>
                  <a:pt x="9580585" y="1037393"/>
                </a:lnTo>
                <a:lnTo>
                  <a:pt x="9634531" y="998448"/>
                </a:lnTo>
                <a:cubicBezTo>
                  <a:pt x="9775702" y="880900"/>
                  <a:pt x="9864438" y="709922"/>
                  <a:pt x="10118577" y="709922"/>
                </a:cubicBezTo>
                <a:cubicBezTo>
                  <a:pt x="10409021" y="709922"/>
                  <a:pt x="10482936" y="933241"/>
                  <a:pt x="10666026" y="1044901"/>
                </a:cubicBezTo>
                <a:close/>
                <a:moveTo>
                  <a:pt x="2560621" y="1046438"/>
                </a:moveTo>
                <a:lnTo>
                  <a:pt x="2558175" y="1045665"/>
                </a:lnTo>
                <a:cubicBezTo>
                  <a:pt x="2375745" y="965888"/>
                  <a:pt x="2301185" y="806336"/>
                  <a:pt x="2009602" y="806336"/>
                </a:cubicBezTo>
                <a:cubicBezTo>
                  <a:pt x="1765726" y="806336"/>
                  <a:pt x="1678825" y="913204"/>
                  <a:pt x="1550122" y="996508"/>
                </a:cubicBezTo>
                <a:lnTo>
                  <a:pt x="1471689" y="1037393"/>
                </a:lnTo>
                <a:lnTo>
                  <a:pt x="1525636" y="998448"/>
                </a:lnTo>
                <a:cubicBezTo>
                  <a:pt x="1666806" y="880900"/>
                  <a:pt x="1755543" y="709922"/>
                  <a:pt x="2009682" y="709922"/>
                </a:cubicBezTo>
                <a:cubicBezTo>
                  <a:pt x="2300126" y="709922"/>
                  <a:pt x="2374041" y="933241"/>
                  <a:pt x="2557131" y="1044901"/>
                </a:cubicBezTo>
                <a:close/>
                <a:moveTo>
                  <a:pt x="8163039" y="1047083"/>
                </a:moveTo>
                <a:lnTo>
                  <a:pt x="8294140" y="1008481"/>
                </a:lnTo>
                <a:cubicBezTo>
                  <a:pt x="8361844" y="992872"/>
                  <a:pt x="8443029" y="981819"/>
                  <a:pt x="8558431" y="981819"/>
                </a:cubicBezTo>
                <a:cubicBezTo>
                  <a:pt x="8752460" y="981819"/>
                  <a:pt x="8849934" y="1013098"/>
                  <a:pt x="8947638" y="1044377"/>
                </a:cubicBezTo>
                <a:lnTo>
                  <a:pt x="8957305" y="1046994"/>
                </a:lnTo>
                <a:lnTo>
                  <a:pt x="8948728" y="1045295"/>
                </a:lnTo>
                <a:cubicBezTo>
                  <a:pt x="8852713" y="1023309"/>
                  <a:pt x="8753499" y="1000525"/>
                  <a:pt x="8558351" y="1000525"/>
                </a:cubicBezTo>
                <a:cubicBezTo>
                  <a:pt x="8442270" y="1000525"/>
                  <a:pt x="8360885" y="1008440"/>
                  <a:pt x="8293140" y="1019622"/>
                </a:cubicBezTo>
                <a:close/>
                <a:moveTo>
                  <a:pt x="4108587" y="1047084"/>
                </a:moveTo>
                <a:lnTo>
                  <a:pt x="4239692" y="1008481"/>
                </a:lnTo>
                <a:cubicBezTo>
                  <a:pt x="4307396" y="992872"/>
                  <a:pt x="4388582" y="981819"/>
                  <a:pt x="4503984" y="981819"/>
                </a:cubicBezTo>
                <a:cubicBezTo>
                  <a:pt x="4698013" y="981819"/>
                  <a:pt x="4795487" y="1013098"/>
                  <a:pt x="4893191" y="1044377"/>
                </a:cubicBezTo>
                <a:lnTo>
                  <a:pt x="4902859" y="1046995"/>
                </a:lnTo>
                <a:lnTo>
                  <a:pt x="4894280" y="1045295"/>
                </a:lnTo>
                <a:cubicBezTo>
                  <a:pt x="4798266" y="1023309"/>
                  <a:pt x="4699051" y="1000525"/>
                  <a:pt x="4503903" y="1000525"/>
                </a:cubicBezTo>
                <a:cubicBezTo>
                  <a:pt x="4387822" y="1000525"/>
                  <a:pt x="4306438" y="1008440"/>
                  <a:pt x="4238693" y="1019622"/>
                </a:cubicBezTo>
                <a:close/>
                <a:moveTo>
                  <a:pt x="54142" y="1047084"/>
                </a:moveTo>
                <a:lnTo>
                  <a:pt x="185245" y="1008481"/>
                </a:lnTo>
                <a:cubicBezTo>
                  <a:pt x="252949" y="992871"/>
                  <a:pt x="334134" y="981819"/>
                  <a:pt x="449536" y="981819"/>
                </a:cubicBezTo>
                <a:cubicBezTo>
                  <a:pt x="643565" y="981819"/>
                  <a:pt x="741039" y="1013098"/>
                  <a:pt x="838743" y="1044377"/>
                </a:cubicBezTo>
                <a:lnTo>
                  <a:pt x="848412" y="1046995"/>
                </a:lnTo>
                <a:lnTo>
                  <a:pt x="839832" y="1045295"/>
                </a:lnTo>
                <a:cubicBezTo>
                  <a:pt x="743817" y="1023309"/>
                  <a:pt x="644604" y="1000525"/>
                  <a:pt x="449456" y="1000525"/>
                </a:cubicBezTo>
                <a:cubicBezTo>
                  <a:pt x="333375" y="1000525"/>
                  <a:pt x="251989" y="1008440"/>
                  <a:pt x="184245" y="1019622"/>
                </a:cubicBezTo>
                <a:close/>
                <a:moveTo>
                  <a:pt x="10741634" y="1047915"/>
                </a:moveTo>
                <a:lnTo>
                  <a:pt x="10768779" y="1039339"/>
                </a:lnTo>
                <a:cubicBezTo>
                  <a:pt x="10806681" y="1031583"/>
                  <a:pt x="10849084" y="1027151"/>
                  <a:pt x="10897491" y="1027151"/>
                </a:cubicBezTo>
                <a:cubicBezTo>
                  <a:pt x="10994306" y="1027151"/>
                  <a:pt x="11067151" y="1035145"/>
                  <a:pt x="11128036" y="1047137"/>
                </a:cubicBezTo>
                <a:lnTo>
                  <a:pt x="11129718" y="1047603"/>
                </a:lnTo>
                <a:lnTo>
                  <a:pt x="10897570" y="1035544"/>
                </a:lnTo>
                <a:cubicBezTo>
                  <a:pt x="10849003" y="1035544"/>
                  <a:pt x="10806456" y="1038202"/>
                  <a:pt x="10768428" y="1042854"/>
                </a:cubicBezTo>
                <a:close/>
                <a:moveTo>
                  <a:pt x="6687187" y="1047915"/>
                </a:moveTo>
                <a:lnTo>
                  <a:pt x="6714331" y="1039339"/>
                </a:lnTo>
                <a:cubicBezTo>
                  <a:pt x="6752233" y="1031583"/>
                  <a:pt x="6794636" y="1027151"/>
                  <a:pt x="6843043" y="1027151"/>
                </a:cubicBezTo>
                <a:cubicBezTo>
                  <a:pt x="6939858" y="1027151"/>
                  <a:pt x="7012703" y="1035145"/>
                  <a:pt x="7073588" y="1047137"/>
                </a:cubicBezTo>
                <a:lnTo>
                  <a:pt x="7075270" y="1047603"/>
                </a:lnTo>
                <a:lnTo>
                  <a:pt x="6843122" y="1035544"/>
                </a:lnTo>
                <a:cubicBezTo>
                  <a:pt x="6794555" y="1035544"/>
                  <a:pt x="6752009" y="1038202"/>
                  <a:pt x="6713981" y="1042854"/>
                </a:cubicBezTo>
                <a:close/>
                <a:moveTo>
                  <a:pt x="2632739" y="1047915"/>
                </a:moveTo>
                <a:lnTo>
                  <a:pt x="2659884" y="1039339"/>
                </a:lnTo>
                <a:cubicBezTo>
                  <a:pt x="2697786" y="1031583"/>
                  <a:pt x="2740188" y="1027151"/>
                  <a:pt x="2788596" y="1027151"/>
                </a:cubicBezTo>
                <a:cubicBezTo>
                  <a:pt x="2885410" y="1027151"/>
                  <a:pt x="2958256" y="1035145"/>
                  <a:pt x="3019141" y="1047137"/>
                </a:cubicBezTo>
                <a:lnTo>
                  <a:pt x="3020823" y="1047603"/>
                </a:lnTo>
                <a:lnTo>
                  <a:pt x="2788674" y="1035544"/>
                </a:lnTo>
                <a:cubicBezTo>
                  <a:pt x="2740107" y="1035544"/>
                  <a:pt x="2697561" y="1038202"/>
                  <a:pt x="2659533" y="1042854"/>
                </a:cubicBezTo>
                <a:close/>
                <a:moveTo>
                  <a:pt x="9506368" y="1050193"/>
                </a:moveTo>
                <a:lnTo>
                  <a:pt x="9467447" y="1042854"/>
                </a:lnTo>
                <a:cubicBezTo>
                  <a:pt x="9429376" y="1038202"/>
                  <a:pt x="9386801" y="1035544"/>
                  <a:pt x="9338224" y="1035544"/>
                </a:cubicBezTo>
                <a:cubicBezTo>
                  <a:pt x="9232018" y="1035544"/>
                  <a:pt x="9147193" y="1040739"/>
                  <a:pt x="9072114" y="1047919"/>
                </a:cubicBezTo>
                <a:lnTo>
                  <a:pt x="9065681" y="1048671"/>
                </a:lnTo>
                <a:lnTo>
                  <a:pt x="9091995" y="1043458"/>
                </a:lnTo>
                <a:cubicBezTo>
                  <a:pt x="9269017" y="1014561"/>
                  <a:pt x="9392106" y="1020086"/>
                  <a:pt x="9486109" y="1043730"/>
                </a:cubicBezTo>
                <a:close/>
                <a:moveTo>
                  <a:pt x="5451921" y="1050193"/>
                </a:moveTo>
                <a:lnTo>
                  <a:pt x="5412999" y="1042854"/>
                </a:lnTo>
                <a:cubicBezTo>
                  <a:pt x="5374928" y="1038202"/>
                  <a:pt x="5332353" y="1035544"/>
                  <a:pt x="5283776" y="1035544"/>
                </a:cubicBezTo>
                <a:cubicBezTo>
                  <a:pt x="5177571" y="1035544"/>
                  <a:pt x="5092746" y="1040739"/>
                  <a:pt x="5017667" y="1047919"/>
                </a:cubicBezTo>
                <a:lnTo>
                  <a:pt x="5011234" y="1048671"/>
                </a:lnTo>
                <a:lnTo>
                  <a:pt x="5037548" y="1043458"/>
                </a:lnTo>
                <a:cubicBezTo>
                  <a:pt x="5214569" y="1014561"/>
                  <a:pt x="5337658" y="1020086"/>
                  <a:pt x="5431662" y="1043730"/>
                </a:cubicBezTo>
                <a:close/>
                <a:moveTo>
                  <a:pt x="1397474" y="1050194"/>
                </a:moveTo>
                <a:lnTo>
                  <a:pt x="1358551" y="1042854"/>
                </a:lnTo>
                <a:cubicBezTo>
                  <a:pt x="1320480" y="1038202"/>
                  <a:pt x="1277905" y="1035544"/>
                  <a:pt x="1229328" y="1035544"/>
                </a:cubicBezTo>
                <a:cubicBezTo>
                  <a:pt x="1168639" y="1035544"/>
                  <a:pt x="1114932" y="1037240"/>
                  <a:pt x="1066035" y="1040034"/>
                </a:cubicBezTo>
                <a:lnTo>
                  <a:pt x="953655" y="1049292"/>
                </a:lnTo>
                <a:lnTo>
                  <a:pt x="983099" y="1043458"/>
                </a:lnTo>
                <a:cubicBezTo>
                  <a:pt x="1160121" y="1014561"/>
                  <a:pt x="1283211" y="1020086"/>
                  <a:pt x="1377214" y="1043730"/>
                </a:cubicBezTo>
                <a:close/>
                <a:moveTo>
                  <a:pt x="10670705" y="1051360"/>
                </a:moveTo>
                <a:lnTo>
                  <a:pt x="10667127" y="1050682"/>
                </a:lnTo>
                <a:cubicBezTo>
                  <a:pt x="10484658" y="1002811"/>
                  <a:pt x="10410039" y="907071"/>
                  <a:pt x="10118576" y="907071"/>
                </a:cubicBezTo>
                <a:cubicBezTo>
                  <a:pt x="9873661" y="907071"/>
                  <a:pt x="9787200" y="971267"/>
                  <a:pt x="9658947" y="1021294"/>
                </a:cubicBezTo>
                <a:lnTo>
                  <a:pt x="9572094" y="1048559"/>
                </a:lnTo>
                <a:lnTo>
                  <a:pt x="9691926" y="978931"/>
                </a:lnTo>
                <a:cubicBezTo>
                  <a:pt x="9804026" y="900401"/>
                  <a:pt x="9900744" y="810653"/>
                  <a:pt x="10118577" y="810653"/>
                </a:cubicBezTo>
                <a:cubicBezTo>
                  <a:pt x="10409021" y="810653"/>
                  <a:pt x="10483341" y="970205"/>
                  <a:pt x="10666329" y="1049982"/>
                </a:cubicBezTo>
                <a:close/>
                <a:moveTo>
                  <a:pt x="6616259" y="1051360"/>
                </a:moveTo>
                <a:lnTo>
                  <a:pt x="6612679" y="1050682"/>
                </a:lnTo>
                <a:cubicBezTo>
                  <a:pt x="6430211" y="1002811"/>
                  <a:pt x="6355591" y="907071"/>
                  <a:pt x="6064128" y="907071"/>
                </a:cubicBezTo>
                <a:cubicBezTo>
                  <a:pt x="5819214" y="907071"/>
                  <a:pt x="5732754" y="971267"/>
                  <a:pt x="5604500" y="1021294"/>
                </a:cubicBezTo>
                <a:lnTo>
                  <a:pt x="5517648" y="1048558"/>
                </a:lnTo>
                <a:lnTo>
                  <a:pt x="5637479" y="978931"/>
                </a:lnTo>
                <a:cubicBezTo>
                  <a:pt x="5749579" y="900401"/>
                  <a:pt x="5846297" y="810653"/>
                  <a:pt x="6064130" y="810653"/>
                </a:cubicBezTo>
                <a:cubicBezTo>
                  <a:pt x="6354573" y="810653"/>
                  <a:pt x="6428893" y="970205"/>
                  <a:pt x="6611882" y="1049982"/>
                </a:cubicBezTo>
                <a:close/>
                <a:moveTo>
                  <a:pt x="2561811" y="1051360"/>
                </a:moveTo>
                <a:lnTo>
                  <a:pt x="2558232" y="1050682"/>
                </a:lnTo>
                <a:cubicBezTo>
                  <a:pt x="2375764" y="1002811"/>
                  <a:pt x="2301144" y="907071"/>
                  <a:pt x="2009680" y="907071"/>
                </a:cubicBezTo>
                <a:cubicBezTo>
                  <a:pt x="1764766" y="907071"/>
                  <a:pt x="1678305" y="971267"/>
                  <a:pt x="1550051" y="1021294"/>
                </a:cubicBezTo>
                <a:lnTo>
                  <a:pt x="1463199" y="1048559"/>
                </a:lnTo>
                <a:lnTo>
                  <a:pt x="1583031" y="978931"/>
                </a:lnTo>
                <a:cubicBezTo>
                  <a:pt x="1695130" y="900401"/>
                  <a:pt x="1791849" y="810653"/>
                  <a:pt x="2009681" y="810653"/>
                </a:cubicBezTo>
                <a:cubicBezTo>
                  <a:pt x="2300126" y="810653"/>
                  <a:pt x="2374446" y="970205"/>
                  <a:pt x="2557434" y="1049982"/>
                </a:cubicBezTo>
                <a:close/>
                <a:moveTo>
                  <a:pt x="8959690" y="1051817"/>
                </a:moveTo>
                <a:lnTo>
                  <a:pt x="8948566" y="1050494"/>
                </a:lnTo>
                <a:cubicBezTo>
                  <a:pt x="8819438" y="1031227"/>
                  <a:pt x="8688983" y="1022241"/>
                  <a:pt x="8558430" y="1023632"/>
                </a:cubicBezTo>
                <a:cubicBezTo>
                  <a:pt x="8442748" y="1023632"/>
                  <a:pt x="8362643" y="1028289"/>
                  <a:pt x="8295468" y="1034944"/>
                </a:cubicBezTo>
                <a:lnTo>
                  <a:pt x="8162515" y="1051659"/>
                </a:lnTo>
                <a:lnTo>
                  <a:pt x="8293300" y="1024119"/>
                </a:lnTo>
                <a:cubicBezTo>
                  <a:pt x="8361025" y="1012917"/>
                  <a:pt x="8442509" y="1004922"/>
                  <a:pt x="8558431" y="1004922"/>
                </a:cubicBezTo>
                <a:cubicBezTo>
                  <a:pt x="8752700" y="1004922"/>
                  <a:pt x="8850493" y="1027267"/>
                  <a:pt x="8948297" y="1049612"/>
                </a:cubicBezTo>
                <a:close/>
                <a:moveTo>
                  <a:pt x="4905244" y="1051817"/>
                </a:moveTo>
                <a:lnTo>
                  <a:pt x="4894119" y="1050494"/>
                </a:lnTo>
                <a:cubicBezTo>
                  <a:pt x="4764990" y="1031227"/>
                  <a:pt x="4634535" y="1022241"/>
                  <a:pt x="4503982" y="1023632"/>
                </a:cubicBezTo>
                <a:cubicBezTo>
                  <a:pt x="4388302" y="1023632"/>
                  <a:pt x="4308195" y="1028289"/>
                  <a:pt x="4241021" y="1034944"/>
                </a:cubicBezTo>
                <a:lnTo>
                  <a:pt x="4108067" y="1051659"/>
                </a:lnTo>
                <a:lnTo>
                  <a:pt x="4238852" y="1024119"/>
                </a:lnTo>
                <a:cubicBezTo>
                  <a:pt x="4306578" y="1012917"/>
                  <a:pt x="4388063" y="1004922"/>
                  <a:pt x="4503984" y="1004922"/>
                </a:cubicBezTo>
                <a:cubicBezTo>
                  <a:pt x="4698252" y="1004922"/>
                  <a:pt x="4796048" y="1027267"/>
                  <a:pt x="4893852" y="1049612"/>
                </a:cubicBezTo>
                <a:close/>
                <a:moveTo>
                  <a:pt x="850795" y="1051817"/>
                </a:moveTo>
                <a:lnTo>
                  <a:pt x="839671" y="1050494"/>
                </a:lnTo>
                <a:cubicBezTo>
                  <a:pt x="710542" y="1031227"/>
                  <a:pt x="580087" y="1022241"/>
                  <a:pt x="449535" y="1023632"/>
                </a:cubicBezTo>
                <a:cubicBezTo>
                  <a:pt x="333853" y="1023632"/>
                  <a:pt x="253747" y="1028289"/>
                  <a:pt x="186573" y="1034945"/>
                </a:cubicBezTo>
                <a:lnTo>
                  <a:pt x="53627" y="1051658"/>
                </a:lnTo>
                <a:lnTo>
                  <a:pt x="184405" y="1024119"/>
                </a:lnTo>
                <a:cubicBezTo>
                  <a:pt x="252129" y="1012917"/>
                  <a:pt x="333614" y="1004922"/>
                  <a:pt x="449535" y="1004922"/>
                </a:cubicBezTo>
                <a:cubicBezTo>
                  <a:pt x="643804" y="1004922"/>
                  <a:pt x="741598" y="1027267"/>
                  <a:pt x="839402" y="1049612"/>
                </a:cubicBezTo>
                <a:close/>
                <a:moveTo>
                  <a:pt x="12138783" y="1051844"/>
                </a:moveTo>
                <a:lnTo>
                  <a:pt x="11969335" y="1021084"/>
                </a:lnTo>
                <a:cubicBezTo>
                  <a:pt x="11896295" y="1009522"/>
                  <a:pt x="11808714" y="1000768"/>
                  <a:pt x="11677363" y="1000768"/>
                </a:cubicBezTo>
                <a:cubicBezTo>
                  <a:pt x="11483054" y="1000768"/>
                  <a:pt x="11384920" y="1019895"/>
                  <a:pt x="11286957" y="1039022"/>
                </a:cubicBezTo>
                <a:lnTo>
                  <a:pt x="11211883" y="1051454"/>
                </a:lnTo>
                <a:lnTo>
                  <a:pt x="11287837" y="1030475"/>
                </a:lnTo>
                <a:cubicBezTo>
                  <a:pt x="11385701" y="998526"/>
                  <a:pt x="11483455" y="966508"/>
                  <a:pt x="11677444" y="966228"/>
                </a:cubicBezTo>
                <a:cubicBezTo>
                  <a:pt x="11873871" y="966228"/>
                  <a:pt x="11971995" y="999101"/>
                  <a:pt x="12070636" y="1031356"/>
                </a:cubicBezTo>
                <a:close/>
                <a:moveTo>
                  <a:pt x="8084339" y="1051845"/>
                </a:moveTo>
                <a:lnTo>
                  <a:pt x="7914888" y="1021084"/>
                </a:lnTo>
                <a:cubicBezTo>
                  <a:pt x="7841847" y="1009522"/>
                  <a:pt x="7754266" y="1000768"/>
                  <a:pt x="7622915" y="1000768"/>
                </a:cubicBezTo>
                <a:cubicBezTo>
                  <a:pt x="7428606" y="1000768"/>
                  <a:pt x="7330473" y="1019895"/>
                  <a:pt x="7232509" y="1039022"/>
                </a:cubicBezTo>
                <a:lnTo>
                  <a:pt x="7157433" y="1051454"/>
                </a:lnTo>
                <a:lnTo>
                  <a:pt x="7233389" y="1030475"/>
                </a:lnTo>
                <a:cubicBezTo>
                  <a:pt x="7331253" y="998526"/>
                  <a:pt x="7429007" y="966508"/>
                  <a:pt x="7622996" y="966228"/>
                </a:cubicBezTo>
                <a:cubicBezTo>
                  <a:pt x="7819424" y="966228"/>
                  <a:pt x="7917547" y="999101"/>
                  <a:pt x="8016188" y="1031356"/>
                </a:cubicBezTo>
                <a:close/>
                <a:moveTo>
                  <a:pt x="4029894" y="1051846"/>
                </a:moveTo>
                <a:lnTo>
                  <a:pt x="3860440" y="1021084"/>
                </a:lnTo>
                <a:cubicBezTo>
                  <a:pt x="3787399" y="1009522"/>
                  <a:pt x="3699819" y="1000768"/>
                  <a:pt x="3568468" y="1000768"/>
                </a:cubicBezTo>
                <a:cubicBezTo>
                  <a:pt x="3374159" y="1000768"/>
                  <a:pt x="3276025" y="1019895"/>
                  <a:pt x="3178061" y="1039022"/>
                </a:cubicBezTo>
                <a:lnTo>
                  <a:pt x="3102987" y="1051454"/>
                </a:lnTo>
                <a:lnTo>
                  <a:pt x="3178942" y="1030475"/>
                </a:lnTo>
                <a:cubicBezTo>
                  <a:pt x="3276806" y="998526"/>
                  <a:pt x="3374560" y="966508"/>
                  <a:pt x="3568548" y="966228"/>
                </a:cubicBezTo>
                <a:cubicBezTo>
                  <a:pt x="3764976" y="966228"/>
                  <a:pt x="3863101" y="999101"/>
                  <a:pt x="3961741" y="1031356"/>
                </a:cubicBezTo>
                <a:close/>
                <a:moveTo>
                  <a:pt x="9526692" y="1053127"/>
                </a:moveTo>
                <a:lnTo>
                  <a:pt x="9467814" y="1027261"/>
                </a:lnTo>
                <a:cubicBezTo>
                  <a:pt x="9429656" y="1016405"/>
                  <a:pt x="9386961" y="1010202"/>
                  <a:pt x="9338224" y="1010202"/>
                </a:cubicBezTo>
                <a:cubicBezTo>
                  <a:pt x="9240750" y="1010202"/>
                  <a:pt x="9167529" y="1018021"/>
                  <a:pt x="9106464" y="1029751"/>
                </a:cubicBezTo>
                <a:lnTo>
                  <a:pt x="9068214" y="1040109"/>
                </a:lnTo>
                <a:lnTo>
                  <a:pt x="9106341" y="1026794"/>
                </a:lnTo>
                <a:cubicBezTo>
                  <a:pt x="9167300" y="1011664"/>
                  <a:pt x="9240570" y="1001491"/>
                  <a:pt x="9337825" y="1001491"/>
                </a:cubicBezTo>
                <a:cubicBezTo>
                  <a:pt x="9410316" y="1001491"/>
                  <a:pt x="9469367" y="1019439"/>
                  <a:pt x="9520036" y="1048605"/>
                </a:cubicBezTo>
                <a:close/>
                <a:moveTo>
                  <a:pt x="1417796" y="1053127"/>
                </a:moveTo>
                <a:lnTo>
                  <a:pt x="1358919" y="1027261"/>
                </a:lnTo>
                <a:cubicBezTo>
                  <a:pt x="1320761" y="1016405"/>
                  <a:pt x="1278067" y="1010202"/>
                  <a:pt x="1229330" y="1010202"/>
                </a:cubicBezTo>
                <a:cubicBezTo>
                  <a:pt x="1131855" y="1010202"/>
                  <a:pt x="1058635" y="1018021"/>
                  <a:pt x="997570" y="1029751"/>
                </a:cubicBezTo>
                <a:lnTo>
                  <a:pt x="959323" y="1040108"/>
                </a:lnTo>
                <a:lnTo>
                  <a:pt x="997447" y="1026794"/>
                </a:lnTo>
                <a:cubicBezTo>
                  <a:pt x="1058406" y="1011664"/>
                  <a:pt x="1131676" y="1001491"/>
                  <a:pt x="1228931" y="1001491"/>
                </a:cubicBezTo>
                <a:cubicBezTo>
                  <a:pt x="1301422" y="1001491"/>
                  <a:pt x="1360472" y="1019439"/>
                  <a:pt x="1411141" y="1048605"/>
                </a:cubicBezTo>
                <a:close/>
                <a:moveTo>
                  <a:pt x="5472246" y="1053128"/>
                </a:moveTo>
                <a:lnTo>
                  <a:pt x="5413367" y="1027261"/>
                </a:lnTo>
                <a:cubicBezTo>
                  <a:pt x="5375209" y="1016405"/>
                  <a:pt x="5332515" y="1010202"/>
                  <a:pt x="5283778" y="1010202"/>
                </a:cubicBezTo>
                <a:cubicBezTo>
                  <a:pt x="5186305" y="1010202"/>
                  <a:pt x="5113083" y="1018021"/>
                  <a:pt x="5052017" y="1029751"/>
                </a:cubicBezTo>
                <a:lnTo>
                  <a:pt x="5013768" y="1040109"/>
                </a:lnTo>
                <a:lnTo>
                  <a:pt x="5051894" y="1026794"/>
                </a:lnTo>
                <a:cubicBezTo>
                  <a:pt x="5112853" y="1011664"/>
                  <a:pt x="5186123" y="1001491"/>
                  <a:pt x="5283378" y="1001491"/>
                </a:cubicBezTo>
                <a:cubicBezTo>
                  <a:pt x="5355870" y="1001491"/>
                  <a:pt x="5414920" y="1019439"/>
                  <a:pt x="5465589" y="1048605"/>
                </a:cubicBezTo>
                <a:close/>
                <a:moveTo>
                  <a:pt x="11138659" y="1053556"/>
                </a:moveTo>
                <a:lnTo>
                  <a:pt x="11040201" y="1048670"/>
                </a:lnTo>
                <a:cubicBezTo>
                  <a:pt x="10968666" y="1046495"/>
                  <a:pt x="10907291" y="1046089"/>
                  <a:pt x="10853414" y="1046992"/>
                </a:cubicBezTo>
                <a:lnTo>
                  <a:pt x="10744873" y="1051718"/>
                </a:lnTo>
                <a:lnTo>
                  <a:pt x="10768851" y="1047173"/>
                </a:lnTo>
                <a:cubicBezTo>
                  <a:pt x="10806757" y="1042519"/>
                  <a:pt x="10849163" y="1039860"/>
                  <a:pt x="10897570" y="1039860"/>
                </a:cubicBezTo>
                <a:cubicBezTo>
                  <a:pt x="10994385" y="1039860"/>
                  <a:pt x="11067240" y="1044642"/>
                  <a:pt x="11128138" y="1051814"/>
                </a:cubicBezTo>
                <a:close/>
                <a:moveTo>
                  <a:pt x="7084211" y="1053556"/>
                </a:moveTo>
                <a:lnTo>
                  <a:pt x="6985754" y="1048670"/>
                </a:lnTo>
                <a:cubicBezTo>
                  <a:pt x="6914219" y="1046495"/>
                  <a:pt x="6852844" y="1046089"/>
                  <a:pt x="6798967" y="1046992"/>
                </a:cubicBezTo>
                <a:lnTo>
                  <a:pt x="6690425" y="1051718"/>
                </a:lnTo>
                <a:lnTo>
                  <a:pt x="6714403" y="1047173"/>
                </a:lnTo>
                <a:cubicBezTo>
                  <a:pt x="6752310" y="1042519"/>
                  <a:pt x="6794715" y="1039860"/>
                  <a:pt x="6843122" y="1039860"/>
                </a:cubicBezTo>
                <a:cubicBezTo>
                  <a:pt x="6939937" y="1039860"/>
                  <a:pt x="7012792" y="1044642"/>
                  <a:pt x="7073690" y="1051814"/>
                </a:cubicBezTo>
                <a:close/>
                <a:moveTo>
                  <a:pt x="3029764" y="1053556"/>
                </a:moveTo>
                <a:lnTo>
                  <a:pt x="2931308" y="1048670"/>
                </a:lnTo>
                <a:cubicBezTo>
                  <a:pt x="2859773" y="1046495"/>
                  <a:pt x="2798398" y="1046089"/>
                  <a:pt x="2744521" y="1046992"/>
                </a:cubicBezTo>
                <a:lnTo>
                  <a:pt x="2635977" y="1051718"/>
                </a:lnTo>
                <a:lnTo>
                  <a:pt x="2659956" y="1047173"/>
                </a:lnTo>
                <a:cubicBezTo>
                  <a:pt x="2697862" y="1042519"/>
                  <a:pt x="2740267" y="1039860"/>
                  <a:pt x="2788674" y="1039860"/>
                </a:cubicBezTo>
                <a:cubicBezTo>
                  <a:pt x="2885489" y="1039860"/>
                  <a:pt x="2958345" y="1044642"/>
                  <a:pt x="3019242" y="1051814"/>
                </a:cubicBezTo>
                <a:close/>
                <a:moveTo>
                  <a:pt x="10707547" y="1053572"/>
                </a:moveTo>
                <a:lnTo>
                  <a:pt x="10714848" y="1048605"/>
                </a:lnTo>
                <a:cubicBezTo>
                  <a:pt x="10765482" y="1019439"/>
                  <a:pt x="10824560" y="1001491"/>
                  <a:pt x="10897171" y="1001491"/>
                </a:cubicBezTo>
                <a:cubicBezTo>
                  <a:pt x="10993986" y="1001491"/>
                  <a:pt x="11066822" y="1015836"/>
                  <a:pt x="11127694" y="1037354"/>
                </a:cubicBezTo>
                <a:lnTo>
                  <a:pt x="11131380" y="1038970"/>
                </a:lnTo>
                <a:lnTo>
                  <a:pt x="11128809" y="1038095"/>
                </a:lnTo>
                <a:cubicBezTo>
                  <a:pt x="11067751" y="1021359"/>
                  <a:pt x="10994666" y="1010202"/>
                  <a:pt x="10897571" y="1010202"/>
                </a:cubicBezTo>
                <a:cubicBezTo>
                  <a:pt x="10848894" y="1010202"/>
                  <a:pt x="10806265" y="1016405"/>
                  <a:pt x="10768177" y="1027261"/>
                </a:cubicBezTo>
                <a:lnTo>
                  <a:pt x="10708670" y="1053460"/>
                </a:lnTo>
                <a:close/>
                <a:moveTo>
                  <a:pt x="6653100" y="1053572"/>
                </a:moveTo>
                <a:lnTo>
                  <a:pt x="6660401" y="1048605"/>
                </a:lnTo>
                <a:cubicBezTo>
                  <a:pt x="6711035" y="1019439"/>
                  <a:pt x="6770113" y="1001491"/>
                  <a:pt x="6842724" y="1001491"/>
                </a:cubicBezTo>
                <a:cubicBezTo>
                  <a:pt x="6939539" y="1001491"/>
                  <a:pt x="7012374" y="1015836"/>
                  <a:pt x="7073247" y="1037354"/>
                </a:cubicBezTo>
                <a:lnTo>
                  <a:pt x="7076934" y="1038971"/>
                </a:lnTo>
                <a:lnTo>
                  <a:pt x="7074361" y="1038095"/>
                </a:lnTo>
                <a:cubicBezTo>
                  <a:pt x="7013303" y="1021359"/>
                  <a:pt x="6940218" y="1010202"/>
                  <a:pt x="6843123" y="1010202"/>
                </a:cubicBezTo>
                <a:cubicBezTo>
                  <a:pt x="6794446" y="1010202"/>
                  <a:pt x="6751817" y="1016405"/>
                  <a:pt x="6713729" y="1027261"/>
                </a:cubicBezTo>
                <a:lnTo>
                  <a:pt x="6654223" y="1053460"/>
                </a:lnTo>
                <a:close/>
                <a:moveTo>
                  <a:pt x="2598652" y="1053572"/>
                </a:moveTo>
                <a:lnTo>
                  <a:pt x="2605954" y="1048605"/>
                </a:lnTo>
                <a:cubicBezTo>
                  <a:pt x="2656588" y="1019439"/>
                  <a:pt x="2715666" y="1001491"/>
                  <a:pt x="2788277" y="1001491"/>
                </a:cubicBezTo>
                <a:cubicBezTo>
                  <a:pt x="2885091" y="1001491"/>
                  <a:pt x="2957927" y="1015836"/>
                  <a:pt x="3018800" y="1037354"/>
                </a:cubicBezTo>
                <a:lnTo>
                  <a:pt x="3022489" y="1038971"/>
                </a:lnTo>
                <a:lnTo>
                  <a:pt x="3019913" y="1038095"/>
                </a:lnTo>
                <a:cubicBezTo>
                  <a:pt x="2958856" y="1021359"/>
                  <a:pt x="2885770" y="1010202"/>
                  <a:pt x="2788676" y="1010202"/>
                </a:cubicBezTo>
                <a:cubicBezTo>
                  <a:pt x="2739998" y="1010202"/>
                  <a:pt x="2697370" y="1016405"/>
                  <a:pt x="2659282" y="1027261"/>
                </a:cubicBezTo>
                <a:lnTo>
                  <a:pt x="2599774" y="1053460"/>
                </a:lnTo>
                <a:close/>
                <a:moveTo>
                  <a:pt x="1463592" y="1054090"/>
                </a:moveTo>
                <a:lnTo>
                  <a:pt x="1544906" y="1027764"/>
                </a:lnTo>
                <a:cubicBezTo>
                  <a:pt x="1675132" y="977923"/>
                  <a:pt x="1767644" y="911469"/>
                  <a:pt x="2009680" y="911469"/>
                </a:cubicBezTo>
                <a:cubicBezTo>
                  <a:pt x="2251717" y="911469"/>
                  <a:pt x="2343730" y="977923"/>
                  <a:pt x="2473561" y="1027764"/>
                </a:cubicBezTo>
                <a:lnTo>
                  <a:pt x="2552060" y="1053245"/>
                </a:lnTo>
                <a:lnTo>
                  <a:pt x="2399661" y="1036264"/>
                </a:lnTo>
                <a:cubicBezTo>
                  <a:pt x="2270328" y="1017017"/>
                  <a:pt x="2139926" y="1007393"/>
                  <a:pt x="2009524" y="1007393"/>
                </a:cubicBezTo>
                <a:cubicBezTo>
                  <a:pt x="1879122" y="1007393"/>
                  <a:pt x="1748720" y="1017017"/>
                  <a:pt x="1619388" y="1036264"/>
                </a:cubicBezTo>
                <a:close/>
                <a:moveTo>
                  <a:pt x="9498591" y="1054323"/>
                </a:moveTo>
                <a:lnTo>
                  <a:pt x="9338225" y="1048174"/>
                </a:lnTo>
                <a:cubicBezTo>
                  <a:pt x="9247941" y="1048174"/>
                  <a:pt x="9172921" y="1049441"/>
                  <a:pt x="9106008" y="1051306"/>
                </a:cubicBezTo>
                <a:lnTo>
                  <a:pt x="9064916" y="1052808"/>
                </a:lnTo>
                <a:lnTo>
                  <a:pt x="9092142" y="1049571"/>
                </a:lnTo>
                <a:cubicBezTo>
                  <a:pt x="9225156" y="1036531"/>
                  <a:pt x="9327652" y="1035128"/>
                  <a:pt x="9410192" y="1041227"/>
                </a:cubicBezTo>
                <a:close/>
                <a:moveTo>
                  <a:pt x="5444144" y="1054323"/>
                </a:moveTo>
                <a:lnTo>
                  <a:pt x="5283779" y="1048174"/>
                </a:lnTo>
                <a:cubicBezTo>
                  <a:pt x="5193495" y="1048174"/>
                  <a:pt x="5118475" y="1049441"/>
                  <a:pt x="5051562" y="1051306"/>
                </a:cubicBezTo>
                <a:lnTo>
                  <a:pt x="5010470" y="1052808"/>
                </a:lnTo>
                <a:lnTo>
                  <a:pt x="5037696" y="1049571"/>
                </a:lnTo>
                <a:cubicBezTo>
                  <a:pt x="5170709" y="1036531"/>
                  <a:pt x="5273205" y="1035128"/>
                  <a:pt x="5355745" y="1041227"/>
                </a:cubicBezTo>
                <a:close/>
                <a:moveTo>
                  <a:pt x="1389696" y="1054323"/>
                </a:moveTo>
                <a:lnTo>
                  <a:pt x="1229331" y="1048174"/>
                </a:lnTo>
                <a:lnTo>
                  <a:pt x="954754" y="1052959"/>
                </a:lnTo>
                <a:lnTo>
                  <a:pt x="983248" y="1049571"/>
                </a:lnTo>
                <a:cubicBezTo>
                  <a:pt x="1116261" y="1036531"/>
                  <a:pt x="1218757" y="1035128"/>
                  <a:pt x="1301297" y="1041227"/>
                </a:cubicBezTo>
                <a:close/>
                <a:moveTo>
                  <a:pt x="9570821" y="1054629"/>
                </a:moveTo>
                <a:lnTo>
                  <a:pt x="9653802" y="1027764"/>
                </a:lnTo>
                <a:cubicBezTo>
                  <a:pt x="9784027" y="977923"/>
                  <a:pt x="9876540" y="911469"/>
                  <a:pt x="10118576" y="911469"/>
                </a:cubicBezTo>
                <a:cubicBezTo>
                  <a:pt x="10360612" y="911469"/>
                  <a:pt x="10452625" y="977923"/>
                  <a:pt x="10582456" y="1027764"/>
                </a:cubicBezTo>
                <a:lnTo>
                  <a:pt x="10660964" y="1053247"/>
                </a:lnTo>
                <a:lnTo>
                  <a:pt x="10508554" y="1036264"/>
                </a:lnTo>
                <a:cubicBezTo>
                  <a:pt x="10249889" y="997769"/>
                  <a:pt x="9986947" y="997769"/>
                  <a:pt x="9728282" y="1036264"/>
                </a:cubicBezTo>
                <a:cubicBezTo>
                  <a:pt x="9674619" y="1044064"/>
                  <a:pt x="9624098" y="1049963"/>
                  <a:pt x="9575495" y="1054335"/>
                </a:cubicBezTo>
                <a:close/>
                <a:moveTo>
                  <a:pt x="5516373" y="1054629"/>
                </a:moveTo>
                <a:lnTo>
                  <a:pt x="5599355" y="1027764"/>
                </a:lnTo>
                <a:cubicBezTo>
                  <a:pt x="5729580" y="977923"/>
                  <a:pt x="5822092" y="911469"/>
                  <a:pt x="6064128" y="911469"/>
                </a:cubicBezTo>
                <a:cubicBezTo>
                  <a:pt x="6306165" y="911469"/>
                  <a:pt x="6398177" y="977923"/>
                  <a:pt x="6528008" y="1027764"/>
                </a:cubicBezTo>
                <a:lnTo>
                  <a:pt x="6606511" y="1053246"/>
                </a:lnTo>
                <a:lnTo>
                  <a:pt x="6454106" y="1036264"/>
                </a:lnTo>
                <a:cubicBezTo>
                  <a:pt x="6195441" y="997769"/>
                  <a:pt x="5932500" y="997769"/>
                  <a:pt x="5673834" y="1036264"/>
                </a:cubicBezTo>
                <a:cubicBezTo>
                  <a:pt x="5620173" y="1044064"/>
                  <a:pt x="5569650" y="1049963"/>
                  <a:pt x="5521048" y="1054335"/>
                </a:cubicBezTo>
                <a:close/>
                <a:moveTo>
                  <a:pt x="12139049" y="1056141"/>
                </a:moveTo>
                <a:lnTo>
                  <a:pt x="12067980" y="1051854"/>
                </a:lnTo>
                <a:cubicBezTo>
                  <a:pt x="11879987" y="1039582"/>
                  <a:pt x="11722604" y="1037438"/>
                  <a:pt x="11583755" y="1039884"/>
                </a:cubicBezTo>
                <a:lnTo>
                  <a:pt x="11216007" y="1055231"/>
                </a:lnTo>
                <a:lnTo>
                  <a:pt x="11287866" y="1043299"/>
                </a:lnTo>
                <a:cubicBezTo>
                  <a:pt x="11629995" y="976204"/>
                  <a:pt x="11889289" y="1010156"/>
                  <a:pt x="12048347" y="1039151"/>
                </a:cubicBezTo>
                <a:close/>
                <a:moveTo>
                  <a:pt x="4030158" y="1056142"/>
                </a:moveTo>
                <a:lnTo>
                  <a:pt x="3959086" y="1051854"/>
                </a:lnTo>
                <a:cubicBezTo>
                  <a:pt x="3771093" y="1039582"/>
                  <a:pt x="3613710" y="1037438"/>
                  <a:pt x="3474862" y="1039884"/>
                </a:cubicBezTo>
                <a:lnTo>
                  <a:pt x="3107111" y="1055232"/>
                </a:lnTo>
                <a:lnTo>
                  <a:pt x="3178970" y="1043299"/>
                </a:lnTo>
                <a:cubicBezTo>
                  <a:pt x="3521099" y="976204"/>
                  <a:pt x="3780394" y="1010156"/>
                  <a:pt x="3939451" y="1039150"/>
                </a:cubicBezTo>
                <a:close/>
                <a:moveTo>
                  <a:pt x="8084609" y="1056143"/>
                </a:moveTo>
                <a:lnTo>
                  <a:pt x="8013532" y="1051854"/>
                </a:lnTo>
                <a:cubicBezTo>
                  <a:pt x="7825539" y="1039582"/>
                  <a:pt x="7668156" y="1037438"/>
                  <a:pt x="7529307" y="1039884"/>
                </a:cubicBezTo>
                <a:lnTo>
                  <a:pt x="7161560" y="1055231"/>
                </a:lnTo>
                <a:lnTo>
                  <a:pt x="7233418" y="1043299"/>
                </a:lnTo>
                <a:cubicBezTo>
                  <a:pt x="7575547" y="976204"/>
                  <a:pt x="7834842" y="1010156"/>
                  <a:pt x="7993899" y="1039150"/>
                </a:cubicBezTo>
                <a:close/>
                <a:moveTo>
                  <a:pt x="4120851" y="1056353"/>
                </a:moveTo>
                <a:lnTo>
                  <a:pt x="4115992" y="1056220"/>
                </a:lnTo>
                <a:lnTo>
                  <a:pt x="4290929" y="1037676"/>
                </a:lnTo>
                <a:cubicBezTo>
                  <a:pt x="4533577" y="1018074"/>
                  <a:pt x="4675584" y="1029053"/>
                  <a:pt x="4810031" y="1044932"/>
                </a:cubicBezTo>
                <a:lnTo>
                  <a:pt x="4903438" y="1055857"/>
                </a:lnTo>
                <a:lnTo>
                  <a:pt x="4783254" y="1051860"/>
                </a:lnTo>
                <a:cubicBezTo>
                  <a:pt x="4663354" y="1048663"/>
                  <a:pt x="4526700" y="1046803"/>
                  <a:pt x="4363517" y="1049258"/>
                </a:cubicBezTo>
                <a:close/>
                <a:moveTo>
                  <a:pt x="8175301" y="1056353"/>
                </a:moveTo>
                <a:lnTo>
                  <a:pt x="8170444" y="1056220"/>
                </a:lnTo>
                <a:lnTo>
                  <a:pt x="8345376" y="1037676"/>
                </a:lnTo>
                <a:cubicBezTo>
                  <a:pt x="8588024" y="1018074"/>
                  <a:pt x="8730031" y="1029053"/>
                  <a:pt x="8864478" y="1044932"/>
                </a:cubicBezTo>
                <a:lnTo>
                  <a:pt x="8957890" y="1055858"/>
                </a:lnTo>
                <a:lnTo>
                  <a:pt x="8837700" y="1051860"/>
                </a:lnTo>
                <a:cubicBezTo>
                  <a:pt x="8717800" y="1048663"/>
                  <a:pt x="8581146" y="1046803"/>
                  <a:pt x="8417964" y="1049258"/>
                </a:cubicBezTo>
                <a:close/>
                <a:moveTo>
                  <a:pt x="850028" y="1056552"/>
                </a:moveTo>
                <a:lnTo>
                  <a:pt x="564647" y="1048721"/>
                </a:lnTo>
                <a:cubicBezTo>
                  <a:pt x="486901" y="1047861"/>
                  <a:pt x="402316" y="1047855"/>
                  <a:pt x="309069" y="1049258"/>
                </a:cubicBezTo>
                <a:lnTo>
                  <a:pt x="66397" y="1056353"/>
                </a:lnTo>
                <a:lnTo>
                  <a:pt x="61552" y="1056220"/>
                </a:lnTo>
                <a:lnTo>
                  <a:pt x="236481" y="1037676"/>
                </a:lnTo>
                <a:cubicBezTo>
                  <a:pt x="444465" y="1020874"/>
                  <a:pt x="578508" y="1026540"/>
                  <a:pt x="697228" y="1038502"/>
                </a:cubicBezTo>
                <a:lnTo>
                  <a:pt x="850693" y="1056526"/>
                </a:lnTo>
                <a:close/>
                <a:moveTo>
                  <a:pt x="9434224" y="1063238"/>
                </a:moveTo>
                <a:cubicBezTo>
                  <a:pt x="9342252" y="1066614"/>
                  <a:pt x="9253071" y="1065367"/>
                  <a:pt x="9156908" y="1062478"/>
                </a:cubicBezTo>
                <a:lnTo>
                  <a:pt x="9039358" y="1058568"/>
                </a:lnTo>
                <a:lnTo>
                  <a:pt x="9156908" y="1054658"/>
                </a:lnTo>
                <a:cubicBezTo>
                  <a:pt x="9253071" y="1051769"/>
                  <a:pt x="9342252" y="1050522"/>
                  <a:pt x="9434224" y="1053898"/>
                </a:cubicBezTo>
                <a:lnTo>
                  <a:pt x="9508324" y="1058568"/>
                </a:lnTo>
                <a:close/>
                <a:moveTo>
                  <a:pt x="5379777" y="1063238"/>
                </a:moveTo>
                <a:cubicBezTo>
                  <a:pt x="5287805" y="1066614"/>
                  <a:pt x="5198624" y="1065367"/>
                  <a:pt x="5102461" y="1062478"/>
                </a:cubicBezTo>
                <a:lnTo>
                  <a:pt x="4984912" y="1058568"/>
                </a:lnTo>
                <a:lnTo>
                  <a:pt x="5102461" y="1054658"/>
                </a:lnTo>
                <a:cubicBezTo>
                  <a:pt x="5198624" y="1051769"/>
                  <a:pt x="5287805" y="1050522"/>
                  <a:pt x="5379777" y="1053898"/>
                </a:cubicBezTo>
                <a:lnTo>
                  <a:pt x="5453878" y="1058569"/>
                </a:lnTo>
                <a:close/>
                <a:moveTo>
                  <a:pt x="1128957" y="1064483"/>
                </a:moveTo>
                <a:cubicBezTo>
                  <a:pt x="1075831" y="1063507"/>
                  <a:pt x="1021336" y="1061717"/>
                  <a:pt x="963650" y="1059668"/>
                </a:cubicBezTo>
                <a:lnTo>
                  <a:pt x="923544" y="1058568"/>
                </a:lnTo>
                <a:lnTo>
                  <a:pt x="963650" y="1057468"/>
                </a:lnTo>
                <a:cubicBezTo>
                  <a:pt x="1079022" y="1053370"/>
                  <a:pt x="1181628" y="1050307"/>
                  <a:pt x="1286055" y="1052726"/>
                </a:cubicBezTo>
                <a:lnTo>
                  <a:pt x="1398623" y="1058568"/>
                </a:lnTo>
                <a:lnTo>
                  <a:pt x="1286055" y="1064410"/>
                </a:lnTo>
                <a:cubicBezTo>
                  <a:pt x="1233842" y="1065620"/>
                  <a:pt x="1182084" y="1065459"/>
                  <a:pt x="1128957" y="1064483"/>
                </a:cubicBezTo>
                <a:close/>
                <a:moveTo>
                  <a:pt x="10876488" y="1065322"/>
                </a:moveTo>
                <a:lnTo>
                  <a:pt x="10720469" y="1058568"/>
                </a:lnTo>
                <a:lnTo>
                  <a:pt x="10876488" y="1051814"/>
                </a:lnTo>
                <a:cubicBezTo>
                  <a:pt x="10932991" y="1051138"/>
                  <a:pt x="10988090" y="1052084"/>
                  <a:pt x="11043296" y="1053960"/>
                </a:cubicBezTo>
                <a:lnTo>
                  <a:pt x="11143190" y="1058568"/>
                </a:lnTo>
                <a:lnTo>
                  <a:pt x="11043296" y="1063176"/>
                </a:lnTo>
                <a:cubicBezTo>
                  <a:pt x="10988091" y="1065052"/>
                  <a:pt x="10932991" y="1065998"/>
                  <a:pt x="10876488" y="1065322"/>
                </a:cubicBezTo>
                <a:close/>
                <a:moveTo>
                  <a:pt x="6822040" y="1065322"/>
                </a:moveTo>
                <a:lnTo>
                  <a:pt x="6666021" y="1058568"/>
                </a:lnTo>
                <a:lnTo>
                  <a:pt x="6822041" y="1051814"/>
                </a:lnTo>
                <a:cubicBezTo>
                  <a:pt x="6878544" y="1051138"/>
                  <a:pt x="6933643" y="1052084"/>
                  <a:pt x="6988849" y="1053960"/>
                </a:cubicBezTo>
                <a:lnTo>
                  <a:pt x="7088743" y="1058568"/>
                </a:lnTo>
                <a:lnTo>
                  <a:pt x="6988849" y="1063176"/>
                </a:lnTo>
                <a:cubicBezTo>
                  <a:pt x="6933643" y="1065052"/>
                  <a:pt x="6878544" y="1065998"/>
                  <a:pt x="6822040" y="1065322"/>
                </a:cubicBezTo>
                <a:close/>
                <a:moveTo>
                  <a:pt x="2767595" y="1065322"/>
                </a:moveTo>
                <a:lnTo>
                  <a:pt x="2611574" y="1058568"/>
                </a:lnTo>
                <a:lnTo>
                  <a:pt x="2767594" y="1051814"/>
                </a:lnTo>
                <a:cubicBezTo>
                  <a:pt x="2824097" y="1051138"/>
                  <a:pt x="2879197" y="1052084"/>
                  <a:pt x="2934403" y="1053960"/>
                </a:cubicBezTo>
                <a:lnTo>
                  <a:pt x="3034295" y="1058568"/>
                </a:lnTo>
                <a:lnTo>
                  <a:pt x="2934403" y="1063176"/>
                </a:lnTo>
                <a:cubicBezTo>
                  <a:pt x="2879197" y="1065052"/>
                  <a:pt x="2824098" y="1065998"/>
                  <a:pt x="2767595" y="1065322"/>
                </a:cubicBezTo>
                <a:close/>
                <a:moveTo>
                  <a:pt x="8529423" y="1066083"/>
                </a:moveTo>
                <a:lnTo>
                  <a:pt x="8255913" y="1058568"/>
                </a:lnTo>
                <a:lnTo>
                  <a:pt x="8529423" y="1051053"/>
                </a:lnTo>
                <a:cubicBezTo>
                  <a:pt x="8612113" y="1050460"/>
                  <a:pt x="8681437" y="1051283"/>
                  <a:pt x="8744553" y="1052851"/>
                </a:cubicBezTo>
                <a:lnTo>
                  <a:pt x="8906823" y="1058568"/>
                </a:lnTo>
                <a:lnTo>
                  <a:pt x="8744553" y="1064285"/>
                </a:lnTo>
                <a:cubicBezTo>
                  <a:pt x="8681437" y="1065853"/>
                  <a:pt x="8612113" y="1066676"/>
                  <a:pt x="8529423" y="1066083"/>
                </a:cubicBezTo>
                <a:close/>
                <a:moveTo>
                  <a:pt x="4474976" y="1066083"/>
                </a:moveTo>
                <a:lnTo>
                  <a:pt x="4201467" y="1058568"/>
                </a:lnTo>
                <a:lnTo>
                  <a:pt x="4474977" y="1051053"/>
                </a:lnTo>
                <a:cubicBezTo>
                  <a:pt x="4557667" y="1050460"/>
                  <a:pt x="4626991" y="1051283"/>
                  <a:pt x="4690107" y="1052851"/>
                </a:cubicBezTo>
                <a:lnTo>
                  <a:pt x="4852376" y="1058568"/>
                </a:lnTo>
                <a:lnTo>
                  <a:pt x="4690107" y="1064285"/>
                </a:lnTo>
                <a:cubicBezTo>
                  <a:pt x="4626991" y="1065853"/>
                  <a:pt x="4557666" y="1066676"/>
                  <a:pt x="4474976" y="1066083"/>
                </a:cubicBezTo>
                <a:close/>
                <a:moveTo>
                  <a:pt x="420529" y="1066083"/>
                </a:moveTo>
                <a:lnTo>
                  <a:pt x="147022" y="1058568"/>
                </a:lnTo>
                <a:lnTo>
                  <a:pt x="420529" y="1051053"/>
                </a:lnTo>
                <a:cubicBezTo>
                  <a:pt x="530782" y="1050263"/>
                  <a:pt x="617274" y="1051989"/>
                  <a:pt x="696970" y="1054642"/>
                </a:cubicBezTo>
                <a:lnTo>
                  <a:pt x="798087" y="1058568"/>
                </a:lnTo>
                <a:lnTo>
                  <a:pt x="696970" y="1062494"/>
                </a:lnTo>
                <a:cubicBezTo>
                  <a:pt x="617274" y="1065147"/>
                  <a:pt x="530782" y="1066873"/>
                  <a:pt x="420529" y="1066083"/>
                </a:cubicBezTo>
                <a:close/>
                <a:moveTo>
                  <a:pt x="7536476" y="1073334"/>
                </a:moveTo>
                <a:cubicBezTo>
                  <a:pt x="7445152" y="1071948"/>
                  <a:pt x="7344365" y="1068221"/>
                  <a:pt x="7233500" y="1060966"/>
                </a:cubicBezTo>
                <a:lnTo>
                  <a:pt x="7185183" y="1058568"/>
                </a:lnTo>
                <a:lnTo>
                  <a:pt x="7233500" y="1056170"/>
                </a:lnTo>
                <a:cubicBezTo>
                  <a:pt x="7455230" y="1041660"/>
                  <a:pt x="7636647" y="1041261"/>
                  <a:pt x="7782678" y="1045488"/>
                </a:cubicBezTo>
                <a:lnTo>
                  <a:pt x="8040670" y="1058568"/>
                </a:lnTo>
                <a:lnTo>
                  <a:pt x="7782678" y="1071648"/>
                </a:lnTo>
                <a:cubicBezTo>
                  <a:pt x="7709663" y="1073762"/>
                  <a:pt x="7627801" y="1074719"/>
                  <a:pt x="7536476" y="1073334"/>
                </a:cubicBezTo>
                <a:close/>
                <a:moveTo>
                  <a:pt x="3482030" y="1073334"/>
                </a:moveTo>
                <a:cubicBezTo>
                  <a:pt x="3390706" y="1071948"/>
                  <a:pt x="3289919" y="1068221"/>
                  <a:pt x="3179054" y="1060966"/>
                </a:cubicBezTo>
                <a:lnTo>
                  <a:pt x="3130736" y="1058568"/>
                </a:lnTo>
                <a:lnTo>
                  <a:pt x="3179054" y="1056170"/>
                </a:lnTo>
                <a:cubicBezTo>
                  <a:pt x="3400785" y="1041660"/>
                  <a:pt x="3582201" y="1041261"/>
                  <a:pt x="3728233" y="1045488"/>
                </a:cubicBezTo>
                <a:lnTo>
                  <a:pt x="3986224" y="1058568"/>
                </a:lnTo>
                <a:lnTo>
                  <a:pt x="3728232" y="1071648"/>
                </a:lnTo>
                <a:cubicBezTo>
                  <a:pt x="3655217" y="1073762"/>
                  <a:pt x="3573355" y="1074719"/>
                  <a:pt x="3482030" y="1073334"/>
                </a:cubicBezTo>
                <a:close/>
                <a:moveTo>
                  <a:pt x="11590923" y="1073334"/>
                </a:moveTo>
                <a:cubicBezTo>
                  <a:pt x="11499599" y="1071949"/>
                  <a:pt x="11398812" y="1068221"/>
                  <a:pt x="11287947" y="1060966"/>
                </a:cubicBezTo>
                <a:lnTo>
                  <a:pt x="11239630" y="1058568"/>
                </a:lnTo>
                <a:lnTo>
                  <a:pt x="11287947" y="1056170"/>
                </a:lnTo>
                <a:cubicBezTo>
                  <a:pt x="11509677" y="1041660"/>
                  <a:pt x="11691094" y="1041260"/>
                  <a:pt x="11837126" y="1045488"/>
                </a:cubicBezTo>
                <a:lnTo>
                  <a:pt x="12095122" y="1058568"/>
                </a:lnTo>
                <a:lnTo>
                  <a:pt x="11837126" y="1071648"/>
                </a:lnTo>
                <a:cubicBezTo>
                  <a:pt x="11764110" y="1073762"/>
                  <a:pt x="11682248" y="1074719"/>
                  <a:pt x="11590923" y="1073334"/>
                </a:cubicBezTo>
                <a:close/>
                <a:moveTo>
                  <a:pt x="9215375" y="1076879"/>
                </a:moveTo>
                <a:cubicBezTo>
                  <a:pt x="9177427" y="1074965"/>
                  <a:pt x="9136480" y="1071912"/>
                  <a:pt x="9092142" y="1067565"/>
                </a:cubicBezTo>
                <a:lnTo>
                  <a:pt x="9064916" y="1064328"/>
                </a:lnTo>
                <a:lnTo>
                  <a:pt x="9106009" y="1065830"/>
                </a:lnTo>
                <a:cubicBezTo>
                  <a:pt x="9172921" y="1067695"/>
                  <a:pt x="9247941" y="1068962"/>
                  <a:pt x="9338225" y="1068962"/>
                </a:cubicBezTo>
                <a:lnTo>
                  <a:pt x="9498591" y="1062813"/>
                </a:lnTo>
                <a:lnTo>
                  <a:pt x="9410192" y="1075909"/>
                </a:lnTo>
                <a:cubicBezTo>
                  <a:pt x="9355165" y="1079975"/>
                  <a:pt x="9291269" y="1080707"/>
                  <a:pt x="9215375" y="1076879"/>
                </a:cubicBezTo>
                <a:close/>
                <a:moveTo>
                  <a:pt x="5160929" y="1076879"/>
                </a:moveTo>
                <a:cubicBezTo>
                  <a:pt x="5122980" y="1074965"/>
                  <a:pt x="5082033" y="1071912"/>
                  <a:pt x="5037696" y="1067565"/>
                </a:cubicBezTo>
                <a:lnTo>
                  <a:pt x="5010470" y="1064328"/>
                </a:lnTo>
                <a:lnTo>
                  <a:pt x="5051562" y="1065830"/>
                </a:lnTo>
                <a:cubicBezTo>
                  <a:pt x="5118475" y="1067695"/>
                  <a:pt x="5193493" y="1068962"/>
                  <a:pt x="5283778" y="1068962"/>
                </a:cubicBezTo>
                <a:lnTo>
                  <a:pt x="5444144" y="1062813"/>
                </a:lnTo>
                <a:lnTo>
                  <a:pt x="5355745" y="1075909"/>
                </a:lnTo>
                <a:cubicBezTo>
                  <a:pt x="5300719" y="1079975"/>
                  <a:pt x="5236823" y="1080707"/>
                  <a:pt x="5160929" y="1076879"/>
                </a:cubicBezTo>
                <a:close/>
                <a:moveTo>
                  <a:pt x="1106480" y="1076879"/>
                </a:moveTo>
                <a:cubicBezTo>
                  <a:pt x="1068532" y="1074965"/>
                  <a:pt x="1027585" y="1071912"/>
                  <a:pt x="983248" y="1067565"/>
                </a:cubicBezTo>
                <a:lnTo>
                  <a:pt x="954754" y="1064177"/>
                </a:lnTo>
                <a:lnTo>
                  <a:pt x="1229331" y="1068962"/>
                </a:lnTo>
                <a:lnTo>
                  <a:pt x="1389696" y="1062813"/>
                </a:lnTo>
                <a:lnTo>
                  <a:pt x="1301297" y="1075909"/>
                </a:lnTo>
                <a:cubicBezTo>
                  <a:pt x="1246271" y="1079975"/>
                  <a:pt x="1182374" y="1080707"/>
                  <a:pt x="1106480" y="1076879"/>
                </a:cubicBezTo>
                <a:close/>
                <a:moveTo>
                  <a:pt x="10897570" y="1077276"/>
                </a:moveTo>
                <a:cubicBezTo>
                  <a:pt x="10849163" y="1077276"/>
                  <a:pt x="10806757" y="1074617"/>
                  <a:pt x="10768851" y="1069963"/>
                </a:cubicBezTo>
                <a:lnTo>
                  <a:pt x="10744873" y="1065418"/>
                </a:lnTo>
                <a:lnTo>
                  <a:pt x="10853414" y="1070144"/>
                </a:lnTo>
                <a:cubicBezTo>
                  <a:pt x="10907291" y="1071047"/>
                  <a:pt x="10968666" y="1070641"/>
                  <a:pt x="11040201" y="1068466"/>
                </a:cubicBezTo>
                <a:lnTo>
                  <a:pt x="11138659" y="1063580"/>
                </a:lnTo>
                <a:lnTo>
                  <a:pt x="11128138" y="1065322"/>
                </a:lnTo>
                <a:cubicBezTo>
                  <a:pt x="11067240" y="1072494"/>
                  <a:pt x="10994385" y="1077276"/>
                  <a:pt x="10897570" y="1077276"/>
                </a:cubicBezTo>
                <a:close/>
                <a:moveTo>
                  <a:pt x="6843122" y="1077276"/>
                </a:moveTo>
                <a:cubicBezTo>
                  <a:pt x="6794715" y="1077276"/>
                  <a:pt x="6752310" y="1074617"/>
                  <a:pt x="6714404" y="1069963"/>
                </a:cubicBezTo>
                <a:lnTo>
                  <a:pt x="6690425" y="1065418"/>
                </a:lnTo>
                <a:lnTo>
                  <a:pt x="6798967" y="1070144"/>
                </a:lnTo>
                <a:cubicBezTo>
                  <a:pt x="6852844" y="1071047"/>
                  <a:pt x="6914219" y="1070641"/>
                  <a:pt x="6985754" y="1068466"/>
                </a:cubicBezTo>
                <a:lnTo>
                  <a:pt x="7084212" y="1063580"/>
                </a:lnTo>
                <a:lnTo>
                  <a:pt x="7073690" y="1065322"/>
                </a:lnTo>
                <a:cubicBezTo>
                  <a:pt x="7012792" y="1072494"/>
                  <a:pt x="6939937" y="1077276"/>
                  <a:pt x="6843122" y="1077276"/>
                </a:cubicBezTo>
                <a:close/>
                <a:moveTo>
                  <a:pt x="2788674" y="1077276"/>
                </a:moveTo>
                <a:cubicBezTo>
                  <a:pt x="2740267" y="1077276"/>
                  <a:pt x="2697862" y="1074617"/>
                  <a:pt x="2659956" y="1069963"/>
                </a:cubicBezTo>
                <a:lnTo>
                  <a:pt x="2635977" y="1065418"/>
                </a:lnTo>
                <a:lnTo>
                  <a:pt x="2744521" y="1070144"/>
                </a:lnTo>
                <a:cubicBezTo>
                  <a:pt x="2798398" y="1071047"/>
                  <a:pt x="2859773" y="1070641"/>
                  <a:pt x="2931308" y="1068466"/>
                </a:cubicBezTo>
                <a:lnTo>
                  <a:pt x="3029764" y="1063580"/>
                </a:lnTo>
                <a:lnTo>
                  <a:pt x="3019242" y="1065322"/>
                </a:lnTo>
                <a:cubicBezTo>
                  <a:pt x="2958345" y="1072494"/>
                  <a:pt x="2885489" y="1077276"/>
                  <a:pt x="2788674" y="1077276"/>
                </a:cubicBezTo>
                <a:close/>
                <a:moveTo>
                  <a:pt x="6611707" y="1081932"/>
                </a:moveTo>
                <a:lnTo>
                  <a:pt x="6612393" y="1081262"/>
                </a:lnTo>
                <a:lnTo>
                  <a:pt x="6613100" y="1080781"/>
                </a:lnTo>
                <a:close/>
                <a:moveTo>
                  <a:pt x="10666153" y="1081934"/>
                </a:moveTo>
                <a:lnTo>
                  <a:pt x="10666841" y="1081262"/>
                </a:lnTo>
                <a:lnTo>
                  <a:pt x="10667550" y="1080779"/>
                </a:lnTo>
                <a:close/>
                <a:moveTo>
                  <a:pt x="2557258" y="1081935"/>
                </a:moveTo>
                <a:lnTo>
                  <a:pt x="2557946" y="1081262"/>
                </a:lnTo>
                <a:lnTo>
                  <a:pt x="2558657" y="1080779"/>
                </a:lnTo>
                <a:close/>
                <a:moveTo>
                  <a:pt x="8645502" y="1089137"/>
                </a:moveTo>
                <a:cubicBezTo>
                  <a:pt x="8562864" y="1091417"/>
                  <a:pt x="8466700" y="1089261"/>
                  <a:pt x="8345376" y="1079460"/>
                </a:cubicBezTo>
                <a:lnTo>
                  <a:pt x="8170440" y="1060917"/>
                </a:lnTo>
                <a:lnTo>
                  <a:pt x="8175299" y="1060783"/>
                </a:lnTo>
                <a:lnTo>
                  <a:pt x="8417964" y="1067878"/>
                </a:lnTo>
                <a:cubicBezTo>
                  <a:pt x="8581146" y="1070333"/>
                  <a:pt x="8717800" y="1068473"/>
                  <a:pt x="8837700" y="1065276"/>
                </a:cubicBezTo>
                <a:lnTo>
                  <a:pt x="8957890" y="1061278"/>
                </a:lnTo>
                <a:lnTo>
                  <a:pt x="8864478" y="1072204"/>
                </a:lnTo>
                <a:cubicBezTo>
                  <a:pt x="8797254" y="1080143"/>
                  <a:pt x="8728141" y="1086858"/>
                  <a:pt x="8645502" y="1089137"/>
                </a:cubicBezTo>
                <a:close/>
                <a:moveTo>
                  <a:pt x="4591055" y="1089137"/>
                </a:moveTo>
                <a:cubicBezTo>
                  <a:pt x="4508417" y="1091417"/>
                  <a:pt x="4412253" y="1089261"/>
                  <a:pt x="4290929" y="1079460"/>
                </a:cubicBezTo>
                <a:lnTo>
                  <a:pt x="4115992" y="1060917"/>
                </a:lnTo>
                <a:lnTo>
                  <a:pt x="4120851" y="1060783"/>
                </a:lnTo>
                <a:lnTo>
                  <a:pt x="4363518" y="1067878"/>
                </a:lnTo>
                <a:cubicBezTo>
                  <a:pt x="4526699" y="1070333"/>
                  <a:pt x="4663354" y="1068473"/>
                  <a:pt x="4783253" y="1065276"/>
                </a:cubicBezTo>
                <a:lnTo>
                  <a:pt x="4903442" y="1061278"/>
                </a:lnTo>
                <a:lnTo>
                  <a:pt x="4810031" y="1072204"/>
                </a:lnTo>
                <a:cubicBezTo>
                  <a:pt x="4742807" y="1080143"/>
                  <a:pt x="4673694" y="1086858"/>
                  <a:pt x="4591055" y="1089137"/>
                </a:cubicBezTo>
                <a:close/>
                <a:moveTo>
                  <a:pt x="421989" y="1089372"/>
                </a:moveTo>
                <a:cubicBezTo>
                  <a:pt x="366921" y="1088165"/>
                  <a:pt x="305809" y="1085061"/>
                  <a:pt x="236481" y="1079460"/>
                </a:cubicBezTo>
                <a:lnTo>
                  <a:pt x="61553" y="1060917"/>
                </a:lnTo>
                <a:lnTo>
                  <a:pt x="66398" y="1060783"/>
                </a:lnTo>
                <a:lnTo>
                  <a:pt x="309069" y="1067878"/>
                </a:lnTo>
                <a:cubicBezTo>
                  <a:pt x="402316" y="1069281"/>
                  <a:pt x="486901" y="1069275"/>
                  <a:pt x="564647" y="1068415"/>
                </a:cubicBezTo>
                <a:lnTo>
                  <a:pt x="850027" y="1060585"/>
                </a:lnTo>
                <a:lnTo>
                  <a:pt x="850692" y="1060611"/>
                </a:lnTo>
                <a:lnTo>
                  <a:pt x="697228" y="1078634"/>
                </a:lnTo>
                <a:cubicBezTo>
                  <a:pt x="618081" y="1086609"/>
                  <a:pt x="532124" y="1091785"/>
                  <a:pt x="421989" y="1089372"/>
                </a:cubicBezTo>
                <a:close/>
                <a:moveTo>
                  <a:pt x="10897491" y="1089985"/>
                </a:moveTo>
                <a:cubicBezTo>
                  <a:pt x="10849084" y="1089985"/>
                  <a:pt x="10806681" y="1085553"/>
                  <a:pt x="10768779" y="1077797"/>
                </a:cubicBezTo>
                <a:lnTo>
                  <a:pt x="10741633" y="1069221"/>
                </a:lnTo>
                <a:lnTo>
                  <a:pt x="10768428" y="1074282"/>
                </a:lnTo>
                <a:cubicBezTo>
                  <a:pt x="10806456" y="1078934"/>
                  <a:pt x="10849003" y="1081592"/>
                  <a:pt x="10897570" y="1081592"/>
                </a:cubicBezTo>
                <a:lnTo>
                  <a:pt x="11129718" y="1069533"/>
                </a:lnTo>
                <a:lnTo>
                  <a:pt x="11128036" y="1069999"/>
                </a:lnTo>
                <a:cubicBezTo>
                  <a:pt x="11067151" y="1081991"/>
                  <a:pt x="10994306" y="1089985"/>
                  <a:pt x="10897491" y="1089985"/>
                </a:cubicBezTo>
                <a:close/>
                <a:moveTo>
                  <a:pt x="6843043" y="1089985"/>
                </a:moveTo>
                <a:cubicBezTo>
                  <a:pt x="6794636" y="1089985"/>
                  <a:pt x="6752233" y="1085553"/>
                  <a:pt x="6714331" y="1077797"/>
                </a:cubicBezTo>
                <a:lnTo>
                  <a:pt x="6687187" y="1069222"/>
                </a:lnTo>
                <a:lnTo>
                  <a:pt x="6713981" y="1074282"/>
                </a:lnTo>
                <a:cubicBezTo>
                  <a:pt x="6752009" y="1078934"/>
                  <a:pt x="6794555" y="1081592"/>
                  <a:pt x="6843122" y="1081592"/>
                </a:cubicBezTo>
                <a:lnTo>
                  <a:pt x="7075270" y="1069533"/>
                </a:lnTo>
                <a:lnTo>
                  <a:pt x="7073589" y="1069999"/>
                </a:lnTo>
                <a:cubicBezTo>
                  <a:pt x="7012704" y="1081991"/>
                  <a:pt x="6939858" y="1089985"/>
                  <a:pt x="6843043" y="1089985"/>
                </a:cubicBezTo>
                <a:close/>
                <a:moveTo>
                  <a:pt x="2788596" y="1089985"/>
                </a:moveTo>
                <a:cubicBezTo>
                  <a:pt x="2740188" y="1089985"/>
                  <a:pt x="2697786" y="1085553"/>
                  <a:pt x="2659884" y="1077797"/>
                </a:cubicBezTo>
                <a:lnTo>
                  <a:pt x="2632739" y="1069221"/>
                </a:lnTo>
                <a:lnTo>
                  <a:pt x="2659533" y="1074282"/>
                </a:lnTo>
                <a:cubicBezTo>
                  <a:pt x="2697561" y="1078934"/>
                  <a:pt x="2740107" y="1081592"/>
                  <a:pt x="2788674" y="1081592"/>
                </a:cubicBezTo>
                <a:lnTo>
                  <a:pt x="3020822" y="1069533"/>
                </a:lnTo>
                <a:lnTo>
                  <a:pt x="3019141" y="1069999"/>
                </a:lnTo>
                <a:cubicBezTo>
                  <a:pt x="2958256" y="1081991"/>
                  <a:pt x="2885410" y="1089985"/>
                  <a:pt x="2788596" y="1089985"/>
                </a:cubicBezTo>
                <a:close/>
                <a:moveTo>
                  <a:pt x="9320184" y="1093245"/>
                </a:moveTo>
                <a:cubicBezTo>
                  <a:pt x="9255534" y="1093970"/>
                  <a:pt x="9180506" y="1088126"/>
                  <a:pt x="9091995" y="1073678"/>
                </a:cubicBezTo>
                <a:lnTo>
                  <a:pt x="9065681" y="1068465"/>
                </a:lnTo>
                <a:lnTo>
                  <a:pt x="9072114" y="1069217"/>
                </a:lnTo>
                <a:cubicBezTo>
                  <a:pt x="9147193" y="1076397"/>
                  <a:pt x="9232018" y="1081592"/>
                  <a:pt x="9338224" y="1081592"/>
                </a:cubicBezTo>
                <a:cubicBezTo>
                  <a:pt x="9386801" y="1081592"/>
                  <a:pt x="9429376" y="1078934"/>
                  <a:pt x="9467447" y="1074282"/>
                </a:cubicBezTo>
                <a:lnTo>
                  <a:pt x="9506368" y="1066943"/>
                </a:lnTo>
                <a:lnTo>
                  <a:pt x="9486109" y="1073406"/>
                </a:lnTo>
                <a:cubicBezTo>
                  <a:pt x="9439108" y="1085228"/>
                  <a:pt x="9384834" y="1092520"/>
                  <a:pt x="9320184" y="1093245"/>
                </a:cubicBezTo>
                <a:close/>
                <a:moveTo>
                  <a:pt x="5265736" y="1093245"/>
                </a:moveTo>
                <a:cubicBezTo>
                  <a:pt x="5201087" y="1093970"/>
                  <a:pt x="5126059" y="1088126"/>
                  <a:pt x="5037547" y="1073678"/>
                </a:cubicBezTo>
                <a:lnTo>
                  <a:pt x="5011232" y="1068465"/>
                </a:lnTo>
                <a:lnTo>
                  <a:pt x="5017667" y="1069217"/>
                </a:lnTo>
                <a:cubicBezTo>
                  <a:pt x="5092746" y="1076397"/>
                  <a:pt x="5177571" y="1081592"/>
                  <a:pt x="5283776" y="1081592"/>
                </a:cubicBezTo>
                <a:cubicBezTo>
                  <a:pt x="5332354" y="1081592"/>
                  <a:pt x="5374928" y="1078934"/>
                  <a:pt x="5412999" y="1074282"/>
                </a:cubicBezTo>
                <a:lnTo>
                  <a:pt x="5451921" y="1066943"/>
                </a:lnTo>
                <a:lnTo>
                  <a:pt x="5431662" y="1073406"/>
                </a:lnTo>
                <a:cubicBezTo>
                  <a:pt x="5384660" y="1085228"/>
                  <a:pt x="5330387" y="1092520"/>
                  <a:pt x="5265736" y="1093245"/>
                </a:cubicBezTo>
                <a:close/>
                <a:moveTo>
                  <a:pt x="1211289" y="1093245"/>
                </a:moveTo>
                <a:cubicBezTo>
                  <a:pt x="1146638" y="1093970"/>
                  <a:pt x="1071610" y="1088126"/>
                  <a:pt x="983099" y="1073678"/>
                </a:cubicBezTo>
                <a:lnTo>
                  <a:pt x="953655" y="1067844"/>
                </a:lnTo>
                <a:lnTo>
                  <a:pt x="1066035" y="1077102"/>
                </a:lnTo>
                <a:cubicBezTo>
                  <a:pt x="1114932" y="1079896"/>
                  <a:pt x="1168639" y="1081592"/>
                  <a:pt x="1229328" y="1081592"/>
                </a:cubicBezTo>
                <a:cubicBezTo>
                  <a:pt x="1277905" y="1081592"/>
                  <a:pt x="1320480" y="1078934"/>
                  <a:pt x="1358551" y="1074282"/>
                </a:cubicBezTo>
                <a:lnTo>
                  <a:pt x="1397474" y="1066942"/>
                </a:lnTo>
                <a:lnTo>
                  <a:pt x="1377214" y="1073406"/>
                </a:lnTo>
                <a:cubicBezTo>
                  <a:pt x="1330212" y="1085228"/>
                  <a:pt x="1275939" y="1092520"/>
                  <a:pt x="1211289" y="1093245"/>
                </a:cubicBezTo>
                <a:close/>
                <a:moveTo>
                  <a:pt x="10897332" y="1102617"/>
                </a:moveTo>
                <a:cubicBezTo>
                  <a:pt x="10848925" y="1102617"/>
                  <a:pt x="10806539" y="1096413"/>
                  <a:pt x="10768666" y="1085555"/>
                </a:cubicBezTo>
                <a:lnTo>
                  <a:pt x="10742464" y="1073953"/>
                </a:lnTo>
                <a:lnTo>
                  <a:pt x="10768383" y="1082114"/>
                </a:lnTo>
                <a:cubicBezTo>
                  <a:pt x="10806422" y="1089870"/>
                  <a:pt x="10848983" y="1094302"/>
                  <a:pt x="10897570" y="1094302"/>
                </a:cubicBezTo>
                <a:cubicBezTo>
                  <a:pt x="10994784" y="1094302"/>
                  <a:pt x="11067885" y="1086333"/>
                  <a:pt x="11128915" y="1074369"/>
                </a:cubicBezTo>
                <a:lnTo>
                  <a:pt x="11129460" y="1074219"/>
                </a:lnTo>
                <a:lnTo>
                  <a:pt x="11127978" y="1074724"/>
                </a:lnTo>
                <a:cubicBezTo>
                  <a:pt x="11067037" y="1091460"/>
                  <a:pt x="10994146" y="1102617"/>
                  <a:pt x="10897332" y="1102617"/>
                </a:cubicBezTo>
                <a:close/>
                <a:moveTo>
                  <a:pt x="9337984" y="1102617"/>
                </a:moveTo>
                <a:cubicBezTo>
                  <a:pt x="9240690" y="1102617"/>
                  <a:pt x="9167379" y="1094663"/>
                  <a:pt x="9106391" y="1082871"/>
                </a:cubicBezTo>
                <a:lnTo>
                  <a:pt x="9072116" y="1073572"/>
                </a:lnTo>
                <a:lnTo>
                  <a:pt x="9107071" y="1080337"/>
                </a:lnTo>
                <a:cubicBezTo>
                  <a:pt x="9168039" y="1088716"/>
                  <a:pt x="9241070" y="1094302"/>
                  <a:pt x="9338224" y="1094302"/>
                </a:cubicBezTo>
                <a:cubicBezTo>
                  <a:pt x="9386801" y="1094302"/>
                  <a:pt x="9429376" y="1089870"/>
                  <a:pt x="9467447" y="1082114"/>
                </a:cubicBezTo>
                <a:lnTo>
                  <a:pt x="9492104" y="1074362"/>
                </a:lnTo>
                <a:lnTo>
                  <a:pt x="9466778" y="1085555"/>
                </a:lnTo>
                <a:cubicBezTo>
                  <a:pt x="9428850" y="1096413"/>
                  <a:pt x="9386421" y="1102617"/>
                  <a:pt x="9337984" y="1102617"/>
                </a:cubicBezTo>
                <a:close/>
                <a:moveTo>
                  <a:pt x="6842884" y="1102617"/>
                </a:moveTo>
                <a:cubicBezTo>
                  <a:pt x="6794477" y="1102617"/>
                  <a:pt x="6752092" y="1096413"/>
                  <a:pt x="6714218" y="1085555"/>
                </a:cubicBezTo>
                <a:lnTo>
                  <a:pt x="6688013" y="1073952"/>
                </a:lnTo>
                <a:lnTo>
                  <a:pt x="6713936" y="1082114"/>
                </a:lnTo>
                <a:cubicBezTo>
                  <a:pt x="6751975" y="1089870"/>
                  <a:pt x="6794536" y="1094302"/>
                  <a:pt x="6843123" y="1094302"/>
                </a:cubicBezTo>
                <a:cubicBezTo>
                  <a:pt x="6940337" y="1094302"/>
                  <a:pt x="7013438" y="1086333"/>
                  <a:pt x="7074468" y="1074369"/>
                </a:cubicBezTo>
                <a:lnTo>
                  <a:pt x="7075011" y="1074219"/>
                </a:lnTo>
                <a:lnTo>
                  <a:pt x="7073530" y="1074724"/>
                </a:lnTo>
                <a:cubicBezTo>
                  <a:pt x="7012589" y="1091460"/>
                  <a:pt x="6939698" y="1102617"/>
                  <a:pt x="6842884" y="1102617"/>
                </a:cubicBezTo>
                <a:close/>
                <a:moveTo>
                  <a:pt x="5283537" y="1102617"/>
                </a:moveTo>
                <a:cubicBezTo>
                  <a:pt x="5186243" y="1102617"/>
                  <a:pt x="5112932" y="1094663"/>
                  <a:pt x="5051945" y="1082871"/>
                </a:cubicBezTo>
                <a:lnTo>
                  <a:pt x="5017667" y="1073572"/>
                </a:lnTo>
                <a:lnTo>
                  <a:pt x="5052624" y="1080337"/>
                </a:lnTo>
                <a:cubicBezTo>
                  <a:pt x="5113592" y="1088716"/>
                  <a:pt x="5186623" y="1094302"/>
                  <a:pt x="5283778" y="1094302"/>
                </a:cubicBezTo>
                <a:cubicBezTo>
                  <a:pt x="5332355" y="1094302"/>
                  <a:pt x="5374929" y="1089870"/>
                  <a:pt x="5413001" y="1082114"/>
                </a:cubicBezTo>
                <a:lnTo>
                  <a:pt x="5437658" y="1074362"/>
                </a:lnTo>
                <a:lnTo>
                  <a:pt x="5412331" y="1085555"/>
                </a:lnTo>
                <a:cubicBezTo>
                  <a:pt x="5374403" y="1096413"/>
                  <a:pt x="5331975" y="1102617"/>
                  <a:pt x="5283537" y="1102617"/>
                </a:cubicBezTo>
                <a:close/>
                <a:moveTo>
                  <a:pt x="2788436" y="1102617"/>
                </a:moveTo>
                <a:cubicBezTo>
                  <a:pt x="2740029" y="1102617"/>
                  <a:pt x="2697644" y="1096413"/>
                  <a:pt x="2659771" y="1085555"/>
                </a:cubicBezTo>
                <a:lnTo>
                  <a:pt x="2633566" y="1073953"/>
                </a:lnTo>
                <a:lnTo>
                  <a:pt x="2659488" y="1082114"/>
                </a:lnTo>
                <a:cubicBezTo>
                  <a:pt x="2697527" y="1089870"/>
                  <a:pt x="2740088" y="1094302"/>
                  <a:pt x="2788676" y="1094302"/>
                </a:cubicBezTo>
                <a:cubicBezTo>
                  <a:pt x="2885890" y="1094302"/>
                  <a:pt x="2958990" y="1086333"/>
                  <a:pt x="3020020" y="1074369"/>
                </a:cubicBezTo>
                <a:lnTo>
                  <a:pt x="3020567" y="1074219"/>
                </a:lnTo>
                <a:lnTo>
                  <a:pt x="3019083" y="1074724"/>
                </a:lnTo>
                <a:cubicBezTo>
                  <a:pt x="2958142" y="1091460"/>
                  <a:pt x="2885251" y="1102617"/>
                  <a:pt x="2788436" y="1102617"/>
                </a:cubicBezTo>
                <a:close/>
                <a:moveTo>
                  <a:pt x="1229089" y="1102617"/>
                </a:moveTo>
                <a:cubicBezTo>
                  <a:pt x="1131795" y="1102617"/>
                  <a:pt x="1058485" y="1094663"/>
                  <a:pt x="997496" y="1082871"/>
                </a:cubicBezTo>
                <a:lnTo>
                  <a:pt x="963220" y="1073572"/>
                </a:lnTo>
                <a:lnTo>
                  <a:pt x="998176" y="1080337"/>
                </a:lnTo>
                <a:cubicBezTo>
                  <a:pt x="1059144" y="1088716"/>
                  <a:pt x="1132175" y="1094302"/>
                  <a:pt x="1229329" y="1094302"/>
                </a:cubicBezTo>
                <a:cubicBezTo>
                  <a:pt x="1277906" y="1094302"/>
                  <a:pt x="1320482" y="1089870"/>
                  <a:pt x="1358552" y="1082114"/>
                </a:cubicBezTo>
                <a:lnTo>
                  <a:pt x="1383209" y="1074362"/>
                </a:lnTo>
                <a:lnTo>
                  <a:pt x="1357883" y="1085555"/>
                </a:lnTo>
                <a:cubicBezTo>
                  <a:pt x="1319956" y="1096413"/>
                  <a:pt x="1277527" y="1102617"/>
                  <a:pt x="1229089" y="1102617"/>
                </a:cubicBezTo>
                <a:close/>
                <a:moveTo>
                  <a:pt x="10118577" y="1104936"/>
                </a:moveTo>
                <a:cubicBezTo>
                  <a:pt x="9973055" y="1104936"/>
                  <a:pt x="9881587" y="1096954"/>
                  <a:pt x="9803603" y="1086976"/>
                </a:cubicBezTo>
                <a:lnTo>
                  <a:pt x="9581457" y="1058568"/>
                </a:lnTo>
                <a:lnTo>
                  <a:pt x="9803603" y="1030160"/>
                </a:lnTo>
                <a:cubicBezTo>
                  <a:pt x="9881587" y="1020182"/>
                  <a:pt x="9973055" y="1012200"/>
                  <a:pt x="10118577" y="1012200"/>
                </a:cubicBezTo>
                <a:cubicBezTo>
                  <a:pt x="10357416" y="1012200"/>
                  <a:pt x="10460726" y="1035545"/>
                  <a:pt x="10598843" y="1052713"/>
                </a:cubicBezTo>
                <a:lnTo>
                  <a:pt x="10657495" y="1058568"/>
                </a:lnTo>
                <a:lnTo>
                  <a:pt x="10598843" y="1064423"/>
                </a:lnTo>
                <a:cubicBezTo>
                  <a:pt x="10460726" y="1081591"/>
                  <a:pt x="10357416" y="1104936"/>
                  <a:pt x="10118577" y="1104936"/>
                </a:cubicBezTo>
                <a:close/>
                <a:moveTo>
                  <a:pt x="6064131" y="1104936"/>
                </a:moveTo>
                <a:cubicBezTo>
                  <a:pt x="5918609" y="1104936"/>
                  <a:pt x="5827141" y="1096954"/>
                  <a:pt x="5749157" y="1086976"/>
                </a:cubicBezTo>
                <a:lnTo>
                  <a:pt x="5527011" y="1058568"/>
                </a:lnTo>
                <a:lnTo>
                  <a:pt x="5749157" y="1030160"/>
                </a:lnTo>
                <a:cubicBezTo>
                  <a:pt x="5827141" y="1020182"/>
                  <a:pt x="5918609" y="1012200"/>
                  <a:pt x="6064131" y="1012200"/>
                </a:cubicBezTo>
                <a:cubicBezTo>
                  <a:pt x="6302969" y="1012200"/>
                  <a:pt x="6406279" y="1035545"/>
                  <a:pt x="6544395" y="1052713"/>
                </a:cubicBezTo>
                <a:lnTo>
                  <a:pt x="6603048" y="1058568"/>
                </a:lnTo>
                <a:lnTo>
                  <a:pt x="6544395" y="1064423"/>
                </a:lnTo>
                <a:cubicBezTo>
                  <a:pt x="6406279" y="1081591"/>
                  <a:pt x="6302969" y="1104936"/>
                  <a:pt x="6064131" y="1104936"/>
                </a:cubicBezTo>
                <a:close/>
                <a:moveTo>
                  <a:pt x="2009684" y="1104936"/>
                </a:moveTo>
                <a:cubicBezTo>
                  <a:pt x="1864162" y="1104936"/>
                  <a:pt x="1772694" y="1096954"/>
                  <a:pt x="1694710" y="1086976"/>
                </a:cubicBezTo>
                <a:lnTo>
                  <a:pt x="1472563" y="1058568"/>
                </a:lnTo>
                <a:lnTo>
                  <a:pt x="1694710" y="1030160"/>
                </a:lnTo>
                <a:cubicBezTo>
                  <a:pt x="1772694" y="1020182"/>
                  <a:pt x="1864162" y="1012200"/>
                  <a:pt x="2009684" y="1012200"/>
                </a:cubicBezTo>
                <a:cubicBezTo>
                  <a:pt x="2248523" y="1012200"/>
                  <a:pt x="2351832" y="1035545"/>
                  <a:pt x="2489949" y="1052713"/>
                </a:cubicBezTo>
                <a:lnTo>
                  <a:pt x="2548602" y="1058568"/>
                </a:lnTo>
                <a:lnTo>
                  <a:pt x="2489949" y="1064423"/>
                </a:lnTo>
                <a:cubicBezTo>
                  <a:pt x="2351833" y="1081591"/>
                  <a:pt x="2248522" y="1104936"/>
                  <a:pt x="2009684" y="1104936"/>
                </a:cubicBezTo>
                <a:close/>
                <a:moveTo>
                  <a:pt x="11736758" y="1111945"/>
                </a:moveTo>
                <a:cubicBezTo>
                  <a:pt x="11609286" y="1115671"/>
                  <a:pt x="11458931" y="1107384"/>
                  <a:pt x="11287866" y="1073837"/>
                </a:cubicBezTo>
                <a:lnTo>
                  <a:pt x="11216007" y="1061905"/>
                </a:lnTo>
                <a:lnTo>
                  <a:pt x="11583755" y="1077252"/>
                </a:lnTo>
                <a:cubicBezTo>
                  <a:pt x="11722604" y="1079698"/>
                  <a:pt x="11879987" y="1077554"/>
                  <a:pt x="12067980" y="1065282"/>
                </a:cubicBezTo>
                <a:lnTo>
                  <a:pt x="12139049" y="1060995"/>
                </a:lnTo>
                <a:lnTo>
                  <a:pt x="12048347" y="1077985"/>
                </a:lnTo>
                <a:cubicBezTo>
                  <a:pt x="11968818" y="1092483"/>
                  <a:pt x="11864230" y="1108219"/>
                  <a:pt x="11736758" y="1111945"/>
                </a:cubicBezTo>
                <a:close/>
                <a:moveTo>
                  <a:pt x="7682311" y="1111945"/>
                </a:moveTo>
                <a:cubicBezTo>
                  <a:pt x="7554839" y="1115671"/>
                  <a:pt x="7404483" y="1107384"/>
                  <a:pt x="7233418" y="1073837"/>
                </a:cubicBezTo>
                <a:lnTo>
                  <a:pt x="7161559" y="1061905"/>
                </a:lnTo>
                <a:lnTo>
                  <a:pt x="7529308" y="1077252"/>
                </a:lnTo>
                <a:cubicBezTo>
                  <a:pt x="7668156" y="1079698"/>
                  <a:pt x="7825540" y="1077554"/>
                  <a:pt x="8013532" y="1065282"/>
                </a:cubicBezTo>
                <a:lnTo>
                  <a:pt x="8084609" y="1060993"/>
                </a:lnTo>
                <a:lnTo>
                  <a:pt x="7993899" y="1077986"/>
                </a:lnTo>
                <a:cubicBezTo>
                  <a:pt x="7914371" y="1092483"/>
                  <a:pt x="7809783" y="1108219"/>
                  <a:pt x="7682311" y="1111945"/>
                </a:cubicBezTo>
                <a:close/>
                <a:moveTo>
                  <a:pt x="3627863" y="1111945"/>
                </a:moveTo>
                <a:cubicBezTo>
                  <a:pt x="3500391" y="1115671"/>
                  <a:pt x="3350035" y="1107384"/>
                  <a:pt x="3178970" y="1073837"/>
                </a:cubicBezTo>
                <a:lnTo>
                  <a:pt x="3107111" y="1061904"/>
                </a:lnTo>
                <a:lnTo>
                  <a:pt x="3474862" y="1077252"/>
                </a:lnTo>
                <a:cubicBezTo>
                  <a:pt x="3613710" y="1079698"/>
                  <a:pt x="3771094" y="1077554"/>
                  <a:pt x="3959087" y="1065282"/>
                </a:cubicBezTo>
                <a:lnTo>
                  <a:pt x="4030158" y="1060994"/>
                </a:lnTo>
                <a:lnTo>
                  <a:pt x="3939451" y="1077986"/>
                </a:lnTo>
                <a:cubicBezTo>
                  <a:pt x="3859923" y="1092483"/>
                  <a:pt x="3755335" y="1108219"/>
                  <a:pt x="3627863" y="1111945"/>
                </a:cubicBezTo>
                <a:close/>
                <a:moveTo>
                  <a:pt x="8558431" y="1112214"/>
                </a:moveTo>
                <a:cubicBezTo>
                  <a:pt x="8442509" y="1112214"/>
                  <a:pt x="8361025" y="1104219"/>
                  <a:pt x="8293300" y="1093017"/>
                </a:cubicBezTo>
                <a:lnTo>
                  <a:pt x="8162516" y="1065477"/>
                </a:lnTo>
                <a:lnTo>
                  <a:pt x="8295468" y="1082192"/>
                </a:lnTo>
                <a:cubicBezTo>
                  <a:pt x="8362643" y="1088847"/>
                  <a:pt x="8442748" y="1093504"/>
                  <a:pt x="8558430" y="1093504"/>
                </a:cubicBezTo>
                <a:cubicBezTo>
                  <a:pt x="8688983" y="1094895"/>
                  <a:pt x="8819438" y="1085909"/>
                  <a:pt x="8948566" y="1066642"/>
                </a:cubicBezTo>
                <a:lnTo>
                  <a:pt x="8959690" y="1065319"/>
                </a:lnTo>
                <a:lnTo>
                  <a:pt x="8948297" y="1067524"/>
                </a:lnTo>
                <a:cubicBezTo>
                  <a:pt x="8850493" y="1089869"/>
                  <a:pt x="8752699" y="1112214"/>
                  <a:pt x="8558431" y="1112214"/>
                </a:cubicBezTo>
                <a:close/>
                <a:moveTo>
                  <a:pt x="4503984" y="1112214"/>
                </a:moveTo>
                <a:cubicBezTo>
                  <a:pt x="4388063" y="1112214"/>
                  <a:pt x="4306577" y="1104219"/>
                  <a:pt x="4238852" y="1093017"/>
                </a:cubicBezTo>
                <a:lnTo>
                  <a:pt x="4108068" y="1065477"/>
                </a:lnTo>
                <a:lnTo>
                  <a:pt x="4241021" y="1082192"/>
                </a:lnTo>
                <a:cubicBezTo>
                  <a:pt x="4308195" y="1088847"/>
                  <a:pt x="4388301" y="1093504"/>
                  <a:pt x="4503982" y="1093504"/>
                </a:cubicBezTo>
                <a:cubicBezTo>
                  <a:pt x="4634535" y="1094895"/>
                  <a:pt x="4764990" y="1085909"/>
                  <a:pt x="4894119" y="1066642"/>
                </a:cubicBezTo>
                <a:lnTo>
                  <a:pt x="4905245" y="1065319"/>
                </a:lnTo>
                <a:lnTo>
                  <a:pt x="4893852" y="1067524"/>
                </a:lnTo>
                <a:cubicBezTo>
                  <a:pt x="4796046" y="1089869"/>
                  <a:pt x="4698252" y="1112214"/>
                  <a:pt x="4503984" y="1112214"/>
                </a:cubicBezTo>
                <a:close/>
                <a:moveTo>
                  <a:pt x="449535" y="1112214"/>
                </a:moveTo>
                <a:cubicBezTo>
                  <a:pt x="333614" y="1112214"/>
                  <a:pt x="252129" y="1104219"/>
                  <a:pt x="184405" y="1093016"/>
                </a:cubicBezTo>
                <a:lnTo>
                  <a:pt x="53627" y="1065478"/>
                </a:lnTo>
                <a:lnTo>
                  <a:pt x="186573" y="1082191"/>
                </a:lnTo>
                <a:cubicBezTo>
                  <a:pt x="253747" y="1088847"/>
                  <a:pt x="333853" y="1093504"/>
                  <a:pt x="449535" y="1093504"/>
                </a:cubicBezTo>
                <a:cubicBezTo>
                  <a:pt x="580087" y="1094895"/>
                  <a:pt x="710542" y="1085909"/>
                  <a:pt x="839671" y="1066642"/>
                </a:cubicBezTo>
                <a:lnTo>
                  <a:pt x="850795" y="1065319"/>
                </a:lnTo>
                <a:lnTo>
                  <a:pt x="839402" y="1067524"/>
                </a:lnTo>
                <a:cubicBezTo>
                  <a:pt x="741598" y="1089869"/>
                  <a:pt x="643804" y="1112214"/>
                  <a:pt x="449535" y="1112214"/>
                </a:cubicBezTo>
                <a:close/>
                <a:moveTo>
                  <a:pt x="10897171" y="1115645"/>
                </a:moveTo>
                <a:cubicBezTo>
                  <a:pt x="10824560" y="1115645"/>
                  <a:pt x="10765482" y="1097697"/>
                  <a:pt x="10714848" y="1068531"/>
                </a:cubicBezTo>
                <a:lnTo>
                  <a:pt x="10707547" y="1063564"/>
                </a:lnTo>
                <a:lnTo>
                  <a:pt x="10708670" y="1063676"/>
                </a:lnTo>
                <a:lnTo>
                  <a:pt x="10768177" y="1089875"/>
                </a:lnTo>
                <a:cubicBezTo>
                  <a:pt x="10806265" y="1100731"/>
                  <a:pt x="10848894" y="1106934"/>
                  <a:pt x="10897571" y="1106934"/>
                </a:cubicBezTo>
                <a:cubicBezTo>
                  <a:pt x="10994666" y="1106934"/>
                  <a:pt x="11067751" y="1095777"/>
                  <a:pt x="11128809" y="1079041"/>
                </a:cubicBezTo>
                <a:lnTo>
                  <a:pt x="11131380" y="1078166"/>
                </a:lnTo>
                <a:lnTo>
                  <a:pt x="11127694" y="1079782"/>
                </a:lnTo>
                <a:cubicBezTo>
                  <a:pt x="11066822" y="1101300"/>
                  <a:pt x="10993986" y="1115645"/>
                  <a:pt x="10897171" y="1115645"/>
                </a:cubicBezTo>
                <a:close/>
                <a:moveTo>
                  <a:pt x="9337825" y="1115645"/>
                </a:moveTo>
                <a:cubicBezTo>
                  <a:pt x="9240571" y="1115645"/>
                  <a:pt x="9167300" y="1105472"/>
                  <a:pt x="9106341" y="1090342"/>
                </a:cubicBezTo>
                <a:lnTo>
                  <a:pt x="9068214" y="1077027"/>
                </a:lnTo>
                <a:lnTo>
                  <a:pt x="9106465" y="1087385"/>
                </a:lnTo>
                <a:cubicBezTo>
                  <a:pt x="9167530" y="1099115"/>
                  <a:pt x="9240750" y="1106934"/>
                  <a:pt x="9338224" y="1106934"/>
                </a:cubicBezTo>
                <a:cubicBezTo>
                  <a:pt x="9386961" y="1106934"/>
                  <a:pt x="9429656" y="1100731"/>
                  <a:pt x="9467814" y="1089875"/>
                </a:cubicBezTo>
                <a:lnTo>
                  <a:pt x="9526692" y="1064009"/>
                </a:lnTo>
                <a:lnTo>
                  <a:pt x="9520036" y="1068531"/>
                </a:lnTo>
                <a:cubicBezTo>
                  <a:pt x="9469367" y="1097697"/>
                  <a:pt x="9410316" y="1115645"/>
                  <a:pt x="9337825" y="1115645"/>
                </a:cubicBezTo>
                <a:close/>
                <a:moveTo>
                  <a:pt x="6842724" y="1115645"/>
                </a:moveTo>
                <a:cubicBezTo>
                  <a:pt x="6770113" y="1115645"/>
                  <a:pt x="6711035" y="1097697"/>
                  <a:pt x="6660401" y="1068531"/>
                </a:cubicBezTo>
                <a:lnTo>
                  <a:pt x="6653100" y="1063564"/>
                </a:lnTo>
                <a:lnTo>
                  <a:pt x="6654223" y="1063676"/>
                </a:lnTo>
                <a:lnTo>
                  <a:pt x="6713729" y="1089875"/>
                </a:lnTo>
                <a:cubicBezTo>
                  <a:pt x="6751817" y="1100731"/>
                  <a:pt x="6794446" y="1106934"/>
                  <a:pt x="6843123" y="1106934"/>
                </a:cubicBezTo>
                <a:cubicBezTo>
                  <a:pt x="6940218" y="1106934"/>
                  <a:pt x="7013303" y="1095777"/>
                  <a:pt x="7074361" y="1079041"/>
                </a:cubicBezTo>
                <a:lnTo>
                  <a:pt x="7076934" y="1078165"/>
                </a:lnTo>
                <a:lnTo>
                  <a:pt x="7073247" y="1079782"/>
                </a:lnTo>
                <a:cubicBezTo>
                  <a:pt x="7012374" y="1101300"/>
                  <a:pt x="6939539" y="1115645"/>
                  <a:pt x="6842724" y="1115645"/>
                </a:cubicBezTo>
                <a:close/>
                <a:moveTo>
                  <a:pt x="5283378" y="1115645"/>
                </a:moveTo>
                <a:cubicBezTo>
                  <a:pt x="5186124" y="1115645"/>
                  <a:pt x="5112853" y="1105472"/>
                  <a:pt x="5051894" y="1090342"/>
                </a:cubicBezTo>
                <a:lnTo>
                  <a:pt x="5013768" y="1077027"/>
                </a:lnTo>
                <a:lnTo>
                  <a:pt x="5052018" y="1087385"/>
                </a:lnTo>
                <a:cubicBezTo>
                  <a:pt x="5113083" y="1099115"/>
                  <a:pt x="5186305" y="1106934"/>
                  <a:pt x="5283778" y="1106934"/>
                </a:cubicBezTo>
                <a:cubicBezTo>
                  <a:pt x="5332514" y="1106934"/>
                  <a:pt x="5375209" y="1100731"/>
                  <a:pt x="5413367" y="1089875"/>
                </a:cubicBezTo>
                <a:lnTo>
                  <a:pt x="5472246" y="1064008"/>
                </a:lnTo>
                <a:lnTo>
                  <a:pt x="5465589" y="1068531"/>
                </a:lnTo>
                <a:cubicBezTo>
                  <a:pt x="5414920" y="1097697"/>
                  <a:pt x="5355870" y="1115645"/>
                  <a:pt x="5283378" y="1115645"/>
                </a:cubicBezTo>
                <a:close/>
                <a:moveTo>
                  <a:pt x="2788277" y="1115645"/>
                </a:moveTo>
                <a:cubicBezTo>
                  <a:pt x="2715666" y="1115645"/>
                  <a:pt x="2656588" y="1097697"/>
                  <a:pt x="2605954" y="1068531"/>
                </a:cubicBezTo>
                <a:lnTo>
                  <a:pt x="2598652" y="1063564"/>
                </a:lnTo>
                <a:lnTo>
                  <a:pt x="2599774" y="1063676"/>
                </a:lnTo>
                <a:lnTo>
                  <a:pt x="2659282" y="1089875"/>
                </a:lnTo>
                <a:cubicBezTo>
                  <a:pt x="2697370" y="1100731"/>
                  <a:pt x="2739999" y="1106934"/>
                  <a:pt x="2788676" y="1106934"/>
                </a:cubicBezTo>
                <a:cubicBezTo>
                  <a:pt x="2885770" y="1106934"/>
                  <a:pt x="2958856" y="1095777"/>
                  <a:pt x="3019913" y="1079041"/>
                </a:cubicBezTo>
                <a:lnTo>
                  <a:pt x="3022489" y="1078165"/>
                </a:lnTo>
                <a:lnTo>
                  <a:pt x="3018800" y="1079782"/>
                </a:lnTo>
                <a:cubicBezTo>
                  <a:pt x="2957927" y="1101300"/>
                  <a:pt x="2885092" y="1115645"/>
                  <a:pt x="2788277" y="1115645"/>
                </a:cubicBezTo>
                <a:close/>
                <a:moveTo>
                  <a:pt x="1228931" y="1115645"/>
                </a:moveTo>
                <a:cubicBezTo>
                  <a:pt x="1131676" y="1115645"/>
                  <a:pt x="1058406" y="1105472"/>
                  <a:pt x="997447" y="1090342"/>
                </a:cubicBezTo>
                <a:lnTo>
                  <a:pt x="959324" y="1077029"/>
                </a:lnTo>
                <a:lnTo>
                  <a:pt x="997570" y="1087385"/>
                </a:lnTo>
                <a:cubicBezTo>
                  <a:pt x="1058635" y="1099115"/>
                  <a:pt x="1131855" y="1106934"/>
                  <a:pt x="1229330" y="1106934"/>
                </a:cubicBezTo>
                <a:cubicBezTo>
                  <a:pt x="1278067" y="1106934"/>
                  <a:pt x="1320761" y="1100731"/>
                  <a:pt x="1358919" y="1089875"/>
                </a:cubicBezTo>
                <a:lnTo>
                  <a:pt x="1417797" y="1064009"/>
                </a:lnTo>
                <a:lnTo>
                  <a:pt x="1411141" y="1068531"/>
                </a:lnTo>
                <a:cubicBezTo>
                  <a:pt x="1360472" y="1097697"/>
                  <a:pt x="1301422" y="1115645"/>
                  <a:pt x="1228931" y="1115645"/>
                </a:cubicBezTo>
                <a:close/>
                <a:moveTo>
                  <a:pt x="10897571" y="1127715"/>
                </a:moveTo>
                <a:cubicBezTo>
                  <a:pt x="10861265" y="1127715"/>
                  <a:pt x="10828347" y="1122231"/>
                  <a:pt x="10798180" y="1112291"/>
                </a:cubicBezTo>
                <a:lnTo>
                  <a:pt x="10771114" y="1098525"/>
                </a:lnTo>
                <a:lnTo>
                  <a:pt x="10828824" y="1113909"/>
                </a:lnTo>
                <a:cubicBezTo>
                  <a:pt x="10850350" y="1117648"/>
                  <a:pt x="10873203" y="1119642"/>
                  <a:pt x="10897571" y="1119642"/>
                </a:cubicBezTo>
                <a:cubicBezTo>
                  <a:pt x="10946188" y="1119642"/>
                  <a:pt x="10988783" y="1116056"/>
                  <a:pt x="11026857" y="1109781"/>
                </a:cubicBezTo>
                <a:lnTo>
                  <a:pt x="11126004" y="1084551"/>
                </a:lnTo>
                <a:lnTo>
                  <a:pt x="11026291" y="1115672"/>
                </a:lnTo>
                <a:cubicBezTo>
                  <a:pt x="10988384" y="1123336"/>
                  <a:pt x="10945979" y="1127715"/>
                  <a:pt x="10897571" y="1127715"/>
                </a:cubicBezTo>
                <a:close/>
                <a:moveTo>
                  <a:pt x="9338225" y="1127715"/>
                </a:moveTo>
                <a:cubicBezTo>
                  <a:pt x="9265315" y="1127715"/>
                  <a:pt x="9205906" y="1120734"/>
                  <a:pt x="9155059" y="1109452"/>
                </a:cubicBezTo>
                <a:lnTo>
                  <a:pt x="9114516" y="1095897"/>
                </a:lnTo>
                <a:lnTo>
                  <a:pt x="9208829" y="1112727"/>
                </a:lnTo>
                <a:cubicBezTo>
                  <a:pt x="9246919" y="1117128"/>
                  <a:pt x="9289548" y="1119642"/>
                  <a:pt x="9338225" y="1119642"/>
                </a:cubicBezTo>
                <a:cubicBezTo>
                  <a:pt x="9362563" y="1119642"/>
                  <a:pt x="9385395" y="1117648"/>
                  <a:pt x="9406908" y="1113909"/>
                </a:cubicBezTo>
                <a:lnTo>
                  <a:pt x="9464576" y="1098532"/>
                </a:lnTo>
                <a:lnTo>
                  <a:pt x="9437520" y="1112291"/>
                </a:lnTo>
                <a:cubicBezTo>
                  <a:pt x="9407365" y="1122231"/>
                  <a:pt x="9374478" y="1127715"/>
                  <a:pt x="9338225" y="1127715"/>
                </a:cubicBezTo>
                <a:close/>
                <a:moveTo>
                  <a:pt x="6843123" y="1127715"/>
                </a:moveTo>
                <a:cubicBezTo>
                  <a:pt x="6806818" y="1127715"/>
                  <a:pt x="6773900" y="1122231"/>
                  <a:pt x="6743732" y="1112291"/>
                </a:cubicBezTo>
                <a:lnTo>
                  <a:pt x="6716667" y="1098525"/>
                </a:lnTo>
                <a:lnTo>
                  <a:pt x="6774376" y="1113909"/>
                </a:lnTo>
                <a:cubicBezTo>
                  <a:pt x="6795902" y="1117648"/>
                  <a:pt x="6818755" y="1119642"/>
                  <a:pt x="6843123" y="1119642"/>
                </a:cubicBezTo>
                <a:cubicBezTo>
                  <a:pt x="6891740" y="1119642"/>
                  <a:pt x="6934335" y="1116056"/>
                  <a:pt x="6972409" y="1109781"/>
                </a:cubicBezTo>
                <a:lnTo>
                  <a:pt x="7071560" y="1084550"/>
                </a:lnTo>
                <a:lnTo>
                  <a:pt x="6971843" y="1115672"/>
                </a:lnTo>
                <a:cubicBezTo>
                  <a:pt x="6933936" y="1123336"/>
                  <a:pt x="6891531" y="1127715"/>
                  <a:pt x="6843123" y="1127715"/>
                </a:cubicBezTo>
                <a:close/>
                <a:moveTo>
                  <a:pt x="5283778" y="1127715"/>
                </a:moveTo>
                <a:cubicBezTo>
                  <a:pt x="5210867" y="1127715"/>
                  <a:pt x="5151459" y="1120734"/>
                  <a:pt x="5100611" y="1109452"/>
                </a:cubicBezTo>
                <a:lnTo>
                  <a:pt x="5060068" y="1095897"/>
                </a:lnTo>
                <a:lnTo>
                  <a:pt x="5154382" y="1112727"/>
                </a:lnTo>
                <a:cubicBezTo>
                  <a:pt x="5192472" y="1117128"/>
                  <a:pt x="5235100" y="1119642"/>
                  <a:pt x="5283778" y="1119642"/>
                </a:cubicBezTo>
                <a:cubicBezTo>
                  <a:pt x="5308116" y="1119642"/>
                  <a:pt x="5330948" y="1117648"/>
                  <a:pt x="5352462" y="1113909"/>
                </a:cubicBezTo>
                <a:lnTo>
                  <a:pt x="5410130" y="1098532"/>
                </a:lnTo>
                <a:lnTo>
                  <a:pt x="5383073" y="1112291"/>
                </a:lnTo>
                <a:cubicBezTo>
                  <a:pt x="5352919" y="1122231"/>
                  <a:pt x="5320032" y="1127715"/>
                  <a:pt x="5283778" y="1127715"/>
                </a:cubicBezTo>
                <a:close/>
                <a:moveTo>
                  <a:pt x="2788677" y="1127715"/>
                </a:moveTo>
                <a:cubicBezTo>
                  <a:pt x="2752372" y="1127715"/>
                  <a:pt x="2719454" y="1122231"/>
                  <a:pt x="2689286" y="1112291"/>
                </a:cubicBezTo>
                <a:lnTo>
                  <a:pt x="2662222" y="1098525"/>
                </a:lnTo>
                <a:lnTo>
                  <a:pt x="2719929" y="1113909"/>
                </a:lnTo>
                <a:cubicBezTo>
                  <a:pt x="2741455" y="1117648"/>
                  <a:pt x="2764307" y="1119642"/>
                  <a:pt x="2788676" y="1119642"/>
                </a:cubicBezTo>
                <a:cubicBezTo>
                  <a:pt x="2837293" y="1119642"/>
                  <a:pt x="2879888" y="1116056"/>
                  <a:pt x="2917962" y="1109781"/>
                </a:cubicBezTo>
                <a:lnTo>
                  <a:pt x="3017116" y="1084549"/>
                </a:lnTo>
                <a:lnTo>
                  <a:pt x="2917397" y="1115672"/>
                </a:lnTo>
                <a:cubicBezTo>
                  <a:pt x="2879489" y="1123336"/>
                  <a:pt x="2837084" y="1127715"/>
                  <a:pt x="2788677" y="1127715"/>
                </a:cubicBezTo>
                <a:close/>
                <a:moveTo>
                  <a:pt x="1229330" y="1127715"/>
                </a:moveTo>
                <a:cubicBezTo>
                  <a:pt x="1156419" y="1127715"/>
                  <a:pt x="1097011" y="1120734"/>
                  <a:pt x="1046163" y="1109452"/>
                </a:cubicBezTo>
                <a:lnTo>
                  <a:pt x="1005621" y="1095898"/>
                </a:lnTo>
                <a:lnTo>
                  <a:pt x="1099934" y="1112727"/>
                </a:lnTo>
                <a:cubicBezTo>
                  <a:pt x="1138024" y="1117128"/>
                  <a:pt x="1180652" y="1119642"/>
                  <a:pt x="1229330" y="1119642"/>
                </a:cubicBezTo>
                <a:cubicBezTo>
                  <a:pt x="1253668" y="1119642"/>
                  <a:pt x="1276500" y="1117648"/>
                  <a:pt x="1298013" y="1113909"/>
                </a:cubicBezTo>
                <a:lnTo>
                  <a:pt x="1355681" y="1098532"/>
                </a:lnTo>
                <a:lnTo>
                  <a:pt x="1328626" y="1112291"/>
                </a:lnTo>
                <a:cubicBezTo>
                  <a:pt x="1298470" y="1122231"/>
                  <a:pt x="1265583" y="1127715"/>
                  <a:pt x="1229330" y="1127715"/>
                </a:cubicBezTo>
                <a:close/>
                <a:moveTo>
                  <a:pt x="993691" y="1127767"/>
                </a:moveTo>
                <a:lnTo>
                  <a:pt x="976486" y="1118496"/>
                </a:lnTo>
                <a:lnTo>
                  <a:pt x="959465" y="1105615"/>
                </a:lnTo>
                <a:close/>
                <a:moveTo>
                  <a:pt x="9102587" y="1127768"/>
                </a:moveTo>
                <a:lnTo>
                  <a:pt x="9085380" y="1118496"/>
                </a:lnTo>
                <a:lnTo>
                  <a:pt x="9068356" y="1105614"/>
                </a:lnTo>
                <a:close/>
                <a:moveTo>
                  <a:pt x="5048140" y="1127768"/>
                </a:moveTo>
                <a:lnTo>
                  <a:pt x="5030933" y="1118496"/>
                </a:lnTo>
                <a:lnTo>
                  <a:pt x="5013912" y="1105615"/>
                </a:lnTo>
                <a:close/>
                <a:moveTo>
                  <a:pt x="8558431" y="1135317"/>
                </a:moveTo>
                <a:cubicBezTo>
                  <a:pt x="8443029" y="1135317"/>
                  <a:pt x="8361844" y="1124264"/>
                  <a:pt x="8294140" y="1108655"/>
                </a:cubicBezTo>
                <a:lnTo>
                  <a:pt x="8163036" y="1070052"/>
                </a:lnTo>
                <a:lnTo>
                  <a:pt x="8293140" y="1097514"/>
                </a:lnTo>
                <a:cubicBezTo>
                  <a:pt x="8360885" y="1108696"/>
                  <a:pt x="8442270" y="1116611"/>
                  <a:pt x="8558351" y="1116611"/>
                </a:cubicBezTo>
                <a:cubicBezTo>
                  <a:pt x="8753499" y="1116611"/>
                  <a:pt x="8852713" y="1093827"/>
                  <a:pt x="8948728" y="1071841"/>
                </a:cubicBezTo>
                <a:lnTo>
                  <a:pt x="8957305" y="1070142"/>
                </a:lnTo>
                <a:lnTo>
                  <a:pt x="8947638" y="1072759"/>
                </a:lnTo>
                <a:cubicBezTo>
                  <a:pt x="8849934" y="1104038"/>
                  <a:pt x="8752460" y="1135317"/>
                  <a:pt x="8558431" y="1135317"/>
                </a:cubicBezTo>
                <a:close/>
                <a:moveTo>
                  <a:pt x="4503984" y="1135317"/>
                </a:moveTo>
                <a:cubicBezTo>
                  <a:pt x="4388581" y="1135317"/>
                  <a:pt x="4307396" y="1124264"/>
                  <a:pt x="4239692" y="1108655"/>
                </a:cubicBezTo>
                <a:lnTo>
                  <a:pt x="4108588" y="1070052"/>
                </a:lnTo>
                <a:lnTo>
                  <a:pt x="4238693" y="1097514"/>
                </a:lnTo>
                <a:cubicBezTo>
                  <a:pt x="4306438" y="1108696"/>
                  <a:pt x="4387822" y="1116611"/>
                  <a:pt x="4503903" y="1116611"/>
                </a:cubicBezTo>
                <a:cubicBezTo>
                  <a:pt x="4699051" y="1116611"/>
                  <a:pt x="4798265" y="1093827"/>
                  <a:pt x="4894280" y="1071841"/>
                </a:cubicBezTo>
                <a:lnTo>
                  <a:pt x="4902859" y="1070141"/>
                </a:lnTo>
                <a:lnTo>
                  <a:pt x="4893191" y="1072759"/>
                </a:lnTo>
                <a:cubicBezTo>
                  <a:pt x="4795487" y="1104038"/>
                  <a:pt x="4698012" y="1135317"/>
                  <a:pt x="4503984" y="1135317"/>
                </a:cubicBezTo>
                <a:close/>
                <a:moveTo>
                  <a:pt x="449536" y="1135317"/>
                </a:moveTo>
                <a:cubicBezTo>
                  <a:pt x="334134" y="1135317"/>
                  <a:pt x="252949" y="1124265"/>
                  <a:pt x="185245" y="1108655"/>
                </a:cubicBezTo>
                <a:lnTo>
                  <a:pt x="54142" y="1070052"/>
                </a:lnTo>
                <a:lnTo>
                  <a:pt x="184245" y="1097514"/>
                </a:lnTo>
                <a:cubicBezTo>
                  <a:pt x="251989" y="1108696"/>
                  <a:pt x="333375" y="1116611"/>
                  <a:pt x="449456" y="1116611"/>
                </a:cubicBezTo>
                <a:cubicBezTo>
                  <a:pt x="644604" y="1116611"/>
                  <a:pt x="743817" y="1093827"/>
                  <a:pt x="839832" y="1071841"/>
                </a:cubicBezTo>
                <a:lnTo>
                  <a:pt x="848412" y="1070141"/>
                </a:lnTo>
                <a:lnTo>
                  <a:pt x="838743" y="1072759"/>
                </a:lnTo>
                <a:cubicBezTo>
                  <a:pt x="741039" y="1104038"/>
                  <a:pt x="643564" y="1135317"/>
                  <a:pt x="449536" y="1135317"/>
                </a:cubicBezTo>
                <a:close/>
                <a:moveTo>
                  <a:pt x="10897571" y="1140669"/>
                </a:moveTo>
                <a:cubicBezTo>
                  <a:pt x="10843180" y="1140669"/>
                  <a:pt x="10796391" y="1126086"/>
                  <a:pt x="10755057" y="1101022"/>
                </a:cubicBezTo>
                <a:lnTo>
                  <a:pt x="10735644" y="1087095"/>
                </a:lnTo>
                <a:lnTo>
                  <a:pt x="10768000" y="1105541"/>
                </a:lnTo>
                <a:cubicBezTo>
                  <a:pt x="10806137" y="1122603"/>
                  <a:pt x="10848824" y="1132352"/>
                  <a:pt x="10897571" y="1132352"/>
                </a:cubicBezTo>
                <a:cubicBezTo>
                  <a:pt x="10946218" y="1132352"/>
                  <a:pt x="10988836" y="1127968"/>
                  <a:pt x="11026927" y="1120295"/>
                </a:cubicBezTo>
                <a:lnTo>
                  <a:pt x="11126971" y="1089178"/>
                </a:lnTo>
                <a:lnTo>
                  <a:pt x="11026150" y="1126424"/>
                </a:lnTo>
                <a:cubicBezTo>
                  <a:pt x="10988277" y="1135489"/>
                  <a:pt x="10945918" y="1140669"/>
                  <a:pt x="10897571" y="1140669"/>
                </a:cubicBezTo>
                <a:close/>
                <a:moveTo>
                  <a:pt x="9338225" y="1140669"/>
                </a:moveTo>
                <a:cubicBezTo>
                  <a:pt x="9228904" y="1140669"/>
                  <a:pt x="9149963" y="1122128"/>
                  <a:pt x="9084711" y="1095702"/>
                </a:cubicBezTo>
                <a:lnTo>
                  <a:pt x="9060150" y="1084220"/>
                </a:lnTo>
                <a:lnTo>
                  <a:pt x="9106387" y="1101573"/>
                </a:lnTo>
                <a:cubicBezTo>
                  <a:pt x="9167496" y="1120040"/>
                  <a:pt x="9240751" y="1132352"/>
                  <a:pt x="9338225" y="1132352"/>
                </a:cubicBezTo>
                <a:cubicBezTo>
                  <a:pt x="9386962" y="1132352"/>
                  <a:pt x="9429663" y="1122603"/>
                  <a:pt x="9467831" y="1105541"/>
                </a:cubicBezTo>
                <a:lnTo>
                  <a:pt x="9499431" y="1087547"/>
                </a:lnTo>
                <a:lnTo>
                  <a:pt x="9480639" y="1101022"/>
                </a:lnTo>
                <a:cubicBezTo>
                  <a:pt x="9439297" y="1126086"/>
                  <a:pt x="9392537" y="1140669"/>
                  <a:pt x="9338225" y="1140669"/>
                </a:cubicBezTo>
                <a:close/>
                <a:moveTo>
                  <a:pt x="6843124" y="1140669"/>
                </a:moveTo>
                <a:cubicBezTo>
                  <a:pt x="6788733" y="1140669"/>
                  <a:pt x="6741944" y="1126086"/>
                  <a:pt x="6700610" y="1101022"/>
                </a:cubicBezTo>
                <a:lnTo>
                  <a:pt x="6681199" y="1087097"/>
                </a:lnTo>
                <a:lnTo>
                  <a:pt x="6713552" y="1105541"/>
                </a:lnTo>
                <a:cubicBezTo>
                  <a:pt x="6751689" y="1122603"/>
                  <a:pt x="6794376" y="1132352"/>
                  <a:pt x="6843123" y="1132352"/>
                </a:cubicBezTo>
                <a:cubicBezTo>
                  <a:pt x="6891770" y="1132352"/>
                  <a:pt x="6934388" y="1127968"/>
                  <a:pt x="6972479" y="1120295"/>
                </a:cubicBezTo>
                <a:lnTo>
                  <a:pt x="7072527" y="1089177"/>
                </a:lnTo>
                <a:lnTo>
                  <a:pt x="6971703" y="1126424"/>
                </a:lnTo>
                <a:cubicBezTo>
                  <a:pt x="6933830" y="1135489"/>
                  <a:pt x="6891472" y="1140669"/>
                  <a:pt x="6843124" y="1140669"/>
                </a:cubicBezTo>
                <a:close/>
                <a:moveTo>
                  <a:pt x="5283778" y="1140669"/>
                </a:moveTo>
                <a:cubicBezTo>
                  <a:pt x="5174459" y="1140669"/>
                  <a:pt x="5095516" y="1122128"/>
                  <a:pt x="5030265" y="1095702"/>
                </a:cubicBezTo>
                <a:lnTo>
                  <a:pt x="5005704" y="1084220"/>
                </a:lnTo>
                <a:lnTo>
                  <a:pt x="5051940" y="1101573"/>
                </a:lnTo>
                <a:cubicBezTo>
                  <a:pt x="5113048" y="1120040"/>
                  <a:pt x="5186305" y="1132352"/>
                  <a:pt x="5283778" y="1132352"/>
                </a:cubicBezTo>
                <a:cubicBezTo>
                  <a:pt x="5332515" y="1132352"/>
                  <a:pt x="5375216" y="1122603"/>
                  <a:pt x="5413385" y="1105541"/>
                </a:cubicBezTo>
                <a:lnTo>
                  <a:pt x="5444983" y="1087547"/>
                </a:lnTo>
                <a:lnTo>
                  <a:pt x="5426191" y="1101022"/>
                </a:lnTo>
                <a:cubicBezTo>
                  <a:pt x="5384851" y="1126086"/>
                  <a:pt x="5338090" y="1140669"/>
                  <a:pt x="5283778" y="1140669"/>
                </a:cubicBezTo>
                <a:close/>
                <a:moveTo>
                  <a:pt x="2788677" y="1140669"/>
                </a:moveTo>
                <a:cubicBezTo>
                  <a:pt x="2734286" y="1140669"/>
                  <a:pt x="2687497" y="1126086"/>
                  <a:pt x="2646163" y="1101022"/>
                </a:cubicBezTo>
                <a:lnTo>
                  <a:pt x="2626750" y="1087095"/>
                </a:lnTo>
                <a:lnTo>
                  <a:pt x="2659106" y="1105541"/>
                </a:lnTo>
                <a:cubicBezTo>
                  <a:pt x="2697242" y="1122603"/>
                  <a:pt x="2739930" y="1132352"/>
                  <a:pt x="2788677" y="1132352"/>
                </a:cubicBezTo>
                <a:cubicBezTo>
                  <a:pt x="2837324" y="1132352"/>
                  <a:pt x="2879942" y="1127968"/>
                  <a:pt x="2918033" y="1120295"/>
                </a:cubicBezTo>
                <a:lnTo>
                  <a:pt x="3018078" y="1089177"/>
                </a:lnTo>
                <a:lnTo>
                  <a:pt x="2917256" y="1126424"/>
                </a:lnTo>
                <a:cubicBezTo>
                  <a:pt x="2879383" y="1135489"/>
                  <a:pt x="2837025" y="1140669"/>
                  <a:pt x="2788677" y="1140669"/>
                </a:cubicBezTo>
                <a:close/>
                <a:moveTo>
                  <a:pt x="1229330" y="1140669"/>
                </a:moveTo>
                <a:cubicBezTo>
                  <a:pt x="1120009" y="1140669"/>
                  <a:pt x="1041068" y="1122128"/>
                  <a:pt x="975816" y="1095702"/>
                </a:cubicBezTo>
                <a:lnTo>
                  <a:pt x="951257" y="1084221"/>
                </a:lnTo>
                <a:lnTo>
                  <a:pt x="997492" y="1101573"/>
                </a:lnTo>
                <a:cubicBezTo>
                  <a:pt x="1058600" y="1120040"/>
                  <a:pt x="1131856" y="1132352"/>
                  <a:pt x="1229330" y="1132352"/>
                </a:cubicBezTo>
                <a:cubicBezTo>
                  <a:pt x="1278067" y="1132352"/>
                  <a:pt x="1320768" y="1122603"/>
                  <a:pt x="1358937" y="1105541"/>
                </a:cubicBezTo>
                <a:lnTo>
                  <a:pt x="1390536" y="1087547"/>
                </a:lnTo>
                <a:lnTo>
                  <a:pt x="1371744" y="1101022"/>
                </a:lnTo>
                <a:cubicBezTo>
                  <a:pt x="1330402" y="1126086"/>
                  <a:pt x="1283642" y="1140669"/>
                  <a:pt x="1229330" y="1140669"/>
                </a:cubicBezTo>
                <a:close/>
                <a:moveTo>
                  <a:pt x="11677444" y="1150908"/>
                </a:moveTo>
                <a:cubicBezTo>
                  <a:pt x="11483455" y="1150628"/>
                  <a:pt x="11385701" y="1118610"/>
                  <a:pt x="11287837" y="1086661"/>
                </a:cubicBezTo>
                <a:lnTo>
                  <a:pt x="11211883" y="1065682"/>
                </a:lnTo>
                <a:lnTo>
                  <a:pt x="11286957" y="1078114"/>
                </a:lnTo>
                <a:cubicBezTo>
                  <a:pt x="11384920" y="1097241"/>
                  <a:pt x="11483054" y="1116368"/>
                  <a:pt x="11677363" y="1116368"/>
                </a:cubicBezTo>
                <a:cubicBezTo>
                  <a:pt x="11808714" y="1116368"/>
                  <a:pt x="11896295" y="1107614"/>
                  <a:pt x="11969335" y="1096052"/>
                </a:cubicBezTo>
                <a:lnTo>
                  <a:pt x="12138783" y="1065292"/>
                </a:lnTo>
                <a:lnTo>
                  <a:pt x="12070636" y="1085780"/>
                </a:lnTo>
                <a:cubicBezTo>
                  <a:pt x="11971995" y="1118035"/>
                  <a:pt x="11873871" y="1150908"/>
                  <a:pt x="11677444" y="1150908"/>
                </a:cubicBezTo>
                <a:close/>
                <a:moveTo>
                  <a:pt x="7622996" y="1150908"/>
                </a:moveTo>
                <a:cubicBezTo>
                  <a:pt x="7429007" y="1150628"/>
                  <a:pt x="7331253" y="1118610"/>
                  <a:pt x="7233389" y="1086661"/>
                </a:cubicBezTo>
                <a:lnTo>
                  <a:pt x="7157433" y="1065682"/>
                </a:lnTo>
                <a:lnTo>
                  <a:pt x="7232509" y="1078114"/>
                </a:lnTo>
                <a:cubicBezTo>
                  <a:pt x="7330472" y="1097241"/>
                  <a:pt x="7428606" y="1116368"/>
                  <a:pt x="7622915" y="1116368"/>
                </a:cubicBezTo>
                <a:cubicBezTo>
                  <a:pt x="7754266" y="1116368"/>
                  <a:pt x="7841847" y="1107614"/>
                  <a:pt x="7914888" y="1096052"/>
                </a:cubicBezTo>
                <a:lnTo>
                  <a:pt x="8084339" y="1065291"/>
                </a:lnTo>
                <a:lnTo>
                  <a:pt x="8016188" y="1085780"/>
                </a:lnTo>
                <a:cubicBezTo>
                  <a:pt x="7917547" y="1118035"/>
                  <a:pt x="7819424" y="1150908"/>
                  <a:pt x="7622996" y="1150908"/>
                </a:cubicBezTo>
                <a:close/>
                <a:moveTo>
                  <a:pt x="3568549" y="1150908"/>
                </a:moveTo>
                <a:cubicBezTo>
                  <a:pt x="3374560" y="1150628"/>
                  <a:pt x="3276806" y="1118610"/>
                  <a:pt x="3178942" y="1086661"/>
                </a:cubicBezTo>
                <a:lnTo>
                  <a:pt x="3102987" y="1065682"/>
                </a:lnTo>
                <a:lnTo>
                  <a:pt x="3178061" y="1078114"/>
                </a:lnTo>
                <a:cubicBezTo>
                  <a:pt x="3276025" y="1097241"/>
                  <a:pt x="3374159" y="1116368"/>
                  <a:pt x="3568468" y="1116368"/>
                </a:cubicBezTo>
                <a:cubicBezTo>
                  <a:pt x="3699819" y="1116368"/>
                  <a:pt x="3787399" y="1107614"/>
                  <a:pt x="3860440" y="1096052"/>
                </a:cubicBezTo>
                <a:lnTo>
                  <a:pt x="4029894" y="1065290"/>
                </a:lnTo>
                <a:lnTo>
                  <a:pt x="3961740" y="1085780"/>
                </a:lnTo>
                <a:cubicBezTo>
                  <a:pt x="3863101" y="1118035"/>
                  <a:pt x="3764976" y="1150908"/>
                  <a:pt x="3568549" y="1150908"/>
                </a:cubicBezTo>
                <a:close/>
                <a:moveTo>
                  <a:pt x="10897571" y="1153303"/>
                </a:moveTo>
                <a:cubicBezTo>
                  <a:pt x="10843203" y="1153303"/>
                  <a:pt x="10796441" y="1136477"/>
                  <a:pt x="10755135" y="1107557"/>
                </a:cubicBezTo>
                <a:lnTo>
                  <a:pt x="10736480" y="1092104"/>
                </a:lnTo>
                <a:lnTo>
                  <a:pt x="10767951" y="1113299"/>
                </a:lnTo>
                <a:cubicBezTo>
                  <a:pt x="10806100" y="1133463"/>
                  <a:pt x="10848804" y="1144985"/>
                  <a:pt x="10897571" y="1144985"/>
                </a:cubicBezTo>
                <a:cubicBezTo>
                  <a:pt x="10946258" y="1144985"/>
                  <a:pt x="10988905" y="1139805"/>
                  <a:pt x="11027016" y="1130740"/>
                </a:cubicBezTo>
                <a:lnTo>
                  <a:pt x="11123791" y="1095189"/>
                </a:lnTo>
                <a:lnTo>
                  <a:pt x="11026085" y="1136866"/>
                </a:lnTo>
                <a:cubicBezTo>
                  <a:pt x="10988235" y="1147326"/>
                  <a:pt x="10945899" y="1153303"/>
                  <a:pt x="10897571" y="1153303"/>
                </a:cubicBezTo>
                <a:close/>
                <a:moveTo>
                  <a:pt x="9338225" y="1153303"/>
                </a:moveTo>
                <a:cubicBezTo>
                  <a:pt x="9228949" y="1153303"/>
                  <a:pt x="9150027" y="1131954"/>
                  <a:pt x="9084784" y="1101492"/>
                </a:cubicBezTo>
                <a:lnTo>
                  <a:pt x="9060045" y="1088155"/>
                </a:lnTo>
                <a:lnTo>
                  <a:pt x="9106364" y="1108660"/>
                </a:lnTo>
                <a:cubicBezTo>
                  <a:pt x="9167500" y="1130455"/>
                  <a:pt x="9240771" y="1144985"/>
                  <a:pt x="9338225" y="1144985"/>
                </a:cubicBezTo>
                <a:cubicBezTo>
                  <a:pt x="9386952" y="1144985"/>
                  <a:pt x="9429647" y="1133463"/>
                  <a:pt x="9467812" y="1113299"/>
                </a:cubicBezTo>
                <a:lnTo>
                  <a:pt x="9499886" y="1091713"/>
                </a:lnTo>
                <a:lnTo>
                  <a:pt x="9480735" y="1107557"/>
                </a:lnTo>
                <a:cubicBezTo>
                  <a:pt x="9439382" y="1136477"/>
                  <a:pt x="9392593" y="1153303"/>
                  <a:pt x="9338225" y="1153303"/>
                </a:cubicBezTo>
                <a:close/>
                <a:moveTo>
                  <a:pt x="6843123" y="1153303"/>
                </a:moveTo>
                <a:cubicBezTo>
                  <a:pt x="6788755" y="1153303"/>
                  <a:pt x="6741993" y="1136477"/>
                  <a:pt x="6700687" y="1107557"/>
                </a:cubicBezTo>
                <a:lnTo>
                  <a:pt x="6682032" y="1092103"/>
                </a:lnTo>
                <a:lnTo>
                  <a:pt x="6713504" y="1113299"/>
                </a:lnTo>
                <a:cubicBezTo>
                  <a:pt x="6751653" y="1133463"/>
                  <a:pt x="6794357" y="1144985"/>
                  <a:pt x="6843124" y="1144985"/>
                </a:cubicBezTo>
                <a:cubicBezTo>
                  <a:pt x="6891811" y="1144985"/>
                  <a:pt x="6934458" y="1139805"/>
                  <a:pt x="6972569" y="1130740"/>
                </a:cubicBezTo>
                <a:lnTo>
                  <a:pt x="7069341" y="1095190"/>
                </a:lnTo>
                <a:lnTo>
                  <a:pt x="6971637" y="1136866"/>
                </a:lnTo>
                <a:cubicBezTo>
                  <a:pt x="6933787" y="1147326"/>
                  <a:pt x="6891451" y="1153303"/>
                  <a:pt x="6843123" y="1153303"/>
                </a:cubicBezTo>
                <a:close/>
                <a:moveTo>
                  <a:pt x="5283778" y="1153303"/>
                </a:moveTo>
                <a:cubicBezTo>
                  <a:pt x="5174501" y="1153303"/>
                  <a:pt x="5095580" y="1131954"/>
                  <a:pt x="5030337" y="1101492"/>
                </a:cubicBezTo>
                <a:lnTo>
                  <a:pt x="5005596" y="1088154"/>
                </a:lnTo>
                <a:lnTo>
                  <a:pt x="5051917" y="1108660"/>
                </a:lnTo>
                <a:cubicBezTo>
                  <a:pt x="5113053" y="1130455"/>
                  <a:pt x="5186323" y="1144985"/>
                  <a:pt x="5283778" y="1144985"/>
                </a:cubicBezTo>
                <a:cubicBezTo>
                  <a:pt x="5332505" y="1144985"/>
                  <a:pt x="5375199" y="1133463"/>
                  <a:pt x="5413365" y="1113299"/>
                </a:cubicBezTo>
                <a:lnTo>
                  <a:pt x="5445440" y="1091712"/>
                </a:lnTo>
                <a:lnTo>
                  <a:pt x="5426287" y="1107557"/>
                </a:lnTo>
                <a:cubicBezTo>
                  <a:pt x="5384937" y="1136477"/>
                  <a:pt x="5338146" y="1153303"/>
                  <a:pt x="5283778" y="1153303"/>
                </a:cubicBezTo>
                <a:close/>
                <a:moveTo>
                  <a:pt x="2788676" y="1153303"/>
                </a:moveTo>
                <a:cubicBezTo>
                  <a:pt x="2734308" y="1153303"/>
                  <a:pt x="2687546" y="1136477"/>
                  <a:pt x="2646240" y="1107557"/>
                </a:cubicBezTo>
                <a:lnTo>
                  <a:pt x="2627582" y="1092101"/>
                </a:lnTo>
                <a:lnTo>
                  <a:pt x="2659058" y="1113299"/>
                </a:lnTo>
                <a:cubicBezTo>
                  <a:pt x="2697207" y="1133463"/>
                  <a:pt x="2739910" y="1144985"/>
                  <a:pt x="2788677" y="1144985"/>
                </a:cubicBezTo>
                <a:cubicBezTo>
                  <a:pt x="2837364" y="1144985"/>
                  <a:pt x="2880011" y="1139805"/>
                  <a:pt x="2918122" y="1130740"/>
                </a:cubicBezTo>
                <a:lnTo>
                  <a:pt x="3014897" y="1095189"/>
                </a:lnTo>
                <a:lnTo>
                  <a:pt x="2917190" y="1136866"/>
                </a:lnTo>
                <a:cubicBezTo>
                  <a:pt x="2879341" y="1147326"/>
                  <a:pt x="2837004" y="1153303"/>
                  <a:pt x="2788676" y="1153303"/>
                </a:cubicBezTo>
                <a:close/>
                <a:moveTo>
                  <a:pt x="1229331" y="1153303"/>
                </a:moveTo>
                <a:cubicBezTo>
                  <a:pt x="1120054" y="1153303"/>
                  <a:pt x="1041133" y="1131954"/>
                  <a:pt x="975889" y="1101492"/>
                </a:cubicBezTo>
                <a:lnTo>
                  <a:pt x="951150" y="1088156"/>
                </a:lnTo>
                <a:lnTo>
                  <a:pt x="997469" y="1108660"/>
                </a:lnTo>
                <a:cubicBezTo>
                  <a:pt x="1058605" y="1130455"/>
                  <a:pt x="1131876" y="1144985"/>
                  <a:pt x="1229330" y="1144985"/>
                </a:cubicBezTo>
                <a:cubicBezTo>
                  <a:pt x="1278057" y="1144985"/>
                  <a:pt x="1320752" y="1133463"/>
                  <a:pt x="1358917" y="1113299"/>
                </a:cubicBezTo>
                <a:lnTo>
                  <a:pt x="1390993" y="1091712"/>
                </a:lnTo>
                <a:lnTo>
                  <a:pt x="1371840" y="1107557"/>
                </a:lnTo>
                <a:cubicBezTo>
                  <a:pt x="1330488" y="1136477"/>
                  <a:pt x="1283699" y="1153303"/>
                  <a:pt x="1229331" y="1153303"/>
                </a:cubicBezTo>
                <a:close/>
                <a:moveTo>
                  <a:pt x="8558431" y="1158424"/>
                </a:moveTo>
                <a:cubicBezTo>
                  <a:pt x="8389106" y="1158424"/>
                  <a:pt x="8296364" y="1128475"/>
                  <a:pt x="8204757" y="1092117"/>
                </a:cubicBezTo>
                <a:lnTo>
                  <a:pt x="8155592" y="1072444"/>
                </a:lnTo>
                <a:lnTo>
                  <a:pt x="8292391" y="1112872"/>
                </a:lnTo>
                <a:cubicBezTo>
                  <a:pt x="8360165" y="1128562"/>
                  <a:pt x="8441750" y="1139714"/>
                  <a:pt x="8558192" y="1139714"/>
                </a:cubicBezTo>
                <a:cubicBezTo>
                  <a:pt x="8753499" y="1139714"/>
                  <a:pt x="8852713" y="1107736"/>
                  <a:pt x="8948728" y="1077037"/>
                </a:cubicBezTo>
                <a:lnTo>
                  <a:pt x="8953294" y="1075798"/>
                </a:lnTo>
                <a:lnTo>
                  <a:pt x="8947819" y="1077959"/>
                </a:lnTo>
                <a:cubicBezTo>
                  <a:pt x="8850055" y="1118192"/>
                  <a:pt x="8752461" y="1158424"/>
                  <a:pt x="8558431" y="1158424"/>
                </a:cubicBezTo>
                <a:close/>
                <a:moveTo>
                  <a:pt x="4503984" y="1158424"/>
                </a:moveTo>
                <a:cubicBezTo>
                  <a:pt x="4334659" y="1158424"/>
                  <a:pt x="4241916" y="1128475"/>
                  <a:pt x="4150310" y="1092117"/>
                </a:cubicBezTo>
                <a:lnTo>
                  <a:pt x="4101142" y="1072443"/>
                </a:lnTo>
                <a:lnTo>
                  <a:pt x="4237943" y="1112872"/>
                </a:lnTo>
                <a:cubicBezTo>
                  <a:pt x="4305717" y="1128562"/>
                  <a:pt x="4387304" y="1139714"/>
                  <a:pt x="4503744" y="1139714"/>
                </a:cubicBezTo>
                <a:cubicBezTo>
                  <a:pt x="4699052" y="1139714"/>
                  <a:pt x="4798265" y="1107736"/>
                  <a:pt x="4894280" y="1077037"/>
                </a:cubicBezTo>
                <a:lnTo>
                  <a:pt x="4898846" y="1075798"/>
                </a:lnTo>
                <a:lnTo>
                  <a:pt x="4893371" y="1077959"/>
                </a:lnTo>
                <a:cubicBezTo>
                  <a:pt x="4795607" y="1118192"/>
                  <a:pt x="4698013" y="1158424"/>
                  <a:pt x="4503984" y="1158424"/>
                </a:cubicBezTo>
                <a:close/>
                <a:moveTo>
                  <a:pt x="449537" y="1158424"/>
                </a:moveTo>
                <a:cubicBezTo>
                  <a:pt x="280211" y="1158424"/>
                  <a:pt x="187469" y="1128475"/>
                  <a:pt x="95862" y="1092117"/>
                </a:cubicBezTo>
                <a:lnTo>
                  <a:pt x="46688" y="1072441"/>
                </a:lnTo>
                <a:lnTo>
                  <a:pt x="183496" y="1112872"/>
                </a:lnTo>
                <a:cubicBezTo>
                  <a:pt x="251270" y="1128562"/>
                  <a:pt x="332855" y="1139714"/>
                  <a:pt x="449297" y="1139714"/>
                </a:cubicBezTo>
                <a:cubicBezTo>
                  <a:pt x="644604" y="1139714"/>
                  <a:pt x="743818" y="1107736"/>
                  <a:pt x="839832" y="1077037"/>
                </a:cubicBezTo>
                <a:lnTo>
                  <a:pt x="844398" y="1075798"/>
                </a:lnTo>
                <a:lnTo>
                  <a:pt x="838924" y="1077959"/>
                </a:lnTo>
                <a:cubicBezTo>
                  <a:pt x="741160" y="1118192"/>
                  <a:pt x="643566" y="1158424"/>
                  <a:pt x="449537" y="1158424"/>
                </a:cubicBezTo>
                <a:close/>
                <a:moveTo>
                  <a:pt x="10897571" y="1166492"/>
                </a:moveTo>
                <a:cubicBezTo>
                  <a:pt x="10843214" y="1166492"/>
                  <a:pt x="10796457" y="1147423"/>
                  <a:pt x="10755152" y="1114647"/>
                </a:cubicBezTo>
                <a:lnTo>
                  <a:pt x="10734102" y="1094886"/>
                </a:lnTo>
                <a:lnTo>
                  <a:pt x="10767898" y="1121139"/>
                </a:lnTo>
                <a:cubicBezTo>
                  <a:pt x="10806063" y="1144404"/>
                  <a:pt x="10848784" y="1157699"/>
                  <a:pt x="10897571" y="1157699"/>
                </a:cubicBezTo>
                <a:cubicBezTo>
                  <a:pt x="10946538" y="1157699"/>
                  <a:pt x="10989514" y="1151583"/>
                  <a:pt x="11027927" y="1140946"/>
                </a:cubicBezTo>
                <a:lnTo>
                  <a:pt x="11128577" y="1098052"/>
                </a:lnTo>
                <a:lnTo>
                  <a:pt x="11127734" y="1098751"/>
                </a:lnTo>
                <a:cubicBezTo>
                  <a:pt x="11066927" y="1139396"/>
                  <a:pt x="10994206" y="1166492"/>
                  <a:pt x="10897571" y="1166492"/>
                </a:cubicBezTo>
                <a:close/>
                <a:moveTo>
                  <a:pt x="9338225" y="1166492"/>
                </a:moveTo>
                <a:cubicBezTo>
                  <a:pt x="9283609" y="1166492"/>
                  <a:pt x="9236576" y="1160402"/>
                  <a:pt x="9195042" y="1149982"/>
                </a:cubicBezTo>
                <a:lnTo>
                  <a:pt x="9107814" y="1116340"/>
                </a:lnTo>
                <a:lnTo>
                  <a:pt x="9105960" y="1115790"/>
                </a:lnTo>
                <a:lnTo>
                  <a:pt x="9104638" y="1115115"/>
                </a:lnTo>
                <a:lnTo>
                  <a:pt x="9084857" y="1107486"/>
                </a:lnTo>
                <a:lnTo>
                  <a:pt x="9060637" y="1092648"/>
                </a:lnTo>
                <a:lnTo>
                  <a:pt x="9104638" y="1115115"/>
                </a:lnTo>
                <a:lnTo>
                  <a:pt x="9107814" y="1116340"/>
                </a:lnTo>
                <a:lnTo>
                  <a:pt x="9208400" y="1146174"/>
                </a:lnTo>
                <a:cubicBezTo>
                  <a:pt x="9246607" y="1153508"/>
                  <a:pt x="9289378" y="1157699"/>
                  <a:pt x="9338225" y="1157699"/>
                </a:cubicBezTo>
                <a:cubicBezTo>
                  <a:pt x="9387072" y="1157699"/>
                  <a:pt x="9429859" y="1144404"/>
                  <a:pt x="9468094" y="1121139"/>
                </a:cubicBezTo>
                <a:lnTo>
                  <a:pt x="9500544" y="1095981"/>
                </a:lnTo>
                <a:lnTo>
                  <a:pt x="9480643" y="1114647"/>
                </a:lnTo>
                <a:cubicBezTo>
                  <a:pt x="9439308" y="1147423"/>
                  <a:pt x="9392548" y="1166492"/>
                  <a:pt x="9338225" y="1166492"/>
                </a:cubicBezTo>
                <a:close/>
                <a:moveTo>
                  <a:pt x="6843123" y="1166492"/>
                </a:moveTo>
                <a:cubicBezTo>
                  <a:pt x="6788766" y="1166492"/>
                  <a:pt x="6742009" y="1147423"/>
                  <a:pt x="6700704" y="1114647"/>
                </a:cubicBezTo>
                <a:lnTo>
                  <a:pt x="6679656" y="1094887"/>
                </a:lnTo>
                <a:lnTo>
                  <a:pt x="6713451" y="1121139"/>
                </a:lnTo>
                <a:cubicBezTo>
                  <a:pt x="6751615" y="1144404"/>
                  <a:pt x="6794336" y="1157699"/>
                  <a:pt x="6843123" y="1157699"/>
                </a:cubicBezTo>
                <a:cubicBezTo>
                  <a:pt x="6892090" y="1157699"/>
                  <a:pt x="6935066" y="1151583"/>
                  <a:pt x="6973479" y="1140946"/>
                </a:cubicBezTo>
                <a:lnTo>
                  <a:pt x="7074129" y="1098052"/>
                </a:lnTo>
                <a:lnTo>
                  <a:pt x="7073286" y="1098751"/>
                </a:lnTo>
                <a:cubicBezTo>
                  <a:pt x="7012479" y="1139396"/>
                  <a:pt x="6939758" y="1166492"/>
                  <a:pt x="6843123" y="1166492"/>
                </a:cubicBezTo>
                <a:close/>
                <a:moveTo>
                  <a:pt x="5283778" y="1166492"/>
                </a:moveTo>
                <a:cubicBezTo>
                  <a:pt x="5229163" y="1166492"/>
                  <a:pt x="5182130" y="1160402"/>
                  <a:pt x="5140597" y="1149982"/>
                </a:cubicBezTo>
                <a:lnTo>
                  <a:pt x="5053371" y="1116341"/>
                </a:lnTo>
                <a:lnTo>
                  <a:pt x="5051513" y="1115790"/>
                </a:lnTo>
                <a:lnTo>
                  <a:pt x="5050188" y="1115114"/>
                </a:lnTo>
                <a:lnTo>
                  <a:pt x="5030410" y="1107486"/>
                </a:lnTo>
                <a:lnTo>
                  <a:pt x="5006198" y="1092651"/>
                </a:lnTo>
                <a:lnTo>
                  <a:pt x="5050188" y="1115114"/>
                </a:lnTo>
                <a:lnTo>
                  <a:pt x="5053371" y="1116341"/>
                </a:lnTo>
                <a:lnTo>
                  <a:pt x="5153953" y="1146174"/>
                </a:lnTo>
                <a:cubicBezTo>
                  <a:pt x="5192160" y="1153508"/>
                  <a:pt x="5234930" y="1157699"/>
                  <a:pt x="5283778" y="1157699"/>
                </a:cubicBezTo>
                <a:cubicBezTo>
                  <a:pt x="5332626" y="1157699"/>
                  <a:pt x="5375412" y="1144404"/>
                  <a:pt x="5413647" y="1121139"/>
                </a:cubicBezTo>
                <a:lnTo>
                  <a:pt x="5446100" y="1095979"/>
                </a:lnTo>
                <a:lnTo>
                  <a:pt x="5426197" y="1114647"/>
                </a:lnTo>
                <a:cubicBezTo>
                  <a:pt x="5384862" y="1147423"/>
                  <a:pt x="5338101" y="1166492"/>
                  <a:pt x="5283778" y="1166492"/>
                </a:cubicBezTo>
                <a:close/>
                <a:moveTo>
                  <a:pt x="2788677" y="1166492"/>
                </a:moveTo>
                <a:cubicBezTo>
                  <a:pt x="2734320" y="1166492"/>
                  <a:pt x="2687563" y="1147423"/>
                  <a:pt x="2646257" y="1114647"/>
                </a:cubicBezTo>
                <a:lnTo>
                  <a:pt x="2625209" y="1094887"/>
                </a:lnTo>
                <a:lnTo>
                  <a:pt x="2659004" y="1121139"/>
                </a:lnTo>
                <a:cubicBezTo>
                  <a:pt x="2697168" y="1144404"/>
                  <a:pt x="2739890" y="1157699"/>
                  <a:pt x="2788676" y="1157699"/>
                </a:cubicBezTo>
                <a:cubicBezTo>
                  <a:pt x="2837644" y="1157699"/>
                  <a:pt x="2880620" y="1151583"/>
                  <a:pt x="2919033" y="1140946"/>
                </a:cubicBezTo>
                <a:lnTo>
                  <a:pt x="3019683" y="1098052"/>
                </a:lnTo>
                <a:lnTo>
                  <a:pt x="3018841" y="1098751"/>
                </a:lnTo>
                <a:cubicBezTo>
                  <a:pt x="2958033" y="1139396"/>
                  <a:pt x="2885312" y="1166492"/>
                  <a:pt x="2788677" y="1166492"/>
                </a:cubicBezTo>
                <a:close/>
                <a:moveTo>
                  <a:pt x="1229330" y="1166492"/>
                </a:moveTo>
                <a:cubicBezTo>
                  <a:pt x="1174715" y="1166492"/>
                  <a:pt x="1127682" y="1160402"/>
                  <a:pt x="1086148" y="1149982"/>
                </a:cubicBezTo>
                <a:lnTo>
                  <a:pt x="998921" y="1116341"/>
                </a:lnTo>
                <a:lnTo>
                  <a:pt x="997066" y="1115790"/>
                </a:lnTo>
                <a:lnTo>
                  <a:pt x="995743" y="1115115"/>
                </a:lnTo>
                <a:lnTo>
                  <a:pt x="975963" y="1107486"/>
                </a:lnTo>
                <a:lnTo>
                  <a:pt x="951745" y="1092649"/>
                </a:lnTo>
                <a:lnTo>
                  <a:pt x="995743" y="1115115"/>
                </a:lnTo>
                <a:lnTo>
                  <a:pt x="998921" y="1116341"/>
                </a:lnTo>
                <a:lnTo>
                  <a:pt x="1099506" y="1146174"/>
                </a:lnTo>
                <a:cubicBezTo>
                  <a:pt x="1137713" y="1153508"/>
                  <a:pt x="1180484" y="1157699"/>
                  <a:pt x="1229331" y="1157699"/>
                </a:cubicBezTo>
                <a:cubicBezTo>
                  <a:pt x="1278178" y="1157699"/>
                  <a:pt x="1320966" y="1144404"/>
                  <a:pt x="1359200" y="1121139"/>
                </a:cubicBezTo>
                <a:lnTo>
                  <a:pt x="1391648" y="1095983"/>
                </a:lnTo>
                <a:lnTo>
                  <a:pt x="1371748" y="1114647"/>
                </a:lnTo>
                <a:cubicBezTo>
                  <a:pt x="1330414" y="1147423"/>
                  <a:pt x="1283654" y="1166492"/>
                  <a:pt x="1229330" y="1166492"/>
                </a:cubicBezTo>
                <a:close/>
                <a:moveTo>
                  <a:pt x="10897573" y="1178803"/>
                </a:moveTo>
                <a:cubicBezTo>
                  <a:pt x="10843205" y="1178803"/>
                  <a:pt x="10796441" y="1157490"/>
                  <a:pt x="10755132" y="1120859"/>
                </a:cubicBezTo>
                <a:lnTo>
                  <a:pt x="10736438" y="1101244"/>
                </a:lnTo>
                <a:lnTo>
                  <a:pt x="10767852" y="1128894"/>
                </a:lnTo>
                <a:cubicBezTo>
                  <a:pt x="10806028" y="1155262"/>
                  <a:pt x="10848764" y="1170329"/>
                  <a:pt x="10897571" y="1170329"/>
                </a:cubicBezTo>
                <a:cubicBezTo>
                  <a:pt x="10971051" y="1170329"/>
                  <a:pt x="11031041" y="1154691"/>
                  <a:pt x="11082363" y="1129553"/>
                </a:cubicBezTo>
                <a:lnTo>
                  <a:pt x="11124098" y="1105447"/>
                </a:lnTo>
                <a:lnTo>
                  <a:pt x="11079725" y="1134086"/>
                </a:lnTo>
                <a:cubicBezTo>
                  <a:pt x="11029092" y="1161768"/>
                  <a:pt x="10970064" y="1178803"/>
                  <a:pt x="10897573" y="1178803"/>
                </a:cubicBezTo>
                <a:close/>
                <a:moveTo>
                  <a:pt x="9338225" y="1178803"/>
                </a:moveTo>
                <a:cubicBezTo>
                  <a:pt x="9283610" y="1178803"/>
                  <a:pt x="9236595" y="1172037"/>
                  <a:pt x="9195087" y="1160446"/>
                </a:cubicBezTo>
                <a:lnTo>
                  <a:pt x="9112648" y="1125027"/>
                </a:lnTo>
                <a:lnTo>
                  <a:pt x="9106207" y="1122861"/>
                </a:lnTo>
                <a:lnTo>
                  <a:pt x="9102164" y="1120523"/>
                </a:lnTo>
                <a:lnTo>
                  <a:pt x="9084986" y="1113142"/>
                </a:lnTo>
                <a:lnTo>
                  <a:pt x="9060618" y="1096489"/>
                </a:lnTo>
                <a:lnTo>
                  <a:pt x="9102164" y="1120523"/>
                </a:lnTo>
                <a:lnTo>
                  <a:pt x="9112648" y="1125027"/>
                </a:lnTo>
                <a:lnTo>
                  <a:pt x="9208564" y="1157276"/>
                </a:lnTo>
                <a:cubicBezTo>
                  <a:pt x="9246731" y="1165582"/>
                  <a:pt x="9289448" y="1170329"/>
                  <a:pt x="9338225" y="1170329"/>
                </a:cubicBezTo>
                <a:cubicBezTo>
                  <a:pt x="9387002" y="1170329"/>
                  <a:pt x="9429737" y="1155262"/>
                  <a:pt x="9467933" y="1128894"/>
                </a:cubicBezTo>
                <a:lnTo>
                  <a:pt x="9499219" y="1101382"/>
                </a:lnTo>
                <a:lnTo>
                  <a:pt x="9480639" y="1120859"/>
                </a:lnTo>
                <a:cubicBezTo>
                  <a:pt x="9439307" y="1157490"/>
                  <a:pt x="9392548" y="1178803"/>
                  <a:pt x="9338225" y="1178803"/>
                </a:cubicBezTo>
                <a:close/>
                <a:moveTo>
                  <a:pt x="6843125" y="1178803"/>
                </a:moveTo>
                <a:cubicBezTo>
                  <a:pt x="6788757" y="1178803"/>
                  <a:pt x="6741993" y="1157490"/>
                  <a:pt x="6700685" y="1120859"/>
                </a:cubicBezTo>
                <a:lnTo>
                  <a:pt x="6681990" y="1101245"/>
                </a:lnTo>
                <a:lnTo>
                  <a:pt x="6713405" y="1128894"/>
                </a:lnTo>
                <a:cubicBezTo>
                  <a:pt x="6751580" y="1155262"/>
                  <a:pt x="6794316" y="1170329"/>
                  <a:pt x="6843123" y="1170329"/>
                </a:cubicBezTo>
                <a:cubicBezTo>
                  <a:pt x="6916604" y="1170329"/>
                  <a:pt x="6976593" y="1154691"/>
                  <a:pt x="7027915" y="1129553"/>
                </a:cubicBezTo>
                <a:lnTo>
                  <a:pt x="7069646" y="1105449"/>
                </a:lnTo>
                <a:lnTo>
                  <a:pt x="7025277" y="1134086"/>
                </a:lnTo>
                <a:cubicBezTo>
                  <a:pt x="6974644" y="1161768"/>
                  <a:pt x="6915616" y="1178803"/>
                  <a:pt x="6843125" y="1178803"/>
                </a:cubicBezTo>
                <a:close/>
                <a:moveTo>
                  <a:pt x="5283779" y="1178803"/>
                </a:moveTo>
                <a:cubicBezTo>
                  <a:pt x="5229163" y="1178803"/>
                  <a:pt x="5182149" y="1172037"/>
                  <a:pt x="5140641" y="1160446"/>
                </a:cubicBezTo>
                <a:lnTo>
                  <a:pt x="5058204" y="1125028"/>
                </a:lnTo>
                <a:lnTo>
                  <a:pt x="5051760" y="1122861"/>
                </a:lnTo>
                <a:lnTo>
                  <a:pt x="5047716" y="1120522"/>
                </a:lnTo>
                <a:lnTo>
                  <a:pt x="5030539" y="1113142"/>
                </a:lnTo>
                <a:lnTo>
                  <a:pt x="5006172" y="1096490"/>
                </a:lnTo>
                <a:lnTo>
                  <a:pt x="5047716" y="1120522"/>
                </a:lnTo>
                <a:lnTo>
                  <a:pt x="5058204" y="1125028"/>
                </a:lnTo>
                <a:lnTo>
                  <a:pt x="5154119" y="1157276"/>
                </a:lnTo>
                <a:cubicBezTo>
                  <a:pt x="5192284" y="1165582"/>
                  <a:pt x="5235001" y="1170329"/>
                  <a:pt x="5283778" y="1170329"/>
                </a:cubicBezTo>
                <a:cubicBezTo>
                  <a:pt x="5332555" y="1170329"/>
                  <a:pt x="5375289" y="1155262"/>
                  <a:pt x="5413486" y="1128894"/>
                </a:cubicBezTo>
                <a:lnTo>
                  <a:pt x="5444777" y="1101377"/>
                </a:lnTo>
                <a:lnTo>
                  <a:pt x="5426193" y="1120859"/>
                </a:lnTo>
                <a:cubicBezTo>
                  <a:pt x="5384860" y="1157490"/>
                  <a:pt x="5338102" y="1178803"/>
                  <a:pt x="5283779" y="1178803"/>
                </a:cubicBezTo>
                <a:close/>
                <a:moveTo>
                  <a:pt x="2788679" y="1178803"/>
                </a:moveTo>
                <a:cubicBezTo>
                  <a:pt x="2734310" y="1178803"/>
                  <a:pt x="2687547" y="1157490"/>
                  <a:pt x="2646238" y="1120859"/>
                </a:cubicBezTo>
                <a:lnTo>
                  <a:pt x="2627543" y="1101244"/>
                </a:lnTo>
                <a:lnTo>
                  <a:pt x="2658958" y="1128894"/>
                </a:lnTo>
                <a:cubicBezTo>
                  <a:pt x="2697134" y="1155262"/>
                  <a:pt x="2739870" y="1170329"/>
                  <a:pt x="2788677" y="1170329"/>
                </a:cubicBezTo>
                <a:cubicBezTo>
                  <a:pt x="2862157" y="1170329"/>
                  <a:pt x="2922147" y="1154691"/>
                  <a:pt x="2973469" y="1129553"/>
                </a:cubicBezTo>
                <a:lnTo>
                  <a:pt x="3015205" y="1105446"/>
                </a:lnTo>
                <a:lnTo>
                  <a:pt x="2970831" y="1134086"/>
                </a:lnTo>
                <a:cubicBezTo>
                  <a:pt x="2920198" y="1161768"/>
                  <a:pt x="2861170" y="1178803"/>
                  <a:pt x="2788679" y="1178803"/>
                </a:cubicBezTo>
                <a:close/>
                <a:moveTo>
                  <a:pt x="1229332" y="1178803"/>
                </a:moveTo>
                <a:cubicBezTo>
                  <a:pt x="1174716" y="1178803"/>
                  <a:pt x="1127702" y="1172037"/>
                  <a:pt x="1086193" y="1160446"/>
                </a:cubicBezTo>
                <a:lnTo>
                  <a:pt x="1003755" y="1125028"/>
                </a:lnTo>
                <a:lnTo>
                  <a:pt x="997312" y="1122861"/>
                </a:lnTo>
                <a:lnTo>
                  <a:pt x="993269" y="1120522"/>
                </a:lnTo>
                <a:lnTo>
                  <a:pt x="976092" y="1113142"/>
                </a:lnTo>
                <a:lnTo>
                  <a:pt x="951725" y="1096490"/>
                </a:lnTo>
                <a:lnTo>
                  <a:pt x="993269" y="1120522"/>
                </a:lnTo>
                <a:lnTo>
                  <a:pt x="1003755" y="1125028"/>
                </a:lnTo>
                <a:lnTo>
                  <a:pt x="1099669" y="1157276"/>
                </a:lnTo>
                <a:cubicBezTo>
                  <a:pt x="1137836" y="1165582"/>
                  <a:pt x="1180553" y="1170329"/>
                  <a:pt x="1229330" y="1170329"/>
                </a:cubicBezTo>
                <a:cubicBezTo>
                  <a:pt x="1278107" y="1170329"/>
                  <a:pt x="1320842" y="1155262"/>
                  <a:pt x="1359038" y="1128894"/>
                </a:cubicBezTo>
                <a:lnTo>
                  <a:pt x="1390328" y="1101378"/>
                </a:lnTo>
                <a:lnTo>
                  <a:pt x="1371745" y="1120859"/>
                </a:lnTo>
                <a:cubicBezTo>
                  <a:pt x="1330413" y="1157490"/>
                  <a:pt x="1283655" y="1178803"/>
                  <a:pt x="1229332" y="1178803"/>
                </a:cubicBezTo>
                <a:close/>
                <a:moveTo>
                  <a:pt x="8558432" y="1181772"/>
                </a:moveTo>
                <a:cubicBezTo>
                  <a:pt x="8388747" y="1181772"/>
                  <a:pt x="8295645" y="1144851"/>
                  <a:pt x="8204488" y="1100590"/>
                </a:cubicBezTo>
                <a:lnTo>
                  <a:pt x="8162538" y="1080075"/>
                </a:lnTo>
                <a:lnTo>
                  <a:pt x="8197803" y="1094327"/>
                </a:lnTo>
                <a:cubicBezTo>
                  <a:pt x="8286536" y="1130089"/>
                  <a:pt x="8383250" y="1162422"/>
                  <a:pt x="8558032" y="1162422"/>
                </a:cubicBezTo>
                <a:cubicBezTo>
                  <a:pt x="8753420" y="1162422"/>
                  <a:pt x="8852713" y="1121490"/>
                  <a:pt x="8948728" y="1081837"/>
                </a:cubicBezTo>
                <a:lnTo>
                  <a:pt x="8954816" y="1079711"/>
                </a:lnTo>
                <a:lnTo>
                  <a:pt x="8947429" y="1083278"/>
                </a:lnTo>
                <a:cubicBezTo>
                  <a:pt x="8849655" y="1132525"/>
                  <a:pt x="8752181" y="1181772"/>
                  <a:pt x="8558432" y="1181772"/>
                </a:cubicBezTo>
                <a:close/>
                <a:moveTo>
                  <a:pt x="4503985" y="1181772"/>
                </a:moveTo>
                <a:cubicBezTo>
                  <a:pt x="4334299" y="1181772"/>
                  <a:pt x="4241197" y="1144851"/>
                  <a:pt x="4150041" y="1100590"/>
                </a:cubicBezTo>
                <a:lnTo>
                  <a:pt x="4108089" y="1080074"/>
                </a:lnTo>
                <a:lnTo>
                  <a:pt x="4143356" y="1094327"/>
                </a:lnTo>
                <a:cubicBezTo>
                  <a:pt x="4232089" y="1130089"/>
                  <a:pt x="4328803" y="1162422"/>
                  <a:pt x="4503585" y="1162422"/>
                </a:cubicBezTo>
                <a:cubicBezTo>
                  <a:pt x="4698973" y="1162422"/>
                  <a:pt x="4798265" y="1121490"/>
                  <a:pt x="4894280" y="1081837"/>
                </a:cubicBezTo>
                <a:lnTo>
                  <a:pt x="4900371" y="1079710"/>
                </a:lnTo>
                <a:lnTo>
                  <a:pt x="4892982" y="1083278"/>
                </a:lnTo>
                <a:cubicBezTo>
                  <a:pt x="4795208" y="1132525"/>
                  <a:pt x="4697733" y="1181772"/>
                  <a:pt x="4503985" y="1181772"/>
                </a:cubicBezTo>
                <a:close/>
                <a:moveTo>
                  <a:pt x="449537" y="1181772"/>
                </a:moveTo>
                <a:cubicBezTo>
                  <a:pt x="279852" y="1181772"/>
                  <a:pt x="186750" y="1144851"/>
                  <a:pt x="95593" y="1100590"/>
                </a:cubicBezTo>
                <a:lnTo>
                  <a:pt x="53640" y="1080074"/>
                </a:lnTo>
                <a:lnTo>
                  <a:pt x="88908" y="1094327"/>
                </a:lnTo>
                <a:cubicBezTo>
                  <a:pt x="177640" y="1130089"/>
                  <a:pt x="274355" y="1162422"/>
                  <a:pt x="449137" y="1162422"/>
                </a:cubicBezTo>
                <a:cubicBezTo>
                  <a:pt x="644525" y="1162422"/>
                  <a:pt x="743819" y="1121490"/>
                  <a:pt x="839834" y="1081837"/>
                </a:cubicBezTo>
                <a:lnTo>
                  <a:pt x="845920" y="1079711"/>
                </a:lnTo>
                <a:lnTo>
                  <a:pt x="838534" y="1083278"/>
                </a:lnTo>
                <a:cubicBezTo>
                  <a:pt x="740760" y="1132525"/>
                  <a:pt x="643286" y="1181772"/>
                  <a:pt x="449537" y="1181772"/>
                </a:cubicBezTo>
                <a:close/>
                <a:moveTo>
                  <a:pt x="11677044" y="1188721"/>
                </a:moveTo>
                <a:cubicBezTo>
                  <a:pt x="11495704" y="1188721"/>
                  <a:pt x="11398437" y="1149496"/>
                  <a:pt x="11306267" y="1107818"/>
                </a:cubicBezTo>
                <a:lnTo>
                  <a:pt x="11236997" y="1077311"/>
                </a:lnTo>
                <a:lnTo>
                  <a:pt x="11286818" y="1091108"/>
                </a:lnTo>
                <a:cubicBezTo>
                  <a:pt x="11384762" y="1123087"/>
                  <a:pt x="11482895" y="1155065"/>
                  <a:pt x="11677284" y="1155065"/>
                </a:cubicBezTo>
                <a:cubicBezTo>
                  <a:pt x="11874431" y="1155065"/>
                  <a:pt x="11973094" y="1122147"/>
                  <a:pt x="12071791" y="1089904"/>
                </a:cubicBezTo>
                <a:lnTo>
                  <a:pt x="12132276" y="1071719"/>
                </a:lnTo>
                <a:lnTo>
                  <a:pt x="12070057" y="1097859"/>
                </a:lnTo>
                <a:cubicBezTo>
                  <a:pt x="11971340" y="1142942"/>
                  <a:pt x="11873411" y="1188721"/>
                  <a:pt x="11677044" y="1188721"/>
                </a:cubicBezTo>
                <a:close/>
                <a:moveTo>
                  <a:pt x="7622597" y="1188721"/>
                </a:moveTo>
                <a:cubicBezTo>
                  <a:pt x="7441257" y="1188721"/>
                  <a:pt x="7343989" y="1149496"/>
                  <a:pt x="7251819" y="1107818"/>
                </a:cubicBezTo>
                <a:lnTo>
                  <a:pt x="7182548" y="1077311"/>
                </a:lnTo>
                <a:lnTo>
                  <a:pt x="7232370" y="1091108"/>
                </a:lnTo>
                <a:cubicBezTo>
                  <a:pt x="7330314" y="1123087"/>
                  <a:pt x="7428448" y="1155065"/>
                  <a:pt x="7622836" y="1155065"/>
                </a:cubicBezTo>
                <a:cubicBezTo>
                  <a:pt x="7819983" y="1155065"/>
                  <a:pt x="7918647" y="1122147"/>
                  <a:pt x="8017343" y="1089904"/>
                </a:cubicBezTo>
                <a:lnTo>
                  <a:pt x="8077830" y="1071718"/>
                </a:lnTo>
                <a:lnTo>
                  <a:pt x="8015609" y="1097860"/>
                </a:lnTo>
                <a:cubicBezTo>
                  <a:pt x="7916893" y="1142942"/>
                  <a:pt x="7818964" y="1188721"/>
                  <a:pt x="7622597" y="1188721"/>
                </a:cubicBezTo>
                <a:close/>
                <a:moveTo>
                  <a:pt x="3568150" y="1188721"/>
                </a:moveTo>
                <a:cubicBezTo>
                  <a:pt x="3386809" y="1188721"/>
                  <a:pt x="3289542" y="1149496"/>
                  <a:pt x="3197372" y="1107818"/>
                </a:cubicBezTo>
                <a:lnTo>
                  <a:pt x="3128101" y="1077311"/>
                </a:lnTo>
                <a:lnTo>
                  <a:pt x="3177923" y="1091108"/>
                </a:lnTo>
                <a:cubicBezTo>
                  <a:pt x="3275866" y="1123087"/>
                  <a:pt x="3374000" y="1155065"/>
                  <a:pt x="3568389" y="1155065"/>
                </a:cubicBezTo>
                <a:cubicBezTo>
                  <a:pt x="3765536" y="1155065"/>
                  <a:pt x="3864200" y="1122147"/>
                  <a:pt x="3962897" y="1089904"/>
                </a:cubicBezTo>
                <a:lnTo>
                  <a:pt x="4023385" y="1071718"/>
                </a:lnTo>
                <a:lnTo>
                  <a:pt x="3961162" y="1097860"/>
                </a:lnTo>
                <a:cubicBezTo>
                  <a:pt x="3862446" y="1142942"/>
                  <a:pt x="3764517" y="1188721"/>
                  <a:pt x="3568150" y="1188721"/>
                </a:cubicBezTo>
                <a:close/>
                <a:moveTo>
                  <a:pt x="10897570" y="1191195"/>
                </a:moveTo>
                <a:cubicBezTo>
                  <a:pt x="10843269" y="1191195"/>
                  <a:pt x="10796557" y="1167639"/>
                  <a:pt x="10755287" y="1127151"/>
                </a:cubicBezTo>
                <a:lnTo>
                  <a:pt x="10740872" y="1110421"/>
                </a:lnTo>
                <a:lnTo>
                  <a:pt x="10767788" y="1136891"/>
                </a:lnTo>
                <a:cubicBezTo>
                  <a:pt x="10805978" y="1166360"/>
                  <a:pt x="10848736" y="1183200"/>
                  <a:pt x="10897573" y="1183200"/>
                </a:cubicBezTo>
                <a:cubicBezTo>
                  <a:pt x="10970603" y="1183200"/>
                  <a:pt x="11030064" y="1166157"/>
                  <a:pt x="11081027" y="1138462"/>
                </a:cubicBezTo>
                <a:lnTo>
                  <a:pt x="11112351" y="1118359"/>
                </a:lnTo>
                <a:lnTo>
                  <a:pt x="11079557" y="1141764"/>
                </a:lnTo>
                <a:cubicBezTo>
                  <a:pt x="11028948" y="1172364"/>
                  <a:pt x="10969971" y="1191195"/>
                  <a:pt x="10897570" y="1191195"/>
                </a:cubicBezTo>
                <a:close/>
                <a:moveTo>
                  <a:pt x="9338224" y="1191195"/>
                </a:moveTo>
                <a:cubicBezTo>
                  <a:pt x="9265433" y="1191195"/>
                  <a:pt x="9206234" y="1177862"/>
                  <a:pt x="9155581" y="1156321"/>
                </a:cubicBezTo>
                <a:lnTo>
                  <a:pt x="9108619" y="1131018"/>
                </a:lnTo>
                <a:lnTo>
                  <a:pt x="9208551" y="1168601"/>
                </a:lnTo>
                <a:cubicBezTo>
                  <a:pt x="9246717" y="1177891"/>
                  <a:pt x="9289438" y="1183200"/>
                  <a:pt x="9338225" y="1183200"/>
                </a:cubicBezTo>
                <a:cubicBezTo>
                  <a:pt x="9387012" y="1183200"/>
                  <a:pt x="9429753" y="1166360"/>
                  <a:pt x="9467953" y="1136891"/>
                </a:cubicBezTo>
                <a:lnTo>
                  <a:pt x="9495900" y="1109424"/>
                </a:lnTo>
                <a:lnTo>
                  <a:pt x="9480604" y="1127151"/>
                </a:lnTo>
                <a:cubicBezTo>
                  <a:pt x="9439283" y="1167639"/>
                  <a:pt x="9392536" y="1191195"/>
                  <a:pt x="9338224" y="1191195"/>
                </a:cubicBezTo>
                <a:close/>
                <a:moveTo>
                  <a:pt x="6843122" y="1191195"/>
                </a:moveTo>
                <a:cubicBezTo>
                  <a:pt x="6788821" y="1191195"/>
                  <a:pt x="6742109" y="1167639"/>
                  <a:pt x="6700839" y="1127151"/>
                </a:cubicBezTo>
                <a:lnTo>
                  <a:pt x="6686425" y="1110422"/>
                </a:lnTo>
                <a:lnTo>
                  <a:pt x="6713341" y="1136891"/>
                </a:lnTo>
                <a:cubicBezTo>
                  <a:pt x="6751531" y="1166360"/>
                  <a:pt x="6794288" y="1183200"/>
                  <a:pt x="6843125" y="1183200"/>
                </a:cubicBezTo>
                <a:cubicBezTo>
                  <a:pt x="6916156" y="1183200"/>
                  <a:pt x="6975617" y="1166157"/>
                  <a:pt x="7026579" y="1138462"/>
                </a:cubicBezTo>
                <a:lnTo>
                  <a:pt x="7057908" y="1118356"/>
                </a:lnTo>
                <a:lnTo>
                  <a:pt x="7025110" y="1141764"/>
                </a:lnTo>
                <a:cubicBezTo>
                  <a:pt x="6974501" y="1172364"/>
                  <a:pt x="6915524" y="1191195"/>
                  <a:pt x="6843122" y="1191195"/>
                </a:cubicBezTo>
                <a:close/>
                <a:moveTo>
                  <a:pt x="5283778" y="1191195"/>
                </a:moveTo>
                <a:cubicBezTo>
                  <a:pt x="5210986" y="1191195"/>
                  <a:pt x="5151787" y="1177862"/>
                  <a:pt x="5101134" y="1156321"/>
                </a:cubicBezTo>
                <a:lnTo>
                  <a:pt x="5054174" y="1131018"/>
                </a:lnTo>
                <a:lnTo>
                  <a:pt x="5154105" y="1168601"/>
                </a:lnTo>
                <a:cubicBezTo>
                  <a:pt x="5192271" y="1177891"/>
                  <a:pt x="5234994" y="1183200"/>
                  <a:pt x="5283779" y="1183200"/>
                </a:cubicBezTo>
                <a:cubicBezTo>
                  <a:pt x="5332566" y="1183200"/>
                  <a:pt x="5375307" y="1166360"/>
                  <a:pt x="5413507" y="1136891"/>
                </a:cubicBezTo>
                <a:lnTo>
                  <a:pt x="5441454" y="1109423"/>
                </a:lnTo>
                <a:lnTo>
                  <a:pt x="5426159" y="1127151"/>
                </a:lnTo>
                <a:cubicBezTo>
                  <a:pt x="5384837" y="1167639"/>
                  <a:pt x="5338090" y="1191195"/>
                  <a:pt x="5283778" y="1191195"/>
                </a:cubicBezTo>
                <a:close/>
                <a:moveTo>
                  <a:pt x="2788676" y="1191195"/>
                </a:moveTo>
                <a:cubicBezTo>
                  <a:pt x="2734375" y="1191195"/>
                  <a:pt x="2687663" y="1167639"/>
                  <a:pt x="2646393" y="1127151"/>
                </a:cubicBezTo>
                <a:lnTo>
                  <a:pt x="2631980" y="1110422"/>
                </a:lnTo>
                <a:lnTo>
                  <a:pt x="2658894" y="1136891"/>
                </a:lnTo>
                <a:cubicBezTo>
                  <a:pt x="2697084" y="1166360"/>
                  <a:pt x="2739842" y="1183200"/>
                  <a:pt x="2788679" y="1183200"/>
                </a:cubicBezTo>
                <a:cubicBezTo>
                  <a:pt x="2861709" y="1183200"/>
                  <a:pt x="2921170" y="1166157"/>
                  <a:pt x="2972132" y="1138462"/>
                </a:cubicBezTo>
                <a:lnTo>
                  <a:pt x="3003463" y="1118355"/>
                </a:lnTo>
                <a:lnTo>
                  <a:pt x="2970664" y="1141764"/>
                </a:lnTo>
                <a:cubicBezTo>
                  <a:pt x="2920055" y="1172364"/>
                  <a:pt x="2861077" y="1191195"/>
                  <a:pt x="2788676" y="1191195"/>
                </a:cubicBezTo>
                <a:close/>
                <a:moveTo>
                  <a:pt x="1229330" y="1191195"/>
                </a:moveTo>
                <a:cubicBezTo>
                  <a:pt x="1156539" y="1191195"/>
                  <a:pt x="1097341" y="1177862"/>
                  <a:pt x="1046687" y="1156321"/>
                </a:cubicBezTo>
                <a:lnTo>
                  <a:pt x="999726" y="1131018"/>
                </a:lnTo>
                <a:lnTo>
                  <a:pt x="1099657" y="1168601"/>
                </a:lnTo>
                <a:cubicBezTo>
                  <a:pt x="1137823" y="1177891"/>
                  <a:pt x="1180545" y="1183200"/>
                  <a:pt x="1229332" y="1183200"/>
                </a:cubicBezTo>
                <a:cubicBezTo>
                  <a:pt x="1278119" y="1183200"/>
                  <a:pt x="1320860" y="1166360"/>
                  <a:pt x="1359060" y="1136891"/>
                </a:cubicBezTo>
                <a:lnTo>
                  <a:pt x="1387005" y="1109427"/>
                </a:lnTo>
                <a:lnTo>
                  <a:pt x="1371711" y="1127151"/>
                </a:lnTo>
                <a:cubicBezTo>
                  <a:pt x="1330389" y="1167639"/>
                  <a:pt x="1283642" y="1191195"/>
                  <a:pt x="1229330" y="1191195"/>
                </a:cubicBezTo>
                <a:close/>
                <a:moveTo>
                  <a:pt x="8558432" y="1204633"/>
                </a:moveTo>
                <a:cubicBezTo>
                  <a:pt x="8386108" y="1204633"/>
                  <a:pt x="8290773" y="1158989"/>
                  <a:pt x="8201396" y="1107195"/>
                </a:cubicBezTo>
                <a:lnTo>
                  <a:pt x="8169454" y="1088608"/>
                </a:lnTo>
                <a:lnTo>
                  <a:pt x="8197877" y="1102647"/>
                </a:lnTo>
                <a:cubicBezTo>
                  <a:pt x="8286606" y="1146335"/>
                  <a:pt x="8383890" y="1186088"/>
                  <a:pt x="8558432" y="1186088"/>
                </a:cubicBezTo>
                <a:cubicBezTo>
                  <a:pt x="8705033" y="1186088"/>
                  <a:pt x="8797536" y="1157892"/>
                  <a:pt x="8875164" y="1123356"/>
                </a:cubicBezTo>
                <a:lnTo>
                  <a:pt x="8946390" y="1088916"/>
                </a:lnTo>
                <a:lnTo>
                  <a:pt x="8872491" y="1131074"/>
                </a:lnTo>
                <a:cubicBezTo>
                  <a:pt x="8794725" y="1171940"/>
                  <a:pt x="8703594" y="1204633"/>
                  <a:pt x="8558432" y="1204633"/>
                </a:cubicBezTo>
                <a:close/>
                <a:moveTo>
                  <a:pt x="4503985" y="1204633"/>
                </a:moveTo>
                <a:cubicBezTo>
                  <a:pt x="4331661" y="1204633"/>
                  <a:pt x="4236325" y="1158989"/>
                  <a:pt x="4146949" y="1107195"/>
                </a:cubicBezTo>
                <a:lnTo>
                  <a:pt x="4115007" y="1088608"/>
                </a:lnTo>
                <a:lnTo>
                  <a:pt x="4143430" y="1102647"/>
                </a:lnTo>
                <a:cubicBezTo>
                  <a:pt x="4232158" y="1146335"/>
                  <a:pt x="4329443" y="1186088"/>
                  <a:pt x="4503985" y="1186088"/>
                </a:cubicBezTo>
                <a:cubicBezTo>
                  <a:pt x="4650586" y="1186088"/>
                  <a:pt x="4743089" y="1157892"/>
                  <a:pt x="4820717" y="1123356"/>
                </a:cubicBezTo>
                <a:lnTo>
                  <a:pt x="4891946" y="1088914"/>
                </a:lnTo>
                <a:lnTo>
                  <a:pt x="4818045" y="1131074"/>
                </a:lnTo>
                <a:cubicBezTo>
                  <a:pt x="4740278" y="1171940"/>
                  <a:pt x="4649147" y="1204633"/>
                  <a:pt x="4503985" y="1204633"/>
                </a:cubicBezTo>
                <a:close/>
                <a:moveTo>
                  <a:pt x="449537" y="1204633"/>
                </a:moveTo>
                <a:cubicBezTo>
                  <a:pt x="277213" y="1204633"/>
                  <a:pt x="181878" y="1158989"/>
                  <a:pt x="92501" y="1107195"/>
                </a:cubicBezTo>
                <a:lnTo>
                  <a:pt x="60559" y="1088609"/>
                </a:lnTo>
                <a:lnTo>
                  <a:pt x="88982" y="1102647"/>
                </a:lnTo>
                <a:cubicBezTo>
                  <a:pt x="177711" y="1146335"/>
                  <a:pt x="274995" y="1186088"/>
                  <a:pt x="449537" y="1186088"/>
                </a:cubicBezTo>
                <a:cubicBezTo>
                  <a:pt x="596139" y="1186088"/>
                  <a:pt x="688641" y="1157892"/>
                  <a:pt x="766270" y="1123356"/>
                </a:cubicBezTo>
                <a:lnTo>
                  <a:pt x="837490" y="1088919"/>
                </a:lnTo>
                <a:lnTo>
                  <a:pt x="763596" y="1131074"/>
                </a:lnTo>
                <a:cubicBezTo>
                  <a:pt x="685830" y="1171940"/>
                  <a:pt x="594699" y="1204633"/>
                  <a:pt x="449537" y="1204633"/>
                </a:cubicBezTo>
                <a:close/>
                <a:moveTo>
                  <a:pt x="10118576" y="1205667"/>
                </a:moveTo>
                <a:cubicBezTo>
                  <a:pt x="9876540" y="1205667"/>
                  <a:pt x="9784027" y="1139213"/>
                  <a:pt x="9653802" y="1089372"/>
                </a:cubicBezTo>
                <a:lnTo>
                  <a:pt x="9570821" y="1062507"/>
                </a:lnTo>
                <a:lnTo>
                  <a:pt x="9575495" y="1062801"/>
                </a:lnTo>
                <a:cubicBezTo>
                  <a:pt x="9624098" y="1067173"/>
                  <a:pt x="9674620" y="1073072"/>
                  <a:pt x="9728282" y="1080872"/>
                </a:cubicBezTo>
                <a:cubicBezTo>
                  <a:pt x="9986947" y="1119367"/>
                  <a:pt x="10249889" y="1119367"/>
                  <a:pt x="10508554" y="1080872"/>
                </a:cubicBezTo>
                <a:lnTo>
                  <a:pt x="10660962" y="1063889"/>
                </a:lnTo>
                <a:lnTo>
                  <a:pt x="10582456" y="1089372"/>
                </a:lnTo>
                <a:cubicBezTo>
                  <a:pt x="10452625" y="1139213"/>
                  <a:pt x="10360612" y="1205667"/>
                  <a:pt x="10118576" y="1205667"/>
                </a:cubicBezTo>
                <a:close/>
                <a:moveTo>
                  <a:pt x="6064129" y="1205667"/>
                </a:moveTo>
                <a:cubicBezTo>
                  <a:pt x="5822092" y="1205667"/>
                  <a:pt x="5729580" y="1139213"/>
                  <a:pt x="5599355" y="1089372"/>
                </a:cubicBezTo>
                <a:lnTo>
                  <a:pt x="5516373" y="1062507"/>
                </a:lnTo>
                <a:lnTo>
                  <a:pt x="5521048" y="1062801"/>
                </a:lnTo>
                <a:cubicBezTo>
                  <a:pt x="5569650" y="1067173"/>
                  <a:pt x="5620173" y="1073072"/>
                  <a:pt x="5673834" y="1080872"/>
                </a:cubicBezTo>
                <a:cubicBezTo>
                  <a:pt x="5932500" y="1119367"/>
                  <a:pt x="6195441" y="1119367"/>
                  <a:pt x="6454106" y="1080872"/>
                </a:cubicBezTo>
                <a:lnTo>
                  <a:pt x="6606513" y="1063890"/>
                </a:lnTo>
                <a:lnTo>
                  <a:pt x="6528008" y="1089372"/>
                </a:lnTo>
                <a:cubicBezTo>
                  <a:pt x="6398177" y="1139213"/>
                  <a:pt x="6306165" y="1205667"/>
                  <a:pt x="6064129" y="1205667"/>
                </a:cubicBezTo>
                <a:close/>
                <a:moveTo>
                  <a:pt x="2009680" y="1205667"/>
                </a:moveTo>
                <a:cubicBezTo>
                  <a:pt x="1767644" y="1205667"/>
                  <a:pt x="1675132" y="1139213"/>
                  <a:pt x="1544906" y="1089372"/>
                </a:cubicBezTo>
                <a:lnTo>
                  <a:pt x="1463592" y="1063046"/>
                </a:lnTo>
                <a:lnTo>
                  <a:pt x="1619388" y="1080872"/>
                </a:lnTo>
                <a:cubicBezTo>
                  <a:pt x="1748720" y="1100119"/>
                  <a:pt x="1879122" y="1109743"/>
                  <a:pt x="2009524" y="1109743"/>
                </a:cubicBezTo>
                <a:cubicBezTo>
                  <a:pt x="2139926" y="1109743"/>
                  <a:pt x="2270328" y="1100119"/>
                  <a:pt x="2399661" y="1080872"/>
                </a:cubicBezTo>
                <a:lnTo>
                  <a:pt x="2552063" y="1063890"/>
                </a:lnTo>
                <a:lnTo>
                  <a:pt x="2473561" y="1089372"/>
                </a:lnTo>
                <a:cubicBezTo>
                  <a:pt x="2343730" y="1139213"/>
                  <a:pt x="2251717" y="1205667"/>
                  <a:pt x="2009680" y="1205667"/>
                </a:cubicBezTo>
                <a:close/>
                <a:moveTo>
                  <a:pt x="11676725" y="1226698"/>
                </a:moveTo>
                <a:cubicBezTo>
                  <a:pt x="11495459" y="1226848"/>
                  <a:pt x="11398389" y="1176495"/>
                  <a:pt x="11306351" y="1122953"/>
                </a:cubicBezTo>
                <a:lnTo>
                  <a:pt x="11223856" y="1076217"/>
                </a:lnTo>
                <a:lnTo>
                  <a:pt x="11286928" y="1103778"/>
                </a:lnTo>
                <a:cubicBezTo>
                  <a:pt x="11384962" y="1148409"/>
                  <a:pt x="11483096" y="1193038"/>
                  <a:pt x="11677124" y="1193038"/>
                </a:cubicBezTo>
                <a:cubicBezTo>
                  <a:pt x="11874391" y="1193038"/>
                  <a:pt x="11973129" y="1146944"/>
                  <a:pt x="12071856" y="1101839"/>
                </a:cubicBezTo>
                <a:lnTo>
                  <a:pt x="12129526" y="1077598"/>
                </a:lnTo>
                <a:lnTo>
                  <a:pt x="12069804" y="1109901"/>
                </a:lnTo>
                <a:cubicBezTo>
                  <a:pt x="11971201" y="1167878"/>
                  <a:pt x="11873451" y="1226698"/>
                  <a:pt x="11676725" y="1226698"/>
                </a:cubicBezTo>
                <a:close/>
                <a:moveTo>
                  <a:pt x="7622277" y="1226698"/>
                </a:moveTo>
                <a:cubicBezTo>
                  <a:pt x="7441012" y="1226848"/>
                  <a:pt x="7343942" y="1176495"/>
                  <a:pt x="7251903" y="1122953"/>
                </a:cubicBezTo>
                <a:lnTo>
                  <a:pt x="7169408" y="1076217"/>
                </a:lnTo>
                <a:lnTo>
                  <a:pt x="7232480" y="1103778"/>
                </a:lnTo>
                <a:cubicBezTo>
                  <a:pt x="7330514" y="1148409"/>
                  <a:pt x="7428648" y="1193038"/>
                  <a:pt x="7622676" y="1193038"/>
                </a:cubicBezTo>
                <a:cubicBezTo>
                  <a:pt x="7819944" y="1193038"/>
                  <a:pt x="7918682" y="1146944"/>
                  <a:pt x="8017408" y="1101840"/>
                </a:cubicBezTo>
                <a:lnTo>
                  <a:pt x="8075079" y="1077599"/>
                </a:lnTo>
                <a:lnTo>
                  <a:pt x="8015356" y="1109901"/>
                </a:lnTo>
                <a:cubicBezTo>
                  <a:pt x="7916753" y="1167878"/>
                  <a:pt x="7819004" y="1226698"/>
                  <a:pt x="7622277" y="1226698"/>
                </a:cubicBezTo>
                <a:close/>
                <a:moveTo>
                  <a:pt x="3567830" y="1226698"/>
                </a:moveTo>
                <a:cubicBezTo>
                  <a:pt x="3386565" y="1226848"/>
                  <a:pt x="3289495" y="1176495"/>
                  <a:pt x="3197456" y="1122953"/>
                </a:cubicBezTo>
                <a:lnTo>
                  <a:pt x="3114961" y="1076217"/>
                </a:lnTo>
                <a:lnTo>
                  <a:pt x="3178033" y="1103778"/>
                </a:lnTo>
                <a:cubicBezTo>
                  <a:pt x="3276067" y="1148409"/>
                  <a:pt x="3374201" y="1193038"/>
                  <a:pt x="3568229" y="1193038"/>
                </a:cubicBezTo>
                <a:cubicBezTo>
                  <a:pt x="3765497" y="1193038"/>
                  <a:pt x="3864235" y="1146944"/>
                  <a:pt x="3962962" y="1101840"/>
                </a:cubicBezTo>
                <a:lnTo>
                  <a:pt x="4020629" y="1077600"/>
                </a:lnTo>
                <a:lnTo>
                  <a:pt x="3960910" y="1109901"/>
                </a:lnTo>
                <a:cubicBezTo>
                  <a:pt x="3862306" y="1167878"/>
                  <a:pt x="3764557" y="1226698"/>
                  <a:pt x="3567830" y="1226698"/>
                </a:cubicBezTo>
                <a:close/>
                <a:moveTo>
                  <a:pt x="8558432" y="1227655"/>
                </a:moveTo>
                <a:cubicBezTo>
                  <a:pt x="8385449" y="1227655"/>
                  <a:pt x="8289274" y="1174276"/>
                  <a:pt x="8200463" y="1114736"/>
                </a:cubicBezTo>
                <a:lnTo>
                  <a:pt x="8168503" y="1093229"/>
                </a:lnTo>
                <a:lnTo>
                  <a:pt x="8197731" y="1110298"/>
                </a:lnTo>
                <a:cubicBezTo>
                  <a:pt x="8286396" y="1161957"/>
                  <a:pt x="8383470" y="1208950"/>
                  <a:pt x="8558432" y="1208950"/>
                </a:cubicBezTo>
                <a:cubicBezTo>
                  <a:pt x="8705092" y="1208950"/>
                  <a:pt x="8797655" y="1175628"/>
                  <a:pt x="8875310" y="1134784"/>
                </a:cubicBezTo>
                <a:lnTo>
                  <a:pt x="8943840" y="1095595"/>
                </a:lnTo>
                <a:lnTo>
                  <a:pt x="8872239" y="1142789"/>
                </a:lnTo>
                <a:cubicBezTo>
                  <a:pt x="8794590" y="1189937"/>
                  <a:pt x="8703594" y="1227655"/>
                  <a:pt x="8558432" y="1227655"/>
                </a:cubicBezTo>
                <a:close/>
                <a:moveTo>
                  <a:pt x="4503986" y="1227655"/>
                </a:moveTo>
                <a:cubicBezTo>
                  <a:pt x="4331002" y="1227655"/>
                  <a:pt x="4234826" y="1174276"/>
                  <a:pt x="4146016" y="1114736"/>
                </a:cubicBezTo>
                <a:lnTo>
                  <a:pt x="4114057" y="1093229"/>
                </a:lnTo>
                <a:lnTo>
                  <a:pt x="4143285" y="1110298"/>
                </a:lnTo>
                <a:cubicBezTo>
                  <a:pt x="4231949" y="1161957"/>
                  <a:pt x="4329022" y="1208950"/>
                  <a:pt x="4503985" y="1208950"/>
                </a:cubicBezTo>
                <a:cubicBezTo>
                  <a:pt x="4650645" y="1208950"/>
                  <a:pt x="4743209" y="1175628"/>
                  <a:pt x="4820863" y="1134784"/>
                </a:cubicBezTo>
                <a:lnTo>
                  <a:pt x="4889392" y="1095596"/>
                </a:lnTo>
                <a:lnTo>
                  <a:pt x="4817791" y="1142789"/>
                </a:lnTo>
                <a:cubicBezTo>
                  <a:pt x="4740144" y="1189937"/>
                  <a:pt x="4649147" y="1227655"/>
                  <a:pt x="4503986" y="1227655"/>
                </a:cubicBezTo>
                <a:close/>
                <a:moveTo>
                  <a:pt x="449537" y="1227655"/>
                </a:moveTo>
                <a:cubicBezTo>
                  <a:pt x="276554" y="1227655"/>
                  <a:pt x="180380" y="1174276"/>
                  <a:pt x="91569" y="1114737"/>
                </a:cubicBezTo>
                <a:lnTo>
                  <a:pt x="59617" y="1093235"/>
                </a:lnTo>
                <a:lnTo>
                  <a:pt x="88836" y="1110299"/>
                </a:lnTo>
                <a:cubicBezTo>
                  <a:pt x="177501" y="1161957"/>
                  <a:pt x="274576" y="1208950"/>
                  <a:pt x="449537" y="1208950"/>
                </a:cubicBezTo>
                <a:cubicBezTo>
                  <a:pt x="596198" y="1208950"/>
                  <a:pt x="688761" y="1175628"/>
                  <a:pt x="766416" y="1134784"/>
                </a:cubicBezTo>
                <a:lnTo>
                  <a:pt x="834947" y="1095595"/>
                </a:lnTo>
                <a:lnTo>
                  <a:pt x="763344" y="1142789"/>
                </a:lnTo>
                <a:cubicBezTo>
                  <a:pt x="685695" y="1189937"/>
                  <a:pt x="594699" y="1227655"/>
                  <a:pt x="449537" y="1227655"/>
                </a:cubicBezTo>
                <a:close/>
                <a:moveTo>
                  <a:pt x="8558432" y="1250601"/>
                </a:moveTo>
                <a:cubicBezTo>
                  <a:pt x="8385688" y="1250601"/>
                  <a:pt x="8289843" y="1190297"/>
                  <a:pt x="8200878" y="1122775"/>
                </a:cubicBezTo>
                <a:lnTo>
                  <a:pt x="8173043" y="1101582"/>
                </a:lnTo>
                <a:lnTo>
                  <a:pt x="8197787" y="1118257"/>
                </a:lnTo>
                <a:cubicBezTo>
                  <a:pt x="8286501" y="1177909"/>
                  <a:pt x="8383410" y="1232052"/>
                  <a:pt x="8558432" y="1232052"/>
                </a:cubicBezTo>
                <a:cubicBezTo>
                  <a:pt x="8705153" y="1232052"/>
                  <a:pt x="8797730" y="1193603"/>
                  <a:pt x="8875388" y="1146453"/>
                </a:cubicBezTo>
                <a:lnTo>
                  <a:pt x="8943192" y="1101686"/>
                </a:lnTo>
                <a:lnTo>
                  <a:pt x="8872421" y="1154479"/>
                </a:lnTo>
                <a:cubicBezTo>
                  <a:pt x="8794706" y="1207880"/>
                  <a:pt x="8703624" y="1250601"/>
                  <a:pt x="8558432" y="1250601"/>
                </a:cubicBezTo>
                <a:close/>
                <a:moveTo>
                  <a:pt x="4503985" y="1250601"/>
                </a:moveTo>
                <a:cubicBezTo>
                  <a:pt x="4331241" y="1250601"/>
                  <a:pt x="4235397" y="1190297"/>
                  <a:pt x="4146432" y="1122775"/>
                </a:cubicBezTo>
                <a:lnTo>
                  <a:pt x="4118594" y="1101580"/>
                </a:lnTo>
                <a:lnTo>
                  <a:pt x="4143340" y="1118257"/>
                </a:lnTo>
                <a:cubicBezTo>
                  <a:pt x="4232054" y="1177909"/>
                  <a:pt x="4328962" y="1232052"/>
                  <a:pt x="4503986" y="1232052"/>
                </a:cubicBezTo>
                <a:cubicBezTo>
                  <a:pt x="4650706" y="1232052"/>
                  <a:pt x="4743284" y="1193603"/>
                  <a:pt x="4820942" y="1146453"/>
                </a:cubicBezTo>
                <a:lnTo>
                  <a:pt x="4888743" y="1101688"/>
                </a:lnTo>
                <a:lnTo>
                  <a:pt x="4817976" y="1154479"/>
                </a:lnTo>
                <a:cubicBezTo>
                  <a:pt x="4740260" y="1207880"/>
                  <a:pt x="4649178" y="1250601"/>
                  <a:pt x="4503985" y="1250601"/>
                </a:cubicBezTo>
                <a:close/>
                <a:moveTo>
                  <a:pt x="449538" y="1250601"/>
                </a:moveTo>
                <a:cubicBezTo>
                  <a:pt x="276794" y="1250601"/>
                  <a:pt x="180949" y="1190297"/>
                  <a:pt x="91984" y="1122775"/>
                </a:cubicBezTo>
                <a:lnTo>
                  <a:pt x="64150" y="1101583"/>
                </a:lnTo>
                <a:lnTo>
                  <a:pt x="88892" y="1118257"/>
                </a:lnTo>
                <a:cubicBezTo>
                  <a:pt x="177606" y="1177909"/>
                  <a:pt x="274516" y="1232052"/>
                  <a:pt x="449537" y="1232052"/>
                </a:cubicBezTo>
                <a:cubicBezTo>
                  <a:pt x="596258" y="1232052"/>
                  <a:pt x="688835" y="1193603"/>
                  <a:pt x="766494" y="1146453"/>
                </a:cubicBezTo>
                <a:lnTo>
                  <a:pt x="834294" y="1101688"/>
                </a:lnTo>
                <a:lnTo>
                  <a:pt x="763527" y="1154479"/>
                </a:lnTo>
                <a:cubicBezTo>
                  <a:pt x="685812" y="1207880"/>
                  <a:pt x="594730" y="1250601"/>
                  <a:pt x="449538" y="1250601"/>
                </a:cubicBezTo>
                <a:close/>
                <a:moveTo>
                  <a:pt x="11677365" y="1265395"/>
                </a:moveTo>
                <a:cubicBezTo>
                  <a:pt x="11495800" y="1265395"/>
                  <a:pt x="11398623" y="1203738"/>
                  <a:pt x="11306531" y="1138226"/>
                </a:cubicBezTo>
                <a:lnTo>
                  <a:pt x="11224560" y="1081442"/>
                </a:lnTo>
                <a:lnTo>
                  <a:pt x="11286438" y="1116253"/>
                </a:lnTo>
                <a:cubicBezTo>
                  <a:pt x="11384362" y="1173634"/>
                  <a:pt x="11482496" y="1231015"/>
                  <a:pt x="11676964" y="1231015"/>
                </a:cubicBezTo>
                <a:cubicBezTo>
                  <a:pt x="11874351" y="1231015"/>
                  <a:pt x="11973119" y="1171791"/>
                  <a:pt x="12071854" y="1113780"/>
                </a:cubicBezTo>
                <a:lnTo>
                  <a:pt x="12135537" y="1079338"/>
                </a:lnTo>
                <a:lnTo>
                  <a:pt x="12070208" y="1122527"/>
                </a:lnTo>
                <a:cubicBezTo>
                  <a:pt x="11971616" y="1193354"/>
                  <a:pt x="11873552" y="1265395"/>
                  <a:pt x="11677365" y="1265395"/>
                </a:cubicBezTo>
                <a:close/>
                <a:moveTo>
                  <a:pt x="7622917" y="1265395"/>
                </a:moveTo>
                <a:cubicBezTo>
                  <a:pt x="7441352" y="1265395"/>
                  <a:pt x="7344175" y="1203738"/>
                  <a:pt x="7252084" y="1138226"/>
                </a:cubicBezTo>
                <a:lnTo>
                  <a:pt x="7170114" y="1081443"/>
                </a:lnTo>
                <a:lnTo>
                  <a:pt x="7231991" y="1116253"/>
                </a:lnTo>
                <a:cubicBezTo>
                  <a:pt x="7329914" y="1173634"/>
                  <a:pt x="7428048" y="1231015"/>
                  <a:pt x="7622516" y="1231015"/>
                </a:cubicBezTo>
                <a:cubicBezTo>
                  <a:pt x="7819903" y="1231015"/>
                  <a:pt x="7918672" y="1171790"/>
                  <a:pt x="8017406" y="1113780"/>
                </a:cubicBezTo>
                <a:lnTo>
                  <a:pt x="8081090" y="1079338"/>
                </a:lnTo>
                <a:lnTo>
                  <a:pt x="8015760" y="1122526"/>
                </a:lnTo>
                <a:cubicBezTo>
                  <a:pt x="7917168" y="1193354"/>
                  <a:pt x="7819104" y="1265395"/>
                  <a:pt x="7622917" y="1265395"/>
                </a:cubicBezTo>
                <a:close/>
                <a:moveTo>
                  <a:pt x="3568470" y="1265395"/>
                </a:moveTo>
                <a:cubicBezTo>
                  <a:pt x="3386905" y="1265395"/>
                  <a:pt x="3289728" y="1203738"/>
                  <a:pt x="3197637" y="1138226"/>
                </a:cubicBezTo>
                <a:lnTo>
                  <a:pt x="3115670" y="1081445"/>
                </a:lnTo>
                <a:lnTo>
                  <a:pt x="3177544" y="1116253"/>
                </a:lnTo>
                <a:cubicBezTo>
                  <a:pt x="3275467" y="1173634"/>
                  <a:pt x="3373601" y="1231015"/>
                  <a:pt x="3568070" y="1231015"/>
                </a:cubicBezTo>
                <a:cubicBezTo>
                  <a:pt x="3765457" y="1231015"/>
                  <a:pt x="3864225" y="1171790"/>
                  <a:pt x="3962959" y="1113780"/>
                </a:cubicBezTo>
                <a:lnTo>
                  <a:pt x="4026643" y="1079338"/>
                </a:lnTo>
                <a:lnTo>
                  <a:pt x="3961313" y="1122526"/>
                </a:lnTo>
                <a:cubicBezTo>
                  <a:pt x="3862721" y="1193354"/>
                  <a:pt x="3764657" y="1265395"/>
                  <a:pt x="3568470" y="1265395"/>
                </a:cubicBezTo>
                <a:close/>
                <a:moveTo>
                  <a:pt x="8558433" y="1273707"/>
                </a:moveTo>
                <a:cubicBezTo>
                  <a:pt x="8384550" y="1273707"/>
                  <a:pt x="8287521" y="1204903"/>
                  <a:pt x="8199384" y="1129793"/>
                </a:cubicBezTo>
                <a:lnTo>
                  <a:pt x="8172288" y="1106649"/>
                </a:lnTo>
                <a:lnTo>
                  <a:pt x="8197292" y="1125756"/>
                </a:lnTo>
                <a:cubicBezTo>
                  <a:pt x="8285901" y="1193300"/>
                  <a:pt x="8383290" y="1254998"/>
                  <a:pt x="8558432" y="1254998"/>
                </a:cubicBezTo>
                <a:cubicBezTo>
                  <a:pt x="8705212" y="1254998"/>
                  <a:pt x="8797805" y="1211377"/>
                  <a:pt x="8875468" y="1157965"/>
                </a:cubicBezTo>
                <a:lnTo>
                  <a:pt x="8941709" y="1108445"/>
                </a:lnTo>
                <a:lnTo>
                  <a:pt x="8872506" y="1166201"/>
                </a:lnTo>
                <a:cubicBezTo>
                  <a:pt x="8794808" y="1225927"/>
                  <a:pt x="8703715" y="1273707"/>
                  <a:pt x="8558433" y="1273707"/>
                </a:cubicBezTo>
                <a:close/>
                <a:moveTo>
                  <a:pt x="4503986" y="1273707"/>
                </a:moveTo>
                <a:cubicBezTo>
                  <a:pt x="4330104" y="1273707"/>
                  <a:pt x="4233073" y="1204903"/>
                  <a:pt x="4144939" y="1129793"/>
                </a:cubicBezTo>
                <a:lnTo>
                  <a:pt x="4117851" y="1106656"/>
                </a:lnTo>
                <a:lnTo>
                  <a:pt x="4142846" y="1125756"/>
                </a:lnTo>
                <a:cubicBezTo>
                  <a:pt x="4231453" y="1193300"/>
                  <a:pt x="4328844" y="1254998"/>
                  <a:pt x="4503985" y="1254998"/>
                </a:cubicBezTo>
                <a:cubicBezTo>
                  <a:pt x="4650766" y="1254998"/>
                  <a:pt x="4743357" y="1211377"/>
                  <a:pt x="4821020" y="1157965"/>
                </a:cubicBezTo>
                <a:lnTo>
                  <a:pt x="4887265" y="1108443"/>
                </a:lnTo>
                <a:lnTo>
                  <a:pt x="4818060" y="1166201"/>
                </a:lnTo>
                <a:cubicBezTo>
                  <a:pt x="4740361" y="1225927"/>
                  <a:pt x="4649267" y="1273707"/>
                  <a:pt x="4503986" y="1273707"/>
                </a:cubicBezTo>
                <a:close/>
                <a:moveTo>
                  <a:pt x="449539" y="1273707"/>
                </a:moveTo>
                <a:cubicBezTo>
                  <a:pt x="275656" y="1273707"/>
                  <a:pt x="178627" y="1204903"/>
                  <a:pt x="90490" y="1129793"/>
                </a:cubicBezTo>
                <a:lnTo>
                  <a:pt x="63397" y="1106652"/>
                </a:lnTo>
                <a:lnTo>
                  <a:pt x="88397" y="1125756"/>
                </a:lnTo>
                <a:cubicBezTo>
                  <a:pt x="177007" y="1193300"/>
                  <a:pt x="274396" y="1254998"/>
                  <a:pt x="449538" y="1254998"/>
                </a:cubicBezTo>
                <a:cubicBezTo>
                  <a:pt x="596318" y="1254998"/>
                  <a:pt x="688911" y="1211377"/>
                  <a:pt x="766573" y="1157965"/>
                </a:cubicBezTo>
                <a:lnTo>
                  <a:pt x="832818" y="1108443"/>
                </a:lnTo>
                <a:lnTo>
                  <a:pt x="763612" y="1166201"/>
                </a:lnTo>
                <a:cubicBezTo>
                  <a:pt x="685914" y="1225927"/>
                  <a:pt x="594820" y="1273707"/>
                  <a:pt x="449539" y="1273707"/>
                </a:cubicBezTo>
                <a:close/>
                <a:moveTo>
                  <a:pt x="8558431" y="1297210"/>
                </a:moveTo>
                <a:cubicBezTo>
                  <a:pt x="8384548" y="1297210"/>
                  <a:pt x="8287384" y="1220762"/>
                  <a:pt x="8199315" y="1137849"/>
                </a:cubicBezTo>
                <a:lnTo>
                  <a:pt x="8171662" y="1111797"/>
                </a:lnTo>
                <a:lnTo>
                  <a:pt x="8197349" y="1133738"/>
                </a:lnTo>
                <a:cubicBezTo>
                  <a:pt x="8286007" y="1209265"/>
                  <a:pt x="8383231" y="1278023"/>
                  <a:pt x="8558433" y="1278023"/>
                </a:cubicBezTo>
                <a:cubicBezTo>
                  <a:pt x="8705214" y="1278023"/>
                  <a:pt x="8797851" y="1229321"/>
                  <a:pt x="8875570" y="1169625"/>
                </a:cubicBezTo>
                <a:lnTo>
                  <a:pt x="8942400" y="1113813"/>
                </a:lnTo>
                <a:lnTo>
                  <a:pt x="8872532" y="1178322"/>
                </a:lnTo>
                <a:cubicBezTo>
                  <a:pt x="8794859" y="1244371"/>
                  <a:pt x="8703773" y="1297210"/>
                  <a:pt x="8558431" y="1297210"/>
                </a:cubicBezTo>
                <a:close/>
                <a:moveTo>
                  <a:pt x="4503984" y="1297210"/>
                </a:moveTo>
                <a:cubicBezTo>
                  <a:pt x="4330101" y="1297210"/>
                  <a:pt x="4232937" y="1220762"/>
                  <a:pt x="4144869" y="1137849"/>
                </a:cubicBezTo>
                <a:lnTo>
                  <a:pt x="4117214" y="1111796"/>
                </a:lnTo>
                <a:lnTo>
                  <a:pt x="4142903" y="1133738"/>
                </a:lnTo>
                <a:cubicBezTo>
                  <a:pt x="4231559" y="1209265"/>
                  <a:pt x="4328784" y="1278023"/>
                  <a:pt x="4503986" y="1278023"/>
                </a:cubicBezTo>
                <a:cubicBezTo>
                  <a:pt x="4650768" y="1278023"/>
                  <a:pt x="4743405" y="1229321"/>
                  <a:pt x="4821124" y="1169625"/>
                </a:cubicBezTo>
                <a:lnTo>
                  <a:pt x="4887958" y="1113809"/>
                </a:lnTo>
                <a:lnTo>
                  <a:pt x="4818086" y="1178322"/>
                </a:lnTo>
                <a:cubicBezTo>
                  <a:pt x="4740412" y="1244371"/>
                  <a:pt x="4649326" y="1297210"/>
                  <a:pt x="4503984" y="1297210"/>
                </a:cubicBezTo>
                <a:close/>
                <a:moveTo>
                  <a:pt x="449537" y="1297210"/>
                </a:moveTo>
                <a:cubicBezTo>
                  <a:pt x="275654" y="1297210"/>
                  <a:pt x="178490" y="1220762"/>
                  <a:pt x="90421" y="1137850"/>
                </a:cubicBezTo>
                <a:lnTo>
                  <a:pt x="62760" y="1111790"/>
                </a:lnTo>
                <a:lnTo>
                  <a:pt x="88455" y="1133739"/>
                </a:lnTo>
                <a:cubicBezTo>
                  <a:pt x="177113" y="1209265"/>
                  <a:pt x="274337" y="1278023"/>
                  <a:pt x="449539" y="1278023"/>
                </a:cubicBezTo>
                <a:cubicBezTo>
                  <a:pt x="596320" y="1278023"/>
                  <a:pt x="688957" y="1229321"/>
                  <a:pt x="766676" y="1169625"/>
                </a:cubicBezTo>
                <a:lnTo>
                  <a:pt x="833511" y="1113809"/>
                </a:lnTo>
                <a:lnTo>
                  <a:pt x="763638" y="1178322"/>
                </a:lnTo>
                <a:cubicBezTo>
                  <a:pt x="685964" y="1244371"/>
                  <a:pt x="594879" y="1297210"/>
                  <a:pt x="449537" y="1297210"/>
                </a:cubicBezTo>
                <a:close/>
                <a:moveTo>
                  <a:pt x="11677364" y="1303686"/>
                </a:moveTo>
                <a:cubicBezTo>
                  <a:pt x="11495762" y="1303686"/>
                  <a:pt x="11398654" y="1230839"/>
                  <a:pt x="11306612" y="1153439"/>
                </a:cubicBezTo>
                <a:lnTo>
                  <a:pt x="11229276" y="1090117"/>
                </a:lnTo>
                <a:lnTo>
                  <a:pt x="11286658" y="1129567"/>
                </a:lnTo>
                <a:cubicBezTo>
                  <a:pt x="11384522" y="1199639"/>
                  <a:pt x="11482656" y="1269712"/>
                  <a:pt x="11677365" y="1269712"/>
                </a:cubicBezTo>
                <a:cubicBezTo>
                  <a:pt x="11874931" y="1269712"/>
                  <a:pt x="11973609" y="1197311"/>
                  <a:pt x="12072355" y="1126371"/>
                </a:cubicBezTo>
                <a:lnTo>
                  <a:pt x="12128356" y="1089349"/>
                </a:lnTo>
                <a:lnTo>
                  <a:pt x="12070017" y="1134915"/>
                </a:lnTo>
                <a:cubicBezTo>
                  <a:pt x="11971420" y="1218604"/>
                  <a:pt x="11873431" y="1303686"/>
                  <a:pt x="11677364" y="1303686"/>
                </a:cubicBezTo>
                <a:close/>
                <a:moveTo>
                  <a:pt x="7622916" y="1303686"/>
                </a:moveTo>
                <a:cubicBezTo>
                  <a:pt x="7441315" y="1303686"/>
                  <a:pt x="7344206" y="1230839"/>
                  <a:pt x="7252165" y="1153439"/>
                </a:cubicBezTo>
                <a:lnTo>
                  <a:pt x="7174825" y="1090115"/>
                </a:lnTo>
                <a:lnTo>
                  <a:pt x="7232211" y="1129567"/>
                </a:lnTo>
                <a:cubicBezTo>
                  <a:pt x="7330075" y="1199639"/>
                  <a:pt x="7428209" y="1269712"/>
                  <a:pt x="7622917" y="1269712"/>
                </a:cubicBezTo>
                <a:cubicBezTo>
                  <a:pt x="7820483" y="1269712"/>
                  <a:pt x="7919161" y="1197311"/>
                  <a:pt x="8017907" y="1126371"/>
                </a:cubicBezTo>
                <a:lnTo>
                  <a:pt x="8073906" y="1089351"/>
                </a:lnTo>
                <a:lnTo>
                  <a:pt x="8015569" y="1134915"/>
                </a:lnTo>
                <a:cubicBezTo>
                  <a:pt x="7916973" y="1218603"/>
                  <a:pt x="7818983" y="1303686"/>
                  <a:pt x="7622916" y="1303686"/>
                </a:cubicBezTo>
                <a:close/>
                <a:moveTo>
                  <a:pt x="3568470" y="1303686"/>
                </a:moveTo>
                <a:cubicBezTo>
                  <a:pt x="3386868" y="1303686"/>
                  <a:pt x="3289759" y="1230839"/>
                  <a:pt x="3197718" y="1153439"/>
                </a:cubicBezTo>
                <a:lnTo>
                  <a:pt x="3120378" y="1090114"/>
                </a:lnTo>
                <a:lnTo>
                  <a:pt x="3177764" y="1129567"/>
                </a:lnTo>
                <a:cubicBezTo>
                  <a:pt x="3275628" y="1199639"/>
                  <a:pt x="3373761" y="1269712"/>
                  <a:pt x="3568470" y="1269712"/>
                </a:cubicBezTo>
                <a:cubicBezTo>
                  <a:pt x="3766036" y="1269712"/>
                  <a:pt x="3864714" y="1197311"/>
                  <a:pt x="3963460" y="1126371"/>
                </a:cubicBezTo>
                <a:lnTo>
                  <a:pt x="4019459" y="1089351"/>
                </a:lnTo>
                <a:lnTo>
                  <a:pt x="3961122" y="1134915"/>
                </a:lnTo>
                <a:cubicBezTo>
                  <a:pt x="3862526" y="1218603"/>
                  <a:pt x="3764537" y="1303686"/>
                  <a:pt x="3568470" y="1303686"/>
                </a:cubicBezTo>
                <a:close/>
                <a:moveTo>
                  <a:pt x="10118577" y="1306483"/>
                </a:moveTo>
                <a:cubicBezTo>
                  <a:pt x="9900745" y="1306483"/>
                  <a:pt x="9804026" y="1216735"/>
                  <a:pt x="9691926" y="1138205"/>
                </a:cubicBezTo>
                <a:lnTo>
                  <a:pt x="9572094" y="1068577"/>
                </a:lnTo>
                <a:lnTo>
                  <a:pt x="9658947" y="1095842"/>
                </a:lnTo>
                <a:cubicBezTo>
                  <a:pt x="9787200" y="1145869"/>
                  <a:pt x="9873661" y="1210065"/>
                  <a:pt x="10118576" y="1210065"/>
                </a:cubicBezTo>
                <a:cubicBezTo>
                  <a:pt x="10410039" y="1210065"/>
                  <a:pt x="10484658" y="1114325"/>
                  <a:pt x="10667127" y="1066454"/>
                </a:cubicBezTo>
                <a:lnTo>
                  <a:pt x="10670705" y="1065776"/>
                </a:lnTo>
                <a:lnTo>
                  <a:pt x="10666329" y="1067154"/>
                </a:lnTo>
                <a:cubicBezTo>
                  <a:pt x="10483341" y="1146931"/>
                  <a:pt x="10409021" y="1306483"/>
                  <a:pt x="10118577" y="1306483"/>
                </a:cubicBezTo>
                <a:close/>
                <a:moveTo>
                  <a:pt x="6064130" y="1306483"/>
                </a:moveTo>
                <a:cubicBezTo>
                  <a:pt x="5846297" y="1306483"/>
                  <a:pt x="5749579" y="1216735"/>
                  <a:pt x="5637479" y="1138205"/>
                </a:cubicBezTo>
                <a:lnTo>
                  <a:pt x="5517648" y="1068577"/>
                </a:lnTo>
                <a:lnTo>
                  <a:pt x="5604500" y="1095842"/>
                </a:lnTo>
                <a:cubicBezTo>
                  <a:pt x="5732754" y="1145869"/>
                  <a:pt x="5819214" y="1210065"/>
                  <a:pt x="6064129" y="1210065"/>
                </a:cubicBezTo>
                <a:cubicBezTo>
                  <a:pt x="6355591" y="1210065"/>
                  <a:pt x="6430211" y="1114325"/>
                  <a:pt x="6612679" y="1066454"/>
                </a:cubicBezTo>
                <a:lnTo>
                  <a:pt x="6616259" y="1065776"/>
                </a:lnTo>
                <a:lnTo>
                  <a:pt x="6611882" y="1067154"/>
                </a:lnTo>
                <a:cubicBezTo>
                  <a:pt x="6428893" y="1146931"/>
                  <a:pt x="6354573" y="1306483"/>
                  <a:pt x="6064130" y="1306483"/>
                </a:cubicBezTo>
                <a:close/>
                <a:moveTo>
                  <a:pt x="2009681" y="1306483"/>
                </a:moveTo>
                <a:cubicBezTo>
                  <a:pt x="1791849" y="1306483"/>
                  <a:pt x="1695130" y="1216735"/>
                  <a:pt x="1583031" y="1138205"/>
                </a:cubicBezTo>
                <a:lnTo>
                  <a:pt x="1463199" y="1068577"/>
                </a:lnTo>
                <a:lnTo>
                  <a:pt x="1550051" y="1095842"/>
                </a:lnTo>
                <a:cubicBezTo>
                  <a:pt x="1678305" y="1145869"/>
                  <a:pt x="1764766" y="1210065"/>
                  <a:pt x="2009680" y="1210065"/>
                </a:cubicBezTo>
                <a:cubicBezTo>
                  <a:pt x="2301144" y="1210065"/>
                  <a:pt x="2375764" y="1114325"/>
                  <a:pt x="2558231" y="1066454"/>
                </a:cubicBezTo>
                <a:lnTo>
                  <a:pt x="2561810" y="1065776"/>
                </a:lnTo>
                <a:lnTo>
                  <a:pt x="2557434" y="1067154"/>
                </a:lnTo>
                <a:cubicBezTo>
                  <a:pt x="2374446" y="1146931"/>
                  <a:pt x="2300126" y="1306483"/>
                  <a:pt x="2009681" y="1306483"/>
                </a:cubicBezTo>
                <a:close/>
                <a:moveTo>
                  <a:pt x="11677365" y="1341658"/>
                </a:moveTo>
                <a:cubicBezTo>
                  <a:pt x="11483255" y="1341658"/>
                  <a:pt x="11384522" y="1244683"/>
                  <a:pt x="11288987" y="1150986"/>
                </a:cubicBezTo>
                <a:lnTo>
                  <a:pt x="11236210" y="1101394"/>
                </a:lnTo>
                <a:lnTo>
                  <a:pt x="11286448" y="1142235"/>
                </a:lnTo>
                <a:cubicBezTo>
                  <a:pt x="11384362" y="1225119"/>
                  <a:pt x="11482616" y="1308003"/>
                  <a:pt x="11677364" y="1308003"/>
                </a:cubicBezTo>
                <a:cubicBezTo>
                  <a:pt x="11874931" y="1308003"/>
                  <a:pt x="11973744" y="1222561"/>
                  <a:pt x="12072524" y="1138659"/>
                </a:cubicBezTo>
                <a:lnTo>
                  <a:pt x="12126611" y="1096324"/>
                </a:lnTo>
                <a:lnTo>
                  <a:pt x="12070050" y="1147221"/>
                </a:lnTo>
                <a:cubicBezTo>
                  <a:pt x="11971510" y="1243579"/>
                  <a:pt x="11873431" y="1341658"/>
                  <a:pt x="11677365" y="1341658"/>
                </a:cubicBezTo>
                <a:close/>
                <a:moveTo>
                  <a:pt x="7622917" y="1341658"/>
                </a:moveTo>
                <a:cubicBezTo>
                  <a:pt x="7428807" y="1341658"/>
                  <a:pt x="7330074" y="1244683"/>
                  <a:pt x="7234539" y="1150986"/>
                </a:cubicBezTo>
                <a:lnTo>
                  <a:pt x="7181758" y="1101390"/>
                </a:lnTo>
                <a:lnTo>
                  <a:pt x="7232001" y="1142235"/>
                </a:lnTo>
                <a:cubicBezTo>
                  <a:pt x="7329915" y="1225119"/>
                  <a:pt x="7428168" y="1308003"/>
                  <a:pt x="7622916" y="1308003"/>
                </a:cubicBezTo>
                <a:cubicBezTo>
                  <a:pt x="7820483" y="1308003"/>
                  <a:pt x="7919296" y="1222561"/>
                  <a:pt x="8018076" y="1138659"/>
                </a:cubicBezTo>
                <a:lnTo>
                  <a:pt x="8072165" y="1096324"/>
                </a:lnTo>
                <a:lnTo>
                  <a:pt x="8015603" y="1147221"/>
                </a:lnTo>
                <a:cubicBezTo>
                  <a:pt x="7917063" y="1243580"/>
                  <a:pt x="7818984" y="1341658"/>
                  <a:pt x="7622917" y="1341658"/>
                </a:cubicBezTo>
                <a:close/>
                <a:moveTo>
                  <a:pt x="3568470" y="1341658"/>
                </a:moveTo>
                <a:cubicBezTo>
                  <a:pt x="3374360" y="1341658"/>
                  <a:pt x="3275628" y="1244683"/>
                  <a:pt x="3180092" y="1150986"/>
                </a:cubicBezTo>
                <a:lnTo>
                  <a:pt x="3127315" y="1101394"/>
                </a:lnTo>
                <a:lnTo>
                  <a:pt x="3177554" y="1142235"/>
                </a:lnTo>
                <a:cubicBezTo>
                  <a:pt x="3275468" y="1225119"/>
                  <a:pt x="3373722" y="1308003"/>
                  <a:pt x="3568470" y="1308003"/>
                </a:cubicBezTo>
                <a:cubicBezTo>
                  <a:pt x="3766036" y="1308003"/>
                  <a:pt x="3864850" y="1222561"/>
                  <a:pt x="3963629" y="1138659"/>
                </a:cubicBezTo>
                <a:lnTo>
                  <a:pt x="4017720" y="1096323"/>
                </a:lnTo>
                <a:lnTo>
                  <a:pt x="3961156" y="1147221"/>
                </a:lnTo>
                <a:cubicBezTo>
                  <a:pt x="3862616" y="1243580"/>
                  <a:pt x="3764537" y="1341658"/>
                  <a:pt x="3568470" y="1341658"/>
                </a:cubicBezTo>
                <a:close/>
                <a:moveTo>
                  <a:pt x="11677365" y="1379874"/>
                </a:moveTo>
                <a:cubicBezTo>
                  <a:pt x="11483415" y="1379874"/>
                  <a:pt x="11384603" y="1270028"/>
                  <a:pt x="11289067" y="1164020"/>
                </a:cubicBezTo>
                <a:lnTo>
                  <a:pt x="11239434" y="1111204"/>
                </a:lnTo>
                <a:lnTo>
                  <a:pt x="11286209" y="1155104"/>
                </a:lnTo>
                <a:cubicBezTo>
                  <a:pt x="11384083" y="1250739"/>
                  <a:pt x="11482377" y="1346374"/>
                  <a:pt x="11677365" y="1346374"/>
                </a:cubicBezTo>
                <a:cubicBezTo>
                  <a:pt x="11875231" y="1346374"/>
                  <a:pt x="11973939" y="1247441"/>
                  <a:pt x="12072647" y="1150757"/>
                </a:cubicBezTo>
                <a:lnTo>
                  <a:pt x="12118441" y="1109523"/>
                </a:lnTo>
                <a:lnTo>
                  <a:pt x="12069848" y="1159163"/>
                </a:lnTo>
                <a:cubicBezTo>
                  <a:pt x="11971286" y="1268574"/>
                  <a:pt x="11873253" y="1379874"/>
                  <a:pt x="11677365" y="1379874"/>
                </a:cubicBezTo>
                <a:close/>
                <a:moveTo>
                  <a:pt x="7622917" y="1379874"/>
                </a:moveTo>
                <a:cubicBezTo>
                  <a:pt x="7428967" y="1379874"/>
                  <a:pt x="7330155" y="1270028"/>
                  <a:pt x="7234619" y="1164020"/>
                </a:cubicBezTo>
                <a:lnTo>
                  <a:pt x="7184987" y="1111204"/>
                </a:lnTo>
                <a:lnTo>
                  <a:pt x="7231761" y="1155104"/>
                </a:lnTo>
                <a:cubicBezTo>
                  <a:pt x="7329635" y="1250739"/>
                  <a:pt x="7427929" y="1346374"/>
                  <a:pt x="7622917" y="1346374"/>
                </a:cubicBezTo>
                <a:cubicBezTo>
                  <a:pt x="7820783" y="1346374"/>
                  <a:pt x="7919491" y="1247441"/>
                  <a:pt x="8018199" y="1150757"/>
                </a:cubicBezTo>
                <a:lnTo>
                  <a:pt x="8063995" y="1109521"/>
                </a:lnTo>
                <a:lnTo>
                  <a:pt x="8015400" y="1159163"/>
                </a:lnTo>
                <a:cubicBezTo>
                  <a:pt x="7916838" y="1268574"/>
                  <a:pt x="7818805" y="1379874"/>
                  <a:pt x="7622917" y="1379874"/>
                </a:cubicBezTo>
                <a:close/>
                <a:moveTo>
                  <a:pt x="3568471" y="1379874"/>
                </a:moveTo>
                <a:cubicBezTo>
                  <a:pt x="3374522" y="1379874"/>
                  <a:pt x="3275709" y="1270028"/>
                  <a:pt x="3180173" y="1164020"/>
                </a:cubicBezTo>
                <a:lnTo>
                  <a:pt x="3130548" y="1111211"/>
                </a:lnTo>
                <a:lnTo>
                  <a:pt x="3177314" y="1155104"/>
                </a:lnTo>
                <a:cubicBezTo>
                  <a:pt x="3275188" y="1250739"/>
                  <a:pt x="3373482" y="1346374"/>
                  <a:pt x="3568470" y="1346374"/>
                </a:cubicBezTo>
                <a:cubicBezTo>
                  <a:pt x="3766337" y="1346374"/>
                  <a:pt x="3865044" y="1247441"/>
                  <a:pt x="3963752" y="1150757"/>
                </a:cubicBezTo>
                <a:lnTo>
                  <a:pt x="4009547" y="1109522"/>
                </a:lnTo>
                <a:lnTo>
                  <a:pt x="3960954" y="1159163"/>
                </a:lnTo>
                <a:cubicBezTo>
                  <a:pt x="3862392" y="1268574"/>
                  <a:pt x="3764358" y="1379874"/>
                  <a:pt x="3568471" y="1379874"/>
                </a:cubicBezTo>
                <a:close/>
                <a:moveTo>
                  <a:pt x="10118577" y="1407214"/>
                </a:moveTo>
                <a:cubicBezTo>
                  <a:pt x="9864438" y="1407214"/>
                  <a:pt x="9775702" y="1236235"/>
                  <a:pt x="9634531" y="1118687"/>
                </a:cubicBezTo>
                <a:lnTo>
                  <a:pt x="9580585" y="1079743"/>
                </a:lnTo>
                <a:lnTo>
                  <a:pt x="9659017" y="1120628"/>
                </a:lnTo>
                <a:cubicBezTo>
                  <a:pt x="9787720" y="1203932"/>
                  <a:pt x="9874622" y="1310800"/>
                  <a:pt x="10118497" y="1310800"/>
                </a:cubicBezTo>
                <a:cubicBezTo>
                  <a:pt x="10410081" y="1310800"/>
                  <a:pt x="10484640" y="1151248"/>
                  <a:pt x="10667070" y="1071471"/>
                </a:cubicBezTo>
                <a:lnTo>
                  <a:pt x="10669515" y="1070698"/>
                </a:lnTo>
                <a:lnTo>
                  <a:pt x="10666026" y="1072235"/>
                </a:lnTo>
                <a:cubicBezTo>
                  <a:pt x="10482936" y="1183895"/>
                  <a:pt x="10409021" y="1407214"/>
                  <a:pt x="10118577" y="1407214"/>
                </a:cubicBezTo>
                <a:close/>
                <a:moveTo>
                  <a:pt x="6064130" y="1407214"/>
                </a:moveTo>
                <a:cubicBezTo>
                  <a:pt x="5809992" y="1407214"/>
                  <a:pt x="5721254" y="1236235"/>
                  <a:pt x="5580084" y="1118687"/>
                </a:cubicBezTo>
                <a:lnTo>
                  <a:pt x="5526138" y="1079743"/>
                </a:lnTo>
                <a:lnTo>
                  <a:pt x="5604570" y="1120628"/>
                </a:lnTo>
                <a:cubicBezTo>
                  <a:pt x="5733274" y="1203932"/>
                  <a:pt x="5820174" y="1310800"/>
                  <a:pt x="6064049" y="1310800"/>
                </a:cubicBezTo>
                <a:cubicBezTo>
                  <a:pt x="6355633" y="1310800"/>
                  <a:pt x="6430193" y="1151248"/>
                  <a:pt x="6612623" y="1071471"/>
                </a:cubicBezTo>
                <a:lnTo>
                  <a:pt x="6615068" y="1070699"/>
                </a:lnTo>
                <a:lnTo>
                  <a:pt x="6611578" y="1072235"/>
                </a:lnTo>
                <a:cubicBezTo>
                  <a:pt x="6428488" y="1183895"/>
                  <a:pt x="6354573" y="1407214"/>
                  <a:pt x="6064130" y="1407214"/>
                </a:cubicBezTo>
                <a:close/>
                <a:moveTo>
                  <a:pt x="2009682" y="1407214"/>
                </a:moveTo>
                <a:cubicBezTo>
                  <a:pt x="1755544" y="1407214"/>
                  <a:pt x="1666806" y="1236235"/>
                  <a:pt x="1525636" y="1118687"/>
                </a:cubicBezTo>
                <a:lnTo>
                  <a:pt x="1471689" y="1079743"/>
                </a:lnTo>
                <a:lnTo>
                  <a:pt x="1550122" y="1120628"/>
                </a:lnTo>
                <a:cubicBezTo>
                  <a:pt x="1678825" y="1203932"/>
                  <a:pt x="1765726" y="1310800"/>
                  <a:pt x="2009602" y="1310800"/>
                </a:cubicBezTo>
                <a:cubicBezTo>
                  <a:pt x="2301185" y="1310800"/>
                  <a:pt x="2375745" y="1151248"/>
                  <a:pt x="2558175" y="1071471"/>
                </a:cubicBezTo>
                <a:lnTo>
                  <a:pt x="2560621" y="1070698"/>
                </a:lnTo>
                <a:lnTo>
                  <a:pt x="2557131" y="1072235"/>
                </a:lnTo>
                <a:cubicBezTo>
                  <a:pt x="2374041" y="1183895"/>
                  <a:pt x="2300126" y="1407214"/>
                  <a:pt x="2009682" y="1407214"/>
                </a:cubicBezTo>
                <a:close/>
                <a:moveTo>
                  <a:pt x="11677365" y="1418569"/>
                </a:moveTo>
                <a:cubicBezTo>
                  <a:pt x="11496062" y="1418644"/>
                  <a:pt x="11398972" y="1312162"/>
                  <a:pt x="11306866" y="1199004"/>
                </a:cubicBezTo>
                <a:lnTo>
                  <a:pt x="11232986" y="1110641"/>
                </a:lnTo>
                <a:lnTo>
                  <a:pt x="11286418" y="1167418"/>
                </a:lnTo>
                <a:cubicBezTo>
                  <a:pt x="11384382" y="1275804"/>
                  <a:pt x="11482696" y="1384191"/>
                  <a:pt x="11677365" y="1384191"/>
                </a:cubicBezTo>
                <a:cubicBezTo>
                  <a:pt x="11875232" y="1384191"/>
                  <a:pt x="11973849" y="1272307"/>
                  <a:pt x="12072614" y="1162604"/>
                </a:cubicBezTo>
                <a:lnTo>
                  <a:pt x="12122844" y="1111266"/>
                </a:lnTo>
                <a:lnTo>
                  <a:pt x="12069804" y="1171820"/>
                </a:lnTo>
                <a:cubicBezTo>
                  <a:pt x="11971257" y="1294093"/>
                  <a:pt x="11873193" y="1418569"/>
                  <a:pt x="11677365" y="1418569"/>
                </a:cubicBezTo>
                <a:close/>
                <a:moveTo>
                  <a:pt x="7622917" y="1418569"/>
                </a:moveTo>
                <a:cubicBezTo>
                  <a:pt x="7441615" y="1418644"/>
                  <a:pt x="7344525" y="1312162"/>
                  <a:pt x="7252418" y="1199004"/>
                </a:cubicBezTo>
                <a:lnTo>
                  <a:pt x="7178534" y="1110636"/>
                </a:lnTo>
                <a:lnTo>
                  <a:pt x="7231971" y="1167418"/>
                </a:lnTo>
                <a:cubicBezTo>
                  <a:pt x="7329935" y="1275804"/>
                  <a:pt x="7428248" y="1384191"/>
                  <a:pt x="7622917" y="1384191"/>
                </a:cubicBezTo>
                <a:cubicBezTo>
                  <a:pt x="7820783" y="1384191"/>
                  <a:pt x="7919401" y="1272307"/>
                  <a:pt x="8018166" y="1162603"/>
                </a:cubicBezTo>
                <a:lnTo>
                  <a:pt x="8068393" y="1111271"/>
                </a:lnTo>
                <a:lnTo>
                  <a:pt x="8015356" y="1171820"/>
                </a:lnTo>
                <a:cubicBezTo>
                  <a:pt x="7916809" y="1294093"/>
                  <a:pt x="7818745" y="1418569"/>
                  <a:pt x="7622917" y="1418569"/>
                </a:cubicBezTo>
                <a:close/>
                <a:moveTo>
                  <a:pt x="3568471" y="1418569"/>
                </a:moveTo>
                <a:cubicBezTo>
                  <a:pt x="3387169" y="1418644"/>
                  <a:pt x="3290079" y="1312162"/>
                  <a:pt x="3197973" y="1199004"/>
                </a:cubicBezTo>
                <a:lnTo>
                  <a:pt x="3124089" y="1110637"/>
                </a:lnTo>
                <a:lnTo>
                  <a:pt x="3177525" y="1167418"/>
                </a:lnTo>
                <a:cubicBezTo>
                  <a:pt x="3275489" y="1275804"/>
                  <a:pt x="3373802" y="1384191"/>
                  <a:pt x="3568471" y="1384191"/>
                </a:cubicBezTo>
                <a:cubicBezTo>
                  <a:pt x="3766337" y="1384191"/>
                  <a:pt x="3864955" y="1272307"/>
                  <a:pt x="3963720" y="1162603"/>
                </a:cubicBezTo>
                <a:lnTo>
                  <a:pt x="4013946" y="1111270"/>
                </a:lnTo>
                <a:lnTo>
                  <a:pt x="3960910" y="1171820"/>
                </a:lnTo>
                <a:cubicBezTo>
                  <a:pt x="3862364" y="1294093"/>
                  <a:pt x="3764300" y="1418569"/>
                  <a:pt x="3568471" y="1418569"/>
                </a:cubicBezTo>
                <a:close/>
                <a:moveTo>
                  <a:pt x="11677363" y="1457262"/>
                </a:moveTo>
                <a:cubicBezTo>
                  <a:pt x="11496210" y="1457150"/>
                  <a:pt x="11399094" y="1339414"/>
                  <a:pt x="11306935" y="1214351"/>
                </a:cubicBezTo>
                <a:lnTo>
                  <a:pt x="11236711" y="1121592"/>
                </a:lnTo>
                <a:lnTo>
                  <a:pt x="11286389" y="1180609"/>
                </a:lnTo>
                <a:cubicBezTo>
                  <a:pt x="11384323" y="1301747"/>
                  <a:pt x="11482617" y="1422885"/>
                  <a:pt x="11677365" y="1422885"/>
                </a:cubicBezTo>
                <a:cubicBezTo>
                  <a:pt x="11875232" y="1422885"/>
                  <a:pt x="11974164" y="1297690"/>
                  <a:pt x="12072884" y="1175092"/>
                </a:cubicBezTo>
                <a:lnTo>
                  <a:pt x="12114858" y="1124107"/>
                </a:lnTo>
                <a:lnTo>
                  <a:pt x="12032548" y="1235160"/>
                </a:lnTo>
                <a:cubicBezTo>
                  <a:pt x="11945107" y="1352010"/>
                  <a:pt x="11848712" y="1457262"/>
                  <a:pt x="11677363" y="1457262"/>
                </a:cubicBezTo>
                <a:close/>
                <a:moveTo>
                  <a:pt x="7622915" y="1457262"/>
                </a:moveTo>
                <a:cubicBezTo>
                  <a:pt x="7441762" y="1457150"/>
                  <a:pt x="7344647" y="1339414"/>
                  <a:pt x="7252487" y="1214351"/>
                </a:cubicBezTo>
                <a:lnTo>
                  <a:pt x="7182262" y="1121591"/>
                </a:lnTo>
                <a:lnTo>
                  <a:pt x="7231942" y="1180609"/>
                </a:lnTo>
                <a:cubicBezTo>
                  <a:pt x="7329875" y="1301747"/>
                  <a:pt x="7428169" y="1422885"/>
                  <a:pt x="7622917" y="1422885"/>
                </a:cubicBezTo>
                <a:cubicBezTo>
                  <a:pt x="7796050" y="1422885"/>
                  <a:pt x="7893438" y="1327032"/>
                  <a:pt x="7981214" y="1220938"/>
                </a:cubicBezTo>
                <a:lnTo>
                  <a:pt x="8059955" y="1124721"/>
                </a:lnTo>
                <a:lnTo>
                  <a:pt x="7978100" y="1235160"/>
                </a:lnTo>
                <a:cubicBezTo>
                  <a:pt x="7890660" y="1352010"/>
                  <a:pt x="7794265" y="1457262"/>
                  <a:pt x="7622915" y="1457262"/>
                </a:cubicBezTo>
                <a:close/>
                <a:moveTo>
                  <a:pt x="3568470" y="1457262"/>
                </a:moveTo>
                <a:cubicBezTo>
                  <a:pt x="3387317" y="1457150"/>
                  <a:pt x="3290201" y="1339414"/>
                  <a:pt x="3198041" y="1214351"/>
                </a:cubicBezTo>
                <a:lnTo>
                  <a:pt x="3127816" y="1121590"/>
                </a:lnTo>
                <a:lnTo>
                  <a:pt x="3177496" y="1180609"/>
                </a:lnTo>
                <a:cubicBezTo>
                  <a:pt x="3275430" y="1301747"/>
                  <a:pt x="3373723" y="1422885"/>
                  <a:pt x="3568471" y="1422885"/>
                </a:cubicBezTo>
                <a:cubicBezTo>
                  <a:pt x="3741605" y="1422885"/>
                  <a:pt x="3838992" y="1327032"/>
                  <a:pt x="3926768" y="1220938"/>
                </a:cubicBezTo>
                <a:lnTo>
                  <a:pt x="4005508" y="1124721"/>
                </a:lnTo>
                <a:lnTo>
                  <a:pt x="3923654" y="1235160"/>
                </a:lnTo>
                <a:cubicBezTo>
                  <a:pt x="3836214" y="1352010"/>
                  <a:pt x="3739818" y="1457262"/>
                  <a:pt x="3568470" y="1457262"/>
                </a:cubicBezTo>
                <a:close/>
                <a:moveTo>
                  <a:pt x="10118577" y="1508028"/>
                </a:moveTo>
                <a:cubicBezTo>
                  <a:pt x="9864438" y="1508028"/>
                  <a:pt x="9775495" y="1288159"/>
                  <a:pt x="9634318" y="1137000"/>
                </a:cubicBezTo>
                <a:lnTo>
                  <a:pt x="9572208" y="1079332"/>
                </a:lnTo>
                <a:lnTo>
                  <a:pt x="9652375" y="1140162"/>
                </a:lnTo>
                <a:cubicBezTo>
                  <a:pt x="9782114" y="1256497"/>
                  <a:pt x="9874652" y="1411611"/>
                  <a:pt x="10118338" y="1411611"/>
                </a:cubicBezTo>
                <a:cubicBezTo>
                  <a:pt x="10362023" y="1411611"/>
                  <a:pt x="10454123" y="1256497"/>
                  <a:pt x="10583476" y="1140162"/>
                </a:cubicBezTo>
                <a:lnTo>
                  <a:pt x="10664373" y="1078615"/>
                </a:lnTo>
                <a:lnTo>
                  <a:pt x="10601636" y="1137000"/>
                </a:lnTo>
                <a:cubicBezTo>
                  <a:pt x="10460868" y="1288159"/>
                  <a:pt x="10372715" y="1508028"/>
                  <a:pt x="10118577" y="1508028"/>
                </a:cubicBezTo>
                <a:close/>
                <a:moveTo>
                  <a:pt x="6064131" y="1508028"/>
                </a:moveTo>
                <a:cubicBezTo>
                  <a:pt x="5809992" y="1508028"/>
                  <a:pt x="5721048" y="1288159"/>
                  <a:pt x="5579871" y="1137000"/>
                </a:cubicBezTo>
                <a:lnTo>
                  <a:pt x="5517758" y="1079330"/>
                </a:lnTo>
                <a:lnTo>
                  <a:pt x="5597928" y="1140162"/>
                </a:lnTo>
                <a:cubicBezTo>
                  <a:pt x="5727667" y="1256497"/>
                  <a:pt x="5820205" y="1411611"/>
                  <a:pt x="6063890" y="1411611"/>
                </a:cubicBezTo>
                <a:cubicBezTo>
                  <a:pt x="6307575" y="1411611"/>
                  <a:pt x="6399676" y="1256497"/>
                  <a:pt x="6529028" y="1140162"/>
                </a:cubicBezTo>
                <a:lnTo>
                  <a:pt x="6609925" y="1078616"/>
                </a:lnTo>
                <a:lnTo>
                  <a:pt x="6547188" y="1137000"/>
                </a:lnTo>
                <a:cubicBezTo>
                  <a:pt x="6406420" y="1288159"/>
                  <a:pt x="6318268" y="1508028"/>
                  <a:pt x="6064131" y="1508028"/>
                </a:cubicBezTo>
                <a:close/>
                <a:moveTo>
                  <a:pt x="2009683" y="1508028"/>
                </a:moveTo>
                <a:cubicBezTo>
                  <a:pt x="1755544" y="1508028"/>
                  <a:pt x="1666600" y="1288159"/>
                  <a:pt x="1525423" y="1137000"/>
                </a:cubicBezTo>
                <a:lnTo>
                  <a:pt x="1463312" y="1079331"/>
                </a:lnTo>
                <a:lnTo>
                  <a:pt x="1543480" y="1140162"/>
                </a:lnTo>
                <a:cubicBezTo>
                  <a:pt x="1673219" y="1256497"/>
                  <a:pt x="1765757" y="1411611"/>
                  <a:pt x="2009443" y="1411611"/>
                </a:cubicBezTo>
                <a:cubicBezTo>
                  <a:pt x="2253128" y="1411611"/>
                  <a:pt x="2345229" y="1256497"/>
                  <a:pt x="2474581" y="1140162"/>
                </a:cubicBezTo>
                <a:lnTo>
                  <a:pt x="2555479" y="1078614"/>
                </a:lnTo>
                <a:lnTo>
                  <a:pt x="2492741" y="1137000"/>
                </a:lnTo>
                <a:cubicBezTo>
                  <a:pt x="2351973" y="1288159"/>
                  <a:pt x="2263821" y="1508028"/>
                  <a:pt x="2009683" y="1508028"/>
                </a:cubicBezTo>
                <a:close/>
                <a:moveTo>
                  <a:pt x="10118578" y="1608763"/>
                </a:moveTo>
                <a:cubicBezTo>
                  <a:pt x="9864702" y="1608763"/>
                  <a:pt x="9775882" y="1340038"/>
                  <a:pt x="9634625" y="1155289"/>
                </a:cubicBezTo>
                <a:lnTo>
                  <a:pt x="9576978" y="1089920"/>
                </a:lnTo>
                <a:lnTo>
                  <a:pt x="9651956" y="1163027"/>
                </a:lnTo>
                <a:cubicBezTo>
                  <a:pt x="9781836" y="1312598"/>
                  <a:pt x="9874792" y="1512025"/>
                  <a:pt x="10118178" y="1512025"/>
                </a:cubicBezTo>
                <a:cubicBezTo>
                  <a:pt x="10361564" y="1512025"/>
                  <a:pt x="10453739" y="1312598"/>
                  <a:pt x="10583189" y="1163027"/>
                </a:cubicBezTo>
                <a:lnTo>
                  <a:pt x="10665337" y="1082731"/>
                </a:lnTo>
                <a:lnTo>
                  <a:pt x="10601507" y="1155289"/>
                </a:lnTo>
                <a:cubicBezTo>
                  <a:pt x="10460653" y="1340038"/>
                  <a:pt x="10372454" y="1608763"/>
                  <a:pt x="10118578" y="1608763"/>
                </a:cubicBezTo>
                <a:close/>
                <a:moveTo>
                  <a:pt x="6064131" y="1608763"/>
                </a:moveTo>
                <a:cubicBezTo>
                  <a:pt x="5810254" y="1608763"/>
                  <a:pt x="5721435" y="1340038"/>
                  <a:pt x="5580178" y="1155289"/>
                </a:cubicBezTo>
                <a:lnTo>
                  <a:pt x="5522526" y="1089915"/>
                </a:lnTo>
                <a:lnTo>
                  <a:pt x="5597509" y="1163027"/>
                </a:lnTo>
                <a:cubicBezTo>
                  <a:pt x="5727390" y="1312598"/>
                  <a:pt x="5820345" y="1512025"/>
                  <a:pt x="6063730" y="1512025"/>
                </a:cubicBezTo>
                <a:cubicBezTo>
                  <a:pt x="6307116" y="1512025"/>
                  <a:pt x="6399291" y="1312598"/>
                  <a:pt x="6528742" y="1163027"/>
                </a:cubicBezTo>
                <a:lnTo>
                  <a:pt x="6610887" y="1082734"/>
                </a:lnTo>
                <a:lnTo>
                  <a:pt x="6547060" y="1155289"/>
                </a:lnTo>
                <a:cubicBezTo>
                  <a:pt x="6406206" y="1340038"/>
                  <a:pt x="6318006" y="1608763"/>
                  <a:pt x="6064131" y="1608763"/>
                </a:cubicBezTo>
                <a:close/>
                <a:moveTo>
                  <a:pt x="2009683" y="1608763"/>
                </a:moveTo>
                <a:cubicBezTo>
                  <a:pt x="1755807" y="1608763"/>
                  <a:pt x="1666988" y="1340038"/>
                  <a:pt x="1525730" y="1155289"/>
                </a:cubicBezTo>
                <a:lnTo>
                  <a:pt x="1468082" y="1089919"/>
                </a:lnTo>
                <a:lnTo>
                  <a:pt x="1543061" y="1163027"/>
                </a:lnTo>
                <a:cubicBezTo>
                  <a:pt x="1672941" y="1312598"/>
                  <a:pt x="1765897" y="1512025"/>
                  <a:pt x="2009283" y="1512025"/>
                </a:cubicBezTo>
                <a:cubicBezTo>
                  <a:pt x="2252669" y="1512025"/>
                  <a:pt x="2344844" y="1312598"/>
                  <a:pt x="2474295" y="1163027"/>
                </a:cubicBezTo>
                <a:lnTo>
                  <a:pt x="2556444" y="1082730"/>
                </a:lnTo>
                <a:lnTo>
                  <a:pt x="2492613" y="1155289"/>
                </a:lnTo>
                <a:cubicBezTo>
                  <a:pt x="2351759" y="1340038"/>
                  <a:pt x="2263559" y="1608763"/>
                  <a:pt x="2009683" y="1608763"/>
                </a:cubicBezTo>
                <a:close/>
                <a:moveTo>
                  <a:pt x="10118578" y="1709572"/>
                </a:moveTo>
                <a:cubicBezTo>
                  <a:pt x="9864755" y="1709572"/>
                  <a:pt x="9775884" y="1391991"/>
                  <a:pt x="9634607" y="1173655"/>
                </a:cubicBezTo>
                <a:lnTo>
                  <a:pt x="9581311" y="1102237"/>
                </a:lnTo>
                <a:lnTo>
                  <a:pt x="9652265" y="1186852"/>
                </a:lnTo>
                <a:cubicBezTo>
                  <a:pt x="9782043" y="1369658"/>
                  <a:pt x="9874892" y="1613400"/>
                  <a:pt x="10118578" y="1613400"/>
                </a:cubicBezTo>
                <a:cubicBezTo>
                  <a:pt x="10362263" y="1613400"/>
                  <a:pt x="10454363" y="1369658"/>
                  <a:pt x="10583716" y="1186852"/>
                </a:cubicBezTo>
                <a:lnTo>
                  <a:pt x="10655357" y="1101205"/>
                </a:lnTo>
                <a:lnTo>
                  <a:pt x="10601418" y="1173655"/>
                </a:lnTo>
                <a:cubicBezTo>
                  <a:pt x="10460548" y="1391991"/>
                  <a:pt x="10372402" y="1709572"/>
                  <a:pt x="10118578" y="1709572"/>
                </a:cubicBezTo>
                <a:close/>
                <a:moveTo>
                  <a:pt x="6064131" y="1709572"/>
                </a:moveTo>
                <a:cubicBezTo>
                  <a:pt x="5810308" y="1709572"/>
                  <a:pt x="5721437" y="1391991"/>
                  <a:pt x="5580160" y="1173655"/>
                </a:cubicBezTo>
                <a:lnTo>
                  <a:pt x="5526864" y="1102237"/>
                </a:lnTo>
                <a:lnTo>
                  <a:pt x="5597818" y="1186852"/>
                </a:lnTo>
                <a:cubicBezTo>
                  <a:pt x="5727596" y="1369658"/>
                  <a:pt x="5820445" y="1613400"/>
                  <a:pt x="6064131" y="1613400"/>
                </a:cubicBezTo>
                <a:cubicBezTo>
                  <a:pt x="6307815" y="1613400"/>
                  <a:pt x="6399916" y="1369658"/>
                  <a:pt x="6529268" y="1186852"/>
                </a:cubicBezTo>
                <a:lnTo>
                  <a:pt x="6600917" y="1101196"/>
                </a:lnTo>
                <a:lnTo>
                  <a:pt x="6546971" y="1173655"/>
                </a:lnTo>
                <a:cubicBezTo>
                  <a:pt x="6406101" y="1391991"/>
                  <a:pt x="6317953" y="1709572"/>
                  <a:pt x="6064131" y="1709572"/>
                </a:cubicBezTo>
                <a:close/>
                <a:moveTo>
                  <a:pt x="2009683" y="1709572"/>
                </a:moveTo>
                <a:cubicBezTo>
                  <a:pt x="1755859" y="1709572"/>
                  <a:pt x="1666989" y="1391991"/>
                  <a:pt x="1525713" y="1173655"/>
                </a:cubicBezTo>
                <a:lnTo>
                  <a:pt x="1472420" y="1102242"/>
                </a:lnTo>
                <a:lnTo>
                  <a:pt x="1543370" y="1186852"/>
                </a:lnTo>
                <a:cubicBezTo>
                  <a:pt x="1673148" y="1369658"/>
                  <a:pt x="1765998" y="1613400"/>
                  <a:pt x="2009683" y="1613400"/>
                </a:cubicBezTo>
                <a:cubicBezTo>
                  <a:pt x="2253368" y="1613400"/>
                  <a:pt x="2345469" y="1369658"/>
                  <a:pt x="2474821" y="1186852"/>
                </a:cubicBezTo>
                <a:lnTo>
                  <a:pt x="2546472" y="1101193"/>
                </a:lnTo>
                <a:lnTo>
                  <a:pt x="2492524" y="1173655"/>
                </a:lnTo>
                <a:cubicBezTo>
                  <a:pt x="2351654" y="1391991"/>
                  <a:pt x="2263507" y="1709572"/>
                  <a:pt x="2009683" y="1709572"/>
                </a:cubicBezTo>
                <a:close/>
                <a:moveTo>
                  <a:pt x="10118578" y="1810301"/>
                </a:moveTo>
                <a:cubicBezTo>
                  <a:pt x="9864859" y="1810301"/>
                  <a:pt x="9776370" y="1443865"/>
                  <a:pt x="9635071" y="1191940"/>
                </a:cubicBezTo>
                <a:lnTo>
                  <a:pt x="9579514" y="1106089"/>
                </a:lnTo>
                <a:lnTo>
                  <a:pt x="9611839" y="1147500"/>
                </a:lnTo>
                <a:cubicBezTo>
                  <a:pt x="9764789" y="1365342"/>
                  <a:pt x="9850579" y="1713889"/>
                  <a:pt x="10118578" y="1713889"/>
                </a:cubicBezTo>
                <a:cubicBezTo>
                  <a:pt x="10386577" y="1713889"/>
                  <a:pt x="10471460" y="1365342"/>
                  <a:pt x="10624025" y="1147500"/>
                </a:cubicBezTo>
                <a:lnTo>
                  <a:pt x="10658834" y="1102814"/>
                </a:lnTo>
                <a:lnTo>
                  <a:pt x="10601309" y="1191940"/>
                </a:lnTo>
                <a:cubicBezTo>
                  <a:pt x="10460407" y="1443865"/>
                  <a:pt x="10372296" y="1810301"/>
                  <a:pt x="10118578" y="1810301"/>
                </a:cubicBezTo>
                <a:close/>
                <a:moveTo>
                  <a:pt x="6064131" y="1810301"/>
                </a:moveTo>
                <a:cubicBezTo>
                  <a:pt x="5810413" y="1810301"/>
                  <a:pt x="5721924" y="1443865"/>
                  <a:pt x="5580625" y="1191940"/>
                </a:cubicBezTo>
                <a:lnTo>
                  <a:pt x="5525070" y="1106094"/>
                </a:lnTo>
                <a:lnTo>
                  <a:pt x="5557392" y="1147500"/>
                </a:lnTo>
                <a:cubicBezTo>
                  <a:pt x="5710342" y="1365342"/>
                  <a:pt x="5796132" y="1713889"/>
                  <a:pt x="6064131" y="1713889"/>
                </a:cubicBezTo>
                <a:cubicBezTo>
                  <a:pt x="6332130" y="1713889"/>
                  <a:pt x="6417013" y="1365342"/>
                  <a:pt x="6569577" y="1147500"/>
                </a:cubicBezTo>
                <a:lnTo>
                  <a:pt x="6604386" y="1102813"/>
                </a:lnTo>
                <a:lnTo>
                  <a:pt x="6546862" y="1191940"/>
                </a:lnTo>
                <a:cubicBezTo>
                  <a:pt x="6405959" y="1443865"/>
                  <a:pt x="6317848" y="1810301"/>
                  <a:pt x="6064131" y="1810301"/>
                </a:cubicBezTo>
                <a:close/>
                <a:moveTo>
                  <a:pt x="2009683" y="1810301"/>
                </a:moveTo>
                <a:cubicBezTo>
                  <a:pt x="1755965" y="1810301"/>
                  <a:pt x="1667475" y="1443865"/>
                  <a:pt x="1526177" y="1191940"/>
                </a:cubicBezTo>
                <a:lnTo>
                  <a:pt x="1470626" y="1106097"/>
                </a:lnTo>
                <a:lnTo>
                  <a:pt x="1502945" y="1147500"/>
                </a:lnTo>
                <a:cubicBezTo>
                  <a:pt x="1655894" y="1365342"/>
                  <a:pt x="1741684" y="1713889"/>
                  <a:pt x="2009683" y="1713889"/>
                </a:cubicBezTo>
                <a:cubicBezTo>
                  <a:pt x="2277682" y="1713889"/>
                  <a:pt x="2362566" y="1365342"/>
                  <a:pt x="2515130" y="1147500"/>
                </a:cubicBezTo>
                <a:lnTo>
                  <a:pt x="2549941" y="1102812"/>
                </a:lnTo>
                <a:lnTo>
                  <a:pt x="2492415" y="1191940"/>
                </a:lnTo>
                <a:cubicBezTo>
                  <a:pt x="2351513" y="1443865"/>
                  <a:pt x="2263402" y="1810301"/>
                  <a:pt x="2009683" y="1810301"/>
                </a:cubicBezTo>
                <a:close/>
                <a:moveTo>
                  <a:pt x="10118577" y="1911114"/>
                </a:moveTo>
                <a:cubicBezTo>
                  <a:pt x="9864859" y="1911114"/>
                  <a:pt x="9776129" y="1495822"/>
                  <a:pt x="9634822" y="1210308"/>
                </a:cubicBezTo>
                <a:lnTo>
                  <a:pt x="9578943" y="1112428"/>
                </a:lnTo>
                <a:lnTo>
                  <a:pt x="9611904" y="1161178"/>
                </a:lnTo>
                <a:cubicBezTo>
                  <a:pt x="9764737" y="1412532"/>
                  <a:pt x="9850194" y="1814699"/>
                  <a:pt x="10118578" y="1814699"/>
                </a:cubicBezTo>
                <a:cubicBezTo>
                  <a:pt x="10386962" y="1814699"/>
                  <a:pt x="10471776" y="1412532"/>
                  <a:pt x="10624208" y="1161178"/>
                </a:cubicBezTo>
                <a:lnTo>
                  <a:pt x="10656408" y="1113441"/>
                </a:lnTo>
                <a:lnTo>
                  <a:pt x="10601239" y="1210308"/>
                </a:lnTo>
                <a:cubicBezTo>
                  <a:pt x="10460338" y="1495822"/>
                  <a:pt x="10372295" y="1911114"/>
                  <a:pt x="10118577" y="1911114"/>
                </a:cubicBezTo>
                <a:close/>
                <a:moveTo>
                  <a:pt x="6064131" y="1911114"/>
                </a:moveTo>
                <a:cubicBezTo>
                  <a:pt x="5810412" y="1911114"/>
                  <a:pt x="5721682" y="1495822"/>
                  <a:pt x="5580375" y="1210308"/>
                </a:cubicBezTo>
                <a:lnTo>
                  <a:pt x="5524497" y="1112428"/>
                </a:lnTo>
                <a:lnTo>
                  <a:pt x="5557457" y="1161178"/>
                </a:lnTo>
                <a:cubicBezTo>
                  <a:pt x="5710290" y="1412532"/>
                  <a:pt x="5795747" y="1814699"/>
                  <a:pt x="6064131" y="1814699"/>
                </a:cubicBezTo>
                <a:cubicBezTo>
                  <a:pt x="6332514" y="1814699"/>
                  <a:pt x="6417328" y="1412532"/>
                  <a:pt x="6569760" y="1161178"/>
                </a:cubicBezTo>
                <a:lnTo>
                  <a:pt x="6601960" y="1113442"/>
                </a:lnTo>
                <a:lnTo>
                  <a:pt x="6546791" y="1210308"/>
                </a:lnTo>
                <a:cubicBezTo>
                  <a:pt x="6405891" y="1495822"/>
                  <a:pt x="6317848" y="1911114"/>
                  <a:pt x="6064131" y="1911114"/>
                </a:cubicBezTo>
                <a:close/>
                <a:moveTo>
                  <a:pt x="2009683" y="1911114"/>
                </a:moveTo>
                <a:cubicBezTo>
                  <a:pt x="1755965" y="1911114"/>
                  <a:pt x="1667234" y="1495822"/>
                  <a:pt x="1525928" y="1210308"/>
                </a:cubicBezTo>
                <a:lnTo>
                  <a:pt x="1470047" y="1112426"/>
                </a:lnTo>
                <a:lnTo>
                  <a:pt x="1503009" y="1161178"/>
                </a:lnTo>
                <a:cubicBezTo>
                  <a:pt x="1655843" y="1412532"/>
                  <a:pt x="1741300" y="1814699"/>
                  <a:pt x="2009683" y="1814699"/>
                </a:cubicBezTo>
                <a:cubicBezTo>
                  <a:pt x="2278067" y="1814699"/>
                  <a:pt x="2362882" y="1412532"/>
                  <a:pt x="2515313" y="1161178"/>
                </a:cubicBezTo>
                <a:lnTo>
                  <a:pt x="2547515" y="1113439"/>
                </a:lnTo>
                <a:lnTo>
                  <a:pt x="2492345" y="1210308"/>
                </a:lnTo>
                <a:cubicBezTo>
                  <a:pt x="2351445" y="1495822"/>
                  <a:pt x="2263403" y="1911114"/>
                  <a:pt x="2009683" y="1911114"/>
                </a:cubicBezTo>
                <a:close/>
                <a:moveTo>
                  <a:pt x="10118579" y="2011688"/>
                </a:moveTo>
                <a:cubicBezTo>
                  <a:pt x="9864807" y="2011688"/>
                  <a:pt x="9776127" y="1547539"/>
                  <a:pt x="9634839" y="1228437"/>
                </a:cubicBezTo>
                <a:lnTo>
                  <a:pt x="9579795" y="1120667"/>
                </a:lnTo>
                <a:lnTo>
                  <a:pt x="9611794" y="1174300"/>
                </a:lnTo>
                <a:cubicBezTo>
                  <a:pt x="9764654" y="1459166"/>
                  <a:pt x="9850304" y="1914952"/>
                  <a:pt x="10118577" y="1914952"/>
                </a:cubicBezTo>
                <a:cubicBezTo>
                  <a:pt x="10386852" y="1914952"/>
                  <a:pt x="10471746" y="1459166"/>
                  <a:pt x="10624211" y="1174300"/>
                </a:cubicBezTo>
                <a:lnTo>
                  <a:pt x="10655647" y="1121492"/>
                </a:lnTo>
                <a:lnTo>
                  <a:pt x="10601152" y="1228437"/>
                </a:lnTo>
                <a:cubicBezTo>
                  <a:pt x="10460272" y="1547539"/>
                  <a:pt x="10372350" y="2011688"/>
                  <a:pt x="10118579" y="2011688"/>
                </a:cubicBezTo>
                <a:close/>
                <a:moveTo>
                  <a:pt x="6064132" y="2011688"/>
                </a:moveTo>
                <a:cubicBezTo>
                  <a:pt x="5810361" y="2011688"/>
                  <a:pt x="5721681" y="1547539"/>
                  <a:pt x="5580394" y="1228437"/>
                </a:cubicBezTo>
                <a:lnTo>
                  <a:pt x="5525353" y="1120674"/>
                </a:lnTo>
                <a:lnTo>
                  <a:pt x="5557347" y="1174300"/>
                </a:lnTo>
                <a:cubicBezTo>
                  <a:pt x="5710208" y="1459166"/>
                  <a:pt x="5795856" y="1914952"/>
                  <a:pt x="6064131" y="1914952"/>
                </a:cubicBezTo>
                <a:cubicBezTo>
                  <a:pt x="6332404" y="1914952"/>
                  <a:pt x="6417298" y="1459166"/>
                  <a:pt x="6569764" y="1174300"/>
                </a:cubicBezTo>
                <a:lnTo>
                  <a:pt x="6601203" y="1121487"/>
                </a:lnTo>
                <a:lnTo>
                  <a:pt x="6546704" y="1228437"/>
                </a:lnTo>
                <a:cubicBezTo>
                  <a:pt x="6405824" y="1547539"/>
                  <a:pt x="6317902" y="2011688"/>
                  <a:pt x="6064132" y="2011688"/>
                </a:cubicBezTo>
                <a:close/>
                <a:moveTo>
                  <a:pt x="2009684" y="2011688"/>
                </a:moveTo>
                <a:cubicBezTo>
                  <a:pt x="1755913" y="2011688"/>
                  <a:pt x="1667234" y="1547539"/>
                  <a:pt x="1525946" y="1228437"/>
                </a:cubicBezTo>
                <a:lnTo>
                  <a:pt x="1470909" y="1120681"/>
                </a:lnTo>
                <a:lnTo>
                  <a:pt x="1502900" y="1174300"/>
                </a:lnTo>
                <a:cubicBezTo>
                  <a:pt x="1655760" y="1459166"/>
                  <a:pt x="1741410" y="1914952"/>
                  <a:pt x="2009683" y="1914952"/>
                </a:cubicBezTo>
                <a:cubicBezTo>
                  <a:pt x="2277958" y="1914952"/>
                  <a:pt x="2362851" y="1459166"/>
                  <a:pt x="2515317" y="1174300"/>
                </a:cubicBezTo>
                <a:lnTo>
                  <a:pt x="2546760" y="1121480"/>
                </a:lnTo>
                <a:lnTo>
                  <a:pt x="2492258" y="1228437"/>
                </a:lnTo>
                <a:cubicBezTo>
                  <a:pt x="2351378" y="1547539"/>
                  <a:pt x="2263456" y="2011688"/>
                  <a:pt x="2009684" y="2011688"/>
                </a:cubicBezTo>
                <a:close/>
                <a:moveTo>
                  <a:pt x="10118576" y="2112659"/>
                </a:moveTo>
                <a:cubicBezTo>
                  <a:pt x="9847072" y="2112659"/>
                  <a:pt x="9764612" y="1523750"/>
                  <a:pt x="9603851" y="1174086"/>
                </a:cubicBezTo>
                <a:lnTo>
                  <a:pt x="9598749" y="1163889"/>
                </a:lnTo>
                <a:lnTo>
                  <a:pt x="9611779" y="1188300"/>
                </a:lnTo>
                <a:cubicBezTo>
                  <a:pt x="9764621" y="1506679"/>
                  <a:pt x="9850250" y="2016085"/>
                  <a:pt x="10118579" y="2016085"/>
                </a:cubicBezTo>
                <a:cubicBezTo>
                  <a:pt x="10386908" y="2016085"/>
                  <a:pt x="10471743" y="1506679"/>
                  <a:pt x="10624193" y="1188300"/>
                </a:cubicBezTo>
                <a:lnTo>
                  <a:pt x="10639772" y="1159050"/>
                </a:lnTo>
                <a:lnTo>
                  <a:pt x="10632265" y="1174086"/>
                </a:lnTo>
                <a:cubicBezTo>
                  <a:pt x="10471908" y="1523750"/>
                  <a:pt x="10390080" y="2112659"/>
                  <a:pt x="10118576" y="2112659"/>
                </a:cubicBezTo>
                <a:close/>
                <a:moveTo>
                  <a:pt x="6064130" y="2112659"/>
                </a:moveTo>
                <a:cubicBezTo>
                  <a:pt x="5792625" y="2112659"/>
                  <a:pt x="5710165" y="1523750"/>
                  <a:pt x="5549405" y="1174086"/>
                </a:cubicBezTo>
                <a:lnTo>
                  <a:pt x="5544311" y="1163906"/>
                </a:lnTo>
                <a:lnTo>
                  <a:pt x="5557332" y="1188300"/>
                </a:lnTo>
                <a:cubicBezTo>
                  <a:pt x="5710174" y="1506679"/>
                  <a:pt x="5795802" y="2016085"/>
                  <a:pt x="6064132" y="2016085"/>
                </a:cubicBezTo>
                <a:cubicBezTo>
                  <a:pt x="6332460" y="2016085"/>
                  <a:pt x="6417295" y="1506679"/>
                  <a:pt x="6569746" y="1188300"/>
                </a:cubicBezTo>
                <a:lnTo>
                  <a:pt x="6585322" y="1159053"/>
                </a:lnTo>
                <a:lnTo>
                  <a:pt x="6577817" y="1174086"/>
                </a:lnTo>
                <a:cubicBezTo>
                  <a:pt x="6417461" y="1523750"/>
                  <a:pt x="6335633" y="2112659"/>
                  <a:pt x="6064130" y="2112659"/>
                </a:cubicBezTo>
                <a:close/>
                <a:moveTo>
                  <a:pt x="2009683" y="2112659"/>
                </a:moveTo>
                <a:cubicBezTo>
                  <a:pt x="1738178" y="2112659"/>
                  <a:pt x="1655718" y="1523750"/>
                  <a:pt x="1494958" y="1174086"/>
                </a:cubicBezTo>
                <a:lnTo>
                  <a:pt x="1489866" y="1163911"/>
                </a:lnTo>
                <a:lnTo>
                  <a:pt x="1502884" y="1188300"/>
                </a:lnTo>
                <a:cubicBezTo>
                  <a:pt x="1655727" y="1506679"/>
                  <a:pt x="1741355" y="2016085"/>
                  <a:pt x="2009684" y="2016085"/>
                </a:cubicBezTo>
                <a:cubicBezTo>
                  <a:pt x="2278013" y="2016085"/>
                  <a:pt x="2362849" y="1506679"/>
                  <a:pt x="2515299" y="1188300"/>
                </a:cubicBezTo>
                <a:lnTo>
                  <a:pt x="2530882" y="1159042"/>
                </a:lnTo>
                <a:lnTo>
                  <a:pt x="2523371" y="1174086"/>
                </a:lnTo>
                <a:cubicBezTo>
                  <a:pt x="2363014" y="1523750"/>
                  <a:pt x="2281187" y="2112659"/>
                  <a:pt x="2009683" y="2112659"/>
                </a:cubicBezTo>
                <a:close/>
                <a:moveTo>
                  <a:pt x="2009683" y="2117136"/>
                </a:moveTo>
                <a:cubicBezTo>
                  <a:pt x="2302525" y="2117136"/>
                  <a:pt x="2377084" y="1447089"/>
                  <a:pt x="2558964" y="1112065"/>
                </a:cubicBezTo>
                <a:lnTo>
                  <a:pt x="2589994" y="1062700"/>
                </a:lnTo>
                <a:lnTo>
                  <a:pt x="2590104" y="1062711"/>
                </a:lnTo>
                <a:lnTo>
                  <a:pt x="2592181" y="1065673"/>
                </a:lnTo>
                <a:lnTo>
                  <a:pt x="2604915" y="1085743"/>
                </a:lnTo>
                <a:cubicBezTo>
                  <a:pt x="2655922" y="1153794"/>
                  <a:pt x="2715481" y="1195672"/>
                  <a:pt x="2788676" y="1195672"/>
                </a:cubicBezTo>
                <a:cubicBezTo>
                  <a:pt x="2886010" y="1195672"/>
                  <a:pt x="2959261" y="1162200"/>
                  <a:pt x="3020424" y="1111988"/>
                </a:cubicBezTo>
                <a:lnTo>
                  <a:pt x="3067237" y="1064284"/>
                </a:lnTo>
                <a:lnTo>
                  <a:pt x="3068518" y="1063103"/>
                </a:lnTo>
                <a:lnTo>
                  <a:pt x="3069899" y="1062095"/>
                </a:lnTo>
                <a:lnTo>
                  <a:pt x="3102440" y="1095420"/>
                </a:lnTo>
                <a:cubicBezTo>
                  <a:pt x="3232197" y="1252346"/>
                  <a:pt x="3325134" y="1461579"/>
                  <a:pt x="3568470" y="1461579"/>
                </a:cubicBezTo>
                <a:cubicBezTo>
                  <a:pt x="3799314" y="1461579"/>
                  <a:pt x="3895499" y="1273240"/>
                  <a:pt x="4013841" y="1120861"/>
                </a:cubicBezTo>
                <a:lnTo>
                  <a:pt x="4061020" y="1064774"/>
                </a:lnTo>
                <a:lnTo>
                  <a:pt x="4142789" y="1141964"/>
                </a:lnTo>
                <a:cubicBezTo>
                  <a:pt x="4231438" y="1225439"/>
                  <a:pt x="4328723" y="1301527"/>
                  <a:pt x="4503984" y="1301527"/>
                </a:cubicBezTo>
                <a:cubicBezTo>
                  <a:pt x="4699772" y="1301527"/>
                  <a:pt x="4799224" y="1205592"/>
                  <a:pt x="4895719" y="1113175"/>
                </a:cubicBezTo>
                <a:lnTo>
                  <a:pt x="4951076" y="1062156"/>
                </a:lnTo>
                <a:lnTo>
                  <a:pt x="4951154" y="1062159"/>
                </a:lnTo>
                <a:lnTo>
                  <a:pt x="4952489" y="1063037"/>
                </a:lnTo>
                <a:lnTo>
                  <a:pt x="4955071" y="1065188"/>
                </a:lnTo>
                <a:lnTo>
                  <a:pt x="4967653" y="1076784"/>
                </a:lnTo>
                <a:cubicBezTo>
                  <a:pt x="5045596" y="1142833"/>
                  <a:pt x="5137358" y="1195672"/>
                  <a:pt x="5283778" y="1195672"/>
                </a:cubicBezTo>
                <a:cubicBezTo>
                  <a:pt x="5356989" y="1195672"/>
                  <a:pt x="5416603" y="1153794"/>
                  <a:pt x="5467693" y="1085743"/>
                </a:cubicBezTo>
                <a:lnTo>
                  <a:pt x="5482112" y="1063063"/>
                </a:lnTo>
                <a:lnTo>
                  <a:pt x="5482522" y="1062602"/>
                </a:lnTo>
                <a:lnTo>
                  <a:pt x="5482610" y="1062641"/>
                </a:lnTo>
                <a:lnTo>
                  <a:pt x="5513735" y="1112065"/>
                </a:lnTo>
                <a:cubicBezTo>
                  <a:pt x="5696008" y="1447089"/>
                  <a:pt x="5771288" y="2117136"/>
                  <a:pt x="6064130" y="2117136"/>
                </a:cubicBezTo>
                <a:cubicBezTo>
                  <a:pt x="6356971" y="2117136"/>
                  <a:pt x="6431531" y="1447089"/>
                  <a:pt x="6613410" y="1112065"/>
                </a:cubicBezTo>
                <a:lnTo>
                  <a:pt x="6644440" y="1062700"/>
                </a:lnTo>
                <a:lnTo>
                  <a:pt x="6644550" y="1062711"/>
                </a:lnTo>
                <a:lnTo>
                  <a:pt x="6646628" y="1065675"/>
                </a:lnTo>
                <a:lnTo>
                  <a:pt x="6659361" y="1085743"/>
                </a:lnTo>
                <a:cubicBezTo>
                  <a:pt x="6710368" y="1153794"/>
                  <a:pt x="6769927" y="1195672"/>
                  <a:pt x="6843122" y="1195672"/>
                </a:cubicBezTo>
                <a:cubicBezTo>
                  <a:pt x="6940456" y="1195672"/>
                  <a:pt x="7013707" y="1162200"/>
                  <a:pt x="7074870" y="1111988"/>
                </a:cubicBezTo>
                <a:lnTo>
                  <a:pt x="7121675" y="1064292"/>
                </a:lnTo>
                <a:lnTo>
                  <a:pt x="7122965" y="1063102"/>
                </a:lnTo>
                <a:lnTo>
                  <a:pt x="7124344" y="1062095"/>
                </a:lnTo>
                <a:lnTo>
                  <a:pt x="7156886" y="1095420"/>
                </a:lnTo>
                <a:cubicBezTo>
                  <a:pt x="7286642" y="1252346"/>
                  <a:pt x="7379580" y="1461579"/>
                  <a:pt x="7622915" y="1461579"/>
                </a:cubicBezTo>
                <a:cubicBezTo>
                  <a:pt x="7853759" y="1461579"/>
                  <a:pt x="7949944" y="1273240"/>
                  <a:pt x="8068287" y="1120861"/>
                </a:cubicBezTo>
                <a:lnTo>
                  <a:pt x="8115465" y="1064774"/>
                </a:lnTo>
                <a:lnTo>
                  <a:pt x="8197235" y="1141964"/>
                </a:lnTo>
                <a:cubicBezTo>
                  <a:pt x="8285885" y="1225439"/>
                  <a:pt x="8383169" y="1301527"/>
                  <a:pt x="8558431" y="1301527"/>
                </a:cubicBezTo>
                <a:cubicBezTo>
                  <a:pt x="8754218" y="1301527"/>
                  <a:pt x="8853671" y="1205592"/>
                  <a:pt x="8950166" y="1113175"/>
                </a:cubicBezTo>
                <a:lnTo>
                  <a:pt x="9005523" y="1062156"/>
                </a:lnTo>
                <a:lnTo>
                  <a:pt x="9005601" y="1062159"/>
                </a:lnTo>
                <a:lnTo>
                  <a:pt x="9006932" y="1063035"/>
                </a:lnTo>
                <a:lnTo>
                  <a:pt x="9009519" y="1065190"/>
                </a:lnTo>
                <a:lnTo>
                  <a:pt x="9022099" y="1076784"/>
                </a:lnTo>
                <a:cubicBezTo>
                  <a:pt x="9100043" y="1142833"/>
                  <a:pt x="9191803" y="1195672"/>
                  <a:pt x="9338224" y="1195672"/>
                </a:cubicBezTo>
                <a:cubicBezTo>
                  <a:pt x="9411434" y="1195672"/>
                  <a:pt x="9471050" y="1153794"/>
                  <a:pt x="9522140" y="1085743"/>
                </a:cubicBezTo>
                <a:lnTo>
                  <a:pt x="9536559" y="1063061"/>
                </a:lnTo>
                <a:lnTo>
                  <a:pt x="9536968" y="1062602"/>
                </a:lnTo>
                <a:lnTo>
                  <a:pt x="9537057" y="1062641"/>
                </a:lnTo>
                <a:lnTo>
                  <a:pt x="9568182" y="1112065"/>
                </a:lnTo>
                <a:cubicBezTo>
                  <a:pt x="9750455" y="1447089"/>
                  <a:pt x="9825734" y="2117136"/>
                  <a:pt x="10118576" y="2117136"/>
                </a:cubicBezTo>
                <a:cubicBezTo>
                  <a:pt x="10411418" y="2117136"/>
                  <a:pt x="10485977" y="1447089"/>
                  <a:pt x="10667857" y="1112065"/>
                </a:cubicBezTo>
                <a:lnTo>
                  <a:pt x="10698887" y="1062700"/>
                </a:lnTo>
                <a:lnTo>
                  <a:pt x="10698997" y="1062711"/>
                </a:lnTo>
                <a:lnTo>
                  <a:pt x="10701077" y="1065677"/>
                </a:lnTo>
                <a:lnTo>
                  <a:pt x="10713809" y="1085743"/>
                </a:lnTo>
                <a:cubicBezTo>
                  <a:pt x="10764816" y="1153794"/>
                  <a:pt x="10824374" y="1195672"/>
                  <a:pt x="10897570" y="1195672"/>
                </a:cubicBezTo>
                <a:cubicBezTo>
                  <a:pt x="10994904" y="1195672"/>
                  <a:pt x="11068154" y="1162200"/>
                  <a:pt x="11129318" y="1111988"/>
                </a:cubicBezTo>
                <a:lnTo>
                  <a:pt x="11176127" y="1064288"/>
                </a:lnTo>
                <a:lnTo>
                  <a:pt x="11177411" y="1063103"/>
                </a:lnTo>
                <a:lnTo>
                  <a:pt x="11178792" y="1062095"/>
                </a:lnTo>
                <a:lnTo>
                  <a:pt x="11211334" y="1095420"/>
                </a:lnTo>
                <a:cubicBezTo>
                  <a:pt x="11341090" y="1252346"/>
                  <a:pt x="11434027" y="1461579"/>
                  <a:pt x="11677363" y="1461579"/>
                </a:cubicBezTo>
                <a:cubicBezTo>
                  <a:pt x="11908207" y="1461579"/>
                  <a:pt x="12004393" y="1273240"/>
                  <a:pt x="12122734" y="1120861"/>
                </a:cubicBezTo>
                <a:lnTo>
                  <a:pt x="12171861" y="1062459"/>
                </a:lnTo>
                <a:lnTo>
                  <a:pt x="12171909" y="1062461"/>
                </a:lnTo>
                <a:lnTo>
                  <a:pt x="12172390" y="1062721"/>
                </a:lnTo>
                <a:lnTo>
                  <a:pt x="12172496" y="1062491"/>
                </a:lnTo>
                <a:lnTo>
                  <a:pt x="12173111" y="1062522"/>
                </a:lnTo>
                <a:lnTo>
                  <a:pt x="12173348" y="1062566"/>
                </a:lnTo>
                <a:lnTo>
                  <a:pt x="12173353" y="1062534"/>
                </a:lnTo>
                <a:lnTo>
                  <a:pt x="12173989" y="1062566"/>
                </a:lnTo>
                <a:lnTo>
                  <a:pt x="12173989" y="1060559"/>
                </a:lnTo>
                <a:lnTo>
                  <a:pt x="12175108" y="1059285"/>
                </a:lnTo>
                <a:lnTo>
                  <a:pt x="12175030" y="1059206"/>
                </a:lnTo>
                <a:lnTo>
                  <a:pt x="12175189" y="1059043"/>
                </a:lnTo>
                <a:lnTo>
                  <a:pt x="12175066" y="1058910"/>
                </a:lnTo>
                <a:lnTo>
                  <a:pt x="12175266" y="1058725"/>
                </a:lnTo>
                <a:lnTo>
                  <a:pt x="12175134" y="1058568"/>
                </a:lnTo>
                <a:lnTo>
                  <a:pt x="12175266" y="1058411"/>
                </a:lnTo>
                <a:lnTo>
                  <a:pt x="12175066" y="1058225"/>
                </a:lnTo>
                <a:lnTo>
                  <a:pt x="12175189" y="1058093"/>
                </a:lnTo>
                <a:lnTo>
                  <a:pt x="12175030" y="1057930"/>
                </a:lnTo>
                <a:lnTo>
                  <a:pt x="12175108" y="1057851"/>
                </a:lnTo>
                <a:lnTo>
                  <a:pt x="12173989" y="1056577"/>
                </a:lnTo>
                <a:lnTo>
                  <a:pt x="12173989" y="1054570"/>
                </a:lnTo>
                <a:lnTo>
                  <a:pt x="12173353" y="1054602"/>
                </a:lnTo>
                <a:lnTo>
                  <a:pt x="12173348" y="1054570"/>
                </a:lnTo>
                <a:lnTo>
                  <a:pt x="12173111" y="1054614"/>
                </a:lnTo>
                <a:lnTo>
                  <a:pt x="12172496" y="1054645"/>
                </a:lnTo>
                <a:lnTo>
                  <a:pt x="12172390" y="1054415"/>
                </a:lnTo>
                <a:lnTo>
                  <a:pt x="12171909" y="1054675"/>
                </a:lnTo>
                <a:lnTo>
                  <a:pt x="12171861" y="1054678"/>
                </a:lnTo>
                <a:lnTo>
                  <a:pt x="12122734" y="996275"/>
                </a:lnTo>
                <a:cubicBezTo>
                  <a:pt x="12004393" y="843896"/>
                  <a:pt x="11908207" y="655557"/>
                  <a:pt x="11677363" y="655557"/>
                </a:cubicBezTo>
                <a:cubicBezTo>
                  <a:pt x="11434027" y="655557"/>
                  <a:pt x="11341090" y="864790"/>
                  <a:pt x="11211334" y="1021716"/>
                </a:cubicBezTo>
                <a:lnTo>
                  <a:pt x="11178792" y="1055041"/>
                </a:lnTo>
                <a:lnTo>
                  <a:pt x="11177411" y="1054033"/>
                </a:lnTo>
                <a:lnTo>
                  <a:pt x="11176127" y="1052848"/>
                </a:lnTo>
                <a:lnTo>
                  <a:pt x="11129318" y="1005148"/>
                </a:lnTo>
                <a:cubicBezTo>
                  <a:pt x="11068154" y="954936"/>
                  <a:pt x="10994904" y="921464"/>
                  <a:pt x="10897570" y="921464"/>
                </a:cubicBezTo>
                <a:cubicBezTo>
                  <a:pt x="10824375" y="921464"/>
                  <a:pt x="10764816" y="963342"/>
                  <a:pt x="10713809" y="1031393"/>
                </a:cubicBezTo>
                <a:lnTo>
                  <a:pt x="10701076" y="1051460"/>
                </a:lnTo>
                <a:lnTo>
                  <a:pt x="10698997" y="1054425"/>
                </a:lnTo>
                <a:lnTo>
                  <a:pt x="10698887" y="1054436"/>
                </a:lnTo>
                <a:lnTo>
                  <a:pt x="10667857" y="1005071"/>
                </a:lnTo>
                <a:cubicBezTo>
                  <a:pt x="10485977" y="670047"/>
                  <a:pt x="10411418" y="0"/>
                  <a:pt x="10118576" y="0"/>
                </a:cubicBezTo>
                <a:cubicBezTo>
                  <a:pt x="9825734" y="0"/>
                  <a:pt x="9750455" y="670047"/>
                  <a:pt x="9568182" y="1005071"/>
                </a:cubicBezTo>
                <a:lnTo>
                  <a:pt x="9537057" y="1054495"/>
                </a:lnTo>
                <a:lnTo>
                  <a:pt x="9536968" y="1054535"/>
                </a:lnTo>
                <a:lnTo>
                  <a:pt x="9536561" y="1054077"/>
                </a:lnTo>
                <a:lnTo>
                  <a:pt x="9522140" y="1031393"/>
                </a:lnTo>
                <a:cubicBezTo>
                  <a:pt x="9471050" y="963342"/>
                  <a:pt x="9411434" y="921464"/>
                  <a:pt x="9338224" y="921464"/>
                </a:cubicBezTo>
                <a:cubicBezTo>
                  <a:pt x="9191803" y="921464"/>
                  <a:pt x="9100043" y="974303"/>
                  <a:pt x="9022099" y="1040352"/>
                </a:cubicBezTo>
                <a:lnTo>
                  <a:pt x="9009520" y="1051945"/>
                </a:lnTo>
                <a:lnTo>
                  <a:pt x="9006931" y="1054102"/>
                </a:lnTo>
                <a:lnTo>
                  <a:pt x="9005601" y="1054977"/>
                </a:lnTo>
                <a:lnTo>
                  <a:pt x="9005523" y="1054980"/>
                </a:lnTo>
                <a:lnTo>
                  <a:pt x="8950166" y="1003961"/>
                </a:lnTo>
                <a:cubicBezTo>
                  <a:pt x="8853671" y="911544"/>
                  <a:pt x="8754218" y="815609"/>
                  <a:pt x="8558431" y="815609"/>
                </a:cubicBezTo>
                <a:cubicBezTo>
                  <a:pt x="8383169" y="815609"/>
                  <a:pt x="8285885" y="891697"/>
                  <a:pt x="8197235" y="975172"/>
                </a:cubicBezTo>
                <a:lnTo>
                  <a:pt x="8115465" y="1052362"/>
                </a:lnTo>
                <a:lnTo>
                  <a:pt x="8068287" y="996275"/>
                </a:lnTo>
                <a:cubicBezTo>
                  <a:pt x="7949944" y="843896"/>
                  <a:pt x="7853759" y="655557"/>
                  <a:pt x="7622915" y="655557"/>
                </a:cubicBezTo>
                <a:cubicBezTo>
                  <a:pt x="7379580" y="655557"/>
                  <a:pt x="7286642" y="864790"/>
                  <a:pt x="7156886" y="1021716"/>
                </a:cubicBezTo>
                <a:lnTo>
                  <a:pt x="7124344" y="1055041"/>
                </a:lnTo>
                <a:lnTo>
                  <a:pt x="7122966" y="1054035"/>
                </a:lnTo>
                <a:lnTo>
                  <a:pt x="7121675" y="1052844"/>
                </a:lnTo>
                <a:lnTo>
                  <a:pt x="7074870" y="1005148"/>
                </a:lnTo>
                <a:cubicBezTo>
                  <a:pt x="7013707" y="954936"/>
                  <a:pt x="6940456" y="921464"/>
                  <a:pt x="6843122" y="921464"/>
                </a:cubicBezTo>
                <a:cubicBezTo>
                  <a:pt x="6769927" y="921464"/>
                  <a:pt x="6710368" y="963342"/>
                  <a:pt x="6659361" y="1031393"/>
                </a:cubicBezTo>
                <a:lnTo>
                  <a:pt x="6646626" y="1051463"/>
                </a:lnTo>
                <a:lnTo>
                  <a:pt x="6644550" y="1054425"/>
                </a:lnTo>
                <a:lnTo>
                  <a:pt x="6644440" y="1054436"/>
                </a:lnTo>
                <a:lnTo>
                  <a:pt x="6613410" y="1005071"/>
                </a:lnTo>
                <a:cubicBezTo>
                  <a:pt x="6431531" y="670047"/>
                  <a:pt x="6356971" y="0"/>
                  <a:pt x="6064130" y="0"/>
                </a:cubicBezTo>
                <a:cubicBezTo>
                  <a:pt x="5771288" y="0"/>
                  <a:pt x="5696008" y="670047"/>
                  <a:pt x="5513735" y="1005071"/>
                </a:cubicBezTo>
                <a:lnTo>
                  <a:pt x="5482610" y="1054495"/>
                </a:lnTo>
                <a:lnTo>
                  <a:pt x="5482521" y="1054535"/>
                </a:lnTo>
                <a:lnTo>
                  <a:pt x="5482112" y="1054074"/>
                </a:lnTo>
                <a:lnTo>
                  <a:pt x="5467693" y="1031393"/>
                </a:lnTo>
                <a:cubicBezTo>
                  <a:pt x="5416603" y="963342"/>
                  <a:pt x="5356989" y="921464"/>
                  <a:pt x="5283779" y="921464"/>
                </a:cubicBezTo>
                <a:cubicBezTo>
                  <a:pt x="5137358" y="921464"/>
                  <a:pt x="5045596" y="974303"/>
                  <a:pt x="4967652" y="1040352"/>
                </a:cubicBezTo>
                <a:lnTo>
                  <a:pt x="4955071" y="1051947"/>
                </a:lnTo>
                <a:lnTo>
                  <a:pt x="4952487" y="1054100"/>
                </a:lnTo>
                <a:lnTo>
                  <a:pt x="4951154" y="1054977"/>
                </a:lnTo>
                <a:lnTo>
                  <a:pt x="4951076" y="1054980"/>
                </a:lnTo>
                <a:lnTo>
                  <a:pt x="4895720" y="1003961"/>
                </a:lnTo>
                <a:cubicBezTo>
                  <a:pt x="4799224" y="911544"/>
                  <a:pt x="4699771" y="815609"/>
                  <a:pt x="4503985" y="815609"/>
                </a:cubicBezTo>
                <a:cubicBezTo>
                  <a:pt x="4328723" y="815609"/>
                  <a:pt x="4231438" y="891697"/>
                  <a:pt x="4142788" y="975172"/>
                </a:cubicBezTo>
                <a:lnTo>
                  <a:pt x="4061019" y="1052362"/>
                </a:lnTo>
                <a:lnTo>
                  <a:pt x="4013839" y="996275"/>
                </a:lnTo>
                <a:cubicBezTo>
                  <a:pt x="3895498" y="843896"/>
                  <a:pt x="3799314" y="655557"/>
                  <a:pt x="3568470" y="655557"/>
                </a:cubicBezTo>
                <a:cubicBezTo>
                  <a:pt x="3325134" y="655557"/>
                  <a:pt x="3232197" y="864790"/>
                  <a:pt x="3102440" y="1021716"/>
                </a:cubicBezTo>
                <a:lnTo>
                  <a:pt x="3069899" y="1055042"/>
                </a:lnTo>
                <a:lnTo>
                  <a:pt x="3068519" y="1054034"/>
                </a:lnTo>
                <a:lnTo>
                  <a:pt x="3067234" y="1052848"/>
                </a:lnTo>
                <a:lnTo>
                  <a:pt x="3020424" y="1005148"/>
                </a:lnTo>
                <a:cubicBezTo>
                  <a:pt x="2959261" y="954936"/>
                  <a:pt x="2886011" y="921464"/>
                  <a:pt x="2788676" y="921464"/>
                </a:cubicBezTo>
                <a:cubicBezTo>
                  <a:pt x="2715481" y="921464"/>
                  <a:pt x="2655922" y="963342"/>
                  <a:pt x="2604914" y="1031393"/>
                </a:cubicBezTo>
                <a:lnTo>
                  <a:pt x="2592180" y="1051463"/>
                </a:lnTo>
                <a:lnTo>
                  <a:pt x="2590104" y="1054425"/>
                </a:lnTo>
                <a:lnTo>
                  <a:pt x="2589994" y="1054436"/>
                </a:lnTo>
                <a:lnTo>
                  <a:pt x="2558964" y="1005071"/>
                </a:lnTo>
                <a:cubicBezTo>
                  <a:pt x="2377084" y="670047"/>
                  <a:pt x="2302525" y="0"/>
                  <a:pt x="2009683" y="0"/>
                </a:cubicBezTo>
                <a:cubicBezTo>
                  <a:pt x="1716841" y="0"/>
                  <a:pt x="1641561" y="670047"/>
                  <a:pt x="1459288" y="1005071"/>
                </a:cubicBezTo>
                <a:lnTo>
                  <a:pt x="1428163" y="1054495"/>
                </a:lnTo>
                <a:lnTo>
                  <a:pt x="1428075" y="1054534"/>
                </a:lnTo>
                <a:lnTo>
                  <a:pt x="1427663" y="1054072"/>
                </a:lnTo>
                <a:lnTo>
                  <a:pt x="1413246" y="1031393"/>
                </a:lnTo>
                <a:cubicBezTo>
                  <a:pt x="1362156" y="963342"/>
                  <a:pt x="1302540" y="921464"/>
                  <a:pt x="1229330" y="921464"/>
                </a:cubicBezTo>
                <a:cubicBezTo>
                  <a:pt x="1082909" y="921464"/>
                  <a:pt x="991148" y="974303"/>
                  <a:pt x="913205" y="1040352"/>
                </a:cubicBezTo>
                <a:lnTo>
                  <a:pt x="900626" y="1051946"/>
                </a:lnTo>
                <a:lnTo>
                  <a:pt x="898038" y="1054101"/>
                </a:lnTo>
                <a:lnTo>
                  <a:pt x="897091" y="1054724"/>
                </a:lnTo>
                <a:lnTo>
                  <a:pt x="896380" y="1054752"/>
                </a:lnTo>
                <a:lnTo>
                  <a:pt x="841272" y="1003961"/>
                </a:lnTo>
                <a:cubicBezTo>
                  <a:pt x="744777" y="911544"/>
                  <a:pt x="645324" y="815609"/>
                  <a:pt x="449537" y="815609"/>
                </a:cubicBezTo>
                <a:cubicBezTo>
                  <a:pt x="274276" y="815609"/>
                  <a:pt x="176991" y="891697"/>
                  <a:pt x="88341" y="975173"/>
                </a:cubicBezTo>
                <a:lnTo>
                  <a:pt x="4155" y="1054643"/>
                </a:lnTo>
                <a:lnTo>
                  <a:pt x="2061" y="1054585"/>
                </a:lnTo>
                <a:lnTo>
                  <a:pt x="1839" y="1054496"/>
                </a:lnTo>
                <a:lnTo>
                  <a:pt x="1806" y="1054578"/>
                </a:lnTo>
                <a:lnTo>
                  <a:pt x="1735" y="1054576"/>
                </a:lnTo>
                <a:lnTo>
                  <a:pt x="1678" y="1054570"/>
                </a:lnTo>
                <a:lnTo>
                  <a:pt x="1678" y="1054574"/>
                </a:lnTo>
                <a:lnTo>
                  <a:pt x="1520" y="1054570"/>
                </a:lnTo>
                <a:lnTo>
                  <a:pt x="1520" y="1055293"/>
                </a:lnTo>
                <a:lnTo>
                  <a:pt x="585" y="1057631"/>
                </a:lnTo>
                <a:lnTo>
                  <a:pt x="83" y="1058252"/>
                </a:lnTo>
                <a:lnTo>
                  <a:pt x="166" y="1058323"/>
                </a:lnTo>
                <a:lnTo>
                  <a:pt x="160" y="1058331"/>
                </a:lnTo>
                <a:lnTo>
                  <a:pt x="193" y="1058356"/>
                </a:lnTo>
                <a:lnTo>
                  <a:pt x="35" y="1058532"/>
                </a:lnTo>
                <a:lnTo>
                  <a:pt x="0" y="1058565"/>
                </a:lnTo>
                <a:lnTo>
                  <a:pt x="3" y="1058568"/>
                </a:lnTo>
                <a:lnTo>
                  <a:pt x="0" y="1058571"/>
                </a:lnTo>
                <a:lnTo>
                  <a:pt x="35" y="1058604"/>
                </a:lnTo>
                <a:lnTo>
                  <a:pt x="193" y="1058780"/>
                </a:lnTo>
                <a:lnTo>
                  <a:pt x="160" y="1058805"/>
                </a:lnTo>
                <a:lnTo>
                  <a:pt x="166" y="1058813"/>
                </a:lnTo>
                <a:lnTo>
                  <a:pt x="83" y="1058884"/>
                </a:lnTo>
                <a:lnTo>
                  <a:pt x="585" y="1059505"/>
                </a:lnTo>
                <a:lnTo>
                  <a:pt x="1520" y="1061843"/>
                </a:lnTo>
                <a:lnTo>
                  <a:pt x="1520" y="1062566"/>
                </a:lnTo>
                <a:lnTo>
                  <a:pt x="1678" y="1062562"/>
                </a:lnTo>
                <a:lnTo>
                  <a:pt x="1678" y="1062566"/>
                </a:lnTo>
                <a:lnTo>
                  <a:pt x="1735" y="1062560"/>
                </a:lnTo>
                <a:lnTo>
                  <a:pt x="1806" y="1062558"/>
                </a:lnTo>
                <a:lnTo>
                  <a:pt x="1839" y="1062640"/>
                </a:lnTo>
                <a:lnTo>
                  <a:pt x="2061" y="1062551"/>
                </a:lnTo>
                <a:lnTo>
                  <a:pt x="4155" y="1062494"/>
                </a:lnTo>
                <a:lnTo>
                  <a:pt x="88341" y="1141964"/>
                </a:lnTo>
                <a:cubicBezTo>
                  <a:pt x="176991" y="1225439"/>
                  <a:pt x="274276" y="1301527"/>
                  <a:pt x="449537" y="1301527"/>
                </a:cubicBezTo>
                <a:cubicBezTo>
                  <a:pt x="645324" y="1301527"/>
                  <a:pt x="744777" y="1205592"/>
                  <a:pt x="841272" y="1113175"/>
                </a:cubicBezTo>
                <a:lnTo>
                  <a:pt x="896380" y="1062385"/>
                </a:lnTo>
                <a:lnTo>
                  <a:pt x="897091" y="1062412"/>
                </a:lnTo>
                <a:lnTo>
                  <a:pt x="898039" y="1063035"/>
                </a:lnTo>
                <a:lnTo>
                  <a:pt x="900625" y="1065189"/>
                </a:lnTo>
                <a:lnTo>
                  <a:pt x="913205" y="1076784"/>
                </a:lnTo>
                <a:cubicBezTo>
                  <a:pt x="991148" y="1142833"/>
                  <a:pt x="1082909" y="1195672"/>
                  <a:pt x="1229330" y="1195672"/>
                </a:cubicBezTo>
                <a:cubicBezTo>
                  <a:pt x="1302540" y="1195672"/>
                  <a:pt x="1362156" y="1153794"/>
                  <a:pt x="1413246" y="1085743"/>
                </a:cubicBezTo>
                <a:lnTo>
                  <a:pt x="1427664" y="1063062"/>
                </a:lnTo>
                <a:lnTo>
                  <a:pt x="1428074" y="1062602"/>
                </a:lnTo>
                <a:lnTo>
                  <a:pt x="1428163" y="1062641"/>
                </a:lnTo>
                <a:lnTo>
                  <a:pt x="1459288" y="1112065"/>
                </a:lnTo>
                <a:cubicBezTo>
                  <a:pt x="1641561" y="1447089"/>
                  <a:pt x="1716841" y="2117136"/>
                  <a:pt x="2009683" y="211713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5" name="Google Shape;65;p10"/>
          <p:cNvSpPr/>
          <p:nvPr/>
        </p:nvSpPr>
        <p:spPr>
          <a:xfrm flipH="1">
            <a:off x="8335" y="95759"/>
            <a:ext cx="12175348" cy="1200790"/>
          </a:xfrm>
          <a:custGeom>
            <a:avLst/>
            <a:gdLst/>
            <a:ahLst/>
            <a:cxnLst/>
            <a:rect l="l" t="t" r="r" b="b"/>
            <a:pathLst>
              <a:path w="12175348" h="1200790" extrusionOk="0">
                <a:moveTo>
                  <a:pt x="8516100" y="1160806"/>
                </a:moveTo>
                <a:cubicBezTo>
                  <a:pt x="8415329" y="1160806"/>
                  <a:pt x="8364383" y="1170380"/>
                  <a:pt x="8313258" y="1179954"/>
                </a:cubicBezTo>
                <a:lnTo>
                  <a:pt x="8273261" y="1186291"/>
                </a:lnTo>
                <a:lnTo>
                  <a:pt x="8457737" y="1178046"/>
                </a:lnTo>
                <a:cubicBezTo>
                  <a:pt x="8528510" y="1176362"/>
                  <a:pt x="8609747" y="1177142"/>
                  <a:pt x="8719203" y="1183947"/>
                </a:cubicBezTo>
                <a:lnTo>
                  <a:pt x="8752901" y="1185291"/>
                </a:lnTo>
                <a:lnTo>
                  <a:pt x="8718684" y="1179874"/>
                </a:lnTo>
                <a:cubicBezTo>
                  <a:pt x="8667718" y="1170340"/>
                  <a:pt x="8616872" y="1160806"/>
                  <a:pt x="8516100" y="1160806"/>
                </a:cubicBezTo>
                <a:close/>
                <a:moveTo>
                  <a:pt x="4461652" y="1160806"/>
                </a:moveTo>
                <a:cubicBezTo>
                  <a:pt x="4360881" y="1160806"/>
                  <a:pt x="4309935" y="1170380"/>
                  <a:pt x="4258810" y="1179954"/>
                </a:cubicBezTo>
                <a:lnTo>
                  <a:pt x="4218813" y="1186292"/>
                </a:lnTo>
                <a:lnTo>
                  <a:pt x="4403290" y="1178046"/>
                </a:lnTo>
                <a:cubicBezTo>
                  <a:pt x="4474062" y="1176362"/>
                  <a:pt x="4555299" y="1177142"/>
                  <a:pt x="4664755" y="1183947"/>
                </a:cubicBezTo>
                <a:lnTo>
                  <a:pt x="4698454" y="1185291"/>
                </a:lnTo>
                <a:lnTo>
                  <a:pt x="4664237" y="1179874"/>
                </a:lnTo>
                <a:cubicBezTo>
                  <a:pt x="4613271" y="1170340"/>
                  <a:pt x="4562425" y="1160806"/>
                  <a:pt x="4461652" y="1160806"/>
                </a:cubicBezTo>
                <a:close/>
                <a:moveTo>
                  <a:pt x="407205" y="1160806"/>
                </a:moveTo>
                <a:cubicBezTo>
                  <a:pt x="306433" y="1160806"/>
                  <a:pt x="255487" y="1170380"/>
                  <a:pt x="204362" y="1179954"/>
                </a:cubicBezTo>
                <a:lnTo>
                  <a:pt x="164360" y="1186292"/>
                </a:lnTo>
                <a:lnTo>
                  <a:pt x="348843" y="1178046"/>
                </a:lnTo>
                <a:cubicBezTo>
                  <a:pt x="419616" y="1176362"/>
                  <a:pt x="500854" y="1177142"/>
                  <a:pt x="610310" y="1183947"/>
                </a:cubicBezTo>
                <a:lnTo>
                  <a:pt x="644005" y="1185291"/>
                </a:lnTo>
                <a:lnTo>
                  <a:pt x="609788" y="1179874"/>
                </a:lnTo>
                <a:cubicBezTo>
                  <a:pt x="558823" y="1170340"/>
                  <a:pt x="507977" y="1160806"/>
                  <a:pt x="407205" y="1160806"/>
                </a:cubicBezTo>
                <a:close/>
                <a:moveTo>
                  <a:pt x="10142841" y="1145057"/>
                </a:moveTo>
                <a:cubicBezTo>
                  <a:pt x="10042269" y="1145057"/>
                  <a:pt x="9991244" y="1158468"/>
                  <a:pt x="9940018" y="1171889"/>
                </a:cubicBezTo>
                <a:lnTo>
                  <a:pt x="9881886" y="1184789"/>
                </a:lnTo>
                <a:lnTo>
                  <a:pt x="9991042" y="1177449"/>
                </a:lnTo>
                <a:cubicBezTo>
                  <a:pt x="10038367" y="1174449"/>
                  <a:pt x="10087858" y="1172115"/>
                  <a:pt x="10142881" y="1172115"/>
                </a:cubicBezTo>
                <a:cubicBezTo>
                  <a:pt x="10243653" y="1172115"/>
                  <a:pt x="10294639" y="1176572"/>
                  <a:pt x="10345564" y="1181030"/>
                </a:cubicBezTo>
                <a:lnTo>
                  <a:pt x="10395690" y="1183238"/>
                </a:lnTo>
                <a:lnTo>
                  <a:pt x="10345025" y="1171679"/>
                </a:lnTo>
                <a:cubicBezTo>
                  <a:pt x="10223827" y="1139701"/>
                  <a:pt x="10141402" y="1144897"/>
                  <a:pt x="10142841" y="1145057"/>
                </a:cubicBezTo>
                <a:close/>
                <a:moveTo>
                  <a:pt x="6088393" y="1145057"/>
                </a:moveTo>
                <a:cubicBezTo>
                  <a:pt x="5987822" y="1145057"/>
                  <a:pt x="5936796" y="1158468"/>
                  <a:pt x="5885571" y="1171889"/>
                </a:cubicBezTo>
                <a:lnTo>
                  <a:pt x="5827438" y="1184789"/>
                </a:lnTo>
                <a:lnTo>
                  <a:pt x="5936594" y="1177449"/>
                </a:lnTo>
                <a:cubicBezTo>
                  <a:pt x="5983919" y="1174449"/>
                  <a:pt x="6033411" y="1172115"/>
                  <a:pt x="6088433" y="1172115"/>
                </a:cubicBezTo>
                <a:cubicBezTo>
                  <a:pt x="6189205" y="1172115"/>
                  <a:pt x="6240191" y="1176572"/>
                  <a:pt x="6291117" y="1181030"/>
                </a:cubicBezTo>
                <a:lnTo>
                  <a:pt x="6341242" y="1183238"/>
                </a:lnTo>
                <a:lnTo>
                  <a:pt x="6290577" y="1171679"/>
                </a:lnTo>
                <a:cubicBezTo>
                  <a:pt x="6169379" y="1139701"/>
                  <a:pt x="6086955" y="1144897"/>
                  <a:pt x="6088393" y="1145057"/>
                </a:cubicBezTo>
                <a:close/>
                <a:moveTo>
                  <a:pt x="2033945" y="1145057"/>
                </a:moveTo>
                <a:cubicBezTo>
                  <a:pt x="1933373" y="1145057"/>
                  <a:pt x="1882348" y="1158468"/>
                  <a:pt x="1831122" y="1171889"/>
                </a:cubicBezTo>
                <a:lnTo>
                  <a:pt x="1772989" y="1184789"/>
                </a:lnTo>
                <a:lnTo>
                  <a:pt x="1882148" y="1177449"/>
                </a:lnTo>
                <a:cubicBezTo>
                  <a:pt x="1929473" y="1174449"/>
                  <a:pt x="1978965" y="1172115"/>
                  <a:pt x="2033988" y="1172115"/>
                </a:cubicBezTo>
                <a:cubicBezTo>
                  <a:pt x="2134759" y="1172115"/>
                  <a:pt x="2185744" y="1176572"/>
                  <a:pt x="2236671" y="1181030"/>
                </a:cubicBezTo>
                <a:lnTo>
                  <a:pt x="2286793" y="1183238"/>
                </a:lnTo>
                <a:lnTo>
                  <a:pt x="2236129" y="1171679"/>
                </a:lnTo>
                <a:cubicBezTo>
                  <a:pt x="2114931" y="1139701"/>
                  <a:pt x="2032507" y="1144897"/>
                  <a:pt x="2033945" y="1145057"/>
                </a:cubicBezTo>
                <a:close/>
                <a:moveTo>
                  <a:pt x="8515860" y="1136334"/>
                </a:moveTo>
                <a:cubicBezTo>
                  <a:pt x="8489558" y="1139132"/>
                  <a:pt x="8437912" y="1129060"/>
                  <a:pt x="8313516" y="1168312"/>
                </a:cubicBezTo>
                <a:lnTo>
                  <a:pt x="8298185" y="1172143"/>
                </a:lnTo>
                <a:lnTo>
                  <a:pt x="8351326" y="1163329"/>
                </a:lnTo>
                <a:cubicBezTo>
                  <a:pt x="8391991" y="1156598"/>
                  <a:pt x="8439812" y="1151213"/>
                  <a:pt x="8516021" y="1151213"/>
                </a:cubicBezTo>
                <a:cubicBezTo>
                  <a:pt x="8584542" y="1150326"/>
                  <a:pt x="8652960" y="1156729"/>
                  <a:pt x="8720122" y="1170320"/>
                </a:cubicBezTo>
                <a:lnTo>
                  <a:pt x="8732634" y="1172224"/>
                </a:lnTo>
                <a:lnTo>
                  <a:pt x="8717643" y="1168312"/>
                </a:lnTo>
                <a:cubicBezTo>
                  <a:pt x="8652783" y="1145872"/>
                  <a:pt x="8584477" y="1135047"/>
                  <a:pt x="8515860" y="1136334"/>
                </a:cubicBezTo>
                <a:close/>
                <a:moveTo>
                  <a:pt x="4461412" y="1136334"/>
                </a:moveTo>
                <a:cubicBezTo>
                  <a:pt x="4435110" y="1139132"/>
                  <a:pt x="4383464" y="1129060"/>
                  <a:pt x="4259068" y="1168312"/>
                </a:cubicBezTo>
                <a:lnTo>
                  <a:pt x="4243738" y="1172143"/>
                </a:lnTo>
                <a:lnTo>
                  <a:pt x="4296878" y="1163329"/>
                </a:lnTo>
                <a:cubicBezTo>
                  <a:pt x="4337543" y="1156598"/>
                  <a:pt x="4385365" y="1151213"/>
                  <a:pt x="4461573" y="1151213"/>
                </a:cubicBezTo>
                <a:cubicBezTo>
                  <a:pt x="4530096" y="1150326"/>
                  <a:pt x="4598512" y="1156729"/>
                  <a:pt x="4665675" y="1170320"/>
                </a:cubicBezTo>
                <a:lnTo>
                  <a:pt x="4678187" y="1172224"/>
                </a:lnTo>
                <a:lnTo>
                  <a:pt x="4663196" y="1168312"/>
                </a:lnTo>
                <a:cubicBezTo>
                  <a:pt x="4598335" y="1145872"/>
                  <a:pt x="4530029" y="1135047"/>
                  <a:pt x="4461412" y="1136334"/>
                </a:cubicBezTo>
                <a:close/>
                <a:moveTo>
                  <a:pt x="406964" y="1136334"/>
                </a:moveTo>
                <a:cubicBezTo>
                  <a:pt x="380662" y="1139132"/>
                  <a:pt x="329016" y="1129060"/>
                  <a:pt x="204620" y="1168312"/>
                </a:cubicBezTo>
                <a:lnTo>
                  <a:pt x="184247" y="1173403"/>
                </a:lnTo>
                <a:lnTo>
                  <a:pt x="203363" y="1170360"/>
                </a:lnTo>
                <a:cubicBezTo>
                  <a:pt x="254369" y="1160787"/>
                  <a:pt x="305514" y="1151213"/>
                  <a:pt x="407125" y="1151213"/>
                </a:cubicBezTo>
                <a:cubicBezTo>
                  <a:pt x="475647" y="1150326"/>
                  <a:pt x="544065" y="1156729"/>
                  <a:pt x="611227" y="1170320"/>
                </a:cubicBezTo>
                <a:lnTo>
                  <a:pt x="623739" y="1172224"/>
                </a:lnTo>
                <a:lnTo>
                  <a:pt x="608748" y="1168312"/>
                </a:lnTo>
                <a:cubicBezTo>
                  <a:pt x="543888" y="1145872"/>
                  <a:pt x="475581" y="1135047"/>
                  <a:pt x="406964" y="1136334"/>
                </a:cubicBezTo>
                <a:close/>
                <a:moveTo>
                  <a:pt x="9329711" y="1122353"/>
                </a:moveTo>
                <a:cubicBezTo>
                  <a:pt x="9229139" y="1122353"/>
                  <a:pt x="9178253" y="1141500"/>
                  <a:pt x="9127108" y="1160647"/>
                </a:cubicBezTo>
                <a:lnTo>
                  <a:pt x="9054986" y="1183481"/>
                </a:lnTo>
                <a:lnTo>
                  <a:pt x="9121610" y="1178779"/>
                </a:lnTo>
                <a:cubicBezTo>
                  <a:pt x="9244643" y="1166906"/>
                  <a:pt x="9338059" y="1153053"/>
                  <a:pt x="9532733" y="1177471"/>
                </a:cubicBezTo>
                <a:lnTo>
                  <a:pt x="9602182" y="1182538"/>
                </a:lnTo>
                <a:lnTo>
                  <a:pt x="9531334" y="1160326"/>
                </a:lnTo>
                <a:cubicBezTo>
                  <a:pt x="9467529" y="1133681"/>
                  <a:pt x="9398840" y="1120745"/>
                  <a:pt x="9329711" y="1122353"/>
                </a:cubicBezTo>
                <a:close/>
                <a:moveTo>
                  <a:pt x="5275263" y="1122353"/>
                </a:moveTo>
                <a:cubicBezTo>
                  <a:pt x="5174691" y="1122353"/>
                  <a:pt x="5123806" y="1141500"/>
                  <a:pt x="5072660" y="1160647"/>
                </a:cubicBezTo>
                <a:lnTo>
                  <a:pt x="5000538" y="1183481"/>
                </a:lnTo>
                <a:lnTo>
                  <a:pt x="5067164" y="1178779"/>
                </a:lnTo>
                <a:cubicBezTo>
                  <a:pt x="5190198" y="1166906"/>
                  <a:pt x="5283613" y="1153053"/>
                  <a:pt x="5478286" y="1177471"/>
                </a:cubicBezTo>
                <a:lnTo>
                  <a:pt x="5547735" y="1182538"/>
                </a:lnTo>
                <a:lnTo>
                  <a:pt x="5476887" y="1160326"/>
                </a:lnTo>
                <a:cubicBezTo>
                  <a:pt x="5413082" y="1133681"/>
                  <a:pt x="5344392" y="1120745"/>
                  <a:pt x="5275263" y="1122353"/>
                </a:cubicBezTo>
                <a:close/>
                <a:moveTo>
                  <a:pt x="1220815" y="1122353"/>
                </a:moveTo>
                <a:cubicBezTo>
                  <a:pt x="1120243" y="1122353"/>
                  <a:pt x="1069358" y="1141500"/>
                  <a:pt x="1018212" y="1160647"/>
                </a:cubicBezTo>
                <a:lnTo>
                  <a:pt x="946090" y="1183481"/>
                </a:lnTo>
                <a:lnTo>
                  <a:pt x="1012717" y="1178779"/>
                </a:lnTo>
                <a:cubicBezTo>
                  <a:pt x="1135750" y="1166906"/>
                  <a:pt x="1229166" y="1153053"/>
                  <a:pt x="1423840" y="1177471"/>
                </a:cubicBezTo>
                <a:lnTo>
                  <a:pt x="1493286" y="1182538"/>
                </a:lnTo>
                <a:lnTo>
                  <a:pt x="1422439" y="1160326"/>
                </a:lnTo>
                <a:cubicBezTo>
                  <a:pt x="1358634" y="1133681"/>
                  <a:pt x="1289944" y="1120745"/>
                  <a:pt x="1220815" y="1122353"/>
                </a:cubicBezTo>
                <a:close/>
                <a:moveTo>
                  <a:pt x="11768783" y="1121872"/>
                </a:moveTo>
                <a:cubicBezTo>
                  <a:pt x="11668130" y="1121872"/>
                  <a:pt x="11617225" y="1141000"/>
                  <a:pt x="11566069" y="1160137"/>
                </a:cubicBezTo>
                <a:lnTo>
                  <a:pt x="11491168" y="1183843"/>
                </a:lnTo>
                <a:lnTo>
                  <a:pt x="11607395" y="1172648"/>
                </a:lnTo>
                <a:cubicBezTo>
                  <a:pt x="11657772" y="1167928"/>
                  <a:pt x="11710941" y="1164121"/>
                  <a:pt x="11769461" y="1164121"/>
                </a:cubicBezTo>
                <a:cubicBezTo>
                  <a:pt x="11845370" y="1164121"/>
                  <a:pt x="11892959" y="1167696"/>
                  <a:pt x="11933469" y="1172165"/>
                </a:cubicBezTo>
                <a:lnTo>
                  <a:pt x="12049920" y="1185011"/>
                </a:lnTo>
                <a:lnTo>
                  <a:pt x="11971185" y="1160087"/>
                </a:lnTo>
                <a:cubicBezTo>
                  <a:pt x="11920120" y="1140980"/>
                  <a:pt x="11869274" y="1121872"/>
                  <a:pt x="11768783" y="1121872"/>
                </a:cubicBezTo>
                <a:close/>
                <a:moveTo>
                  <a:pt x="7714335" y="1121872"/>
                </a:moveTo>
                <a:cubicBezTo>
                  <a:pt x="7613683" y="1121872"/>
                  <a:pt x="7562777" y="1141000"/>
                  <a:pt x="7511621" y="1160137"/>
                </a:cubicBezTo>
                <a:lnTo>
                  <a:pt x="7436721" y="1183843"/>
                </a:lnTo>
                <a:lnTo>
                  <a:pt x="7552948" y="1172648"/>
                </a:lnTo>
                <a:cubicBezTo>
                  <a:pt x="7603325" y="1167928"/>
                  <a:pt x="7656494" y="1164121"/>
                  <a:pt x="7715014" y="1164121"/>
                </a:cubicBezTo>
                <a:cubicBezTo>
                  <a:pt x="7790923" y="1164121"/>
                  <a:pt x="7838512" y="1167696"/>
                  <a:pt x="7879021" y="1172165"/>
                </a:cubicBezTo>
                <a:lnTo>
                  <a:pt x="7995108" y="1184971"/>
                </a:lnTo>
                <a:lnTo>
                  <a:pt x="7935995" y="1167215"/>
                </a:lnTo>
                <a:cubicBezTo>
                  <a:pt x="7877608" y="1146055"/>
                  <a:pt x="7827388" y="1121872"/>
                  <a:pt x="7714335" y="1121872"/>
                </a:cubicBezTo>
                <a:close/>
                <a:moveTo>
                  <a:pt x="3659887" y="1121872"/>
                </a:moveTo>
                <a:cubicBezTo>
                  <a:pt x="3559235" y="1121872"/>
                  <a:pt x="3508330" y="1141000"/>
                  <a:pt x="3457174" y="1160137"/>
                </a:cubicBezTo>
                <a:lnTo>
                  <a:pt x="3382273" y="1183843"/>
                </a:lnTo>
                <a:lnTo>
                  <a:pt x="3498501" y="1172648"/>
                </a:lnTo>
                <a:cubicBezTo>
                  <a:pt x="3548878" y="1167928"/>
                  <a:pt x="3602047" y="1164121"/>
                  <a:pt x="3660567" y="1164121"/>
                </a:cubicBezTo>
                <a:cubicBezTo>
                  <a:pt x="3736476" y="1164121"/>
                  <a:pt x="3784065" y="1167696"/>
                  <a:pt x="3824575" y="1172165"/>
                </a:cubicBezTo>
                <a:lnTo>
                  <a:pt x="3940660" y="1184970"/>
                </a:lnTo>
                <a:lnTo>
                  <a:pt x="3881548" y="1167215"/>
                </a:lnTo>
                <a:cubicBezTo>
                  <a:pt x="3823161" y="1146055"/>
                  <a:pt x="3772941" y="1121872"/>
                  <a:pt x="3659887" y="1121872"/>
                </a:cubicBezTo>
                <a:close/>
                <a:moveTo>
                  <a:pt x="8515700" y="1111491"/>
                </a:moveTo>
                <a:cubicBezTo>
                  <a:pt x="8489398" y="1115408"/>
                  <a:pt x="8438073" y="1101258"/>
                  <a:pt x="8313917" y="1155780"/>
                </a:cubicBezTo>
                <a:lnTo>
                  <a:pt x="8298950" y="1161764"/>
                </a:lnTo>
                <a:lnTo>
                  <a:pt x="8351067" y="1147377"/>
                </a:lnTo>
                <a:cubicBezTo>
                  <a:pt x="8391928" y="1136135"/>
                  <a:pt x="8439891" y="1127141"/>
                  <a:pt x="8515860" y="1127141"/>
                </a:cubicBezTo>
                <a:cubicBezTo>
                  <a:pt x="8542882" y="1130019"/>
                  <a:pt x="8594447" y="1119705"/>
                  <a:pt x="8720442" y="1159119"/>
                </a:cubicBezTo>
                <a:lnTo>
                  <a:pt x="8731252" y="1161826"/>
                </a:lnTo>
                <a:lnTo>
                  <a:pt x="8678925" y="1139721"/>
                </a:lnTo>
                <a:cubicBezTo>
                  <a:pt x="8638280" y="1124037"/>
                  <a:pt x="8590830" y="1111491"/>
                  <a:pt x="8515700" y="1111491"/>
                </a:cubicBezTo>
                <a:close/>
                <a:moveTo>
                  <a:pt x="4461253" y="1111491"/>
                </a:moveTo>
                <a:cubicBezTo>
                  <a:pt x="4434951" y="1115408"/>
                  <a:pt x="4383626" y="1101258"/>
                  <a:pt x="4259470" y="1155780"/>
                </a:cubicBezTo>
                <a:lnTo>
                  <a:pt x="4244501" y="1161764"/>
                </a:lnTo>
                <a:lnTo>
                  <a:pt x="4296619" y="1147377"/>
                </a:lnTo>
                <a:cubicBezTo>
                  <a:pt x="4337480" y="1136135"/>
                  <a:pt x="4385444" y="1127141"/>
                  <a:pt x="4461412" y="1127141"/>
                </a:cubicBezTo>
                <a:cubicBezTo>
                  <a:pt x="4488434" y="1130019"/>
                  <a:pt x="4539999" y="1119705"/>
                  <a:pt x="4665994" y="1159119"/>
                </a:cubicBezTo>
                <a:lnTo>
                  <a:pt x="4676805" y="1161826"/>
                </a:lnTo>
                <a:lnTo>
                  <a:pt x="4624477" y="1139721"/>
                </a:lnTo>
                <a:cubicBezTo>
                  <a:pt x="4583833" y="1124037"/>
                  <a:pt x="4536382" y="1111491"/>
                  <a:pt x="4461253" y="1111491"/>
                </a:cubicBezTo>
                <a:close/>
                <a:moveTo>
                  <a:pt x="406806" y="1111491"/>
                </a:moveTo>
                <a:cubicBezTo>
                  <a:pt x="380504" y="1115408"/>
                  <a:pt x="329179" y="1101258"/>
                  <a:pt x="205022" y="1155780"/>
                </a:cubicBezTo>
                <a:lnTo>
                  <a:pt x="178888" y="1165487"/>
                </a:lnTo>
                <a:lnTo>
                  <a:pt x="202902" y="1159120"/>
                </a:lnTo>
                <a:cubicBezTo>
                  <a:pt x="254168" y="1143130"/>
                  <a:pt x="305673" y="1127141"/>
                  <a:pt x="406964" y="1127141"/>
                </a:cubicBezTo>
                <a:cubicBezTo>
                  <a:pt x="433986" y="1130019"/>
                  <a:pt x="485551" y="1119705"/>
                  <a:pt x="611546" y="1159119"/>
                </a:cubicBezTo>
                <a:lnTo>
                  <a:pt x="622358" y="1161826"/>
                </a:lnTo>
                <a:lnTo>
                  <a:pt x="570030" y="1139721"/>
                </a:lnTo>
                <a:cubicBezTo>
                  <a:pt x="529385" y="1124037"/>
                  <a:pt x="481935" y="1111491"/>
                  <a:pt x="406806" y="1111491"/>
                </a:cubicBezTo>
                <a:close/>
                <a:moveTo>
                  <a:pt x="10141961" y="1110352"/>
                </a:moveTo>
                <a:cubicBezTo>
                  <a:pt x="10029537" y="1110352"/>
                  <a:pt x="9979061" y="1138658"/>
                  <a:pt x="9920316" y="1163425"/>
                </a:cubicBezTo>
                <a:lnTo>
                  <a:pt x="9897164" y="1171519"/>
                </a:lnTo>
                <a:lnTo>
                  <a:pt x="9938340" y="1162356"/>
                </a:lnTo>
                <a:cubicBezTo>
                  <a:pt x="9989565" y="1148935"/>
                  <a:pt x="10040991" y="1135504"/>
                  <a:pt x="10142362" y="1135464"/>
                </a:cubicBezTo>
                <a:cubicBezTo>
                  <a:pt x="10243653" y="1135464"/>
                  <a:pt x="10294858" y="1148855"/>
                  <a:pt x="10345894" y="1162246"/>
                </a:cubicBezTo>
                <a:lnTo>
                  <a:pt x="10392361" y="1172595"/>
                </a:lnTo>
                <a:lnTo>
                  <a:pt x="10343424" y="1154642"/>
                </a:lnTo>
                <a:cubicBezTo>
                  <a:pt x="10293858" y="1132816"/>
                  <a:pt x="10242692" y="1110352"/>
                  <a:pt x="10141961" y="1110352"/>
                </a:cubicBezTo>
                <a:close/>
                <a:moveTo>
                  <a:pt x="6087513" y="1110352"/>
                </a:moveTo>
                <a:cubicBezTo>
                  <a:pt x="5975090" y="1110352"/>
                  <a:pt x="5924614" y="1138658"/>
                  <a:pt x="5865868" y="1163425"/>
                </a:cubicBezTo>
                <a:lnTo>
                  <a:pt x="5842717" y="1171518"/>
                </a:lnTo>
                <a:lnTo>
                  <a:pt x="5883892" y="1162356"/>
                </a:lnTo>
                <a:cubicBezTo>
                  <a:pt x="5935118" y="1148935"/>
                  <a:pt x="5986543" y="1135504"/>
                  <a:pt x="6087914" y="1135464"/>
                </a:cubicBezTo>
                <a:cubicBezTo>
                  <a:pt x="6189205" y="1135464"/>
                  <a:pt x="6240410" y="1148855"/>
                  <a:pt x="6291446" y="1162246"/>
                </a:cubicBezTo>
                <a:lnTo>
                  <a:pt x="6337915" y="1172596"/>
                </a:lnTo>
                <a:lnTo>
                  <a:pt x="6288977" y="1154642"/>
                </a:lnTo>
                <a:cubicBezTo>
                  <a:pt x="6239410" y="1132816"/>
                  <a:pt x="6188245" y="1110352"/>
                  <a:pt x="6087513" y="1110352"/>
                </a:cubicBezTo>
                <a:close/>
                <a:moveTo>
                  <a:pt x="2033065" y="1110352"/>
                </a:moveTo>
                <a:cubicBezTo>
                  <a:pt x="1920641" y="1110352"/>
                  <a:pt x="1870166" y="1138658"/>
                  <a:pt x="1811420" y="1163425"/>
                </a:cubicBezTo>
                <a:lnTo>
                  <a:pt x="1788269" y="1171518"/>
                </a:lnTo>
                <a:lnTo>
                  <a:pt x="1829444" y="1162356"/>
                </a:lnTo>
                <a:cubicBezTo>
                  <a:pt x="1880669" y="1148935"/>
                  <a:pt x="1932095" y="1135504"/>
                  <a:pt x="2033466" y="1135464"/>
                </a:cubicBezTo>
                <a:cubicBezTo>
                  <a:pt x="2134758" y="1135464"/>
                  <a:pt x="2185963" y="1148855"/>
                  <a:pt x="2236999" y="1162246"/>
                </a:cubicBezTo>
                <a:lnTo>
                  <a:pt x="2283467" y="1172596"/>
                </a:lnTo>
                <a:lnTo>
                  <a:pt x="2234529" y="1154642"/>
                </a:lnTo>
                <a:cubicBezTo>
                  <a:pt x="2184963" y="1132816"/>
                  <a:pt x="2133797" y="1110352"/>
                  <a:pt x="2033065" y="1110352"/>
                </a:cubicBezTo>
                <a:close/>
                <a:moveTo>
                  <a:pt x="7964162" y="1107612"/>
                </a:moveTo>
                <a:lnTo>
                  <a:pt x="7969048" y="1114053"/>
                </a:lnTo>
                <a:lnTo>
                  <a:pt x="7969592" y="1114579"/>
                </a:lnTo>
                <a:close/>
                <a:moveTo>
                  <a:pt x="3909699" y="1107591"/>
                </a:moveTo>
                <a:lnTo>
                  <a:pt x="3914601" y="1114053"/>
                </a:lnTo>
                <a:lnTo>
                  <a:pt x="3915146" y="1114581"/>
                </a:lnTo>
                <a:close/>
                <a:moveTo>
                  <a:pt x="10363715" y="1092801"/>
                </a:moveTo>
                <a:lnTo>
                  <a:pt x="10386110" y="1117424"/>
                </a:lnTo>
                <a:lnTo>
                  <a:pt x="10392009" y="1122491"/>
                </a:lnTo>
                <a:close/>
                <a:moveTo>
                  <a:pt x="6309260" y="1092793"/>
                </a:moveTo>
                <a:lnTo>
                  <a:pt x="6331663" y="1117424"/>
                </a:lnTo>
                <a:lnTo>
                  <a:pt x="6337562" y="1122492"/>
                </a:lnTo>
                <a:close/>
                <a:moveTo>
                  <a:pt x="2254807" y="1092787"/>
                </a:moveTo>
                <a:lnTo>
                  <a:pt x="2277216" y="1117424"/>
                </a:lnTo>
                <a:lnTo>
                  <a:pt x="2283117" y="1122494"/>
                </a:lnTo>
                <a:close/>
                <a:moveTo>
                  <a:pt x="8515501" y="1085989"/>
                </a:moveTo>
                <a:cubicBezTo>
                  <a:pt x="8489519" y="1090865"/>
                  <a:pt x="8437873" y="1072957"/>
                  <a:pt x="8314197" y="1142830"/>
                </a:cubicBezTo>
                <a:lnTo>
                  <a:pt x="8292380" y="1154045"/>
                </a:lnTo>
                <a:lnTo>
                  <a:pt x="8330534" y="1138218"/>
                </a:lnTo>
                <a:cubicBezTo>
                  <a:pt x="8376208" y="1118989"/>
                  <a:pt x="8426886" y="1101896"/>
                  <a:pt x="8515621" y="1101896"/>
                </a:cubicBezTo>
                <a:cubicBezTo>
                  <a:pt x="8540883" y="1105654"/>
                  <a:pt x="8594767" y="1091584"/>
                  <a:pt x="8720602" y="1146827"/>
                </a:cubicBezTo>
                <a:lnTo>
                  <a:pt x="8730302" y="1150429"/>
                </a:lnTo>
                <a:lnTo>
                  <a:pt x="8678652" y="1122262"/>
                </a:lnTo>
                <a:cubicBezTo>
                  <a:pt x="8638189" y="1102110"/>
                  <a:pt x="8590870" y="1085989"/>
                  <a:pt x="8515501" y="1085989"/>
                </a:cubicBezTo>
                <a:close/>
                <a:moveTo>
                  <a:pt x="4461053" y="1085989"/>
                </a:moveTo>
                <a:cubicBezTo>
                  <a:pt x="4435072" y="1090865"/>
                  <a:pt x="4383426" y="1072957"/>
                  <a:pt x="4259750" y="1142830"/>
                </a:cubicBezTo>
                <a:lnTo>
                  <a:pt x="4237932" y="1154046"/>
                </a:lnTo>
                <a:lnTo>
                  <a:pt x="4276086" y="1138218"/>
                </a:lnTo>
                <a:cubicBezTo>
                  <a:pt x="4321760" y="1118989"/>
                  <a:pt x="4372438" y="1101896"/>
                  <a:pt x="4461174" y="1101896"/>
                </a:cubicBezTo>
                <a:cubicBezTo>
                  <a:pt x="4486436" y="1105654"/>
                  <a:pt x="4540320" y="1091584"/>
                  <a:pt x="4666155" y="1146827"/>
                </a:cubicBezTo>
                <a:lnTo>
                  <a:pt x="4675855" y="1150430"/>
                </a:lnTo>
                <a:lnTo>
                  <a:pt x="4624205" y="1122262"/>
                </a:lnTo>
                <a:cubicBezTo>
                  <a:pt x="4583742" y="1102110"/>
                  <a:pt x="4536422" y="1085989"/>
                  <a:pt x="4461053" y="1085989"/>
                </a:cubicBezTo>
                <a:close/>
                <a:moveTo>
                  <a:pt x="406606" y="1085989"/>
                </a:moveTo>
                <a:cubicBezTo>
                  <a:pt x="380624" y="1090865"/>
                  <a:pt x="328978" y="1072957"/>
                  <a:pt x="205302" y="1142830"/>
                </a:cubicBezTo>
                <a:lnTo>
                  <a:pt x="181126" y="1154378"/>
                </a:lnTo>
                <a:lnTo>
                  <a:pt x="202273" y="1146547"/>
                </a:lnTo>
                <a:cubicBezTo>
                  <a:pt x="253609" y="1124221"/>
                  <a:pt x="305314" y="1101896"/>
                  <a:pt x="406726" y="1101896"/>
                </a:cubicBezTo>
                <a:cubicBezTo>
                  <a:pt x="431988" y="1105654"/>
                  <a:pt x="485872" y="1091584"/>
                  <a:pt x="611706" y="1146827"/>
                </a:cubicBezTo>
                <a:lnTo>
                  <a:pt x="621409" y="1150430"/>
                </a:lnTo>
                <a:lnTo>
                  <a:pt x="569757" y="1122262"/>
                </a:lnTo>
                <a:cubicBezTo>
                  <a:pt x="529294" y="1102110"/>
                  <a:pt x="481975" y="1085989"/>
                  <a:pt x="406606" y="1085989"/>
                </a:cubicBezTo>
                <a:close/>
                <a:moveTo>
                  <a:pt x="10141882" y="1075275"/>
                </a:moveTo>
                <a:cubicBezTo>
                  <a:pt x="10028244" y="1075275"/>
                  <a:pt x="9978653" y="1114913"/>
                  <a:pt x="9920502" y="1149596"/>
                </a:cubicBezTo>
                <a:lnTo>
                  <a:pt x="9898882" y="1160247"/>
                </a:lnTo>
                <a:lnTo>
                  <a:pt x="9937059" y="1146247"/>
                </a:lnTo>
                <a:cubicBezTo>
                  <a:pt x="9987505" y="1124102"/>
                  <a:pt x="10039630" y="1101159"/>
                  <a:pt x="10142121" y="1101159"/>
                </a:cubicBezTo>
                <a:cubicBezTo>
                  <a:pt x="10243333" y="1101159"/>
                  <a:pt x="10294778" y="1123484"/>
                  <a:pt x="10345983" y="1145809"/>
                </a:cubicBezTo>
                <a:lnTo>
                  <a:pt x="10381398" y="1158935"/>
                </a:lnTo>
                <a:lnTo>
                  <a:pt x="10342865" y="1137233"/>
                </a:lnTo>
                <a:cubicBezTo>
                  <a:pt x="10291140" y="1105255"/>
                  <a:pt x="10242294" y="1075275"/>
                  <a:pt x="10141882" y="1075275"/>
                </a:cubicBezTo>
                <a:close/>
                <a:moveTo>
                  <a:pt x="6087434" y="1075275"/>
                </a:moveTo>
                <a:cubicBezTo>
                  <a:pt x="5973796" y="1075275"/>
                  <a:pt x="5924206" y="1114913"/>
                  <a:pt x="5866055" y="1149596"/>
                </a:cubicBezTo>
                <a:lnTo>
                  <a:pt x="5844436" y="1160247"/>
                </a:lnTo>
                <a:lnTo>
                  <a:pt x="5882611" y="1146247"/>
                </a:lnTo>
                <a:cubicBezTo>
                  <a:pt x="5933057" y="1124102"/>
                  <a:pt x="5985182" y="1101159"/>
                  <a:pt x="6087674" y="1101159"/>
                </a:cubicBezTo>
                <a:cubicBezTo>
                  <a:pt x="6188885" y="1101159"/>
                  <a:pt x="6240330" y="1123484"/>
                  <a:pt x="6291535" y="1145809"/>
                </a:cubicBezTo>
                <a:lnTo>
                  <a:pt x="6326952" y="1158936"/>
                </a:lnTo>
                <a:lnTo>
                  <a:pt x="6288418" y="1137233"/>
                </a:lnTo>
                <a:cubicBezTo>
                  <a:pt x="6236692" y="1105255"/>
                  <a:pt x="6187846" y="1075275"/>
                  <a:pt x="6087434" y="1075275"/>
                </a:cubicBezTo>
                <a:close/>
                <a:moveTo>
                  <a:pt x="2032987" y="1075275"/>
                </a:moveTo>
                <a:cubicBezTo>
                  <a:pt x="1919349" y="1075275"/>
                  <a:pt x="1869758" y="1114913"/>
                  <a:pt x="1811607" y="1149596"/>
                </a:cubicBezTo>
                <a:lnTo>
                  <a:pt x="1789989" y="1160246"/>
                </a:lnTo>
                <a:lnTo>
                  <a:pt x="1828163" y="1146247"/>
                </a:lnTo>
                <a:cubicBezTo>
                  <a:pt x="1878609" y="1124102"/>
                  <a:pt x="1930734" y="1101159"/>
                  <a:pt x="2033225" y="1101159"/>
                </a:cubicBezTo>
                <a:cubicBezTo>
                  <a:pt x="2134437" y="1101159"/>
                  <a:pt x="2185883" y="1123484"/>
                  <a:pt x="2237088" y="1145809"/>
                </a:cubicBezTo>
                <a:lnTo>
                  <a:pt x="2272504" y="1158935"/>
                </a:lnTo>
                <a:lnTo>
                  <a:pt x="2233971" y="1137233"/>
                </a:lnTo>
                <a:cubicBezTo>
                  <a:pt x="2182246" y="1105255"/>
                  <a:pt x="2133398" y="1075275"/>
                  <a:pt x="2032987" y="1075275"/>
                </a:cubicBezTo>
                <a:close/>
                <a:moveTo>
                  <a:pt x="9328990" y="1072377"/>
                </a:moveTo>
                <a:cubicBezTo>
                  <a:pt x="9215352" y="1072377"/>
                  <a:pt x="9165762" y="1112850"/>
                  <a:pt x="9107610" y="1148264"/>
                </a:cubicBezTo>
                <a:lnTo>
                  <a:pt x="9062086" y="1171164"/>
                </a:lnTo>
                <a:lnTo>
                  <a:pt x="9125259" y="1151083"/>
                </a:lnTo>
                <a:cubicBezTo>
                  <a:pt x="9176394" y="1131946"/>
                  <a:pt x="9227779" y="1112799"/>
                  <a:pt x="9329390" y="1112759"/>
                </a:cubicBezTo>
                <a:cubicBezTo>
                  <a:pt x="9430762" y="1112759"/>
                  <a:pt x="9482047" y="1131866"/>
                  <a:pt x="9533113" y="1150974"/>
                </a:cubicBezTo>
                <a:lnTo>
                  <a:pt x="9595713" y="1170869"/>
                </a:lnTo>
                <a:lnTo>
                  <a:pt x="9550119" y="1147979"/>
                </a:lnTo>
                <a:cubicBezTo>
                  <a:pt x="9492064" y="1112698"/>
                  <a:pt x="9442538" y="1072377"/>
                  <a:pt x="9328990" y="1072377"/>
                </a:cubicBezTo>
                <a:close/>
                <a:moveTo>
                  <a:pt x="5274542" y="1072377"/>
                </a:moveTo>
                <a:cubicBezTo>
                  <a:pt x="5160905" y="1072377"/>
                  <a:pt x="5111314" y="1112850"/>
                  <a:pt x="5053163" y="1148264"/>
                </a:cubicBezTo>
                <a:lnTo>
                  <a:pt x="5007640" y="1171164"/>
                </a:lnTo>
                <a:lnTo>
                  <a:pt x="5070811" y="1151083"/>
                </a:lnTo>
                <a:cubicBezTo>
                  <a:pt x="5121947" y="1131946"/>
                  <a:pt x="5173332" y="1112799"/>
                  <a:pt x="5274943" y="1112759"/>
                </a:cubicBezTo>
                <a:cubicBezTo>
                  <a:pt x="5376315" y="1112759"/>
                  <a:pt x="5427600" y="1131866"/>
                  <a:pt x="5478666" y="1150974"/>
                </a:cubicBezTo>
                <a:lnTo>
                  <a:pt x="5541268" y="1170869"/>
                </a:lnTo>
                <a:lnTo>
                  <a:pt x="5495672" y="1147979"/>
                </a:lnTo>
                <a:cubicBezTo>
                  <a:pt x="5437617" y="1112698"/>
                  <a:pt x="5388091" y="1072377"/>
                  <a:pt x="5274542" y="1072377"/>
                </a:cubicBezTo>
                <a:close/>
                <a:moveTo>
                  <a:pt x="1220094" y="1072377"/>
                </a:moveTo>
                <a:cubicBezTo>
                  <a:pt x="1106456" y="1072377"/>
                  <a:pt x="1056866" y="1112850"/>
                  <a:pt x="998715" y="1148264"/>
                </a:cubicBezTo>
                <a:lnTo>
                  <a:pt x="953192" y="1171164"/>
                </a:lnTo>
                <a:lnTo>
                  <a:pt x="1016364" y="1151083"/>
                </a:lnTo>
                <a:cubicBezTo>
                  <a:pt x="1067499" y="1131946"/>
                  <a:pt x="1118884" y="1112799"/>
                  <a:pt x="1220495" y="1112759"/>
                </a:cubicBezTo>
                <a:cubicBezTo>
                  <a:pt x="1321867" y="1112759"/>
                  <a:pt x="1373153" y="1131866"/>
                  <a:pt x="1424218" y="1150974"/>
                </a:cubicBezTo>
                <a:lnTo>
                  <a:pt x="1486819" y="1170869"/>
                </a:lnTo>
                <a:lnTo>
                  <a:pt x="1441224" y="1147979"/>
                </a:lnTo>
                <a:cubicBezTo>
                  <a:pt x="1383169" y="1112698"/>
                  <a:pt x="1333643" y="1072377"/>
                  <a:pt x="1220094" y="1072377"/>
                </a:cubicBezTo>
                <a:close/>
                <a:moveTo>
                  <a:pt x="11768781" y="1071578"/>
                </a:moveTo>
                <a:cubicBezTo>
                  <a:pt x="11655098" y="1071578"/>
                  <a:pt x="11605514" y="1112051"/>
                  <a:pt x="11547362" y="1147465"/>
                </a:cubicBezTo>
                <a:lnTo>
                  <a:pt x="11502419" y="1170071"/>
                </a:lnTo>
                <a:lnTo>
                  <a:pt x="11563801" y="1150813"/>
                </a:lnTo>
                <a:cubicBezTo>
                  <a:pt x="11628693" y="1123807"/>
                  <a:pt x="11698518" y="1110680"/>
                  <a:pt x="11768783" y="1112279"/>
                </a:cubicBezTo>
                <a:cubicBezTo>
                  <a:pt x="11870154" y="1112279"/>
                  <a:pt x="11921439" y="1131386"/>
                  <a:pt x="11972505" y="1150493"/>
                </a:cubicBezTo>
                <a:lnTo>
                  <a:pt x="12035985" y="1170668"/>
                </a:lnTo>
                <a:lnTo>
                  <a:pt x="11989924" y="1147465"/>
                </a:lnTo>
                <a:cubicBezTo>
                  <a:pt x="11931855" y="1112051"/>
                  <a:pt x="11882329" y="1071578"/>
                  <a:pt x="11768781" y="1071578"/>
                </a:cubicBezTo>
                <a:close/>
                <a:moveTo>
                  <a:pt x="7714333" y="1071578"/>
                </a:moveTo>
                <a:cubicBezTo>
                  <a:pt x="7600651" y="1071578"/>
                  <a:pt x="7551066" y="1112051"/>
                  <a:pt x="7492914" y="1147465"/>
                </a:cubicBezTo>
                <a:lnTo>
                  <a:pt x="7447972" y="1170071"/>
                </a:lnTo>
                <a:lnTo>
                  <a:pt x="7509353" y="1150813"/>
                </a:lnTo>
                <a:cubicBezTo>
                  <a:pt x="7574245" y="1123807"/>
                  <a:pt x="7644070" y="1110680"/>
                  <a:pt x="7714335" y="1112279"/>
                </a:cubicBezTo>
                <a:cubicBezTo>
                  <a:pt x="7866392" y="1112279"/>
                  <a:pt x="7905756" y="1155270"/>
                  <a:pt x="8000724" y="1176765"/>
                </a:cubicBezTo>
                <a:lnTo>
                  <a:pt x="8002097" y="1176902"/>
                </a:lnTo>
                <a:lnTo>
                  <a:pt x="7965559" y="1164539"/>
                </a:lnTo>
                <a:cubicBezTo>
                  <a:pt x="7892138" y="1126666"/>
                  <a:pt x="7846807" y="1071578"/>
                  <a:pt x="7714333" y="1071578"/>
                </a:cubicBezTo>
                <a:close/>
                <a:moveTo>
                  <a:pt x="3659886" y="1071578"/>
                </a:moveTo>
                <a:cubicBezTo>
                  <a:pt x="3546203" y="1071578"/>
                  <a:pt x="3496619" y="1112051"/>
                  <a:pt x="3438467" y="1147465"/>
                </a:cubicBezTo>
                <a:lnTo>
                  <a:pt x="3393524" y="1170071"/>
                </a:lnTo>
                <a:lnTo>
                  <a:pt x="3454906" y="1150813"/>
                </a:lnTo>
                <a:cubicBezTo>
                  <a:pt x="3519797" y="1123807"/>
                  <a:pt x="3589622" y="1110680"/>
                  <a:pt x="3659887" y="1112279"/>
                </a:cubicBezTo>
                <a:cubicBezTo>
                  <a:pt x="3811944" y="1112279"/>
                  <a:pt x="3851308" y="1155270"/>
                  <a:pt x="3946276" y="1176765"/>
                </a:cubicBezTo>
                <a:lnTo>
                  <a:pt x="3947650" y="1176902"/>
                </a:lnTo>
                <a:lnTo>
                  <a:pt x="3911112" y="1164539"/>
                </a:lnTo>
                <a:cubicBezTo>
                  <a:pt x="3837690" y="1126666"/>
                  <a:pt x="3792359" y="1071578"/>
                  <a:pt x="3659886" y="1071578"/>
                </a:cubicBezTo>
                <a:close/>
                <a:moveTo>
                  <a:pt x="8516140" y="1060485"/>
                </a:moveTo>
                <a:cubicBezTo>
                  <a:pt x="8438742" y="1060516"/>
                  <a:pt x="8390973" y="1081084"/>
                  <a:pt x="8349986" y="1106461"/>
                </a:cubicBezTo>
                <a:lnTo>
                  <a:pt x="8304727" y="1136793"/>
                </a:lnTo>
                <a:lnTo>
                  <a:pt x="8330335" y="1123089"/>
                </a:lnTo>
                <a:cubicBezTo>
                  <a:pt x="8375857" y="1098368"/>
                  <a:pt x="8426461" y="1076394"/>
                  <a:pt x="8515581" y="1076394"/>
                </a:cubicBezTo>
                <a:cubicBezTo>
                  <a:pt x="8542043" y="1081351"/>
                  <a:pt x="8594727" y="1063044"/>
                  <a:pt x="8720962" y="1134276"/>
                </a:cubicBezTo>
                <a:lnTo>
                  <a:pt x="8728965" y="1138097"/>
                </a:lnTo>
                <a:lnTo>
                  <a:pt x="8679333" y="1104853"/>
                </a:lnTo>
                <a:cubicBezTo>
                  <a:pt x="8639020" y="1080204"/>
                  <a:pt x="8591779" y="1060485"/>
                  <a:pt x="8516140" y="1060485"/>
                </a:cubicBezTo>
                <a:close/>
                <a:moveTo>
                  <a:pt x="4461693" y="1060485"/>
                </a:moveTo>
                <a:cubicBezTo>
                  <a:pt x="4384295" y="1060516"/>
                  <a:pt x="4336526" y="1081084"/>
                  <a:pt x="4295539" y="1106461"/>
                </a:cubicBezTo>
                <a:lnTo>
                  <a:pt x="4250281" y="1136792"/>
                </a:lnTo>
                <a:lnTo>
                  <a:pt x="4275887" y="1123089"/>
                </a:lnTo>
                <a:cubicBezTo>
                  <a:pt x="4321409" y="1098368"/>
                  <a:pt x="4372013" y="1076394"/>
                  <a:pt x="4461133" y="1076394"/>
                </a:cubicBezTo>
                <a:cubicBezTo>
                  <a:pt x="4487597" y="1081351"/>
                  <a:pt x="4540279" y="1063044"/>
                  <a:pt x="4666515" y="1134276"/>
                </a:cubicBezTo>
                <a:lnTo>
                  <a:pt x="4674519" y="1138098"/>
                </a:lnTo>
                <a:lnTo>
                  <a:pt x="4624887" y="1104853"/>
                </a:lnTo>
                <a:cubicBezTo>
                  <a:pt x="4584573" y="1080204"/>
                  <a:pt x="4537333" y="1060485"/>
                  <a:pt x="4461693" y="1060485"/>
                </a:cubicBezTo>
                <a:close/>
                <a:moveTo>
                  <a:pt x="407246" y="1060485"/>
                </a:moveTo>
                <a:cubicBezTo>
                  <a:pt x="331427" y="1060515"/>
                  <a:pt x="284040" y="1080253"/>
                  <a:pt x="243610" y="1104913"/>
                </a:cubicBezTo>
                <a:lnTo>
                  <a:pt x="196000" y="1136729"/>
                </a:lnTo>
                <a:lnTo>
                  <a:pt x="202144" y="1133796"/>
                </a:lnTo>
                <a:cubicBezTo>
                  <a:pt x="253289" y="1105095"/>
                  <a:pt x="304834" y="1076394"/>
                  <a:pt x="406686" y="1076394"/>
                </a:cubicBezTo>
                <a:cubicBezTo>
                  <a:pt x="433148" y="1081351"/>
                  <a:pt x="485832" y="1063044"/>
                  <a:pt x="612067" y="1134276"/>
                </a:cubicBezTo>
                <a:lnTo>
                  <a:pt x="620073" y="1138098"/>
                </a:lnTo>
                <a:lnTo>
                  <a:pt x="570439" y="1104853"/>
                </a:lnTo>
                <a:cubicBezTo>
                  <a:pt x="530126" y="1080204"/>
                  <a:pt x="482885" y="1060485"/>
                  <a:pt x="407246" y="1060485"/>
                </a:cubicBezTo>
                <a:close/>
                <a:moveTo>
                  <a:pt x="10141761" y="1039539"/>
                </a:moveTo>
                <a:cubicBezTo>
                  <a:pt x="10028213" y="1039539"/>
                  <a:pt x="9978789" y="1090484"/>
                  <a:pt x="9920666" y="1135061"/>
                </a:cubicBezTo>
                <a:lnTo>
                  <a:pt x="9901803" y="1147001"/>
                </a:lnTo>
                <a:lnTo>
                  <a:pt x="9937440" y="1128359"/>
                </a:lnTo>
                <a:cubicBezTo>
                  <a:pt x="9988226" y="1097061"/>
                  <a:pt x="10039391" y="1065762"/>
                  <a:pt x="10141962" y="1065762"/>
                </a:cubicBezTo>
                <a:cubicBezTo>
                  <a:pt x="10244412" y="1065762"/>
                  <a:pt x="10295558" y="1097041"/>
                  <a:pt x="10346323" y="1128319"/>
                </a:cubicBezTo>
                <a:lnTo>
                  <a:pt x="10380015" y="1145941"/>
                </a:lnTo>
                <a:lnTo>
                  <a:pt x="10362767" y="1135014"/>
                </a:lnTo>
                <a:cubicBezTo>
                  <a:pt x="10304737" y="1090459"/>
                  <a:pt x="10255399" y="1039539"/>
                  <a:pt x="10141761" y="1039539"/>
                </a:cubicBezTo>
                <a:close/>
                <a:moveTo>
                  <a:pt x="6087314" y="1039539"/>
                </a:moveTo>
                <a:cubicBezTo>
                  <a:pt x="5973766" y="1039539"/>
                  <a:pt x="5924342" y="1090484"/>
                  <a:pt x="5866219" y="1135061"/>
                </a:cubicBezTo>
                <a:lnTo>
                  <a:pt x="5847357" y="1147001"/>
                </a:lnTo>
                <a:lnTo>
                  <a:pt x="5882992" y="1128359"/>
                </a:lnTo>
                <a:cubicBezTo>
                  <a:pt x="5933778" y="1097061"/>
                  <a:pt x="5984943" y="1065762"/>
                  <a:pt x="6087514" y="1065762"/>
                </a:cubicBezTo>
                <a:cubicBezTo>
                  <a:pt x="6189965" y="1065762"/>
                  <a:pt x="6241110" y="1097041"/>
                  <a:pt x="6291876" y="1128319"/>
                </a:cubicBezTo>
                <a:lnTo>
                  <a:pt x="6325567" y="1145941"/>
                </a:lnTo>
                <a:lnTo>
                  <a:pt x="6308319" y="1135014"/>
                </a:lnTo>
                <a:cubicBezTo>
                  <a:pt x="6250289" y="1090459"/>
                  <a:pt x="6200952" y="1039539"/>
                  <a:pt x="6087314" y="1039539"/>
                </a:cubicBezTo>
                <a:close/>
                <a:moveTo>
                  <a:pt x="2032867" y="1039539"/>
                </a:moveTo>
                <a:cubicBezTo>
                  <a:pt x="1919318" y="1039539"/>
                  <a:pt x="1869894" y="1090484"/>
                  <a:pt x="1811771" y="1135061"/>
                </a:cubicBezTo>
                <a:lnTo>
                  <a:pt x="1792909" y="1147000"/>
                </a:lnTo>
                <a:lnTo>
                  <a:pt x="1828544" y="1128359"/>
                </a:lnTo>
                <a:cubicBezTo>
                  <a:pt x="1879330" y="1097061"/>
                  <a:pt x="1930496" y="1065762"/>
                  <a:pt x="2033067" y="1065762"/>
                </a:cubicBezTo>
                <a:cubicBezTo>
                  <a:pt x="2135518" y="1065762"/>
                  <a:pt x="2186663" y="1097041"/>
                  <a:pt x="2237429" y="1128319"/>
                </a:cubicBezTo>
                <a:lnTo>
                  <a:pt x="2271121" y="1145941"/>
                </a:lnTo>
                <a:lnTo>
                  <a:pt x="2253872" y="1135014"/>
                </a:lnTo>
                <a:cubicBezTo>
                  <a:pt x="2195842" y="1090459"/>
                  <a:pt x="2146506" y="1039539"/>
                  <a:pt x="2032867" y="1039539"/>
                </a:cubicBezTo>
                <a:close/>
                <a:moveTo>
                  <a:pt x="8515980" y="1034983"/>
                </a:moveTo>
                <a:cubicBezTo>
                  <a:pt x="8415808" y="1034983"/>
                  <a:pt x="8367042" y="1074956"/>
                  <a:pt x="8315316" y="1116927"/>
                </a:cubicBezTo>
                <a:lnTo>
                  <a:pt x="8305330" y="1124309"/>
                </a:lnTo>
                <a:lnTo>
                  <a:pt x="8330191" y="1107959"/>
                </a:lnTo>
                <a:cubicBezTo>
                  <a:pt x="8375457" y="1077746"/>
                  <a:pt x="8425902" y="1050891"/>
                  <a:pt x="8515581" y="1050891"/>
                </a:cubicBezTo>
                <a:cubicBezTo>
                  <a:pt x="8618111" y="1050891"/>
                  <a:pt x="8669317" y="1085947"/>
                  <a:pt x="8720103" y="1121004"/>
                </a:cubicBezTo>
                <a:lnTo>
                  <a:pt x="8724111" y="1123354"/>
                </a:lnTo>
                <a:lnTo>
                  <a:pt x="8678788" y="1087420"/>
                </a:lnTo>
                <a:cubicBezTo>
                  <a:pt x="8638575" y="1058288"/>
                  <a:pt x="8591499" y="1034983"/>
                  <a:pt x="8515980" y="1034983"/>
                </a:cubicBezTo>
                <a:close/>
                <a:moveTo>
                  <a:pt x="4461532" y="1034983"/>
                </a:moveTo>
                <a:cubicBezTo>
                  <a:pt x="4361361" y="1034983"/>
                  <a:pt x="4312595" y="1074956"/>
                  <a:pt x="4260868" y="1116927"/>
                </a:cubicBezTo>
                <a:lnTo>
                  <a:pt x="4250882" y="1124309"/>
                </a:lnTo>
                <a:lnTo>
                  <a:pt x="4275744" y="1107959"/>
                </a:lnTo>
                <a:cubicBezTo>
                  <a:pt x="4321009" y="1077746"/>
                  <a:pt x="4371454" y="1050891"/>
                  <a:pt x="4461133" y="1050891"/>
                </a:cubicBezTo>
                <a:cubicBezTo>
                  <a:pt x="4563664" y="1050891"/>
                  <a:pt x="4614870" y="1085947"/>
                  <a:pt x="4665655" y="1121004"/>
                </a:cubicBezTo>
                <a:lnTo>
                  <a:pt x="4669664" y="1123354"/>
                </a:lnTo>
                <a:lnTo>
                  <a:pt x="4624341" y="1087420"/>
                </a:lnTo>
                <a:cubicBezTo>
                  <a:pt x="4584127" y="1058288"/>
                  <a:pt x="4537051" y="1034983"/>
                  <a:pt x="4461532" y="1034983"/>
                </a:cubicBezTo>
                <a:close/>
                <a:moveTo>
                  <a:pt x="407085" y="1034983"/>
                </a:moveTo>
                <a:cubicBezTo>
                  <a:pt x="306913" y="1034983"/>
                  <a:pt x="258147" y="1074956"/>
                  <a:pt x="206421" y="1116927"/>
                </a:cubicBezTo>
                <a:lnTo>
                  <a:pt x="198151" y="1123366"/>
                </a:lnTo>
                <a:lnTo>
                  <a:pt x="202114" y="1121044"/>
                </a:lnTo>
                <a:cubicBezTo>
                  <a:pt x="252949" y="1085967"/>
                  <a:pt x="304195" y="1050891"/>
                  <a:pt x="406686" y="1050891"/>
                </a:cubicBezTo>
                <a:cubicBezTo>
                  <a:pt x="509216" y="1050891"/>
                  <a:pt x="560422" y="1085947"/>
                  <a:pt x="611208" y="1121004"/>
                </a:cubicBezTo>
                <a:lnTo>
                  <a:pt x="615217" y="1123354"/>
                </a:lnTo>
                <a:lnTo>
                  <a:pt x="569894" y="1087420"/>
                </a:lnTo>
                <a:cubicBezTo>
                  <a:pt x="529680" y="1058288"/>
                  <a:pt x="482604" y="1034983"/>
                  <a:pt x="407085" y="1034983"/>
                </a:cubicBezTo>
                <a:close/>
                <a:moveTo>
                  <a:pt x="10956211" y="1028336"/>
                </a:moveTo>
                <a:cubicBezTo>
                  <a:pt x="10798568" y="1028386"/>
                  <a:pt x="10767870" y="1128868"/>
                  <a:pt x="10661618" y="1176409"/>
                </a:cubicBezTo>
                <a:lnTo>
                  <a:pt x="10636689" y="1183424"/>
                </a:lnTo>
                <a:lnTo>
                  <a:pt x="10668693" y="1181074"/>
                </a:lnTo>
                <a:cubicBezTo>
                  <a:pt x="10764321" y="1165105"/>
                  <a:pt x="10803355" y="1133161"/>
                  <a:pt x="10956251" y="1133101"/>
                </a:cubicBezTo>
                <a:cubicBezTo>
                  <a:pt x="10982793" y="1135580"/>
                  <a:pt x="11035158" y="1126545"/>
                  <a:pt x="11160273" y="1161562"/>
                </a:cubicBezTo>
                <a:cubicBezTo>
                  <a:pt x="11188604" y="1169497"/>
                  <a:pt x="11215713" y="1175488"/>
                  <a:pt x="11241921" y="1179897"/>
                </a:cubicBezTo>
                <a:lnTo>
                  <a:pt x="11272282" y="1183419"/>
                </a:lnTo>
                <a:lnTo>
                  <a:pt x="11240217" y="1171879"/>
                </a:lnTo>
                <a:cubicBezTo>
                  <a:pt x="11144469" y="1124031"/>
                  <a:pt x="11107250" y="1028336"/>
                  <a:pt x="10956211" y="1028336"/>
                </a:cubicBezTo>
                <a:close/>
                <a:moveTo>
                  <a:pt x="6901764" y="1028336"/>
                </a:moveTo>
                <a:cubicBezTo>
                  <a:pt x="6744120" y="1028386"/>
                  <a:pt x="6713422" y="1128868"/>
                  <a:pt x="6607170" y="1176409"/>
                </a:cubicBezTo>
                <a:lnTo>
                  <a:pt x="6582242" y="1183423"/>
                </a:lnTo>
                <a:lnTo>
                  <a:pt x="6614245" y="1181074"/>
                </a:lnTo>
                <a:cubicBezTo>
                  <a:pt x="6709873" y="1165105"/>
                  <a:pt x="6748907" y="1133161"/>
                  <a:pt x="6901803" y="1133101"/>
                </a:cubicBezTo>
                <a:cubicBezTo>
                  <a:pt x="6928345" y="1135580"/>
                  <a:pt x="6980710" y="1126545"/>
                  <a:pt x="7105825" y="1161562"/>
                </a:cubicBezTo>
                <a:cubicBezTo>
                  <a:pt x="7134156" y="1169497"/>
                  <a:pt x="7161265" y="1175488"/>
                  <a:pt x="7187473" y="1179897"/>
                </a:cubicBezTo>
                <a:lnTo>
                  <a:pt x="7217835" y="1183419"/>
                </a:lnTo>
                <a:lnTo>
                  <a:pt x="7185769" y="1171879"/>
                </a:lnTo>
                <a:cubicBezTo>
                  <a:pt x="7090022" y="1124031"/>
                  <a:pt x="7052802" y="1028336"/>
                  <a:pt x="6901764" y="1028336"/>
                </a:cubicBezTo>
                <a:close/>
                <a:moveTo>
                  <a:pt x="2847316" y="1028336"/>
                </a:moveTo>
                <a:cubicBezTo>
                  <a:pt x="2689673" y="1028386"/>
                  <a:pt x="2658975" y="1128868"/>
                  <a:pt x="2552722" y="1176409"/>
                </a:cubicBezTo>
                <a:lnTo>
                  <a:pt x="2527793" y="1183424"/>
                </a:lnTo>
                <a:lnTo>
                  <a:pt x="2559800" y="1181074"/>
                </a:lnTo>
                <a:cubicBezTo>
                  <a:pt x="2655427" y="1165105"/>
                  <a:pt x="2694461" y="1133161"/>
                  <a:pt x="2847357" y="1133101"/>
                </a:cubicBezTo>
                <a:cubicBezTo>
                  <a:pt x="2873899" y="1135580"/>
                  <a:pt x="2926264" y="1126545"/>
                  <a:pt x="3051380" y="1161562"/>
                </a:cubicBezTo>
                <a:cubicBezTo>
                  <a:pt x="3079711" y="1169497"/>
                  <a:pt x="3106820" y="1175488"/>
                  <a:pt x="3133027" y="1179897"/>
                </a:cubicBezTo>
                <a:lnTo>
                  <a:pt x="3163386" y="1183419"/>
                </a:lnTo>
                <a:lnTo>
                  <a:pt x="3131322" y="1171879"/>
                </a:lnTo>
                <a:cubicBezTo>
                  <a:pt x="3035574" y="1124031"/>
                  <a:pt x="2998354" y="1028336"/>
                  <a:pt x="2847316" y="1028336"/>
                </a:cubicBezTo>
                <a:close/>
                <a:moveTo>
                  <a:pt x="9328831" y="1022111"/>
                </a:moveTo>
                <a:cubicBezTo>
                  <a:pt x="9215553" y="1022111"/>
                  <a:pt x="9165993" y="1078596"/>
                  <a:pt x="9107758" y="1128034"/>
                </a:cubicBezTo>
                <a:lnTo>
                  <a:pt x="9059374" y="1161956"/>
                </a:lnTo>
                <a:lnTo>
                  <a:pt x="9124519" y="1127141"/>
                </a:lnTo>
                <a:cubicBezTo>
                  <a:pt x="9175314" y="1095162"/>
                  <a:pt x="9226500" y="1063184"/>
                  <a:pt x="9329070" y="1063184"/>
                </a:cubicBezTo>
                <a:cubicBezTo>
                  <a:pt x="9431521" y="1063184"/>
                  <a:pt x="9482626" y="1095042"/>
                  <a:pt x="9533342" y="1126901"/>
                </a:cubicBezTo>
                <a:lnTo>
                  <a:pt x="9594696" y="1159617"/>
                </a:lnTo>
                <a:lnTo>
                  <a:pt x="9549594" y="1127972"/>
                </a:lnTo>
                <a:cubicBezTo>
                  <a:pt x="9491478" y="1078570"/>
                  <a:pt x="9442065" y="1022111"/>
                  <a:pt x="9328831" y="1022111"/>
                </a:cubicBezTo>
                <a:close/>
                <a:moveTo>
                  <a:pt x="5274383" y="1022111"/>
                </a:moveTo>
                <a:cubicBezTo>
                  <a:pt x="5161105" y="1022111"/>
                  <a:pt x="5111546" y="1078596"/>
                  <a:pt x="5053310" y="1128034"/>
                </a:cubicBezTo>
                <a:lnTo>
                  <a:pt x="5004926" y="1161957"/>
                </a:lnTo>
                <a:lnTo>
                  <a:pt x="5070071" y="1127141"/>
                </a:lnTo>
                <a:cubicBezTo>
                  <a:pt x="5120867" y="1095162"/>
                  <a:pt x="5172052" y="1063184"/>
                  <a:pt x="5274622" y="1063184"/>
                </a:cubicBezTo>
                <a:cubicBezTo>
                  <a:pt x="5377073" y="1063184"/>
                  <a:pt x="5428179" y="1095042"/>
                  <a:pt x="5478895" y="1126901"/>
                </a:cubicBezTo>
                <a:lnTo>
                  <a:pt x="5540247" y="1159616"/>
                </a:lnTo>
                <a:lnTo>
                  <a:pt x="5495147" y="1127972"/>
                </a:lnTo>
                <a:cubicBezTo>
                  <a:pt x="5437030" y="1078570"/>
                  <a:pt x="5387617" y="1022111"/>
                  <a:pt x="5274383" y="1022111"/>
                </a:cubicBezTo>
                <a:close/>
                <a:moveTo>
                  <a:pt x="1219936" y="1022111"/>
                </a:moveTo>
                <a:cubicBezTo>
                  <a:pt x="1106657" y="1022111"/>
                  <a:pt x="1057098" y="1078596"/>
                  <a:pt x="998862" y="1128034"/>
                </a:cubicBezTo>
                <a:lnTo>
                  <a:pt x="950478" y="1161957"/>
                </a:lnTo>
                <a:lnTo>
                  <a:pt x="1015623" y="1127141"/>
                </a:lnTo>
                <a:cubicBezTo>
                  <a:pt x="1066419" y="1095162"/>
                  <a:pt x="1117604" y="1063184"/>
                  <a:pt x="1220174" y="1063184"/>
                </a:cubicBezTo>
                <a:cubicBezTo>
                  <a:pt x="1322625" y="1063184"/>
                  <a:pt x="1373731" y="1095042"/>
                  <a:pt x="1424447" y="1126901"/>
                </a:cubicBezTo>
                <a:lnTo>
                  <a:pt x="1485799" y="1159616"/>
                </a:lnTo>
                <a:lnTo>
                  <a:pt x="1440699" y="1127972"/>
                </a:lnTo>
                <a:cubicBezTo>
                  <a:pt x="1382583" y="1078570"/>
                  <a:pt x="1333170" y="1022111"/>
                  <a:pt x="1219936" y="1022111"/>
                </a:cubicBezTo>
                <a:close/>
                <a:moveTo>
                  <a:pt x="11768863" y="1021711"/>
                </a:moveTo>
                <a:cubicBezTo>
                  <a:pt x="11655764" y="1021621"/>
                  <a:pt x="11606283" y="1078117"/>
                  <a:pt x="11548011" y="1127582"/>
                </a:cubicBezTo>
                <a:lnTo>
                  <a:pt x="11503211" y="1158974"/>
                </a:lnTo>
                <a:lnTo>
                  <a:pt x="11564140" y="1126491"/>
                </a:lnTo>
                <a:cubicBezTo>
                  <a:pt x="11614946" y="1094562"/>
                  <a:pt x="11666131" y="1062584"/>
                  <a:pt x="11768702" y="1062384"/>
                </a:cubicBezTo>
                <a:cubicBezTo>
                  <a:pt x="11871193" y="1062384"/>
                  <a:pt x="11922318" y="1094262"/>
                  <a:pt x="11973054" y="1126141"/>
                </a:cubicBezTo>
                <a:lnTo>
                  <a:pt x="12034075" y="1158687"/>
                </a:lnTo>
                <a:lnTo>
                  <a:pt x="11989713" y="1127573"/>
                </a:lnTo>
                <a:cubicBezTo>
                  <a:pt x="11931574" y="1078170"/>
                  <a:pt x="11882142" y="1021711"/>
                  <a:pt x="11768863" y="1021711"/>
                </a:cubicBezTo>
                <a:close/>
                <a:moveTo>
                  <a:pt x="7714415" y="1021711"/>
                </a:moveTo>
                <a:cubicBezTo>
                  <a:pt x="7601316" y="1021621"/>
                  <a:pt x="7551835" y="1078117"/>
                  <a:pt x="7493563" y="1127582"/>
                </a:cubicBezTo>
                <a:lnTo>
                  <a:pt x="7448762" y="1158975"/>
                </a:lnTo>
                <a:lnTo>
                  <a:pt x="7509693" y="1126491"/>
                </a:lnTo>
                <a:cubicBezTo>
                  <a:pt x="7560498" y="1094562"/>
                  <a:pt x="7611684" y="1062584"/>
                  <a:pt x="7714254" y="1062384"/>
                </a:cubicBezTo>
                <a:cubicBezTo>
                  <a:pt x="7816745" y="1062384"/>
                  <a:pt x="7867870" y="1094262"/>
                  <a:pt x="7918606" y="1126141"/>
                </a:cubicBezTo>
                <a:lnTo>
                  <a:pt x="7983387" y="1160693"/>
                </a:lnTo>
                <a:lnTo>
                  <a:pt x="7938911" y="1130650"/>
                </a:lnTo>
                <a:cubicBezTo>
                  <a:pt x="7879158" y="1080547"/>
                  <a:pt x="7830054" y="1021711"/>
                  <a:pt x="7714415" y="1021711"/>
                </a:cubicBezTo>
                <a:close/>
                <a:moveTo>
                  <a:pt x="3659968" y="1021711"/>
                </a:moveTo>
                <a:cubicBezTo>
                  <a:pt x="3546869" y="1021621"/>
                  <a:pt x="3497388" y="1078117"/>
                  <a:pt x="3439116" y="1127582"/>
                </a:cubicBezTo>
                <a:lnTo>
                  <a:pt x="3394317" y="1158974"/>
                </a:lnTo>
                <a:lnTo>
                  <a:pt x="3455245" y="1126491"/>
                </a:lnTo>
                <a:cubicBezTo>
                  <a:pt x="3506051" y="1094562"/>
                  <a:pt x="3557236" y="1062584"/>
                  <a:pt x="3659806" y="1062384"/>
                </a:cubicBezTo>
                <a:cubicBezTo>
                  <a:pt x="3762297" y="1062384"/>
                  <a:pt x="3813423" y="1094262"/>
                  <a:pt x="3864158" y="1126141"/>
                </a:cubicBezTo>
                <a:lnTo>
                  <a:pt x="3928942" y="1160694"/>
                </a:lnTo>
                <a:lnTo>
                  <a:pt x="3884463" y="1130650"/>
                </a:lnTo>
                <a:cubicBezTo>
                  <a:pt x="3824711" y="1080547"/>
                  <a:pt x="3775606" y="1021711"/>
                  <a:pt x="3659968" y="1021711"/>
                </a:cubicBezTo>
                <a:close/>
                <a:moveTo>
                  <a:pt x="8515980" y="1009480"/>
                </a:moveTo>
                <a:cubicBezTo>
                  <a:pt x="8438949" y="1009480"/>
                  <a:pt x="8391348" y="1037516"/>
                  <a:pt x="8350407" y="1072122"/>
                </a:cubicBezTo>
                <a:lnTo>
                  <a:pt x="8315013" y="1104466"/>
                </a:lnTo>
                <a:lnTo>
                  <a:pt x="8329973" y="1092829"/>
                </a:lnTo>
                <a:cubicBezTo>
                  <a:pt x="8375229" y="1057126"/>
                  <a:pt x="8425727" y="1025389"/>
                  <a:pt x="8515581" y="1025389"/>
                </a:cubicBezTo>
                <a:cubicBezTo>
                  <a:pt x="8618272" y="1025389"/>
                  <a:pt x="8669477" y="1066821"/>
                  <a:pt x="8720233" y="1108253"/>
                </a:cubicBezTo>
                <a:lnTo>
                  <a:pt x="8720330" y="1108329"/>
                </a:lnTo>
                <a:lnTo>
                  <a:pt x="8678529" y="1070012"/>
                </a:lnTo>
                <a:cubicBezTo>
                  <a:pt x="8638399" y="1036383"/>
                  <a:pt x="8591439" y="1009480"/>
                  <a:pt x="8515980" y="1009480"/>
                </a:cubicBezTo>
                <a:close/>
                <a:moveTo>
                  <a:pt x="4461532" y="1009480"/>
                </a:moveTo>
                <a:cubicBezTo>
                  <a:pt x="4384502" y="1009480"/>
                  <a:pt x="4336901" y="1037516"/>
                  <a:pt x="4295960" y="1072122"/>
                </a:cubicBezTo>
                <a:lnTo>
                  <a:pt x="4260568" y="1104464"/>
                </a:lnTo>
                <a:lnTo>
                  <a:pt x="4275526" y="1092829"/>
                </a:lnTo>
                <a:cubicBezTo>
                  <a:pt x="4320782" y="1057126"/>
                  <a:pt x="4371279" y="1025389"/>
                  <a:pt x="4461133" y="1025389"/>
                </a:cubicBezTo>
                <a:cubicBezTo>
                  <a:pt x="4563824" y="1025389"/>
                  <a:pt x="4615029" y="1066821"/>
                  <a:pt x="4665785" y="1108253"/>
                </a:cubicBezTo>
                <a:lnTo>
                  <a:pt x="4665888" y="1108333"/>
                </a:lnTo>
                <a:lnTo>
                  <a:pt x="4624082" y="1070012"/>
                </a:lnTo>
                <a:cubicBezTo>
                  <a:pt x="4583952" y="1036383"/>
                  <a:pt x="4536992" y="1009480"/>
                  <a:pt x="4461532" y="1009480"/>
                </a:cubicBezTo>
                <a:close/>
                <a:moveTo>
                  <a:pt x="407085" y="1009480"/>
                </a:moveTo>
                <a:cubicBezTo>
                  <a:pt x="331626" y="1009480"/>
                  <a:pt x="284408" y="1036383"/>
                  <a:pt x="244027" y="1070012"/>
                </a:cubicBezTo>
                <a:lnTo>
                  <a:pt x="202714" y="1107661"/>
                </a:lnTo>
                <a:lnTo>
                  <a:pt x="240894" y="1077852"/>
                </a:lnTo>
                <a:cubicBezTo>
                  <a:pt x="281566" y="1048706"/>
                  <a:pt x="329668" y="1025389"/>
                  <a:pt x="406686" y="1025389"/>
                </a:cubicBezTo>
                <a:cubicBezTo>
                  <a:pt x="509377" y="1025389"/>
                  <a:pt x="560582" y="1066821"/>
                  <a:pt x="611338" y="1108253"/>
                </a:cubicBezTo>
                <a:lnTo>
                  <a:pt x="611441" y="1108333"/>
                </a:lnTo>
                <a:lnTo>
                  <a:pt x="569634" y="1070012"/>
                </a:lnTo>
                <a:cubicBezTo>
                  <a:pt x="529505" y="1036383"/>
                  <a:pt x="482545" y="1009480"/>
                  <a:pt x="407085" y="1009480"/>
                </a:cubicBezTo>
                <a:close/>
                <a:moveTo>
                  <a:pt x="10141682" y="1003883"/>
                </a:moveTo>
                <a:cubicBezTo>
                  <a:pt x="10028449" y="1003883"/>
                  <a:pt x="9978934" y="1066135"/>
                  <a:pt x="9920701" y="1120605"/>
                </a:cubicBezTo>
                <a:lnTo>
                  <a:pt x="9886045" y="1147366"/>
                </a:lnTo>
                <a:lnTo>
                  <a:pt x="9898388" y="1140034"/>
                </a:lnTo>
                <a:cubicBezTo>
                  <a:pt x="9965529" y="1092879"/>
                  <a:pt x="10013409" y="1029997"/>
                  <a:pt x="10141922" y="1029946"/>
                </a:cubicBezTo>
                <a:cubicBezTo>
                  <a:pt x="10270385" y="1029946"/>
                  <a:pt x="10318309" y="1092810"/>
                  <a:pt x="10385411" y="1139958"/>
                </a:cubicBezTo>
                <a:lnTo>
                  <a:pt x="10394996" y="1145655"/>
                </a:lnTo>
                <a:lnTo>
                  <a:pt x="10362502" y="1120558"/>
                </a:lnTo>
                <a:cubicBezTo>
                  <a:pt x="10304328" y="1066110"/>
                  <a:pt x="10254915" y="1003883"/>
                  <a:pt x="10141682" y="1003883"/>
                </a:cubicBezTo>
                <a:close/>
                <a:moveTo>
                  <a:pt x="6087234" y="1003883"/>
                </a:moveTo>
                <a:cubicBezTo>
                  <a:pt x="5974001" y="1003883"/>
                  <a:pt x="5924488" y="1066135"/>
                  <a:pt x="5866254" y="1120605"/>
                </a:cubicBezTo>
                <a:lnTo>
                  <a:pt x="5831602" y="1147364"/>
                </a:lnTo>
                <a:lnTo>
                  <a:pt x="5843941" y="1140034"/>
                </a:lnTo>
                <a:cubicBezTo>
                  <a:pt x="5911081" y="1092879"/>
                  <a:pt x="5958962" y="1029997"/>
                  <a:pt x="6087474" y="1029946"/>
                </a:cubicBezTo>
                <a:cubicBezTo>
                  <a:pt x="6215937" y="1029946"/>
                  <a:pt x="6263861" y="1092810"/>
                  <a:pt x="6330964" y="1139958"/>
                </a:cubicBezTo>
                <a:lnTo>
                  <a:pt x="6340548" y="1145655"/>
                </a:lnTo>
                <a:lnTo>
                  <a:pt x="6308054" y="1120558"/>
                </a:lnTo>
                <a:cubicBezTo>
                  <a:pt x="6249881" y="1066110"/>
                  <a:pt x="6200468" y="1003883"/>
                  <a:pt x="6087234" y="1003883"/>
                </a:cubicBezTo>
                <a:close/>
                <a:moveTo>
                  <a:pt x="2032787" y="1003883"/>
                </a:moveTo>
                <a:cubicBezTo>
                  <a:pt x="1919554" y="1003883"/>
                  <a:pt x="1870040" y="1066135"/>
                  <a:pt x="1811806" y="1120605"/>
                </a:cubicBezTo>
                <a:lnTo>
                  <a:pt x="1777152" y="1147365"/>
                </a:lnTo>
                <a:lnTo>
                  <a:pt x="1789493" y="1140034"/>
                </a:lnTo>
                <a:cubicBezTo>
                  <a:pt x="1856633" y="1092879"/>
                  <a:pt x="1904514" y="1029997"/>
                  <a:pt x="2033027" y="1029946"/>
                </a:cubicBezTo>
                <a:cubicBezTo>
                  <a:pt x="2161491" y="1029946"/>
                  <a:pt x="2209414" y="1092810"/>
                  <a:pt x="2276517" y="1139958"/>
                </a:cubicBezTo>
                <a:lnTo>
                  <a:pt x="2286101" y="1145656"/>
                </a:lnTo>
                <a:lnTo>
                  <a:pt x="2253607" y="1120558"/>
                </a:lnTo>
                <a:cubicBezTo>
                  <a:pt x="2195434" y="1066110"/>
                  <a:pt x="2146021" y="1003883"/>
                  <a:pt x="2032787" y="1003883"/>
                </a:cubicBezTo>
                <a:close/>
                <a:moveTo>
                  <a:pt x="8515501" y="983977"/>
                </a:moveTo>
                <a:cubicBezTo>
                  <a:pt x="8438531" y="983977"/>
                  <a:pt x="8391038" y="1015750"/>
                  <a:pt x="8350198" y="1054970"/>
                </a:cubicBezTo>
                <a:lnTo>
                  <a:pt x="8318310" y="1088071"/>
                </a:lnTo>
                <a:lnTo>
                  <a:pt x="8329786" y="1077779"/>
                </a:lnTo>
                <a:cubicBezTo>
                  <a:pt x="8375099" y="1036584"/>
                  <a:pt x="8425692" y="999966"/>
                  <a:pt x="8515581" y="999966"/>
                </a:cubicBezTo>
                <a:cubicBezTo>
                  <a:pt x="8592629" y="999966"/>
                  <a:pt x="8640761" y="1026858"/>
                  <a:pt x="8681446" y="1060473"/>
                </a:cubicBezTo>
                <a:lnTo>
                  <a:pt x="8713016" y="1088895"/>
                </a:lnTo>
                <a:lnTo>
                  <a:pt x="8678025" y="1052578"/>
                </a:lnTo>
                <a:cubicBezTo>
                  <a:pt x="8637867" y="1014466"/>
                  <a:pt x="8590900" y="983977"/>
                  <a:pt x="8515501" y="983977"/>
                </a:cubicBezTo>
                <a:close/>
                <a:moveTo>
                  <a:pt x="4461053" y="983977"/>
                </a:moveTo>
                <a:cubicBezTo>
                  <a:pt x="4384084" y="983977"/>
                  <a:pt x="4336590" y="1015750"/>
                  <a:pt x="4295750" y="1054970"/>
                </a:cubicBezTo>
                <a:lnTo>
                  <a:pt x="4263864" y="1088070"/>
                </a:lnTo>
                <a:lnTo>
                  <a:pt x="4275338" y="1077779"/>
                </a:lnTo>
                <a:cubicBezTo>
                  <a:pt x="4320652" y="1036584"/>
                  <a:pt x="4371244" y="999966"/>
                  <a:pt x="4461133" y="999966"/>
                </a:cubicBezTo>
                <a:cubicBezTo>
                  <a:pt x="4538182" y="999966"/>
                  <a:pt x="4586314" y="1026858"/>
                  <a:pt x="4626998" y="1060473"/>
                </a:cubicBezTo>
                <a:lnTo>
                  <a:pt x="4658576" y="1088902"/>
                </a:lnTo>
                <a:lnTo>
                  <a:pt x="4623578" y="1052578"/>
                </a:lnTo>
                <a:cubicBezTo>
                  <a:pt x="4583420" y="1014466"/>
                  <a:pt x="4536453" y="983977"/>
                  <a:pt x="4461053" y="983977"/>
                </a:cubicBezTo>
                <a:close/>
                <a:moveTo>
                  <a:pt x="406607" y="983977"/>
                </a:moveTo>
                <a:cubicBezTo>
                  <a:pt x="331208" y="983977"/>
                  <a:pt x="284094" y="1014466"/>
                  <a:pt x="243812" y="1052578"/>
                </a:cubicBezTo>
                <a:lnTo>
                  <a:pt x="205816" y="1091913"/>
                </a:lnTo>
                <a:lnTo>
                  <a:pt x="240733" y="1060498"/>
                </a:lnTo>
                <a:cubicBezTo>
                  <a:pt x="281461" y="1026869"/>
                  <a:pt x="329639" y="999966"/>
                  <a:pt x="406686" y="999966"/>
                </a:cubicBezTo>
                <a:cubicBezTo>
                  <a:pt x="483734" y="999966"/>
                  <a:pt x="531867" y="1026858"/>
                  <a:pt x="572551" y="1060473"/>
                </a:cubicBezTo>
                <a:lnTo>
                  <a:pt x="604127" y="1088900"/>
                </a:lnTo>
                <a:lnTo>
                  <a:pt x="569131" y="1052578"/>
                </a:lnTo>
                <a:cubicBezTo>
                  <a:pt x="528973" y="1014466"/>
                  <a:pt x="482006" y="983977"/>
                  <a:pt x="406607" y="983977"/>
                </a:cubicBezTo>
                <a:close/>
                <a:moveTo>
                  <a:pt x="9328632" y="971106"/>
                </a:moveTo>
                <a:cubicBezTo>
                  <a:pt x="9216208" y="971106"/>
                  <a:pt x="9166567" y="1043729"/>
                  <a:pt x="9108096" y="1107274"/>
                </a:cubicBezTo>
                <a:lnTo>
                  <a:pt x="9056774" y="1153331"/>
                </a:lnTo>
                <a:lnTo>
                  <a:pt x="9085195" y="1134606"/>
                </a:lnTo>
                <a:cubicBezTo>
                  <a:pt x="9152412" y="1082282"/>
                  <a:pt x="9200548" y="1012517"/>
                  <a:pt x="9328911" y="1012517"/>
                </a:cubicBezTo>
                <a:cubicBezTo>
                  <a:pt x="9457224" y="1012517"/>
                  <a:pt x="9505217" y="1082220"/>
                  <a:pt x="9572314" y="1134498"/>
                </a:cubicBezTo>
                <a:lnTo>
                  <a:pt x="9599135" y="1152181"/>
                </a:lnTo>
                <a:lnTo>
                  <a:pt x="9549202" y="1107227"/>
                </a:lnTo>
                <a:cubicBezTo>
                  <a:pt x="9490963" y="1043704"/>
                  <a:pt x="9441505" y="971106"/>
                  <a:pt x="9328632" y="971106"/>
                </a:cubicBezTo>
                <a:close/>
                <a:moveTo>
                  <a:pt x="5274185" y="971106"/>
                </a:moveTo>
                <a:cubicBezTo>
                  <a:pt x="5161761" y="971106"/>
                  <a:pt x="5112120" y="1043729"/>
                  <a:pt x="5053649" y="1107274"/>
                </a:cubicBezTo>
                <a:lnTo>
                  <a:pt x="5002327" y="1153331"/>
                </a:lnTo>
                <a:lnTo>
                  <a:pt x="5030747" y="1134606"/>
                </a:lnTo>
                <a:cubicBezTo>
                  <a:pt x="5097964" y="1082282"/>
                  <a:pt x="5146100" y="1012517"/>
                  <a:pt x="5274463" y="1012517"/>
                </a:cubicBezTo>
                <a:cubicBezTo>
                  <a:pt x="5402777" y="1012517"/>
                  <a:pt x="5450769" y="1082220"/>
                  <a:pt x="5517867" y="1134498"/>
                </a:cubicBezTo>
                <a:lnTo>
                  <a:pt x="5544691" y="1152183"/>
                </a:lnTo>
                <a:lnTo>
                  <a:pt x="5494755" y="1107227"/>
                </a:lnTo>
                <a:cubicBezTo>
                  <a:pt x="5436516" y="1043704"/>
                  <a:pt x="5387059" y="971106"/>
                  <a:pt x="5274185" y="971106"/>
                </a:cubicBezTo>
                <a:close/>
                <a:moveTo>
                  <a:pt x="1219737" y="971106"/>
                </a:moveTo>
                <a:cubicBezTo>
                  <a:pt x="1107313" y="971106"/>
                  <a:pt x="1057672" y="1043729"/>
                  <a:pt x="999201" y="1107274"/>
                </a:cubicBezTo>
                <a:lnTo>
                  <a:pt x="947882" y="1153329"/>
                </a:lnTo>
                <a:lnTo>
                  <a:pt x="976299" y="1134606"/>
                </a:lnTo>
                <a:cubicBezTo>
                  <a:pt x="1043516" y="1082282"/>
                  <a:pt x="1091652" y="1012517"/>
                  <a:pt x="1220016" y="1012517"/>
                </a:cubicBezTo>
                <a:cubicBezTo>
                  <a:pt x="1348329" y="1012517"/>
                  <a:pt x="1396321" y="1082220"/>
                  <a:pt x="1463419" y="1134498"/>
                </a:cubicBezTo>
                <a:lnTo>
                  <a:pt x="1490242" y="1152183"/>
                </a:lnTo>
                <a:lnTo>
                  <a:pt x="1440307" y="1107227"/>
                </a:lnTo>
                <a:cubicBezTo>
                  <a:pt x="1382068" y="1043704"/>
                  <a:pt x="1332610" y="971106"/>
                  <a:pt x="1219737" y="971106"/>
                </a:cubicBezTo>
                <a:close/>
                <a:moveTo>
                  <a:pt x="11768823" y="970706"/>
                </a:moveTo>
                <a:cubicBezTo>
                  <a:pt x="11655860" y="970706"/>
                  <a:pt x="11606362" y="1043354"/>
                  <a:pt x="11548049" y="1106922"/>
                </a:cubicBezTo>
                <a:lnTo>
                  <a:pt x="11497574" y="1152331"/>
                </a:lnTo>
                <a:lnTo>
                  <a:pt x="11525091" y="1134207"/>
                </a:lnTo>
                <a:cubicBezTo>
                  <a:pt x="11592332" y="1081883"/>
                  <a:pt x="11640499" y="1012118"/>
                  <a:pt x="11768863" y="1012118"/>
                </a:cubicBezTo>
                <a:cubicBezTo>
                  <a:pt x="11897226" y="1012118"/>
                  <a:pt x="11945237" y="1081821"/>
                  <a:pt x="12012360" y="1134098"/>
                </a:cubicBezTo>
                <a:lnTo>
                  <a:pt x="12039636" y="1152074"/>
                </a:lnTo>
                <a:lnTo>
                  <a:pt x="11989440" y="1106874"/>
                </a:lnTo>
                <a:cubicBezTo>
                  <a:pt x="11931208" y="1043329"/>
                  <a:pt x="11881786" y="970706"/>
                  <a:pt x="11768823" y="970706"/>
                </a:cubicBezTo>
                <a:close/>
                <a:moveTo>
                  <a:pt x="7714375" y="970706"/>
                </a:moveTo>
                <a:cubicBezTo>
                  <a:pt x="7601412" y="970706"/>
                  <a:pt x="7551914" y="1043354"/>
                  <a:pt x="7493601" y="1106922"/>
                </a:cubicBezTo>
                <a:lnTo>
                  <a:pt x="7443126" y="1152332"/>
                </a:lnTo>
                <a:lnTo>
                  <a:pt x="7470643" y="1134207"/>
                </a:lnTo>
                <a:cubicBezTo>
                  <a:pt x="7537884" y="1081883"/>
                  <a:pt x="7586051" y="1012118"/>
                  <a:pt x="7714415" y="1012118"/>
                </a:cubicBezTo>
                <a:cubicBezTo>
                  <a:pt x="7849196" y="1012118"/>
                  <a:pt x="7895390" y="1088965"/>
                  <a:pt x="7968137" y="1141798"/>
                </a:cubicBezTo>
                <a:lnTo>
                  <a:pt x="7989269" y="1154734"/>
                </a:lnTo>
                <a:lnTo>
                  <a:pt x="7938644" y="1110833"/>
                </a:lnTo>
                <a:cubicBezTo>
                  <a:pt x="7878792" y="1046387"/>
                  <a:pt x="7829692" y="970706"/>
                  <a:pt x="7714375" y="970706"/>
                </a:cubicBezTo>
                <a:close/>
                <a:moveTo>
                  <a:pt x="3659928" y="970706"/>
                </a:moveTo>
                <a:cubicBezTo>
                  <a:pt x="3546964" y="970706"/>
                  <a:pt x="3497467" y="1043354"/>
                  <a:pt x="3439154" y="1106922"/>
                </a:cubicBezTo>
                <a:lnTo>
                  <a:pt x="3388681" y="1152330"/>
                </a:lnTo>
                <a:lnTo>
                  <a:pt x="3416196" y="1134207"/>
                </a:lnTo>
                <a:cubicBezTo>
                  <a:pt x="3483436" y="1081883"/>
                  <a:pt x="3531604" y="1012118"/>
                  <a:pt x="3659968" y="1012118"/>
                </a:cubicBezTo>
                <a:cubicBezTo>
                  <a:pt x="3794749" y="1012118"/>
                  <a:pt x="3840942" y="1088965"/>
                  <a:pt x="3913690" y="1141798"/>
                </a:cubicBezTo>
                <a:lnTo>
                  <a:pt x="3934823" y="1154735"/>
                </a:lnTo>
                <a:lnTo>
                  <a:pt x="3884198" y="1110833"/>
                </a:lnTo>
                <a:cubicBezTo>
                  <a:pt x="3824346" y="1046387"/>
                  <a:pt x="3775245" y="970706"/>
                  <a:pt x="3659928" y="970706"/>
                </a:cubicBezTo>
                <a:close/>
                <a:moveTo>
                  <a:pt x="10142082" y="968148"/>
                </a:moveTo>
                <a:cubicBezTo>
                  <a:pt x="10029208" y="968193"/>
                  <a:pt x="9979623" y="1041746"/>
                  <a:pt x="9921274" y="1106097"/>
                </a:cubicBezTo>
                <a:lnTo>
                  <a:pt x="9890919" y="1133736"/>
                </a:lnTo>
                <a:lnTo>
                  <a:pt x="9897737" y="1128784"/>
                </a:lnTo>
                <a:cubicBezTo>
                  <a:pt x="9964996" y="1071144"/>
                  <a:pt x="10013589" y="994290"/>
                  <a:pt x="10142001" y="994290"/>
                </a:cubicBezTo>
                <a:cubicBezTo>
                  <a:pt x="10270415" y="994290"/>
                  <a:pt x="10318539" y="1071113"/>
                  <a:pt x="10385700" y="1128730"/>
                </a:cubicBezTo>
                <a:lnTo>
                  <a:pt x="10395416" y="1135785"/>
                </a:lnTo>
                <a:lnTo>
                  <a:pt x="10362728" y="1105998"/>
                </a:lnTo>
                <a:cubicBezTo>
                  <a:pt x="10304439" y="1041642"/>
                  <a:pt x="10254955" y="968103"/>
                  <a:pt x="10142082" y="968148"/>
                </a:cubicBezTo>
                <a:close/>
                <a:moveTo>
                  <a:pt x="6087634" y="968148"/>
                </a:moveTo>
                <a:cubicBezTo>
                  <a:pt x="5974761" y="968193"/>
                  <a:pt x="5925176" y="1041746"/>
                  <a:pt x="5866827" y="1106097"/>
                </a:cubicBezTo>
                <a:lnTo>
                  <a:pt x="5836471" y="1133737"/>
                </a:lnTo>
                <a:lnTo>
                  <a:pt x="5843290" y="1128784"/>
                </a:lnTo>
                <a:cubicBezTo>
                  <a:pt x="5910549" y="1071144"/>
                  <a:pt x="5959141" y="994290"/>
                  <a:pt x="6087554" y="994290"/>
                </a:cubicBezTo>
                <a:cubicBezTo>
                  <a:pt x="6215967" y="994290"/>
                  <a:pt x="6264091" y="1071113"/>
                  <a:pt x="6331253" y="1128730"/>
                </a:cubicBezTo>
                <a:lnTo>
                  <a:pt x="6340969" y="1135786"/>
                </a:lnTo>
                <a:lnTo>
                  <a:pt x="6308281" y="1105998"/>
                </a:lnTo>
                <a:cubicBezTo>
                  <a:pt x="6249991" y="1041642"/>
                  <a:pt x="6200508" y="968103"/>
                  <a:pt x="6087634" y="968148"/>
                </a:cubicBezTo>
                <a:close/>
                <a:moveTo>
                  <a:pt x="2033188" y="968148"/>
                </a:moveTo>
                <a:cubicBezTo>
                  <a:pt x="1920314" y="968193"/>
                  <a:pt x="1870729" y="1041746"/>
                  <a:pt x="1812379" y="1106097"/>
                </a:cubicBezTo>
                <a:lnTo>
                  <a:pt x="1782024" y="1133737"/>
                </a:lnTo>
                <a:lnTo>
                  <a:pt x="1788842" y="1128784"/>
                </a:lnTo>
                <a:cubicBezTo>
                  <a:pt x="1856102" y="1071144"/>
                  <a:pt x="1904694" y="994290"/>
                  <a:pt x="2033107" y="994290"/>
                </a:cubicBezTo>
                <a:cubicBezTo>
                  <a:pt x="2161521" y="994290"/>
                  <a:pt x="2209645" y="1071113"/>
                  <a:pt x="2276806" y="1128730"/>
                </a:cubicBezTo>
                <a:lnTo>
                  <a:pt x="2286524" y="1135787"/>
                </a:lnTo>
                <a:lnTo>
                  <a:pt x="2253834" y="1105998"/>
                </a:lnTo>
                <a:cubicBezTo>
                  <a:pt x="2195545" y="1041642"/>
                  <a:pt x="2146062" y="968103"/>
                  <a:pt x="2033188" y="968148"/>
                </a:cubicBezTo>
                <a:close/>
                <a:moveTo>
                  <a:pt x="8515501" y="958474"/>
                </a:moveTo>
                <a:cubicBezTo>
                  <a:pt x="8438776" y="958474"/>
                  <a:pt x="8391328" y="993984"/>
                  <a:pt x="8350456" y="1037817"/>
                </a:cubicBezTo>
                <a:lnTo>
                  <a:pt x="8325448" y="1066786"/>
                </a:lnTo>
                <a:lnTo>
                  <a:pt x="8329594" y="1062569"/>
                </a:lnTo>
                <a:cubicBezTo>
                  <a:pt x="8374910" y="1015882"/>
                  <a:pt x="8425542" y="974383"/>
                  <a:pt x="8515501" y="974383"/>
                </a:cubicBezTo>
                <a:cubicBezTo>
                  <a:pt x="8592609" y="974383"/>
                  <a:pt x="8640813" y="1004872"/>
                  <a:pt x="8681546" y="1042984"/>
                </a:cubicBezTo>
                <a:lnTo>
                  <a:pt x="8706564" y="1068496"/>
                </a:lnTo>
                <a:lnTo>
                  <a:pt x="8677744" y="1035119"/>
                </a:lnTo>
                <a:cubicBezTo>
                  <a:pt x="8637568" y="992538"/>
                  <a:pt x="8590661" y="958474"/>
                  <a:pt x="8515501" y="958474"/>
                </a:cubicBezTo>
                <a:close/>
                <a:moveTo>
                  <a:pt x="4461053" y="958474"/>
                </a:moveTo>
                <a:cubicBezTo>
                  <a:pt x="4384329" y="958474"/>
                  <a:pt x="4336881" y="993984"/>
                  <a:pt x="4296009" y="1037817"/>
                </a:cubicBezTo>
                <a:lnTo>
                  <a:pt x="4271002" y="1066784"/>
                </a:lnTo>
                <a:lnTo>
                  <a:pt x="4275146" y="1062569"/>
                </a:lnTo>
                <a:cubicBezTo>
                  <a:pt x="4320462" y="1015882"/>
                  <a:pt x="4371095" y="974383"/>
                  <a:pt x="4461053" y="974383"/>
                </a:cubicBezTo>
                <a:cubicBezTo>
                  <a:pt x="4538162" y="974383"/>
                  <a:pt x="4586365" y="1004872"/>
                  <a:pt x="4627099" y="1042984"/>
                </a:cubicBezTo>
                <a:lnTo>
                  <a:pt x="4652120" y="1068498"/>
                </a:lnTo>
                <a:lnTo>
                  <a:pt x="4623298" y="1035119"/>
                </a:lnTo>
                <a:cubicBezTo>
                  <a:pt x="4583120" y="992538"/>
                  <a:pt x="4536213" y="958474"/>
                  <a:pt x="4461053" y="958474"/>
                </a:cubicBezTo>
                <a:close/>
                <a:moveTo>
                  <a:pt x="406607" y="958474"/>
                </a:moveTo>
                <a:cubicBezTo>
                  <a:pt x="331447" y="958474"/>
                  <a:pt x="284383" y="992550"/>
                  <a:pt x="244072" y="1035144"/>
                </a:cubicBezTo>
                <a:lnTo>
                  <a:pt x="212800" y="1071274"/>
                </a:lnTo>
                <a:lnTo>
                  <a:pt x="240545" y="1042984"/>
                </a:lnTo>
                <a:cubicBezTo>
                  <a:pt x="281284" y="1004872"/>
                  <a:pt x="329499" y="974383"/>
                  <a:pt x="406607" y="974383"/>
                </a:cubicBezTo>
                <a:cubicBezTo>
                  <a:pt x="483714" y="974383"/>
                  <a:pt x="531918" y="1004872"/>
                  <a:pt x="572651" y="1042984"/>
                </a:cubicBezTo>
                <a:lnTo>
                  <a:pt x="597674" y="1068500"/>
                </a:lnTo>
                <a:lnTo>
                  <a:pt x="568850" y="1035119"/>
                </a:lnTo>
                <a:cubicBezTo>
                  <a:pt x="528673" y="992538"/>
                  <a:pt x="481766" y="958474"/>
                  <a:pt x="406607" y="958474"/>
                </a:cubicBezTo>
                <a:close/>
                <a:moveTo>
                  <a:pt x="8515501" y="932971"/>
                </a:moveTo>
                <a:cubicBezTo>
                  <a:pt x="8438837" y="932971"/>
                  <a:pt x="8391463" y="972219"/>
                  <a:pt x="8350635" y="1020665"/>
                </a:cubicBezTo>
                <a:lnTo>
                  <a:pt x="8331254" y="1045495"/>
                </a:lnTo>
                <a:lnTo>
                  <a:pt x="8364969" y="1010026"/>
                </a:lnTo>
                <a:cubicBezTo>
                  <a:pt x="8402596" y="974969"/>
                  <a:pt x="8448005" y="948880"/>
                  <a:pt x="8515501" y="948880"/>
                </a:cubicBezTo>
                <a:cubicBezTo>
                  <a:pt x="8592639" y="948880"/>
                  <a:pt x="8640940" y="982944"/>
                  <a:pt x="8681749" y="1025525"/>
                </a:cubicBezTo>
                <a:lnTo>
                  <a:pt x="8708888" y="1056391"/>
                </a:lnTo>
                <a:lnTo>
                  <a:pt x="8697305" y="1041903"/>
                </a:lnTo>
                <a:cubicBezTo>
                  <a:pt x="8652339" y="984233"/>
                  <a:pt x="8603116" y="932971"/>
                  <a:pt x="8515501" y="932971"/>
                </a:cubicBezTo>
                <a:close/>
                <a:moveTo>
                  <a:pt x="4461053" y="932971"/>
                </a:moveTo>
                <a:cubicBezTo>
                  <a:pt x="4384390" y="932971"/>
                  <a:pt x="4337016" y="972219"/>
                  <a:pt x="4296188" y="1020665"/>
                </a:cubicBezTo>
                <a:lnTo>
                  <a:pt x="4276808" y="1045493"/>
                </a:lnTo>
                <a:lnTo>
                  <a:pt x="4310522" y="1010026"/>
                </a:lnTo>
                <a:cubicBezTo>
                  <a:pt x="4348148" y="974969"/>
                  <a:pt x="4393558" y="948880"/>
                  <a:pt x="4461053" y="948880"/>
                </a:cubicBezTo>
                <a:cubicBezTo>
                  <a:pt x="4538191" y="948880"/>
                  <a:pt x="4586492" y="982944"/>
                  <a:pt x="4627302" y="1025525"/>
                </a:cubicBezTo>
                <a:lnTo>
                  <a:pt x="4654450" y="1056402"/>
                </a:lnTo>
                <a:lnTo>
                  <a:pt x="4642858" y="1041903"/>
                </a:lnTo>
                <a:cubicBezTo>
                  <a:pt x="4597892" y="984233"/>
                  <a:pt x="4548670" y="932971"/>
                  <a:pt x="4461053" y="932971"/>
                </a:cubicBezTo>
                <a:close/>
                <a:moveTo>
                  <a:pt x="406607" y="932971"/>
                </a:moveTo>
                <a:cubicBezTo>
                  <a:pt x="331508" y="932971"/>
                  <a:pt x="284515" y="970633"/>
                  <a:pt x="244248" y="1017711"/>
                </a:cubicBezTo>
                <a:lnTo>
                  <a:pt x="219613" y="1049190"/>
                </a:lnTo>
                <a:lnTo>
                  <a:pt x="240384" y="1025550"/>
                </a:lnTo>
                <a:cubicBezTo>
                  <a:pt x="281179" y="982956"/>
                  <a:pt x="329469" y="948880"/>
                  <a:pt x="406607" y="948880"/>
                </a:cubicBezTo>
                <a:cubicBezTo>
                  <a:pt x="483744" y="948880"/>
                  <a:pt x="532046" y="982944"/>
                  <a:pt x="572855" y="1025525"/>
                </a:cubicBezTo>
                <a:lnTo>
                  <a:pt x="600001" y="1056398"/>
                </a:lnTo>
                <a:lnTo>
                  <a:pt x="588411" y="1041903"/>
                </a:lnTo>
                <a:cubicBezTo>
                  <a:pt x="543446" y="984233"/>
                  <a:pt x="494223" y="932971"/>
                  <a:pt x="406607" y="932971"/>
                </a:cubicBezTo>
                <a:close/>
                <a:moveTo>
                  <a:pt x="10142001" y="932492"/>
                </a:moveTo>
                <a:cubicBezTo>
                  <a:pt x="10057548" y="932492"/>
                  <a:pt x="10008582" y="980229"/>
                  <a:pt x="9964746" y="1035425"/>
                </a:cubicBezTo>
                <a:lnTo>
                  <a:pt x="9922380" y="1090467"/>
                </a:lnTo>
                <a:lnTo>
                  <a:pt x="9918528" y="1094731"/>
                </a:lnTo>
                <a:lnTo>
                  <a:pt x="9891813" y="1122773"/>
                </a:lnTo>
                <a:lnTo>
                  <a:pt x="9897979" y="1117478"/>
                </a:lnTo>
                <a:lnTo>
                  <a:pt x="9918528" y="1094731"/>
                </a:lnTo>
                <a:lnTo>
                  <a:pt x="9921496" y="1091616"/>
                </a:lnTo>
                <a:lnTo>
                  <a:pt x="9922380" y="1090467"/>
                </a:lnTo>
                <a:lnTo>
                  <a:pt x="9946369" y="1063913"/>
                </a:lnTo>
                <a:cubicBezTo>
                  <a:pt x="9994325" y="1009637"/>
                  <a:pt x="10045622" y="958555"/>
                  <a:pt x="10142082" y="958555"/>
                </a:cubicBezTo>
                <a:cubicBezTo>
                  <a:pt x="10244973" y="958555"/>
                  <a:pt x="10296458" y="1016656"/>
                  <a:pt x="10347303" y="1074756"/>
                </a:cubicBezTo>
                <a:lnTo>
                  <a:pt x="10362210" y="1091146"/>
                </a:lnTo>
                <a:lnTo>
                  <a:pt x="10304434" y="1017333"/>
                </a:lnTo>
                <a:cubicBezTo>
                  <a:pt x="10264113" y="970199"/>
                  <a:pt x="10217070" y="932492"/>
                  <a:pt x="10142001" y="932492"/>
                </a:cubicBezTo>
                <a:close/>
                <a:moveTo>
                  <a:pt x="6087554" y="932492"/>
                </a:moveTo>
                <a:cubicBezTo>
                  <a:pt x="6003102" y="932492"/>
                  <a:pt x="5954135" y="980229"/>
                  <a:pt x="5910299" y="1035425"/>
                </a:cubicBezTo>
                <a:lnTo>
                  <a:pt x="5867937" y="1090462"/>
                </a:lnTo>
                <a:lnTo>
                  <a:pt x="5864067" y="1094746"/>
                </a:lnTo>
                <a:lnTo>
                  <a:pt x="5837370" y="1122770"/>
                </a:lnTo>
                <a:lnTo>
                  <a:pt x="5843531" y="1117478"/>
                </a:lnTo>
                <a:lnTo>
                  <a:pt x="5864067" y="1094746"/>
                </a:lnTo>
                <a:lnTo>
                  <a:pt x="5867049" y="1091616"/>
                </a:lnTo>
                <a:lnTo>
                  <a:pt x="5867937" y="1090462"/>
                </a:lnTo>
                <a:lnTo>
                  <a:pt x="5891922" y="1063913"/>
                </a:lnTo>
                <a:cubicBezTo>
                  <a:pt x="5939878" y="1009637"/>
                  <a:pt x="5991175" y="958555"/>
                  <a:pt x="6087634" y="958555"/>
                </a:cubicBezTo>
                <a:cubicBezTo>
                  <a:pt x="6190525" y="958555"/>
                  <a:pt x="6242010" y="1016656"/>
                  <a:pt x="6292855" y="1074756"/>
                </a:cubicBezTo>
                <a:lnTo>
                  <a:pt x="6307765" y="1091149"/>
                </a:lnTo>
                <a:lnTo>
                  <a:pt x="6249987" y="1017333"/>
                </a:lnTo>
                <a:cubicBezTo>
                  <a:pt x="6209665" y="970199"/>
                  <a:pt x="6162623" y="932492"/>
                  <a:pt x="6087554" y="932492"/>
                </a:cubicBezTo>
                <a:close/>
                <a:moveTo>
                  <a:pt x="2033107" y="932492"/>
                </a:moveTo>
                <a:cubicBezTo>
                  <a:pt x="1948654" y="932492"/>
                  <a:pt x="1899688" y="980229"/>
                  <a:pt x="1855851" y="1035425"/>
                </a:cubicBezTo>
                <a:lnTo>
                  <a:pt x="1813485" y="1090467"/>
                </a:lnTo>
                <a:lnTo>
                  <a:pt x="1809632" y="1094733"/>
                </a:lnTo>
                <a:lnTo>
                  <a:pt x="1782920" y="1122772"/>
                </a:lnTo>
                <a:lnTo>
                  <a:pt x="1789084" y="1117478"/>
                </a:lnTo>
                <a:lnTo>
                  <a:pt x="1809632" y="1094733"/>
                </a:lnTo>
                <a:lnTo>
                  <a:pt x="1812601" y="1091616"/>
                </a:lnTo>
                <a:lnTo>
                  <a:pt x="1813485" y="1090467"/>
                </a:lnTo>
                <a:lnTo>
                  <a:pt x="1837475" y="1063913"/>
                </a:lnTo>
                <a:cubicBezTo>
                  <a:pt x="1885431" y="1009637"/>
                  <a:pt x="1936728" y="958555"/>
                  <a:pt x="2033188" y="958555"/>
                </a:cubicBezTo>
                <a:cubicBezTo>
                  <a:pt x="2136078" y="958555"/>
                  <a:pt x="2187563" y="1016656"/>
                  <a:pt x="2238409" y="1074756"/>
                </a:cubicBezTo>
                <a:lnTo>
                  <a:pt x="2253320" y="1091151"/>
                </a:lnTo>
                <a:lnTo>
                  <a:pt x="2195541" y="1017333"/>
                </a:lnTo>
                <a:cubicBezTo>
                  <a:pt x="2155219" y="970199"/>
                  <a:pt x="2108177" y="932492"/>
                  <a:pt x="2033107" y="932492"/>
                </a:cubicBezTo>
                <a:close/>
                <a:moveTo>
                  <a:pt x="9329271" y="920100"/>
                </a:moveTo>
                <a:cubicBezTo>
                  <a:pt x="9216847" y="920100"/>
                  <a:pt x="9167332" y="1008887"/>
                  <a:pt x="9108901" y="1086575"/>
                </a:cubicBezTo>
                <a:lnTo>
                  <a:pt x="9064042" y="1135794"/>
                </a:lnTo>
                <a:lnTo>
                  <a:pt x="9084483" y="1118468"/>
                </a:lnTo>
                <a:cubicBezTo>
                  <a:pt x="9151767" y="1051201"/>
                  <a:pt x="9200478" y="961512"/>
                  <a:pt x="9328791" y="961512"/>
                </a:cubicBezTo>
                <a:cubicBezTo>
                  <a:pt x="9457154" y="961512"/>
                  <a:pt x="9505478" y="1051139"/>
                  <a:pt x="9572621" y="1118360"/>
                </a:cubicBezTo>
                <a:lnTo>
                  <a:pt x="9596121" y="1138288"/>
                </a:lnTo>
                <a:lnTo>
                  <a:pt x="9549123" y="1086528"/>
                </a:lnTo>
                <a:cubicBezTo>
                  <a:pt x="9490956" y="1008861"/>
                  <a:pt x="9441695" y="920100"/>
                  <a:pt x="9329271" y="920100"/>
                </a:cubicBezTo>
                <a:close/>
                <a:moveTo>
                  <a:pt x="5274824" y="920100"/>
                </a:moveTo>
                <a:cubicBezTo>
                  <a:pt x="5162400" y="920100"/>
                  <a:pt x="5112885" y="1008887"/>
                  <a:pt x="5054454" y="1086575"/>
                </a:cubicBezTo>
                <a:lnTo>
                  <a:pt x="5009596" y="1135793"/>
                </a:lnTo>
                <a:lnTo>
                  <a:pt x="5030035" y="1118468"/>
                </a:lnTo>
                <a:cubicBezTo>
                  <a:pt x="5097320" y="1051201"/>
                  <a:pt x="5146031" y="961512"/>
                  <a:pt x="5274343" y="961512"/>
                </a:cubicBezTo>
                <a:cubicBezTo>
                  <a:pt x="5402707" y="961512"/>
                  <a:pt x="5451031" y="1051139"/>
                  <a:pt x="5518174" y="1118360"/>
                </a:cubicBezTo>
                <a:lnTo>
                  <a:pt x="5541673" y="1138287"/>
                </a:lnTo>
                <a:lnTo>
                  <a:pt x="5494676" y="1086528"/>
                </a:lnTo>
                <a:cubicBezTo>
                  <a:pt x="5436509" y="1008861"/>
                  <a:pt x="5387248" y="920100"/>
                  <a:pt x="5274824" y="920100"/>
                </a:cubicBezTo>
                <a:close/>
                <a:moveTo>
                  <a:pt x="1220376" y="920100"/>
                </a:moveTo>
                <a:cubicBezTo>
                  <a:pt x="1107952" y="920100"/>
                  <a:pt x="1058438" y="1008887"/>
                  <a:pt x="1000007" y="1086575"/>
                </a:cubicBezTo>
                <a:lnTo>
                  <a:pt x="955150" y="1135791"/>
                </a:lnTo>
                <a:lnTo>
                  <a:pt x="975588" y="1118468"/>
                </a:lnTo>
                <a:cubicBezTo>
                  <a:pt x="1042872" y="1051201"/>
                  <a:pt x="1091583" y="961512"/>
                  <a:pt x="1219896" y="961512"/>
                </a:cubicBezTo>
                <a:cubicBezTo>
                  <a:pt x="1348259" y="961512"/>
                  <a:pt x="1396583" y="1051139"/>
                  <a:pt x="1463726" y="1118360"/>
                </a:cubicBezTo>
                <a:lnTo>
                  <a:pt x="1487228" y="1138290"/>
                </a:lnTo>
                <a:lnTo>
                  <a:pt x="1440228" y="1086528"/>
                </a:lnTo>
                <a:cubicBezTo>
                  <a:pt x="1382062" y="1008861"/>
                  <a:pt x="1332800" y="920100"/>
                  <a:pt x="1220376" y="920100"/>
                </a:cubicBezTo>
                <a:close/>
                <a:moveTo>
                  <a:pt x="11768823" y="919860"/>
                </a:moveTo>
                <a:cubicBezTo>
                  <a:pt x="11656218" y="919860"/>
                  <a:pt x="11606701" y="1008647"/>
                  <a:pt x="11548288" y="1086335"/>
                </a:cubicBezTo>
                <a:lnTo>
                  <a:pt x="11500851" y="1138397"/>
                </a:lnTo>
                <a:lnTo>
                  <a:pt x="11524810" y="1118090"/>
                </a:lnTo>
                <a:cubicBezTo>
                  <a:pt x="11592020" y="1050839"/>
                  <a:pt x="11640419" y="961162"/>
                  <a:pt x="11768982" y="961113"/>
                </a:cubicBezTo>
                <a:cubicBezTo>
                  <a:pt x="11897545" y="961063"/>
                  <a:pt x="11945756" y="1050734"/>
                  <a:pt x="12012826" y="1117994"/>
                </a:cubicBezTo>
                <a:lnTo>
                  <a:pt x="12035747" y="1137458"/>
                </a:lnTo>
                <a:lnTo>
                  <a:pt x="11989167" y="1086288"/>
                </a:lnTo>
                <a:cubicBezTo>
                  <a:pt x="11930842" y="1008621"/>
                  <a:pt x="11881427" y="919860"/>
                  <a:pt x="11768823" y="919860"/>
                </a:cubicBezTo>
                <a:close/>
                <a:moveTo>
                  <a:pt x="7714375" y="919860"/>
                </a:moveTo>
                <a:cubicBezTo>
                  <a:pt x="7601771" y="919860"/>
                  <a:pt x="7552253" y="1008647"/>
                  <a:pt x="7493840" y="1086335"/>
                </a:cubicBezTo>
                <a:lnTo>
                  <a:pt x="7446401" y="1138400"/>
                </a:lnTo>
                <a:lnTo>
                  <a:pt x="7470363" y="1118090"/>
                </a:lnTo>
                <a:cubicBezTo>
                  <a:pt x="7537573" y="1050839"/>
                  <a:pt x="7585972" y="961162"/>
                  <a:pt x="7714534" y="961113"/>
                </a:cubicBezTo>
                <a:cubicBezTo>
                  <a:pt x="7849526" y="961060"/>
                  <a:pt x="7895929" y="1059925"/>
                  <a:pt x="7968593" y="1127900"/>
                </a:cubicBezTo>
                <a:lnTo>
                  <a:pt x="7969206" y="1128384"/>
                </a:lnTo>
                <a:lnTo>
                  <a:pt x="7938377" y="1091127"/>
                </a:lnTo>
                <a:cubicBezTo>
                  <a:pt x="7878427" y="1012358"/>
                  <a:pt x="7829325" y="919860"/>
                  <a:pt x="7714375" y="919860"/>
                </a:cubicBezTo>
                <a:close/>
                <a:moveTo>
                  <a:pt x="3659928" y="919860"/>
                </a:moveTo>
                <a:cubicBezTo>
                  <a:pt x="3547324" y="919860"/>
                  <a:pt x="3497807" y="1008647"/>
                  <a:pt x="3439394" y="1086335"/>
                </a:cubicBezTo>
                <a:lnTo>
                  <a:pt x="3391958" y="1138396"/>
                </a:lnTo>
                <a:lnTo>
                  <a:pt x="3415916" y="1118090"/>
                </a:lnTo>
                <a:cubicBezTo>
                  <a:pt x="3483126" y="1050839"/>
                  <a:pt x="3531525" y="961162"/>
                  <a:pt x="3660088" y="961113"/>
                </a:cubicBezTo>
                <a:cubicBezTo>
                  <a:pt x="3795079" y="961060"/>
                  <a:pt x="3841482" y="1059925"/>
                  <a:pt x="3914146" y="1127900"/>
                </a:cubicBezTo>
                <a:lnTo>
                  <a:pt x="3914758" y="1128383"/>
                </a:lnTo>
                <a:lnTo>
                  <a:pt x="3883930" y="1091127"/>
                </a:lnTo>
                <a:cubicBezTo>
                  <a:pt x="3823980" y="1012358"/>
                  <a:pt x="3774878" y="919860"/>
                  <a:pt x="3659928" y="919860"/>
                </a:cubicBezTo>
                <a:close/>
                <a:moveTo>
                  <a:pt x="10956130" y="916003"/>
                </a:moveTo>
                <a:cubicBezTo>
                  <a:pt x="10806232" y="916003"/>
                  <a:pt x="10767678" y="1075555"/>
                  <a:pt x="10670888" y="1155331"/>
                </a:cubicBezTo>
                <a:lnTo>
                  <a:pt x="10644133" y="1171241"/>
                </a:lnTo>
                <a:lnTo>
                  <a:pt x="10668292" y="1162431"/>
                </a:lnTo>
                <a:cubicBezTo>
                  <a:pt x="10763092" y="1114557"/>
                  <a:pt x="10801736" y="1018802"/>
                  <a:pt x="10956132" y="1018742"/>
                </a:cubicBezTo>
                <a:cubicBezTo>
                  <a:pt x="11110108" y="1018742"/>
                  <a:pt x="11148062" y="1114438"/>
                  <a:pt x="11242341" y="1162286"/>
                </a:cubicBezTo>
                <a:lnTo>
                  <a:pt x="11266757" y="1171227"/>
                </a:lnTo>
                <a:lnTo>
                  <a:pt x="11239922" y="1155197"/>
                </a:lnTo>
                <a:cubicBezTo>
                  <a:pt x="11143729" y="1075465"/>
                  <a:pt x="11106030" y="916003"/>
                  <a:pt x="10956130" y="916003"/>
                </a:cubicBezTo>
                <a:close/>
                <a:moveTo>
                  <a:pt x="6901683" y="916003"/>
                </a:moveTo>
                <a:cubicBezTo>
                  <a:pt x="6751785" y="916003"/>
                  <a:pt x="6713230" y="1075555"/>
                  <a:pt x="6616441" y="1155331"/>
                </a:cubicBezTo>
                <a:lnTo>
                  <a:pt x="6589686" y="1171241"/>
                </a:lnTo>
                <a:lnTo>
                  <a:pt x="6613845" y="1162431"/>
                </a:lnTo>
                <a:cubicBezTo>
                  <a:pt x="6708645" y="1114557"/>
                  <a:pt x="6747289" y="1018802"/>
                  <a:pt x="6901684" y="1018742"/>
                </a:cubicBezTo>
                <a:cubicBezTo>
                  <a:pt x="7055660" y="1018742"/>
                  <a:pt x="7093615" y="1114438"/>
                  <a:pt x="7187893" y="1162286"/>
                </a:cubicBezTo>
                <a:lnTo>
                  <a:pt x="7212310" y="1171227"/>
                </a:lnTo>
                <a:lnTo>
                  <a:pt x="7185475" y="1155197"/>
                </a:lnTo>
                <a:cubicBezTo>
                  <a:pt x="7089281" y="1075465"/>
                  <a:pt x="7051582" y="916003"/>
                  <a:pt x="6901683" y="916003"/>
                </a:cubicBezTo>
                <a:close/>
                <a:moveTo>
                  <a:pt x="2847236" y="916003"/>
                </a:moveTo>
                <a:cubicBezTo>
                  <a:pt x="2697337" y="916003"/>
                  <a:pt x="2658783" y="1075555"/>
                  <a:pt x="2561993" y="1155331"/>
                </a:cubicBezTo>
                <a:lnTo>
                  <a:pt x="2535239" y="1171241"/>
                </a:lnTo>
                <a:lnTo>
                  <a:pt x="2559397" y="1162431"/>
                </a:lnTo>
                <a:cubicBezTo>
                  <a:pt x="2654197" y="1114557"/>
                  <a:pt x="2692841" y="1018802"/>
                  <a:pt x="2847236" y="1018742"/>
                </a:cubicBezTo>
                <a:cubicBezTo>
                  <a:pt x="3001212" y="1018742"/>
                  <a:pt x="3039167" y="1114438"/>
                  <a:pt x="3133445" y="1162286"/>
                </a:cubicBezTo>
                <a:lnTo>
                  <a:pt x="3157863" y="1171227"/>
                </a:lnTo>
                <a:lnTo>
                  <a:pt x="3131027" y="1155197"/>
                </a:lnTo>
                <a:cubicBezTo>
                  <a:pt x="3034833" y="1075465"/>
                  <a:pt x="2997134" y="916003"/>
                  <a:pt x="2847236" y="916003"/>
                </a:cubicBezTo>
                <a:close/>
                <a:moveTo>
                  <a:pt x="10142001" y="896916"/>
                </a:moveTo>
                <a:cubicBezTo>
                  <a:pt x="10054385" y="896916"/>
                  <a:pt x="10005010" y="955064"/>
                  <a:pt x="9959939" y="1020481"/>
                </a:cubicBezTo>
                <a:lnTo>
                  <a:pt x="9916856" y="1081519"/>
                </a:lnTo>
                <a:lnTo>
                  <a:pt x="9936230" y="1057007"/>
                </a:lnTo>
                <a:cubicBezTo>
                  <a:pt x="9987286" y="989953"/>
                  <a:pt x="10039151" y="922898"/>
                  <a:pt x="10142001" y="922898"/>
                </a:cubicBezTo>
                <a:cubicBezTo>
                  <a:pt x="10244852" y="922898"/>
                  <a:pt x="10296497" y="989953"/>
                  <a:pt x="10347443" y="1056997"/>
                </a:cubicBezTo>
                <a:lnTo>
                  <a:pt x="10355315" y="1066969"/>
                </a:lnTo>
                <a:lnTo>
                  <a:pt x="10304322" y="993039"/>
                </a:lnTo>
                <a:cubicBezTo>
                  <a:pt x="10264072" y="939637"/>
                  <a:pt x="10217101" y="896916"/>
                  <a:pt x="10142001" y="896916"/>
                </a:cubicBezTo>
                <a:close/>
                <a:moveTo>
                  <a:pt x="6087554" y="896916"/>
                </a:moveTo>
                <a:cubicBezTo>
                  <a:pt x="5999939" y="896916"/>
                  <a:pt x="5950563" y="955064"/>
                  <a:pt x="5905492" y="1020481"/>
                </a:cubicBezTo>
                <a:lnTo>
                  <a:pt x="5862411" y="1081516"/>
                </a:lnTo>
                <a:lnTo>
                  <a:pt x="5881783" y="1057007"/>
                </a:lnTo>
                <a:cubicBezTo>
                  <a:pt x="5932839" y="989953"/>
                  <a:pt x="5984704" y="922898"/>
                  <a:pt x="6087554" y="922898"/>
                </a:cubicBezTo>
                <a:cubicBezTo>
                  <a:pt x="6190405" y="922898"/>
                  <a:pt x="6242050" y="989953"/>
                  <a:pt x="6292995" y="1056997"/>
                </a:cubicBezTo>
                <a:lnTo>
                  <a:pt x="6300865" y="1066966"/>
                </a:lnTo>
                <a:lnTo>
                  <a:pt x="6249874" y="993039"/>
                </a:lnTo>
                <a:cubicBezTo>
                  <a:pt x="6209624" y="939637"/>
                  <a:pt x="6162653" y="896916"/>
                  <a:pt x="6087554" y="896916"/>
                </a:cubicBezTo>
                <a:close/>
                <a:moveTo>
                  <a:pt x="2033107" y="896916"/>
                </a:moveTo>
                <a:cubicBezTo>
                  <a:pt x="1945492" y="896916"/>
                  <a:pt x="1896116" y="955064"/>
                  <a:pt x="1851045" y="1020481"/>
                </a:cubicBezTo>
                <a:lnTo>
                  <a:pt x="1807962" y="1081518"/>
                </a:lnTo>
                <a:lnTo>
                  <a:pt x="1827336" y="1057007"/>
                </a:lnTo>
                <a:cubicBezTo>
                  <a:pt x="1878392" y="989953"/>
                  <a:pt x="1930257" y="922898"/>
                  <a:pt x="2033107" y="922898"/>
                </a:cubicBezTo>
                <a:cubicBezTo>
                  <a:pt x="2135958" y="922898"/>
                  <a:pt x="2187604" y="989953"/>
                  <a:pt x="2238549" y="1056997"/>
                </a:cubicBezTo>
                <a:lnTo>
                  <a:pt x="2246415" y="1066961"/>
                </a:lnTo>
                <a:lnTo>
                  <a:pt x="2195428" y="993039"/>
                </a:lnTo>
                <a:cubicBezTo>
                  <a:pt x="2155177" y="939637"/>
                  <a:pt x="2108206" y="896916"/>
                  <a:pt x="2033107" y="896916"/>
                </a:cubicBezTo>
                <a:close/>
                <a:moveTo>
                  <a:pt x="9329271" y="869095"/>
                </a:moveTo>
                <a:cubicBezTo>
                  <a:pt x="9242179" y="869095"/>
                  <a:pt x="9192900" y="932568"/>
                  <a:pt x="9147757" y="1003976"/>
                </a:cubicBezTo>
                <a:lnTo>
                  <a:pt x="9083139" y="1103618"/>
                </a:lnTo>
                <a:lnTo>
                  <a:pt x="9084357" y="1102355"/>
                </a:lnTo>
                <a:cubicBezTo>
                  <a:pt x="9151543" y="1020168"/>
                  <a:pt x="9200178" y="910586"/>
                  <a:pt x="9328791" y="910586"/>
                </a:cubicBezTo>
                <a:cubicBezTo>
                  <a:pt x="9457404" y="910586"/>
                  <a:pt x="9505822" y="1020137"/>
                  <a:pt x="9572921" y="1102300"/>
                </a:cubicBezTo>
                <a:lnTo>
                  <a:pt x="9577464" y="1107013"/>
                </a:lnTo>
                <a:lnTo>
                  <a:pt x="9510730" y="1003943"/>
                </a:lnTo>
                <a:cubicBezTo>
                  <a:pt x="9465642" y="932553"/>
                  <a:pt x="9416362" y="869095"/>
                  <a:pt x="9329271" y="869095"/>
                </a:cubicBezTo>
                <a:close/>
                <a:moveTo>
                  <a:pt x="5274824" y="869095"/>
                </a:moveTo>
                <a:cubicBezTo>
                  <a:pt x="5187732" y="869095"/>
                  <a:pt x="5138453" y="932568"/>
                  <a:pt x="5093310" y="1003976"/>
                </a:cubicBezTo>
                <a:lnTo>
                  <a:pt x="5028693" y="1103617"/>
                </a:lnTo>
                <a:lnTo>
                  <a:pt x="5029910" y="1102355"/>
                </a:lnTo>
                <a:cubicBezTo>
                  <a:pt x="5097096" y="1020168"/>
                  <a:pt x="5145731" y="910586"/>
                  <a:pt x="5274343" y="910586"/>
                </a:cubicBezTo>
                <a:cubicBezTo>
                  <a:pt x="5402957" y="910586"/>
                  <a:pt x="5451374" y="1020137"/>
                  <a:pt x="5518474" y="1102300"/>
                </a:cubicBezTo>
                <a:lnTo>
                  <a:pt x="5523017" y="1107013"/>
                </a:lnTo>
                <a:lnTo>
                  <a:pt x="5456283" y="1003943"/>
                </a:lnTo>
                <a:cubicBezTo>
                  <a:pt x="5411195" y="932553"/>
                  <a:pt x="5361915" y="869095"/>
                  <a:pt x="5274824" y="869095"/>
                </a:cubicBezTo>
                <a:close/>
                <a:moveTo>
                  <a:pt x="1220376" y="869095"/>
                </a:moveTo>
                <a:cubicBezTo>
                  <a:pt x="1133285" y="869095"/>
                  <a:pt x="1084006" y="932568"/>
                  <a:pt x="1038863" y="1003976"/>
                </a:cubicBezTo>
                <a:lnTo>
                  <a:pt x="974246" y="1103616"/>
                </a:lnTo>
                <a:lnTo>
                  <a:pt x="975461" y="1102355"/>
                </a:lnTo>
                <a:cubicBezTo>
                  <a:pt x="1042647" y="1020168"/>
                  <a:pt x="1091283" y="910586"/>
                  <a:pt x="1219896" y="910586"/>
                </a:cubicBezTo>
                <a:cubicBezTo>
                  <a:pt x="1348510" y="910586"/>
                  <a:pt x="1396927" y="1020137"/>
                  <a:pt x="1464027" y="1102300"/>
                </a:cubicBezTo>
                <a:lnTo>
                  <a:pt x="1468570" y="1107013"/>
                </a:lnTo>
                <a:lnTo>
                  <a:pt x="1401836" y="1003943"/>
                </a:lnTo>
                <a:cubicBezTo>
                  <a:pt x="1356747" y="932553"/>
                  <a:pt x="1307468" y="869095"/>
                  <a:pt x="1220376" y="869095"/>
                </a:cubicBezTo>
                <a:close/>
                <a:moveTo>
                  <a:pt x="11768742" y="868856"/>
                </a:moveTo>
                <a:cubicBezTo>
                  <a:pt x="11681267" y="868856"/>
                  <a:pt x="11631954" y="932329"/>
                  <a:pt x="11586884" y="1003736"/>
                </a:cubicBezTo>
                <a:lnTo>
                  <a:pt x="11521194" y="1105256"/>
                </a:lnTo>
                <a:lnTo>
                  <a:pt x="11524556" y="1101770"/>
                </a:lnTo>
                <a:cubicBezTo>
                  <a:pt x="11591756" y="1019560"/>
                  <a:pt x="11640429" y="909946"/>
                  <a:pt x="11769143" y="909946"/>
                </a:cubicBezTo>
                <a:cubicBezTo>
                  <a:pt x="11897855" y="909946"/>
                  <a:pt x="11946279" y="1019653"/>
                  <a:pt x="12013291" y="1101934"/>
                </a:cubicBezTo>
                <a:lnTo>
                  <a:pt x="12015656" y="1104394"/>
                </a:lnTo>
                <a:lnTo>
                  <a:pt x="11950536" y="1003704"/>
                </a:lnTo>
                <a:cubicBezTo>
                  <a:pt x="11905500" y="932314"/>
                  <a:pt x="11856219" y="868856"/>
                  <a:pt x="11768742" y="868856"/>
                </a:cubicBezTo>
                <a:close/>
                <a:moveTo>
                  <a:pt x="7714294" y="868856"/>
                </a:moveTo>
                <a:cubicBezTo>
                  <a:pt x="7626819" y="868856"/>
                  <a:pt x="7577507" y="932329"/>
                  <a:pt x="7532436" y="1003736"/>
                </a:cubicBezTo>
                <a:lnTo>
                  <a:pt x="7466748" y="1105255"/>
                </a:lnTo>
                <a:lnTo>
                  <a:pt x="7470108" y="1101770"/>
                </a:lnTo>
                <a:cubicBezTo>
                  <a:pt x="7537308" y="1019560"/>
                  <a:pt x="7585981" y="909946"/>
                  <a:pt x="7714695" y="909946"/>
                </a:cubicBezTo>
                <a:cubicBezTo>
                  <a:pt x="7804794" y="909946"/>
                  <a:pt x="7855551" y="963703"/>
                  <a:pt x="7900882" y="1024179"/>
                </a:cubicBezTo>
                <a:lnTo>
                  <a:pt x="7949407" y="1088157"/>
                </a:lnTo>
                <a:lnTo>
                  <a:pt x="7887587" y="990425"/>
                </a:lnTo>
                <a:cubicBezTo>
                  <a:pt x="7844743" y="924629"/>
                  <a:pt x="7796303" y="868856"/>
                  <a:pt x="7714294" y="868856"/>
                </a:cubicBezTo>
                <a:close/>
                <a:moveTo>
                  <a:pt x="3659848" y="868856"/>
                </a:moveTo>
                <a:cubicBezTo>
                  <a:pt x="3572372" y="868856"/>
                  <a:pt x="3523060" y="932329"/>
                  <a:pt x="3477989" y="1003736"/>
                </a:cubicBezTo>
                <a:lnTo>
                  <a:pt x="3412301" y="1105255"/>
                </a:lnTo>
                <a:lnTo>
                  <a:pt x="3415661" y="1101770"/>
                </a:lnTo>
                <a:cubicBezTo>
                  <a:pt x="3482861" y="1019560"/>
                  <a:pt x="3531535" y="909946"/>
                  <a:pt x="3660248" y="909946"/>
                </a:cubicBezTo>
                <a:cubicBezTo>
                  <a:pt x="3750347" y="909946"/>
                  <a:pt x="3801104" y="963703"/>
                  <a:pt x="3846435" y="1024179"/>
                </a:cubicBezTo>
                <a:lnTo>
                  <a:pt x="3894962" y="1088160"/>
                </a:lnTo>
                <a:lnTo>
                  <a:pt x="3833140" y="990425"/>
                </a:lnTo>
                <a:cubicBezTo>
                  <a:pt x="3790297" y="924629"/>
                  <a:pt x="3741857" y="868856"/>
                  <a:pt x="3659848" y="868856"/>
                </a:cubicBezTo>
                <a:close/>
                <a:moveTo>
                  <a:pt x="10142001" y="860940"/>
                </a:moveTo>
                <a:cubicBezTo>
                  <a:pt x="10054525" y="860940"/>
                  <a:pt x="10005167" y="925974"/>
                  <a:pt x="9960072" y="999137"/>
                </a:cubicBezTo>
                <a:lnTo>
                  <a:pt x="9933335" y="1043372"/>
                </a:lnTo>
                <a:lnTo>
                  <a:pt x="9936230" y="1039219"/>
                </a:lnTo>
                <a:cubicBezTo>
                  <a:pt x="9987246" y="963271"/>
                  <a:pt x="10039071" y="887322"/>
                  <a:pt x="10142001" y="887322"/>
                </a:cubicBezTo>
                <a:cubicBezTo>
                  <a:pt x="10244932" y="887322"/>
                  <a:pt x="10296538" y="963271"/>
                  <a:pt x="10347443" y="1039219"/>
                </a:cubicBezTo>
                <a:lnTo>
                  <a:pt x="10351441" y="1044960"/>
                </a:lnTo>
                <a:lnTo>
                  <a:pt x="10323776" y="999137"/>
                </a:lnTo>
                <a:cubicBezTo>
                  <a:pt x="10278744" y="925974"/>
                  <a:pt x="10229477" y="860940"/>
                  <a:pt x="10142001" y="860940"/>
                </a:cubicBezTo>
                <a:close/>
                <a:moveTo>
                  <a:pt x="6087554" y="860940"/>
                </a:moveTo>
                <a:cubicBezTo>
                  <a:pt x="6000079" y="860940"/>
                  <a:pt x="5950721" y="925974"/>
                  <a:pt x="5905625" y="999137"/>
                </a:cubicBezTo>
                <a:lnTo>
                  <a:pt x="5878887" y="1043373"/>
                </a:lnTo>
                <a:lnTo>
                  <a:pt x="5881783" y="1039219"/>
                </a:lnTo>
                <a:cubicBezTo>
                  <a:pt x="5932799" y="963271"/>
                  <a:pt x="5984624" y="887322"/>
                  <a:pt x="6087554" y="887322"/>
                </a:cubicBezTo>
                <a:cubicBezTo>
                  <a:pt x="6190485" y="887322"/>
                  <a:pt x="6242090" y="963271"/>
                  <a:pt x="6292996" y="1039219"/>
                </a:cubicBezTo>
                <a:lnTo>
                  <a:pt x="6296992" y="1044959"/>
                </a:lnTo>
                <a:lnTo>
                  <a:pt x="6269329" y="999137"/>
                </a:lnTo>
                <a:cubicBezTo>
                  <a:pt x="6224297" y="925974"/>
                  <a:pt x="6175030" y="860940"/>
                  <a:pt x="6087554" y="860940"/>
                </a:cubicBezTo>
                <a:close/>
                <a:moveTo>
                  <a:pt x="2033108" y="860940"/>
                </a:moveTo>
                <a:cubicBezTo>
                  <a:pt x="1945632" y="860940"/>
                  <a:pt x="1896273" y="925974"/>
                  <a:pt x="1851178" y="999137"/>
                </a:cubicBezTo>
                <a:lnTo>
                  <a:pt x="1824437" y="1043377"/>
                </a:lnTo>
                <a:lnTo>
                  <a:pt x="1827336" y="1039219"/>
                </a:lnTo>
                <a:cubicBezTo>
                  <a:pt x="1878352" y="963271"/>
                  <a:pt x="1930177" y="887322"/>
                  <a:pt x="2033107" y="887322"/>
                </a:cubicBezTo>
                <a:cubicBezTo>
                  <a:pt x="2136038" y="887322"/>
                  <a:pt x="2187644" y="963271"/>
                  <a:pt x="2238549" y="1039219"/>
                </a:cubicBezTo>
                <a:lnTo>
                  <a:pt x="2242546" y="1044960"/>
                </a:lnTo>
                <a:lnTo>
                  <a:pt x="2214882" y="999137"/>
                </a:lnTo>
                <a:cubicBezTo>
                  <a:pt x="2169849" y="925974"/>
                  <a:pt x="2120584" y="860940"/>
                  <a:pt x="2033108" y="860940"/>
                </a:cubicBezTo>
                <a:close/>
                <a:moveTo>
                  <a:pt x="10142001" y="825044"/>
                </a:moveTo>
                <a:cubicBezTo>
                  <a:pt x="10054666" y="825044"/>
                  <a:pt x="10005417" y="896964"/>
                  <a:pt x="9960360" y="977874"/>
                </a:cubicBezTo>
                <a:lnTo>
                  <a:pt x="9941537" y="1012327"/>
                </a:lnTo>
                <a:lnTo>
                  <a:pt x="9975205" y="958851"/>
                </a:lnTo>
                <a:cubicBezTo>
                  <a:pt x="10016214" y="899126"/>
                  <a:pt x="10064773" y="851346"/>
                  <a:pt x="10142001" y="851346"/>
                </a:cubicBezTo>
                <a:cubicBezTo>
                  <a:pt x="10219229" y="851346"/>
                  <a:pt x="10267598" y="899126"/>
                  <a:pt x="10308440" y="958851"/>
                </a:cubicBezTo>
                <a:lnTo>
                  <a:pt x="10345527" y="1017985"/>
                </a:lnTo>
                <a:lnTo>
                  <a:pt x="10323618" y="977874"/>
                </a:lnTo>
                <a:cubicBezTo>
                  <a:pt x="10278571" y="896964"/>
                  <a:pt x="10229337" y="825044"/>
                  <a:pt x="10142001" y="825044"/>
                </a:cubicBezTo>
                <a:close/>
                <a:moveTo>
                  <a:pt x="6087554" y="825044"/>
                </a:moveTo>
                <a:cubicBezTo>
                  <a:pt x="6000219" y="825044"/>
                  <a:pt x="5950970" y="896964"/>
                  <a:pt x="5905913" y="977874"/>
                </a:cubicBezTo>
                <a:lnTo>
                  <a:pt x="5887092" y="1012323"/>
                </a:lnTo>
                <a:lnTo>
                  <a:pt x="5920758" y="958851"/>
                </a:lnTo>
                <a:cubicBezTo>
                  <a:pt x="5961767" y="899126"/>
                  <a:pt x="6010327" y="851346"/>
                  <a:pt x="6087554" y="851346"/>
                </a:cubicBezTo>
                <a:cubicBezTo>
                  <a:pt x="6164782" y="851346"/>
                  <a:pt x="6213151" y="899126"/>
                  <a:pt x="6253992" y="958851"/>
                </a:cubicBezTo>
                <a:lnTo>
                  <a:pt x="6291078" y="1017983"/>
                </a:lnTo>
                <a:lnTo>
                  <a:pt x="6269170" y="977874"/>
                </a:lnTo>
                <a:cubicBezTo>
                  <a:pt x="6224124" y="896964"/>
                  <a:pt x="6174890" y="825044"/>
                  <a:pt x="6087554" y="825044"/>
                </a:cubicBezTo>
                <a:close/>
                <a:moveTo>
                  <a:pt x="2033108" y="825044"/>
                </a:moveTo>
                <a:cubicBezTo>
                  <a:pt x="1945772" y="825044"/>
                  <a:pt x="1896523" y="896964"/>
                  <a:pt x="1851466" y="977874"/>
                </a:cubicBezTo>
                <a:lnTo>
                  <a:pt x="1832648" y="1012319"/>
                </a:lnTo>
                <a:lnTo>
                  <a:pt x="1866311" y="958851"/>
                </a:lnTo>
                <a:cubicBezTo>
                  <a:pt x="1907320" y="899126"/>
                  <a:pt x="1955880" y="851346"/>
                  <a:pt x="2033108" y="851346"/>
                </a:cubicBezTo>
                <a:cubicBezTo>
                  <a:pt x="2110335" y="851346"/>
                  <a:pt x="2158704" y="899126"/>
                  <a:pt x="2199545" y="958851"/>
                </a:cubicBezTo>
                <a:lnTo>
                  <a:pt x="2236637" y="1017991"/>
                </a:lnTo>
                <a:lnTo>
                  <a:pt x="2214724" y="977874"/>
                </a:lnTo>
                <a:cubicBezTo>
                  <a:pt x="2169677" y="896964"/>
                  <a:pt x="2120444" y="825044"/>
                  <a:pt x="2033108" y="825044"/>
                </a:cubicBezTo>
                <a:close/>
                <a:moveTo>
                  <a:pt x="9329271" y="818169"/>
                </a:moveTo>
                <a:cubicBezTo>
                  <a:pt x="9220538" y="818169"/>
                  <a:pt x="9170957" y="932600"/>
                  <a:pt x="9114524" y="1036304"/>
                </a:cubicBezTo>
                <a:lnTo>
                  <a:pt x="9094280" y="1070762"/>
                </a:lnTo>
                <a:lnTo>
                  <a:pt x="9123280" y="1025339"/>
                </a:lnTo>
                <a:cubicBezTo>
                  <a:pt x="9174236" y="942445"/>
                  <a:pt x="9225941" y="859541"/>
                  <a:pt x="9328871" y="859501"/>
                </a:cubicBezTo>
                <a:cubicBezTo>
                  <a:pt x="9457534" y="859452"/>
                  <a:pt x="9506220" y="988970"/>
                  <a:pt x="9573338" y="1086116"/>
                </a:cubicBezTo>
                <a:lnTo>
                  <a:pt x="9573401" y="1086193"/>
                </a:lnTo>
                <a:lnTo>
                  <a:pt x="9544107" y="1036259"/>
                </a:lnTo>
                <a:cubicBezTo>
                  <a:pt x="9487727" y="932577"/>
                  <a:pt x="9438003" y="818169"/>
                  <a:pt x="9329271" y="818169"/>
                </a:cubicBezTo>
                <a:close/>
                <a:moveTo>
                  <a:pt x="5274824" y="818169"/>
                </a:moveTo>
                <a:cubicBezTo>
                  <a:pt x="5166091" y="818169"/>
                  <a:pt x="5116510" y="932600"/>
                  <a:pt x="5060077" y="1036304"/>
                </a:cubicBezTo>
                <a:lnTo>
                  <a:pt x="5039837" y="1070755"/>
                </a:lnTo>
                <a:lnTo>
                  <a:pt x="5068833" y="1025339"/>
                </a:lnTo>
                <a:cubicBezTo>
                  <a:pt x="5119788" y="942445"/>
                  <a:pt x="5171493" y="859541"/>
                  <a:pt x="5274423" y="859501"/>
                </a:cubicBezTo>
                <a:cubicBezTo>
                  <a:pt x="5403087" y="859452"/>
                  <a:pt x="5451773" y="988970"/>
                  <a:pt x="5518892" y="1086116"/>
                </a:cubicBezTo>
                <a:lnTo>
                  <a:pt x="5518955" y="1086194"/>
                </a:lnTo>
                <a:lnTo>
                  <a:pt x="5489661" y="1036259"/>
                </a:lnTo>
                <a:cubicBezTo>
                  <a:pt x="5433281" y="932577"/>
                  <a:pt x="5383557" y="818169"/>
                  <a:pt x="5274824" y="818169"/>
                </a:cubicBezTo>
                <a:close/>
                <a:moveTo>
                  <a:pt x="1220376" y="818169"/>
                </a:moveTo>
                <a:cubicBezTo>
                  <a:pt x="1111644" y="818169"/>
                  <a:pt x="1062064" y="932600"/>
                  <a:pt x="1005630" y="1036304"/>
                </a:cubicBezTo>
                <a:lnTo>
                  <a:pt x="985392" y="1070752"/>
                </a:lnTo>
                <a:lnTo>
                  <a:pt x="1014386" y="1025339"/>
                </a:lnTo>
                <a:cubicBezTo>
                  <a:pt x="1065341" y="942445"/>
                  <a:pt x="1117046" y="859541"/>
                  <a:pt x="1219976" y="859501"/>
                </a:cubicBezTo>
                <a:cubicBezTo>
                  <a:pt x="1348639" y="859452"/>
                  <a:pt x="1397325" y="988970"/>
                  <a:pt x="1464444" y="1086116"/>
                </a:cubicBezTo>
                <a:lnTo>
                  <a:pt x="1464508" y="1086194"/>
                </a:lnTo>
                <a:lnTo>
                  <a:pt x="1435213" y="1036259"/>
                </a:lnTo>
                <a:cubicBezTo>
                  <a:pt x="1378833" y="932577"/>
                  <a:pt x="1329109" y="818169"/>
                  <a:pt x="1220376" y="818169"/>
                </a:cubicBezTo>
                <a:close/>
                <a:moveTo>
                  <a:pt x="11768742" y="818009"/>
                </a:moveTo>
                <a:cubicBezTo>
                  <a:pt x="11659747" y="818009"/>
                  <a:pt x="11610048" y="932416"/>
                  <a:pt x="11553626" y="1036111"/>
                </a:cubicBezTo>
                <a:lnTo>
                  <a:pt x="11526153" y="1082903"/>
                </a:lnTo>
                <a:lnTo>
                  <a:pt x="11563051" y="1025110"/>
                </a:lnTo>
                <a:cubicBezTo>
                  <a:pt x="11614007" y="942226"/>
                  <a:pt x="11665732" y="859342"/>
                  <a:pt x="11768742" y="859342"/>
                </a:cubicBezTo>
                <a:cubicBezTo>
                  <a:pt x="11871753" y="859342"/>
                  <a:pt x="11923438" y="942206"/>
                  <a:pt x="11974354" y="1025069"/>
                </a:cubicBezTo>
                <a:lnTo>
                  <a:pt x="12012685" y="1085137"/>
                </a:lnTo>
                <a:lnTo>
                  <a:pt x="11983898" y="1036098"/>
                </a:lnTo>
                <a:cubicBezTo>
                  <a:pt x="11927485" y="932416"/>
                  <a:pt x="11877738" y="818009"/>
                  <a:pt x="11768742" y="818009"/>
                </a:cubicBezTo>
                <a:close/>
                <a:moveTo>
                  <a:pt x="7714294" y="818009"/>
                </a:moveTo>
                <a:cubicBezTo>
                  <a:pt x="7605299" y="818009"/>
                  <a:pt x="7555600" y="932416"/>
                  <a:pt x="7499178" y="1036111"/>
                </a:cubicBezTo>
                <a:lnTo>
                  <a:pt x="7471699" y="1082913"/>
                </a:lnTo>
                <a:lnTo>
                  <a:pt x="7508604" y="1025110"/>
                </a:lnTo>
                <a:cubicBezTo>
                  <a:pt x="7559559" y="942226"/>
                  <a:pt x="7611284" y="859342"/>
                  <a:pt x="7714294" y="859342"/>
                </a:cubicBezTo>
                <a:cubicBezTo>
                  <a:pt x="7835010" y="859342"/>
                  <a:pt x="7885241" y="973138"/>
                  <a:pt x="7946348" y="1067375"/>
                </a:cubicBezTo>
                <a:lnTo>
                  <a:pt x="7950162" y="1072623"/>
                </a:lnTo>
                <a:lnTo>
                  <a:pt x="7887360" y="958281"/>
                </a:lnTo>
                <a:cubicBezTo>
                  <a:pt x="7844461" y="882363"/>
                  <a:pt x="7796041" y="818009"/>
                  <a:pt x="7714294" y="818009"/>
                </a:cubicBezTo>
                <a:close/>
                <a:moveTo>
                  <a:pt x="3659848" y="818009"/>
                </a:moveTo>
                <a:cubicBezTo>
                  <a:pt x="3550854" y="818009"/>
                  <a:pt x="3501154" y="932416"/>
                  <a:pt x="3444732" y="1036111"/>
                </a:cubicBezTo>
                <a:lnTo>
                  <a:pt x="3417255" y="1082909"/>
                </a:lnTo>
                <a:lnTo>
                  <a:pt x="3454157" y="1025110"/>
                </a:lnTo>
                <a:cubicBezTo>
                  <a:pt x="3505112" y="942226"/>
                  <a:pt x="3556838" y="859342"/>
                  <a:pt x="3659848" y="859342"/>
                </a:cubicBezTo>
                <a:cubicBezTo>
                  <a:pt x="3780563" y="859342"/>
                  <a:pt x="3830794" y="973138"/>
                  <a:pt x="3891901" y="1067375"/>
                </a:cubicBezTo>
                <a:lnTo>
                  <a:pt x="3895717" y="1072625"/>
                </a:lnTo>
                <a:lnTo>
                  <a:pt x="3832914" y="958281"/>
                </a:lnTo>
                <a:cubicBezTo>
                  <a:pt x="3790014" y="882363"/>
                  <a:pt x="3741595" y="818009"/>
                  <a:pt x="3659848" y="818009"/>
                </a:cubicBezTo>
                <a:close/>
                <a:moveTo>
                  <a:pt x="10956131" y="803299"/>
                </a:moveTo>
                <a:cubicBezTo>
                  <a:pt x="10803110" y="803299"/>
                  <a:pt x="10766683" y="1036067"/>
                  <a:pt x="10665158" y="1145177"/>
                </a:cubicBezTo>
                <a:lnTo>
                  <a:pt x="10652234" y="1155444"/>
                </a:lnTo>
                <a:lnTo>
                  <a:pt x="10667471" y="1146138"/>
                </a:lnTo>
                <a:cubicBezTo>
                  <a:pt x="10761982" y="1066362"/>
                  <a:pt x="10801675" y="906809"/>
                  <a:pt x="10956130" y="906809"/>
                </a:cubicBezTo>
                <a:cubicBezTo>
                  <a:pt x="11110287" y="906809"/>
                  <a:pt x="11149006" y="1066272"/>
                  <a:pt x="11243048" y="1146003"/>
                </a:cubicBezTo>
                <a:lnTo>
                  <a:pt x="11258585" y="1155521"/>
                </a:lnTo>
                <a:lnTo>
                  <a:pt x="11245522" y="1145107"/>
                </a:lnTo>
                <a:cubicBezTo>
                  <a:pt x="11144502" y="1036019"/>
                  <a:pt x="11109153" y="803299"/>
                  <a:pt x="10956131" y="803299"/>
                </a:cubicBezTo>
                <a:close/>
                <a:moveTo>
                  <a:pt x="6901683" y="803299"/>
                </a:moveTo>
                <a:cubicBezTo>
                  <a:pt x="6748662" y="803299"/>
                  <a:pt x="6712236" y="1036067"/>
                  <a:pt x="6610710" y="1145177"/>
                </a:cubicBezTo>
                <a:lnTo>
                  <a:pt x="6597783" y="1155446"/>
                </a:lnTo>
                <a:lnTo>
                  <a:pt x="6613023" y="1146138"/>
                </a:lnTo>
                <a:cubicBezTo>
                  <a:pt x="6707534" y="1066362"/>
                  <a:pt x="6747228" y="906809"/>
                  <a:pt x="6901683" y="906809"/>
                </a:cubicBezTo>
                <a:cubicBezTo>
                  <a:pt x="7055839" y="906809"/>
                  <a:pt x="7094558" y="1066272"/>
                  <a:pt x="7188601" y="1146003"/>
                </a:cubicBezTo>
                <a:lnTo>
                  <a:pt x="7204136" y="1155520"/>
                </a:lnTo>
                <a:lnTo>
                  <a:pt x="7191074" y="1145107"/>
                </a:lnTo>
                <a:cubicBezTo>
                  <a:pt x="7090054" y="1036019"/>
                  <a:pt x="7054705" y="803299"/>
                  <a:pt x="6901683" y="803299"/>
                </a:cubicBezTo>
                <a:close/>
                <a:moveTo>
                  <a:pt x="2847237" y="803299"/>
                </a:moveTo>
                <a:cubicBezTo>
                  <a:pt x="2694215" y="803299"/>
                  <a:pt x="2657788" y="1036067"/>
                  <a:pt x="2556263" y="1145177"/>
                </a:cubicBezTo>
                <a:lnTo>
                  <a:pt x="2543336" y="1155446"/>
                </a:lnTo>
                <a:lnTo>
                  <a:pt x="2558576" y="1146138"/>
                </a:lnTo>
                <a:cubicBezTo>
                  <a:pt x="2653086" y="1066362"/>
                  <a:pt x="2692780" y="906809"/>
                  <a:pt x="2847236" y="906809"/>
                </a:cubicBezTo>
                <a:cubicBezTo>
                  <a:pt x="3001391" y="906809"/>
                  <a:pt x="3040110" y="1066272"/>
                  <a:pt x="3134153" y="1146003"/>
                </a:cubicBezTo>
                <a:lnTo>
                  <a:pt x="3149690" y="1155521"/>
                </a:lnTo>
                <a:lnTo>
                  <a:pt x="3136627" y="1145107"/>
                </a:lnTo>
                <a:cubicBezTo>
                  <a:pt x="3035607" y="1036019"/>
                  <a:pt x="3000258" y="803299"/>
                  <a:pt x="2847237" y="803299"/>
                </a:cubicBezTo>
                <a:close/>
                <a:moveTo>
                  <a:pt x="9328791" y="767163"/>
                </a:moveTo>
                <a:cubicBezTo>
                  <a:pt x="9219709" y="767163"/>
                  <a:pt x="9170161" y="896849"/>
                  <a:pt x="9113842" y="1014376"/>
                </a:cubicBezTo>
                <a:lnTo>
                  <a:pt x="9097580" y="1045815"/>
                </a:lnTo>
                <a:lnTo>
                  <a:pt x="9122920" y="999886"/>
                </a:lnTo>
                <a:cubicBezTo>
                  <a:pt x="9173756" y="904231"/>
                  <a:pt x="9225461" y="808576"/>
                  <a:pt x="9328871" y="808576"/>
                </a:cubicBezTo>
                <a:cubicBezTo>
                  <a:pt x="9432281" y="808576"/>
                  <a:pt x="9484086" y="904211"/>
                  <a:pt x="9534942" y="999846"/>
                </a:cubicBezTo>
                <a:lnTo>
                  <a:pt x="9560439" y="1046053"/>
                </a:lnTo>
                <a:lnTo>
                  <a:pt x="9544020" y="1014331"/>
                </a:lnTo>
                <a:cubicBezTo>
                  <a:pt x="9487637" y="896825"/>
                  <a:pt x="9437874" y="767163"/>
                  <a:pt x="9328791" y="767163"/>
                </a:cubicBezTo>
                <a:close/>
                <a:moveTo>
                  <a:pt x="5274343" y="767163"/>
                </a:moveTo>
                <a:cubicBezTo>
                  <a:pt x="5165261" y="767163"/>
                  <a:pt x="5115714" y="896849"/>
                  <a:pt x="5059395" y="1014376"/>
                </a:cubicBezTo>
                <a:lnTo>
                  <a:pt x="5043141" y="1045799"/>
                </a:lnTo>
                <a:lnTo>
                  <a:pt x="5068473" y="999886"/>
                </a:lnTo>
                <a:cubicBezTo>
                  <a:pt x="5119308" y="904231"/>
                  <a:pt x="5171014" y="808576"/>
                  <a:pt x="5274423" y="808576"/>
                </a:cubicBezTo>
                <a:cubicBezTo>
                  <a:pt x="5377833" y="808576"/>
                  <a:pt x="5429638" y="904211"/>
                  <a:pt x="5480495" y="999846"/>
                </a:cubicBezTo>
                <a:lnTo>
                  <a:pt x="5505996" y="1046060"/>
                </a:lnTo>
                <a:lnTo>
                  <a:pt x="5489572" y="1014331"/>
                </a:lnTo>
                <a:cubicBezTo>
                  <a:pt x="5433189" y="896825"/>
                  <a:pt x="5383427" y="767163"/>
                  <a:pt x="5274343" y="767163"/>
                </a:cubicBezTo>
                <a:close/>
                <a:moveTo>
                  <a:pt x="1219896" y="767163"/>
                </a:moveTo>
                <a:cubicBezTo>
                  <a:pt x="1110814" y="767163"/>
                  <a:pt x="1061266" y="896849"/>
                  <a:pt x="1004948" y="1014376"/>
                </a:cubicBezTo>
                <a:lnTo>
                  <a:pt x="988681" y="1045824"/>
                </a:lnTo>
                <a:lnTo>
                  <a:pt x="1014026" y="999886"/>
                </a:lnTo>
                <a:cubicBezTo>
                  <a:pt x="1064862" y="904231"/>
                  <a:pt x="1116567" y="808576"/>
                  <a:pt x="1219976" y="808576"/>
                </a:cubicBezTo>
                <a:cubicBezTo>
                  <a:pt x="1323387" y="808576"/>
                  <a:pt x="1375192" y="904211"/>
                  <a:pt x="1426047" y="999846"/>
                </a:cubicBezTo>
                <a:lnTo>
                  <a:pt x="1451548" y="1046059"/>
                </a:lnTo>
                <a:lnTo>
                  <a:pt x="1435125" y="1014331"/>
                </a:lnTo>
                <a:cubicBezTo>
                  <a:pt x="1378742" y="896825"/>
                  <a:pt x="1328979" y="767163"/>
                  <a:pt x="1219896" y="767163"/>
                </a:cubicBezTo>
                <a:close/>
                <a:moveTo>
                  <a:pt x="11768663" y="767083"/>
                </a:moveTo>
                <a:cubicBezTo>
                  <a:pt x="11659536" y="767083"/>
                  <a:pt x="11609993" y="896745"/>
                  <a:pt x="11553674" y="1014251"/>
                </a:cubicBezTo>
                <a:lnTo>
                  <a:pt x="11547742" y="1025716"/>
                </a:lnTo>
                <a:lnTo>
                  <a:pt x="11562122" y="999726"/>
                </a:lnTo>
                <a:cubicBezTo>
                  <a:pt x="11613167" y="904071"/>
                  <a:pt x="11665292" y="808416"/>
                  <a:pt x="11768742" y="808416"/>
                </a:cubicBezTo>
                <a:cubicBezTo>
                  <a:pt x="11872193" y="808416"/>
                  <a:pt x="11924018" y="904051"/>
                  <a:pt x="11974894" y="999686"/>
                </a:cubicBezTo>
                <a:lnTo>
                  <a:pt x="11994367" y="1034962"/>
                </a:lnTo>
                <a:lnTo>
                  <a:pt x="11983651" y="1014251"/>
                </a:lnTo>
                <a:cubicBezTo>
                  <a:pt x="11927332" y="896745"/>
                  <a:pt x="11877789" y="767083"/>
                  <a:pt x="11768663" y="767083"/>
                </a:cubicBezTo>
                <a:close/>
                <a:moveTo>
                  <a:pt x="7714215" y="767083"/>
                </a:moveTo>
                <a:cubicBezTo>
                  <a:pt x="7605089" y="767083"/>
                  <a:pt x="7555546" y="896745"/>
                  <a:pt x="7499226" y="1014251"/>
                </a:cubicBezTo>
                <a:lnTo>
                  <a:pt x="7493294" y="1025717"/>
                </a:lnTo>
                <a:lnTo>
                  <a:pt x="7507674" y="999726"/>
                </a:lnTo>
                <a:cubicBezTo>
                  <a:pt x="7558720" y="904071"/>
                  <a:pt x="7610844" y="808416"/>
                  <a:pt x="7714294" y="808416"/>
                </a:cubicBezTo>
                <a:cubicBezTo>
                  <a:pt x="7835525" y="808416"/>
                  <a:pt x="7885860" y="939751"/>
                  <a:pt x="7946852" y="1048513"/>
                </a:cubicBezTo>
                <a:lnTo>
                  <a:pt x="7947425" y="1049425"/>
                </a:lnTo>
                <a:lnTo>
                  <a:pt x="7929959" y="1015824"/>
                </a:lnTo>
                <a:cubicBezTo>
                  <a:pt x="7873326" y="897905"/>
                  <a:pt x="7823829" y="767083"/>
                  <a:pt x="7714215" y="767083"/>
                </a:cubicBezTo>
                <a:close/>
                <a:moveTo>
                  <a:pt x="3659768" y="767083"/>
                </a:moveTo>
                <a:cubicBezTo>
                  <a:pt x="3550643" y="767083"/>
                  <a:pt x="3501099" y="896745"/>
                  <a:pt x="3444779" y="1014251"/>
                </a:cubicBezTo>
                <a:lnTo>
                  <a:pt x="3438839" y="1025732"/>
                </a:lnTo>
                <a:lnTo>
                  <a:pt x="3453227" y="999726"/>
                </a:lnTo>
                <a:cubicBezTo>
                  <a:pt x="3504274" y="904071"/>
                  <a:pt x="3556399" y="808416"/>
                  <a:pt x="3659848" y="808416"/>
                </a:cubicBezTo>
                <a:cubicBezTo>
                  <a:pt x="3781078" y="808416"/>
                  <a:pt x="3831413" y="939751"/>
                  <a:pt x="3892405" y="1048513"/>
                </a:cubicBezTo>
                <a:lnTo>
                  <a:pt x="3892978" y="1049425"/>
                </a:lnTo>
                <a:lnTo>
                  <a:pt x="3875512" y="1015824"/>
                </a:lnTo>
                <a:cubicBezTo>
                  <a:pt x="3818879" y="897905"/>
                  <a:pt x="3769382" y="767083"/>
                  <a:pt x="3659768" y="767083"/>
                </a:cubicBezTo>
                <a:close/>
                <a:moveTo>
                  <a:pt x="9328791" y="716157"/>
                </a:moveTo>
                <a:cubicBezTo>
                  <a:pt x="9241875" y="716157"/>
                  <a:pt x="9192755" y="808903"/>
                  <a:pt x="9147683" y="913243"/>
                </a:cubicBezTo>
                <a:lnTo>
                  <a:pt x="9115395" y="989378"/>
                </a:lnTo>
                <a:lnTo>
                  <a:pt x="9122700" y="974383"/>
                </a:lnTo>
                <a:cubicBezTo>
                  <a:pt x="9173596" y="865976"/>
                  <a:pt x="9225421" y="757569"/>
                  <a:pt x="9328791" y="757569"/>
                </a:cubicBezTo>
                <a:cubicBezTo>
                  <a:pt x="9432161" y="757569"/>
                  <a:pt x="9483946" y="865956"/>
                  <a:pt x="9534812" y="974343"/>
                </a:cubicBezTo>
                <a:lnTo>
                  <a:pt x="9546625" y="998598"/>
                </a:lnTo>
                <a:lnTo>
                  <a:pt x="9543750" y="992404"/>
                </a:lnTo>
                <a:cubicBezTo>
                  <a:pt x="9487240" y="861073"/>
                  <a:pt x="9437437" y="716157"/>
                  <a:pt x="9328791" y="716157"/>
                </a:cubicBezTo>
                <a:close/>
                <a:moveTo>
                  <a:pt x="5274343" y="716157"/>
                </a:moveTo>
                <a:cubicBezTo>
                  <a:pt x="5187428" y="716157"/>
                  <a:pt x="5138308" y="808903"/>
                  <a:pt x="5093236" y="913243"/>
                </a:cubicBezTo>
                <a:lnTo>
                  <a:pt x="5060950" y="989375"/>
                </a:lnTo>
                <a:lnTo>
                  <a:pt x="5068253" y="974383"/>
                </a:lnTo>
                <a:cubicBezTo>
                  <a:pt x="5119149" y="865976"/>
                  <a:pt x="5170974" y="757569"/>
                  <a:pt x="5274343" y="757569"/>
                </a:cubicBezTo>
                <a:cubicBezTo>
                  <a:pt x="5377713" y="757569"/>
                  <a:pt x="5429499" y="865956"/>
                  <a:pt x="5480365" y="974343"/>
                </a:cubicBezTo>
                <a:lnTo>
                  <a:pt x="5492183" y="998609"/>
                </a:lnTo>
                <a:lnTo>
                  <a:pt x="5489302" y="992404"/>
                </a:lnTo>
                <a:cubicBezTo>
                  <a:pt x="5432793" y="861073"/>
                  <a:pt x="5382989" y="716157"/>
                  <a:pt x="5274343" y="716157"/>
                </a:cubicBezTo>
                <a:close/>
                <a:moveTo>
                  <a:pt x="1219897" y="716157"/>
                </a:moveTo>
                <a:cubicBezTo>
                  <a:pt x="1132981" y="716157"/>
                  <a:pt x="1083861" y="808903"/>
                  <a:pt x="1038789" y="913243"/>
                </a:cubicBezTo>
                <a:lnTo>
                  <a:pt x="1006501" y="989378"/>
                </a:lnTo>
                <a:lnTo>
                  <a:pt x="1013807" y="974383"/>
                </a:lnTo>
                <a:cubicBezTo>
                  <a:pt x="1064702" y="865976"/>
                  <a:pt x="1116527" y="757569"/>
                  <a:pt x="1219896" y="757569"/>
                </a:cubicBezTo>
                <a:cubicBezTo>
                  <a:pt x="1323266" y="757569"/>
                  <a:pt x="1375052" y="865956"/>
                  <a:pt x="1425917" y="974343"/>
                </a:cubicBezTo>
                <a:lnTo>
                  <a:pt x="1437739" y="998614"/>
                </a:lnTo>
                <a:lnTo>
                  <a:pt x="1434856" y="992404"/>
                </a:lnTo>
                <a:cubicBezTo>
                  <a:pt x="1378346" y="861073"/>
                  <a:pt x="1328542" y="716157"/>
                  <a:pt x="1219897" y="716157"/>
                </a:cubicBezTo>
                <a:close/>
                <a:moveTo>
                  <a:pt x="11768663" y="716077"/>
                </a:moveTo>
                <a:cubicBezTo>
                  <a:pt x="11681676" y="716077"/>
                  <a:pt x="11632548" y="808839"/>
                  <a:pt x="11587482" y="913196"/>
                </a:cubicBezTo>
                <a:lnTo>
                  <a:pt x="11554056" y="992039"/>
                </a:lnTo>
                <a:lnTo>
                  <a:pt x="11562712" y="974263"/>
                </a:lnTo>
                <a:cubicBezTo>
                  <a:pt x="11613547" y="865877"/>
                  <a:pt x="11665252" y="757490"/>
                  <a:pt x="11768663" y="757490"/>
                </a:cubicBezTo>
                <a:cubicBezTo>
                  <a:pt x="11872073" y="757490"/>
                  <a:pt x="11923778" y="865877"/>
                  <a:pt x="11974614" y="974263"/>
                </a:cubicBezTo>
                <a:lnTo>
                  <a:pt x="11985521" y="996663"/>
                </a:lnTo>
                <a:lnTo>
                  <a:pt x="11983507" y="992324"/>
                </a:lnTo>
                <a:cubicBezTo>
                  <a:pt x="11927048" y="860993"/>
                  <a:pt x="11877396" y="716077"/>
                  <a:pt x="11768663" y="716077"/>
                </a:cubicBezTo>
                <a:close/>
                <a:moveTo>
                  <a:pt x="7714215" y="716077"/>
                </a:moveTo>
                <a:cubicBezTo>
                  <a:pt x="7627229" y="716077"/>
                  <a:pt x="7578100" y="808839"/>
                  <a:pt x="7533034" y="913196"/>
                </a:cubicBezTo>
                <a:lnTo>
                  <a:pt x="7499609" y="992037"/>
                </a:lnTo>
                <a:lnTo>
                  <a:pt x="7508264" y="974263"/>
                </a:lnTo>
                <a:cubicBezTo>
                  <a:pt x="7559100" y="865877"/>
                  <a:pt x="7610805" y="757490"/>
                  <a:pt x="7714215" y="757490"/>
                </a:cubicBezTo>
                <a:cubicBezTo>
                  <a:pt x="7811162" y="757490"/>
                  <a:pt x="7862665" y="852752"/>
                  <a:pt x="7910612" y="953967"/>
                </a:cubicBezTo>
                <a:lnTo>
                  <a:pt x="7936895" y="1009266"/>
                </a:lnTo>
                <a:lnTo>
                  <a:pt x="7929816" y="994082"/>
                </a:lnTo>
                <a:cubicBezTo>
                  <a:pt x="7873042" y="862290"/>
                  <a:pt x="7823433" y="716077"/>
                  <a:pt x="7714215" y="716077"/>
                </a:cubicBezTo>
                <a:close/>
                <a:moveTo>
                  <a:pt x="3659768" y="716077"/>
                </a:moveTo>
                <a:cubicBezTo>
                  <a:pt x="3572783" y="716077"/>
                  <a:pt x="3523654" y="808839"/>
                  <a:pt x="3478588" y="913196"/>
                </a:cubicBezTo>
                <a:lnTo>
                  <a:pt x="3445159" y="992045"/>
                </a:lnTo>
                <a:lnTo>
                  <a:pt x="3453817" y="974263"/>
                </a:lnTo>
                <a:cubicBezTo>
                  <a:pt x="3504653" y="865877"/>
                  <a:pt x="3556358" y="757490"/>
                  <a:pt x="3659768" y="757490"/>
                </a:cubicBezTo>
                <a:cubicBezTo>
                  <a:pt x="3756716" y="757490"/>
                  <a:pt x="3808218" y="852752"/>
                  <a:pt x="3856165" y="953967"/>
                </a:cubicBezTo>
                <a:lnTo>
                  <a:pt x="3882424" y="1009216"/>
                </a:lnTo>
                <a:lnTo>
                  <a:pt x="3875369" y="994082"/>
                </a:lnTo>
                <a:cubicBezTo>
                  <a:pt x="3818596" y="862290"/>
                  <a:pt x="3768987" y="716077"/>
                  <a:pt x="3659768" y="716077"/>
                </a:cubicBezTo>
                <a:close/>
                <a:moveTo>
                  <a:pt x="10956012" y="689856"/>
                </a:moveTo>
                <a:cubicBezTo>
                  <a:pt x="10803847" y="689856"/>
                  <a:pt x="10767106" y="989122"/>
                  <a:pt x="10665278" y="1129439"/>
                </a:cubicBezTo>
                <a:lnTo>
                  <a:pt x="10658286" y="1136565"/>
                </a:lnTo>
                <a:lnTo>
                  <a:pt x="10667325" y="1128819"/>
                </a:lnTo>
                <a:cubicBezTo>
                  <a:pt x="10761593" y="1017114"/>
                  <a:pt x="10800896" y="793705"/>
                  <a:pt x="10956131" y="793705"/>
                </a:cubicBezTo>
                <a:cubicBezTo>
                  <a:pt x="11111306" y="793705"/>
                  <a:pt x="11149605" y="1017024"/>
                  <a:pt x="11243375" y="1128684"/>
                </a:cubicBezTo>
                <a:lnTo>
                  <a:pt x="11251853" y="1135974"/>
                </a:lnTo>
                <a:lnTo>
                  <a:pt x="11245363" y="1129334"/>
                </a:lnTo>
                <a:cubicBezTo>
                  <a:pt x="11144074" y="989075"/>
                  <a:pt x="11108176" y="689856"/>
                  <a:pt x="10956012" y="689856"/>
                </a:cubicBezTo>
                <a:close/>
                <a:moveTo>
                  <a:pt x="6901564" y="689856"/>
                </a:moveTo>
                <a:cubicBezTo>
                  <a:pt x="6749399" y="689856"/>
                  <a:pt x="6712658" y="989122"/>
                  <a:pt x="6610831" y="1129439"/>
                </a:cubicBezTo>
                <a:lnTo>
                  <a:pt x="6603840" y="1136563"/>
                </a:lnTo>
                <a:lnTo>
                  <a:pt x="6612878" y="1128819"/>
                </a:lnTo>
                <a:cubicBezTo>
                  <a:pt x="6707145" y="1017114"/>
                  <a:pt x="6746449" y="793705"/>
                  <a:pt x="6901683" y="793705"/>
                </a:cubicBezTo>
                <a:cubicBezTo>
                  <a:pt x="7056859" y="793705"/>
                  <a:pt x="7095158" y="1017024"/>
                  <a:pt x="7188927" y="1128684"/>
                </a:cubicBezTo>
                <a:lnTo>
                  <a:pt x="7197407" y="1135975"/>
                </a:lnTo>
                <a:lnTo>
                  <a:pt x="7190915" y="1129334"/>
                </a:lnTo>
                <a:cubicBezTo>
                  <a:pt x="7089627" y="989075"/>
                  <a:pt x="7053728" y="689856"/>
                  <a:pt x="6901564" y="689856"/>
                </a:cubicBezTo>
                <a:close/>
                <a:moveTo>
                  <a:pt x="2847117" y="689856"/>
                </a:moveTo>
                <a:cubicBezTo>
                  <a:pt x="2694952" y="689856"/>
                  <a:pt x="2658211" y="989122"/>
                  <a:pt x="2556384" y="1129439"/>
                </a:cubicBezTo>
                <a:lnTo>
                  <a:pt x="2549393" y="1136562"/>
                </a:lnTo>
                <a:lnTo>
                  <a:pt x="2558430" y="1128819"/>
                </a:lnTo>
                <a:cubicBezTo>
                  <a:pt x="2652698" y="1017114"/>
                  <a:pt x="2692002" y="793705"/>
                  <a:pt x="2847237" y="793705"/>
                </a:cubicBezTo>
                <a:cubicBezTo>
                  <a:pt x="3002412" y="793705"/>
                  <a:pt x="3040710" y="1017024"/>
                  <a:pt x="3134479" y="1128684"/>
                </a:cubicBezTo>
                <a:lnTo>
                  <a:pt x="3142965" y="1135980"/>
                </a:lnTo>
                <a:lnTo>
                  <a:pt x="3136469" y="1129334"/>
                </a:lnTo>
                <a:cubicBezTo>
                  <a:pt x="3035180" y="989075"/>
                  <a:pt x="2999281" y="689856"/>
                  <a:pt x="2847117" y="689856"/>
                </a:cubicBezTo>
                <a:close/>
                <a:moveTo>
                  <a:pt x="11768663" y="665152"/>
                </a:moveTo>
                <a:cubicBezTo>
                  <a:pt x="11681676" y="665152"/>
                  <a:pt x="11632548" y="767676"/>
                  <a:pt x="11587482" y="883016"/>
                </a:cubicBezTo>
                <a:lnTo>
                  <a:pt x="11562958" y="946950"/>
                </a:lnTo>
                <a:lnTo>
                  <a:pt x="11601395" y="859825"/>
                </a:lnTo>
                <a:cubicBezTo>
                  <a:pt x="11642418" y="774635"/>
                  <a:pt x="11691105" y="706484"/>
                  <a:pt x="11768663" y="706484"/>
                </a:cubicBezTo>
                <a:cubicBezTo>
                  <a:pt x="11872073" y="706484"/>
                  <a:pt x="11924038" y="827622"/>
                  <a:pt x="11975003" y="948760"/>
                </a:cubicBezTo>
                <a:lnTo>
                  <a:pt x="11975740" y="950449"/>
                </a:lnTo>
                <a:lnTo>
                  <a:pt x="11949869" y="883016"/>
                </a:lnTo>
                <a:cubicBezTo>
                  <a:pt x="11904793" y="767676"/>
                  <a:pt x="11855649" y="665152"/>
                  <a:pt x="11768663" y="665152"/>
                </a:cubicBezTo>
                <a:close/>
                <a:moveTo>
                  <a:pt x="9328791" y="665152"/>
                </a:moveTo>
                <a:cubicBezTo>
                  <a:pt x="9241875" y="665152"/>
                  <a:pt x="9192755" y="767676"/>
                  <a:pt x="9147683" y="883016"/>
                </a:cubicBezTo>
                <a:lnTo>
                  <a:pt x="9122206" y="949424"/>
                </a:lnTo>
                <a:lnTo>
                  <a:pt x="9122461" y="948840"/>
                </a:lnTo>
                <a:cubicBezTo>
                  <a:pt x="9173436" y="827702"/>
                  <a:pt x="9225421" y="706564"/>
                  <a:pt x="9328791" y="706564"/>
                </a:cubicBezTo>
                <a:cubicBezTo>
                  <a:pt x="9432161" y="706564"/>
                  <a:pt x="9484126" y="827702"/>
                  <a:pt x="9535082" y="948840"/>
                </a:cubicBezTo>
                <a:lnTo>
                  <a:pt x="9536343" y="951730"/>
                </a:lnTo>
                <a:lnTo>
                  <a:pt x="9509970" y="883016"/>
                </a:lnTo>
                <a:cubicBezTo>
                  <a:pt x="9464873" y="767676"/>
                  <a:pt x="9415707" y="665152"/>
                  <a:pt x="9328791" y="665152"/>
                </a:cubicBezTo>
                <a:close/>
                <a:moveTo>
                  <a:pt x="7714215" y="665152"/>
                </a:moveTo>
                <a:cubicBezTo>
                  <a:pt x="7627229" y="665152"/>
                  <a:pt x="7578100" y="767676"/>
                  <a:pt x="7533034" y="883016"/>
                </a:cubicBezTo>
                <a:lnTo>
                  <a:pt x="7508511" y="946949"/>
                </a:lnTo>
                <a:lnTo>
                  <a:pt x="7546947" y="859825"/>
                </a:lnTo>
                <a:cubicBezTo>
                  <a:pt x="7587970" y="774635"/>
                  <a:pt x="7636657" y="706484"/>
                  <a:pt x="7714215" y="706484"/>
                </a:cubicBezTo>
                <a:cubicBezTo>
                  <a:pt x="7811162" y="706484"/>
                  <a:pt x="7862894" y="812953"/>
                  <a:pt x="7910976" y="926076"/>
                </a:cubicBezTo>
                <a:lnTo>
                  <a:pt x="7920757" y="949026"/>
                </a:lnTo>
                <a:lnTo>
                  <a:pt x="7896025" y="884562"/>
                </a:lnTo>
                <a:cubicBezTo>
                  <a:pt x="7850783" y="768594"/>
                  <a:pt x="7801590" y="665152"/>
                  <a:pt x="7714215" y="665152"/>
                </a:cubicBezTo>
                <a:close/>
                <a:moveTo>
                  <a:pt x="5274343" y="665152"/>
                </a:moveTo>
                <a:cubicBezTo>
                  <a:pt x="5187428" y="665152"/>
                  <a:pt x="5138308" y="767676"/>
                  <a:pt x="5093236" y="883016"/>
                </a:cubicBezTo>
                <a:lnTo>
                  <a:pt x="5067762" y="949417"/>
                </a:lnTo>
                <a:lnTo>
                  <a:pt x="5068014" y="948840"/>
                </a:lnTo>
                <a:cubicBezTo>
                  <a:pt x="5118989" y="827702"/>
                  <a:pt x="5170974" y="706564"/>
                  <a:pt x="5274343" y="706564"/>
                </a:cubicBezTo>
                <a:cubicBezTo>
                  <a:pt x="5377713" y="706564"/>
                  <a:pt x="5429678" y="827702"/>
                  <a:pt x="5480634" y="948840"/>
                </a:cubicBezTo>
                <a:lnTo>
                  <a:pt x="5481893" y="951726"/>
                </a:lnTo>
                <a:lnTo>
                  <a:pt x="5455522" y="883016"/>
                </a:lnTo>
                <a:cubicBezTo>
                  <a:pt x="5410426" y="767676"/>
                  <a:pt x="5361260" y="665152"/>
                  <a:pt x="5274343" y="665152"/>
                </a:cubicBezTo>
                <a:close/>
                <a:moveTo>
                  <a:pt x="3659768" y="665152"/>
                </a:moveTo>
                <a:cubicBezTo>
                  <a:pt x="3572783" y="665152"/>
                  <a:pt x="3523654" y="767676"/>
                  <a:pt x="3478588" y="883016"/>
                </a:cubicBezTo>
                <a:lnTo>
                  <a:pt x="3454063" y="946950"/>
                </a:lnTo>
                <a:lnTo>
                  <a:pt x="3492501" y="859825"/>
                </a:lnTo>
                <a:cubicBezTo>
                  <a:pt x="3533524" y="774635"/>
                  <a:pt x="3582211" y="706484"/>
                  <a:pt x="3659768" y="706484"/>
                </a:cubicBezTo>
                <a:cubicBezTo>
                  <a:pt x="3756716" y="706484"/>
                  <a:pt x="3808447" y="812953"/>
                  <a:pt x="3856530" y="926076"/>
                </a:cubicBezTo>
                <a:lnTo>
                  <a:pt x="3866319" y="949047"/>
                </a:lnTo>
                <a:lnTo>
                  <a:pt x="3841579" y="884562"/>
                </a:lnTo>
                <a:cubicBezTo>
                  <a:pt x="3796336" y="768594"/>
                  <a:pt x="3747143" y="665152"/>
                  <a:pt x="3659768" y="665152"/>
                </a:cubicBezTo>
                <a:close/>
                <a:moveTo>
                  <a:pt x="1219897" y="665152"/>
                </a:moveTo>
                <a:cubicBezTo>
                  <a:pt x="1132981" y="665152"/>
                  <a:pt x="1083861" y="767676"/>
                  <a:pt x="1038790" y="883016"/>
                </a:cubicBezTo>
                <a:lnTo>
                  <a:pt x="1013314" y="949420"/>
                </a:lnTo>
                <a:lnTo>
                  <a:pt x="1013567" y="948840"/>
                </a:lnTo>
                <a:cubicBezTo>
                  <a:pt x="1064542" y="827702"/>
                  <a:pt x="1116527" y="706564"/>
                  <a:pt x="1219897" y="706564"/>
                </a:cubicBezTo>
                <a:cubicBezTo>
                  <a:pt x="1323267" y="706564"/>
                  <a:pt x="1375232" y="827702"/>
                  <a:pt x="1426187" y="948840"/>
                </a:cubicBezTo>
                <a:lnTo>
                  <a:pt x="1427448" y="951730"/>
                </a:lnTo>
                <a:lnTo>
                  <a:pt x="1401075" y="883016"/>
                </a:lnTo>
                <a:cubicBezTo>
                  <a:pt x="1355979" y="767676"/>
                  <a:pt x="1306813" y="665152"/>
                  <a:pt x="1219897" y="665152"/>
                </a:cubicBezTo>
                <a:close/>
                <a:moveTo>
                  <a:pt x="10956012" y="576492"/>
                </a:moveTo>
                <a:cubicBezTo>
                  <a:pt x="10826004" y="576492"/>
                  <a:pt x="10780557" y="845251"/>
                  <a:pt x="10705928" y="1030023"/>
                </a:cubicBezTo>
                <a:lnTo>
                  <a:pt x="10668346" y="1108181"/>
                </a:lnTo>
                <a:lnTo>
                  <a:pt x="10710106" y="1029316"/>
                </a:lnTo>
                <a:cubicBezTo>
                  <a:pt x="10777380" y="879721"/>
                  <a:pt x="10826708" y="680262"/>
                  <a:pt x="10956171" y="680262"/>
                </a:cubicBezTo>
                <a:cubicBezTo>
                  <a:pt x="11085634" y="680262"/>
                  <a:pt x="11134244" y="879690"/>
                  <a:pt x="11200999" y="1029241"/>
                </a:cubicBezTo>
                <a:lnTo>
                  <a:pt x="11242183" y="1107499"/>
                </a:lnTo>
                <a:lnTo>
                  <a:pt x="11205136" y="1029965"/>
                </a:lnTo>
                <a:cubicBezTo>
                  <a:pt x="11131019" y="845217"/>
                  <a:pt x="11086019" y="576492"/>
                  <a:pt x="10956012" y="576492"/>
                </a:cubicBezTo>
                <a:close/>
                <a:moveTo>
                  <a:pt x="6901564" y="576492"/>
                </a:moveTo>
                <a:cubicBezTo>
                  <a:pt x="6771557" y="576492"/>
                  <a:pt x="6726109" y="845251"/>
                  <a:pt x="6651481" y="1030023"/>
                </a:cubicBezTo>
                <a:lnTo>
                  <a:pt x="6613912" y="1108155"/>
                </a:lnTo>
                <a:lnTo>
                  <a:pt x="6655658" y="1029316"/>
                </a:lnTo>
                <a:cubicBezTo>
                  <a:pt x="6722932" y="879721"/>
                  <a:pt x="6772261" y="680262"/>
                  <a:pt x="6901724" y="680262"/>
                </a:cubicBezTo>
                <a:cubicBezTo>
                  <a:pt x="7031187" y="680262"/>
                  <a:pt x="7079797" y="879690"/>
                  <a:pt x="7146552" y="1029241"/>
                </a:cubicBezTo>
                <a:lnTo>
                  <a:pt x="7187730" y="1107487"/>
                </a:lnTo>
                <a:lnTo>
                  <a:pt x="7150689" y="1029965"/>
                </a:lnTo>
                <a:cubicBezTo>
                  <a:pt x="7076571" y="845217"/>
                  <a:pt x="7031571" y="576492"/>
                  <a:pt x="6901564" y="576492"/>
                </a:cubicBezTo>
                <a:close/>
                <a:moveTo>
                  <a:pt x="2847117" y="576492"/>
                </a:moveTo>
                <a:cubicBezTo>
                  <a:pt x="2717110" y="576492"/>
                  <a:pt x="2671663" y="845251"/>
                  <a:pt x="2597034" y="1030023"/>
                </a:cubicBezTo>
                <a:lnTo>
                  <a:pt x="2559464" y="1108155"/>
                </a:lnTo>
                <a:lnTo>
                  <a:pt x="2601211" y="1029316"/>
                </a:lnTo>
                <a:cubicBezTo>
                  <a:pt x="2668485" y="879721"/>
                  <a:pt x="2717814" y="680262"/>
                  <a:pt x="2847277" y="680262"/>
                </a:cubicBezTo>
                <a:cubicBezTo>
                  <a:pt x="2976739" y="680262"/>
                  <a:pt x="3025351" y="879690"/>
                  <a:pt x="3092105" y="1029241"/>
                </a:cubicBezTo>
                <a:lnTo>
                  <a:pt x="3133283" y="1107488"/>
                </a:lnTo>
                <a:lnTo>
                  <a:pt x="3096242" y="1029965"/>
                </a:lnTo>
                <a:cubicBezTo>
                  <a:pt x="3022124" y="845217"/>
                  <a:pt x="2977124" y="576492"/>
                  <a:pt x="2847117" y="576492"/>
                </a:cubicBezTo>
                <a:close/>
                <a:moveTo>
                  <a:pt x="10955931" y="463130"/>
                </a:moveTo>
                <a:cubicBezTo>
                  <a:pt x="10825872" y="463130"/>
                  <a:pt x="10780441" y="780711"/>
                  <a:pt x="10705965" y="999047"/>
                </a:cubicBezTo>
                <a:lnTo>
                  <a:pt x="10678928" y="1065638"/>
                </a:lnTo>
                <a:lnTo>
                  <a:pt x="10710111" y="993526"/>
                </a:lnTo>
                <a:cubicBezTo>
                  <a:pt x="10777234" y="810720"/>
                  <a:pt x="10826420" y="566978"/>
                  <a:pt x="10956332" y="566978"/>
                </a:cubicBezTo>
                <a:cubicBezTo>
                  <a:pt x="11086244" y="566978"/>
                  <a:pt x="11134961" y="810563"/>
                  <a:pt x="11201595" y="993253"/>
                </a:cubicBezTo>
                <a:lnTo>
                  <a:pt x="11228520" y="1055898"/>
                </a:lnTo>
                <a:lnTo>
                  <a:pt x="11205524" y="998989"/>
                </a:lnTo>
                <a:cubicBezTo>
                  <a:pt x="11131388" y="780676"/>
                  <a:pt x="11085992" y="463130"/>
                  <a:pt x="10955931" y="463130"/>
                </a:cubicBezTo>
                <a:close/>
                <a:moveTo>
                  <a:pt x="6901483" y="463130"/>
                </a:moveTo>
                <a:cubicBezTo>
                  <a:pt x="6771424" y="463130"/>
                  <a:pt x="6725993" y="780711"/>
                  <a:pt x="6651517" y="999047"/>
                </a:cubicBezTo>
                <a:lnTo>
                  <a:pt x="6624475" y="1065649"/>
                </a:lnTo>
                <a:lnTo>
                  <a:pt x="6655664" y="993526"/>
                </a:lnTo>
                <a:cubicBezTo>
                  <a:pt x="6722786" y="810720"/>
                  <a:pt x="6771972" y="566978"/>
                  <a:pt x="6901884" y="566978"/>
                </a:cubicBezTo>
                <a:cubicBezTo>
                  <a:pt x="7031796" y="566978"/>
                  <a:pt x="7080513" y="810563"/>
                  <a:pt x="7147148" y="993253"/>
                </a:cubicBezTo>
                <a:lnTo>
                  <a:pt x="7174073" y="1055899"/>
                </a:lnTo>
                <a:lnTo>
                  <a:pt x="7151076" y="998989"/>
                </a:lnTo>
                <a:cubicBezTo>
                  <a:pt x="7076940" y="780676"/>
                  <a:pt x="7031543" y="463130"/>
                  <a:pt x="6901483" y="463130"/>
                </a:cubicBezTo>
                <a:close/>
                <a:moveTo>
                  <a:pt x="2847037" y="463130"/>
                </a:moveTo>
                <a:cubicBezTo>
                  <a:pt x="2716978" y="463130"/>
                  <a:pt x="2671547" y="780711"/>
                  <a:pt x="2597071" y="999047"/>
                </a:cubicBezTo>
                <a:lnTo>
                  <a:pt x="2570031" y="1065642"/>
                </a:lnTo>
                <a:lnTo>
                  <a:pt x="2601217" y="993526"/>
                </a:lnTo>
                <a:cubicBezTo>
                  <a:pt x="2668340" y="810720"/>
                  <a:pt x="2717525" y="566978"/>
                  <a:pt x="2847437" y="566978"/>
                </a:cubicBezTo>
                <a:cubicBezTo>
                  <a:pt x="2977349" y="566978"/>
                  <a:pt x="3026067" y="810563"/>
                  <a:pt x="3092701" y="993253"/>
                </a:cubicBezTo>
                <a:lnTo>
                  <a:pt x="3119626" y="1055899"/>
                </a:lnTo>
                <a:lnTo>
                  <a:pt x="3096629" y="998989"/>
                </a:lnTo>
                <a:cubicBezTo>
                  <a:pt x="3022494" y="780676"/>
                  <a:pt x="2977097" y="463130"/>
                  <a:pt x="2847037" y="463130"/>
                </a:cubicBezTo>
                <a:close/>
                <a:moveTo>
                  <a:pt x="10955851" y="349766"/>
                </a:moveTo>
                <a:cubicBezTo>
                  <a:pt x="10825267" y="349766"/>
                  <a:pt x="10780310" y="716203"/>
                  <a:pt x="10706041" y="968128"/>
                </a:cubicBezTo>
                <a:lnTo>
                  <a:pt x="10699139" y="989761"/>
                </a:lnTo>
                <a:lnTo>
                  <a:pt x="10709850" y="957633"/>
                </a:lnTo>
                <a:cubicBezTo>
                  <a:pt x="10776965" y="741591"/>
                  <a:pt x="10826319" y="453536"/>
                  <a:pt x="10955931" y="453536"/>
                </a:cubicBezTo>
                <a:cubicBezTo>
                  <a:pt x="11085543" y="453536"/>
                  <a:pt x="11134336" y="741560"/>
                  <a:pt x="11201088" y="957578"/>
                </a:cubicBezTo>
                <a:lnTo>
                  <a:pt x="11203898" y="966049"/>
                </a:lnTo>
                <a:lnTo>
                  <a:pt x="11169423" y="834850"/>
                </a:lnTo>
                <a:cubicBezTo>
                  <a:pt x="11113407" y="604236"/>
                  <a:pt x="11064672" y="349766"/>
                  <a:pt x="10955851" y="349766"/>
                </a:cubicBezTo>
                <a:close/>
                <a:moveTo>
                  <a:pt x="6901404" y="349766"/>
                </a:moveTo>
                <a:cubicBezTo>
                  <a:pt x="6770820" y="349766"/>
                  <a:pt x="6725862" y="716203"/>
                  <a:pt x="6651594" y="968128"/>
                </a:cubicBezTo>
                <a:lnTo>
                  <a:pt x="6644690" y="989767"/>
                </a:lnTo>
                <a:lnTo>
                  <a:pt x="6655402" y="957633"/>
                </a:lnTo>
                <a:cubicBezTo>
                  <a:pt x="6722517" y="741591"/>
                  <a:pt x="6771871" y="453536"/>
                  <a:pt x="6901483" y="453536"/>
                </a:cubicBezTo>
                <a:cubicBezTo>
                  <a:pt x="7031096" y="453536"/>
                  <a:pt x="7079888" y="741560"/>
                  <a:pt x="7146641" y="957578"/>
                </a:cubicBezTo>
                <a:lnTo>
                  <a:pt x="7149448" y="966041"/>
                </a:lnTo>
                <a:lnTo>
                  <a:pt x="7114975" y="834850"/>
                </a:lnTo>
                <a:cubicBezTo>
                  <a:pt x="7058959" y="604236"/>
                  <a:pt x="7010224" y="349766"/>
                  <a:pt x="6901404" y="349766"/>
                </a:cubicBezTo>
                <a:close/>
                <a:moveTo>
                  <a:pt x="2846957" y="349766"/>
                </a:moveTo>
                <a:cubicBezTo>
                  <a:pt x="2716373" y="349766"/>
                  <a:pt x="2671416" y="716203"/>
                  <a:pt x="2597147" y="968128"/>
                </a:cubicBezTo>
                <a:lnTo>
                  <a:pt x="2590237" y="989788"/>
                </a:lnTo>
                <a:lnTo>
                  <a:pt x="2600956" y="957633"/>
                </a:lnTo>
                <a:cubicBezTo>
                  <a:pt x="2668071" y="741591"/>
                  <a:pt x="2717425" y="453536"/>
                  <a:pt x="2847037" y="453536"/>
                </a:cubicBezTo>
                <a:cubicBezTo>
                  <a:pt x="2976649" y="453536"/>
                  <a:pt x="3025442" y="741560"/>
                  <a:pt x="3092194" y="957578"/>
                </a:cubicBezTo>
                <a:lnTo>
                  <a:pt x="3095005" y="966052"/>
                </a:lnTo>
                <a:lnTo>
                  <a:pt x="3060529" y="834850"/>
                </a:lnTo>
                <a:cubicBezTo>
                  <a:pt x="3004512" y="604236"/>
                  <a:pt x="2955777" y="349766"/>
                  <a:pt x="2846957" y="349766"/>
                </a:cubicBezTo>
                <a:close/>
                <a:moveTo>
                  <a:pt x="10955772" y="236321"/>
                </a:moveTo>
                <a:cubicBezTo>
                  <a:pt x="10847563" y="236321"/>
                  <a:pt x="10798220" y="524743"/>
                  <a:pt x="10741673" y="786126"/>
                </a:cubicBezTo>
                <a:lnTo>
                  <a:pt x="10713960" y="904645"/>
                </a:lnTo>
                <a:lnTo>
                  <a:pt x="10748522" y="765604"/>
                </a:lnTo>
                <a:cubicBezTo>
                  <a:pt x="10799558" y="552888"/>
                  <a:pt x="10851842" y="340172"/>
                  <a:pt x="10955851" y="340172"/>
                </a:cubicBezTo>
                <a:cubicBezTo>
                  <a:pt x="11085863" y="340172"/>
                  <a:pt x="11134556" y="672541"/>
                  <a:pt x="11201197" y="921818"/>
                </a:cubicBezTo>
                <a:lnTo>
                  <a:pt x="11203273" y="929052"/>
                </a:lnTo>
                <a:lnTo>
                  <a:pt x="11169922" y="786080"/>
                </a:lnTo>
                <a:cubicBezTo>
                  <a:pt x="11113466" y="524719"/>
                  <a:pt x="11063980" y="236321"/>
                  <a:pt x="10955772" y="236321"/>
                </a:cubicBezTo>
                <a:close/>
                <a:moveTo>
                  <a:pt x="6901324" y="236321"/>
                </a:moveTo>
                <a:cubicBezTo>
                  <a:pt x="6793116" y="236321"/>
                  <a:pt x="6743773" y="524743"/>
                  <a:pt x="6687225" y="786126"/>
                </a:cubicBezTo>
                <a:lnTo>
                  <a:pt x="6659517" y="904623"/>
                </a:lnTo>
                <a:lnTo>
                  <a:pt x="6694074" y="765604"/>
                </a:lnTo>
                <a:cubicBezTo>
                  <a:pt x="6745110" y="552888"/>
                  <a:pt x="6797395" y="340172"/>
                  <a:pt x="6901404" y="340172"/>
                </a:cubicBezTo>
                <a:cubicBezTo>
                  <a:pt x="7031417" y="340172"/>
                  <a:pt x="7080109" y="672541"/>
                  <a:pt x="7146749" y="921818"/>
                </a:cubicBezTo>
                <a:lnTo>
                  <a:pt x="7148827" y="929056"/>
                </a:lnTo>
                <a:lnTo>
                  <a:pt x="7115474" y="786080"/>
                </a:lnTo>
                <a:cubicBezTo>
                  <a:pt x="7059019" y="524719"/>
                  <a:pt x="7009532" y="236321"/>
                  <a:pt x="6901324" y="236321"/>
                </a:cubicBezTo>
                <a:close/>
                <a:moveTo>
                  <a:pt x="2846877" y="236321"/>
                </a:moveTo>
                <a:cubicBezTo>
                  <a:pt x="2738669" y="236321"/>
                  <a:pt x="2689326" y="524743"/>
                  <a:pt x="2632779" y="786126"/>
                </a:cubicBezTo>
                <a:lnTo>
                  <a:pt x="2605074" y="904612"/>
                </a:lnTo>
                <a:lnTo>
                  <a:pt x="2639628" y="765604"/>
                </a:lnTo>
                <a:cubicBezTo>
                  <a:pt x="2690664" y="552888"/>
                  <a:pt x="2742948" y="340172"/>
                  <a:pt x="2846957" y="340172"/>
                </a:cubicBezTo>
                <a:cubicBezTo>
                  <a:pt x="2976970" y="340172"/>
                  <a:pt x="3025662" y="672541"/>
                  <a:pt x="3092303" y="921818"/>
                </a:cubicBezTo>
                <a:lnTo>
                  <a:pt x="3094380" y="929053"/>
                </a:lnTo>
                <a:lnTo>
                  <a:pt x="3061027" y="786080"/>
                </a:lnTo>
                <a:cubicBezTo>
                  <a:pt x="3004572" y="524719"/>
                  <a:pt x="2955086" y="236321"/>
                  <a:pt x="2846877" y="236321"/>
                </a:cubicBezTo>
                <a:close/>
                <a:moveTo>
                  <a:pt x="10955772" y="122958"/>
                </a:moveTo>
                <a:cubicBezTo>
                  <a:pt x="10847519" y="122958"/>
                  <a:pt x="10798181" y="445284"/>
                  <a:pt x="10741646" y="737391"/>
                </a:cubicBezTo>
                <a:lnTo>
                  <a:pt x="10731023" y="788175"/>
                </a:lnTo>
                <a:lnTo>
                  <a:pt x="10748392" y="708922"/>
                </a:lnTo>
                <a:cubicBezTo>
                  <a:pt x="10799398" y="467824"/>
                  <a:pt x="10851683" y="226727"/>
                  <a:pt x="10955772" y="226727"/>
                </a:cubicBezTo>
                <a:cubicBezTo>
                  <a:pt x="11059861" y="226727"/>
                  <a:pt x="11111946" y="467804"/>
                  <a:pt x="11162742" y="708882"/>
                </a:cubicBezTo>
                <a:lnTo>
                  <a:pt x="11174197" y="761357"/>
                </a:lnTo>
                <a:lnTo>
                  <a:pt x="11145433" y="611380"/>
                </a:lnTo>
                <a:cubicBezTo>
                  <a:pt x="11097817" y="359769"/>
                  <a:pt x="11048559" y="122958"/>
                  <a:pt x="10955772" y="122958"/>
                </a:cubicBezTo>
                <a:close/>
                <a:moveTo>
                  <a:pt x="6901324" y="122958"/>
                </a:moveTo>
                <a:cubicBezTo>
                  <a:pt x="6793072" y="122958"/>
                  <a:pt x="6743734" y="445284"/>
                  <a:pt x="6687198" y="737391"/>
                </a:cubicBezTo>
                <a:lnTo>
                  <a:pt x="6676580" y="788154"/>
                </a:lnTo>
                <a:lnTo>
                  <a:pt x="6693944" y="708922"/>
                </a:lnTo>
                <a:cubicBezTo>
                  <a:pt x="6744950" y="467824"/>
                  <a:pt x="6797235" y="226727"/>
                  <a:pt x="6901324" y="226727"/>
                </a:cubicBezTo>
                <a:cubicBezTo>
                  <a:pt x="7005414" y="226727"/>
                  <a:pt x="7057499" y="467804"/>
                  <a:pt x="7108294" y="708882"/>
                </a:cubicBezTo>
                <a:lnTo>
                  <a:pt x="7119749" y="761356"/>
                </a:lnTo>
                <a:lnTo>
                  <a:pt x="7090986" y="611380"/>
                </a:lnTo>
                <a:cubicBezTo>
                  <a:pt x="7043370" y="359769"/>
                  <a:pt x="6994111" y="122958"/>
                  <a:pt x="6901324" y="122958"/>
                </a:cubicBezTo>
                <a:close/>
                <a:moveTo>
                  <a:pt x="2846877" y="122958"/>
                </a:moveTo>
                <a:cubicBezTo>
                  <a:pt x="2738626" y="122958"/>
                  <a:pt x="2689287" y="445284"/>
                  <a:pt x="2632753" y="737391"/>
                </a:cubicBezTo>
                <a:lnTo>
                  <a:pt x="2622137" y="788139"/>
                </a:lnTo>
                <a:lnTo>
                  <a:pt x="2639498" y="708922"/>
                </a:lnTo>
                <a:cubicBezTo>
                  <a:pt x="2690504" y="467824"/>
                  <a:pt x="2742788" y="226727"/>
                  <a:pt x="2846877" y="226727"/>
                </a:cubicBezTo>
                <a:cubicBezTo>
                  <a:pt x="2950967" y="226727"/>
                  <a:pt x="3003052" y="467804"/>
                  <a:pt x="3053848" y="708882"/>
                </a:cubicBezTo>
                <a:lnTo>
                  <a:pt x="3065304" y="761363"/>
                </a:lnTo>
                <a:lnTo>
                  <a:pt x="3036540" y="611380"/>
                </a:lnTo>
                <a:cubicBezTo>
                  <a:pt x="2988924" y="359769"/>
                  <a:pt x="2939666" y="122958"/>
                  <a:pt x="2846877" y="122958"/>
                </a:cubicBezTo>
                <a:close/>
                <a:moveTo>
                  <a:pt x="10955692" y="9594"/>
                </a:moveTo>
                <a:cubicBezTo>
                  <a:pt x="10868671" y="9594"/>
                  <a:pt x="10819982" y="237596"/>
                  <a:pt x="10775200" y="494099"/>
                </a:cubicBezTo>
                <a:lnTo>
                  <a:pt x="10746832" y="659430"/>
                </a:lnTo>
                <a:lnTo>
                  <a:pt x="10748242" y="652240"/>
                </a:lnTo>
                <a:cubicBezTo>
                  <a:pt x="10799278" y="382802"/>
                  <a:pt x="10851643" y="113364"/>
                  <a:pt x="10955772" y="113364"/>
                </a:cubicBezTo>
                <a:cubicBezTo>
                  <a:pt x="11059901" y="113364"/>
                  <a:pt x="11111866" y="382802"/>
                  <a:pt x="11162592" y="652240"/>
                </a:cubicBezTo>
                <a:lnTo>
                  <a:pt x="11169258" y="686405"/>
                </a:lnTo>
                <a:lnTo>
                  <a:pt x="11145427" y="549427"/>
                </a:lnTo>
                <a:cubicBezTo>
                  <a:pt x="11097679" y="271331"/>
                  <a:pt x="11048292" y="9594"/>
                  <a:pt x="10955692" y="9594"/>
                </a:cubicBezTo>
                <a:close/>
                <a:moveTo>
                  <a:pt x="6901244" y="9594"/>
                </a:moveTo>
                <a:cubicBezTo>
                  <a:pt x="6814223" y="9594"/>
                  <a:pt x="6765534" y="237596"/>
                  <a:pt x="6720753" y="494099"/>
                </a:cubicBezTo>
                <a:lnTo>
                  <a:pt x="6692384" y="659430"/>
                </a:lnTo>
                <a:lnTo>
                  <a:pt x="6693795" y="652240"/>
                </a:lnTo>
                <a:cubicBezTo>
                  <a:pt x="6744830" y="382802"/>
                  <a:pt x="6797195" y="113364"/>
                  <a:pt x="6901324" y="113364"/>
                </a:cubicBezTo>
                <a:cubicBezTo>
                  <a:pt x="7005454" y="113364"/>
                  <a:pt x="7057419" y="382802"/>
                  <a:pt x="7108144" y="652240"/>
                </a:cubicBezTo>
                <a:lnTo>
                  <a:pt x="7114810" y="686399"/>
                </a:lnTo>
                <a:lnTo>
                  <a:pt x="7090979" y="549427"/>
                </a:lnTo>
                <a:cubicBezTo>
                  <a:pt x="7043231" y="271331"/>
                  <a:pt x="6993844" y="9594"/>
                  <a:pt x="6901244" y="9594"/>
                </a:cubicBezTo>
                <a:close/>
                <a:moveTo>
                  <a:pt x="2846799" y="9594"/>
                </a:moveTo>
                <a:cubicBezTo>
                  <a:pt x="2759777" y="9594"/>
                  <a:pt x="2711089" y="237596"/>
                  <a:pt x="2666306" y="494099"/>
                </a:cubicBezTo>
                <a:lnTo>
                  <a:pt x="2637939" y="659423"/>
                </a:lnTo>
                <a:lnTo>
                  <a:pt x="2639349" y="652240"/>
                </a:lnTo>
                <a:cubicBezTo>
                  <a:pt x="2690383" y="382802"/>
                  <a:pt x="2742747" y="113364"/>
                  <a:pt x="2846877" y="113364"/>
                </a:cubicBezTo>
                <a:cubicBezTo>
                  <a:pt x="2951007" y="113364"/>
                  <a:pt x="3002972" y="382802"/>
                  <a:pt x="3053697" y="652240"/>
                </a:cubicBezTo>
                <a:lnTo>
                  <a:pt x="3060362" y="686396"/>
                </a:lnTo>
                <a:lnTo>
                  <a:pt x="3036533" y="549427"/>
                </a:lnTo>
                <a:cubicBezTo>
                  <a:pt x="2988785" y="271331"/>
                  <a:pt x="2939397" y="9594"/>
                  <a:pt x="2846799" y="9594"/>
                </a:cubicBezTo>
                <a:close/>
                <a:moveTo>
                  <a:pt x="2846799" y="0"/>
                </a:moveTo>
                <a:cubicBezTo>
                  <a:pt x="3041667" y="0"/>
                  <a:pt x="3054688" y="1046950"/>
                  <a:pt x="3218263" y="1177819"/>
                </a:cubicBezTo>
                <a:lnTo>
                  <a:pt x="3244687" y="1187971"/>
                </a:lnTo>
                <a:lnTo>
                  <a:pt x="3246737" y="1188196"/>
                </a:lnTo>
                <a:lnTo>
                  <a:pt x="3268126" y="1187884"/>
                </a:lnTo>
                <a:lnTo>
                  <a:pt x="3290413" y="1183838"/>
                </a:lnTo>
                <a:lnTo>
                  <a:pt x="3316948" y="1169536"/>
                </a:lnTo>
                <a:cubicBezTo>
                  <a:pt x="3454130" y="1069326"/>
                  <a:pt x="3477994" y="655558"/>
                  <a:pt x="3659768" y="655558"/>
                </a:cubicBezTo>
                <a:cubicBezTo>
                  <a:pt x="3841544" y="655558"/>
                  <a:pt x="3864359" y="1069326"/>
                  <a:pt x="4002208" y="1169535"/>
                </a:cubicBezTo>
                <a:lnTo>
                  <a:pt x="4029257" y="1184036"/>
                </a:lnTo>
                <a:lnTo>
                  <a:pt x="4041509" y="1186263"/>
                </a:lnTo>
                <a:lnTo>
                  <a:pt x="4066012" y="1188707"/>
                </a:lnTo>
                <a:lnTo>
                  <a:pt x="4066012" y="1188954"/>
                </a:lnTo>
                <a:lnTo>
                  <a:pt x="4067955" y="1188857"/>
                </a:lnTo>
                <a:lnTo>
                  <a:pt x="4120866" y="1179692"/>
                </a:lnTo>
                <a:cubicBezTo>
                  <a:pt x="4257771" y="1128445"/>
                  <a:pt x="4281065" y="923458"/>
                  <a:pt x="4461053" y="923458"/>
                </a:cubicBezTo>
                <a:cubicBezTo>
                  <a:pt x="4641042" y="923458"/>
                  <a:pt x="4664215" y="1128446"/>
                  <a:pt x="4801250" y="1179693"/>
                </a:cubicBezTo>
                <a:lnTo>
                  <a:pt x="4855911" y="1189151"/>
                </a:lnTo>
                <a:lnTo>
                  <a:pt x="4862626" y="1189258"/>
                </a:lnTo>
                <a:lnTo>
                  <a:pt x="4869897" y="1189176"/>
                </a:lnTo>
                <a:lnTo>
                  <a:pt x="4888676" y="1187303"/>
                </a:lnTo>
                <a:lnTo>
                  <a:pt x="4903883" y="1184543"/>
                </a:lnTo>
                <a:lnTo>
                  <a:pt x="4931805" y="1169536"/>
                </a:lnTo>
                <a:cubicBezTo>
                  <a:pt x="5069338" y="1069326"/>
                  <a:pt x="5092639" y="655558"/>
                  <a:pt x="5274343" y="655558"/>
                </a:cubicBezTo>
                <a:cubicBezTo>
                  <a:pt x="5456049" y="655558"/>
                  <a:pt x="5478917" y="1069326"/>
                  <a:pt x="5616672" y="1169536"/>
                </a:cubicBezTo>
                <a:lnTo>
                  <a:pt x="5644485" y="1184457"/>
                </a:lnTo>
                <a:lnTo>
                  <a:pt x="5657767" y="1186864"/>
                </a:lnTo>
                <a:lnTo>
                  <a:pt x="5681069" y="1189188"/>
                </a:lnTo>
                <a:lnTo>
                  <a:pt x="5695942" y="1188148"/>
                </a:lnTo>
                <a:lnTo>
                  <a:pt x="5724915" y="1182442"/>
                </a:lnTo>
                <a:lnTo>
                  <a:pt x="5769141" y="1160185"/>
                </a:lnTo>
                <a:lnTo>
                  <a:pt x="5772632" y="1157617"/>
                </a:lnTo>
                <a:lnTo>
                  <a:pt x="5816142" y="1111511"/>
                </a:lnTo>
                <a:cubicBezTo>
                  <a:pt x="5898370" y="1001214"/>
                  <a:pt x="5942134" y="815450"/>
                  <a:pt x="6087554" y="815450"/>
                </a:cubicBezTo>
                <a:cubicBezTo>
                  <a:pt x="6232975" y="815450"/>
                  <a:pt x="6276226" y="1001214"/>
                  <a:pt x="6358509" y="1111511"/>
                </a:cubicBezTo>
                <a:lnTo>
                  <a:pt x="6402325" y="1157858"/>
                </a:lnTo>
                <a:lnTo>
                  <a:pt x="6405286" y="1160028"/>
                </a:lnTo>
                <a:lnTo>
                  <a:pt x="6449965" y="1182430"/>
                </a:lnTo>
                <a:lnTo>
                  <a:pt x="6477856" y="1187902"/>
                </a:lnTo>
                <a:lnTo>
                  <a:pt x="6493960" y="1189027"/>
                </a:lnTo>
                <a:lnTo>
                  <a:pt x="6502355" y="1188111"/>
                </a:lnTo>
                <a:lnTo>
                  <a:pt x="6529418" y="1177819"/>
                </a:lnTo>
                <a:cubicBezTo>
                  <a:pt x="6694492" y="1046950"/>
                  <a:pt x="6704801" y="0"/>
                  <a:pt x="6901244" y="0"/>
                </a:cubicBezTo>
                <a:cubicBezTo>
                  <a:pt x="7096113" y="0"/>
                  <a:pt x="7109135" y="1046950"/>
                  <a:pt x="7272709" y="1177819"/>
                </a:cubicBezTo>
                <a:lnTo>
                  <a:pt x="7299132" y="1187971"/>
                </a:lnTo>
                <a:lnTo>
                  <a:pt x="7301184" y="1188196"/>
                </a:lnTo>
                <a:lnTo>
                  <a:pt x="7322573" y="1187884"/>
                </a:lnTo>
                <a:lnTo>
                  <a:pt x="7344857" y="1183839"/>
                </a:lnTo>
                <a:lnTo>
                  <a:pt x="7371393" y="1169536"/>
                </a:lnTo>
                <a:cubicBezTo>
                  <a:pt x="7508575" y="1069326"/>
                  <a:pt x="7532439" y="655558"/>
                  <a:pt x="7714215" y="655558"/>
                </a:cubicBezTo>
                <a:cubicBezTo>
                  <a:pt x="7895991" y="655558"/>
                  <a:pt x="7918806" y="1069326"/>
                  <a:pt x="8056655" y="1169535"/>
                </a:cubicBezTo>
                <a:lnTo>
                  <a:pt x="8083704" y="1184036"/>
                </a:lnTo>
                <a:lnTo>
                  <a:pt x="8095955" y="1186263"/>
                </a:lnTo>
                <a:lnTo>
                  <a:pt x="8120460" y="1188707"/>
                </a:lnTo>
                <a:lnTo>
                  <a:pt x="8120460" y="1188954"/>
                </a:lnTo>
                <a:lnTo>
                  <a:pt x="8122401" y="1188857"/>
                </a:lnTo>
                <a:lnTo>
                  <a:pt x="8175313" y="1179692"/>
                </a:lnTo>
                <a:cubicBezTo>
                  <a:pt x="8312218" y="1128445"/>
                  <a:pt x="8335512" y="923458"/>
                  <a:pt x="8515501" y="923458"/>
                </a:cubicBezTo>
                <a:cubicBezTo>
                  <a:pt x="8695489" y="923458"/>
                  <a:pt x="8718661" y="1128446"/>
                  <a:pt x="8855696" y="1179693"/>
                </a:cubicBezTo>
                <a:lnTo>
                  <a:pt x="8910358" y="1189151"/>
                </a:lnTo>
                <a:lnTo>
                  <a:pt x="8917074" y="1189258"/>
                </a:lnTo>
                <a:lnTo>
                  <a:pt x="8924345" y="1189176"/>
                </a:lnTo>
                <a:lnTo>
                  <a:pt x="8943123" y="1187303"/>
                </a:lnTo>
                <a:lnTo>
                  <a:pt x="8958329" y="1184543"/>
                </a:lnTo>
                <a:lnTo>
                  <a:pt x="8986252" y="1169536"/>
                </a:lnTo>
                <a:cubicBezTo>
                  <a:pt x="9123786" y="1069326"/>
                  <a:pt x="9147086" y="655558"/>
                  <a:pt x="9328791" y="655558"/>
                </a:cubicBezTo>
                <a:cubicBezTo>
                  <a:pt x="9510496" y="655558"/>
                  <a:pt x="9533365" y="1069326"/>
                  <a:pt x="9671119" y="1169536"/>
                </a:cubicBezTo>
                <a:lnTo>
                  <a:pt x="9698933" y="1184457"/>
                </a:lnTo>
                <a:lnTo>
                  <a:pt x="9712211" y="1186864"/>
                </a:lnTo>
                <a:lnTo>
                  <a:pt x="9735517" y="1189188"/>
                </a:lnTo>
                <a:lnTo>
                  <a:pt x="9750389" y="1188148"/>
                </a:lnTo>
                <a:lnTo>
                  <a:pt x="9779361" y="1182442"/>
                </a:lnTo>
                <a:lnTo>
                  <a:pt x="9823589" y="1160183"/>
                </a:lnTo>
                <a:lnTo>
                  <a:pt x="9827077" y="1157619"/>
                </a:lnTo>
                <a:lnTo>
                  <a:pt x="9870589" y="1111511"/>
                </a:lnTo>
                <a:cubicBezTo>
                  <a:pt x="9952817" y="1001214"/>
                  <a:pt x="9996580" y="815450"/>
                  <a:pt x="10142001" y="815450"/>
                </a:cubicBezTo>
                <a:cubicBezTo>
                  <a:pt x="10287422" y="815450"/>
                  <a:pt x="10330673" y="1001214"/>
                  <a:pt x="10412956" y="1111511"/>
                </a:cubicBezTo>
                <a:lnTo>
                  <a:pt x="10456771" y="1157857"/>
                </a:lnTo>
                <a:lnTo>
                  <a:pt x="10459735" y="1160028"/>
                </a:lnTo>
                <a:lnTo>
                  <a:pt x="10504412" y="1182430"/>
                </a:lnTo>
                <a:lnTo>
                  <a:pt x="10532304" y="1187903"/>
                </a:lnTo>
                <a:lnTo>
                  <a:pt x="10548407" y="1189027"/>
                </a:lnTo>
                <a:lnTo>
                  <a:pt x="10556803" y="1188111"/>
                </a:lnTo>
                <a:lnTo>
                  <a:pt x="10583866" y="1177819"/>
                </a:lnTo>
                <a:cubicBezTo>
                  <a:pt x="10748938" y="1046950"/>
                  <a:pt x="10759249" y="0"/>
                  <a:pt x="10955692" y="0"/>
                </a:cubicBezTo>
                <a:cubicBezTo>
                  <a:pt x="11150561" y="0"/>
                  <a:pt x="11163583" y="1046950"/>
                  <a:pt x="11327157" y="1177819"/>
                </a:cubicBezTo>
                <a:lnTo>
                  <a:pt x="11353580" y="1187971"/>
                </a:lnTo>
                <a:lnTo>
                  <a:pt x="11355632" y="1188196"/>
                </a:lnTo>
                <a:lnTo>
                  <a:pt x="11377021" y="1187884"/>
                </a:lnTo>
                <a:lnTo>
                  <a:pt x="11399306" y="1183838"/>
                </a:lnTo>
                <a:lnTo>
                  <a:pt x="11425841" y="1169536"/>
                </a:lnTo>
                <a:cubicBezTo>
                  <a:pt x="11563022" y="1069326"/>
                  <a:pt x="11586886" y="655558"/>
                  <a:pt x="11768663" y="655558"/>
                </a:cubicBezTo>
                <a:cubicBezTo>
                  <a:pt x="11950439" y="655558"/>
                  <a:pt x="11973253" y="1069326"/>
                  <a:pt x="12111102" y="1169536"/>
                </a:cubicBezTo>
                <a:lnTo>
                  <a:pt x="12138149" y="1184035"/>
                </a:lnTo>
                <a:lnTo>
                  <a:pt x="12150407" y="1186263"/>
                </a:lnTo>
                <a:lnTo>
                  <a:pt x="12174908" y="1188707"/>
                </a:lnTo>
                <a:lnTo>
                  <a:pt x="12174908" y="1189529"/>
                </a:lnTo>
                <a:lnTo>
                  <a:pt x="12175348" y="1189543"/>
                </a:lnTo>
                <a:lnTo>
                  <a:pt x="12175348" y="1190638"/>
                </a:lnTo>
                <a:lnTo>
                  <a:pt x="12175348" y="1190797"/>
                </a:lnTo>
                <a:lnTo>
                  <a:pt x="12175348" y="1190957"/>
                </a:lnTo>
                <a:lnTo>
                  <a:pt x="12175348" y="1191036"/>
                </a:lnTo>
                <a:lnTo>
                  <a:pt x="12175348" y="1191037"/>
                </a:lnTo>
                <a:lnTo>
                  <a:pt x="12175348" y="1191197"/>
                </a:lnTo>
                <a:lnTo>
                  <a:pt x="12175348" y="1199137"/>
                </a:lnTo>
                <a:lnTo>
                  <a:pt x="12175348" y="1200231"/>
                </a:lnTo>
                <a:lnTo>
                  <a:pt x="12175348" y="1200390"/>
                </a:lnTo>
                <a:lnTo>
                  <a:pt x="12175348" y="1200391"/>
                </a:lnTo>
                <a:lnTo>
                  <a:pt x="12175348" y="1200550"/>
                </a:lnTo>
                <a:lnTo>
                  <a:pt x="12175348" y="1200630"/>
                </a:lnTo>
                <a:lnTo>
                  <a:pt x="12175348" y="1200790"/>
                </a:lnTo>
                <a:lnTo>
                  <a:pt x="12170263" y="1199951"/>
                </a:lnTo>
                <a:lnTo>
                  <a:pt x="12170133" y="1199934"/>
                </a:lnTo>
                <a:lnTo>
                  <a:pt x="12165294" y="1199362"/>
                </a:lnTo>
                <a:lnTo>
                  <a:pt x="12152150" y="1198016"/>
                </a:lnTo>
                <a:lnTo>
                  <a:pt x="12027568" y="1191992"/>
                </a:lnTo>
                <a:cubicBezTo>
                  <a:pt x="11893588" y="1179820"/>
                  <a:pt x="11785690" y="1158924"/>
                  <a:pt x="11565999" y="1186506"/>
                </a:cubicBezTo>
                <a:cubicBezTo>
                  <a:pt x="11517222" y="1192632"/>
                  <a:pt x="11474903" y="1196542"/>
                  <a:pt x="11437717" y="1198694"/>
                </a:cubicBezTo>
                <a:lnTo>
                  <a:pt x="11368491" y="1199860"/>
                </a:lnTo>
                <a:lnTo>
                  <a:pt x="11365395" y="1200226"/>
                </a:lnTo>
                <a:lnTo>
                  <a:pt x="11361977" y="1200790"/>
                </a:lnTo>
                <a:lnTo>
                  <a:pt x="11360472" y="1200241"/>
                </a:lnTo>
                <a:lnTo>
                  <a:pt x="11359603" y="1200015"/>
                </a:lnTo>
                <a:lnTo>
                  <a:pt x="11359563" y="1200010"/>
                </a:lnTo>
                <a:lnTo>
                  <a:pt x="11340229" y="1200335"/>
                </a:lnTo>
                <a:cubicBezTo>
                  <a:pt x="11170746" y="1194905"/>
                  <a:pt x="11138308" y="1142695"/>
                  <a:pt x="10956571" y="1142695"/>
                </a:cubicBezTo>
                <a:cubicBezTo>
                  <a:pt x="10805473" y="1142695"/>
                  <a:pt x="10765945" y="1174624"/>
                  <a:pt x="10669924" y="1190622"/>
                </a:cubicBezTo>
                <a:lnTo>
                  <a:pt x="10590260" y="1196488"/>
                </a:lnTo>
                <a:lnTo>
                  <a:pt x="10587180" y="1197354"/>
                </a:lnTo>
                <a:lnTo>
                  <a:pt x="10577346" y="1197439"/>
                </a:lnTo>
                <a:lnTo>
                  <a:pt x="10565308" y="1198325"/>
                </a:lnTo>
                <a:lnTo>
                  <a:pt x="10550737" y="1200106"/>
                </a:lnTo>
                <a:lnTo>
                  <a:pt x="10549859" y="1200365"/>
                </a:lnTo>
                <a:lnTo>
                  <a:pt x="10548687" y="1200790"/>
                </a:lnTo>
                <a:lnTo>
                  <a:pt x="10543190" y="1200153"/>
                </a:lnTo>
                <a:lnTo>
                  <a:pt x="10523340" y="1199247"/>
                </a:lnTo>
                <a:lnTo>
                  <a:pt x="10511413" y="1198268"/>
                </a:lnTo>
                <a:lnTo>
                  <a:pt x="10505193" y="1198057"/>
                </a:lnTo>
                <a:lnTo>
                  <a:pt x="10484889" y="1198231"/>
                </a:lnTo>
                <a:lnTo>
                  <a:pt x="10477145" y="1197107"/>
                </a:lnTo>
                <a:lnTo>
                  <a:pt x="10401805" y="1194553"/>
                </a:lnTo>
                <a:cubicBezTo>
                  <a:pt x="10267567" y="1186061"/>
                  <a:pt x="10157152" y="1171476"/>
                  <a:pt x="9939259" y="1190663"/>
                </a:cubicBezTo>
                <a:lnTo>
                  <a:pt x="9738977" y="1200366"/>
                </a:lnTo>
                <a:lnTo>
                  <a:pt x="9735316" y="1200790"/>
                </a:lnTo>
                <a:lnTo>
                  <a:pt x="9733630" y="1200511"/>
                </a:lnTo>
                <a:lnTo>
                  <a:pt x="9732994" y="1200436"/>
                </a:lnTo>
                <a:lnTo>
                  <a:pt x="9595111" y="1193531"/>
                </a:lnTo>
                <a:cubicBezTo>
                  <a:pt x="9513186" y="1185746"/>
                  <a:pt x="9444392" y="1174274"/>
                  <a:pt x="9329750" y="1174274"/>
                </a:cubicBezTo>
                <a:cubicBezTo>
                  <a:pt x="9144835" y="1174274"/>
                  <a:pt x="9108230" y="1198513"/>
                  <a:pt x="8940539" y="1200581"/>
                </a:cubicBezTo>
                <a:lnTo>
                  <a:pt x="8927800" y="1200177"/>
                </a:lnTo>
                <a:lnTo>
                  <a:pt x="8927724" y="1200185"/>
                </a:lnTo>
                <a:lnTo>
                  <a:pt x="8922586" y="1200790"/>
                </a:lnTo>
                <a:lnTo>
                  <a:pt x="8922375" y="1200765"/>
                </a:lnTo>
                <a:lnTo>
                  <a:pt x="8922186" y="1200790"/>
                </a:lnTo>
                <a:lnTo>
                  <a:pt x="8921259" y="1200664"/>
                </a:lnTo>
                <a:lnTo>
                  <a:pt x="8902575" y="1199601"/>
                </a:lnTo>
                <a:lnTo>
                  <a:pt x="8857049" y="1198003"/>
                </a:lnTo>
                <a:lnTo>
                  <a:pt x="8856413" y="1197910"/>
                </a:lnTo>
                <a:lnTo>
                  <a:pt x="8718804" y="1193541"/>
                </a:lnTo>
                <a:cubicBezTo>
                  <a:pt x="8500491" y="1179870"/>
                  <a:pt x="8390016" y="1190348"/>
                  <a:pt x="8255842" y="1196475"/>
                </a:cubicBezTo>
                <a:lnTo>
                  <a:pt x="8130116" y="1199573"/>
                </a:lnTo>
                <a:lnTo>
                  <a:pt x="8120900" y="1200103"/>
                </a:lnTo>
                <a:lnTo>
                  <a:pt x="8120900" y="1200231"/>
                </a:lnTo>
                <a:lnTo>
                  <a:pt x="8120900" y="1200390"/>
                </a:lnTo>
                <a:lnTo>
                  <a:pt x="8120900" y="1200391"/>
                </a:lnTo>
                <a:lnTo>
                  <a:pt x="8120900" y="1200550"/>
                </a:lnTo>
                <a:lnTo>
                  <a:pt x="8120900" y="1200630"/>
                </a:lnTo>
                <a:lnTo>
                  <a:pt x="8120900" y="1200790"/>
                </a:lnTo>
                <a:lnTo>
                  <a:pt x="8117808" y="1200280"/>
                </a:lnTo>
                <a:lnTo>
                  <a:pt x="8108935" y="1200790"/>
                </a:lnTo>
                <a:lnTo>
                  <a:pt x="8108935" y="1200787"/>
                </a:lnTo>
                <a:lnTo>
                  <a:pt x="8108895" y="1200790"/>
                </a:lnTo>
                <a:lnTo>
                  <a:pt x="8108895" y="1200096"/>
                </a:lnTo>
                <a:lnTo>
                  <a:pt x="8108895" y="1199161"/>
                </a:lnTo>
                <a:lnTo>
                  <a:pt x="8097703" y="1198015"/>
                </a:lnTo>
                <a:lnTo>
                  <a:pt x="7973120" y="1191992"/>
                </a:lnTo>
                <a:cubicBezTo>
                  <a:pt x="7839140" y="1179820"/>
                  <a:pt x="7731243" y="1158924"/>
                  <a:pt x="7511551" y="1186506"/>
                </a:cubicBezTo>
                <a:cubicBezTo>
                  <a:pt x="7462774" y="1192632"/>
                  <a:pt x="7420455" y="1196542"/>
                  <a:pt x="7383269" y="1198694"/>
                </a:cubicBezTo>
                <a:lnTo>
                  <a:pt x="7314043" y="1199860"/>
                </a:lnTo>
                <a:lnTo>
                  <a:pt x="7310947" y="1200226"/>
                </a:lnTo>
                <a:lnTo>
                  <a:pt x="7307529" y="1200790"/>
                </a:lnTo>
                <a:lnTo>
                  <a:pt x="7306023" y="1200240"/>
                </a:lnTo>
                <a:lnTo>
                  <a:pt x="7305154" y="1200015"/>
                </a:lnTo>
                <a:lnTo>
                  <a:pt x="7305115" y="1200010"/>
                </a:lnTo>
                <a:lnTo>
                  <a:pt x="7285781" y="1200335"/>
                </a:lnTo>
                <a:cubicBezTo>
                  <a:pt x="7116298" y="1194905"/>
                  <a:pt x="7083860" y="1142695"/>
                  <a:pt x="6902123" y="1142695"/>
                </a:cubicBezTo>
                <a:cubicBezTo>
                  <a:pt x="6751025" y="1142695"/>
                  <a:pt x="6711497" y="1174624"/>
                  <a:pt x="6615476" y="1190622"/>
                </a:cubicBezTo>
                <a:lnTo>
                  <a:pt x="6535812" y="1196488"/>
                </a:lnTo>
                <a:lnTo>
                  <a:pt x="6532732" y="1197354"/>
                </a:lnTo>
                <a:lnTo>
                  <a:pt x="6522897" y="1197439"/>
                </a:lnTo>
                <a:lnTo>
                  <a:pt x="6510861" y="1198325"/>
                </a:lnTo>
                <a:lnTo>
                  <a:pt x="6496288" y="1200106"/>
                </a:lnTo>
                <a:lnTo>
                  <a:pt x="6495410" y="1200365"/>
                </a:lnTo>
                <a:lnTo>
                  <a:pt x="6494239" y="1200790"/>
                </a:lnTo>
                <a:lnTo>
                  <a:pt x="6488742" y="1200153"/>
                </a:lnTo>
                <a:lnTo>
                  <a:pt x="6468892" y="1199247"/>
                </a:lnTo>
                <a:lnTo>
                  <a:pt x="6456965" y="1198268"/>
                </a:lnTo>
                <a:lnTo>
                  <a:pt x="6450745" y="1198057"/>
                </a:lnTo>
                <a:lnTo>
                  <a:pt x="6430441" y="1198231"/>
                </a:lnTo>
                <a:lnTo>
                  <a:pt x="6422697" y="1197107"/>
                </a:lnTo>
                <a:lnTo>
                  <a:pt x="6347358" y="1194553"/>
                </a:lnTo>
                <a:cubicBezTo>
                  <a:pt x="6213120" y="1186061"/>
                  <a:pt x="6102704" y="1171476"/>
                  <a:pt x="5884811" y="1190663"/>
                </a:cubicBezTo>
                <a:lnTo>
                  <a:pt x="5684529" y="1200366"/>
                </a:lnTo>
                <a:lnTo>
                  <a:pt x="5680868" y="1200790"/>
                </a:lnTo>
                <a:lnTo>
                  <a:pt x="5679183" y="1200511"/>
                </a:lnTo>
                <a:lnTo>
                  <a:pt x="5678547" y="1200436"/>
                </a:lnTo>
                <a:lnTo>
                  <a:pt x="5540665" y="1193531"/>
                </a:lnTo>
                <a:cubicBezTo>
                  <a:pt x="5458740" y="1185746"/>
                  <a:pt x="5389946" y="1174274"/>
                  <a:pt x="5275303" y="1174274"/>
                </a:cubicBezTo>
                <a:cubicBezTo>
                  <a:pt x="5090388" y="1174274"/>
                  <a:pt x="5053784" y="1198513"/>
                  <a:pt x="4886091" y="1200581"/>
                </a:cubicBezTo>
                <a:lnTo>
                  <a:pt x="4873352" y="1200177"/>
                </a:lnTo>
                <a:lnTo>
                  <a:pt x="4873277" y="1200185"/>
                </a:lnTo>
                <a:lnTo>
                  <a:pt x="4868139" y="1200790"/>
                </a:lnTo>
                <a:lnTo>
                  <a:pt x="4867928" y="1200765"/>
                </a:lnTo>
                <a:lnTo>
                  <a:pt x="4867741" y="1200790"/>
                </a:lnTo>
                <a:lnTo>
                  <a:pt x="4867739" y="1200790"/>
                </a:lnTo>
                <a:lnTo>
                  <a:pt x="4866813" y="1200664"/>
                </a:lnTo>
                <a:lnTo>
                  <a:pt x="4848126" y="1199601"/>
                </a:lnTo>
                <a:lnTo>
                  <a:pt x="4802602" y="1198003"/>
                </a:lnTo>
                <a:lnTo>
                  <a:pt x="4801967" y="1197910"/>
                </a:lnTo>
                <a:lnTo>
                  <a:pt x="4664357" y="1193541"/>
                </a:lnTo>
                <a:cubicBezTo>
                  <a:pt x="4446043" y="1179870"/>
                  <a:pt x="4335569" y="1190348"/>
                  <a:pt x="4201396" y="1196475"/>
                </a:cubicBezTo>
                <a:lnTo>
                  <a:pt x="4075669" y="1199573"/>
                </a:lnTo>
                <a:lnTo>
                  <a:pt x="4066453" y="1200103"/>
                </a:lnTo>
                <a:lnTo>
                  <a:pt x="4066453" y="1200231"/>
                </a:lnTo>
                <a:lnTo>
                  <a:pt x="4066453" y="1200390"/>
                </a:lnTo>
                <a:lnTo>
                  <a:pt x="4066453" y="1200391"/>
                </a:lnTo>
                <a:lnTo>
                  <a:pt x="4066453" y="1200550"/>
                </a:lnTo>
                <a:lnTo>
                  <a:pt x="4066453" y="1200630"/>
                </a:lnTo>
                <a:lnTo>
                  <a:pt x="4066453" y="1200790"/>
                </a:lnTo>
                <a:lnTo>
                  <a:pt x="4063361" y="1200280"/>
                </a:lnTo>
                <a:lnTo>
                  <a:pt x="4054487" y="1200790"/>
                </a:lnTo>
                <a:lnTo>
                  <a:pt x="4054487" y="1200787"/>
                </a:lnTo>
                <a:lnTo>
                  <a:pt x="4054449" y="1200790"/>
                </a:lnTo>
                <a:lnTo>
                  <a:pt x="4054449" y="1200790"/>
                </a:lnTo>
                <a:lnTo>
                  <a:pt x="4054449" y="1199161"/>
                </a:lnTo>
                <a:lnTo>
                  <a:pt x="4043256" y="1198015"/>
                </a:lnTo>
                <a:lnTo>
                  <a:pt x="3918674" y="1191992"/>
                </a:lnTo>
                <a:cubicBezTo>
                  <a:pt x="3784693" y="1179820"/>
                  <a:pt x="3676796" y="1158924"/>
                  <a:pt x="3457105" y="1186506"/>
                </a:cubicBezTo>
                <a:cubicBezTo>
                  <a:pt x="3408327" y="1192632"/>
                  <a:pt x="3366010" y="1196542"/>
                  <a:pt x="3328823" y="1198694"/>
                </a:cubicBezTo>
                <a:lnTo>
                  <a:pt x="3259597" y="1199860"/>
                </a:lnTo>
                <a:lnTo>
                  <a:pt x="3256503" y="1200226"/>
                </a:lnTo>
                <a:lnTo>
                  <a:pt x="3253084" y="1200790"/>
                </a:lnTo>
                <a:lnTo>
                  <a:pt x="3251578" y="1200241"/>
                </a:lnTo>
                <a:lnTo>
                  <a:pt x="3250710" y="1200015"/>
                </a:lnTo>
                <a:lnTo>
                  <a:pt x="3250668" y="1200010"/>
                </a:lnTo>
                <a:lnTo>
                  <a:pt x="3231336" y="1200335"/>
                </a:lnTo>
                <a:cubicBezTo>
                  <a:pt x="3061852" y="1194905"/>
                  <a:pt x="3029415" y="1142695"/>
                  <a:pt x="2847678" y="1142695"/>
                </a:cubicBezTo>
                <a:cubicBezTo>
                  <a:pt x="2696579" y="1142695"/>
                  <a:pt x="2657051" y="1174624"/>
                  <a:pt x="2561030" y="1190622"/>
                </a:cubicBezTo>
                <a:lnTo>
                  <a:pt x="2481363" y="1196488"/>
                </a:lnTo>
                <a:lnTo>
                  <a:pt x="2478284" y="1197354"/>
                </a:lnTo>
                <a:lnTo>
                  <a:pt x="2468451" y="1197439"/>
                </a:lnTo>
                <a:lnTo>
                  <a:pt x="2456412" y="1198325"/>
                </a:lnTo>
                <a:lnTo>
                  <a:pt x="2441844" y="1200106"/>
                </a:lnTo>
                <a:lnTo>
                  <a:pt x="2440968" y="1200364"/>
                </a:lnTo>
                <a:lnTo>
                  <a:pt x="2439794" y="1200790"/>
                </a:lnTo>
                <a:lnTo>
                  <a:pt x="2434298" y="1200153"/>
                </a:lnTo>
                <a:lnTo>
                  <a:pt x="2414445" y="1199247"/>
                </a:lnTo>
                <a:lnTo>
                  <a:pt x="2402517" y="1198268"/>
                </a:lnTo>
                <a:lnTo>
                  <a:pt x="2396297" y="1198057"/>
                </a:lnTo>
                <a:lnTo>
                  <a:pt x="2375993" y="1198231"/>
                </a:lnTo>
                <a:lnTo>
                  <a:pt x="2368249" y="1197107"/>
                </a:lnTo>
                <a:lnTo>
                  <a:pt x="2292911" y="1194553"/>
                </a:lnTo>
                <a:cubicBezTo>
                  <a:pt x="2158673" y="1186061"/>
                  <a:pt x="2048258" y="1171476"/>
                  <a:pt x="1830365" y="1190663"/>
                </a:cubicBezTo>
                <a:lnTo>
                  <a:pt x="1630083" y="1200366"/>
                </a:lnTo>
                <a:lnTo>
                  <a:pt x="1626422" y="1200790"/>
                </a:lnTo>
                <a:lnTo>
                  <a:pt x="1624737" y="1200512"/>
                </a:lnTo>
                <a:lnTo>
                  <a:pt x="1624099" y="1200436"/>
                </a:lnTo>
                <a:lnTo>
                  <a:pt x="1486217" y="1193531"/>
                </a:lnTo>
                <a:cubicBezTo>
                  <a:pt x="1404293" y="1185746"/>
                  <a:pt x="1335499" y="1174274"/>
                  <a:pt x="1220857" y="1174274"/>
                </a:cubicBezTo>
                <a:cubicBezTo>
                  <a:pt x="1035941" y="1174274"/>
                  <a:pt x="999336" y="1198513"/>
                  <a:pt x="831645" y="1200581"/>
                </a:cubicBezTo>
                <a:lnTo>
                  <a:pt x="818905" y="1200177"/>
                </a:lnTo>
                <a:lnTo>
                  <a:pt x="818832" y="1200184"/>
                </a:lnTo>
                <a:lnTo>
                  <a:pt x="813691" y="1200790"/>
                </a:lnTo>
                <a:lnTo>
                  <a:pt x="813481" y="1200765"/>
                </a:lnTo>
                <a:lnTo>
                  <a:pt x="813294" y="1200790"/>
                </a:lnTo>
                <a:lnTo>
                  <a:pt x="813293" y="1200790"/>
                </a:lnTo>
                <a:lnTo>
                  <a:pt x="813293" y="1200790"/>
                </a:lnTo>
                <a:lnTo>
                  <a:pt x="813292" y="1200790"/>
                </a:lnTo>
                <a:lnTo>
                  <a:pt x="812367" y="1200664"/>
                </a:lnTo>
                <a:lnTo>
                  <a:pt x="793680" y="1199601"/>
                </a:lnTo>
                <a:lnTo>
                  <a:pt x="748153" y="1198003"/>
                </a:lnTo>
                <a:lnTo>
                  <a:pt x="747518" y="1197910"/>
                </a:lnTo>
                <a:lnTo>
                  <a:pt x="609910" y="1193541"/>
                </a:lnTo>
                <a:cubicBezTo>
                  <a:pt x="391597" y="1179870"/>
                  <a:pt x="281122" y="1190348"/>
                  <a:pt x="146947" y="1196475"/>
                </a:cubicBezTo>
                <a:lnTo>
                  <a:pt x="21209" y="1199573"/>
                </a:lnTo>
                <a:lnTo>
                  <a:pt x="40" y="1200790"/>
                </a:lnTo>
                <a:lnTo>
                  <a:pt x="40" y="1200787"/>
                </a:lnTo>
                <a:lnTo>
                  <a:pt x="4" y="1200790"/>
                </a:lnTo>
                <a:lnTo>
                  <a:pt x="3" y="1200790"/>
                </a:lnTo>
                <a:lnTo>
                  <a:pt x="2" y="1200790"/>
                </a:lnTo>
                <a:lnTo>
                  <a:pt x="1" y="1200790"/>
                </a:lnTo>
                <a:lnTo>
                  <a:pt x="1" y="1200790"/>
                </a:lnTo>
                <a:lnTo>
                  <a:pt x="0" y="1200790"/>
                </a:lnTo>
                <a:lnTo>
                  <a:pt x="0" y="1200790"/>
                </a:lnTo>
                <a:lnTo>
                  <a:pt x="0" y="1200790"/>
                </a:lnTo>
                <a:lnTo>
                  <a:pt x="0" y="1200790"/>
                </a:lnTo>
                <a:lnTo>
                  <a:pt x="0" y="1200790"/>
                </a:lnTo>
                <a:lnTo>
                  <a:pt x="0" y="1191198"/>
                </a:lnTo>
                <a:lnTo>
                  <a:pt x="0" y="1191198"/>
                </a:lnTo>
                <a:lnTo>
                  <a:pt x="0" y="1191197"/>
                </a:lnTo>
                <a:lnTo>
                  <a:pt x="1" y="1191197"/>
                </a:lnTo>
                <a:lnTo>
                  <a:pt x="1" y="1191196"/>
                </a:lnTo>
                <a:lnTo>
                  <a:pt x="1" y="1191196"/>
                </a:lnTo>
                <a:lnTo>
                  <a:pt x="1" y="1190503"/>
                </a:lnTo>
                <a:lnTo>
                  <a:pt x="439" y="1190493"/>
                </a:lnTo>
                <a:lnTo>
                  <a:pt x="439" y="1189507"/>
                </a:lnTo>
                <a:lnTo>
                  <a:pt x="13515" y="1188856"/>
                </a:lnTo>
                <a:lnTo>
                  <a:pt x="66418" y="1179693"/>
                </a:lnTo>
                <a:cubicBezTo>
                  <a:pt x="203324" y="1128446"/>
                  <a:pt x="226619" y="923458"/>
                  <a:pt x="406607" y="923458"/>
                </a:cubicBezTo>
                <a:cubicBezTo>
                  <a:pt x="586595" y="923458"/>
                  <a:pt x="609768" y="1128446"/>
                  <a:pt x="746803" y="1179693"/>
                </a:cubicBezTo>
                <a:lnTo>
                  <a:pt x="801466" y="1189151"/>
                </a:lnTo>
                <a:lnTo>
                  <a:pt x="808179" y="1189258"/>
                </a:lnTo>
                <a:lnTo>
                  <a:pt x="815449" y="1189176"/>
                </a:lnTo>
                <a:lnTo>
                  <a:pt x="834228" y="1187303"/>
                </a:lnTo>
                <a:lnTo>
                  <a:pt x="849437" y="1184542"/>
                </a:lnTo>
                <a:lnTo>
                  <a:pt x="877358" y="1169536"/>
                </a:lnTo>
                <a:cubicBezTo>
                  <a:pt x="1014892" y="1069326"/>
                  <a:pt x="1038193" y="655558"/>
                  <a:pt x="1219897" y="655558"/>
                </a:cubicBezTo>
                <a:cubicBezTo>
                  <a:pt x="1401602" y="655558"/>
                  <a:pt x="1424470" y="1069326"/>
                  <a:pt x="1562225" y="1169536"/>
                </a:cubicBezTo>
                <a:lnTo>
                  <a:pt x="1590039" y="1184457"/>
                </a:lnTo>
                <a:lnTo>
                  <a:pt x="1603319" y="1186864"/>
                </a:lnTo>
                <a:lnTo>
                  <a:pt x="1626621" y="1189188"/>
                </a:lnTo>
                <a:lnTo>
                  <a:pt x="1641495" y="1188148"/>
                </a:lnTo>
                <a:lnTo>
                  <a:pt x="1670468" y="1182442"/>
                </a:lnTo>
                <a:lnTo>
                  <a:pt x="1714694" y="1160184"/>
                </a:lnTo>
                <a:lnTo>
                  <a:pt x="1718184" y="1157617"/>
                </a:lnTo>
                <a:lnTo>
                  <a:pt x="1761695" y="1111511"/>
                </a:lnTo>
                <a:cubicBezTo>
                  <a:pt x="1843923" y="1001214"/>
                  <a:pt x="1887688" y="815450"/>
                  <a:pt x="2033108" y="815450"/>
                </a:cubicBezTo>
                <a:cubicBezTo>
                  <a:pt x="2178529" y="815450"/>
                  <a:pt x="2221779" y="1001214"/>
                  <a:pt x="2304063" y="1111511"/>
                </a:cubicBezTo>
                <a:lnTo>
                  <a:pt x="2347881" y="1157859"/>
                </a:lnTo>
                <a:lnTo>
                  <a:pt x="2350839" y="1160027"/>
                </a:lnTo>
                <a:lnTo>
                  <a:pt x="2395519" y="1182430"/>
                </a:lnTo>
                <a:lnTo>
                  <a:pt x="2423410" y="1187903"/>
                </a:lnTo>
                <a:lnTo>
                  <a:pt x="2439512" y="1189027"/>
                </a:lnTo>
                <a:lnTo>
                  <a:pt x="2447909" y="1188111"/>
                </a:lnTo>
                <a:lnTo>
                  <a:pt x="2474972" y="1177819"/>
                </a:lnTo>
                <a:cubicBezTo>
                  <a:pt x="2640046" y="1046950"/>
                  <a:pt x="2650356" y="0"/>
                  <a:pt x="28467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 panose="020B0506030602030204"/>
              <a:buNone/>
              <a:defRPr sz="4000" b="1">
                <a:solidFill>
                  <a:schemeClr val="dk1"/>
                </a:solidFill>
                <a:latin typeface="Ubuntu Condensed" panose="020B0506030602030204"/>
                <a:ea typeface="Ubuntu Condensed" panose="020B0506030602030204"/>
                <a:cs typeface="Ubuntu Condensed" panose="020B0506030602030204"/>
                <a:sym typeface="Ubuntu Condensed" panose="020B0506030602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 panose="020B0506030602030204"/>
              <a:buNone/>
              <a:defRPr sz="4000" b="1">
                <a:solidFill>
                  <a:schemeClr val="dk1"/>
                </a:solidFill>
                <a:latin typeface="Ubuntu Condensed" panose="020B0506030602030204"/>
                <a:ea typeface="Ubuntu Condensed" panose="020B0506030602030204"/>
                <a:cs typeface="Ubuntu Condensed" panose="020B0506030602030204"/>
                <a:sym typeface="Ubuntu Condensed" panose="020B05060306020302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 panose="020B0506030602030204"/>
              <a:buNone/>
              <a:defRPr sz="4000" b="1">
                <a:solidFill>
                  <a:schemeClr val="dk1"/>
                </a:solidFill>
                <a:latin typeface="Ubuntu Condensed" panose="020B0506030602030204"/>
                <a:ea typeface="Ubuntu Condensed" panose="020B0506030602030204"/>
                <a:cs typeface="Ubuntu Condensed" panose="020B0506030602030204"/>
                <a:sym typeface="Ubuntu Condensed" panose="020B05060306020302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 panose="020B0506030602030204"/>
              <a:buNone/>
              <a:defRPr sz="4000" b="1">
                <a:solidFill>
                  <a:schemeClr val="dk1"/>
                </a:solidFill>
                <a:latin typeface="Ubuntu Condensed" panose="020B0506030602030204"/>
                <a:ea typeface="Ubuntu Condensed" panose="020B0506030602030204"/>
                <a:cs typeface="Ubuntu Condensed" panose="020B0506030602030204"/>
                <a:sym typeface="Ubuntu Condensed" panose="020B05060306020302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 panose="020B0506030602030204"/>
              <a:buNone/>
              <a:defRPr sz="4000" b="1">
                <a:solidFill>
                  <a:schemeClr val="dk1"/>
                </a:solidFill>
                <a:latin typeface="Ubuntu Condensed" panose="020B0506030602030204"/>
                <a:ea typeface="Ubuntu Condensed" panose="020B0506030602030204"/>
                <a:cs typeface="Ubuntu Condensed" panose="020B0506030602030204"/>
                <a:sym typeface="Ubuntu Condensed" panose="020B05060306020302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 panose="020B0506030602030204"/>
              <a:buNone/>
              <a:defRPr sz="4000" b="1">
                <a:solidFill>
                  <a:schemeClr val="dk1"/>
                </a:solidFill>
                <a:latin typeface="Ubuntu Condensed" panose="020B0506030602030204"/>
                <a:ea typeface="Ubuntu Condensed" panose="020B0506030602030204"/>
                <a:cs typeface="Ubuntu Condensed" panose="020B0506030602030204"/>
                <a:sym typeface="Ubuntu Condensed" panose="020B05060306020302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 panose="020B0506030602030204"/>
              <a:buNone/>
              <a:defRPr sz="4000" b="1">
                <a:solidFill>
                  <a:schemeClr val="dk1"/>
                </a:solidFill>
                <a:latin typeface="Ubuntu Condensed" panose="020B0506030602030204"/>
                <a:ea typeface="Ubuntu Condensed" panose="020B0506030602030204"/>
                <a:cs typeface="Ubuntu Condensed" panose="020B0506030602030204"/>
                <a:sym typeface="Ubuntu Condensed" panose="020B05060306020302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 panose="020B0506030602030204"/>
              <a:buNone/>
              <a:defRPr sz="4000" b="1">
                <a:solidFill>
                  <a:schemeClr val="dk1"/>
                </a:solidFill>
                <a:latin typeface="Ubuntu Condensed" panose="020B0506030602030204"/>
                <a:ea typeface="Ubuntu Condensed" panose="020B0506030602030204"/>
                <a:cs typeface="Ubuntu Condensed" panose="020B0506030602030204"/>
                <a:sym typeface="Ubuntu Condensed" panose="020B05060306020302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 panose="020B0506030602030204"/>
              <a:buNone/>
              <a:defRPr sz="4000" b="1">
                <a:solidFill>
                  <a:schemeClr val="dk1"/>
                </a:solidFill>
                <a:latin typeface="Ubuntu Condensed" panose="020B0506030602030204"/>
                <a:ea typeface="Ubuntu Condensed" panose="020B0506030602030204"/>
                <a:cs typeface="Ubuntu Condensed" panose="020B0506030602030204"/>
                <a:sym typeface="Ubuntu Condensed" panose="020B0506030602030204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●"/>
              <a:defRPr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○"/>
              <a:defRPr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■"/>
              <a:defRPr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●"/>
              <a:defRPr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○"/>
              <a:defRPr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■"/>
              <a:defRPr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●"/>
              <a:defRPr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○"/>
              <a:defRPr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Font typeface="DM Sans"/>
              <a:buChar char="■"/>
              <a:defRPr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Google Shape;9;p1"/>
          <p:cNvSpPr/>
          <p:nvPr/>
        </p:nvSpPr>
        <p:spPr>
          <a:xfrm rot="5400000">
            <a:off x="-390958" y="6105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1821900" y="1508375"/>
            <a:ext cx="8548200" cy="220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WhyNot</a:t>
            </a:r>
            <a:r>
              <a:rPr lang="ru-RU" altLang="en-US"/>
              <a:t>?</a:t>
            </a:r>
            <a:endParaRPr lang="ru-RU" altLang="en-US"/>
          </a:p>
        </p:txBody>
      </p:sp>
      <p:sp>
        <p:nvSpPr>
          <p:cNvPr id="168" name="Google Shape;168;p23"/>
          <p:cNvSpPr txBox="1"/>
          <p:nvPr>
            <p:ph type="subTitle" idx="1"/>
          </p:nvPr>
        </p:nvSpPr>
        <p:spPr>
          <a:xfrm>
            <a:off x="405760" y="3268485"/>
            <a:ext cx="113799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ru-RU" sz="3200" b="1">
                <a:highlight>
                  <a:schemeClr val="accent1"/>
                </a:highlight>
              </a:rPr>
              <a:t>Инструмент мониторинга статей</a:t>
            </a:r>
            <a:endParaRPr lang="ru-RU" sz="3200" b="1">
              <a:highlight>
                <a:schemeClr val="accent1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/>
          <p:nvPr>
            <p:ph type="title" idx="4294967295"/>
          </p:nvPr>
        </p:nvSpPr>
        <p:spPr>
          <a:xfrm>
            <a:off x="647065" y="0"/>
            <a:ext cx="11048365" cy="213169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GB" sz="7000">
                <a:highlight>
                  <a:schemeClr val="accent1"/>
                </a:highlight>
              </a:rPr>
              <a:t>Вкладка новостей</a:t>
            </a:r>
            <a:endParaRPr sz="7000"/>
          </a:p>
        </p:txBody>
      </p:sp>
      <p:sp>
        <p:nvSpPr>
          <p:cNvPr id="266" name="Google Shape;266;p34"/>
          <p:cNvSpPr/>
          <p:nvPr/>
        </p:nvSpPr>
        <p:spPr>
          <a:xfrm flipH="1">
            <a:off x="15240" y="5534749"/>
            <a:ext cx="12176760" cy="1067145"/>
          </a:xfrm>
          <a:custGeom>
            <a:avLst/>
            <a:gdLst/>
            <a:ahLst/>
            <a:cxnLst/>
            <a:rect l="l" t="t" r="r" b="b"/>
            <a:pathLst>
              <a:path w="12954000" h="1067145" extrusionOk="0">
                <a:moveTo>
                  <a:pt x="5413273" y="4"/>
                </a:moveTo>
                <a:cubicBezTo>
                  <a:pt x="5405862" y="80"/>
                  <a:pt x="5399786" y="5425"/>
                  <a:pt x="5399507" y="12165"/>
                </a:cubicBezTo>
                <a:lnTo>
                  <a:pt x="5370694" y="716489"/>
                </a:lnTo>
                <a:lnTo>
                  <a:pt x="5331124" y="116040"/>
                </a:lnTo>
                <a:cubicBezTo>
                  <a:pt x="5330680" y="109361"/>
                  <a:pt x="5324604" y="104147"/>
                  <a:pt x="5317247" y="104132"/>
                </a:cubicBezTo>
                <a:cubicBezTo>
                  <a:pt x="5309890" y="104147"/>
                  <a:pt x="5303816" y="109331"/>
                  <a:pt x="5303370" y="115989"/>
                </a:cubicBezTo>
                <a:lnTo>
                  <a:pt x="5270822" y="582161"/>
                </a:lnTo>
                <a:lnTo>
                  <a:pt x="5248530" y="444894"/>
                </a:lnTo>
                <a:cubicBezTo>
                  <a:pt x="5247471" y="438707"/>
                  <a:pt x="5241674" y="434126"/>
                  <a:pt x="5234764" y="434101"/>
                </a:cubicBezTo>
                <a:cubicBezTo>
                  <a:pt x="5227909" y="434106"/>
                  <a:pt x="5222057" y="438666"/>
                  <a:pt x="5220998" y="444842"/>
                </a:cubicBezTo>
                <a:lnTo>
                  <a:pt x="5177639" y="703010"/>
                </a:lnTo>
                <a:lnTo>
                  <a:pt x="5150889" y="572179"/>
                </a:lnTo>
                <a:cubicBezTo>
                  <a:pt x="5149605" y="566508"/>
                  <a:pt x="5144256" y="562338"/>
                  <a:pt x="5137903" y="562044"/>
                </a:cubicBezTo>
                <a:cubicBezTo>
                  <a:pt x="5131438" y="561679"/>
                  <a:pt x="5125586" y="565454"/>
                  <a:pt x="5123803" y="571114"/>
                </a:cubicBezTo>
                <a:lnTo>
                  <a:pt x="5090364" y="673469"/>
                </a:lnTo>
                <a:lnTo>
                  <a:pt x="5052688" y="559916"/>
                </a:lnTo>
                <a:cubicBezTo>
                  <a:pt x="5051183" y="555396"/>
                  <a:pt x="5047060" y="552001"/>
                  <a:pt x="5041933" y="551114"/>
                </a:cubicBezTo>
                <a:cubicBezTo>
                  <a:pt x="5034408" y="549802"/>
                  <a:pt x="5027107" y="554312"/>
                  <a:pt x="5025658" y="561183"/>
                </a:cubicBezTo>
                <a:lnTo>
                  <a:pt x="4993502" y="714665"/>
                </a:lnTo>
                <a:lnTo>
                  <a:pt x="4957777" y="527588"/>
                </a:lnTo>
                <a:cubicBezTo>
                  <a:pt x="4956718" y="522151"/>
                  <a:pt x="4951869" y="517976"/>
                  <a:pt x="4945851" y="517276"/>
                </a:cubicBezTo>
                <a:cubicBezTo>
                  <a:pt x="4938215" y="516395"/>
                  <a:pt x="4931193" y="521305"/>
                  <a:pt x="4930246" y="528247"/>
                </a:cubicBezTo>
                <a:lnTo>
                  <a:pt x="4904776" y="720796"/>
                </a:lnTo>
                <a:lnTo>
                  <a:pt x="4862754" y="258323"/>
                </a:lnTo>
                <a:cubicBezTo>
                  <a:pt x="4862922" y="251326"/>
                  <a:pt x="4856792" y="245544"/>
                  <a:pt x="4849100" y="245402"/>
                </a:cubicBezTo>
                <a:cubicBezTo>
                  <a:pt x="4841409" y="245261"/>
                  <a:pt x="4835056" y="250819"/>
                  <a:pt x="4834888" y="257816"/>
                </a:cubicBezTo>
                <a:lnTo>
                  <a:pt x="4784730" y="625079"/>
                </a:lnTo>
                <a:lnTo>
                  <a:pt x="4766617" y="570810"/>
                </a:lnTo>
                <a:cubicBezTo>
                  <a:pt x="4764890" y="565677"/>
                  <a:pt x="4759762" y="562090"/>
                  <a:pt x="4753855" y="561841"/>
                </a:cubicBezTo>
                <a:cubicBezTo>
                  <a:pt x="4747947" y="561598"/>
                  <a:pt x="4742486" y="564821"/>
                  <a:pt x="4740312" y="569847"/>
                </a:cubicBezTo>
                <a:lnTo>
                  <a:pt x="4704644" y="651579"/>
                </a:lnTo>
                <a:lnTo>
                  <a:pt x="4676443" y="445197"/>
                </a:lnTo>
                <a:cubicBezTo>
                  <a:pt x="4675552" y="438858"/>
                  <a:pt x="4669644" y="434101"/>
                  <a:pt x="4662622" y="434101"/>
                </a:cubicBezTo>
                <a:cubicBezTo>
                  <a:pt x="4655544" y="434166"/>
                  <a:pt x="4649636" y="439051"/>
                  <a:pt x="4648912" y="445451"/>
                </a:cubicBezTo>
                <a:lnTo>
                  <a:pt x="4599924" y="875443"/>
                </a:lnTo>
                <a:lnTo>
                  <a:pt x="4550378" y="572381"/>
                </a:lnTo>
                <a:cubicBezTo>
                  <a:pt x="4549597" y="567491"/>
                  <a:pt x="4545752" y="563458"/>
                  <a:pt x="4540569" y="562044"/>
                </a:cubicBezTo>
                <a:cubicBezTo>
                  <a:pt x="4533213" y="560043"/>
                  <a:pt x="4525465" y="563853"/>
                  <a:pt x="4523236" y="570557"/>
                </a:cubicBezTo>
                <a:lnTo>
                  <a:pt x="4499271" y="642864"/>
                </a:lnTo>
                <a:lnTo>
                  <a:pt x="4463325" y="569087"/>
                </a:lnTo>
                <a:cubicBezTo>
                  <a:pt x="4460929" y="564116"/>
                  <a:pt x="4455355" y="561097"/>
                  <a:pt x="4449391" y="561588"/>
                </a:cubicBezTo>
                <a:cubicBezTo>
                  <a:pt x="4443483" y="562059"/>
                  <a:pt x="4438524" y="565905"/>
                  <a:pt x="4437075" y="571165"/>
                </a:cubicBezTo>
                <a:lnTo>
                  <a:pt x="4422529" y="624470"/>
                </a:lnTo>
                <a:lnTo>
                  <a:pt x="4378501" y="150800"/>
                </a:lnTo>
                <a:cubicBezTo>
                  <a:pt x="4377943" y="144228"/>
                  <a:pt x="4371869" y="139176"/>
                  <a:pt x="4364623" y="139196"/>
                </a:cubicBezTo>
                <a:cubicBezTo>
                  <a:pt x="4357323" y="139318"/>
                  <a:pt x="4351359" y="144527"/>
                  <a:pt x="4350914" y="151155"/>
                </a:cubicBezTo>
                <a:lnTo>
                  <a:pt x="4318813" y="673520"/>
                </a:lnTo>
                <a:lnTo>
                  <a:pt x="4285763" y="266178"/>
                </a:lnTo>
                <a:cubicBezTo>
                  <a:pt x="4285261" y="259616"/>
                  <a:pt x="4279298" y="254508"/>
                  <a:pt x="4272053" y="254422"/>
                </a:cubicBezTo>
                <a:cubicBezTo>
                  <a:pt x="4264863" y="254442"/>
                  <a:pt x="4258901" y="259387"/>
                  <a:pt x="4258175" y="265873"/>
                </a:cubicBezTo>
                <a:lnTo>
                  <a:pt x="4227190" y="549073"/>
                </a:lnTo>
                <a:lnTo>
                  <a:pt x="4181377" y="18499"/>
                </a:lnTo>
                <a:cubicBezTo>
                  <a:pt x="4180820" y="11921"/>
                  <a:pt x="4174745" y="6849"/>
                  <a:pt x="4167500" y="6844"/>
                </a:cubicBezTo>
                <a:lnTo>
                  <a:pt x="4167166" y="6844"/>
                </a:lnTo>
                <a:cubicBezTo>
                  <a:pt x="4159753" y="6976"/>
                  <a:pt x="4153790" y="12372"/>
                  <a:pt x="4153567" y="19107"/>
                </a:cubicBezTo>
                <a:lnTo>
                  <a:pt x="4129269" y="743193"/>
                </a:lnTo>
                <a:lnTo>
                  <a:pt x="4102629" y="430401"/>
                </a:lnTo>
                <a:cubicBezTo>
                  <a:pt x="4102851" y="423404"/>
                  <a:pt x="4096833" y="417551"/>
                  <a:pt x="4089142" y="417329"/>
                </a:cubicBezTo>
                <a:cubicBezTo>
                  <a:pt x="4081450" y="417106"/>
                  <a:pt x="4074985" y="422593"/>
                  <a:pt x="4074763" y="429591"/>
                </a:cubicBezTo>
                <a:lnTo>
                  <a:pt x="4036029" y="678790"/>
                </a:lnTo>
                <a:lnTo>
                  <a:pt x="4006826" y="571621"/>
                </a:lnTo>
                <a:cubicBezTo>
                  <a:pt x="4005265" y="565961"/>
                  <a:pt x="3999692" y="561989"/>
                  <a:pt x="3993282" y="561993"/>
                </a:cubicBezTo>
                <a:lnTo>
                  <a:pt x="3992949" y="561993"/>
                </a:lnTo>
                <a:cubicBezTo>
                  <a:pt x="3986427" y="562115"/>
                  <a:pt x="3980910" y="566331"/>
                  <a:pt x="3979628" y="572128"/>
                </a:cubicBezTo>
                <a:lnTo>
                  <a:pt x="3952208" y="700933"/>
                </a:lnTo>
                <a:lnTo>
                  <a:pt x="3902050" y="570354"/>
                </a:lnTo>
                <a:cubicBezTo>
                  <a:pt x="3900489" y="566366"/>
                  <a:pt x="3896867" y="563337"/>
                  <a:pt x="3892353" y="562288"/>
                </a:cubicBezTo>
                <a:cubicBezTo>
                  <a:pt x="3884884" y="560554"/>
                  <a:pt x="3877305" y="564638"/>
                  <a:pt x="3875409" y="571418"/>
                </a:cubicBezTo>
                <a:lnTo>
                  <a:pt x="3853229" y="648083"/>
                </a:lnTo>
                <a:lnTo>
                  <a:pt x="3810705" y="546083"/>
                </a:lnTo>
                <a:cubicBezTo>
                  <a:pt x="3808978" y="541994"/>
                  <a:pt x="3805076" y="538999"/>
                  <a:pt x="3800395" y="538148"/>
                </a:cubicBezTo>
                <a:cubicBezTo>
                  <a:pt x="3792815" y="536785"/>
                  <a:pt x="3785515" y="541249"/>
                  <a:pt x="3784010" y="548110"/>
                </a:cubicBezTo>
                <a:lnTo>
                  <a:pt x="3741988" y="739240"/>
                </a:lnTo>
                <a:lnTo>
                  <a:pt x="3716184" y="572634"/>
                </a:lnTo>
                <a:cubicBezTo>
                  <a:pt x="3715237" y="566397"/>
                  <a:pt x="3709329" y="561756"/>
                  <a:pt x="3702418" y="561740"/>
                </a:cubicBezTo>
                <a:cubicBezTo>
                  <a:pt x="3695395" y="561801"/>
                  <a:pt x="3689544" y="566600"/>
                  <a:pt x="3688708" y="572938"/>
                </a:cubicBezTo>
                <a:lnTo>
                  <a:pt x="3653764" y="845699"/>
                </a:lnTo>
                <a:lnTo>
                  <a:pt x="3604776" y="572381"/>
                </a:lnTo>
                <a:cubicBezTo>
                  <a:pt x="3603717" y="566508"/>
                  <a:pt x="3598312" y="562090"/>
                  <a:pt x="3591791" y="561740"/>
                </a:cubicBezTo>
                <a:cubicBezTo>
                  <a:pt x="3585269" y="561385"/>
                  <a:pt x="3579362" y="565232"/>
                  <a:pt x="3577635" y="570962"/>
                </a:cubicBezTo>
                <a:lnTo>
                  <a:pt x="3550772" y="657761"/>
                </a:lnTo>
                <a:lnTo>
                  <a:pt x="3520677" y="570608"/>
                </a:lnTo>
                <a:cubicBezTo>
                  <a:pt x="3519117" y="566067"/>
                  <a:pt x="3514881" y="562708"/>
                  <a:pt x="3509697" y="561913"/>
                </a:cubicBezTo>
                <a:cubicBezTo>
                  <a:pt x="3502118" y="560742"/>
                  <a:pt x="3494929" y="565384"/>
                  <a:pt x="3493647" y="572280"/>
                </a:cubicBezTo>
                <a:lnTo>
                  <a:pt x="3485399" y="616161"/>
                </a:lnTo>
                <a:lnTo>
                  <a:pt x="3447612" y="345781"/>
                </a:lnTo>
                <a:cubicBezTo>
                  <a:pt x="3446721" y="339483"/>
                  <a:pt x="3440813" y="334755"/>
                  <a:pt x="3433847" y="334684"/>
                </a:cubicBezTo>
                <a:cubicBezTo>
                  <a:pt x="3426881" y="334674"/>
                  <a:pt x="3420973" y="339351"/>
                  <a:pt x="3420025" y="345629"/>
                </a:cubicBezTo>
                <a:lnTo>
                  <a:pt x="3357884" y="748867"/>
                </a:lnTo>
                <a:lnTo>
                  <a:pt x="3323609" y="572179"/>
                </a:lnTo>
                <a:cubicBezTo>
                  <a:pt x="3322774" y="568018"/>
                  <a:pt x="3319764" y="564496"/>
                  <a:pt x="3315473" y="562794"/>
                </a:cubicBezTo>
                <a:lnTo>
                  <a:pt x="3314253" y="562770"/>
                </a:lnTo>
                <a:lnTo>
                  <a:pt x="3314253" y="557085"/>
                </a:lnTo>
                <a:lnTo>
                  <a:pt x="3313611" y="556826"/>
                </a:lnTo>
                <a:cubicBezTo>
                  <a:pt x="3305976" y="556016"/>
                  <a:pt x="3299065" y="560992"/>
                  <a:pt x="3298173" y="567939"/>
                </a:cubicBezTo>
                <a:lnTo>
                  <a:pt x="3254647" y="915033"/>
                </a:lnTo>
                <a:lnTo>
                  <a:pt x="3214353" y="413393"/>
                </a:lnTo>
                <a:cubicBezTo>
                  <a:pt x="3213851" y="406796"/>
                  <a:pt x="3207833" y="401673"/>
                  <a:pt x="3200531" y="401637"/>
                </a:cubicBezTo>
                <a:cubicBezTo>
                  <a:pt x="3193286" y="401642"/>
                  <a:pt x="3187268" y="406684"/>
                  <a:pt x="3186654" y="413241"/>
                </a:cubicBezTo>
                <a:lnTo>
                  <a:pt x="3156726" y="733176"/>
                </a:lnTo>
                <a:lnTo>
                  <a:pt x="3116543" y="281750"/>
                </a:lnTo>
                <a:cubicBezTo>
                  <a:pt x="3115987" y="275249"/>
                  <a:pt x="3110079" y="270207"/>
                  <a:pt x="3102889" y="270096"/>
                </a:cubicBezTo>
                <a:cubicBezTo>
                  <a:pt x="3095811" y="270101"/>
                  <a:pt x="3089847" y="274909"/>
                  <a:pt x="3089012" y="281294"/>
                </a:cubicBezTo>
                <a:lnTo>
                  <a:pt x="3053121" y="563378"/>
                </a:lnTo>
                <a:lnTo>
                  <a:pt x="3014777" y="65132"/>
                </a:lnTo>
                <a:cubicBezTo>
                  <a:pt x="3014777" y="58135"/>
                  <a:pt x="3008535" y="52465"/>
                  <a:pt x="3000844" y="52465"/>
                </a:cubicBezTo>
                <a:cubicBezTo>
                  <a:pt x="2993153" y="52465"/>
                  <a:pt x="2986911" y="58135"/>
                  <a:pt x="2986911" y="65132"/>
                </a:cubicBezTo>
                <a:lnTo>
                  <a:pt x="2956928" y="552686"/>
                </a:lnTo>
                <a:lnTo>
                  <a:pt x="2936975" y="337792"/>
                </a:lnTo>
                <a:cubicBezTo>
                  <a:pt x="2936419" y="331220"/>
                  <a:pt x="2930343" y="326168"/>
                  <a:pt x="2923099" y="326188"/>
                </a:cubicBezTo>
                <a:cubicBezTo>
                  <a:pt x="2915797" y="326224"/>
                  <a:pt x="2909779" y="331346"/>
                  <a:pt x="2909277" y="337944"/>
                </a:cubicBezTo>
                <a:lnTo>
                  <a:pt x="2874054" y="769254"/>
                </a:lnTo>
                <a:lnTo>
                  <a:pt x="2833704" y="461023"/>
                </a:lnTo>
                <a:cubicBezTo>
                  <a:pt x="2832869" y="454715"/>
                  <a:pt x="2827017" y="449931"/>
                  <a:pt x="2820050" y="449825"/>
                </a:cubicBezTo>
                <a:cubicBezTo>
                  <a:pt x="2813139" y="449830"/>
                  <a:pt x="2807231" y="454441"/>
                  <a:pt x="2806229" y="460669"/>
                </a:cubicBezTo>
                <a:lnTo>
                  <a:pt x="2772232" y="673486"/>
                </a:lnTo>
                <a:lnTo>
                  <a:pt x="2741358" y="587346"/>
                </a:lnTo>
                <a:cubicBezTo>
                  <a:pt x="2739518" y="582177"/>
                  <a:pt x="2734223" y="578655"/>
                  <a:pt x="2728260" y="578579"/>
                </a:cubicBezTo>
                <a:cubicBezTo>
                  <a:pt x="2722352" y="578600"/>
                  <a:pt x="2717114" y="581954"/>
                  <a:pt x="2715107" y="586991"/>
                </a:cubicBezTo>
                <a:lnTo>
                  <a:pt x="2672640" y="695122"/>
                </a:lnTo>
                <a:lnTo>
                  <a:pt x="2637975" y="601888"/>
                </a:lnTo>
                <a:cubicBezTo>
                  <a:pt x="2636079" y="596634"/>
                  <a:pt x="2630618" y="593132"/>
                  <a:pt x="2624543" y="593274"/>
                </a:cubicBezTo>
                <a:cubicBezTo>
                  <a:pt x="2618469" y="593386"/>
                  <a:pt x="2613230" y="597029"/>
                  <a:pt x="2611446" y="602294"/>
                </a:cubicBezTo>
                <a:lnTo>
                  <a:pt x="2592386" y="659653"/>
                </a:lnTo>
                <a:lnTo>
                  <a:pt x="2534480" y="459453"/>
                </a:lnTo>
                <a:cubicBezTo>
                  <a:pt x="2533031" y="454289"/>
                  <a:pt x="2528183" y="450504"/>
                  <a:pt x="2522331" y="449993"/>
                </a:cubicBezTo>
                <a:cubicBezTo>
                  <a:pt x="2514695" y="449319"/>
                  <a:pt x="2507841" y="454416"/>
                  <a:pt x="2507117" y="461378"/>
                </a:cubicBezTo>
                <a:lnTo>
                  <a:pt x="2478693" y="712350"/>
                </a:lnTo>
                <a:lnTo>
                  <a:pt x="2450215" y="581772"/>
                </a:lnTo>
                <a:cubicBezTo>
                  <a:pt x="2449267" y="577323"/>
                  <a:pt x="2445756" y="573685"/>
                  <a:pt x="2441018" y="572230"/>
                </a:cubicBezTo>
                <a:cubicBezTo>
                  <a:pt x="2433717" y="569980"/>
                  <a:pt x="2425803" y="573528"/>
                  <a:pt x="2423351" y="580150"/>
                </a:cubicBezTo>
                <a:lnTo>
                  <a:pt x="2388910" y="672473"/>
                </a:lnTo>
                <a:lnTo>
                  <a:pt x="2352684" y="293404"/>
                </a:lnTo>
                <a:cubicBezTo>
                  <a:pt x="2352070" y="286847"/>
                  <a:pt x="2346051" y="281806"/>
                  <a:pt x="2338807" y="281801"/>
                </a:cubicBezTo>
                <a:cubicBezTo>
                  <a:pt x="2331506" y="281892"/>
                  <a:pt x="2325486" y="287080"/>
                  <a:pt x="2325040" y="293708"/>
                </a:cubicBezTo>
                <a:lnTo>
                  <a:pt x="2299795" y="662794"/>
                </a:lnTo>
                <a:lnTo>
                  <a:pt x="2255766" y="43243"/>
                </a:lnTo>
                <a:cubicBezTo>
                  <a:pt x="2255375" y="36468"/>
                  <a:pt x="2249134" y="31213"/>
                  <a:pt x="2241665" y="31386"/>
                </a:cubicBezTo>
                <a:cubicBezTo>
                  <a:pt x="2234254" y="31461"/>
                  <a:pt x="2228179" y="36807"/>
                  <a:pt x="2227900" y="43547"/>
                </a:cubicBezTo>
                <a:lnTo>
                  <a:pt x="2199087" y="747871"/>
                </a:lnTo>
                <a:lnTo>
                  <a:pt x="2159517" y="147422"/>
                </a:lnTo>
                <a:cubicBezTo>
                  <a:pt x="2159072" y="140743"/>
                  <a:pt x="2152997" y="135529"/>
                  <a:pt x="2145640" y="135514"/>
                </a:cubicBezTo>
                <a:cubicBezTo>
                  <a:pt x="2138283" y="135529"/>
                  <a:pt x="2132209" y="140713"/>
                  <a:pt x="2131763" y="147371"/>
                </a:cubicBezTo>
                <a:lnTo>
                  <a:pt x="2099215" y="613542"/>
                </a:lnTo>
                <a:lnTo>
                  <a:pt x="2076922" y="476275"/>
                </a:lnTo>
                <a:cubicBezTo>
                  <a:pt x="2075863" y="470089"/>
                  <a:pt x="2070067" y="465508"/>
                  <a:pt x="2063156" y="465483"/>
                </a:cubicBezTo>
                <a:cubicBezTo>
                  <a:pt x="2056301" y="465487"/>
                  <a:pt x="2050449" y="470048"/>
                  <a:pt x="2049391" y="476224"/>
                </a:cubicBezTo>
                <a:lnTo>
                  <a:pt x="2006031" y="734392"/>
                </a:lnTo>
                <a:lnTo>
                  <a:pt x="1979281" y="603560"/>
                </a:lnTo>
                <a:cubicBezTo>
                  <a:pt x="1977998" y="597890"/>
                  <a:pt x="1972648" y="593720"/>
                  <a:pt x="1966295" y="593426"/>
                </a:cubicBezTo>
                <a:cubicBezTo>
                  <a:pt x="1959831" y="593061"/>
                  <a:pt x="1953979" y="596836"/>
                  <a:pt x="1952195" y="602496"/>
                </a:cubicBezTo>
                <a:lnTo>
                  <a:pt x="1918756" y="704851"/>
                </a:lnTo>
                <a:lnTo>
                  <a:pt x="1881081" y="591298"/>
                </a:lnTo>
                <a:cubicBezTo>
                  <a:pt x="1879576" y="586778"/>
                  <a:pt x="1875452" y="583383"/>
                  <a:pt x="1870325" y="582496"/>
                </a:cubicBezTo>
                <a:cubicBezTo>
                  <a:pt x="1862801" y="581184"/>
                  <a:pt x="1855500" y="585694"/>
                  <a:pt x="1854050" y="592564"/>
                </a:cubicBezTo>
                <a:lnTo>
                  <a:pt x="1821894" y="746047"/>
                </a:lnTo>
                <a:lnTo>
                  <a:pt x="1786169" y="558970"/>
                </a:lnTo>
                <a:cubicBezTo>
                  <a:pt x="1785111" y="553533"/>
                  <a:pt x="1780261" y="549358"/>
                  <a:pt x="1774243" y="548658"/>
                </a:cubicBezTo>
                <a:cubicBezTo>
                  <a:pt x="1766608" y="547777"/>
                  <a:pt x="1759585" y="552686"/>
                  <a:pt x="1758638" y="559629"/>
                </a:cubicBezTo>
                <a:lnTo>
                  <a:pt x="1733169" y="752178"/>
                </a:lnTo>
                <a:lnTo>
                  <a:pt x="1691147" y="289705"/>
                </a:lnTo>
                <a:cubicBezTo>
                  <a:pt x="1691314" y="282708"/>
                  <a:pt x="1685184" y="276926"/>
                  <a:pt x="1677493" y="276784"/>
                </a:cubicBezTo>
                <a:cubicBezTo>
                  <a:pt x="1669802" y="276643"/>
                  <a:pt x="1663448" y="282201"/>
                  <a:pt x="1663281" y="289198"/>
                </a:cubicBezTo>
                <a:lnTo>
                  <a:pt x="1613122" y="656461"/>
                </a:lnTo>
                <a:lnTo>
                  <a:pt x="1595009" y="602192"/>
                </a:lnTo>
                <a:cubicBezTo>
                  <a:pt x="1593282" y="597059"/>
                  <a:pt x="1588154" y="593472"/>
                  <a:pt x="1582248" y="593223"/>
                </a:cubicBezTo>
                <a:cubicBezTo>
                  <a:pt x="1576340" y="592980"/>
                  <a:pt x="1570878" y="596203"/>
                  <a:pt x="1568704" y="601229"/>
                </a:cubicBezTo>
                <a:lnTo>
                  <a:pt x="1533036" y="682961"/>
                </a:lnTo>
                <a:lnTo>
                  <a:pt x="1504836" y="476579"/>
                </a:lnTo>
                <a:cubicBezTo>
                  <a:pt x="1503944" y="470240"/>
                  <a:pt x="1498036" y="465483"/>
                  <a:pt x="1491014" y="465483"/>
                </a:cubicBezTo>
                <a:cubicBezTo>
                  <a:pt x="1483936" y="465548"/>
                  <a:pt x="1478028" y="470433"/>
                  <a:pt x="1477305" y="476832"/>
                </a:cubicBezTo>
                <a:lnTo>
                  <a:pt x="1428316" y="906825"/>
                </a:lnTo>
                <a:lnTo>
                  <a:pt x="1378771" y="603763"/>
                </a:lnTo>
                <a:cubicBezTo>
                  <a:pt x="1377990" y="598873"/>
                  <a:pt x="1374145" y="594840"/>
                  <a:pt x="1368962" y="593426"/>
                </a:cubicBezTo>
                <a:cubicBezTo>
                  <a:pt x="1361605" y="591424"/>
                  <a:pt x="1353857" y="595235"/>
                  <a:pt x="1351629" y="601939"/>
                </a:cubicBezTo>
                <a:lnTo>
                  <a:pt x="1327664" y="674246"/>
                </a:lnTo>
                <a:lnTo>
                  <a:pt x="1291717" y="600469"/>
                </a:lnTo>
                <a:cubicBezTo>
                  <a:pt x="1289321" y="595498"/>
                  <a:pt x="1283748" y="592479"/>
                  <a:pt x="1277784" y="592970"/>
                </a:cubicBezTo>
                <a:cubicBezTo>
                  <a:pt x="1271876" y="593441"/>
                  <a:pt x="1266917" y="597287"/>
                  <a:pt x="1265467" y="602547"/>
                </a:cubicBezTo>
                <a:lnTo>
                  <a:pt x="1250921" y="655852"/>
                </a:lnTo>
                <a:lnTo>
                  <a:pt x="1206893" y="182182"/>
                </a:lnTo>
                <a:cubicBezTo>
                  <a:pt x="1206336" y="175610"/>
                  <a:pt x="1200262" y="170558"/>
                  <a:pt x="1193016" y="170578"/>
                </a:cubicBezTo>
                <a:cubicBezTo>
                  <a:pt x="1185715" y="170700"/>
                  <a:pt x="1179752" y="175909"/>
                  <a:pt x="1179307" y="182536"/>
                </a:cubicBezTo>
                <a:lnTo>
                  <a:pt x="1147205" y="704902"/>
                </a:lnTo>
                <a:lnTo>
                  <a:pt x="1114155" y="297559"/>
                </a:lnTo>
                <a:cubicBezTo>
                  <a:pt x="1113654" y="290997"/>
                  <a:pt x="1107691" y="285889"/>
                  <a:pt x="1100445" y="285804"/>
                </a:cubicBezTo>
                <a:cubicBezTo>
                  <a:pt x="1093255" y="285824"/>
                  <a:pt x="1087293" y="290769"/>
                  <a:pt x="1086568" y="297255"/>
                </a:cubicBezTo>
                <a:lnTo>
                  <a:pt x="1055583" y="580455"/>
                </a:lnTo>
                <a:lnTo>
                  <a:pt x="1009769" y="49881"/>
                </a:lnTo>
                <a:cubicBezTo>
                  <a:pt x="1009213" y="43303"/>
                  <a:pt x="1003138" y="38231"/>
                  <a:pt x="995892" y="38226"/>
                </a:cubicBezTo>
                <a:lnTo>
                  <a:pt x="995559" y="38226"/>
                </a:lnTo>
                <a:cubicBezTo>
                  <a:pt x="988146" y="38358"/>
                  <a:pt x="982183" y="43754"/>
                  <a:pt x="981959" y="50489"/>
                </a:cubicBezTo>
                <a:lnTo>
                  <a:pt x="957661" y="774575"/>
                </a:lnTo>
                <a:lnTo>
                  <a:pt x="931021" y="461783"/>
                </a:lnTo>
                <a:cubicBezTo>
                  <a:pt x="931244" y="454786"/>
                  <a:pt x="925225" y="448933"/>
                  <a:pt x="917534" y="448710"/>
                </a:cubicBezTo>
                <a:cubicBezTo>
                  <a:pt x="909843" y="448488"/>
                  <a:pt x="903378" y="453975"/>
                  <a:pt x="903155" y="460973"/>
                </a:cubicBezTo>
                <a:lnTo>
                  <a:pt x="864422" y="710172"/>
                </a:lnTo>
                <a:lnTo>
                  <a:pt x="835219" y="603003"/>
                </a:lnTo>
                <a:cubicBezTo>
                  <a:pt x="833658" y="597343"/>
                  <a:pt x="828084" y="593370"/>
                  <a:pt x="821675" y="593375"/>
                </a:cubicBezTo>
                <a:lnTo>
                  <a:pt x="821342" y="593375"/>
                </a:lnTo>
                <a:cubicBezTo>
                  <a:pt x="814820" y="593497"/>
                  <a:pt x="809302" y="597712"/>
                  <a:pt x="808020" y="603509"/>
                </a:cubicBezTo>
                <a:lnTo>
                  <a:pt x="780601" y="732315"/>
                </a:lnTo>
                <a:lnTo>
                  <a:pt x="730442" y="601736"/>
                </a:lnTo>
                <a:cubicBezTo>
                  <a:pt x="728882" y="597748"/>
                  <a:pt x="725260" y="594718"/>
                  <a:pt x="720745" y="593669"/>
                </a:cubicBezTo>
                <a:cubicBezTo>
                  <a:pt x="713276" y="591936"/>
                  <a:pt x="705698" y="596020"/>
                  <a:pt x="703802" y="602800"/>
                </a:cubicBezTo>
                <a:lnTo>
                  <a:pt x="681621" y="679465"/>
                </a:lnTo>
                <a:lnTo>
                  <a:pt x="639097" y="577465"/>
                </a:lnTo>
                <a:cubicBezTo>
                  <a:pt x="637371" y="573376"/>
                  <a:pt x="633468" y="570381"/>
                  <a:pt x="628787" y="569530"/>
                </a:cubicBezTo>
                <a:cubicBezTo>
                  <a:pt x="621207" y="568166"/>
                  <a:pt x="613908" y="572631"/>
                  <a:pt x="612403" y="579492"/>
                </a:cubicBezTo>
                <a:lnTo>
                  <a:pt x="570381" y="770622"/>
                </a:lnTo>
                <a:lnTo>
                  <a:pt x="544577" y="604016"/>
                </a:lnTo>
                <a:cubicBezTo>
                  <a:pt x="543629" y="597778"/>
                  <a:pt x="537721" y="593137"/>
                  <a:pt x="530811" y="593122"/>
                </a:cubicBezTo>
                <a:cubicBezTo>
                  <a:pt x="523788" y="593183"/>
                  <a:pt x="517937" y="597982"/>
                  <a:pt x="517101" y="604320"/>
                </a:cubicBezTo>
                <a:lnTo>
                  <a:pt x="482157" y="877081"/>
                </a:lnTo>
                <a:lnTo>
                  <a:pt x="433169" y="603763"/>
                </a:lnTo>
                <a:cubicBezTo>
                  <a:pt x="432110" y="597890"/>
                  <a:pt x="426704" y="593472"/>
                  <a:pt x="420184" y="593122"/>
                </a:cubicBezTo>
                <a:cubicBezTo>
                  <a:pt x="413662" y="592767"/>
                  <a:pt x="407754" y="596613"/>
                  <a:pt x="406028" y="602344"/>
                </a:cubicBezTo>
                <a:lnTo>
                  <a:pt x="379165" y="689143"/>
                </a:lnTo>
                <a:lnTo>
                  <a:pt x="349070" y="601990"/>
                </a:lnTo>
                <a:cubicBezTo>
                  <a:pt x="347510" y="597449"/>
                  <a:pt x="343274" y="594090"/>
                  <a:pt x="338090" y="593294"/>
                </a:cubicBezTo>
                <a:cubicBezTo>
                  <a:pt x="330511" y="592124"/>
                  <a:pt x="323321" y="596766"/>
                  <a:pt x="322040" y="603662"/>
                </a:cubicBezTo>
                <a:lnTo>
                  <a:pt x="313791" y="647543"/>
                </a:lnTo>
                <a:lnTo>
                  <a:pt x="276005" y="377163"/>
                </a:lnTo>
                <a:cubicBezTo>
                  <a:pt x="275114" y="370865"/>
                  <a:pt x="269206" y="366137"/>
                  <a:pt x="262240" y="366066"/>
                </a:cubicBezTo>
                <a:cubicBezTo>
                  <a:pt x="255273" y="366056"/>
                  <a:pt x="249365" y="370733"/>
                  <a:pt x="248418" y="377011"/>
                </a:cubicBezTo>
                <a:lnTo>
                  <a:pt x="186276" y="780249"/>
                </a:lnTo>
                <a:lnTo>
                  <a:pt x="152002" y="603560"/>
                </a:lnTo>
                <a:cubicBezTo>
                  <a:pt x="151166" y="599400"/>
                  <a:pt x="148156" y="595878"/>
                  <a:pt x="143865" y="594176"/>
                </a:cubicBezTo>
                <a:cubicBezTo>
                  <a:pt x="136843" y="591358"/>
                  <a:pt x="128651" y="594267"/>
                  <a:pt x="125529" y="600672"/>
                </a:cubicBezTo>
                <a:lnTo>
                  <a:pt x="76318" y="702013"/>
                </a:lnTo>
                <a:lnTo>
                  <a:pt x="27051" y="600672"/>
                </a:lnTo>
                <a:cubicBezTo>
                  <a:pt x="26828" y="600130"/>
                  <a:pt x="26606" y="599608"/>
                  <a:pt x="26270" y="599096"/>
                </a:cubicBezTo>
                <a:cubicBezTo>
                  <a:pt x="22760" y="592894"/>
                  <a:pt x="14345" y="590487"/>
                  <a:pt x="7489" y="593720"/>
                </a:cubicBezTo>
                <a:cubicBezTo>
                  <a:pt x="690" y="596953"/>
                  <a:pt x="-1985" y="604604"/>
                  <a:pt x="1582" y="610806"/>
                </a:cubicBezTo>
                <a:lnTo>
                  <a:pt x="64113" y="738497"/>
                </a:lnTo>
                <a:cubicBezTo>
                  <a:pt x="65506" y="741365"/>
                  <a:pt x="68014" y="743660"/>
                  <a:pt x="71191" y="744937"/>
                </a:cubicBezTo>
                <a:cubicBezTo>
                  <a:pt x="78213" y="747775"/>
                  <a:pt x="86461" y="744891"/>
                  <a:pt x="89583" y="738497"/>
                </a:cubicBezTo>
                <a:lnTo>
                  <a:pt x="133054" y="648860"/>
                </a:lnTo>
                <a:lnTo>
                  <a:pt x="174685" y="863299"/>
                </a:lnTo>
                <a:cubicBezTo>
                  <a:pt x="175855" y="869359"/>
                  <a:pt x="181652" y="873782"/>
                  <a:pt x="188395" y="873788"/>
                </a:cubicBezTo>
                <a:lnTo>
                  <a:pt x="188674" y="873788"/>
                </a:lnTo>
                <a:cubicBezTo>
                  <a:pt x="195529" y="873676"/>
                  <a:pt x="201269" y="869055"/>
                  <a:pt x="202216" y="862893"/>
                </a:cubicBezTo>
                <a:lnTo>
                  <a:pt x="262128" y="474249"/>
                </a:lnTo>
                <a:lnTo>
                  <a:pt x="298521" y="734950"/>
                </a:lnTo>
                <a:cubicBezTo>
                  <a:pt x="299245" y="740559"/>
                  <a:pt x="303983" y="745053"/>
                  <a:pt x="310113" y="745965"/>
                </a:cubicBezTo>
                <a:cubicBezTo>
                  <a:pt x="317692" y="747095"/>
                  <a:pt x="324882" y="742413"/>
                  <a:pt x="326108" y="735507"/>
                </a:cubicBezTo>
                <a:lnTo>
                  <a:pt x="340376" y="659501"/>
                </a:lnTo>
                <a:lnTo>
                  <a:pt x="367239" y="737179"/>
                </a:lnTo>
                <a:cubicBezTo>
                  <a:pt x="369021" y="742570"/>
                  <a:pt x="374539" y="746214"/>
                  <a:pt x="380725" y="746047"/>
                </a:cubicBezTo>
                <a:cubicBezTo>
                  <a:pt x="386855" y="745950"/>
                  <a:pt x="392262" y="742206"/>
                  <a:pt x="393933" y="736824"/>
                </a:cubicBezTo>
                <a:lnTo>
                  <a:pt x="416226" y="664162"/>
                </a:lnTo>
                <a:lnTo>
                  <a:pt x="471178" y="970518"/>
                </a:lnTo>
                <a:cubicBezTo>
                  <a:pt x="472293" y="976644"/>
                  <a:pt x="478089" y="981144"/>
                  <a:pt x="484943" y="981159"/>
                </a:cubicBezTo>
                <a:cubicBezTo>
                  <a:pt x="491910" y="980997"/>
                  <a:pt x="497706" y="976203"/>
                  <a:pt x="498486" y="969910"/>
                </a:cubicBezTo>
                <a:lnTo>
                  <a:pt x="532427" y="704953"/>
                </a:lnTo>
                <a:lnTo>
                  <a:pt x="554720" y="847692"/>
                </a:lnTo>
                <a:cubicBezTo>
                  <a:pt x="555555" y="853053"/>
                  <a:pt x="560014" y="857355"/>
                  <a:pt x="565866" y="858399"/>
                </a:cubicBezTo>
                <a:cubicBezTo>
                  <a:pt x="573390" y="859742"/>
                  <a:pt x="580690" y="855267"/>
                  <a:pt x="582195" y="848401"/>
                </a:cubicBezTo>
                <a:lnTo>
                  <a:pt x="630793" y="627528"/>
                </a:lnTo>
                <a:lnTo>
                  <a:pt x="671701" y="725727"/>
                </a:lnTo>
                <a:cubicBezTo>
                  <a:pt x="673317" y="729584"/>
                  <a:pt x="676884" y="732492"/>
                  <a:pt x="681287" y="733521"/>
                </a:cubicBezTo>
                <a:cubicBezTo>
                  <a:pt x="688699" y="735264"/>
                  <a:pt x="696334" y="731184"/>
                  <a:pt x="698229" y="724410"/>
                </a:cubicBezTo>
                <a:lnTo>
                  <a:pt x="719352" y="649367"/>
                </a:lnTo>
                <a:lnTo>
                  <a:pt x="771516" y="784658"/>
                </a:lnTo>
                <a:cubicBezTo>
                  <a:pt x="773133" y="788879"/>
                  <a:pt x="777145" y="792000"/>
                  <a:pt x="781939" y="792867"/>
                </a:cubicBezTo>
                <a:cubicBezTo>
                  <a:pt x="789517" y="794219"/>
                  <a:pt x="796818" y="789750"/>
                  <a:pt x="798323" y="782884"/>
                </a:cubicBezTo>
                <a:lnTo>
                  <a:pt x="823514" y="664517"/>
                </a:lnTo>
                <a:lnTo>
                  <a:pt x="854781" y="779287"/>
                </a:lnTo>
                <a:cubicBezTo>
                  <a:pt x="856118" y="784389"/>
                  <a:pt x="860799" y="788214"/>
                  <a:pt x="866483" y="788904"/>
                </a:cubicBezTo>
                <a:cubicBezTo>
                  <a:pt x="874119" y="789831"/>
                  <a:pt x="881142" y="784957"/>
                  <a:pt x="882144" y="778020"/>
                </a:cubicBezTo>
                <a:lnTo>
                  <a:pt x="912909" y="579188"/>
                </a:lnTo>
                <a:lnTo>
                  <a:pt x="949580" y="1009890"/>
                </a:lnTo>
                <a:cubicBezTo>
                  <a:pt x="949747" y="1016887"/>
                  <a:pt x="956100" y="1022431"/>
                  <a:pt x="963847" y="1022278"/>
                </a:cubicBezTo>
                <a:cubicBezTo>
                  <a:pt x="971538" y="1022126"/>
                  <a:pt x="977612" y="1016330"/>
                  <a:pt x="977446" y="1009332"/>
                </a:cubicBezTo>
                <a:lnTo>
                  <a:pt x="1002079" y="283118"/>
                </a:lnTo>
                <a:lnTo>
                  <a:pt x="1040256" y="724663"/>
                </a:lnTo>
                <a:cubicBezTo>
                  <a:pt x="1040813" y="731195"/>
                  <a:pt x="1046776" y="736257"/>
                  <a:pt x="1053966" y="736368"/>
                </a:cubicBezTo>
                <a:cubicBezTo>
                  <a:pt x="1061156" y="736348"/>
                  <a:pt x="1067118" y="731402"/>
                  <a:pt x="1067843" y="724917"/>
                </a:cubicBezTo>
                <a:lnTo>
                  <a:pt x="1098384" y="445721"/>
                </a:lnTo>
                <a:lnTo>
                  <a:pt x="1135445" y="902011"/>
                </a:lnTo>
                <a:cubicBezTo>
                  <a:pt x="1136003" y="908619"/>
                  <a:pt x="1142077" y="913711"/>
                  <a:pt x="1149378" y="913716"/>
                </a:cubicBezTo>
                <a:cubicBezTo>
                  <a:pt x="1156735" y="913671"/>
                  <a:pt x="1162754" y="908426"/>
                  <a:pt x="1163143" y="901758"/>
                </a:cubicBezTo>
                <a:lnTo>
                  <a:pt x="1196305" y="364495"/>
                </a:lnTo>
                <a:lnTo>
                  <a:pt x="1230691" y="734798"/>
                </a:lnTo>
                <a:cubicBezTo>
                  <a:pt x="1231192" y="740230"/>
                  <a:pt x="1235427" y="744769"/>
                  <a:pt x="1241280" y="746067"/>
                </a:cubicBezTo>
                <a:cubicBezTo>
                  <a:pt x="1248748" y="747729"/>
                  <a:pt x="1256271" y="743569"/>
                  <a:pt x="1258111" y="736774"/>
                </a:cubicBezTo>
                <a:lnTo>
                  <a:pt x="1283190" y="644958"/>
                </a:lnTo>
                <a:lnTo>
                  <a:pt x="1317855" y="715897"/>
                </a:lnTo>
                <a:cubicBezTo>
                  <a:pt x="1319471" y="719277"/>
                  <a:pt x="1322649" y="721841"/>
                  <a:pt x="1326550" y="722915"/>
                </a:cubicBezTo>
                <a:cubicBezTo>
                  <a:pt x="1333907" y="724947"/>
                  <a:pt x="1341709" y="721173"/>
                  <a:pt x="1343939" y="714479"/>
                </a:cubicBezTo>
                <a:lnTo>
                  <a:pt x="1360658" y="663808"/>
                </a:lnTo>
                <a:lnTo>
                  <a:pt x="1416390" y="1010548"/>
                </a:lnTo>
                <a:cubicBezTo>
                  <a:pt x="1416556" y="1017546"/>
                  <a:pt x="1422910" y="1023104"/>
                  <a:pt x="1430600" y="1022963"/>
                </a:cubicBezTo>
                <a:cubicBezTo>
                  <a:pt x="1438292" y="1022820"/>
                  <a:pt x="1444422" y="1017039"/>
                  <a:pt x="1444256" y="1010041"/>
                </a:cubicBezTo>
                <a:lnTo>
                  <a:pt x="1492073" y="590031"/>
                </a:lnTo>
                <a:lnTo>
                  <a:pt x="1511858" y="735051"/>
                </a:lnTo>
                <a:cubicBezTo>
                  <a:pt x="1512527" y="739601"/>
                  <a:pt x="1515815" y="743483"/>
                  <a:pt x="1520496" y="745190"/>
                </a:cubicBezTo>
                <a:cubicBezTo>
                  <a:pt x="1527631" y="747789"/>
                  <a:pt x="1535767" y="744638"/>
                  <a:pt x="1538609" y="738142"/>
                </a:cubicBezTo>
                <a:lnTo>
                  <a:pt x="1579683" y="644097"/>
                </a:lnTo>
                <a:lnTo>
                  <a:pt x="1605320" y="720812"/>
                </a:lnTo>
                <a:cubicBezTo>
                  <a:pt x="1606936" y="725570"/>
                  <a:pt x="1611451" y="729036"/>
                  <a:pt x="1616913" y="729660"/>
                </a:cubicBezTo>
                <a:cubicBezTo>
                  <a:pt x="1624547" y="730541"/>
                  <a:pt x="1631514" y="725626"/>
                  <a:pt x="1632461" y="718684"/>
                </a:cubicBezTo>
                <a:lnTo>
                  <a:pt x="1674038" y="413849"/>
                </a:lnTo>
                <a:lnTo>
                  <a:pt x="1716282" y="878754"/>
                </a:lnTo>
                <a:cubicBezTo>
                  <a:pt x="1716170" y="885751"/>
                  <a:pt x="1722245" y="891522"/>
                  <a:pt x="1729937" y="891649"/>
                </a:cubicBezTo>
                <a:cubicBezTo>
                  <a:pt x="1737683" y="891776"/>
                  <a:pt x="1744036" y="886207"/>
                  <a:pt x="1744148" y="879209"/>
                </a:cubicBezTo>
                <a:lnTo>
                  <a:pt x="1774633" y="648049"/>
                </a:lnTo>
                <a:lnTo>
                  <a:pt x="1807181" y="818607"/>
                </a:lnTo>
                <a:cubicBezTo>
                  <a:pt x="1808351" y="824637"/>
                  <a:pt x="1814091" y="829045"/>
                  <a:pt x="1820835" y="829096"/>
                </a:cubicBezTo>
                <a:cubicBezTo>
                  <a:pt x="1827522" y="829207"/>
                  <a:pt x="1833319" y="824931"/>
                  <a:pt x="1834600" y="818962"/>
                </a:cubicBezTo>
                <a:lnTo>
                  <a:pt x="1870436" y="647846"/>
                </a:lnTo>
                <a:lnTo>
                  <a:pt x="1905213" y="752634"/>
                </a:lnTo>
                <a:cubicBezTo>
                  <a:pt x="1906996" y="757979"/>
                  <a:pt x="1912403" y="761643"/>
                  <a:pt x="1918533" y="761653"/>
                </a:cubicBezTo>
                <a:cubicBezTo>
                  <a:pt x="1924664" y="761638"/>
                  <a:pt x="1930125" y="757949"/>
                  <a:pt x="1931853" y="752583"/>
                </a:cubicBezTo>
                <a:lnTo>
                  <a:pt x="1961892" y="660109"/>
                </a:lnTo>
                <a:lnTo>
                  <a:pt x="1993103" y="812577"/>
                </a:lnTo>
                <a:cubicBezTo>
                  <a:pt x="1994440" y="818475"/>
                  <a:pt x="2000124" y="822712"/>
                  <a:pt x="2006757" y="822712"/>
                </a:cubicBezTo>
                <a:lnTo>
                  <a:pt x="2007035" y="822712"/>
                </a:lnTo>
                <a:cubicBezTo>
                  <a:pt x="2013835" y="822590"/>
                  <a:pt x="2019519" y="818060"/>
                  <a:pt x="2020577" y="811969"/>
                </a:cubicBezTo>
                <a:lnTo>
                  <a:pt x="2062377" y="562922"/>
                </a:lnTo>
                <a:lnTo>
                  <a:pt x="2090633" y="735203"/>
                </a:lnTo>
                <a:cubicBezTo>
                  <a:pt x="2091580" y="741633"/>
                  <a:pt x="2097821" y="746320"/>
                  <a:pt x="2104955" y="745996"/>
                </a:cubicBezTo>
                <a:cubicBezTo>
                  <a:pt x="2112089" y="745702"/>
                  <a:pt x="2117774" y="740599"/>
                  <a:pt x="2118276" y="734139"/>
                </a:cubicBezTo>
                <a:lnTo>
                  <a:pt x="2144860" y="353500"/>
                </a:lnTo>
                <a:lnTo>
                  <a:pt x="2188107" y="1009332"/>
                </a:lnTo>
                <a:cubicBezTo>
                  <a:pt x="2188553" y="1016010"/>
                  <a:pt x="2194628" y="1021225"/>
                  <a:pt x="2201985" y="1021239"/>
                </a:cubicBezTo>
                <a:cubicBezTo>
                  <a:pt x="2209396" y="1021138"/>
                  <a:pt x="2215471" y="1015777"/>
                  <a:pt x="2215751" y="1009028"/>
                </a:cubicBezTo>
                <a:lnTo>
                  <a:pt x="2245066" y="292644"/>
                </a:lnTo>
                <a:lnTo>
                  <a:pt x="2285527" y="861880"/>
                </a:lnTo>
                <a:cubicBezTo>
                  <a:pt x="2285972" y="868558"/>
                  <a:pt x="2292103" y="873752"/>
                  <a:pt x="2299460" y="873737"/>
                </a:cubicBezTo>
                <a:cubicBezTo>
                  <a:pt x="2306815" y="873722"/>
                  <a:pt x="2312891" y="868538"/>
                  <a:pt x="2313337" y="861880"/>
                </a:cubicBezTo>
                <a:lnTo>
                  <a:pt x="2341203" y="463506"/>
                </a:lnTo>
                <a:lnTo>
                  <a:pt x="2367117" y="734443"/>
                </a:lnTo>
                <a:cubicBezTo>
                  <a:pt x="2367619" y="739459"/>
                  <a:pt x="2371297" y="743741"/>
                  <a:pt x="2376536" y="745347"/>
                </a:cubicBezTo>
                <a:cubicBezTo>
                  <a:pt x="2383837" y="747582"/>
                  <a:pt x="2391752" y="744015"/>
                  <a:pt x="2394204" y="737382"/>
                </a:cubicBezTo>
                <a:lnTo>
                  <a:pt x="2433216" y="632797"/>
                </a:lnTo>
                <a:lnTo>
                  <a:pt x="2469609" y="799656"/>
                </a:lnTo>
                <a:cubicBezTo>
                  <a:pt x="2470779" y="805124"/>
                  <a:pt x="2475795" y="809248"/>
                  <a:pt x="2481870" y="809811"/>
                </a:cubicBezTo>
                <a:cubicBezTo>
                  <a:pt x="2489505" y="810520"/>
                  <a:pt x="2496360" y="805453"/>
                  <a:pt x="2497140" y="798491"/>
                </a:cubicBezTo>
                <a:lnTo>
                  <a:pt x="2527235" y="532875"/>
                </a:lnTo>
                <a:lnTo>
                  <a:pt x="2578231" y="709107"/>
                </a:lnTo>
                <a:cubicBezTo>
                  <a:pt x="2579457" y="713358"/>
                  <a:pt x="2583023" y="716718"/>
                  <a:pt x="2587649" y="717985"/>
                </a:cubicBezTo>
                <a:cubicBezTo>
                  <a:pt x="2595061" y="720006"/>
                  <a:pt x="2602808" y="716212"/>
                  <a:pt x="2605037" y="709513"/>
                </a:cubicBezTo>
                <a:lnTo>
                  <a:pt x="2625770" y="647137"/>
                </a:lnTo>
                <a:lnTo>
                  <a:pt x="2659209" y="737382"/>
                </a:lnTo>
                <a:cubicBezTo>
                  <a:pt x="2661103" y="742489"/>
                  <a:pt x="2666397" y="745940"/>
                  <a:pt x="2672305" y="745996"/>
                </a:cubicBezTo>
                <a:cubicBezTo>
                  <a:pt x="2678269" y="746113"/>
                  <a:pt x="2683619" y="742712"/>
                  <a:pt x="2685570" y="737585"/>
                </a:cubicBezTo>
                <a:lnTo>
                  <a:pt x="2727814" y="630112"/>
                </a:lnTo>
                <a:lnTo>
                  <a:pt x="2764485" y="732670"/>
                </a:lnTo>
                <a:cubicBezTo>
                  <a:pt x="2766102" y="737240"/>
                  <a:pt x="2770449" y="740574"/>
                  <a:pt x="2775688" y="741273"/>
                </a:cubicBezTo>
                <a:cubicBezTo>
                  <a:pt x="2783323" y="742297"/>
                  <a:pt x="2790401" y="737513"/>
                  <a:pt x="2791517" y="730592"/>
                </a:cubicBezTo>
                <a:lnTo>
                  <a:pt x="2818991" y="558970"/>
                </a:lnTo>
                <a:lnTo>
                  <a:pt x="2863912" y="902315"/>
                </a:lnTo>
                <a:cubicBezTo>
                  <a:pt x="2864747" y="908674"/>
                  <a:pt x="2870711" y="913458"/>
                  <a:pt x="2877733" y="913463"/>
                </a:cubicBezTo>
                <a:lnTo>
                  <a:pt x="2878067" y="913463"/>
                </a:lnTo>
                <a:cubicBezTo>
                  <a:pt x="2885200" y="913321"/>
                  <a:pt x="2891108" y="908254"/>
                  <a:pt x="2891610" y="901758"/>
                </a:cubicBezTo>
                <a:lnTo>
                  <a:pt x="2924547" y="498722"/>
                </a:lnTo>
                <a:lnTo>
                  <a:pt x="2946450" y="734493"/>
                </a:lnTo>
                <a:cubicBezTo>
                  <a:pt x="2946561" y="741491"/>
                  <a:pt x="2952859" y="747080"/>
                  <a:pt x="2960550" y="746984"/>
                </a:cubicBezTo>
                <a:cubicBezTo>
                  <a:pt x="2968297" y="746887"/>
                  <a:pt x="2974427" y="741137"/>
                  <a:pt x="2974315" y="734139"/>
                </a:cubicBezTo>
                <a:lnTo>
                  <a:pt x="3002962" y="267512"/>
                </a:lnTo>
                <a:lnTo>
                  <a:pt x="3036401" y="701051"/>
                </a:lnTo>
                <a:cubicBezTo>
                  <a:pt x="3036902" y="707582"/>
                  <a:pt x="3042810" y="712690"/>
                  <a:pt x="3050000" y="712857"/>
                </a:cubicBezTo>
                <a:cubicBezTo>
                  <a:pt x="3057133" y="712913"/>
                  <a:pt x="3063209" y="708109"/>
                  <a:pt x="3064156" y="701659"/>
                </a:cubicBezTo>
                <a:lnTo>
                  <a:pt x="3101049" y="411974"/>
                </a:lnTo>
                <a:lnTo>
                  <a:pt x="3143295" y="887114"/>
                </a:lnTo>
                <a:cubicBezTo>
                  <a:pt x="3143853" y="893691"/>
                  <a:pt x="3149927" y="898763"/>
                  <a:pt x="3157172" y="898768"/>
                </a:cubicBezTo>
                <a:cubicBezTo>
                  <a:pt x="3164417" y="898768"/>
                  <a:pt x="3170437" y="893752"/>
                  <a:pt x="3171049" y="887215"/>
                </a:cubicBezTo>
                <a:lnTo>
                  <a:pt x="3200253" y="574881"/>
                </a:lnTo>
                <a:lnTo>
                  <a:pt x="3238541" y="1051845"/>
                </a:lnTo>
                <a:cubicBezTo>
                  <a:pt x="3239041" y="1058366"/>
                  <a:pt x="3244949" y="1063458"/>
                  <a:pt x="3252139" y="1063600"/>
                </a:cubicBezTo>
                <a:lnTo>
                  <a:pt x="3252418" y="1063600"/>
                </a:lnTo>
                <a:cubicBezTo>
                  <a:pt x="3259161" y="1063190"/>
                  <a:pt x="3264623" y="1058417"/>
                  <a:pt x="3265292" y="1052301"/>
                </a:cubicBezTo>
                <a:lnTo>
                  <a:pt x="3313892" y="665026"/>
                </a:lnTo>
                <a:lnTo>
                  <a:pt x="3346292" y="831917"/>
                </a:lnTo>
                <a:cubicBezTo>
                  <a:pt x="3347462" y="837977"/>
                  <a:pt x="3353259" y="842401"/>
                  <a:pt x="3360003" y="842406"/>
                </a:cubicBezTo>
                <a:lnTo>
                  <a:pt x="3360281" y="842406"/>
                </a:lnTo>
                <a:cubicBezTo>
                  <a:pt x="3367136" y="842294"/>
                  <a:pt x="3372877" y="837673"/>
                  <a:pt x="3373823" y="831511"/>
                </a:cubicBezTo>
                <a:lnTo>
                  <a:pt x="3433735" y="442867"/>
                </a:lnTo>
                <a:lnTo>
                  <a:pt x="3470129" y="703568"/>
                </a:lnTo>
                <a:cubicBezTo>
                  <a:pt x="3470852" y="709177"/>
                  <a:pt x="3475590" y="713671"/>
                  <a:pt x="3481721" y="714583"/>
                </a:cubicBezTo>
                <a:cubicBezTo>
                  <a:pt x="3489300" y="715713"/>
                  <a:pt x="3496489" y="711031"/>
                  <a:pt x="3497715" y="704125"/>
                </a:cubicBezTo>
                <a:lnTo>
                  <a:pt x="3511983" y="628119"/>
                </a:lnTo>
                <a:lnTo>
                  <a:pt x="3538846" y="705797"/>
                </a:lnTo>
                <a:cubicBezTo>
                  <a:pt x="3540629" y="711188"/>
                  <a:pt x="3546146" y="714832"/>
                  <a:pt x="3552333" y="714665"/>
                </a:cubicBezTo>
                <a:cubicBezTo>
                  <a:pt x="3558463" y="714568"/>
                  <a:pt x="3563870" y="710824"/>
                  <a:pt x="3565540" y="705443"/>
                </a:cubicBezTo>
                <a:lnTo>
                  <a:pt x="3587833" y="632780"/>
                </a:lnTo>
                <a:lnTo>
                  <a:pt x="3642785" y="939136"/>
                </a:lnTo>
                <a:cubicBezTo>
                  <a:pt x="3643900" y="945262"/>
                  <a:pt x="3649696" y="949762"/>
                  <a:pt x="3656551" y="949777"/>
                </a:cubicBezTo>
                <a:cubicBezTo>
                  <a:pt x="3663517" y="949615"/>
                  <a:pt x="3669314" y="944821"/>
                  <a:pt x="3670093" y="938528"/>
                </a:cubicBezTo>
                <a:lnTo>
                  <a:pt x="3704035" y="673571"/>
                </a:lnTo>
                <a:lnTo>
                  <a:pt x="3726327" y="816310"/>
                </a:lnTo>
                <a:cubicBezTo>
                  <a:pt x="3727162" y="821671"/>
                  <a:pt x="3731621" y="825973"/>
                  <a:pt x="3737474" y="827017"/>
                </a:cubicBezTo>
                <a:cubicBezTo>
                  <a:pt x="3744998" y="828360"/>
                  <a:pt x="3752297" y="823886"/>
                  <a:pt x="3753803" y="817019"/>
                </a:cubicBezTo>
                <a:lnTo>
                  <a:pt x="3802401" y="596146"/>
                </a:lnTo>
                <a:lnTo>
                  <a:pt x="3843308" y="694345"/>
                </a:lnTo>
                <a:cubicBezTo>
                  <a:pt x="3844925" y="698202"/>
                  <a:pt x="3848491" y="701110"/>
                  <a:pt x="3852894" y="702139"/>
                </a:cubicBezTo>
                <a:cubicBezTo>
                  <a:pt x="3860307" y="703882"/>
                  <a:pt x="3867941" y="699803"/>
                  <a:pt x="3869836" y="693028"/>
                </a:cubicBezTo>
                <a:lnTo>
                  <a:pt x="3890959" y="617985"/>
                </a:lnTo>
                <a:lnTo>
                  <a:pt x="3943123" y="753276"/>
                </a:lnTo>
                <a:cubicBezTo>
                  <a:pt x="3944740" y="757497"/>
                  <a:pt x="3948753" y="760618"/>
                  <a:pt x="3953546" y="761485"/>
                </a:cubicBezTo>
                <a:cubicBezTo>
                  <a:pt x="3961125" y="762838"/>
                  <a:pt x="3968426" y="758368"/>
                  <a:pt x="3969931" y="751502"/>
                </a:cubicBezTo>
                <a:lnTo>
                  <a:pt x="3995121" y="633135"/>
                </a:lnTo>
                <a:lnTo>
                  <a:pt x="4026388" y="747905"/>
                </a:lnTo>
                <a:cubicBezTo>
                  <a:pt x="4027725" y="753007"/>
                  <a:pt x="4032406" y="756833"/>
                  <a:pt x="4038091" y="757522"/>
                </a:cubicBezTo>
                <a:cubicBezTo>
                  <a:pt x="4045727" y="758449"/>
                  <a:pt x="4052749" y="753575"/>
                  <a:pt x="4053751" y="746638"/>
                </a:cubicBezTo>
                <a:lnTo>
                  <a:pt x="4084516" y="547806"/>
                </a:lnTo>
                <a:lnTo>
                  <a:pt x="4121188" y="978508"/>
                </a:lnTo>
                <a:cubicBezTo>
                  <a:pt x="4121354" y="985505"/>
                  <a:pt x="4127707" y="991049"/>
                  <a:pt x="4135454" y="990897"/>
                </a:cubicBezTo>
                <a:cubicBezTo>
                  <a:pt x="4143146" y="990744"/>
                  <a:pt x="4149220" y="984948"/>
                  <a:pt x="4149053" y="977950"/>
                </a:cubicBezTo>
                <a:lnTo>
                  <a:pt x="4173687" y="251736"/>
                </a:lnTo>
                <a:lnTo>
                  <a:pt x="4211863" y="693282"/>
                </a:lnTo>
                <a:cubicBezTo>
                  <a:pt x="4212420" y="699813"/>
                  <a:pt x="4218383" y="704875"/>
                  <a:pt x="4225573" y="704987"/>
                </a:cubicBezTo>
                <a:cubicBezTo>
                  <a:pt x="4232763" y="704966"/>
                  <a:pt x="4238725" y="700021"/>
                  <a:pt x="4239450" y="693535"/>
                </a:cubicBezTo>
                <a:lnTo>
                  <a:pt x="4269991" y="414339"/>
                </a:lnTo>
                <a:lnTo>
                  <a:pt x="4307052" y="870629"/>
                </a:lnTo>
                <a:cubicBezTo>
                  <a:pt x="4307611" y="877237"/>
                  <a:pt x="4313684" y="882329"/>
                  <a:pt x="4320985" y="882334"/>
                </a:cubicBezTo>
                <a:cubicBezTo>
                  <a:pt x="4328342" y="882289"/>
                  <a:pt x="4334361" y="877044"/>
                  <a:pt x="4334751" y="870376"/>
                </a:cubicBezTo>
                <a:lnTo>
                  <a:pt x="4367913" y="333114"/>
                </a:lnTo>
                <a:lnTo>
                  <a:pt x="4402298" y="703416"/>
                </a:lnTo>
                <a:cubicBezTo>
                  <a:pt x="4402799" y="708848"/>
                  <a:pt x="4407035" y="713388"/>
                  <a:pt x="4412887" y="714685"/>
                </a:cubicBezTo>
                <a:cubicBezTo>
                  <a:pt x="4420355" y="716347"/>
                  <a:pt x="4427879" y="712187"/>
                  <a:pt x="4429719" y="705392"/>
                </a:cubicBezTo>
                <a:lnTo>
                  <a:pt x="4454797" y="613577"/>
                </a:lnTo>
                <a:lnTo>
                  <a:pt x="4489462" y="684516"/>
                </a:lnTo>
                <a:cubicBezTo>
                  <a:pt x="4491079" y="687895"/>
                  <a:pt x="4494256" y="690459"/>
                  <a:pt x="4498157" y="691533"/>
                </a:cubicBezTo>
                <a:cubicBezTo>
                  <a:pt x="4505514" y="693566"/>
                  <a:pt x="4513316" y="689791"/>
                  <a:pt x="4515546" y="683097"/>
                </a:cubicBezTo>
                <a:lnTo>
                  <a:pt x="4532265" y="632426"/>
                </a:lnTo>
                <a:lnTo>
                  <a:pt x="4587997" y="979166"/>
                </a:lnTo>
                <a:cubicBezTo>
                  <a:pt x="4588164" y="986164"/>
                  <a:pt x="4594518" y="991722"/>
                  <a:pt x="4602208" y="991581"/>
                </a:cubicBezTo>
                <a:cubicBezTo>
                  <a:pt x="4609900" y="991439"/>
                  <a:pt x="4616029" y="985657"/>
                  <a:pt x="4615863" y="978659"/>
                </a:cubicBezTo>
                <a:lnTo>
                  <a:pt x="4663680" y="558649"/>
                </a:lnTo>
                <a:lnTo>
                  <a:pt x="4683465" y="703669"/>
                </a:lnTo>
                <a:cubicBezTo>
                  <a:pt x="4684135" y="708219"/>
                  <a:pt x="4687422" y="712101"/>
                  <a:pt x="4692104" y="713808"/>
                </a:cubicBezTo>
                <a:cubicBezTo>
                  <a:pt x="4699238" y="716408"/>
                  <a:pt x="4707375" y="713256"/>
                  <a:pt x="4710217" y="706760"/>
                </a:cubicBezTo>
                <a:lnTo>
                  <a:pt x="4751291" y="612715"/>
                </a:lnTo>
                <a:lnTo>
                  <a:pt x="4776928" y="689431"/>
                </a:lnTo>
                <a:cubicBezTo>
                  <a:pt x="4778544" y="694189"/>
                  <a:pt x="4783059" y="697654"/>
                  <a:pt x="4788520" y="698278"/>
                </a:cubicBezTo>
                <a:cubicBezTo>
                  <a:pt x="4796155" y="699159"/>
                  <a:pt x="4803122" y="694244"/>
                  <a:pt x="4804068" y="687303"/>
                </a:cubicBezTo>
                <a:lnTo>
                  <a:pt x="4845646" y="382467"/>
                </a:lnTo>
                <a:lnTo>
                  <a:pt x="4887889" y="847372"/>
                </a:lnTo>
                <a:cubicBezTo>
                  <a:pt x="4887778" y="854369"/>
                  <a:pt x="4893853" y="860140"/>
                  <a:pt x="4901545" y="860267"/>
                </a:cubicBezTo>
                <a:cubicBezTo>
                  <a:pt x="4909291" y="860394"/>
                  <a:pt x="4915644" y="854825"/>
                  <a:pt x="4915755" y="847827"/>
                </a:cubicBezTo>
                <a:lnTo>
                  <a:pt x="4946240" y="616667"/>
                </a:lnTo>
                <a:lnTo>
                  <a:pt x="4978788" y="787225"/>
                </a:lnTo>
                <a:cubicBezTo>
                  <a:pt x="4979958" y="793255"/>
                  <a:pt x="4985699" y="797663"/>
                  <a:pt x="4992442" y="797714"/>
                </a:cubicBezTo>
                <a:cubicBezTo>
                  <a:pt x="4999130" y="797826"/>
                  <a:pt x="5004926" y="793549"/>
                  <a:pt x="5006208" y="787580"/>
                </a:cubicBezTo>
                <a:lnTo>
                  <a:pt x="5042044" y="616465"/>
                </a:lnTo>
                <a:lnTo>
                  <a:pt x="5076821" y="721252"/>
                </a:lnTo>
                <a:cubicBezTo>
                  <a:pt x="5078603" y="726598"/>
                  <a:pt x="5084010" y="730261"/>
                  <a:pt x="5090140" y="730271"/>
                </a:cubicBezTo>
                <a:cubicBezTo>
                  <a:pt x="5096271" y="730256"/>
                  <a:pt x="5101733" y="726567"/>
                  <a:pt x="5103461" y="721201"/>
                </a:cubicBezTo>
                <a:lnTo>
                  <a:pt x="5133500" y="628727"/>
                </a:lnTo>
                <a:lnTo>
                  <a:pt x="5164710" y="781196"/>
                </a:lnTo>
                <a:cubicBezTo>
                  <a:pt x="5166048" y="787094"/>
                  <a:pt x="5171732" y="791330"/>
                  <a:pt x="5178364" y="791330"/>
                </a:cubicBezTo>
                <a:lnTo>
                  <a:pt x="5178643" y="791330"/>
                </a:lnTo>
                <a:cubicBezTo>
                  <a:pt x="5185442" y="791208"/>
                  <a:pt x="5191127" y="786678"/>
                  <a:pt x="5192185" y="780587"/>
                </a:cubicBezTo>
                <a:lnTo>
                  <a:pt x="5233984" y="531540"/>
                </a:lnTo>
                <a:lnTo>
                  <a:pt x="5262240" y="703821"/>
                </a:lnTo>
                <a:cubicBezTo>
                  <a:pt x="5263188" y="710251"/>
                  <a:pt x="5269429" y="714938"/>
                  <a:pt x="5276563" y="714614"/>
                </a:cubicBezTo>
                <a:cubicBezTo>
                  <a:pt x="5283696" y="714320"/>
                  <a:pt x="5289381" y="709217"/>
                  <a:pt x="5289883" y="702757"/>
                </a:cubicBezTo>
                <a:lnTo>
                  <a:pt x="5316467" y="322118"/>
                </a:lnTo>
                <a:lnTo>
                  <a:pt x="5359715" y="977950"/>
                </a:lnTo>
                <a:cubicBezTo>
                  <a:pt x="5360160" y="984628"/>
                  <a:pt x="5366236" y="989843"/>
                  <a:pt x="5373593" y="989858"/>
                </a:cubicBezTo>
                <a:cubicBezTo>
                  <a:pt x="5381004" y="989757"/>
                  <a:pt x="5387079" y="984395"/>
                  <a:pt x="5387358" y="977646"/>
                </a:cubicBezTo>
                <a:lnTo>
                  <a:pt x="5416673" y="261262"/>
                </a:lnTo>
                <a:lnTo>
                  <a:pt x="5457134" y="830498"/>
                </a:lnTo>
                <a:cubicBezTo>
                  <a:pt x="5457580" y="837176"/>
                  <a:pt x="5463710" y="842370"/>
                  <a:pt x="5471068" y="842355"/>
                </a:cubicBezTo>
                <a:cubicBezTo>
                  <a:pt x="5478423" y="842340"/>
                  <a:pt x="5484498" y="837156"/>
                  <a:pt x="5484945" y="830498"/>
                </a:cubicBezTo>
                <a:lnTo>
                  <a:pt x="5512811" y="432125"/>
                </a:lnTo>
                <a:lnTo>
                  <a:pt x="5538725" y="703061"/>
                </a:lnTo>
                <a:cubicBezTo>
                  <a:pt x="5539227" y="708077"/>
                  <a:pt x="5542905" y="712359"/>
                  <a:pt x="5548144" y="713965"/>
                </a:cubicBezTo>
                <a:cubicBezTo>
                  <a:pt x="5555445" y="716200"/>
                  <a:pt x="5563359" y="712633"/>
                  <a:pt x="5565812" y="706000"/>
                </a:cubicBezTo>
                <a:lnTo>
                  <a:pt x="5604824" y="601416"/>
                </a:lnTo>
                <a:lnTo>
                  <a:pt x="5641217" y="768274"/>
                </a:lnTo>
                <a:cubicBezTo>
                  <a:pt x="5642387" y="773742"/>
                  <a:pt x="5647402" y="777866"/>
                  <a:pt x="5653478" y="778429"/>
                </a:cubicBezTo>
                <a:cubicBezTo>
                  <a:pt x="5661112" y="779138"/>
                  <a:pt x="5667967" y="774071"/>
                  <a:pt x="5668748" y="767109"/>
                </a:cubicBezTo>
                <a:lnTo>
                  <a:pt x="5698842" y="501493"/>
                </a:lnTo>
                <a:lnTo>
                  <a:pt x="5749838" y="677725"/>
                </a:lnTo>
                <a:cubicBezTo>
                  <a:pt x="5751064" y="681976"/>
                  <a:pt x="5754630" y="685336"/>
                  <a:pt x="5759256" y="686603"/>
                </a:cubicBezTo>
                <a:cubicBezTo>
                  <a:pt x="5766669" y="688625"/>
                  <a:pt x="5774415" y="684830"/>
                  <a:pt x="5776644" y="678131"/>
                </a:cubicBezTo>
                <a:lnTo>
                  <a:pt x="5797377" y="615755"/>
                </a:lnTo>
                <a:lnTo>
                  <a:pt x="5830816" y="706000"/>
                </a:lnTo>
                <a:cubicBezTo>
                  <a:pt x="5832711" y="711108"/>
                  <a:pt x="5838005" y="714558"/>
                  <a:pt x="5843913" y="714614"/>
                </a:cubicBezTo>
                <a:cubicBezTo>
                  <a:pt x="5849876" y="714731"/>
                  <a:pt x="5855227" y="711330"/>
                  <a:pt x="5857177" y="706203"/>
                </a:cubicBezTo>
                <a:lnTo>
                  <a:pt x="5899421" y="598730"/>
                </a:lnTo>
                <a:lnTo>
                  <a:pt x="5936093" y="701288"/>
                </a:lnTo>
                <a:cubicBezTo>
                  <a:pt x="5937710" y="705858"/>
                  <a:pt x="5942057" y="709192"/>
                  <a:pt x="5947296" y="709891"/>
                </a:cubicBezTo>
                <a:cubicBezTo>
                  <a:pt x="5954930" y="710915"/>
                  <a:pt x="5962008" y="706131"/>
                  <a:pt x="5963124" y="699210"/>
                </a:cubicBezTo>
                <a:lnTo>
                  <a:pt x="5990599" y="527588"/>
                </a:lnTo>
                <a:lnTo>
                  <a:pt x="6035519" y="870933"/>
                </a:lnTo>
                <a:cubicBezTo>
                  <a:pt x="6036355" y="877292"/>
                  <a:pt x="6042318" y="882076"/>
                  <a:pt x="6049341" y="882081"/>
                </a:cubicBezTo>
                <a:lnTo>
                  <a:pt x="6049674" y="882081"/>
                </a:lnTo>
                <a:cubicBezTo>
                  <a:pt x="6056808" y="881939"/>
                  <a:pt x="6062716" y="876872"/>
                  <a:pt x="6063218" y="870376"/>
                </a:cubicBezTo>
                <a:lnTo>
                  <a:pt x="6096155" y="467340"/>
                </a:lnTo>
                <a:lnTo>
                  <a:pt x="6118057" y="703111"/>
                </a:lnTo>
                <a:cubicBezTo>
                  <a:pt x="6118168" y="710109"/>
                  <a:pt x="6124467" y="715699"/>
                  <a:pt x="6132157" y="715602"/>
                </a:cubicBezTo>
                <a:cubicBezTo>
                  <a:pt x="6139905" y="715505"/>
                  <a:pt x="6146034" y="709755"/>
                  <a:pt x="6145923" y="702757"/>
                </a:cubicBezTo>
                <a:lnTo>
                  <a:pt x="6174570" y="236130"/>
                </a:lnTo>
                <a:lnTo>
                  <a:pt x="6208009" y="669669"/>
                </a:lnTo>
                <a:cubicBezTo>
                  <a:pt x="6208510" y="676200"/>
                  <a:pt x="6214417" y="681308"/>
                  <a:pt x="6221607" y="681475"/>
                </a:cubicBezTo>
                <a:cubicBezTo>
                  <a:pt x="6228741" y="681531"/>
                  <a:pt x="6234816" y="676727"/>
                  <a:pt x="6235763" y="670277"/>
                </a:cubicBezTo>
                <a:lnTo>
                  <a:pt x="6272657" y="380592"/>
                </a:lnTo>
                <a:lnTo>
                  <a:pt x="6314902" y="855732"/>
                </a:lnTo>
                <a:cubicBezTo>
                  <a:pt x="6315460" y="862309"/>
                  <a:pt x="6321534" y="867381"/>
                  <a:pt x="6328780" y="867386"/>
                </a:cubicBezTo>
                <a:cubicBezTo>
                  <a:pt x="6336025" y="867386"/>
                  <a:pt x="6342044" y="862370"/>
                  <a:pt x="6342657" y="855833"/>
                </a:cubicBezTo>
                <a:lnTo>
                  <a:pt x="6371860" y="543499"/>
                </a:lnTo>
                <a:lnTo>
                  <a:pt x="6410148" y="1020463"/>
                </a:lnTo>
                <a:cubicBezTo>
                  <a:pt x="6410649" y="1026984"/>
                  <a:pt x="6416557" y="1032076"/>
                  <a:pt x="6423747" y="1032218"/>
                </a:cubicBezTo>
                <a:lnTo>
                  <a:pt x="6424026" y="1032218"/>
                </a:lnTo>
                <a:cubicBezTo>
                  <a:pt x="6430769" y="1031808"/>
                  <a:pt x="6436231" y="1027035"/>
                  <a:pt x="6436900" y="1020919"/>
                </a:cubicBezTo>
                <a:lnTo>
                  <a:pt x="6476778" y="703139"/>
                </a:lnTo>
                <a:lnTo>
                  <a:pt x="6517102" y="1024464"/>
                </a:lnTo>
                <a:cubicBezTo>
                  <a:pt x="6517771" y="1030580"/>
                  <a:pt x="6523233" y="1035353"/>
                  <a:pt x="6529975" y="1035763"/>
                </a:cubicBezTo>
                <a:lnTo>
                  <a:pt x="6530255" y="1035763"/>
                </a:lnTo>
                <a:cubicBezTo>
                  <a:pt x="6537445" y="1035621"/>
                  <a:pt x="6543353" y="1030529"/>
                  <a:pt x="6543853" y="1024008"/>
                </a:cubicBezTo>
                <a:lnTo>
                  <a:pt x="6582141" y="547044"/>
                </a:lnTo>
                <a:lnTo>
                  <a:pt x="6611345" y="859378"/>
                </a:lnTo>
                <a:cubicBezTo>
                  <a:pt x="6611957" y="865915"/>
                  <a:pt x="6617977" y="870931"/>
                  <a:pt x="6625222" y="870931"/>
                </a:cubicBezTo>
                <a:cubicBezTo>
                  <a:pt x="6632467" y="870926"/>
                  <a:pt x="6638541" y="865854"/>
                  <a:pt x="6639099" y="859277"/>
                </a:cubicBezTo>
                <a:lnTo>
                  <a:pt x="6681344" y="384137"/>
                </a:lnTo>
                <a:lnTo>
                  <a:pt x="6718238" y="673822"/>
                </a:lnTo>
                <a:cubicBezTo>
                  <a:pt x="6719185" y="680272"/>
                  <a:pt x="6725261" y="685076"/>
                  <a:pt x="6732394" y="685020"/>
                </a:cubicBezTo>
                <a:cubicBezTo>
                  <a:pt x="6739584" y="684853"/>
                  <a:pt x="6745492" y="679745"/>
                  <a:pt x="6745992" y="673214"/>
                </a:cubicBezTo>
                <a:lnTo>
                  <a:pt x="6779432" y="239675"/>
                </a:lnTo>
                <a:lnTo>
                  <a:pt x="6808078" y="706302"/>
                </a:lnTo>
                <a:cubicBezTo>
                  <a:pt x="6807967" y="713300"/>
                  <a:pt x="6814097" y="719050"/>
                  <a:pt x="6821844" y="719147"/>
                </a:cubicBezTo>
                <a:cubicBezTo>
                  <a:pt x="6829534" y="719244"/>
                  <a:pt x="6835833" y="713654"/>
                  <a:pt x="6835944" y="706656"/>
                </a:cubicBezTo>
                <a:lnTo>
                  <a:pt x="6857847" y="470885"/>
                </a:lnTo>
                <a:lnTo>
                  <a:pt x="6890784" y="873921"/>
                </a:lnTo>
                <a:cubicBezTo>
                  <a:pt x="6891286" y="880417"/>
                  <a:pt x="6897194" y="885484"/>
                  <a:pt x="6904327" y="885626"/>
                </a:cubicBezTo>
                <a:lnTo>
                  <a:pt x="6904661" y="885626"/>
                </a:lnTo>
                <a:cubicBezTo>
                  <a:pt x="6911683" y="885621"/>
                  <a:pt x="6917647" y="880837"/>
                  <a:pt x="6918482" y="874478"/>
                </a:cubicBezTo>
                <a:lnTo>
                  <a:pt x="6963402" y="531133"/>
                </a:lnTo>
                <a:lnTo>
                  <a:pt x="6990877" y="702755"/>
                </a:lnTo>
                <a:cubicBezTo>
                  <a:pt x="6991993" y="709676"/>
                  <a:pt x="6999071" y="714460"/>
                  <a:pt x="7006705" y="713436"/>
                </a:cubicBezTo>
                <a:cubicBezTo>
                  <a:pt x="7011944" y="712737"/>
                  <a:pt x="7016292" y="709403"/>
                  <a:pt x="7017908" y="704833"/>
                </a:cubicBezTo>
                <a:lnTo>
                  <a:pt x="7054580" y="602275"/>
                </a:lnTo>
                <a:lnTo>
                  <a:pt x="7096824" y="709748"/>
                </a:lnTo>
                <a:cubicBezTo>
                  <a:pt x="7098775" y="714875"/>
                  <a:pt x="7104125" y="718276"/>
                  <a:pt x="7110088" y="718159"/>
                </a:cubicBezTo>
                <a:cubicBezTo>
                  <a:pt x="7115997" y="718103"/>
                  <a:pt x="7121291" y="714653"/>
                  <a:pt x="7123185" y="709545"/>
                </a:cubicBezTo>
                <a:lnTo>
                  <a:pt x="7156624" y="619300"/>
                </a:lnTo>
                <a:lnTo>
                  <a:pt x="7177357" y="681676"/>
                </a:lnTo>
                <a:cubicBezTo>
                  <a:pt x="7179586" y="688375"/>
                  <a:pt x="7187332" y="692170"/>
                  <a:pt x="7194745" y="690148"/>
                </a:cubicBezTo>
                <a:cubicBezTo>
                  <a:pt x="7199371" y="688881"/>
                  <a:pt x="7202937" y="685521"/>
                  <a:pt x="7204163" y="681270"/>
                </a:cubicBezTo>
                <a:lnTo>
                  <a:pt x="7255159" y="505038"/>
                </a:lnTo>
                <a:lnTo>
                  <a:pt x="7285254" y="770654"/>
                </a:lnTo>
                <a:cubicBezTo>
                  <a:pt x="7286034" y="777616"/>
                  <a:pt x="7292889" y="782683"/>
                  <a:pt x="7300524" y="781974"/>
                </a:cubicBezTo>
                <a:cubicBezTo>
                  <a:pt x="7306599" y="781411"/>
                  <a:pt x="7311615" y="777287"/>
                  <a:pt x="7312785" y="771819"/>
                </a:cubicBezTo>
                <a:lnTo>
                  <a:pt x="7349178" y="604961"/>
                </a:lnTo>
                <a:lnTo>
                  <a:pt x="7388190" y="709545"/>
                </a:lnTo>
                <a:cubicBezTo>
                  <a:pt x="7390642" y="716178"/>
                  <a:pt x="7398557" y="719745"/>
                  <a:pt x="7405858" y="717510"/>
                </a:cubicBezTo>
                <a:cubicBezTo>
                  <a:pt x="7411096" y="715904"/>
                  <a:pt x="7414774" y="711622"/>
                  <a:pt x="7415276" y="706606"/>
                </a:cubicBezTo>
                <a:lnTo>
                  <a:pt x="7441191" y="435670"/>
                </a:lnTo>
                <a:lnTo>
                  <a:pt x="7469056" y="834043"/>
                </a:lnTo>
                <a:cubicBezTo>
                  <a:pt x="7469503" y="840701"/>
                  <a:pt x="7475578" y="845885"/>
                  <a:pt x="7482934" y="845900"/>
                </a:cubicBezTo>
                <a:cubicBezTo>
                  <a:pt x="7490291" y="845915"/>
                  <a:pt x="7496422" y="840721"/>
                  <a:pt x="7496867" y="834043"/>
                </a:cubicBezTo>
                <a:lnTo>
                  <a:pt x="7537328" y="264807"/>
                </a:lnTo>
                <a:lnTo>
                  <a:pt x="7566643" y="981191"/>
                </a:lnTo>
                <a:cubicBezTo>
                  <a:pt x="7566922" y="987940"/>
                  <a:pt x="7572998" y="993302"/>
                  <a:pt x="7580409" y="993403"/>
                </a:cubicBezTo>
                <a:cubicBezTo>
                  <a:pt x="7587765" y="993388"/>
                  <a:pt x="7593841" y="988173"/>
                  <a:pt x="7594286" y="981495"/>
                </a:cubicBezTo>
                <a:lnTo>
                  <a:pt x="7637534" y="325663"/>
                </a:lnTo>
                <a:lnTo>
                  <a:pt x="7664118" y="706302"/>
                </a:lnTo>
                <a:cubicBezTo>
                  <a:pt x="7664620" y="712762"/>
                  <a:pt x="7670305" y="717865"/>
                  <a:pt x="7677439" y="718159"/>
                </a:cubicBezTo>
                <a:cubicBezTo>
                  <a:pt x="7684572" y="718483"/>
                  <a:pt x="7690814" y="713796"/>
                  <a:pt x="7691761" y="707366"/>
                </a:cubicBezTo>
                <a:lnTo>
                  <a:pt x="7720017" y="535085"/>
                </a:lnTo>
                <a:lnTo>
                  <a:pt x="7761816" y="784132"/>
                </a:lnTo>
                <a:cubicBezTo>
                  <a:pt x="7762874" y="790223"/>
                  <a:pt x="7768559" y="794753"/>
                  <a:pt x="7775358" y="794875"/>
                </a:cubicBezTo>
                <a:lnTo>
                  <a:pt x="7775637" y="794875"/>
                </a:lnTo>
                <a:cubicBezTo>
                  <a:pt x="7782270" y="794875"/>
                  <a:pt x="7787954" y="790639"/>
                  <a:pt x="7789291" y="784741"/>
                </a:cubicBezTo>
                <a:lnTo>
                  <a:pt x="7820502" y="632272"/>
                </a:lnTo>
                <a:lnTo>
                  <a:pt x="7850541" y="724746"/>
                </a:lnTo>
                <a:cubicBezTo>
                  <a:pt x="7852269" y="730112"/>
                  <a:pt x="7857730" y="733801"/>
                  <a:pt x="7863861" y="733816"/>
                </a:cubicBezTo>
                <a:cubicBezTo>
                  <a:pt x="7869991" y="733806"/>
                  <a:pt x="7875398" y="730143"/>
                  <a:pt x="7877181" y="724797"/>
                </a:cubicBezTo>
                <a:lnTo>
                  <a:pt x="7911958" y="620010"/>
                </a:lnTo>
                <a:lnTo>
                  <a:pt x="7947794" y="791125"/>
                </a:lnTo>
                <a:cubicBezTo>
                  <a:pt x="7949075" y="797094"/>
                  <a:pt x="7954872" y="801371"/>
                  <a:pt x="7961559" y="801259"/>
                </a:cubicBezTo>
                <a:cubicBezTo>
                  <a:pt x="7968303" y="801208"/>
                  <a:pt x="7974043" y="796800"/>
                  <a:pt x="7975213" y="790770"/>
                </a:cubicBezTo>
                <a:lnTo>
                  <a:pt x="8007761" y="620212"/>
                </a:lnTo>
                <a:lnTo>
                  <a:pt x="8038246" y="851372"/>
                </a:lnTo>
                <a:cubicBezTo>
                  <a:pt x="8038358" y="858370"/>
                  <a:pt x="8044711" y="863939"/>
                  <a:pt x="8052457" y="863812"/>
                </a:cubicBezTo>
                <a:cubicBezTo>
                  <a:pt x="8060149" y="863685"/>
                  <a:pt x="8066223" y="857914"/>
                  <a:pt x="8066112" y="850917"/>
                </a:cubicBezTo>
                <a:lnTo>
                  <a:pt x="8108355" y="386012"/>
                </a:lnTo>
                <a:lnTo>
                  <a:pt x="8149933" y="690848"/>
                </a:lnTo>
                <a:cubicBezTo>
                  <a:pt x="8150880" y="697789"/>
                  <a:pt x="8157847" y="702704"/>
                  <a:pt x="8165481" y="701823"/>
                </a:cubicBezTo>
                <a:cubicBezTo>
                  <a:pt x="8170943" y="701199"/>
                  <a:pt x="8175457" y="697734"/>
                  <a:pt x="8177074" y="692976"/>
                </a:cubicBezTo>
                <a:lnTo>
                  <a:pt x="8202710" y="616260"/>
                </a:lnTo>
                <a:lnTo>
                  <a:pt x="8243784" y="710305"/>
                </a:lnTo>
                <a:cubicBezTo>
                  <a:pt x="8246626" y="716801"/>
                  <a:pt x="8254763" y="719953"/>
                  <a:pt x="8261898" y="717353"/>
                </a:cubicBezTo>
                <a:cubicBezTo>
                  <a:pt x="8266579" y="715646"/>
                  <a:pt x="8269866" y="711764"/>
                  <a:pt x="8270536" y="707214"/>
                </a:cubicBezTo>
                <a:lnTo>
                  <a:pt x="8290321" y="562194"/>
                </a:lnTo>
                <a:lnTo>
                  <a:pt x="8338138" y="982204"/>
                </a:lnTo>
                <a:cubicBezTo>
                  <a:pt x="8337972" y="989202"/>
                  <a:pt x="8344102" y="994984"/>
                  <a:pt x="8351793" y="995126"/>
                </a:cubicBezTo>
                <a:cubicBezTo>
                  <a:pt x="8359484" y="995267"/>
                  <a:pt x="8365838" y="989709"/>
                  <a:pt x="8366004" y="982711"/>
                </a:cubicBezTo>
                <a:lnTo>
                  <a:pt x="8421735" y="635971"/>
                </a:lnTo>
                <a:lnTo>
                  <a:pt x="8438455" y="686642"/>
                </a:lnTo>
                <a:cubicBezTo>
                  <a:pt x="8440685" y="693336"/>
                  <a:pt x="8448487" y="697111"/>
                  <a:pt x="8455844" y="695078"/>
                </a:cubicBezTo>
                <a:cubicBezTo>
                  <a:pt x="8459745" y="694004"/>
                  <a:pt x="8462922" y="691440"/>
                  <a:pt x="8464539" y="688061"/>
                </a:cubicBezTo>
                <a:lnTo>
                  <a:pt x="8499203" y="617122"/>
                </a:lnTo>
                <a:lnTo>
                  <a:pt x="8524282" y="708937"/>
                </a:lnTo>
                <a:cubicBezTo>
                  <a:pt x="8526123" y="715732"/>
                  <a:pt x="8533646" y="719892"/>
                  <a:pt x="8541114" y="718230"/>
                </a:cubicBezTo>
                <a:cubicBezTo>
                  <a:pt x="8546967" y="716933"/>
                  <a:pt x="8551202" y="712393"/>
                  <a:pt x="8551703" y="706961"/>
                </a:cubicBezTo>
                <a:lnTo>
                  <a:pt x="8586089" y="336659"/>
                </a:lnTo>
                <a:lnTo>
                  <a:pt x="8619251" y="873921"/>
                </a:lnTo>
                <a:cubicBezTo>
                  <a:pt x="8619640" y="880589"/>
                  <a:pt x="8625659" y="885834"/>
                  <a:pt x="8633015" y="885879"/>
                </a:cubicBezTo>
                <a:cubicBezTo>
                  <a:pt x="8640317" y="885874"/>
                  <a:pt x="8646391" y="880782"/>
                  <a:pt x="8646949" y="874174"/>
                </a:cubicBezTo>
                <a:lnTo>
                  <a:pt x="8684010" y="417884"/>
                </a:lnTo>
                <a:lnTo>
                  <a:pt x="8714551" y="697080"/>
                </a:lnTo>
                <a:cubicBezTo>
                  <a:pt x="8715275" y="703566"/>
                  <a:pt x="8721238" y="708511"/>
                  <a:pt x="8728428" y="708532"/>
                </a:cubicBezTo>
                <a:cubicBezTo>
                  <a:pt x="8735618" y="708420"/>
                  <a:pt x="8741581" y="703358"/>
                  <a:pt x="8742137" y="696827"/>
                </a:cubicBezTo>
                <a:lnTo>
                  <a:pt x="8780314" y="255281"/>
                </a:lnTo>
                <a:lnTo>
                  <a:pt x="8804947" y="981495"/>
                </a:lnTo>
                <a:cubicBezTo>
                  <a:pt x="8804781" y="988493"/>
                  <a:pt x="8810855" y="994289"/>
                  <a:pt x="8818547" y="994442"/>
                </a:cubicBezTo>
                <a:cubicBezTo>
                  <a:pt x="8826293" y="994594"/>
                  <a:pt x="8832647" y="989050"/>
                  <a:pt x="8832813" y="982053"/>
                </a:cubicBezTo>
                <a:lnTo>
                  <a:pt x="8869485" y="551351"/>
                </a:lnTo>
                <a:lnTo>
                  <a:pt x="8900250" y="750183"/>
                </a:lnTo>
                <a:cubicBezTo>
                  <a:pt x="8901252" y="757120"/>
                  <a:pt x="8908275" y="761994"/>
                  <a:pt x="8915910" y="761067"/>
                </a:cubicBezTo>
                <a:cubicBezTo>
                  <a:pt x="8921595" y="760378"/>
                  <a:pt x="8926276" y="756552"/>
                  <a:pt x="8927613" y="751450"/>
                </a:cubicBezTo>
                <a:lnTo>
                  <a:pt x="8958879" y="636680"/>
                </a:lnTo>
                <a:lnTo>
                  <a:pt x="8984070" y="755047"/>
                </a:lnTo>
                <a:cubicBezTo>
                  <a:pt x="8985575" y="761913"/>
                  <a:pt x="8992876" y="766383"/>
                  <a:pt x="9000455" y="765030"/>
                </a:cubicBezTo>
                <a:cubicBezTo>
                  <a:pt x="9005248" y="764163"/>
                  <a:pt x="9009261" y="761042"/>
                  <a:pt x="9010878" y="756821"/>
                </a:cubicBezTo>
                <a:lnTo>
                  <a:pt x="9063041" y="621530"/>
                </a:lnTo>
                <a:lnTo>
                  <a:pt x="9084165" y="696573"/>
                </a:lnTo>
                <a:cubicBezTo>
                  <a:pt x="9086060" y="703348"/>
                  <a:pt x="9093694" y="707427"/>
                  <a:pt x="9101107" y="705684"/>
                </a:cubicBezTo>
                <a:cubicBezTo>
                  <a:pt x="9105510" y="704655"/>
                  <a:pt x="9109076" y="701747"/>
                  <a:pt x="9110693" y="697890"/>
                </a:cubicBezTo>
                <a:lnTo>
                  <a:pt x="9151600" y="599691"/>
                </a:lnTo>
                <a:lnTo>
                  <a:pt x="9200198" y="820564"/>
                </a:lnTo>
                <a:cubicBezTo>
                  <a:pt x="9201703" y="827431"/>
                  <a:pt x="9209003" y="831905"/>
                  <a:pt x="9216527" y="830562"/>
                </a:cubicBezTo>
                <a:cubicBezTo>
                  <a:pt x="9222380" y="829518"/>
                  <a:pt x="9226839" y="825216"/>
                  <a:pt x="9227673" y="819855"/>
                </a:cubicBezTo>
                <a:lnTo>
                  <a:pt x="9249966" y="677116"/>
                </a:lnTo>
                <a:lnTo>
                  <a:pt x="9283907" y="942073"/>
                </a:lnTo>
                <a:cubicBezTo>
                  <a:pt x="9284687" y="948366"/>
                  <a:pt x="9290483" y="953160"/>
                  <a:pt x="9297450" y="953322"/>
                </a:cubicBezTo>
                <a:cubicBezTo>
                  <a:pt x="9304305" y="953307"/>
                  <a:pt x="9310101" y="948807"/>
                  <a:pt x="9311216" y="942681"/>
                </a:cubicBezTo>
                <a:lnTo>
                  <a:pt x="9366168" y="636325"/>
                </a:lnTo>
                <a:lnTo>
                  <a:pt x="9388461" y="708988"/>
                </a:lnTo>
                <a:cubicBezTo>
                  <a:pt x="9390131" y="714369"/>
                  <a:pt x="9395538" y="718113"/>
                  <a:pt x="9401668" y="718210"/>
                </a:cubicBezTo>
                <a:cubicBezTo>
                  <a:pt x="9407855" y="718377"/>
                  <a:pt x="9413373" y="714733"/>
                  <a:pt x="9415155" y="709342"/>
                </a:cubicBezTo>
                <a:lnTo>
                  <a:pt x="9442018" y="631664"/>
                </a:lnTo>
                <a:lnTo>
                  <a:pt x="9456286" y="707670"/>
                </a:lnTo>
                <a:cubicBezTo>
                  <a:pt x="9457511" y="714576"/>
                  <a:pt x="9464701" y="719258"/>
                  <a:pt x="9472280" y="718128"/>
                </a:cubicBezTo>
                <a:cubicBezTo>
                  <a:pt x="9478411" y="717216"/>
                  <a:pt x="9483149" y="712722"/>
                  <a:pt x="9483872" y="707113"/>
                </a:cubicBezTo>
                <a:lnTo>
                  <a:pt x="9520266" y="446412"/>
                </a:lnTo>
                <a:lnTo>
                  <a:pt x="9580178" y="835056"/>
                </a:lnTo>
                <a:cubicBezTo>
                  <a:pt x="9581124" y="841218"/>
                  <a:pt x="9586865" y="845839"/>
                  <a:pt x="9593720" y="845951"/>
                </a:cubicBezTo>
                <a:lnTo>
                  <a:pt x="9593998" y="845951"/>
                </a:lnTo>
                <a:cubicBezTo>
                  <a:pt x="9600742" y="845946"/>
                  <a:pt x="9606539" y="841522"/>
                  <a:pt x="9607709" y="835462"/>
                </a:cubicBezTo>
                <a:lnTo>
                  <a:pt x="9640109" y="668571"/>
                </a:lnTo>
                <a:lnTo>
                  <a:pt x="9688709" y="1055846"/>
                </a:lnTo>
                <a:cubicBezTo>
                  <a:pt x="9689378" y="1061962"/>
                  <a:pt x="9694840" y="1066735"/>
                  <a:pt x="9701583" y="1067145"/>
                </a:cubicBezTo>
                <a:lnTo>
                  <a:pt x="9701862" y="1067145"/>
                </a:lnTo>
                <a:cubicBezTo>
                  <a:pt x="9709052" y="1067003"/>
                  <a:pt x="9714960" y="1061911"/>
                  <a:pt x="9715460" y="1055390"/>
                </a:cubicBezTo>
                <a:lnTo>
                  <a:pt x="9753748" y="578426"/>
                </a:lnTo>
                <a:lnTo>
                  <a:pt x="9782952" y="890760"/>
                </a:lnTo>
                <a:cubicBezTo>
                  <a:pt x="9783564" y="897297"/>
                  <a:pt x="9789584" y="902313"/>
                  <a:pt x="9796829" y="902313"/>
                </a:cubicBezTo>
                <a:cubicBezTo>
                  <a:pt x="9804074" y="902308"/>
                  <a:pt x="9810148" y="897236"/>
                  <a:pt x="9810707" y="890659"/>
                </a:cubicBezTo>
                <a:lnTo>
                  <a:pt x="9852951" y="415519"/>
                </a:lnTo>
                <a:lnTo>
                  <a:pt x="9889845" y="705204"/>
                </a:lnTo>
                <a:cubicBezTo>
                  <a:pt x="9890792" y="711654"/>
                  <a:pt x="9896868" y="716458"/>
                  <a:pt x="9904001" y="716402"/>
                </a:cubicBezTo>
                <a:cubicBezTo>
                  <a:pt x="9911191" y="716235"/>
                  <a:pt x="9917099" y="711127"/>
                  <a:pt x="9917600" y="704596"/>
                </a:cubicBezTo>
                <a:lnTo>
                  <a:pt x="9951039" y="271057"/>
                </a:lnTo>
                <a:lnTo>
                  <a:pt x="9979685" y="737684"/>
                </a:lnTo>
                <a:cubicBezTo>
                  <a:pt x="9979574" y="744682"/>
                  <a:pt x="9985704" y="750432"/>
                  <a:pt x="9993451" y="750529"/>
                </a:cubicBezTo>
                <a:cubicBezTo>
                  <a:pt x="10001141" y="750625"/>
                  <a:pt x="10007440" y="745036"/>
                  <a:pt x="10007551" y="738038"/>
                </a:cubicBezTo>
                <a:lnTo>
                  <a:pt x="10029454" y="502267"/>
                </a:lnTo>
                <a:lnTo>
                  <a:pt x="10062391" y="905303"/>
                </a:lnTo>
                <a:cubicBezTo>
                  <a:pt x="10062893" y="911799"/>
                  <a:pt x="10068801" y="916866"/>
                  <a:pt x="10075934" y="917008"/>
                </a:cubicBezTo>
                <a:lnTo>
                  <a:pt x="10076268" y="917008"/>
                </a:lnTo>
                <a:cubicBezTo>
                  <a:pt x="10083290" y="917003"/>
                  <a:pt x="10089254" y="912219"/>
                  <a:pt x="10090089" y="905860"/>
                </a:cubicBezTo>
                <a:lnTo>
                  <a:pt x="10135009" y="562515"/>
                </a:lnTo>
                <a:lnTo>
                  <a:pt x="10162484" y="734137"/>
                </a:lnTo>
                <a:cubicBezTo>
                  <a:pt x="10163600" y="741058"/>
                  <a:pt x="10170678" y="745842"/>
                  <a:pt x="10178313" y="744818"/>
                </a:cubicBezTo>
                <a:cubicBezTo>
                  <a:pt x="10183551" y="744119"/>
                  <a:pt x="10187899" y="740785"/>
                  <a:pt x="10189515" y="736215"/>
                </a:cubicBezTo>
                <a:lnTo>
                  <a:pt x="10226187" y="633657"/>
                </a:lnTo>
                <a:lnTo>
                  <a:pt x="10268431" y="741130"/>
                </a:lnTo>
                <a:cubicBezTo>
                  <a:pt x="10270382" y="746257"/>
                  <a:pt x="10275732" y="749658"/>
                  <a:pt x="10281695" y="749541"/>
                </a:cubicBezTo>
                <a:cubicBezTo>
                  <a:pt x="10287604" y="749485"/>
                  <a:pt x="10292898" y="746034"/>
                  <a:pt x="10294792" y="740927"/>
                </a:cubicBezTo>
                <a:lnTo>
                  <a:pt x="10328231" y="650682"/>
                </a:lnTo>
                <a:lnTo>
                  <a:pt x="10348965" y="713058"/>
                </a:lnTo>
                <a:cubicBezTo>
                  <a:pt x="10351193" y="719757"/>
                  <a:pt x="10358940" y="723551"/>
                  <a:pt x="10366352" y="721530"/>
                </a:cubicBezTo>
                <a:cubicBezTo>
                  <a:pt x="10370978" y="720263"/>
                  <a:pt x="10374544" y="716903"/>
                  <a:pt x="10375770" y="712652"/>
                </a:cubicBezTo>
                <a:lnTo>
                  <a:pt x="10426766" y="536420"/>
                </a:lnTo>
                <a:lnTo>
                  <a:pt x="10456861" y="802036"/>
                </a:lnTo>
                <a:cubicBezTo>
                  <a:pt x="10457641" y="808998"/>
                  <a:pt x="10464496" y="814065"/>
                  <a:pt x="10472131" y="813356"/>
                </a:cubicBezTo>
                <a:cubicBezTo>
                  <a:pt x="10478206" y="812793"/>
                  <a:pt x="10483222" y="808669"/>
                  <a:pt x="10484392" y="803201"/>
                </a:cubicBezTo>
                <a:lnTo>
                  <a:pt x="10520785" y="636342"/>
                </a:lnTo>
                <a:lnTo>
                  <a:pt x="10559797" y="740927"/>
                </a:lnTo>
                <a:cubicBezTo>
                  <a:pt x="10562249" y="747560"/>
                  <a:pt x="10570164" y="751127"/>
                  <a:pt x="10577465" y="748892"/>
                </a:cubicBezTo>
                <a:cubicBezTo>
                  <a:pt x="10582703" y="747286"/>
                  <a:pt x="10586381" y="743004"/>
                  <a:pt x="10586883" y="737988"/>
                </a:cubicBezTo>
                <a:lnTo>
                  <a:pt x="10612798" y="467051"/>
                </a:lnTo>
                <a:lnTo>
                  <a:pt x="10640664" y="865425"/>
                </a:lnTo>
                <a:cubicBezTo>
                  <a:pt x="10641110" y="872083"/>
                  <a:pt x="10647185" y="877267"/>
                  <a:pt x="10654541" y="877282"/>
                </a:cubicBezTo>
                <a:cubicBezTo>
                  <a:pt x="10661898" y="877297"/>
                  <a:pt x="10668029" y="872103"/>
                  <a:pt x="10668474" y="865425"/>
                </a:cubicBezTo>
                <a:lnTo>
                  <a:pt x="10708935" y="296189"/>
                </a:lnTo>
                <a:lnTo>
                  <a:pt x="10738251" y="1012573"/>
                </a:lnTo>
                <a:cubicBezTo>
                  <a:pt x="10738529" y="1019322"/>
                  <a:pt x="10744605" y="1024683"/>
                  <a:pt x="10752016" y="1024784"/>
                </a:cubicBezTo>
                <a:cubicBezTo>
                  <a:pt x="10759373" y="1024770"/>
                  <a:pt x="10765448" y="1019555"/>
                  <a:pt x="10765894" y="1012877"/>
                </a:cubicBezTo>
                <a:lnTo>
                  <a:pt x="10809141" y="357045"/>
                </a:lnTo>
                <a:lnTo>
                  <a:pt x="10835725" y="737684"/>
                </a:lnTo>
                <a:cubicBezTo>
                  <a:pt x="10836227" y="744144"/>
                  <a:pt x="10841912" y="749247"/>
                  <a:pt x="10849046" y="749541"/>
                </a:cubicBezTo>
                <a:cubicBezTo>
                  <a:pt x="10856179" y="749865"/>
                  <a:pt x="10862421" y="745178"/>
                  <a:pt x="10863368" y="738748"/>
                </a:cubicBezTo>
                <a:lnTo>
                  <a:pt x="10891624" y="566467"/>
                </a:lnTo>
                <a:lnTo>
                  <a:pt x="10933423" y="815514"/>
                </a:lnTo>
                <a:cubicBezTo>
                  <a:pt x="10934482" y="821605"/>
                  <a:pt x="10940166" y="826135"/>
                  <a:pt x="10946966" y="826257"/>
                </a:cubicBezTo>
                <a:lnTo>
                  <a:pt x="10947244" y="826257"/>
                </a:lnTo>
                <a:cubicBezTo>
                  <a:pt x="10953877" y="826257"/>
                  <a:pt x="10959561" y="822020"/>
                  <a:pt x="10960898" y="816122"/>
                </a:cubicBezTo>
                <a:lnTo>
                  <a:pt x="10992109" y="663654"/>
                </a:lnTo>
                <a:lnTo>
                  <a:pt x="11022148" y="756128"/>
                </a:lnTo>
                <a:cubicBezTo>
                  <a:pt x="11023876" y="761494"/>
                  <a:pt x="11029337" y="765183"/>
                  <a:pt x="11035468" y="765198"/>
                </a:cubicBezTo>
                <a:cubicBezTo>
                  <a:pt x="11041598" y="765188"/>
                  <a:pt x="11047005" y="761524"/>
                  <a:pt x="11048788" y="756179"/>
                </a:cubicBezTo>
                <a:lnTo>
                  <a:pt x="11083564" y="651391"/>
                </a:lnTo>
                <a:lnTo>
                  <a:pt x="11119401" y="822507"/>
                </a:lnTo>
                <a:cubicBezTo>
                  <a:pt x="11120682" y="828476"/>
                  <a:pt x="11126479" y="832752"/>
                  <a:pt x="11133166" y="832641"/>
                </a:cubicBezTo>
                <a:cubicBezTo>
                  <a:pt x="11139909" y="832590"/>
                  <a:pt x="11145650" y="828182"/>
                  <a:pt x="11146820" y="822152"/>
                </a:cubicBezTo>
                <a:lnTo>
                  <a:pt x="11179368" y="651594"/>
                </a:lnTo>
                <a:lnTo>
                  <a:pt x="11209853" y="882754"/>
                </a:lnTo>
                <a:cubicBezTo>
                  <a:pt x="11209965" y="889752"/>
                  <a:pt x="11216318" y="895321"/>
                  <a:pt x="11224064" y="895194"/>
                </a:cubicBezTo>
                <a:cubicBezTo>
                  <a:pt x="11231755" y="895067"/>
                  <a:pt x="11237831" y="889296"/>
                  <a:pt x="11237719" y="882299"/>
                </a:cubicBezTo>
                <a:lnTo>
                  <a:pt x="11279963" y="417394"/>
                </a:lnTo>
                <a:lnTo>
                  <a:pt x="11321540" y="722229"/>
                </a:lnTo>
                <a:cubicBezTo>
                  <a:pt x="11322487" y="729171"/>
                  <a:pt x="11329454" y="734086"/>
                  <a:pt x="11337088" y="733205"/>
                </a:cubicBezTo>
                <a:cubicBezTo>
                  <a:pt x="11342550" y="732581"/>
                  <a:pt x="11347064" y="729115"/>
                  <a:pt x="11348681" y="724357"/>
                </a:cubicBezTo>
                <a:lnTo>
                  <a:pt x="11374318" y="647642"/>
                </a:lnTo>
                <a:lnTo>
                  <a:pt x="11415391" y="741687"/>
                </a:lnTo>
                <a:cubicBezTo>
                  <a:pt x="11418234" y="748183"/>
                  <a:pt x="11426370" y="751334"/>
                  <a:pt x="11433505" y="748735"/>
                </a:cubicBezTo>
                <a:cubicBezTo>
                  <a:pt x="11438186" y="747028"/>
                  <a:pt x="11441474" y="743146"/>
                  <a:pt x="11442143" y="738596"/>
                </a:cubicBezTo>
                <a:lnTo>
                  <a:pt x="11461928" y="593576"/>
                </a:lnTo>
                <a:lnTo>
                  <a:pt x="11509745" y="1013586"/>
                </a:lnTo>
                <a:cubicBezTo>
                  <a:pt x="11509579" y="1020584"/>
                  <a:pt x="11515709" y="1026365"/>
                  <a:pt x="11523401" y="1026508"/>
                </a:cubicBezTo>
                <a:cubicBezTo>
                  <a:pt x="11531091" y="1026649"/>
                  <a:pt x="11537445" y="1021091"/>
                  <a:pt x="11537611" y="1014093"/>
                </a:cubicBezTo>
                <a:lnTo>
                  <a:pt x="11593343" y="667353"/>
                </a:lnTo>
                <a:lnTo>
                  <a:pt x="11610062" y="718024"/>
                </a:lnTo>
                <a:cubicBezTo>
                  <a:pt x="11612292" y="724718"/>
                  <a:pt x="11620094" y="728492"/>
                  <a:pt x="11627451" y="726460"/>
                </a:cubicBezTo>
                <a:cubicBezTo>
                  <a:pt x="11631352" y="725386"/>
                  <a:pt x="11634529" y="722822"/>
                  <a:pt x="11636146" y="719442"/>
                </a:cubicBezTo>
                <a:lnTo>
                  <a:pt x="11670811" y="648503"/>
                </a:lnTo>
                <a:lnTo>
                  <a:pt x="11695890" y="740319"/>
                </a:lnTo>
                <a:cubicBezTo>
                  <a:pt x="11697729" y="747114"/>
                  <a:pt x="11705253" y="751274"/>
                  <a:pt x="11712721" y="749612"/>
                </a:cubicBezTo>
                <a:cubicBezTo>
                  <a:pt x="11718573" y="748314"/>
                  <a:pt x="11722809" y="743775"/>
                  <a:pt x="11723310" y="738343"/>
                </a:cubicBezTo>
                <a:lnTo>
                  <a:pt x="11757696" y="368040"/>
                </a:lnTo>
                <a:lnTo>
                  <a:pt x="11790857" y="905303"/>
                </a:lnTo>
                <a:cubicBezTo>
                  <a:pt x="11791247" y="911971"/>
                  <a:pt x="11797266" y="917216"/>
                  <a:pt x="11804623" y="917261"/>
                </a:cubicBezTo>
                <a:cubicBezTo>
                  <a:pt x="11811924" y="917256"/>
                  <a:pt x="11817998" y="912164"/>
                  <a:pt x="11818556" y="905556"/>
                </a:cubicBezTo>
                <a:lnTo>
                  <a:pt x="11855617" y="449266"/>
                </a:lnTo>
                <a:lnTo>
                  <a:pt x="11886158" y="728462"/>
                </a:lnTo>
                <a:cubicBezTo>
                  <a:pt x="11886883" y="734947"/>
                  <a:pt x="11892845" y="739893"/>
                  <a:pt x="11900035" y="739913"/>
                </a:cubicBezTo>
                <a:cubicBezTo>
                  <a:pt x="11907225" y="739802"/>
                  <a:pt x="11913188" y="734740"/>
                  <a:pt x="11913745" y="728208"/>
                </a:cubicBezTo>
                <a:lnTo>
                  <a:pt x="11951922" y="286663"/>
                </a:lnTo>
                <a:lnTo>
                  <a:pt x="11976555" y="1012877"/>
                </a:lnTo>
                <a:cubicBezTo>
                  <a:pt x="11976388" y="1019875"/>
                  <a:pt x="11982462" y="1025671"/>
                  <a:pt x="11990154" y="1025823"/>
                </a:cubicBezTo>
                <a:cubicBezTo>
                  <a:pt x="11997901" y="1025976"/>
                  <a:pt x="12004254" y="1020432"/>
                  <a:pt x="12004421" y="1013435"/>
                </a:cubicBezTo>
                <a:lnTo>
                  <a:pt x="12041092" y="582733"/>
                </a:lnTo>
                <a:lnTo>
                  <a:pt x="12071857" y="781565"/>
                </a:lnTo>
                <a:cubicBezTo>
                  <a:pt x="12072859" y="788502"/>
                  <a:pt x="12079882" y="793376"/>
                  <a:pt x="12087517" y="792449"/>
                </a:cubicBezTo>
                <a:cubicBezTo>
                  <a:pt x="12093202" y="791759"/>
                  <a:pt x="12097883" y="787934"/>
                  <a:pt x="12099220" y="782832"/>
                </a:cubicBezTo>
                <a:lnTo>
                  <a:pt x="12130487" y="668062"/>
                </a:lnTo>
                <a:lnTo>
                  <a:pt x="12155677" y="786429"/>
                </a:lnTo>
                <a:cubicBezTo>
                  <a:pt x="12157182" y="793295"/>
                  <a:pt x="12164483" y="797764"/>
                  <a:pt x="12172062" y="796412"/>
                </a:cubicBezTo>
                <a:cubicBezTo>
                  <a:pt x="12176856" y="795545"/>
                  <a:pt x="12180868" y="792424"/>
                  <a:pt x="12182485" y="788203"/>
                </a:cubicBezTo>
                <a:lnTo>
                  <a:pt x="12234649" y="652912"/>
                </a:lnTo>
                <a:lnTo>
                  <a:pt x="12255772" y="727955"/>
                </a:lnTo>
                <a:cubicBezTo>
                  <a:pt x="12257667" y="734729"/>
                  <a:pt x="12265302" y="738809"/>
                  <a:pt x="12272714" y="737066"/>
                </a:cubicBezTo>
                <a:cubicBezTo>
                  <a:pt x="12277117" y="736037"/>
                  <a:pt x="12280683" y="733129"/>
                  <a:pt x="12282300" y="729272"/>
                </a:cubicBezTo>
                <a:lnTo>
                  <a:pt x="12323208" y="631073"/>
                </a:lnTo>
                <a:lnTo>
                  <a:pt x="12371806" y="851946"/>
                </a:lnTo>
                <a:cubicBezTo>
                  <a:pt x="12373311" y="858812"/>
                  <a:pt x="12380610" y="863287"/>
                  <a:pt x="12388134" y="861944"/>
                </a:cubicBezTo>
                <a:cubicBezTo>
                  <a:pt x="12393987" y="860900"/>
                  <a:pt x="12398446" y="856598"/>
                  <a:pt x="12399281" y="851237"/>
                </a:cubicBezTo>
                <a:lnTo>
                  <a:pt x="12421573" y="708498"/>
                </a:lnTo>
                <a:lnTo>
                  <a:pt x="12455515" y="973455"/>
                </a:lnTo>
                <a:cubicBezTo>
                  <a:pt x="12456294" y="979748"/>
                  <a:pt x="12462091" y="984542"/>
                  <a:pt x="12469058" y="984704"/>
                </a:cubicBezTo>
                <a:cubicBezTo>
                  <a:pt x="12475912" y="984689"/>
                  <a:pt x="12481708" y="980189"/>
                  <a:pt x="12482823" y="974063"/>
                </a:cubicBezTo>
                <a:lnTo>
                  <a:pt x="12537775" y="667707"/>
                </a:lnTo>
                <a:lnTo>
                  <a:pt x="12560068" y="740369"/>
                </a:lnTo>
                <a:cubicBezTo>
                  <a:pt x="12561738" y="745751"/>
                  <a:pt x="12567145" y="749495"/>
                  <a:pt x="12573276" y="749592"/>
                </a:cubicBezTo>
                <a:cubicBezTo>
                  <a:pt x="12579462" y="749759"/>
                  <a:pt x="12584980" y="746115"/>
                  <a:pt x="12586762" y="740724"/>
                </a:cubicBezTo>
                <a:lnTo>
                  <a:pt x="12613625" y="663046"/>
                </a:lnTo>
                <a:lnTo>
                  <a:pt x="12627893" y="739052"/>
                </a:lnTo>
                <a:cubicBezTo>
                  <a:pt x="12629119" y="745958"/>
                  <a:pt x="12636309" y="750640"/>
                  <a:pt x="12643887" y="749510"/>
                </a:cubicBezTo>
                <a:cubicBezTo>
                  <a:pt x="12650018" y="748598"/>
                  <a:pt x="12654756" y="744104"/>
                  <a:pt x="12655480" y="738495"/>
                </a:cubicBezTo>
                <a:lnTo>
                  <a:pt x="12691873" y="477794"/>
                </a:lnTo>
                <a:lnTo>
                  <a:pt x="12751785" y="866438"/>
                </a:lnTo>
                <a:cubicBezTo>
                  <a:pt x="12752731" y="872600"/>
                  <a:pt x="12758472" y="877221"/>
                  <a:pt x="12765327" y="877333"/>
                </a:cubicBezTo>
                <a:lnTo>
                  <a:pt x="12765606" y="877333"/>
                </a:lnTo>
                <a:cubicBezTo>
                  <a:pt x="12772349" y="877327"/>
                  <a:pt x="12778146" y="872904"/>
                  <a:pt x="12779316" y="866844"/>
                </a:cubicBezTo>
                <a:lnTo>
                  <a:pt x="12820947" y="652405"/>
                </a:lnTo>
                <a:lnTo>
                  <a:pt x="12864418" y="742042"/>
                </a:lnTo>
                <a:cubicBezTo>
                  <a:pt x="12867540" y="748436"/>
                  <a:pt x="12875788" y="751320"/>
                  <a:pt x="12882810" y="748482"/>
                </a:cubicBezTo>
                <a:cubicBezTo>
                  <a:pt x="12885987" y="747205"/>
                  <a:pt x="12888495" y="744910"/>
                  <a:pt x="12889888" y="742042"/>
                </a:cubicBezTo>
                <a:lnTo>
                  <a:pt x="12952419" y="614351"/>
                </a:lnTo>
                <a:cubicBezTo>
                  <a:pt x="12955986" y="608149"/>
                  <a:pt x="12953310" y="600498"/>
                  <a:pt x="12946511" y="597265"/>
                </a:cubicBezTo>
                <a:cubicBezTo>
                  <a:pt x="12939656" y="594032"/>
                  <a:pt x="12931241" y="596439"/>
                  <a:pt x="12927730" y="602641"/>
                </a:cubicBezTo>
                <a:cubicBezTo>
                  <a:pt x="12927395" y="603153"/>
                  <a:pt x="12927172" y="603675"/>
                  <a:pt x="12926949" y="604217"/>
                </a:cubicBezTo>
                <a:lnTo>
                  <a:pt x="12877683" y="705558"/>
                </a:lnTo>
                <a:lnTo>
                  <a:pt x="12828472" y="604217"/>
                </a:lnTo>
                <a:cubicBezTo>
                  <a:pt x="12825350" y="597812"/>
                  <a:pt x="12817158" y="594903"/>
                  <a:pt x="12810136" y="597721"/>
                </a:cubicBezTo>
                <a:cubicBezTo>
                  <a:pt x="12805844" y="599423"/>
                  <a:pt x="12802834" y="602945"/>
                  <a:pt x="12801999" y="607105"/>
                </a:cubicBezTo>
                <a:lnTo>
                  <a:pt x="12767724" y="783794"/>
                </a:lnTo>
                <a:lnTo>
                  <a:pt x="12705583" y="380556"/>
                </a:lnTo>
                <a:cubicBezTo>
                  <a:pt x="12704635" y="374278"/>
                  <a:pt x="12698728" y="369601"/>
                  <a:pt x="12691761" y="369611"/>
                </a:cubicBezTo>
                <a:cubicBezTo>
                  <a:pt x="12684795" y="369682"/>
                  <a:pt x="12678887" y="374410"/>
                  <a:pt x="12677996" y="380708"/>
                </a:cubicBezTo>
                <a:lnTo>
                  <a:pt x="12640209" y="651088"/>
                </a:lnTo>
                <a:lnTo>
                  <a:pt x="12631961" y="607207"/>
                </a:lnTo>
                <a:cubicBezTo>
                  <a:pt x="12630680" y="600311"/>
                  <a:pt x="12623490" y="595669"/>
                  <a:pt x="12615911" y="596839"/>
                </a:cubicBezTo>
                <a:cubicBezTo>
                  <a:pt x="12610727" y="597635"/>
                  <a:pt x="12606491" y="600994"/>
                  <a:pt x="12604931" y="605535"/>
                </a:cubicBezTo>
                <a:lnTo>
                  <a:pt x="12574836" y="692688"/>
                </a:lnTo>
                <a:lnTo>
                  <a:pt x="12547973" y="605889"/>
                </a:lnTo>
                <a:cubicBezTo>
                  <a:pt x="12546247" y="600158"/>
                  <a:pt x="12540339" y="596312"/>
                  <a:pt x="12533817" y="596667"/>
                </a:cubicBezTo>
                <a:cubicBezTo>
                  <a:pt x="12527297" y="597017"/>
                  <a:pt x="12521891" y="601435"/>
                  <a:pt x="12520832" y="607308"/>
                </a:cubicBezTo>
                <a:lnTo>
                  <a:pt x="12471844" y="880626"/>
                </a:lnTo>
                <a:lnTo>
                  <a:pt x="12436900" y="607865"/>
                </a:lnTo>
                <a:cubicBezTo>
                  <a:pt x="12436064" y="601527"/>
                  <a:pt x="12430213" y="596728"/>
                  <a:pt x="12423190" y="596667"/>
                </a:cubicBezTo>
                <a:cubicBezTo>
                  <a:pt x="12416279" y="596682"/>
                  <a:pt x="12410372" y="601323"/>
                  <a:pt x="12409424" y="607561"/>
                </a:cubicBezTo>
                <a:lnTo>
                  <a:pt x="12383620" y="774167"/>
                </a:lnTo>
                <a:lnTo>
                  <a:pt x="12341598" y="583037"/>
                </a:lnTo>
                <a:cubicBezTo>
                  <a:pt x="12340093" y="576176"/>
                  <a:pt x="12332794" y="571711"/>
                  <a:pt x="12325213" y="573075"/>
                </a:cubicBezTo>
                <a:cubicBezTo>
                  <a:pt x="12320533" y="573926"/>
                  <a:pt x="12316630" y="576921"/>
                  <a:pt x="12314904" y="581010"/>
                </a:cubicBezTo>
                <a:lnTo>
                  <a:pt x="12272380" y="683010"/>
                </a:lnTo>
                <a:lnTo>
                  <a:pt x="12250199" y="606345"/>
                </a:lnTo>
                <a:cubicBezTo>
                  <a:pt x="12248303" y="599565"/>
                  <a:pt x="12240725" y="595481"/>
                  <a:pt x="12233255" y="597214"/>
                </a:cubicBezTo>
                <a:cubicBezTo>
                  <a:pt x="12228741" y="598263"/>
                  <a:pt x="12225119" y="601293"/>
                  <a:pt x="12223558" y="605281"/>
                </a:cubicBezTo>
                <a:lnTo>
                  <a:pt x="12173400" y="735860"/>
                </a:lnTo>
                <a:lnTo>
                  <a:pt x="12145980" y="607054"/>
                </a:lnTo>
                <a:cubicBezTo>
                  <a:pt x="12144699" y="601257"/>
                  <a:pt x="12139181" y="597042"/>
                  <a:pt x="12132659" y="596920"/>
                </a:cubicBezTo>
                <a:lnTo>
                  <a:pt x="12132326" y="596920"/>
                </a:lnTo>
                <a:cubicBezTo>
                  <a:pt x="12125917" y="596915"/>
                  <a:pt x="12120343" y="600888"/>
                  <a:pt x="12118782" y="606548"/>
                </a:cubicBezTo>
                <a:lnTo>
                  <a:pt x="12089579" y="713717"/>
                </a:lnTo>
                <a:lnTo>
                  <a:pt x="12050846" y="464518"/>
                </a:lnTo>
                <a:cubicBezTo>
                  <a:pt x="12050623" y="457520"/>
                  <a:pt x="12044158" y="452033"/>
                  <a:pt x="12036466" y="452255"/>
                </a:cubicBezTo>
                <a:cubicBezTo>
                  <a:pt x="12028776" y="452478"/>
                  <a:pt x="12022757" y="458331"/>
                  <a:pt x="12022980" y="465328"/>
                </a:cubicBezTo>
                <a:lnTo>
                  <a:pt x="11996340" y="778120"/>
                </a:lnTo>
                <a:lnTo>
                  <a:pt x="11972042" y="54034"/>
                </a:lnTo>
                <a:cubicBezTo>
                  <a:pt x="11971818" y="47299"/>
                  <a:pt x="11965855" y="41903"/>
                  <a:pt x="11958442" y="41771"/>
                </a:cubicBezTo>
                <a:lnTo>
                  <a:pt x="11958109" y="41771"/>
                </a:lnTo>
                <a:cubicBezTo>
                  <a:pt x="11950863" y="41776"/>
                  <a:pt x="11944788" y="46848"/>
                  <a:pt x="11944231" y="53426"/>
                </a:cubicBezTo>
                <a:lnTo>
                  <a:pt x="11898418" y="584000"/>
                </a:lnTo>
                <a:lnTo>
                  <a:pt x="11867433" y="300800"/>
                </a:lnTo>
                <a:cubicBezTo>
                  <a:pt x="11866708" y="294314"/>
                  <a:pt x="11860746" y="289369"/>
                  <a:pt x="11853556" y="289349"/>
                </a:cubicBezTo>
                <a:cubicBezTo>
                  <a:pt x="11846310" y="289434"/>
                  <a:pt x="11840347" y="294542"/>
                  <a:pt x="11839846" y="301104"/>
                </a:cubicBezTo>
                <a:lnTo>
                  <a:pt x="11806796" y="708447"/>
                </a:lnTo>
                <a:lnTo>
                  <a:pt x="11774694" y="186081"/>
                </a:lnTo>
                <a:cubicBezTo>
                  <a:pt x="11774249" y="179454"/>
                  <a:pt x="11768286" y="174245"/>
                  <a:pt x="11760985" y="174123"/>
                </a:cubicBezTo>
                <a:cubicBezTo>
                  <a:pt x="11753739" y="174103"/>
                  <a:pt x="11747665" y="179155"/>
                  <a:pt x="11747108" y="185727"/>
                </a:cubicBezTo>
                <a:lnTo>
                  <a:pt x="11703080" y="659397"/>
                </a:lnTo>
                <a:lnTo>
                  <a:pt x="11688533" y="606092"/>
                </a:lnTo>
                <a:cubicBezTo>
                  <a:pt x="11687084" y="600832"/>
                  <a:pt x="11682125" y="596986"/>
                  <a:pt x="11676217" y="596515"/>
                </a:cubicBezTo>
                <a:cubicBezTo>
                  <a:pt x="11670253" y="596024"/>
                  <a:pt x="11664680" y="599043"/>
                  <a:pt x="11662283" y="604014"/>
                </a:cubicBezTo>
                <a:lnTo>
                  <a:pt x="11626337" y="677791"/>
                </a:lnTo>
                <a:lnTo>
                  <a:pt x="11602372" y="605484"/>
                </a:lnTo>
                <a:cubicBezTo>
                  <a:pt x="11600144" y="598780"/>
                  <a:pt x="11592396" y="594969"/>
                  <a:pt x="11585039" y="596971"/>
                </a:cubicBezTo>
                <a:cubicBezTo>
                  <a:pt x="11579856" y="598385"/>
                  <a:pt x="11576011" y="602418"/>
                  <a:pt x="11575230" y="607308"/>
                </a:cubicBezTo>
                <a:lnTo>
                  <a:pt x="11525685" y="910370"/>
                </a:lnTo>
                <a:lnTo>
                  <a:pt x="11476696" y="480377"/>
                </a:lnTo>
                <a:cubicBezTo>
                  <a:pt x="11475973" y="473978"/>
                  <a:pt x="11470065" y="469093"/>
                  <a:pt x="11462987" y="469028"/>
                </a:cubicBezTo>
                <a:cubicBezTo>
                  <a:pt x="11455965" y="469028"/>
                  <a:pt x="11450057" y="473785"/>
                  <a:pt x="11449165" y="480124"/>
                </a:cubicBezTo>
                <a:lnTo>
                  <a:pt x="11420965" y="686506"/>
                </a:lnTo>
                <a:lnTo>
                  <a:pt x="11385297" y="604774"/>
                </a:lnTo>
                <a:cubicBezTo>
                  <a:pt x="11383122" y="599748"/>
                  <a:pt x="11377661" y="596525"/>
                  <a:pt x="11371753" y="596768"/>
                </a:cubicBezTo>
                <a:cubicBezTo>
                  <a:pt x="11365846" y="597017"/>
                  <a:pt x="11360719" y="600604"/>
                  <a:pt x="11358992" y="605737"/>
                </a:cubicBezTo>
                <a:lnTo>
                  <a:pt x="11340879" y="660006"/>
                </a:lnTo>
                <a:lnTo>
                  <a:pt x="11290720" y="292743"/>
                </a:lnTo>
                <a:cubicBezTo>
                  <a:pt x="11290553" y="285746"/>
                  <a:pt x="11284199" y="280188"/>
                  <a:pt x="11276508" y="280329"/>
                </a:cubicBezTo>
                <a:cubicBezTo>
                  <a:pt x="11268816" y="280471"/>
                  <a:pt x="11262687" y="286253"/>
                  <a:pt x="11262854" y="293250"/>
                </a:cubicBezTo>
                <a:lnTo>
                  <a:pt x="11220832" y="755723"/>
                </a:lnTo>
                <a:lnTo>
                  <a:pt x="11195363" y="563174"/>
                </a:lnTo>
                <a:cubicBezTo>
                  <a:pt x="11194415" y="556231"/>
                  <a:pt x="11187393" y="551322"/>
                  <a:pt x="11179757" y="552203"/>
                </a:cubicBezTo>
                <a:cubicBezTo>
                  <a:pt x="11173739" y="552903"/>
                  <a:pt x="11168890" y="557078"/>
                  <a:pt x="11167832" y="562515"/>
                </a:cubicBezTo>
                <a:lnTo>
                  <a:pt x="11132106" y="749592"/>
                </a:lnTo>
                <a:lnTo>
                  <a:pt x="11099951" y="596109"/>
                </a:lnTo>
                <a:cubicBezTo>
                  <a:pt x="11098501" y="589239"/>
                  <a:pt x="11091200" y="584729"/>
                  <a:pt x="11083676" y="586041"/>
                </a:cubicBezTo>
                <a:cubicBezTo>
                  <a:pt x="11078549" y="586928"/>
                  <a:pt x="11074425" y="590323"/>
                  <a:pt x="11072920" y="594843"/>
                </a:cubicBezTo>
                <a:lnTo>
                  <a:pt x="11035245" y="708396"/>
                </a:lnTo>
                <a:lnTo>
                  <a:pt x="11001806" y="606041"/>
                </a:lnTo>
                <a:cubicBezTo>
                  <a:pt x="11000022" y="600381"/>
                  <a:pt x="10994170" y="596606"/>
                  <a:pt x="10987706" y="596971"/>
                </a:cubicBezTo>
                <a:cubicBezTo>
                  <a:pt x="10981353" y="597265"/>
                  <a:pt x="10976003" y="601435"/>
                  <a:pt x="10974720" y="607105"/>
                </a:cubicBezTo>
                <a:lnTo>
                  <a:pt x="10947970" y="737937"/>
                </a:lnTo>
                <a:lnTo>
                  <a:pt x="10904610" y="479769"/>
                </a:lnTo>
                <a:cubicBezTo>
                  <a:pt x="10903552" y="473593"/>
                  <a:pt x="10897699" y="469032"/>
                  <a:pt x="10890845" y="469028"/>
                </a:cubicBezTo>
                <a:cubicBezTo>
                  <a:pt x="10883934" y="469053"/>
                  <a:pt x="10878137" y="473634"/>
                  <a:pt x="10877079" y="479820"/>
                </a:cubicBezTo>
                <a:lnTo>
                  <a:pt x="10854786" y="617087"/>
                </a:lnTo>
                <a:lnTo>
                  <a:pt x="10822238" y="150916"/>
                </a:lnTo>
                <a:cubicBezTo>
                  <a:pt x="10821792" y="144258"/>
                  <a:pt x="10815718" y="139074"/>
                  <a:pt x="10808361" y="139059"/>
                </a:cubicBezTo>
                <a:cubicBezTo>
                  <a:pt x="10801004" y="139074"/>
                  <a:pt x="10794929" y="144288"/>
                  <a:pt x="10794484" y="150967"/>
                </a:cubicBezTo>
                <a:lnTo>
                  <a:pt x="10754914" y="751416"/>
                </a:lnTo>
                <a:lnTo>
                  <a:pt x="10726101" y="47092"/>
                </a:lnTo>
                <a:cubicBezTo>
                  <a:pt x="10725822" y="40352"/>
                  <a:pt x="10719747" y="35006"/>
                  <a:pt x="10712336" y="34931"/>
                </a:cubicBezTo>
                <a:cubicBezTo>
                  <a:pt x="10704867" y="34758"/>
                  <a:pt x="10698625" y="40013"/>
                  <a:pt x="10698235" y="46788"/>
                </a:cubicBezTo>
                <a:lnTo>
                  <a:pt x="10654206" y="666339"/>
                </a:lnTo>
                <a:lnTo>
                  <a:pt x="10628961" y="297253"/>
                </a:lnTo>
                <a:cubicBezTo>
                  <a:pt x="10628515" y="290625"/>
                  <a:pt x="10622495" y="285437"/>
                  <a:pt x="10615194" y="285346"/>
                </a:cubicBezTo>
                <a:cubicBezTo>
                  <a:pt x="10607950" y="285351"/>
                  <a:pt x="10601931" y="290392"/>
                  <a:pt x="10601317" y="296949"/>
                </a:cubicBezTo>
                <a:lnTo>
                  <a:pt x="10565091" y="676018"/>
                </a:lnTo>
                <a:lnTo>
                  <a:pt x="10530650" y="583695"/>
                </a:lnTo>
                <a:cubicBezTo>
                  <a:pt x="10528197" y="577073"/>
                  <a:pt x="10520284" y="573525"/>
                  <a:pt x="10512983" y="575775"/>
                </a:cubicBezTo>
                <a:cubicBezTo>
                  <a:pt x="10508245" y="577230"/>
                  <a:pt x="10504734" y="580868"/>
                  <a:pt x="10503786" y="585317"/>
                </a:cubicBezTo>
                <a:lnTo>
                  <a:pt x="10475308" y="715895"/>
                </a:lnTo>
                <a:lnTo>
                  <a:pt x="10446884" y="464923"/>
                </a:lnTo>
                <a:cubicBezTo>
                  <a:pt x="10446160" y="457961"/>
                  <a:pt x="10439306" y="452864"/>
                  <a:pt x="10431669" y="453538"/>
                </a:cubicBezTo>
                <a:cubicBezTo>
                  <a:pt x="10425818" y="454049"/>
                  <a:pt x="10420969" y="457834"/>
                  <a:pt x="10419521" y="462998"/>
                </a:cubicBezTo>
                <a:lnTo>
                  <a:pt x="10361615" y="663198"/>
                </a:lnTo>
                <a:lnTo>
                  <a:pt x="10342555" y="605839"/>
                </a:lnTo>
                <a:cubicBezTo>
                  <a:pt x="10340771" y="600574"/>
                  <a:pt x="10335532" y="596931"/>
                  <a:pt x="10329458" y="596819"/>
                </a:cubicBezTo>
                <a:cubicBezTo>
                  <a:pt x="10323383" y="596677"/>
                  <a:pt x="10317921" y="600179"/>
                  <a:pt x="10316026" y="605433"/>
                </a:cubicBezTo>
                <a:lnTo>
                  <a:pt x="10281361" y="698667"/>
                </a:lnTo>
                <a:lnTo>
                  <a:pt x="10238894" y="590536"/>
                </a:lnTo>
                <a:cubicBezTo>
                  <a:pt x="10236887" y="585499"/>
                  <a:pt x="10231649" y="582145"/>
                  <a:pt x="10225741" y="582124"/>
                </a:cubicBezTo>
                <a:cubicBezTo>
                  <a:pt x="10219777" y="582200"/>
                  <a:pt x="10214483" y="585722"/>
                  <a:pt x="10212643" y="590891"/>
                </a:cubicBezTo>
                <a:lnTo>
                  <a:pt x="10181769" y="677031"/>
                </a:lnTo>
                <a:lnTo>
                  <a:pt x="10147772" y="464214"/>
                </a:lnTo>
                <a:cubicBezTo>
                  <a:pt x="10146769" y="457986"/>
                  <a:pt x="10140862" y="453375"/>
                  <a:pt x="10133951" y="453370"/>
                </a:cubicBezTo>
                <a:cubicBezTo>
                  <a:pt x="10126984" y="453476"/>
                  <a:pt x="10121132" y="458260"/>
                  <a:pt x="10120297" y="464568"/>
                </a:cubicBezTo>
                <a:lnTo>
                  <a:pt x="10079947" y="772799"/>
                </a:lnTo>
                <a:lnTo>
                  <a:pt x="10044724" y="341489"/>
                </a:lnTo>
                <a:cubicBezTo>
                  <a:pt x="10044222" y="334891"/>
                  <a:pt x="10038204" y="329769"/>
                  <a:pt x="10030902" y="329733"/>
                </a:cubicBezTo>
                <a:cubicBezTo>
                  <a:pt x="10023658" y="329713"/>
                  <a:pt x="10017582" y="334765"/>
                  <a:pt x="10017025" y="341337"/>
                </a:cubicBezTo>
                <a:lnTo>
                  <a:pt x="9997073" y="556231"/>
                </a:lnTo>
                <a:lnTo>
                  <a:pt x="9967090" y="68677"/>
                </a:lnTo>
                <a:cubicBezTo>
                  <a:pt x="9967090" y="61680"/>
                  <a:pt x="9960848" y="56010"/>
                  <a:pt x="9953157" y="56010"/>
                </a:cubicBezTo>
                <a:cubicBezTo>
                  <a:pt x="9945466" y="56010"/>
                  <a:pt x="9939225" y="61680"/>
                  <a:pt x="9939225" y="68677"/>
                </a:cubicBezTo>
                <a:lnTo>
                  <a:pt x="9900880" y="566923"/>
                </a:lnTo>
                <a:lnTo>
                  <a:pt x="9864989" y="284839"/>
                </a:lnTo>
                <a:cubicBezTo>
                  <a:pt x="9864153" y="278454"/>
                  <a:pt x="9858190" y="273646"/>
                  <a:pt x="9851112" y="273641"/>
                </a:cubicBezTo>
                <a:cubicBezTo>
                  <a:pt x="9843922" y="273752"/>
                  <a:pt x="9838014" y="278794"/>
                  <a:pt x="9837458" y="285295"/>
                </a:cubicBezTo>
                <a:lnTo>
                  <a:pt x="9797275" y="736721"/>
                </a:lnTo>
                <a:lnTo>
                  <a:pt x="9767347" y="416786"/>
                </a:lnTo>
                <a:cubicBezTo>
                  <a:pt x="9766733" y="410229"/>
                  <a:pt x="9760715" y="405187"/>
                  <a:pt x="9753470" y="405182"/>
                </a:cubicBezTo>
                <a:cubicBezTo>
                  <a:pt x="9746168" y="405218"/>
                  <a:pt x="9740151" y="410341"/>
                  <a:pt x="9739648" y="416938"/>
                </a:cubicBezTo>
                <a:lnTo>
                  <a:pt x="9699354" y="918578"/>
                </a:lnTo>
                <a:lnTo>
                  <a:pt x="9655828" y="571484"/>
                </a:lnTo>
                <a:cubicBezTo>
                  <a:pt x="9654936" y="564537"/>
                  <a:pt x="9648025" y="559561"/>
                  <a:pt x="9640389" y="560371"/>
                </a:cubicBezTo>
                <a:lnTo>
                  <a:pt x="9639748" y="560630"/>
                </a:lnTo>
                <a:lnTo>
                  <a:pt x="9639748" y="566315"/>
                </a:lnTo>
                <a:lnTo>
                  <a:pt x="9638528" y="566339"/>
                </a:lnTo>
                <a:cubicBezTo>
                  <a:pt x="9634237" y="568041"/>
                  <a:pt x="9631227" y="571563"/>
                  <a:pt x="9630392" y="575724"/>
                </a:cubicBezTo>
                <a:lnTo>
                  <a:pt x="9596117" y="752412"/>
                </a:lnTo>
                <a:lnTo>
                  <a:pt x="9533976" y="349174"/>
                </a:lnTo>
                <a:cubicBezTo>
                  <a:pt x="9533028" y="342896"/>
                  <a:pt x="9527120" y="338219"/>
                  <a:pt x="9520154" y="338229"/>
                </a:cubicBezTo>
                <a:cubicBezTo>
                  <a:pt x="9513188" y="338300"/>
                  <a:pt x="9507280" y="343028"/>
                  <a:pt x="9506389" y="349326"/>
                </a:cubicBezTo>
                <a:lnTo>
                  <a:pt x="9468602" y="619706"/>
                </a:lnTo>
                <a:lnTo>
                  <a:pt x="9460354" y="575825"/>
                </a:lnTo>
                <a:cubicBezTo>
                  <a:pt x="9459072" y="568929"/>
                  <a:pt x="9451883" y="564287"/>
                  <a:pt x="9444304" y="565458"/>
                </a:cubicBezTo>
                <a:cubicBezTo>
                  <a:pt x="9439120" y="566253"/>
                  <a:pt x="9434884" y="569612"/>
                  <a:pt x="9433323" y="574153"/>
                </a:cubicBezTo>
                <a:lnTo>
                  <a:pt x="9403229" y="661306"/>
                </a:lnTo>
                <a:lnTo>
                  <a:pt x="9376366" y="574507"/>
                </a:lnTo>
                <a:cubicBezTo>
                  <a:pt x="9374639" y="568777"/>
                  <a:pt x="9368732" y="564930"/>
                  <a:pt x="9362210" y="565285"/>
                </a:cubicBezTo>
                <a:cubicBezTo>
                  <a:pt x="9355689" y="565635"/>
                  <a:pt x="9350283" y="570053"/>
                  <a:pt x="9349225" y="575926"/>
                </a:cubicBezTo>
                <a:lnTo>
                  <a:pt x="9300237" y="849244"/>
                </a:lnTo>
                <a:lnTo>
                  <a:pt x="9265293" y="576483"/>
                </a:lnTo>
                <a:cubicBezTo>
                  <a:pt x="9264457" y="570145"/>
                  <a:pt x="9258605" y="565346"/>
                  <a:pt x="9251583" y="565285"/>
                </a:cubicBezTo>
                <a:cubicBezTo>
                  <a:pt x="9244672" y="565301"/>
                  <a:pt x="9238764" y="569942"/>
                  <a:pt x="9237817" y="576179"/>
                </a:cubicBezTo>
                <a:lnTo>
                  <a:pt x="9212013" y="742785"/>
                </a:lnTo>
                <a:lnTo>
                  <a:pt x="9169991" y="551655"/>
                </a:lnTo>
                <a:cubicBezTo>
                  <a:pt x="9168486" y="544794"/>
                  <a:pt x="9161186" y="540330"/>
                  <a:pt x="9153606" y="541693"/>
                </a:cubicBezTo>
                <a:cubicBezTo>
                  <a:pt x="9148925" y="542544"/>
                  <a:pt x="9145023" y="545539"/>
                  <a:pt x="9143296" y="549628"/>
                </a:cubicBezTo>
                <a:lnTo>
                  <a:pt x="9100772" y="651628"/>
                </a:lnTo>
                <a:lnTo>
                  <a:pt x="9078591" y="574963"/>
                </a:lnTo>
                <a:cubicBezTo>
                  <a:pt x="9076696" y="568183"/>
                  <a:pt x="9069117" y="564099"/>
                  <a:pt x="9061648" y="565833"/>
                </a:cubicBezTo>
                <a:cubicBezTo>
                  <a:pt x="9057134" y="566882"/>
                  <a:pt x="9053512" y="569911"/>
                  <a:pt x="9051951" y="573899"/>
                </a:cubicBezTo>
                <a:lnTo>
                  <a:pt x="9001793" y="704478"/>
                </a:lnTo>
                <a:lnTo>
                  <a:pt x="8974373" y="575673"/>
                </a:lnTo>
                <a:cubicBezTo>
                  <a:pt x="8973091" y="569876"/>
                  <a:pt x="8967574" y="565660"/>
                  <a:pt x="8961052" y="565538"/>
                </a:cubicBezTo>
                <a:lnTo>
                  <a:pt x="8960719" y="565538"/>
                </a:lnTo>
                <a:cubicBezTo>
                  <a:pt x="8954309" y="565534"/>
                  <a:pt x="8948736" y="569506"/>
                  <a:pt x="8947175" y="575166"/>
                </a:cubicBezTo>
                <a:lnTo>
                  <a:pt x="8917971" y="682335"/>
                </a:lnTo>
                <a:lnTo>
                  <a:pt x="8879238" y="433136"/>
                </a:lnTo>
                <a:cubicBezTo>
                  <a:pt x="8879015" y="426138"/>
                  <a:pt x="8872551" y="420651"/>
                  <a:pt x="8864859" y="420874"/>
                </a:cubicBezTo>
                <a:cubicBezTo>
                  <a:pt x="8857168" y="421096"/>
                  <a:pt x="8851150" y="426949"/>
                  <a:pt x="8851372" y="433946"/>
                </a:cubicBezTo>
                <a:lnTo>
                  <a:pt x="8824732" y="746738"/>
                </a:lnTo>
                <a:lnTo>
                  <a:pt x="8800434" y="22652"/>
                </a:lnTo>
                <a:cubicBezTo>
                  <a:pt x="8800211" y="15917"/>
                  <a:pt x="8794247" y="10521"/>
                  <a:pt x="8786835" y="10389"/>
                </a:cubicBezTo>
                <a:lnTo>
                  <a:pt x="8786501" y="10389"/>
                </a:lnTo>
                <a:cubicBezTo>
                  <a:pt x="8779256" y="10394"/>
                  <a:pt x="8773181" y="15466"/>
                  <a:pt x="8772624" y="22044"/>
                </a:cubicBezTo>
                <a:lnTo>
                  <a:pt x="8726811" y="552618"/>
                </a:lnTo>
                <a:lnTo>
                  <a:pt x="8695826" y="269418"/>
                </a:lnTo>
                <a:cubicBezTo>
                  <a:pt x="8695101" y="262932"/>
                  <a:pt x="8689138" y="257987"/>
                  <a:pt x="8681949" y="257967"/>
                </a:cubicBezTo>
                <a:cubicBezTo>
                  <a:pt x="8674703" y="258053"/>
                  <a:pt x="8668739" y="263161"/>
                  <a:pt x="8668239" y="269723"/>
                </a:cubicBezTo>
                <a:lnTo>
                  <a:pt x="8635189" y="677065"/>
                </a:lnTo>
                <a:lnTo>
                  <a:pt x="8603087" y="154700"/>
                </a:lnTo>
                <a:cubicBezTo>
                  <a:pt x="8602642" y="148072"/>
                  <a:pt x="8596679" y="142863"/>
                  <a:pt x="8589377" y="142741"/>
                </a:cubicBezTo>
                <a:cubicBezTo>
                  <a:pt x="8582132" y="142721"/>
                  <a:pt x="8576058" y="147773"/>
                  <a:pt x="8575501" y="154345"/>
                </a:cubicBezTo>
                <a:lnTo>
                  <a:pt x="8531473" y="628015"/>
                </a:lnTo>
                <a:lnTo>
                  <a:pt x="8516926" y="574710"/>
                </a:lnTo>
                <a:cubicBezTo>
                  <a:pt x="8515477" y="569450"/>
                  <a:pt x="8510518" y="565604"/>
                  <a:pt x="8504609" y="565133"/>
                </a:cubicBezTo>
                <a:cubicBezTo>
                  <a:pt x="8498646" y="564642"/>
                  <a:pt x="8493072" y="567661"/>
                  <a:pt x="8490677" y="572632"/>
                </a:cubicBezTo>
                <a:lnTo>
                  <a:pt x="8454730" y="646409"/>
                </a:lnTo>
                <a:lnTo>
                  <a:pt x="8430765" y="574102"/>
                </a:lnTo>
                <a:cubicBezTo>
                  <a:pt x="8428536" y="567398"/>
                  <a:pt x="8420789" y="563588"/>
                  <a:pt x="8413432" y="565589"/>
                </a:cubicBezTo>
                <a:cubicBezTo>
                  <a:pt x="8408249" y="567003"/>
                  <a:pt x="8404404" y="571036"/>
                  <a:pt x="8403623" y="575926"/>
                </a:cubicBezTo>
                <a:lnTo>
                  <a:pt x="8354078" y="878988"/>
                </a:lnTo>
                <a:lnTo>
                  <a:pt x="8305089" y="448996"/>
                </a:lnTo>
                <a:cubicBezTo>
                  <a:pt x="8304366" y="442596"/>
                  <a:pt x="8298458" y="437711"/>
                  <a:pt x="8291380" y="437646"/>
                </a:cubicBezTo>
                <a:cubicBezTo>
                  <a:pt x="8284358" y="437646"/>
                  <a:pt x="8278450" y="442403"/>
                  <a:pt x="8277558" y="448742"/>
                </a:cubicBezTo>
                <a:lnTo>
                  <a:pt x="8249357" y="655124"/>
                </a:lnTo>
                <a:lnTo>
                  <a:pt x="8213690" y="573392"/>
                </a:lnTo>
                <a:cubicBezTo>
                  <a:pt x="8211516" y="568366"/>
                  <a:pt x="8206054" y="565143"/>
                  <a:pt x="8200146" y="565386"/>
                </a:cubicBezTo>
                <a:cubicBezTo>
                  <a:pt x="8194240" y="565635"/>
                  <a:pt x="8189112" y="569222"/>
                  <a:pt x="8187385" y="574355"/>
                </a:cubicBezTo>
                <a:lnTo>
                  <a:pt x="8169272" y="628624"/>
                </a:lnTo>
                <a:lnTo>
                  <a:pt x="8119113" y="261361"/>
                </a:lnTo>
                <a:cubicBezTo>
                  <a:pt x="8118945" y="254364"/>
                  <a:pt x="8112592" y="248806"/>
                  <a:pt x="8104901" y="248947"/>
                </a:cubicBezTo>
                <a:cubicBezTo>
                  <a:pt x="8097209" y="249089"/>
                  <a:pt x="8091080" y="254871"/>
                  <a:pt x="8091247" y="261868"/>
                </a:cubicBezTo>
                <a:lnTo>
                  <a:pt x="8049225" y="724341"/>
                </a:lnTo>
                <a:lnTo>
                  <a:pt x="8023756" y="531792"/>
                </a:lnTo>
                <a:cubicBezTo>
                  <a:pt x="8022809" y="524850"/>
                  <a:pt x="8015786" y="519940"/>
                  <a:pt x="8008150" y="520821"/>
                </a:cubicBezTo>
                <a:cubicBezTo>
                  <a:pt x="8002132" y="521521"/>
                  <a:pt x="7997283" y="525696"/>
                  <a:pt x="7996225" y="531133"/>
                </a:cubicBezTo>
                <a:lnTo>
                  <a:pt x="7960500" y="718210"/>
                </a:lnTo>
                <a:lnTo>
                  <a:pt x="7928344" y="564728"/>
                </a:lnTo>
                <a:cubicBezTo>
                  <a:pt x="7926894" y="557857"/>
                  <a:pt x="7919593" y="553347"/>
                  <a:pt x="7912069" y="554659"/>
                </a:cubicBezTo>
                <a:cubicBezTo>
                  <a:pt x="7906942" y="555546"/>
                  <a:pt x="7902818" y="558941"/>
                  <a:pt x="7901313" y="563461"/>
                </a:cubicBezTo>
                <a:lnTo>
                  <a:pt x="7863637" y="677014"/>
                </a:lnTo>
                <a:lnTo>
                  <a:pt x="7830199" y="574659"/>
                </a:lnTo>
                <a:cubicBezTo>
                  <a:pt x="7828415" y="568999"/>
                  <a:pt x="7822563" y="565224"/>
                  <a:pt x="7816099" y="565589"/>
                </a:cubicBezTo>
                <a:cubicBezTo>
                  <a:pt x="7809746" y="565883"/>
                  <a:pt x="7804396" y="570053"/>
                  <a:pt x="7803112" y="575724"/>
                </a:cubicBezTo>
                <a:lnTo>
                  <a:pt x="7776363" y="706555"/>
                </a:lnTo>
                <a:lnTo>
                  <a:pt x="7733003" y="448387"/>
                </a:lnTo>
                <a:cubicBezTo>
                  <a:pt x="7731945" y="442211"/>
                  <a:pt x="7726092" y="437651"/>
                  <a:pt x="7719238" y="437646"/>
                </a:cubicBezTo>
                <a:cubicBezTo>
                  <a:pt x="7712327" y="437671"/>
                  <a:pt x="7706530" y="442252"/>
                  <a:pt x="7705471" y="448439"/>
                </a:cubicBezTo>
                <a:lnTo>
                  <a:pt x="7683179" y="585706"/>
                </a:lnTo>
                <a:lnTo>
                  <a:pt x="7650631" y="119534"/>
                </a:lnTo>
                <a:cubicBezTo>
                  <a:pt x="7650185" y="112876"/>
                  <a:pt x="7644111" y="107692"/>
                  <a:pt x="7636754" y="107677"/>
                </a:cubicBezTo>
                <a:cubicBezTo>
                  <a:pt x="7629397" y="107692"/>
                  <a:pt x="7623322" y="112906"/>
                  <a:pt x="7622877" y="119585"/>
                </a:cubicBezTo>
                <a:lnTo>
                  <a:pt x="7583307" y="720034"/>
                </a:lnTo>
                <a:lnTo>
                  <a:pt x="7554494" y="15710"/>
                </a:lnTo>
                <a:cubicBezTo>
                  <a:pt x="7554215" y="8970"/>
                  <a:pt x="7548140" y="3625"/>
                  <a:pt x="7540729" y="3549"/>
                </a:cubicBezTo>
                <a:cubicBezTo>
                  <a:pt x="7533260" y="3377"/>
                  <a:pt x="7527018" y="8631"/>
                  <a:pt x="7526628" y="15406"/>
                </a:cubicBezTo>
                <a:lnTo>
                  <a:pt x="7482599" y="634958"/>
                </a:lnTo>
                <a:lnTo>
                  <a:pt x="7457354" y="265872"/>
                </a:lnTo>
                <a:cubicBezTo>
                  <a:pt x="7456908" y="259244"/>
                  <a:pt x="7450888" y="254055"/>
                  <a:pt x="7443587" y="253964"/>
                </a:cubicBezTo>
                <a:cubicBezTo>
                  <a:pt x="7436343" y="253969"/>
                  <a:pt x="7430324" y="259011"/>
                  <a:pt x="7429710" y="265567"/>
                </a:cubicBezTo>
                <a:lnTo>
                  <a:pt x="7393484" y="644636"/>
                </a:lnTo>
                <a:lnTo>
                  <a:pt x="7359043" y="552313"/>
                </a:lnTo>
                <a:cubicBezTo>
                  <a:pt x="7356590" y="545691"/>
                  <a:pt x="7348677" y="542144"/>
                  <a:pt x="7341375" y="544393"/>
                </a:cubicBezTo>
                <a:cubicBezTo>
                  <a:pt x="7336638" y="545848"/>
                  <a:pt x="7333127" y="549486"/>
                  <a:pt x="7332179" y="553935"/>
                </a:cubicBezTo>
                <a:lnTo>
                  <a:pt x="7303701" y="684513"/>
                </a:lnTo>
                <a:lnTo>
                  <a:pt x="7275277" y="433541"/>
                </a:lnTo>
                <a:cubicBezTo>
                  <a:pt x="7274553" y="426579"/>
                  <a:pt x="7267699" y="421482"/>
                  <a:pt x="7260062" y="422156"/>
                </a:cubicBezTo>
                <a:cubicBezTo>
                  <a:pt x="7254211" y="422667"/>
                  <a:pt x="7249362" y="426452"/>
                  <a:pt x="7247914" y="431616"/>
                </a:cubicBezTo>
                <a:lnTo>
                  <a:pt x="7190008" y="631816"/>
                </a:lnTo>
                <a:lnTo>
                  <a:pt x="7170947" y="574457"/>
                </a:lnTo>
                <a:cubicBezTo>
                  <a:pt x="7169163" y="569192"/>
                  <a:pt x="7163925" y="565549"/>
                  <a:pt x="7157851" y="565437"/>
                </a:cubicBezTo>
                <a:cubicBezTo>
                  <a:pt x="7151776" y="565295"/>
                  <a:pt x="7146314" y="568797"/>
                  <a:pt x="7144419" y="574051"/>
                </a:cubicBezTo>
                <a:lnTo>
                  <a:pt x="7109754" y="667285"/>
                </a:lnTo>
                <a:lnTo>
                  <a:pt x="7067287" y="559154"/>
                </a:lnTo>
                <a:cubicBezTo>
                  <a:pt x="7065280" y="554117"/>
                  <a:pt x="7060041" y="550763"/>
                  <a:pt x="7054134" y="550742"/>
                </a:cubicBezTo>
                <a:cubicBezTo>
                  <a:pt x="7048170" y="550819"/>
                  <a:pt x="7042876" y="554340"/>
                  <a:pt x="7041036" y="559509"/>
                </a:cubicBezTo>
                <a:lnTo>
                  <a:pt x="7010162" y="645649"/>
                </a:lnTo>
                <a:lnTo>
                  <a:pt x="6976165" y="432832"/>
                </a:lnTo>
                <a:cubicBezTo>
                  <a:pt x="6975162" y="426604"/>
                  <a:pt x="6969255" y="421993"/>
                  <a:pt x="6962344" y="421988"/>
                </a:cubicBezTo>
                <a:cubicBezTo>
                  <a:pt x="6955377" y="422095"/>
                  <a:pt x="6949525" y="426878"/>
                  <a:pt x="6948690" y="433186"/>
                </a:cubicBezTo>
                <a:lnTo>
                  <a:pt x="6908339" y="741417"/>
                </a:lnTo>
                <a:lnTo>
                  <a:pt x="6873117" y="310107"/>
                </a:lnTo>
                <a:cubicBezTo>
                  <a:pt x="6872615" y="303509"/>
                  <a:pt x="6866597" y="298387"/>
                  <a:pt x="6859295" y="298351"/>
                </a:cubicBezTo>
                <a:cubicBezTo>
                  <a:pt x="6852050" y="298331"/>
                  <a:pt x="6845975" y="303383"/>
                  <a:pt x="6845418" y="309955"/>
                </a:cubicBezTo>
                <a:lnTo>
                  <a:pt x="6825466" y="524850"/>
                </a:lnTo>
                <a:lnTo>
                  <a:pt x="6795483" y="37295"/>
                </a:lnTo>
                <a:cubicBezTo>
                  <a:pt x="6795483" y="30298"/>
                  <a:pt x="6789241" y="24628"/>
                  <a:pt x="6781550" y="24628"/>
                </a:cubicBezTo>
                <a:cubicBezTo>
                  <a:pt x="6773859" y="24628"/>
                  <a:pt x="6767617" y="30298"/>
                  <a:pt x="6767617" y="37295"/>
                </a:cubicBezTo>
                <a:lnTo>
                  <a:pt x="6729273" y="535541"/>
                </a:lnTo>
                <a:lnTo>
                  <a:pt x="6693381" y="253457"/>
                </a:lnTo>
                <a:cubicBezTo>
                  <a:pt x="6692546" y="247073"/>
                  <a:pt x="6686583" y="242264"/>
                  <a:pt x="6679505" y="242259"/>
                </a:cubicBezTo>
                <a:cubicBezTo>
                  <a:pt x="6672315" y="242370"/>
                  <a:pt x="6666407" y="247412"/>
                  <a:pt x="6665851" y="253913"/>
                </a:cubicBezTo>
                <a:lnTo>
                  <a:pt x="6625668" y="705339"/>
                </a:lnTo>
                <a:lnTo>
                  <a:pt x="6595740" y="385404"/>
                </a:lnTo>
                <a:cubicBezTo>
                  <a:pt x="6595126" y="378847"/>
                  <a:pt x="6589108" y="373805"/>
                  <a:pt x="6581863" y="373800"/>
                </a:cubicBezTo>
                <a:cubicBezTo>
                  <a:pt x="6574561" y="373836"/>
                  <a:pt x="6568543" y="378959"/>
                  <a:pt x="6568041" y="385556"/>
                </a:cubicBezTo>
                <a:lnTo>
                  <a:pt x="6527747" y="887197"/>
                </a:lnTo>
                <a:lnTo>
                  <a:pt x="6485860" y="553176"/>
                </a:lnTo>
                <a:lnTo>
                  <a:pt x="6485860" y="525703"/>
                </a:lnTo>
                <a:lnTo>
                  <a:pt x="6485218" y="525444"/>
                </a:lnTo>
                <a:cubicBezTo>
                  <a:pt x="6481401" y="525039"/>
                  <a:pt x="6477764" y="526081"/>
                  <a:pt x="6474971" y="528092"/>
                </a:cubicBezTo>
                <a:lnTo>
                  <a:pt x="6473650" y="530247"/>
                </a:lnTo>
                <a:lnTo>
                  <a:pt x="6468783" y="528989"/>
                </a:lnTo>
                <a:lnTo>
                  <a:pt x="6468141" y="529248"/>
                </a:lnTo>
                <a:lnTo>
                  <a:pt x="6468141" y="549630"/>
                </a:lnTo>
                <a:lnTo>
                  <a:pt x="6426254" y="883652"/>
                </a:lnTo>
                <a:lnTo>
                  <a:pt x="6385960" y="382011"/>
                </a:lnTo>
                <a:cubicBezTo>
                  <a:pt x="6385458" y="375414"/>
                  <a:pt x="6379440" y="370291"/>
                  <a:pt x="6372139" y="370255"/>
                </a:cubicBezTo>
                <a:cubicBezTo>
                  <a:pt x="6364893" y="370260"/>
                  <a:pt x="6358875" y="375302"/>
                  <a:pt x="6358262" y="381859"/>
                </a:cubicBezTo>
                <a:lnTo>
                  <a:pt x="6328333" y="701794"/>
                </a:lnTo>
                <a:lnTo>
                  <a:pt x="6288151" y="250368"/>
                </a:lnTo>
                <a:cubicBezTo>
                  <a:pt x="6287594" y="243867"/>
                  <a:pt x="6281686" y="238825"/>
                  <a:pt x="6274497" y="238714"/>
                </a:cubicBezTo>
                <a:cubicBezTo>
                  <a:pt x="6267419" y="238719"/>
                  <a:pt x="6261455" y="243528"/>
                  <a:pt x="6260620" y="249912"/>
                </a:cubicBezTo>
                <a:lnTo>
                  <a:pt x="6224728" y="531996"/>
                </a:lnTo>
                <a:lnTo>
                  <a:pt x="6186384" y="33750"/>
                </a:lnTo>
                <a:cubicBezTo>
                  <a:pt x="6186384" y="26753"/>
                  <a:pt x="6180143" y="21083"/>
                  <a:pt x="6172452" y="21083"/>
                </a:cubicBezTo>
                <a:cubicBezTo>
                  <a:pt x="6164761" y="21083"/>
                  <a:pt x="6158518" y="26753"/>
                  <a:pt x="6158518" y="33750"/>
                </a:cubicBezTo>
                <a:lnTo>
                  <a:pt x="6128535" y="521305"/>
                </a:lnTo>
                <a:lnTo>
                  <a:pt x="6108583" y="306410"/>
                </a:lnTo>
                <a:cubicBezTo>
                  <a:pt x="6108027" y="299838"/>
                  <a:pt x="6101951" y="294786"/>
                  <a:pt x="6094706" y="294806"/>
                </a:cubicBezTo>
                <a:cubicBezTo>
                  <a:pt x="6087405" y="294842"/>
                  <a:pt x="6081387" y="299964"/>
                  <a:pt x="6080885" y="306562"/>
                </a:cubicBezTo>
                <a:lnTo>
                  <a:pt x="6045662" y="737872"/>
                </a:lnTo>
                <a:lnTo>
                  <a:pt x="6005312" y="429641"/>
                </a:lnTo>
                <a:cubicBezTo>
                  <a:pt x="6004476" y="423333"/>
                  <a:pt x="5998625" y="418550"/>
                  <a:pt x="5991658" y="418443"/>
                </a:cubicBezTo>
                <a:cubicBezTo>
                  <a:pt x="5984747" y="418448"/>
                  <a:pt x="5978839" y="423059"/>
                  <a:pt x="5977837" y="429287"/>
                </a:cubicBezTo>
                <a:lnTo>
                  <a:pt x="5943839" y="642104"/>
                </a:lnTo>
                <a:lnTo>
                  <a:pt x="5912965" y="555964"/>
                </a:lnTo>
                <a:cubicBezTo>
                  <a:pt x="5911126" y="550795"/>
                  <a:pt x="5905831" y="547274"/>
                  <a:pt x="5899868" y="547197"/>
                </a:cubicBezTo>
                <a:cubicBezTo>
                  <a:pt x="5893960" y="547218"/>
                  <a:pt x="5888721" y="550572"/>
                  <a:pt x="5886714" y="555609"/>
                </a:cubicBezTo>
                <a:lnTo>
                  <a:pt x="5844248" y="663740"/>
                </a:lnTo>
                <a:lnTo>
                  <a:pt x="5809582" y="570506"/>
                </a:lnTo>
                <a:cubicBezTo>
                  <a:pt x="5807687" y="565252"/>
                  <a:pt x="5802226" y="561750"/>
                  <a:pt x="5796150" y="561892"/>
                </a:cubicBezTo>
                <a:cubicBezTo>
                  <a:pt x="5790076" y="562004"/>
                  <a:pt x="5784838" y="565647"/>
                  <a:pt x="5783054" y="570912"/>
                </a:cubicBezTo>
                <a:lnTo>
                  <a:pt x="5763994" y="628271"/>
                </a:lnTo>
                <a:lnTo>
                  <a:pt x="5706088" y="428071"/>
                </a:lnTo>
                <a:cubicBezTo>
                  <a:pt x="5704639" y="422907"/>
                  <a:pt x="5699791" y="419122"/>
                  <a:pt x="5693939" y="418611"/>
                </a:cubicBezTo>
                <a:cubicBezTo>
                  <a:pt x="5686303" y="417937"/>
                  <a:pt x="5679448" y="423034"/>
                  <a:pt x="5678725" y="429996"/>
                </a:cubicBezTo>
                <a:lnTo>
                  <a:pt x="5650300" y="680968"/>
                </a:lnTo>
                <a:lnTo>
                  <a:pt x="5621823" y="550390"/>
                </a:lnTo>
                <a:cubicBezTo>
                  <a:pt x="5620874" y="545941"/>
                  <a:pt x="5617363" y="542303"/>
                  <a:pt x="5612626" y="540848"/>
                </a:cubicBezTo>
                <a:cubicBezTo>
                  <a:pt x="5605325" y="538599"/>
                  <a:pt x="5597411" y="542146"/>
                  <a:pt x="5594959" y="548768"/>
                </a:cubicBezTo>
                <a:lnTo>
                  <a:pt x="5560518" y="641091"/>
                </a:lnTo>
                <a:lnTo>
                  <a:pt x="5524292" y="262022"/>
                </a:lnTo>
                <a:cubicBezTo>
                  <a:pt x="5523678" y="255466"/>
                  <a:pt x="5517659" y="250424"/>
                  <a:pt x="5510415" y="250419"/>
                </a:cubicBezTo>
                <a:cubicBezTo>
                  <a:pt x="5503114" y="250510"/>
                  <a:pt x="5497094" y="255699"/>
                  <a:pt x="5496647" y="262327"/>
                </a:cubicBezTo>
                <a:lnTo>
                  <a:pt x="5471402" y="631413"/>
                </a:lnTo>
                <a:lnTo>
                  <a:pt x="5427373" y="11861"/>
                </a:lnTo>
                <a:cubicBezTo>
                  <a:pt x="5426983" y="5086"/>
                  <a:pt x="5420742" y="-169"/>
                  <a:pt x="5413273" y="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6015" y="1696085"/>
            <a:ext cx="7379335" cy="34664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/>
          <p:nvPr>
            <p:ph type="title" idx="4294967295"/>
          </p:nvPr>
        </p:nvSpPr>
        <p:spPr>
          <a:xfrm>
            <a:off x="647065" y="0"/>
            <a:ext cx="11048365" cy="213169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GB" sz="7000">
                <a:highlight>
                  <a:schemeClr val="accent1"/>
                </a:highlight>
              </a:rPr>
              <a:t>Информационные окна</a:t>
            </a:r>
            <a:endParaRPr sz="7000"/>
          </a:p>
        </p:txBody>
      </p:sp>
      <p:sp>
        <p:nvSpPr>
          <p:cNvPr id="266" name="Google Shape;266;p34"/>
          <p:cNvSpPr/>
          <p:nvPr/>
        </p:nvSpPr>
        <p:spPr>
          <a:xfrm flipH="1">
            <a:off x="15240" y="5534749"/>
            <a:ext cx="12176760" cy="1067145"/>
          </a:xfrm>
          <a:custGeom>
            <a:avLst/>
            <a:gdLst/>
            <a:ahLst/>
            <a:cxnLst/>
            <a:rect l="l" t="t" r="r" b="b"/>
            <a:pathLst>
              <a:path w="12954000" h="1067145" extrusionOk="0">
                <a:moveTo>
                  <a:pt x="5413273" y="4"/>
                </a:moveTo>
                <a:cubicBezTo>
                  <a:pt x="5405862" y="80"/>
                  <a:pt x="5399786" y="5425"/>
                  <a:pt x="5399507" y="12165"/>
                </a:cubicBezTo>
                <a:lnTo>
                  <a:pt x="5370694" y="716489"/>
                </a:lnTo>
                <a:lnTo>
                  <a:pt x="5331124" y="116040"/>
                </a:lnTo>
                <a:cubicBezTo>
                  <a:pt x="5330680" y="109361"/>
                  <a:pt x="5324604" y="104147"/>
                  <a:pt x="5317247" y="104132"/>
                </a:cubicBezTo>
                <a:cubicBezTo>
                  <a:pt x="5309890" y="104147"/>
                  <a:pt x="5303816" y="109331"/>
                  <a:pt x="5303370" y="115989"/>
                </a:cubicBezTo>
                <a:lnTo>
                  <a:pt x="5270822" y="582161"/>
                </a:lnTo>
                <a:lnTo>
                  <a:pt x="5248530" y="444894"/>
                </a:lnTo>
                <a:cubicBezTo>
                  <a:pt x="5247471" y="438707"/>
                  <a:pt x="5241674" y="434126"/>
                  <a:pt x="5234764" y="434101"/>
                </a:cubicBezTo>
                <a:cubicBezTo>
                  <a:pt x="5227909" y="434106"/>
                  <a:pt x="5222057" y="438666"/>
                  <a:pt x="5220998" y="444842"/>
                </a:cubicBezTo>
                <a:lnTo>
                  <a:pt x="5177639" y="703010"/>
                </a:lnTo>
                <a:lnTo>
                  <a:pt x="5150889" y="572179"/>
                </a:lnTo>
                <a:cubicBezTo>
                  <a:pt x="5149605" y="566508"/>
                  <a:pt x="5144256" y="562338"/>
                  <a:pt x="5137903" y="562044"/>
                </a:cubicBezTo>
                <a:cubicBezTo>
                  <a:pt x="5131438" y="561679"/>
                  <a:pt x="5125586" y="565454"/>
                  <a:pt x="5123803" y="571114"/>
                </a:cubicBezTo>
                <a:lnTo>
                  <a:pt x="5090364" y="673469"/>
                </a:lnTo>
                <a:lnTo>
                  <a:pt x="5052688" y="559916"/>
                </a:lnTo>
                <a:cubicBezTo>
                  <a:pt x="5051183" y="555396"/>
                  <a:pt x="5047060" y="552001"/>
                  <a:pt x="5041933" y="551114"/>
                </a:cubicBezTo>
                <a:cubicBezTo>
                  <a:pt x="5034408" y="549802"/>
                  <a:pt x="5027107" y="554312"/>
                  <a:pt x="5025658" y="561183"/>
                </a:cubicBezTo>
                <a:lnTo>
                  <a:pt x="4993502" y="714665"/>
                </a:lnTo>
                <a:lnTo>
                  <a:pt x="4957777" y="527588"/>
                </a:lnTo>
                <a:cubicBezTo>
                  <a:pt x="4956718" y="522151"/>
                  <a:pt x="4951869" y="517976"/>
                  <a:pt x="4945851" y="517276"/>
                </a:cubicBezTo>
                <a:cubicBezTo>
                  <a:pt x="4938215" y="516395"/>
                  <a:pt x="4931193" y="521305"/>
                  <a:pt x="4930246" y="528247"/>
                </a:cubicBezTo>
                <a:lnTo>
                  <a:pt x="4904776" y="720796"/>
                </a:lnTo>
                <a:lnTo>
                  <a:pt x="4862754" y="258323"/>
                </a:lnTo>
                <a:cubicBezTo>
                  <a:pt x="4862922" y="251326"/>
                  <a:pt x="4856792" y="245544"/>
                  <a:pt x="4849100" y="245402"/>
                </a:cubicBezTo>
                <a:cubicBezTo>
                  <a:pt x="4841409" y="245261"/>
                  <a:pt x="4835056" y="250819"/>
                  <a:pt x="4834888" y="257816"/>
                </a:cubicBezTo>
                <a:lnTo>
                  <a:pt x="4784730" y="625079"/>
                </a:lnTo>
                <a:lnTo>
                  <a:pt x="4766617" y="570810"/>
                </a:lnTo>
                <a:cubicBezTo>
                  <a:pt x="4764890" y="565677"/>
                  <a:pt x="4759762" y="562090"/>
                  <a:pt x="4753855" y="561841"/>
                </a:cubicBezTo>
                <a:cubicBezTo>
                  <a:pt x="4747947" y="561598"/>
                  <a:pt x="4742486" y="564821"/>
                  <a:pt x="4740312" y="569847"/>
                </a:cubicBezTo>
                <a:lnTo>
                  <a:pt x="4704644" y="651579"/>
                </a:lnTo>
                <a:lnTo>
                  <a:pt x="4676443" y="445197"/>
                </a:lnTo>
                <a:cubicBezTo>
                  <a:pt x="4675552" y="438858"/>
                  <a:pt x="4669644" y="434101"/>
                  <a:pt x="4662622" y="434101"/>
                </a:cubicBezTo>
                <a:cubicBezTo>
                  <a:pt x="4655544" y="434166"/>
                  <a:pt x="4649636" y="439051"/>
                  <a:pt x="4648912" y="445451"/>
                </a:cubicBezTo>
                <a:lnTo>
                  <a:pt x="4599924" y="875443"/>
                </a:lnTo>
                <a:lnTo>
                  <a:pt x="4550378" y="572381"/>
                </a:lnTo>
                <a:cubicBezTo>
                  <a:pt x="4549597" y="567491"/>
                  <a:pt x="4545752" y="563458"/>
                  <a:pt x="4540569" y="562044"/>
                </a:cubicBezTo>
                <a:cubicBezTo>
                  <a:pt x="4533213" y="560043"/>
                  <a:pt x="4525465" y="563853"/>
                  <a:pt x="4523236" y="570557"/>
                </a:cubicBezTo>
                <a:lnTo>
                  <a:pt x="4499271" y="642864"/>
                </a:lnTo>
                <a:lnTo>
                  <a:pt x="4463325" y="569087"/>
                </a:lnTo>
                <a:cubicBezTo>
                  <a:pt x="4460929" y="564116"/>
                  <a:pt x="4455355" y="561097"/>
                  <a:pt x="4449391" y="561588"/>
                </a:cubicBezTo>
                <a:cubicBezTo>
                  <a:pt x="4443483" y="562059"/>
                  <a:pt x="4438524" y="565905"/>
                  <a:pt x="4437075" y="571165"/>
                </a:cubicBezTo>
                <a:lnTo>
                  <a:pt x="4422529" y="624470"/>
                </a:lnTo>
                <a:lnTo>
                  <a:pt x="4378501" y="150800"/>
                </a:lnTo>
                <a:cubicBezTo>
                  <a:pt x="4377943" y="144228"/>
                  <a:pt x="4371869" y="139176"/>
                  <a:pt x="4364623" y="139196"/>
                </a:cubicBezTo>
                <a:cubicBezTo>
                  <a:pt x="4357323" y="139318"/>
                  <a:pt x="4351359" y="144527"/>
                  <a:pt x="4350914" y="151155"/>
                </a:cubicBezTo>
                <a:lnTo>
                  <a:pt x="4318813" y="673520"/>
                </a:lnTo>
                <a:lnTo>
                  <a:pt x="4285763" y="266178"/>
                </a:lnTo>
                <a:cubicBezTo>
                  <a:pt x="4285261" y="259616"/>
                  <a:pt x="4279298" y="254508"/>
                  <a:pt x="4272053" y="254422"/>
                </a:cubicBezTo>
                <a:cubicBezTo>
                  <a:pt x="4264863" y="254442"/>
                  <a:pt x="4258901" y="259387"/>
                  <a:pt x="4258175" y="265873"/>
                </a:cubicBezTo>
                <a:lnTo>
                  <a:pt x="4227190" y="549073"/>
                </a:lnTo>
                <a:lnTo>
                  <a:pt x="4181377" y="18499"/>
                </a:lnTo>
                <a:cubicBezTo>
                  <a:pt x="4180820" y="11921"/>
                  <a:pt x="4174745" y="6849"/>
                  <a:pt x="4167500" y="6844"/>
                </a:cubicBezTo>
                <a:lnTo>
                  <a:pt x="4167166" y="6844"/>
                </a:lnTo>
                <a:cubicBezTo>
                  <a:pt x="4159753" y="6976"/>
                  <a:pt x="4153790" y="12372"/>
                  <a:pt x="4153567" y="19107"/>
                </a:cubicBezTo>
                <a:lnTo>
                  <a:pt x="4129269" y="743193"/>
                </a:lnTo>
                <a:lnTo>
                  <a:pt x="4102629" y="430401"/>
                </a:lnTo>
                <a:cubicBezTo>
                  <a:pt x="4102851" y="423404"/>
                  <a:pt x="4096833" y="417551"/>
                  <a:pt x="4089142" y="417329"/>
                </a:cubicBezTo>
                <a:cubicBezTo>
                  <a:pt x="4081450" y="417106"/>
                  <a:pt x="4074985" y="422593"/>
                  <a:pt x="4074763" y="429591"/>
                </a:cubicBezTo>
                <a:lnTo>
                  <a:pt x="4036029" y="678790"/>
                </a:lnTo>
                <a:lnTo>
                  <a:pt x="4006826" y="571621"/>
                </a:lnTo>
                <a:cubicBezTo>
                  <a:pt x="4005265" y="565961"/>
                  <a:pt x="3999692" y="561989"/>
                  <a:pt x="3993282" y="561993"/>
                </a:cubicBezTo>
                <a:lnTo>
                  <a:pt x="3992949" y="561993"/>
                </a:lnTo>
                <a:cubicBezTo>
                  <a:pt x="3986427" y="562115"/>
                  <a:pt x="3980910" y="566331"/>
                  <a:pt x="3979628" y="572128"/>
                </a:cubicBezTo>
                <a:lnTo>
                  <a:pt x="3952208" y="700933"/>
                </a:lnTo>
                <a:lnTo>
                  <a:pt x="3902050" y="570354"/>
                </a:lnTo>
                <a:cubicBezTo>
                  <a:pt x="3900489" y="566366"/>
                  <a:pt x="3896867" y="563337"/>
                  <a:pt x="3892353" y="562288"/>
                </a:cubicBezTo>
                <a:cubicBezTo>
                  <a:pt x="3884884" y="560554"/>
                  <a:pt x="3877305" y="564638"/>
                  <a:pt x="3875409" y="571418"/>
                </a:cubicBezTo>
                <a:lnTo>
                  <a:pt x="3853229" y="648083"/>
                </a:lnTo>
                <a:lnTo>
                  <a:pt x="3810705" y="546083"/>
                </a:lnTo>
                <a:cubicBezTo>
                  <a:pt x="3808978" y="541994"/>
                  <a:pt x="3805076" y="538999"/>
                  <a:pt x="3800395" y="538148"/>
                </a:cubicBezTo>
                <a:cubicBezTo>
                  <a:pt x="3792815" y="536785"/>
                  <a:pt x="3785515" y="541249"/>
                  <a:pt x="3784010" y="548110"/>
                </a:cubicBezTo>
                <a:lnTo>
                  <a:pt x="3741988" y="739240"/>
                </a:lnTo>
                <a:lnTo>
                  <a:pt x="3716184" y="572634"/>
                </a:lnTo>
                <a:cubicBezTo>
                  <a:pt x="3715237" y="566397"/>
                  <a:pt x="3709329" y="561756"/>
                  <a:pt x="3702418" y="561740"/>
                </a:cubicBezTo>
                <a:cubicBezTo>
                  <a:pt x="3695395" y="561801"/>
                  <a:pt x="3689544" y="566600"/>
                  <a:pt x="3688708" y="572938"/>
                </a:cubicBezTo>
                <a:lnTo>
                  <a:pt x="3653764" y="845699"/>
                </a:lnTo>
                <a:lnTo>
                  <a:pt x="3604776" y="572381"/>
                </a:lnTo>
                <a:cubicBezTo>
                  <a:pt x="3603717" y="566508"/>
                  <a:pt x="3598312" y="562090"/>
                  <a:pt x="3591791" y="561740"/>
                </a:cubicBezTo>
                <a:cubicBezTo>
                  <a:pt x="3585269" y="561385"/>
                  <a:pt x="3579362" y="565232"/>
                  <a:pt x="3577635" y="570962"/>
                </a:cubicBezTo>
                <a:lnTo>
                  <a:pt x="3550772" y="657761"/>
                </a:lnTo>
                <a:lnTo>
                  <a:pt x="3520677" y="570608"/>
                </a:lnTo>
                <a:cubicBezTo>
                  <a:pt x="3519117" y="566067"/>
                  <a:pt x="3514881" y="562708"/>
                  <a:pt x="3509697" y="561913"/>
                </a:cubicBezTo>
                <a:cubicBezTo>
                  <a:pt x="3502118" y="560742"/>
                  <a:pt x="3494929" y="565384"/>
                  <a:pt x="3493647" y="572280"/>
                </a:cubicBezTo>
                <a:lnTo>
                  <a:pt x="3485399" y="616161"/>
                </a:lnTo>
                <a:lnTo>
                  <a:pt x="3447612" y="345781"/>
                </a:lnTo>
                <a:cubicBezTo>
                  <a:pt x="3446721" y="339483"/>
                  <a:pt x="3440813" y="334755"/>
                  <a:pt x="3433847" y="334684"/>
                </a:cubicBezTo>
                <a:cubicBezTo>
                  <a:pt x="3426881" y="334674"/>
                  <a:pt x="3420973" y="339351"/>
                  <a:pt x="3420025" y="345629"/>
                </a:cubicBezTo>
                <a:lnTo>
                  <a:pt x="3357884" y="748867"/>
                </a:lnTo>
                <a:lnTo>
                  <a:pt x="3323609" y="572179"/>
                </a:lnTo>
                <a:cubicBezTo>
                  <a:pt x="3322774" y="568018"/>
                  <a:pt x="3319764" y="564496"/>
                  <a:pt x="3315473" y="562794"/>
                </a:cubicBezTo>
                <a:lnTo>
                  <a:pt x="3314253" y="562770"/>
                </a:lnTo>
                <a:lnTo>
                  <a:pt x="3314253" y="557085"/>
                </a:lnTo>
                <a:lnTo>
                  <a:pt x="3313611" y="556826"/>
                </a:lnTo>
                <a:cubicBezTo>
                  <a:pt x="3305976" y="556016"/>
                  <a:pt x="3299065" y="560992"/>
                  <a:pt x="3298173" y="567939"/>
                </a:cubicBezTo>
                <a:lnTo>
                  <a:pt x="3254647" y="915033"/>
                </a:lnTo>
                <a:lnTo>
                  <a:pt x="3214353" y="413393"/>
                </a:lnTo>
                <a:cubicBezTo>
                  <a:pt x="3213851" y="406796"/>
                  <a:pt x="3207833" y="401673"/>
                  <a:pt x="3200531" y="401637"/>
                </a:cubicBezTo>
                <a:cubicBezTo>
                  <a:pt x="3193286" y="401642"/>
                  <a:pt x="3187268" y="406684"/>
                  <a:pt x="3186654" y="413241"/>
                </a:cubicBezTo>
                <a:lnTo>
                  <a:pt x="3156726" y="733176"/>
                </a:lnTo>
                <a:lnTo>
                  <a:pt x="3116543" y="281750"/>
                </a:lnTo>
                <a:cubicBezTo>
                  <a:pt x="3115987" y="275249"/>
                  <a:pt x="3110079" y="270207"/>
                  <a:pt x="3102889" y="270096"/>
                </a:cubicBezTo>
                <a:cubicBezTo>
                  <a:pt x="3095811" y="270101"/>
                  <a:pt x="3089847" y="274909"/>
                  <a:pt x="3089012" y="281294"/>
                </a:cubicBezTo>
                <a:lnTo>
                  <a:pt x="3053121" y="563378"/>
                </a:lnTo>
                <a:lnTo>
                  <a:pt x="3014777" y="65132"/>
                </a:lnTo>
                <a:cubicBezTo>
                  <a:pt x="3014777" y="58135"/>
                  <a:pt x="3008535" y="52465"/>
                  <a:pt x="3000844" y="52465"/>
                </a:cubicBezTo>
                <a:cubicBezTo>
                  <a:pt x="2993153" y="52465"/>
                  <a:pt x="2986911" y="58135"/>
                  <a:pt x="2986911" y="65132"/>
                </a:cubicBezTo>
                <a:lnTo>
                  <a:pt x="2956928" y="552686"/>
                </a:lnTo>
                <a:lnTo>
                  <a:pt x="2936975" y="337792"/>
                </a:lnTo>
                <a:cubicBezTo>
                  <a:pt x="2936419" y="331220"/>
                  <a:pt x="2930343" y="326168"/>
                  <a:pt x="2923099" y="326188"/>
                </a:cubicBezTo>
                <a:cubicBezTo>
                  <a:pt x="2915797" y="326224"/>
                  <a:pt x="2909779" y="331346"/>
                  <a:pt x="2909277" y="337944"/>
                </a:cubicBezTo>
                <a:lnTo>
                  <a:pt x="2874054" y="769254"/>
                </a:lnTo>
                <a:lnTo>
                  <a:pt x="2833704" y="461023"/>
                </a:lnTo>
                <a:cubicBezTo>
                  <a:pt x="2832869" y="454715"/>
                  <a:pt x="2827017" y="449931"/>
                  <a:pt x="2820050" y="449825"/>
                </a:cubicBezTo>
                <a:cubicBezTo>
                  <a:pt x="2813139" y="449830"/>
                  <a:pt x="2807231" y="454441"/>
                  <a:pt x="2806229" y="460669"/>
                </a:cubicBezTo>
                <a:lnTo>
                  <a:pt x="2772232" y="673486"/>
                </a:lnTo>
                <a:lnTo>
                  <a:pt x="2741358" y="587346"/>
                </a:lnTo>
                <a:cubicBezTo>
                  <a:pt x="2739518" y="582177"/>
                  <a:pt x="2734223" y="578655"/>
                  <a:pt x="2728260" y="578579"/>
                </a:cubicBezTo>
                <a:cubicBezTo>
                  <a:pt x="2722352" y="578600"/>
                  <a:pt x="2717114" y="581954"/>
                  <a:pt x="2715107" y="586991"/>
                </a:cubicBezTo>
                <a:lnTo>
                  <a:pt x="2672640" y="695122"/>
                </a:lnTo>
                <a:lnTo>
                  <a:pt x="2637975" y="601888"/>
                </a:lnTo>
                <a:cubicBezTo>
                  <a:pt x="2636079" y="596634"/>
                  <a:pt x="2630618" y="593132"/>
                  <a:pt x="2624543" y="593274"/>
                </a:cubicBezTo>
                <a:cubicBezTo>
                  <a:pt x="2618469" y="593386"/>
                  <a:pt x="2613230" y="597029"/>
                  <a:pt x="2611446" y="602294"/>
                </a:cubicBezTo>
                <a:lnTo>
                  <a:pt x="2592386" y="659653"/>
                </a:lnTo>
                <a:lnTo>
                  <a:pt x="2534480" y="459453"/>
                </a:lnTo>
                <a:cubicBezTo>
                  <a:pt x="2533031" y="454289"/>
                  <a:pt x="2528183" y="450504"/>
                  <a:pt x="2522331" y="449993"/>
                </a:cubicBezTo>
                <a:cubicBezTo>
                  <a:pt x="2514695" y="449319"/>
                  <a:pt x="2507841" y="454416"/>
                  <a:pt x="2507117" y="461378"/>
                </a:cubicBezTo>
                <a:lnTo>
                  <a:pt x="2478693" y="712350"/>
                </a:lnTo>
                <a:lnTo>
                  <a:pt x="2450215" y="581772"/>
                </a:lnTo>
                <a:cubicBezTo>
                  <a:pt x="2449267" y="577323"/>
                  <a:pt x="2445756" y="573685"/>
                  <a:pt x="2441018" y="572230"/>
                </a:cubicBezTo>
                <a:cubicBezTo>
                  <a:pt x="2433717" y="569980"/>
                  <a:pt x="2425803" y="573528"/>
                  <a:pt x="2423351" y="580150"/>
                </a:cubicBezTo>
                <a:lnTo>
                  <a:pt x="2388910" y="672473"/>
                </a:lnTo>
                <a:lnTo>
                  <a:pt x="2352684" y="293404"/>
                </a:lnTo>
                <a:cubicBezTo>
                  <a:pt x="2352070" y="286847"/>
                  <a:pt x="2346051" y="281806"/>
                  <a:pt x="2338807" y="281801"/>
                </a:cubicBezTo>
                <a:cubicBezTo>
                  <a:pt x="2331506" y="281892"/>
                  <a:pt x="2325486" y="287080"/>
                  <a:pt x="2325040" y="293708"/>
                </a:cubicBezTo>
                <a:lnTo>
                  <a:pt x="2299795" y="662794"/>
                </a:lnTo>
                <a:lnTo>
                  <a:pt x="2255766" y="43243"/>
                </a:lnTo>
                <a:cubicBezTo>
                  <a:pt x="2255375" y="36468"/>
                  <a:pt x="2249134" y="31213"/>
                  <a:pt x="2241665" y="31386"/>
                </a:cubicBezTo>
                <a:cubicBezTo>
                  <a:pt x="2234254" y="31461"/>
                  <a:pt x="2228179" y="36807"/>
                  <a:pt x="2227900" y="43547"/>
                </a:cubicBezTo>
                <a:lnTo>
                  <a:pt x="2199087" y="747871"/>
                </a:lnTo>
                <a:lnTo>
                  <a:pt x="2159517" y="147422"/>
                </a:lnTo>
                <a:cubicBezTo>
                  <a:pt x="2159072" y="140743"/>
                  <a:pt x="2152997" y="135529"/>
                  <a:pt x="2145640" y="135514"/>
                </a:cubicBezTo>
                <a:cubicBezTo>
                  <a:pt x="2138283" y="135529"/>
                  <a:pt x="2132209" y="140713"/>
                  <a:pt x="2131763" y="147371"/>
                </a:cubicBezTo>
                <a:lnTo>
                  <a:pt x="2099215" y="613542"/>
                </a:lnTo>
                <a:lnTo>
                  <a:pt x="2076922" y="476275"/>
                </a:lnTo>
                <a:cubicBezTo>
                  <a:pt x="2075863" y="470089"/>
                  <a:pt x="2070067" y="465508"/>
                  <a:pt x="2063156" y="465483"/>
                </a:cubicBezTo>
                <a:cubicBezTo>
                  <a:pt x="2056301" y="465487"/>
                  <a:pt x="2050449" y="470048"/>
                  <a:pt x="2049391" y="476224"/>
                </a:cubicBezTo>
                <a:lnTo>
                  <a:pt x="2006031" y="734392"/>
                </a:lnTo>
                <a:lnTo>
                  <a:pt x="1979281" y="603560"/>
                </a:lnTo>
                <a:cubicBezTo>
                  <a:pt x="1977998" y="597890"/>
                  <a:pt x="1972648" y="593720"/>
                  <a:pt x="1966295" y="593426"/>
                </a:cubicBezTo>
                <a:cubicBezTo>
                  <a:pt x="1959831" y="593061"/>
                  <a:pt x="1953979" y="596836"/>
                  <a:pt x="1952195" y="602496"/>
                </a:cubicBezTo>
                <a:lnTo>
                  <a:pt x="1918756" y="704851"/>
                </a:lnTo>
                <a:lnTo>
                  <a:pt x="1881081" y="591298"/>
                </a:lnTo>
                <a:cubicBezTo>
                  <a:pt x="1879576" y="586778"/>
                  <a:pt x="1875452" y="583383"/>
                  <a:pt x="1870325" y="582496"/>
                </a:cubicBezTo>
                <a:cubicBezTo>
                  <a:pt x="1862801" y="581184"/>
                  <a:pt x="1855500" y="585694"/>
                  <a:pt x="1854050" y="592564"/>
                </a:cubicBezTo>
                <a:lnTo>
                  <a:pt x="1821894" y="746047"/>
                </a:lnTo>
                <a:lnTo>
                  <a:pt x="1786169" y="558970"/>
                </a:lnTo>
                <a:cubicBezTo>
                  <a:pt x="1785111" y="553533"/>
                  <a:pt x="1780261" y="549358"/>
                  <a:pt x="1774243" y="548658"/>
                </a:cubicBezTo>
                <a:cubicBezTo>
                  <a:pt x="1766608" y="547777"/>
                  <a:pt x="1759585" y="552686"/>
                  <a:pt x="1758638" y="559629"/>
                </a:cubicBezTo>
                <a:lnTo>
                  <a:pt x="1733169" y="752178"/>
                </a:lnTo>
                <a:lnTo>
                  <a:pt x="1691147" y="289705"/>
                </a:lnTo>
                <a:cubicBezTo>
                  <a:pt x="1691314" y="282708"/>
                  <a:pt x="1685184" y="276926"/>
                  <a:pt x="1677493" y="276784"/>
                </a:cubicBezTo>
                <a:cubicBezTo>
                  <a:pt x="1669802" y="276643"/>
                  <a:pt x="1663448" y="282201"/>
                  <a:pt x="1663281" y="289198"/>
                </a:cubicBezTo>
                <a:lnTo>
                  <a:pt x="1613122" y="656461"/>
                </a:lnTo>
                <a:lnTo>
                  <a:pt x="1595009" y="602192"/>
                </a:lnTo>
                <a:cubicBezTo>
                  <a:pt x="1593282" y="597059"/>
                  <a:pt x="1588154" y="593472"/>
                  <a:pt x="1582248" y="593223"/>
                </a:cubicBezTo>
                <a:cubicBezTo>
                  <a:pt x="1576340" y="592980"/>
                  <a:pt x="1570878" y="596203"/>
                  <a:pt x="1568704" y="601229"/>
                </a:cubicBezTo>
                <a:lnTo>
                  <a:pt x="1533036" y="682961"/>
                </a:lnTo>
                <a:lnTo>
                  <a:pt x="1504836" y="476579"/>
                </a:lnTo>
                <a:cubicBezTo>
                  <a:pt x="1503944" y="470240"/>
                  <a:pt x="1498036" y="465483"/>
                  <a:pt x="1491014" y="465483"/>
                </a:cubicBezTo>
                <a:cubicBezTo>
                  <a:pt x="1483936" y="465548"/>
                  <a:pt x="1478028" y="470433"/>
                  <a:pt x="1477305" y="476832"/>
                </a:cubicBezTo>
                <a:lnTo>
                  <a:pt x="1428316" y="906825"/>
                </a:lnTo>
                <a:lnTo>
                  <a:pt x="1378771" y="603763"/>
                </a:lnTo>
                <a:cubicBezTo>
                  <a:pt x="1377990" y="598873"/>
                  <a:pt x="1374145" y="594840"/>
                  <a:pt x="1368962" y="593426"/>
                </a:cubicBezTo>
                <a:cubicBezTo>
                  <a:pt x="1361605" y="591424"/>
                  <a:pt x="1353857" y="595235"/>
                  <a:pt x="1351629" y="601939"/>
                </a:cubicBezTo>
                <a:lnTo>
                  <a:pt x="1327664" y="674246"/>
                </a:lnTo>
                <a:lnTo>
                  <a:pt x="1291717" y="600469"/>
                </a:lnTo>
                <a:cubicBezTo>
                  <a:pt x="1289321" y="595498"/>
                  <a:pt x="1283748" y="592479"/>
                  <a:pt x="1277784" y="592970"/>
                </a:cubicBezTo>
                <a:cubicBezTo>
                  <a:pt x="1271876" y="593441"/>
                  <a:pt x="1266917" y="597287"/>
                  <a:pt x="1265467" y="602547"/>
                </a:cubicBezTo>
                <a:lnTo>
                  <a:pt x="1250921" y="655852"/>
                </a:lnTo>
                <a:lnTo>
                  <a:pt x="1206893" y="182182"/>
                </a:lnTo>
                <a:cubicBezTo>
                  <a:pt x="1206336" y="175610"/>
                  <a:pt x="1200262" y="170558"/>
                  <a:pt x="1193016" y="170578"/>
                </a:cubicBezTo>
                <a:cubicBezTo>
                  <a:pt x="1185715" y="170700"/>
                  <a:pt x="1179752" y="175909"/>
                  <a:pt x="1179307" y="182536"/>
                </a:cubicBezTo>
                <a:lnTo>
                  <a:pt x="1147205" y="704902"/>
                </a:lnTo>
                <a:lnTo>
                  <a:pt x="1114155" y="297559"/>
                </a:lnTo>
                <a:cubicBezTo>
                  <a:pt x="1113654" y="290997"/>
                  <a:pt x="1107691" y="285889"/>
                  <a:pt x="1100445" y="285804"/>
                </a:cubicBezTo>
                <a:cubicBezTo>
                  <a:pt x="1093255" y="285824"/>
                  <a:pt x="1087293" y="290769"/>
                  <a:pt x="1086568" y="297255"/>
                </a:cubicBezTo>
                <a:lnTo>
                  <a:pt x="1055583" y="580455"/>
                </a:lnTo>
                <a:lnTo>
                  <a:pt x="1009769" y="49881"/>
                </a:lnTo>
                <a:cubicBezTo>
                  <a:pt x="1009213" y="43303"/>
                  <a:pt x="1003138" y="38231"/>
                  <a:pt x="995892" y="38226"/>
                </a:cubicBezTo>
                <a:lnTo>
                  <a:pt x="995559" y="38226"/>
                </a:lnTo>
                <a:cubicBezTo>
                  <a:pt x="988146" y="38358"/>
                  <a:pt x="982183" y="43754"/>
                  <a:pt x="981959" y="50489"/>
                </a:cubicBezTo>
                <a:lnTo>
                  <a:pt x="957661" y="774575"/>
                </a:lnTo>
                <a:lnTo>
                  <a:pt x="931021" y="461783"/>
                </a:lnTo>
                <a:cubicBezTo>
                  <a:pt x="931244" y="454786"/>
                  <a:pt x="925225" y="448933"/>
                  <a:pt x="917534" y="448710"/>
                </a:cubicBezTo>
                <a:cubicBezTo>
                  <a:pt x="909843" y="448488"/>
                  <a:pt x="903378" y="453975"/>
                  <a:pt x="903155" y="460973"/>
                </a:cubicBezTo>
                <a:lnTo>
                  <a:pt x="864422" y="710172"/>
                </a:lnTo>
                <a:lnTo>
                  <a:pt x="835219" y="603003"/>
                </a:lnTo>
                <a:cubicBezTo>
                  <a:pt x="833658" y="597343"/>
                  <a:pt x="828084" y="593370"/>
                  <a:pt x="821675" y="593375"/>
                </a:cubicBezTo>
                <a:lnTo>
                  <a:pt x="821342" y="593375"/>
                </a:lnTo>
                <a:cubicBezTo>
                  <a:pt x="814820" y="593497"/>
                  <a:pt x="809302" y="597712"/>
                  <a:pt x="808020" y="603509"/>
                </a:cubicBezTo>
                <a:lnTo>
                  <a:pt x="780601" y="732315"/>
                </a:lnTo>
                <a:lnTo>
                  <a:pt x="730442" y="601736"/>
                </a:lnTo>
                <a:cubicBezTo>
                  <a:pt x="728882" y="597748"/>
                  <a:pt x="725260" y="594718"/>
                  <a:pt x="720745" y="593669"/>
                </a:cubicBezTo>
                <a:cubicBezTo>
                  <a:pt x="713276" y="591936"/>
                  <a:pt x="705698" y="596020"/>
                  <a:pt x="703802" y="602800"/>
                </a:cubicBezTo>
                <a:lnTo>
                  <a:pt x="681621" y="679465"/>
                </a:lnTo>
                <a:lnTo>
                  <a:pt x="639097" y="577465"/>
                </a:lnTo>
                <a:cubicBezTo>
                  <a:pt x="637371" y="573376"/>
                  <a:pt x="633468" y="570381"/>
                  <a:pt x="628787" y="569530"/>
                </a:cubicBezTo>
                <a:cubicBezTo>
                  <a:pt x="621207" y="568166"/>
                  <a:pt x="613908" y="572631"/>
                  <a:pt x="612403" y="579492"/>
                </a:cubicBezTo>
                <a:lnTo>
                  <a:pt x="570381" y="770622"/>
                </a:lnTo>
                <a:lnTo>
                  <a:pt x="544577" y="604016"/>
                </a:lnTo>
                <a:cubicBezTo>
                  <a:pt x="543629" y="597778"/>
                  <a:pt x="537721" y="593137"/>
                  <a:pt x="530811" y="593122"/>
                </a:cubicBezTo>
                <a:cubicBezTo>
                  <a:pt x="523788" y="593183"/>
                  <a:pt x="517937" y="597982"/>
                  <a:pt x="517101" y="604320"/>
                </a:cubicBezTo>
                <a:lnTo>
                  <a:pt x="482157" y="877081"/>
                </a:lnTo>
                <a:lnTo>
                  <a:pt x="433169" y="603763"/>
                </a:lnTo>
                <a:cubicBezTo>
                  <a:pt x="432110" y="597890"/>
                  <a:pt x="426704" y="593472"/>
                  <a:pt x="420184" y="593122"/>
                </a:cubicBezTo>
                <a:cubicBezTo>
                  <a:pt x="413662" y="592767"/>
                  <a:pt x="407754" y="596613"/>
                  <a:pt x="406028" y="602344"/>
                </a:cubicBezTo>
                <a:lnTo>
                  <a:pt x="379165" y="689143"/>
                </a:lnTo>
                <a:lnTo>
                  <a:pt x="349070" y="601990"/>
                </a:lnTo>
                <a:cubicBezTo>
                  <a:pt x="347510" y="597449"/>
                  <a:pt x="343274" y="594090"/>
                  <a:pt x="338090" y="593294"/>
                </a:cubicBezTo>
                <a:cubicBezTo>
                  <a:pt x="330511" y="592124"/>
                  <a:pt x="323321" y="596766"/>
                  <a:pt x="322040" y="603662"/>
                </a:cubicBezTo>
                <a:lnTo>
                  <a:pt x="313791" y="647543"/>
                </a:lnTo>
                <a:lnTo>
                  <a:pt x="276005" y="377163"/>
                </a:lnTo>
                <a:cubicBezTo>
                  <a:pt x="275114" y="370865"/>
                  <a:pt x="269206" y="366137"/>
                  <a:pt x="262240" y="366066"/>
                </a:cubicBezTo>
                <a:cubicBezTo>
                  <a:pt x="255273" y="366056"/>
                  <a:pt x="249365" y="370733"/>
                  <a:pt x="248418" y="377011"/>
                </a:cubicBezTo>
                <a:lnTo>
                  <a:pt x="186276" y="780249"/>
                </a:lnTo>
                <a:lnTo>
                  <a:pt x="152002" y="603560"/>
                </a:lnTo>
                <a:cubicBezTo>
                  <a:pt x="151166" y="599400"/>
                  <a:pt x="148156" y="595878"/>
                  <a:pt x="143865" y="594176"/>
                </a:cubicBezTo>
                <a:cubicBezTo>
                  <a:pt x="136843" y="591358"/>
                  <a:pt x="128651" y="594267"/>
                  <a:pt x="125529" y="600672"/>
                </a:cubicBezTo>
                <a:lnTo>
                  <a:pt x="76318" y="702013"/>
                </a:lnTo>
                <a:lnTo>
                  <a:pt x="27051" y="600672"/>
                </a:lnTo>
                <a:cubicBezTo>
                  <a:pt x="26828" y="600130"/>
                  <a:pt x="26606" y="599608"/>
                  <a:pt x="26270" y="599096"/>
                </a:cubicBezTo>
                <a:cubicBezTo>
                  <a:pt x="22760" y="592894"/>
                  <a:pt x="14345" y="590487"/>
                  <a:pt x="7489" y="593720"/>
                </a:cubicBezTo>
                <a:cubicBezTo>
                  <a:pt x="690" y="596953"/>
                  <a:pt x="-1985" y="604604"/>
                  <a:pt x="1582" y="610806"/>
                </a:cubicBezTo>
                <a:lnTo>
                  <a:pt x="64113" y="738497"/>
                </a:lnTo>
                <a:cubicBezTo>
                  <a:pt x="65506" y="741365"/>
                  <a:pt x="68014" y="743660"/>
                  <a:pt x="71191" y="744937"/>
                </a:cubicBezTo>
                <a:cubicBezTo>
                  <a:pt x="78213" y="747775"/>
                  <a:pt x="86461" y="744891"/>
                  <a:pt x="89583" y="738497"/>
                </a:cubicBezTo>
                <a:lnTo>
                  <a:pt x="133054" y="648860"/>
                </a:lnTo>
                <a:lnTo>
                  <a:pt x="174685" y="863299"/>
                </a:lnTo>
                <a:cubicBezTo>
                  <a:pt x="175855" y="869359"/>
                  <a:pt x="181652" y="873782"/>
                  <a:pt x="188395" y="873788"/>
                </a:cubicBezTo>
                <a:lnTo>
                  <a:pt x="188674" y="873788"/>
                </a:lnTo>
                <a:cubicBezTo>
                  <a:pt x="195529" y="873676"/>
                  <a:pt x="201269" y="869055"/>
                  <a:pt x="202216" y="862893"/>
                </a:cubicBezTo>
                <a:lnTo>
                  <a:pt x="262128" y="474249"/>
                </a:lnTo>
                <a:lnTo>
                  <a:pt x="298521" y="734950"/>
                </a:lnTo>
                <a:cubicBezTo>
                  <a:pt x="299245" y="740559"/>
                  <a:pt x="303983" y="745053"/>
                  <a:pt x="310113" y="745965"/>
                </a:cubicBezTo>
                <a:cubicBezTo>
                  <a:pt x="317692" y="747095"/>
                  <a:pt x="324882" y="742413"/>
                  <a:pt x="326108" y="735507"/>
                </a:cubicBezTo>
                <a:lnTo>
                  <a:pt x="340376" y="659501"/>
                </a:lnTo>
                <a:lnTo>
                  <a:pt x="367239" y="737179"/>
                </a:lnTo>
                <a:cubicBezTo>
                  <a:pt x="369021" y="742570"/>
                  <a:pt x="374539" y="746214"/>
                  <a:pt x="380725" y="746047"/>
                </a:cubicBezTo>
                <a:cubicBezTo>
                  <a:pt x="386855" y="745950"/>
                  <a:pt x="392262" y="742206"/>
                  <a:pt x="393933" y="736824"/>
                </a:cubicBezTo>
                <a:lnTo>
                  <a:pt x="416226" y="664162"/>
                </a:lnTo>
                <a:lnTo>
                  <a:pt x="471178" y="970518"/>
                </a:lnTo>
                <a:cubicBezTo>
                  <a:pt x="472293" y="976644"/>
                  <a:pt x="478089" y="981144"/>
                  <a:pt x="484943" y="981159"/>
                </a:cubicBezTo>
                <a:cubicBezTo>
                  <a:pt x="491910" y="980997"/>
                  <a:pt x="497706" y="976203"/>
                  <a:pt x="498486" y="969910"/>
                </a:cubicBezTo>
                <a:lnTo>
                  <a:pt x="532427" y="704953"/>
                </a:lnTo>
                <a:lnTo>
                  <a:pt x="554720" y="847692"/>
                </a:lnTo>
                <a:cubicBezTo>
                  <a:pt x="555555" y="853053"/>
                  <a:pt x="560014" y="857355"/>
                  <a:pt x="565866" y="858399"/>
                </a:cubicBezTo>
                <a:cubicBezTo>
                  <a:pt x="573390" y="859742"/>
                  <a:pt x="580690" y="855267"/>
                  <a:pt x="582195" y="848401"/>
                </a:cubicBezTo>
                <a:lnTo>
                  <a:pt x="630793" y="627528"/>
                </a:lnTo>
                <a:lnTo>
                  <a:pt x="671701" y="725727"/>
                </a:lnTo>
                <a:cubicBezTo>
                  <a:pt x="673317" y="729584"/>
                  <a:pt x="676884" y="732492"/>
                  <a:pt x="681287" y="733521"/>
                </a:cubicBezTo>
                <a:cubicBezTo>
                  <a:pt x="688699" y="735264"/>
                  <a:pt x="696334" y="731184"/>
                  <a:pt x="698229" y="724410"/>
                </a:cubicBezTo>
                <a:lnTo>
                  <a:pt x="719352" y="649367"/>
                </a:lnTo>
                <a:lnTo>
                  <a:pt x="771516" y="784658"/>
                </a:lnTo>
                <a:cubicBezTo>
                  <a:pt x="773133" y="788879"/>
                  <a:pt x="777145" y="792000"/>
                  <a:pt x="781939" y="792867"/>
                </a:cubicBezTo>
                <a:cubicBezTo>
                  <a:pt x="789517" y="794219"/>
                  <a:pt x="796818" y="789750"/>
                  <a:pt x="798323" y="782884"/>
                </a:cubicBezTo>
                <a:lnTo>
                  <a:pt x="823514" y="664517"/>
                </a:lnTo>
                <a:lnTo>
                  <a:pt x="854781" y="779287"/>
                </a:lnTo>
                <a:cubicBezTo>
                  <a:pt x="856118" y="784389"/>
                  <a:pt x="860799" y="788214"/>
                  <a:pt x="866483" y="788904"/>
                </a:cubicBezTo>
                <a:cubicBezTo>
                  <a:pt x="874119" y="789831"/>
                  <a:pt x="881142" y="784957"/>
                  <a:pt x="882144" y="778020"/>
                </a:cubicBezTo>
                <a:lnTo>
                  <a:pt x="912909" y="579188"/>
                </a:lnTo>
                <a:lnTo>
                  <a:pt x="949580" y="1009890"/>
                </a:lnTo>
                <a:cubicBezTo>
                  <a:pt x="949747" y="1016887"/>
                  <a:pt x="956100" y="1022431"/>
                  <a:pt x="963847" y="1022278"/>
                </a:cubicBezTo>
                <a:cubicBezTo>
                  <a:pt x="971538" y="1022126"/>
                  <a:pt x="977612" y="1016330"/>
                  <a:pt x="977446" y="1009332"/>
                </a:cubicBezTo>
                <a:lnTo>
                  <a:pt x="1002079" y="283118"/>
                </a:lnTo>
                <a:lnTo>
                  <a:pt x="1040256" y="724663"/>
                </a:lnTo>
                <a:cubicBezTo>
                  <a:pt x="1040813" y="731195"/>
                  <a:pt x="1046776" y="736257"/>
                  <a:pt x="1053966" y="736368"/>
                </a:cubicBezTo>
                <a:cubicBezTo>
                  <a:pt x="1061156" y="736348"/>
                  <a:pt x="1067118" y="731402"/>
                  <a:pt x="1067843" y="724917"/>
                </a:cubicBezTo>
                <a:lnTo>
                  <a:pt x="1098384" y="445721"/>
                </a:lnTo>
                <a:lnTo>
                  <a:pt x="1135445" y="902011"/>
                </a:lnTo>
                <a:cubicBezTo>
                  <a:pt x="1136003" y="908619"/>
                  <a:pt x="1142077" y="913711"/>
                  <a:pt x="1149378" y="913716"/>
                </a:cubicBezTo>
                <a:cubicBezTo>
                  <a:pt x="1156735" y="913671"/>
                  <a:pt x="1162754" y="908426"/>
                  <a:pt x="1163143" y="901758"/>
                </a:cubicBezTo>
                <a:lnTo>
                  <a:pt x="1196305" y="364495"/>
                </a:lnTo>
                <a:lnTo>
                  <a:pt x="1230691" y="734798"/>
                </a:lnTo>
                <a:cubicBezTo>
                  <a:pt x="1231192" y="740230"/>
                  <a:pt x="1235427" y="744769"/>
                  <a:pt x="1241280" y="746067"/>
                </a:cubicBezTo>
                <a:cubicBezTo>
                  <a:pt x="1248748" y="747729"/>
                  <a:pt x="1256271" y="743569"/>
                  <a:pt x="1258111" y="736774"/>
                </a:cubicBezTo>
                <a:lnTo>
                  <a:pt x="1283190" y="644958"/>
                </a:lnTo>
                <a:lnTo>
                  <a:pt x="1317855" y="715897"/>
                </a:lnTo>
                <a:cubicBezTo>
                  <a:pt x="1319471" y="719277"/>
                  <a:pt x="1322649" y="721841"/>
                  <a:pt x="1326550" y="722915"/>
                </a:cubicBezTo>
                <a:cubicBezTo>
                  <a:pt x="1333907" y="724947"/>
                  <a:pt x="1341709" y="721173"/>
                  <a:pt x="1343939" y="714479"/>
                </a:cubicBezTo>
                <a:lnTo>
                  <a:pt x="1360658" y="663808"/>
                </a:lnTo>
                <a:lnTo>
                  <a:pt x="1416390" y="1010548"/>
                </a:lnTo>
                <a:cubicBezTo>
                  <a:pt x="1416556" y="1017546"/>
                  <a:pt x="1422910" y="1023104"/>
                  <a:pt x="1430600" y="1022963"/>
                </a:cubicBezTo>
                <a:cubicBezTo>
                  <a:pt x="1438292" y="1022820"/>
                  <a:pt x="1444422" y="1017039"/>
                  <a:pt x="1444256" y="1010041"/>
                </a:cubicBezTo>
                <a:lnTo>
                  <a:pt x="1492073" y="590031"/>
                </a:lnTo>
                <a:lnTo>
                  <a:pt x="1511858" y="735051"/>
                </a:lnTo>
                <a:cubicBezTo>
                  <a:pt x="1512527" y="739601"/>
                  <a:pt x="1515815" y="743483"/>
                  <a:pt x="1520496" y="745190"/>
                </a:cubicBezTo>
                <a:cubicBezTo>
                  <a:pt x="1527631" y="747789"/>
                  <a:pt x="1535767" y="744638"/>
                  <a:pt x="1538609" y="738142"/>
                </a:cubicBezTo>
                <a:lnTo>
                  <a:pt x="1579683" y="644097"/>
                </a:lnTo>
                <a:lnTo>
                  <a:pt x="1605320" y="720812"/>
                </a:lnTo>
                <a:cubicBezTo>
                  <a:pt x="1606936" y="725570"/>
                  <a:pt x="1611451" y="729036"/>
                  <a:pt x="1616913" y="729660"/>
                </a:cubicBezTo>
                <a:cubicBezTo>
                  <a:pt x="1624547" y="730541"/>
                  <a:pt x="1631514" y="725626"/>
                  <a:pt x="1632461" y="718684"/>
                </a:cubicBezTo>
                <a:lnTo>
                  <a:pt x="1674038" y="413849"/>
                </a:lnTo>
                <a:lnTo>
                  <a:pt x="1716282" y="878754"/>
                </a:lnTo>
                <a:cubicBezTo>
                  <a:pt x="1716170" y="885751"/>
                  <a:pt x="1722245" y="891522"/>
                  <a:pt x="1729937" y="891649"/>
                </a:cubicBezTo>
                <a:cubicBezTo>
                  <a:pt x="1737683" y="891776"/>
                  <a:pt x="1744036" y="886207"/>
                  <a:pt x="1744148" y="879209"/>
                </a:cubicBezTo>
                <a:lnTo>
                  <a:pt x="1774633" y="648049"/>
                </a:lnTo>
                <a:lnTo>
                  <a:pt x="1807181" y="818607"/>
                </a:lnTo>
                <a:cubicBezTo>
                  <a:pt x="1808351" y="824637"/>
                  <a:pt x="1814091" y="829045"/>
                  <a:pt x="1820835" y="829096"/>
                </a:cubicBezTo>
                <a:cubicBezTo>
                  <a:pt x="1827522" y="829207"/>
                  <a:pt x="1833319" y="824931"/>
                  <a:pt x="1834600" y="818962"/>
                </a:cubicBezTo>
                <a:lnTo>
                  <a:pt x="1870436" y="647846"/>
                </a:lnTo>
                <a:lnTo>
                  <a:pt x="1905213" y="752634"/>
                </a:lnTo>
                <a:cubicBezTo>
                  <a:pt x="1906996" y="757979"/>
                  <a:pt x="1912403" y="761643"/>
                  <a:pt x="1918533" y="761653"/>
                </a:cubicBezTo>
                <a:cubicBezTo>
                  <a:pt x="1924664" y="761638"/>
                  <a:pt x="1930125" y="757949"/>
                  <a:pt x="1931853" y="752583"/>
                </a:cubicBezTo>
                <a:lnTo>
                  <a:pt x="1961892" y="660109"/>
                </a:lnTo>
                <a:lnTo>
                  <a:pt x="1993103" y="812577"/>
                </a:lnTo>
                <a:cubicBezTo>
                  <a:pt x="1994440" y="818475"/>
                  <a:pt x="2000124" y="822712"/>
                  <a:pt x="2006757" y="822712"/>
                </a:cubicBezTo>
                <a:lnTo>
                  <a:pt x="2007035" y="822712"/>
                </a:lnTo>
                <a:cubicBezTo>
                  <a:pt x="2013835" y="822590"/>
                  <a:pt x="2019519" y="818060"/>
                  <a:pt x="2020577" y="811969"/>
                </a:cubicBezTo>
                <a:lnTo>
                  <a:pt x="2062377" y="562922"/>
                </a:lnTo>
                <a:lnTo>
                  <a:pt x="2090633" y="735203"/>
                </a:lnTo>
                <a:cubicBezTo>
                  <a:pt x="2091580" y="741633"/>
                  <a:pt x="2097821" y="746320"/>
                  <a:pt x="2104955" y="745996"/>
                </a:cubicBezTo>
                <a:cubicBezTo>
                  <a:pt x="2112089" y="745702"/>
                  <a:pt x="2117774" y="740599"/>
                  <a:pt x="2118276" y="734139"/>
                </a:cubicBezTo>
                <a:lnTo>
                  <a:pt x="2144860" y="353500"/>
                </a:lnTo>
                <a:lnTo>
                  <a:pt x="2188107" y="1009332"/>
                </a:lnTo>
                <a:cubicBezTo>
                  <a:pt x="2188553" y="1016010"/>
                  <a:pt x="2194628" y="1021225"/>
                  <a:pt x="2201985" y="1021239"/>
                </a:cubicBezTo>
                <a:cubicBezTo>
                  <a:pt x="2209396" y="1021138"/>
                  <a:pt x="2215471" y="1015777"/>
                  <a:pt x="2215751" y="1009028"/>
                </a:cubicBezTo>
                <a:lnTo>
                  <a:pt x="2245066" y="292644"/>
                </a:lnTo>
                <a:lnTo>
                  <a:pt x="2285527" y="861880"/>
                </a:lnTo>
                <a:cubicBezTo>
                  <a:pt x="2285972" y="868558"/>
                  <a:pt x="2292103" y="873752"/>
                  <a:pt x="2299460" y="873737"/>
                </a:cubicBezTo>
                <a:cubicBezTo>
                  <a:pt x="2306815" y="873722"/>
                  <a:pt x="2312891" y="868538"/>
                  <a:pt x="2313337" y="861880"/>
                </a:cubicBezTo>
                <a:lnTo>
                  <a:pt x="2341203" y="463506"/>
                </a:lnTo>
                <a:lnTo>
                  <a:pt x="2367117" y="734443"/>
                </a:lnTo>
                <a:cubicBezTo>
                  <a:pt x="2367619" y="739459"/>
                  <a:pt x="2371297" y="743741"/>
                  <a:pt x="2376536" y="745347"/>
                </a:cubicBezTo>
                <a:cubicBezTo>
                  <a:pt x="2383837" y="747582"/>
                  <a:pt x="2391752" y="744015"/>
                  <a:pt x="2394204" y="737382"/>
                </a:cubicBezTo>
                <a:lnTo>
                  <a:pt x="2433216" y="632797"/>
                </a:lnTo>
                <a:lnTo>
                  <a:pt x="2469609" y="799656"/>
                </a:lnTo>
                <a:cubicBezTo>
                  <a:pt x="2470779" y="805124"/>
                  <a:pt x="2475795" y="809248"/>
                  <a:pt x="2481870" y="809811"/>
                </a:cubicBezTo>
                <a:cubicBezTo>
                  <a:pt x="2489505" y="810520"/>
                  <a:pt x="2496360" y="805453"/>
                  <a:pt x="2497140" y="798491"/>
                </a:cubicBezTo>
                <a:lnTo>
                  <a:pt x="2527235" y="532875"/>
                </a:lnTo>
                <a:lnTo>
                  <a:pt x="2578231" y="709107"/>
                </a:lnTo>
                <a:cubicBezTo>
                  <a:pt x="2579457" y="713358"/>
                  <a:pt x="2583023" y="716718"/>
                  <a:pt x="2587649" y="717985"/>
                </a:cubicBezTo>
                <a:cubicBezTo>
                  <a:pt x="2595061" y="720006"/>
                  <a:pt x="2602808" y="716212"/>
                  <a:pt x="2605037" y="709513"/>
                </a:cubicBezTo>
                <a:lnTo>
                  <a:pt x="2625770" y="647137"/>
                </a:lnTo>
                <a:lnTo>
                  <a:pt x="2659209" y="737382"/>
                </a:lnTo>
                <a:cubicBezTo>
                  <a:pt x="2661103" y="742489"/>
                  <a:pt x="2666397" y="745940"/>
                  <a:pt x="2672305" y="745996"/>
                </a:cubicBezTo>
                <a:cubicBezTo>
                  <a:pt x="2678269" y="746113"/>
                  <a:pt x="2683619" y="742712"/>
                  <a:pt x="2685570" y="737585"/>
                </a:cubicBezTo>
                <a:lnTo>
                  <a:pt x="2727814" y="630112"/>
                </a:lnTo>
                <a:lnTo>
                  <a:pt x="2764485" y="732670"/>
                </a:lnTo>
                <a:cubicBezTo>
                  <a:pt x="2766102" y="737240"/>
                  <a:pt x="2770449" y="740574"/>
                  <a:pt x="2775688" y="741273"/>
                </a:cubicBezTo>
                <a:cubicBezTo>
                  <a:pt x="2783323" y="742297"/>
                  <a:pt x="2790401" y="737513"/>
                  <a:pt x="2791517" y="730592"/>
                </a:cubicBezTo>
                <a:lnTo>
                  <a:pt x="2818991" y="558970"/>
                </a:lnTo>
                <a:lnTo>
                  <a:pt x="2863912" y="902315"/>
                </a:lnTo>
                <a:cubicBezTo>
                  <a:pt x="2864747" y="908674"/>
                  <a:pt x="2870711" y="913458"/>
                  <a:pt x="2877733" y="913463"/>
                </a:cubicBezTo>
                <a:lnTo>
                  <a:pt x="2878067" y="913463"/>
                </a:lnTo>
                <a:cubicBezTo>
                  <a:pt x="2885200" y="913321"/>
                  <a:pt x="2891108" y="908254"/>
                  <a:pt x="2891610" y="901758"/>
                </a:cubicBezTo>
                <a:lnTo>
                  <a:pt x="2924547" y="498722"/>
                </a:lnTo>
                <a:lnTo>
                  <a:pt x="2946450" y="734493"/>
                </a:lnTo>
                <a:cubicBezTo>
                  <a:pt x="2946561" y="741491"/>
                  <a:pt x="2952859" y="747080"/>
                  <a:pt x="2960550" y="746984"/>
                </a:cubicBezTo>
                <a:cubicBezTo>
                  <a:pt x="2968297" y="746887"/>
                  <a:pt x="2974427" y="741137"/>
                  <a:pt x="2974315" y="734139"/>
                </a:cubicBezTo>
                <a:lnTo>
                  <a:pt x="3002962" y="267512"/>
                </a:lnTo>
                <a:lnTo>
                  <a:pt x="3036401" y="701051"/>
                </a:lnTo>
                <a:cubicBezTo>
                  <a:pt x="3036902" y="707582"/>
                  <a:pt x="3042810" y="712690"/>
                  <a:pt x="3050000" y="712857"/>
                </a:cubicBezTo>
                <a:cubicBezTo>
                  <a:pt x="3057133" y="712913"/>
                  <a:pt x="3063209" y="708109"/>
                  <a:pt x="3064156" y="701659"/>
                </a:cubicBezTo>
                <a:lnTo>
                  <a:pt x="3101049" y="411974"/>
                </a:lnTo>
                <a:lnTo>
                  <a:pt x="3143295" y="887114"/>
                </a:lnTo>
                <a:cubicBezTo>
                  <a:pt x="3143853" y="893691"/>
                  <a:pt x="3149927" y="898763"/>
                  <a:pt x="3157172" y="898768"/>
                </a:cubicBezTo>
                <a:cubicBezTo>
                  <a:pt x="3164417" y="898768"/>
                  <a:pt x="3170437" y="893752"/>
                  <a:pt x="3171049" y="887215"/>
                </a:cubicBezTo>
                <a:lnTo>
                  <a:pt x="3200253" y="574881"/>
                </a:lnTo>
                <a:lnTo>
                  <a:pt x="3238541" y="1051845"/>
                </a:lnTo>
                <a:cubicBezTo>
                  <a:pt x="3239041" y="1058366"/>
                  <a:pt x="3244949" y="1063458"/>
                  <a:pt x="3252139" y="1063600"/>
                </a:cubicBezTo>
                <a:lnTo>
                  <a:pt x="3252418" y="1063600"/>
                </a:lnTo>
                <a:cubicBezTo>
                  <a:pt x="3259161" y="1063190"/>
                  <a:pt x="3264623" y="1058417"/>
                  <a:pt x="3265292" y="1052301"/>
                </a:cubicBezTo>
                <a:lnTo>
                  <a:pt x="3313892" y="665026"/>
                </a:lnTo>
                <a:lnTo>
                  <a:pt x="3346292" y="831917"/>
                </a:lnTo>
                <a:cubicBezTo>
                  <a:pt x="3347462" y="837977"/>
                  <a:pt x="3353259" y="842401"/>
                  <a:pt x="3360003" y="842406"/>
                </a:cubicBezTo>
                <a:lnTo>
                  <a:pt x="3360281" y="842406"/>
                </a:lnTo>
                <a:cubicBezTo>
                  <a:pt x="3367136" y="842294"/>
                  <a:pt x="3372877" y="837673"/>
                  <a:pt x="3373823" y="831511"/>
                </a:cubicBezTo>
                <a:lnTo>
                  <a:pt x="3433735" y="442867"/>
                </a:lnTo>
                <a:lnTo>
                  <a:pt x="3470129" y="703568"/>
                </a:lnTo>
                <a:cubicBezTo>
                  <a:pt x="3470852" y="709177"/>
                  <a:pt x="3475590" y="713671"/>
                  <a:pt x="3481721" y="714583"/>
                </a:cubicBezTo>
                <a:cubicBezTo>
                  <a:pt x="3489300" y="715713"/>
                  <a:pt x="3496489" y="711031"/>
                  <a:pt x="3497715" y="704125"/>
                </a:cubicBezTo>
                <a:lnTo>
                  <a:pt x="3511983" y="628119"/>
                </a:lnTo>
                <a:lnTo>
                  <a:pt x="3538846" y="705797"/>
                </a:lnTo>
                <a:cubicBezTo>
                  <a:pt x="3540629" y="711188"/>
                  <a:pt x="3546146" y="714832"/>
                  <a:pt x="3552333" y="714665"/>
                </a:cubicBezTo>
                <a:cubicBezTo>
                  <a:pt x="3558463" y="714568"/>
                  <a:pt x="3563870" y="710824"/>
                  <a:pt x="3565540" y="705443"/>
                </a:cubicBezTo>
                <a:lnTo>
                  <a:pt x="3587833" y="632780"/>
                </a:lnTo>
                <a:lnTo>
                  <a:pt x="3642785" y="939136"/>
                </a:lnTo>
                <a:cubicBezTo>
                  <a:pt x="3643900" y="945262"/>
                  <a:pt x="3649696" y="949762"/>
                  <a:pt x="3656551" y="949777"/>
                </a:cubicBezTo>
                <a:cubicBezTo>
                  <a:pt x="3663517" y="949615"/>
                  <a:pt x="3669314" y="944821"/>
                  <a:pt x="3670093" y="938528"/>
                </a:cubicBezTo>
                <a:lnTo>
                  <a:pt x="3704035" y="673571"/>
                </a:lnTo>
                <a:lnTo>
                  <a:pt x="3726327" y="816310"/>
                </a:lnTo>
                <a:cubicBezTo>
                  <a:pt x="3727162" y="821671"/>
                  <a:pt x="3731621" y="825973"/>
                  <a:pt x="3737474" y="827017"/>
                </a:cubicBezTo>
                <a:cubicBezTo>
                  <a:pt x="3744998" y="828360"/>
                  <a:pt x="3752297" y="823886"/>
                  <a:pt x="3753803" y="817019"/>
                </a:cubicBezTo>
                <a:lnTo>
                  <a:pt x="3802401" y="596146"/>
                </a:lnTo>
                <a:lnTo>
                  <a:pt x="3843308" y="694345"/>
                </a:lnTo>
                <a:cubicBezTo>
                  <a:pt x="3844925" y="698202"/>
                  <a:pt x="3848491" y="701110"/>
                  <a:pt x="3852894" y="702139"/>
                </a:cubicBezTo>
                <a:cubicBezTo>
                  <a:pt x="3860307" y="703882"/>
                  <a:pt x="3867941" y="699803"/>
                  <a:pt x="3869836" y="693028"/>
                </a:cubicBezTo>
                <a:lnTo>
                  <a:pt x="3890959" y="617985"/>
                </a:lnTo>
                <a:lnTo>
                  <a:pt x="3943123" y="753276"/>
                </a:lnTo>
                <a:cubicBezTo>
                  <a:pt x="3944740" y="757497"/>
                  <a:pt x="3948753" y="760618"/>
                  <a:pt x="3953546" y="761485"/>
                </a:cubicBezTo>
                <a:cubicBezTo>
                  <a:pt x="3961125" y="762838"/>
                  <a:pt x="3968426" y="758368"/>
                  <a:pt x="3969931" y="751502"/>
                </a:cubicBezTo>
                <a:lnTo>
                  <a:pt x="3995121" y="633135"/>
                </a:lnTo>
                <a:lnTo>
                  <a:pt x="4026388" y="747905"/>
                </a:lnTo>
                <a:cubicBezTo>
                  <a:pt x="4027725" y="753007"/>
                  <a:pt x="4032406" y="756833"/>
                  <a:pt x="4038091" y="757522"/>
                </a:cubicBezTo>
                <a:cubicBezTo>
                  <a:pt x="4045727" y="758449"/>
                  <a:pt x="4052749" y="753575"/>
                  <a:pt x="4053751" y="746638"/>
                </a:cubicBezTo>
                <a:lnTo>
                  <a:pt x="4084516" y="547806"/>
                </a:lnTo>
                <a:lnTo>
                  <a:pt x="4121188" y="978508"/>
                </a:lnTo>
                <a:cubicBezTo>
                  <a:pt x="4121354" y="985505"/>
                  <a:pt x="4127707" y="991049"/>
                  <a:pt x="4135454" y="990897"/>
                </a:cubicBezTo>
                <a:cubicBezTo>
                  <a:pt x="4143146" y="990744"/>
                  <a:pt x="4149220" y="984948"/>
                  <a:pt x="4149053" y="977950"/>
                </a:cubicBezTo>
                <a:lnTo>
                  <a:pt x="4173687" y="251736"/>
                </a:lnTo>
                <a:lnTo>
                  <a:pt x="4211863" y="693282"/>
                </a:lnTo>
                <a:cubicBezTo>
                  <a:pt x="4212420" y="699813"/>
                  <a:pt x="4218383" y="704875"/>
                  <a:pt x="4225573" y="704987"/>
                </a:cubicBezTo>
                <a:cubicBezTo>
                  <a:pt x="4232763" y="704966"/>
                  <a:pt x="4238725" y="700021"/>
                  <a:pt x="4239450" y="693535"/>
                </a:cubicBezTo>
                <a:lnTo>
                  <a:pt x="4269991" y="414339"/>
                </a:lnTo>
                <a:lnTo>
                  <a:pt x="4307052" y="870629"/>
                </a:lnTo>
                <a:cubicBezTo>
                  <a:pt x="4307611" y="877237"/>
                  <a:pt x="4313684" y="882329"/>
                  <a:pt x="4320985" y="882334"/>
                </a:cubicBezTo>
                <a:cubicBezTo>
                  <a:pt x="4328342" y="882289"/>
                  <a:pt x="4334361" y="877044"/>
                  <a:pt x="4334751" y="870376"/>
                </a:cubicBezTo>
                <a:lnTo>
                  <a:pt x="4367913" y="333114"/>
                </a:lnTo>
                <a:lnTo>
                  <a:pt x="4402298" y="703416"/>
                </a:lnTo>
                <a:cubicBezTo>
                  <a:pt x="4402799" y="708848"/>
                  <a:pt x="4407035" y="713388"/>
                  <a:pt x="4412887" y="714685"/>
                </a:cubicBezTo>
                <a:cubicBezTo>
                  <a:pt x="4420355" y="716347"/>
                  <a:pt x="4427879" y="712187"/>
                  <a:pt x="4429719" y="705392"/>
                </a:cubicBezTo>
                <a:lnTo>
                  <a:pt x="4454797" y="613577"/>
                </a:lnTo>
                <a:lnTo>
                  <a:pt x="4489462" y="684516"/>
                </a:lnTo>
                <a:cubicBezTo>
                  <a:pt x="4491079" y="687895"/>
                  <a:pt x="4494256" y="690459"/>
                  <a:pt x="4498157" y="691533"/>
                </a:cubicBezTo>
                <a:cubicBezTo>
                  <a:pt x="4505514" y="693566"/>
                  <a:pt x="4513316" y="689791"/>
                  <a:pt x="4515546" y="683097"/>
                </a:cubicBezTo>
                <a:lnTo>
                  <a:pt x="4532265" y="632426"/>
                </a:lnTo>
                <a:lnTo>
                  <a:pt x="4587997" y="979166"/>
                </a:lnTo>
                <a:cubicBezTo>
                  <a:pt x="4588164" y="986164"/>
                  <a:pt x="4594518" y="991722"/>
                  <a:pt x="4602208" y="991581"/>
                </a:cubicBezTo>
                <a:cubicBezTo>
                  <a:pt x="4609900" y="991439"/>
                  <a:pt x="4616029" y="985657"/>
                  <a:pt x="4615863" y="978659"/>
                </a:cubicBezTo>
                <a:lnTo>
                  <a:pt x="4663680" y="558649"/>
                </a:lnTo>
                <a:lnTo>
                  <a:pt x="4683465" y="703669"/>
                </a:lnTo>
                <a:cubicBezTo>
                  <a:pt x="4684135" y="708219"/>
                  <a:pt x="4687422" y="712101"/>
                  <a:pt x="4692104" y="713808"/>
                </a:cubicBezTo>
                <a:cubicBezTo>
                  <a:pt x="4699238" y="716408"/>
                  <a:pt x="4707375" y="713256"/>
                  <a:pt x="4710217" y="706760"/>
                </a:cubicBezTo>
                <a:lnTo>
                  <a:pt x="4751291" y="612715"/>
                </a:lnTo>
                <a:lnTo>
                  <a:pt x="4776928" y="689431"/>
                </a:lnTo>
                <a:cubicBezTo>
                  <a:pt x="4778544" y="694189"/>
                  <a:pt x="4783059" y="697654"/>
                  <a:pt x="4788520" y="698278"/>
                </a:cubicBezTo>
                <a:cubicBezTo>
                  <a:pt x="4796155" y="699159"/>
                  <a:pt x="4803122" y="694244"/>
                  <a:pt x="4804068" y="687303"/>
                </a:cubicBezTo>
                <a:lnTo>
                  <a:pt x="4845646" y="382467"/>
                </a:lnTo>
                <a:lnTo>
                  <a:pt x="4887889" y="847372"/>
                </a:lnTo>
                <a:cubicBezTo>
                  <a:pt x="4887778" y="854369"/>
                  <a:pt x="4893853" y="860140"/>
                  <a:pt x="4901545" y="860267"/>
                </a:cubicBezTo>
                <a:cubicBezTo>
                  <a:pt x="4909291" y="860394"/>
                  <a:pt x="4915644" y="854825"/>
                  <a:pt x="4915755" y="847827"/>
                </a:cubicBezTo>
                <a:lnTo>
                  <a:pt x="4946240" y="616667"/>
                </a:lnTo>
                <a:lnTo>
                  <a:pt x="4978788" y="787225"/>
                </a:lnTo>
                <a:cubicBezTo>
                  <a:pt x="4979958" y="793255"/>
                  <a:pt x="4985699" y="797663"/>
                  <a:pt x="4992442" y="797714"/>
                </a:cubicBezTo>
                <a:cubicBezTo>
                  <a:pt x="4999130" y="797826"/>
                  <a:pt x="5004926" y="793549"/>
                  <a:pt x="5006208" y="787580"/>
                </a:cubicBezTo>
                <a:lnTo>
                  <a:pt x="5042044" y="616465"/>
                </a:lnTo>
                <a:lnTo>
                  <a:pt x="5076821" y="721252"/>
                </a:lnTo>
                <a:cubicBezTo>
                  <a:pt x="5078603" y="726598"/>
                  <a:pt x="5084010" y="730261"/>
                  <a:pt x="5090140" y="730271"/>
                </a:cubicBezTo>
                <a:cubicBezTo>
                  <a:pt x="5096271" y="730256"/>
                  <a:pt x="5101733" y="726567"/>
                  <a:pt x="5103461" y="721201"/>
                </a:cubicBezTo>
                <a:lnTo>
                  <a:pt x="5133500" y="628727"/>
                </a:lnTo>
                <a:lnTo>
                  <a:pt x="5164710" y="781196"/>
                </a:lnTo>
                <a:cubicBezTo>
                  <a:pt x="5166048" y="787094"/>
                  <a:pt x="5171732" y="791330"/>
                  <a:pt x="5178364" y="791330"/>
                </a:cubicBezTo>
                <a:lnTo>
                  <a:pt x="5178643" y="791330"/>
                </a:lnTo>
                <a:cubicBezTo>
                  <a:pt x="5185442" y="791208"/>
                  <a:pt x="5191127" y="786678"/>
                  <a:pt x="5192185" y="780587"/>
                </a:cubicBezTo>
                <a:lnTo>
                  <a:pt x="5233984" y="531540"/>
                </a:lnTo>
                <a:lnTo>
                  <a:pt x="5262240" y="703821"/>
                </a:lnTo>
                <a:cubicBezTo>
                  <a:pt x="5263188" y="710251"/>
                  <a:pt x="5269429" y="714938"/>
                  <a:pt x="5276563" y="714614"/>
                </a:cubicBezTo>
                <a:cubicBezTo>
                  <a:pt x="5283696" y="714320"/>
                  <a:pt x="5289381" y="709217"/>
                  <a:pt x="5289883" y="702757"/>
                </a:cubicBezTo>
                <a:lnTo>
                  <a:pt x="5316467" y="322118"/>
                </a:lnTo>
                <a:lnTo>
                  <a:pt x="5359715" y="977950"/>
                </a:lnTo>
                <a:cubicBezTo>
                  <a:pt x="5360160" y="984628"/>
                  <a:pt x="5366236" y="989843"/>
                  <a:pt x="5373593" y="989858"/>
                </a:cubicBezTo>
                <a:cubicBezTo>
                  <a:pt x="5381004" y="989757"/>
                  <a:pt x="5387079" y="984395"/>
                  <a:pt x="5387358" y="977646"/>
                </a:cubicBezTo>
                <a:lnTo>
                  <a:pt x="5416673" y="261262"/>
                </a:lnTo>
                <a:lnTo>
                  <a:pt x="5457134" y="830498"/>
                </a:lnTo>
                <a:cubicBezTo>
                  <a:pt x="5457580" y="837176"/>
                  <a:pt x="5463710" y="842370"/>
                  <a:pt x="5471068" y="842355"/>
                </a:cubicBezTo>
                <a:cubicBezTo>
                  <a:pt x="5478423" y="842340"/>
                  <a:pt x="5484498" y="837156"/>
                  <a:pt x="5484945" y="830498"/>
                </a:cubicBezTo>
                <a:lnTo>
                  <a:pt x="5512811" y="432125"/>
                </a:lnTo>
                <a:lnTo>
                  <a:pt x="5538725" y="703061"/>
                </a:lnTo>
                <a:cubicBezTo>
                  <a:pt x="5539227" y="708077"/>
                  <a:pt x="5542905" y="712359"/>
                  <a:pt x="5548144" y="713965"/>
                </a:cubicBezTo>
                <a:cubicBezTo>
                  <a:pt x="5555445" y="716200"/>
                  <a:pt x="5563359" y="712633"/>
                  <a:pt x="5565812" y="706000"/>
                </a:cubicBezTo>
                <a:lnTo>
                  <a:pt x="5604824" y="601416"/>
                </a:lnTo>
                <a:lnTo>
                  <a:pt x="5641217" y="768274"/>
                </a:lnTo>
                <a:cubicBezTo>
                  <a:pt x="5642387" y="773742"/>
                  <a:pt x="5647402" y="777866"/>
                  <a:pt x="5653478" y="778429"/>
                </a:cubicBezTo>
                <a:cubicBezTo>
                  <a:pt x="5661112" y="779138"/>
                  <a:pt x="5667967" y="774071"/>
                  <a:pt x="5668748" y="767109"/>
                </a:cubicBezTo>
                <a:lnTo>
                  <a:pt x="5698842" y="501493"/>
                </a:lnTo>
                <a:lnTo>
                  <a:pt x="5749838" y="677725"/>
                </a:lnTo>
                <a:cubicBezTo>
                  <a:pt x="5751064" y="681976"/>
                  <a:pt x="5754630" y="685336"/>
                  <a:pt x="5759256" y="686603"/>
                </a:cubicBezTo>
                <a:cubicBezTo>
                  <a:pt x="5766669" y="688625"/>
                  <a:pt x="5774415" y="684830"/>
                  <a:pt x="5776644" y="678131"/>
                </a:cubicBezTo>
                <a:lnTo>
                  <a:pt x="5797377" y="615755"/>
                </a:lnTo>
                <a:lnTo>
                  <a:pt x="5830816" y="706000"/>
                </a:lnTo>
                <a:cubicBezTo>
                  <a:pt x="5832711" y="711108"/>
                  <a:pt x="5838005" y="714558"/>
                  <a:pt x="5843913" y="714614"/>
                </a:cubicBezTo>
                <a:cubicBezTo>
                  <a:pt x="5849876" y="714731"/>
                  <a:pt x="5855227" y="711330"/>
                  <a:pt x="5857177" y="706203"/>
                </a:cubicBezTo>
                <a:lnTo>
                  <a:pt x="5899421" y="598730"/>
                </a:lnTo>
                <a:lnTo>
                  <a:pt x="5936093" y="701288"/>
                </a:lnTo>
                <a:cubicBezTo>
                  <a:pt x="5937710" y="705858"/>
                  <a:pt x="5942057" y="709192"/>
                  <a:pt x="5947296" y="709891"/>
                </a:cubicBezTo>
                <a:cubicBezTo>
                  <a:pt x="5954930" y="710915"/>
                  <a:pt x="5962008" y="706131"/>
                  <a:pt x="5963124" y="699210"/>
                </a:cubicBezTo>
                <a:lnTo>
                  <a:pt x="5990599" y="527588"/>
                </a:lnTo>
                <a:lnTo>
                  <a:pt x="6035519" y="870933"/>
                </a:lnTo>
                <a:cubicBezTo>
                  <a:pt x="6036355" y="877292"/>
                  <a:pt x="6042318" y="882076"/>
                  <a:pt x="6049341" y="882081"/>
                </a:cubicBezTo>
                <a:lnTo>
                  <a:pt x="6049674" y="882081"/>
                </a:lnTo>
                <a:cubicBezTo>
                  <a:pt x="6056808" y="881939"/>
                  <a:pt x="6062716" y="876872"/>
                  <a:pt x="6063218" y="870376"/>
                </a:cubicBezTo>
                <a:lnTo>
                  <a:pt x="6096155" y="467340"/>
                </a:lnTo>
                <a:lnTo>
                  <a:pt x="6118057" y="703111"/>
                </a:lnTo>
                <a:cubicBezTo>
                  <a:pt x="6118168" y="710109"/>
                  <a:pt x="6124467" y="715699"/>
                  <a:pt x="6132157" y="715602"/>
                </a:cubicBezTo>
                <a:cubicBezTo>
                  <a:pt x="6139905" y="715505"/>
                  <a:pt x="6146034" y="709755"/>
                  <a:pt x="6145923" y="702757"/>
                </a:cubicBezTo>
                <a:lnTo>
                  <a:pt x="6174570" y="236130"/>
                </a:lnTo>
                <a:lnTo>
                  <a:pt x="6208009" y="669669"/>
                </a:lnTo>
                <a:cubicBezTo>
                  <a:pt x="6208510" y="676200"/>
                  <a:pt x="6214417" y="681308"/>
                  <a:pt x="6221607" y="681475"/>
                </a:cubicBezTo>
                <a:cubicBezTo>
                  <a:pt x="6228741" y="681531"/>
                  <a:pt x="6234816" y="676727"/>
                  <a:pt x="6235763" y="670277"/>
                </a:cubicBezTo>
                <a:lnTo>
                  <a:pt x="6272657" y="380592"/>
                </a:lnTo>
                <a:lnTo>
                  <a:pt x="6314902" y="855732"/>
                </a:lnTo>
                <a:cubicBezTo>
                  <a:pt x="6315460" y="862309"/>
                  <a:pt x="6321534" y="867381"/>
                  <a:pt x="6328780" y="867386"/>
                </a:cubicBezTo>
                <a:cubicBezTo>
                  <a:pt x="6336025" y="867386"/>
                  <a:pt x="6342044" y="862370"/>
                  <a:pt x="6342657" y="855833"/>
                </a:cubicBezTo>
                <a:lnTo>
                  <a:pt x="6371860" y="543499"/>
                </a:lnTo>
                <a:lnTo>
                  <a:pt x="6410148" y="1020463"/>
                </a:lnTo>
                <a:cubicBezTo>
                  <a:pt x="6410649" y="1026984"/>
                  <a:pt x="6416557" y="1032076"/>
                  <a:pt x="6423747" y="1032218"/>
                </a:cubicBezTo>
                <a:lnTo>
                  <a:pt x="6424026" y="1032218"/>
                </a:lnTo>
                <a:cubicBezTo>
                  <a:pt x="6430769" y="1031808"/>
                  <a:pt x="6436231" y="1027035"/>
                  <a:pt x="6436900" y="1020919"/>
                </a:cubicBezTo>
                <a:lnTo>
                  <a:pt x="6476778" y="703139"/>
                </a:lnTo>
                <a:lnTo>
                  <a:pt x="6517102" y="1024464"/>
                </a:lnTo>
                <a:cubicBezTo>
                  <a:pt x="6517771" y="1030580"/>
                  <a:pt x="6523233" y="1035353"/>
                  <a:pt x="6529975" y="1035763"/>
                </a:cubicBezTo>
                <a:lnTo>
                  <a:pt x="6530255" y="1035763"/>
                </a:lnTo>
                <a:cubicBezTo>
                  <a:pt x="6537445" y="1035621"/>
                  <a:pt x="6543353" y="1030529"/>
                  <a:pt x="6543853" y="1024008"/>
                </a:cubicBezTo>
                <a:lnTo>
                  <a:pt x="6582141" y="547044"/>
                </a:lnTo>
                <a:lnTo>
                  <a:pt x="6611345" y="859378"/>
                </a:lnTo>
                <a:cubicBezTo>
                  <a:pt x="6611957" y="865915"/>
                  <a:pt x="6617977" y="870931"/>
                  <a:pt x="6625222" y="870931"/>
                </a:cubicBezTo>
                <a:cubicBezTo>
                  <a:pt x="6632467" y="870926"/>
                  <a:pt x="6638541" y="865854"/>
                  <a:pt x="6639099" y="859277"/>
                </a:cubicBezTo>
                <a:lnTo>
                  <a:pt x="6681344" y="384137"/>
                </a:lnTo>
                <a:lnTo>
                  <a:pt x="6718238" y="673822"/>
                </a:lnTo>
                <a:cubicBezTo>
                  <a:pt x="6719185" y="680272"/>
                  <a:pt x="6725261" y="685076"/>
                  <a:pt x="6732394" y="685020"/>
                </a:cubicBezTo>
                <a:cubicBezTo>
                  <a:pt x="6739584" y="684853"/>
                  <a:pt x="6745492" y="679745"/>
                  <a:pt x="6745992" y="673214"/>
                </a:cubicBezTo>
                <a:lnTo>
                  <a:pt x="6779432" y="239675"/>
                </a:lnTo>
                <a:lnTo>
                  <a:pt x="6808078" y="706302"/>
                </a:lnTo>
                <a:cubicBezTo>
                  <a:pt x="6807967" y="713300"/>
                  <a:pt x="6814097" y="719050"/>
                  <a:pt x="6821844" y="719147"/>
                </a:cubicBezTo>
                <a:cubicBezTo>
                  <a:pt x="6829534" y="719244"/>
                  <a:pt x="6835833" y="713654"/>
                  <a:pt x="6835944" y="706656"/>
                </a:cubicBezTo>
                <a:lnTo>
                  <a:pt x="6857847" y="470885"/>
                </a:lnTo>
                <a:lnTo>
                  <a:pt x="6890784" y="873921"/>
                </a:lnTo>
                <a:cubicBezTo>
                  <a:pt x="6891286" y="880417"/>
                  <a:pt x="6897194" y="885484"/>
                  <a:pt x="6904327" y="885626"/>
                </a:cubicBezTo>
                <a:lnTo>
                  <a:pt x="6904661" y="885626"/>
                </a:lnTo>
                <a:cubicBezTo>
                  <a:pt x="6911683" y="885621"/>
                  <a:pt x="6917647" y="880837"/>
                  <a:pt x="6918482" y="874478"/>
                </a:cubicBezTo>
                <a:lnTo>
                  <a:pt x="6963402" y="531133"/>
                </a:lnTo>
                <a:lnTo>
                  <a:pt x="6990877" y="702755"/>
                </a:lnTo>
                <a:cubicBezTo>
                  <a:pt x="6991993" y="709676"/>
                  <a:pt x="6999071" y="714460"/>
                  <a:pt x="7006705" y="713436"/>
                </a:cubicBezTo>
                <a:cubicBezTo>
                  <a:pt x="7011944" y="712737"/>
                  <a:pt x="7016292" y="709403"/>
                  <a:pt x="7017908" y="704833"/>
                </a:cubicBezTo>
                <a:lnTo>
                  <a:pt x="7054580" y="602275"/>
                </a:lnTo>
                <a:lnTo>
                  <a:pt x="7096824" y="709748"/>
                </a:lnTo>
                <a:cubicBezTo>
                  <a:pt x="7098775" y="714875"/>
                  <a:pt x="7104125" y="718276"/>
                  <a:pt x="7110088" y="718159"/>
                </a:cubicBezTo>
                <a:cubicBezTo>
                  <a:pt x="7115997" y="718103"/>
                  <a:pt x="7121291" y="714653"/>
                  <a:pt x="7123185" y="709545"/>
                </a:cubicBezTo>
                <a:lnTo>
                  <a:pt x="7156624" y="619300"/>
                </a:lnTo>
                <a:lnTo>
                  <a:pt x="7177357" y="681676"/>
                </a:lnTo>
                <a:cubicBezTo>
                  <a:pt x="7179586" y="688375"/>
                  <a:pt x="7187332" y="692170"/>
                  <a:pt x="7194745" y="690148"/>
                </a:cubicBezTo>
                <a:cubicBezTo>
                  <a:pt x="7199371" y="688881"/>
                  <a:pt x="7202937" y="685521"/>
                  <a:pt x="7204163" y="681270"/>
                </a:cubicBezTo>
                <a:lnTo>
                  <a:pt x="7255159" y="505038"/>
                </a:lnTo>
                <a:lnTo>
                  <a:pt x="7285254" y="770654"/>
                </a:lnTo>
                <a:cubicBezTo>
                  <a:pt x="7286034" y="777616"/>
                  <a:pt x="7292889" y="782683"/>
                  <a:pt x="7300524" y="781974"/>
                </a:cubicBezTo>
                <a:cubicBezTo>
                  <a:pt x="7306599" y="781411"/>
                  <a:pt x="7311615" y="777287"/>
                  <a:pt x="7312785" y="771819"/>
                </a:cubicBezTo>
                <a:lnTo>
                  <a:pt x="7349178" y="604961"/>
                </a:lnTo>
                <a:lnTo>
                  <a:pt x="7388190" y="709545"/>
                </a:lnTo>
                <a:cubicBezTo>
                  <a:pt x="7390642" y="716178"/>
                  <a:pt x="7398557" y="719745"/>
                  <a:pt x="7405858" y="717510"/>
                </a:cubicBezTo>
                <a:cubicBezTo>
                  <a:pt x="7411096" y="715904"/>
                  <a:pt x="7414774" y="711622"/>
                  <a:pt x="7415276" y="706606"/>
                </a:cubicBezTo>
                <a:lnTo>
                  <a:pt x="7441191" y="435670"/>
                </a:lnTo>
                <a:lnTo>
                  <a:pt x="7469056" y="834043"/>
                </a:lnTo>
                <a:cubicBezTo>
                  <a:pt x="7469503" y="840701"/>
                  <a:pt x="7475578" y="845885"/>
                  <a:pt x="7482934" y="845900"/>
                </a:cubicBezTo>
                <a:cubicBezTo>
                  <a:pt x="7490291" y="845915"/>
                  <a:pt x="7496422" y="840721"/>
                  <a:pt x="7496867" y="834043"/>
                </a:cubicBezTo>
                <a:lnTo>
                  <a:pt x="7537328" y="264807"/>
                </a:lnTo>
                <a:lnTo>
                  <a:pt x="7566643" y="981191"/>
                </a:lnTo>
                <a:cubicBezTo>
                  <a:pt x="7566922" y="987940"/>
                  <a:pt x="7572998" y="993302"/>
                  <a:pt x="7580409" y="993403"/>
                </a:cubicBezTo>
                <a:cubicBezTo>
                  <a:pt x="7587765" y="993388"/>
                  <a:pt x="7593841" y="988173"/>
                  <a:pt x="7594286" y="981495"/>
                </a:cubicBezTo>
                <a:lnTo>
                  <a:pt x="7637534" y="325663"/>
                </a:lnTo>
                <a:lnTo>
                  <a:pt x="7664118" y="706302"/>
                </a:lnTo>
                <a:cubicBezTo>
                  <a:pt x="7664620" y="712762"/>
                  <a:pt x="7670305" y="717865"/>
                  <a:pt x="7677439" y="718159"/>
                </a:cubicBezTo>
                <a:cubicBezTo>
                  <a:pt x="7684572" y="718483"/>
                  <a:pt x="7690814" y="713796"/>
                  <a:pt x="7691761" y="707366"/>
                </a:cubicBezTo>
                <a:lnTo>
                  <a:pt x="7720017" y="535085"/>
                </a:lnTo>
                <a:lnTo>
                  <a:pt x="7761816" y="784132"/>
                </a:lnTo>
                <a:cubicBezTo>
                  <a:pt x="7762874" y="790223"/>
                  <a:pt x="7768559" y="794753"/>
                  <a:pt x="7775358" y="794875"/>
                </a:cubicBezTo>
                <a:lnTo>
                  <a:pt x="7775637" y="794875"/>
                </a:lnTo>
                <a:cubicBezTo>
                  <a:pt x="7782270" y="794875"/>
                  <a:pt x="7787954" y="790639"/>
                  <a:pt x="7789291" y="784741"/>
                </a:cubicBezTo>
                <a:lnTo>
                  <a:pt x="7820502" y="632272"/>
                </a:lnTo>
                <a:lnTo>
                  <a:pt x="7850541" y="724746"/>
                </a:lnTo>
                <a:cubicBezTo>
                  <a:pt x="7852269" y="730112"/>
                  <a:pt x="7857730" y="733801"/>
                  <a:pt x="7863861" y="733816"/>
                </a:cubicBezTo>
                <a:cubicBezTo>
                  <a:pt x="7869991" y="733806"/>
                  <a:pt x="7875398" y="730143"/>
                  <a:pt x="7877181" y="724797"/>
                </a:cubicBezTo>
                <a:lnTo>
                  <a:pt x="7911958" y="620010"/>
                </a:lnTo>
                <a:lnTo>
                  <a:pt x="7947794" y="791125"/>
                </a:lnTo>
                <a:cubicBezTo>
                  <a:pt x="7949075" y="797094"/>
                  <a:pt x="7954872" y="801371"/>
                  <a:pt x="7961559" y="801259"/>
                </a:cubicBezTo>
                <a:cubicBezTo>
                  <a:pt x="7968303" y="801208"/>
                  <a:pt x="7974043" y="796800"/>
                  <a:pt x="7975213" y="790770"/>
                </a:cubicBezTo>
                <a:lnTo>
                  <a:pt x="8007761" y="620212"/>
                </a:lnTo>
                <a:lnTo>
                  <a:pt x="8038246" y="851372"/>
                </a:lnTo>
                <a:cubicBezTo>
                  <a:pt x="8038358" y="858370"/>
                  <a:pt x="8044711" y="863939"/>
                  <a:pt x="8052457" y="863812"/>
                </a:cubicBezTo>
                <a:cubicBezTo>
                  <a:pt x="8060149" y="863685"/>
                  <a:pt x="8066223" y="857914"/>
                  <a:pt x="8066112" y="850917"/>
                </a:cubicBezTo>
                <a:lnTo>
                  <a:pt x="8108355" y="386012"/>
                </a:lnTo>
                <a:lnTo>
                  <a:pt x="8149933" y="690848"/>
                </a:lnTo>
                <a:cubicBezTo>
                  <a:pt x="8150880" y="697789"/>
                  <a:pt x="8157847" y="702704"/>
                  <a:pt x="8165481" y="701823"/>
                </a:cubicBezTo>
                <a:cubicBezTo>
                  <a:pt x="8170943" y="701199"/>
                  <a:pt x="8175457" y="697734"/>
                  <a:pt x="8177074" y="692976"/>
                </a:cubicBezTo>
                <a:lnTo>
                  <a:pt x="8202710" y="616260"/>
                </a:lnTo>
                <a:lnTo>
                  <a:pt x="8243784" y="710305"/>
                </a:lnTo>
                <a:cubicBezTo>
                  <a:pt x="8246626" y="716801"/>
                  <a:pt x="8254763" y="719953"/>
                  <a:pt x="8261898" y="717353"/>
                </a:cubicBezTo>
                <a:cubicBezTo>
                  <a:pt x="8266579" y="715646"/>
                  <a:pt x="8269866" y="711764"/>
                  <a:pt x="8270536" y="707214"/>
                </a:cubicBezTo>
                <a:lnTo>
                  <a:pt x="8290321" y="562194"/>
                </a:lnTo>
                <a:lnTo>
                  <a:pt x="8338138" y="982204"/>
                </a:lnTo>
                <a:cubicBezTo>
                  <a:pt x="8337972" y="989202"/>
                  <a:pt x="8344102" y="994984"/>
                  <a:pt x="8351793" y="995126"/>
                </a:cubicBezTo>
                <a:cubicBezTo>
                  <a:pt x="8359484" y="995267"/>
                  <a:pt x="8365838" y="989709"/>
                  <a:pt x="8366004" y="982711"/>
                </a:cubicBezTo>
                <a:lnTo>
                  <a:pt x="8421735" y="635971"/>
                </a:lnTo>
                <a:lnTo>
                  <a:pt x="8438455" y="686642"/>
                </a:lnTo>
                <a:cubicBezTo>
                  <a:pt x="8440685" y="693336"/>
                  <a:pt x="8448487" y="697111"/>
                  <a:pt x="8455844" y="695078"/>
                </a:cubicBezTo>
                <a:cubicBezTo>
                  <a:pt x="8459745" y="694004"/>
                  <a:pt x="8462922" y="691440"/>
                  <a:pt x="8464539" y="688061"/>
                </a:cubicBezTo>
                <a:lnTo>
                  <a:pt x="8499203" y="617122"/>
                </a:lnTo>
                <a:lnTo>
                  <a:pt x="8524282" y="708937"/>
                </a:lnTo>
                <a:cubicBezTo>
                  <a:pt x="8526123" y="715732"/>
                  <a:pt x="8533646" y="719892"/>
                  <a:pt x="8541114" y="718230"/>
                </a:cubicBezTo>
                <a:cubicBezTo>
                  <a:pt x="8546967" y="716933"/>
                  <a:pt x="8551202" y="712393"/>
                  <a:pt x="8551703" y="706961"/>
                </a:cubicBezTo>
                <a:lnTo>
                  <a:pt x="8586089" y="336659"/>
                </a:lnTo>
                <a:lnTo>
                  <a:pt x="8619251" y="873921"/>
                </a:lnTo>
                <a:cubicBezTo>
                  <a:pt x="8619640" y="880589"/>
                  <a:pt x="8625659" y="885834"/>
                  <a:pt x="8633015" y="885879"/>
                </a:cubicBezTo>
                <a:cubicBezTo>
                  <a:pt x="8640317" y="885874"/>
                  <a:pt x="8646391" y="880782"/>
                  <a:pt x="8646949" y="874174"/>
                </a:cubicBezTo>
                <a:lnTo>
                  <a:pt x="8684010" y="417884"/>
                </a:lnTo>
                <a:lnTo>
                  <a:pt x="8714551" y="697080"/>
                </a:lnTo>
                <a:cubicBezTo>
                  <a:pt x="8715275" y="703566"/>
                  <a:pt x="8721238" y="708511"/>
                  <a:pt x="8728428" y="708532"/>
                </a:cubicBezTo>
                <a:cubicBezTo>
                  <a:pt x="8735618" y="708420"/>
                  <a:pt x="8741581" y="703358"/>
                  <a:pt x="8742137" y="696827"/>
                </a:cubicBezTo>
                <a:lnTo>
                  <a:pt x="8780314" y="255281"/>
                </a:lnTo>
                <a:lnTo>
                  <a:pt x="8804947" y="981495"/>
                </a:lnTo>
                <a:cubicBezTo>
                  <a:pt x="8804781" y="988493"/>
                  <a:pt x="8810855" y="994289"/>
                  <a:pt x="8818547" y="994442"/>
                </a:cubicBezTo>
                <a:cubicBezTo>
                  <a:pt x="8826293" y="994594"/>
                  <a:pt x="8832647" y="989050"/>
                  <a:pt x="8832813" y="982053"/>
                </a:cubicBezTo>
                <a:lnTo>
                  <a:pt x="8869485" y="551351"/>
                </a:lnTo>
                <a:lnTo>
                  <a:pt x="8900250" y="750183"/>
                </a:lnTo>
                <a:cubicBezTo>
                  <a:pt x="8901252" y="757120"/>
                  <a:pt x="8908275" y="761994"/>
                  <a:pt x="8915910" y="761067"/>
                </a:cubicBezTo>
                <a:cubicBezTo>
                  <a:pt x="8921595" y="760378"/>
                  <a:pt x="8926276" y="756552"/>
                  <a:pt x="8927613" y="751450"/>
                </a:cubicBezTo>
                <a:lnTo>
                  <a:pt x="8958879" y="636680"/>
                </a:lnTo>
                <a:lnTo>
                  <a:pt x="8984070" y="755047"/>
                </a:lnTo>
                <a:cubicBezTo>
                  <a:pt x="8985575" y="761913"/>
                  <a:pt x="8992876" y="766383"/>
                  <a:pt x="9000455" y="765030"/>
                </a:cubicBezTo>
                <a:cubicBezTo>
                  <a:pt x="9005248" y="764163"/>
                  <a:pt x="9009261" y="761042"/>
                  <a:pt x="9010878" y="756821"/>
                </a:cubicBezTo>
                <a:lnTo>
                  <a:pt x="9063041" y="621530"/>
                </a:lnTo>
                <a:lnTo>
                  <a:pt x="9084165" y="696573"/>
                </a:lnTo>
                <a:cubicBezTo>
                  <a:pt x="9086060" y="703348"/>
                  <a:pt x="9093694" y="707427"/>
                  <a:pt x="9101107" y="705684"/>
                </a:cubicBezTo>
                <a:cubicBezTo>
                  <a:pt x="9105510" y="704655"/>
                  <a:pt x="9109076" y="701747"/>
                  <a:pt x="9110693" y="697890"/>
                </a:cubicBezTo>
                <a:lnTo>
                  <a:pt x="9151600" y="599691"/>
                </a:lnTo>
                <a:lnTo>
                  <a:pt x="9200198" y="820564"/>
                </a:lnTo>
                <a:cubicBezTo>
                  <a:pt x="9201703" y="827431"/>
                  <a:pt x="9209003" y="831905"/>
                  <a:pt x="9216527" y="830562"/>
                </a:cubicBezTo>
                <a:cubicBezTo>
                  <a:pt x="9222380" y="829518"/>
                  <a:pt x="9226839" y="825216"/>
                  <a:pt x="9227673" y="819855"/>
                </a:cubicBezTo>
                <a:lnTo>
                  <a:pt x="9249966" y="677116"/>
                </a:lnTo>
                <a:lnTo>
                  <a:pt x="9283907" y="942073"/>
                </a:lnTo>
                <a:cubicBezTo>
                  <a:pt x="9284687" y="948366"/>
                  <a:pt x="9290483" y="953160"/>
                  <a:pt x="9297450" y="953322"/>
                </a:cubicBezTo>
                <a:cubicBezTo>
                  <a:pt x="9304305" y="953307"/>
                  <a:pt x="9310101" y="948807"/>
                  <a:pt x="9311216" y="942681"/>
                </a:cubicBezTo>
                <a:lnTo>
                  <a:pt x="9366168" y="636325"/>
                </a:lnTo>
                <a:lnTo>
                  <a:pt x="9388461" y="708988"/>
                </a:lnTo>
                <a:cubicBezTo>
                  <a:pt x="9390131" y="714369"/>
                  <a:pt x="9395538" y="718113"/>
                  <a:pt x="9401668" y="718210"/>
                </a:cubicBezTo>
                <a:cubicBezTo>
                  <a:pt x="9407855" y="718377"/>
                  <a:pt x="9413373" y="714733"/>
                  <a:pt x="9415155" y="709342"/>
                </a:cubicBezTo>
                <a:lnTo>
                  <a:pt x="9442018" y="631664"/>
                </a:lnTo>
                <a:lnTo>
                  <a:pt x="9456286" y="707670"/>
                </a:lnTo>
                <a:cubicBezTo>
                  <a:pt x="9457511" y="714576"/>
                  <a:pt x="9464701" y="719258"/>
                  <a:pt x="9472280" y="718128"/>
                </a:cubicBezTo>
                <a:cubicBezTo>
                  <a:pt x="9478411" y="717216"/>
                  <a:pt x="9483149" y="712722"/>
                  <a:pt x="9483872" y="707113"/>
                </a:cubicBezTo>
                <a:lnTo>
                  <a:pt x="9520266" y="446412"/>
                </a:lnTo>
                <a:lnTo>
                  <a:pt x="9580178" y="835056"/>
                </a:lnTo>
                <a:cubicBezTo>
                  <a:pt x="9581124" y="841218"/>
                  <a:pt x="9586865" y="845839"/>
                  <a:pt x="9593720" y="845951"/>
                </a:cubicBezTo>
                <a:lnTo>
                  <a:pt x="9593998" y="845951"/>
                </a:lnTo>
                <a:cubicBezTo>
                  <a:pt x="9600742" y="845946"/>
                  <a:pt x="9606539" y="841522"/>
                  <a:pt x="9607709" y="835462"/>
                </a:cubicBezTo>
                <a:lnTo>
                  <a:pt x="9640109" y="668571"/>
                </a:lnTo>
                <a:lnTo>
                  <a:pt x="9688709" y="1055846"/>
                </a:lnTo>
                <a:cubicBezTo>
                  <a:pt x="9689378" y="1061962"/>
                  <a:pt x="9694840" y="1066735"/>
                  <a:pt x="9701583" y="1067145"/>
                </a:cubicBezTo>
                <a:lnTo>
                  <a:pt x="9701862" y="1067145"/>
                </a:lnTo>
                <a:cubicBezTo>
                  <a:pt x="9709052" y="1067003"/>
                  <a:pt x="9714960" y="1061911"/>
                  <a:pt x="9715460" y="1055390"/>
                </a:cubicBezTo>
                <a:lnTo>
                  <a:pt x="9753748" y="578426"/>
                </a:lnTo>
                <a:lnTo>
                  <a:pt x="9782952" y="890760"/>
                </a:lnTo>
                <a:cubicBezTo>
                  <a:pt x="9783564" y="897297"/>
                  <a:pt x="9789584" y="902313"/>
                  <a:pt x="9796829" y="902313"/>
                </a:cubicBezTo>
                <a:cubicBezTo>
                  <a:pt x="9804074" y="902308"/>
                  <a:pt x="9810148" y="897236"/>
                  <a:pt x="9810707" y="890659"/>
                </a:cubicBezTo>
                <a:lnTo>
                  <a:pt x="9852951" y="415519"/>
                </a:lnTo>
                <a:lnTo>
                  <a:pt x="9889845" y="705204"/>
                </a:lnTo>
                <a:cubicBezTo>
                  <a:pt x="9890792" y="711654"/>
                  <a:pt x="9896868" y="716458"/>
                  <a:pt x="9904001" y="716402"/>
                </a:cubicBezTo>
                <a:cubicBezTo>
                  <a:pt x="9911191" y="716235"/>
                  <a:pt x="9917099" y="711127"/>
                  <a:pt x="9917600" y="704596"/>
                </a:cubicBezTo>
                <a:lnTo>
                  <a:pt x="9951039" y="271057"/>
                </a:lnTo>
                <a:lnTo>
                  <a:pt x="9979685" y="737684"/>
                </a:lnTo>
                <a:cubicBezTo>
                  <a:pt x="9979574" y="744682"/>
                  <a:pt x="9985704" y="750432"/>
                  <a:pt x="9993451" y="750529"/>
                </a:cubicBezTo>
                <a:cubicBezTo>
                  <a:pt x="10001141" y="750625"/>
                  <a:pt x="10007440" y="745036"/>
                  <a:pt x="10007551" y="738038"/>
                </a:cubicBezTo>
                <a:lnTo>
                  <a:pt x="10029454" y="502267"/>
                </a:lnTo>
                <a:lnTo>
                  <a:pt x="10062391" y="905303"/>
                </a:lnTo>
                <a:cubicBezTo>
                  <a:pt x="10062893" y="911799"/>
                  <a:pt x="10068801" y="916866"/>
                  <a:pt x="10075934" y="917008"/>
                </a:cubicBezTo>
                <a:lnTo>
                  <a:pt x="10076268" y="917008"/>
                </a:lnTo>
                <a:cubicBezTo>
                  <a:pt x="10083290" y="917003"/>
                  <a:pt x="10089254" y="912219"/>
                  <a:pt x="10090089" y="905860"/>
                </a:cubicBezTo>
                <a:lnTo>
                  <a:pt x="10135009" y="562515"/>
                </a:lnTo>
                <a:lnTo>
                  <a:pt x="10162484" y="734137"/>
                </a:lnTo>
                <a:cubicBezTo>
                  <a:pt x="10163600" y="741058"/>
                  <a:pt x="10170678" y="745842"/>
                  <a:pt x="10178313" y="744818"/>
                </a:cubicBezTo>
                <a:cubicBezTo>
                  <a:pt x="10183551" y="744119"/>
                  <a:pt x="10187899" y="740785"/>
                  <a:pt x="10189515" y="736215"/>
                </a:cubicBezTo>
                <a:lnTo>
                  <a:pt x="10226187" y="633657"/>
                </a:lnTo>
                <a:lnTo>
                  <a:pt x="10268431" y="741130"/>
                </a:lnTo>
                <a:cubicBezTo>
                  <a:pt x="10270382" y="746257"/>
                  <a:pt x="10275732" y="749658"/>
                  <a:pt x="10281695" y="749541"/>
                </a:cubicBezTo>
                <a:cubicBezTo>
                  <a:pt x="10287604" y="749485"/>
                  <a:pt x="10292898" y="746034"/>
                  <a:pt x="10294792" y="740927"/>
                </a:cubicBezTo>
                <a:lnTo>
                  <a:pt x="10328231" y="650682"/>
                </a:lnTo>
                <a:lnTo>
                  <a:pt x="10348965" y="713058"/>
                </a:lnTo>
                <a:cubicBezTo>
                  <a:pt x="10351193" y="719757"/>
                  <a:pt x="10358940" y="723551"/>
                  <a:pt x="10366352" y="721530"/>
                </a:cubicBezTo>
                <a:cubicBezTo>
                  <a:pt x="10370978" y="720263"/>
                  <a:pt x="10374544" y="716903"/>
                  <a:pt x="10375770" y="712652"/>
                </a:cubicBezTo>
                <a:lnTo>
                  <a:pt x="10426766" y="536420"/>
                </a:lnTo>
                <a:lnTo>
                  <a:pt x="10456861" y="802036"/>
                </a:lnTo>
                <a:cubicBezTo>
                  <a:pt x="10457641" y="808998"/>
                  <a:pt x="10464496" y="814065"/>
                  <a:pt x="10472131" y="813356"/>
                </a:cubicBezTo>
                <a:cubicBezTo>
                  <a:pt x="10478206" y="812793"/>
                  <a:pt x="10483222" y="808669"/>
                  <a:pt x="10484392" y="803201"/>
                </a:cubicBezTo>
                <a:lnTo>
                  <a:pt x="10520785" y="636342"/>
                </a:lnTo>
                <a:lnTo>
                  <a:pt x="10559797" y="740927"/>
                </a:lnTo>
                <a:cubicBezTo>
                  <a:pt x="10562249" y="747560"/>
                  <a:pt x="10570164" y="751127"/>
                  <a:pt x="10577465" y="748892"/>
                </a:cubicBezTo>
                <a:cubicBezTo>
                  <a:pt x="10582703" y="747286"/>
                  <a:pt x="10586381" y="743004"/>
                  <a:pt x="10586883" y="737988"/>
                </a:cubicBezTo>
                <a:lnTo>
                  <a:pt x="10612798" y="467051"/>
                </a:lnTo>
                <a:lnTo>
                  <a:pt x="10640664" y="865425"/>
                </a:lnTo>
                <a:cubicBezTo>
                  <a:pt x="10641110" y="872083"/>
                  <a:pt x="10647185" y="877267"/>
                  <a:pt x="10654541" y="877282"/>
                </a:cubicBezTo>
                <a:cubicBezTo>
                  <a:pt x="10661898" y="877297"/>
                  <a:pt x="10668029" y="872103"/>
                  <a:pt x="10668474" y="865425"/>
                </a:cubicBezTo>
                <a:lnTo>
                  <a:pt x="10708935" y="296189"/>
                </a:lnTo>
                <a:lnTo>
                  <a:pt x="10738251" y="1012573"/>
                </a:lnTo>
                <a:cubicBezTo>
                  <a:pt x="10738529" y="1019322"/>
                  <a:pt x="10744605" y="1024683"/>
                  <a:pt x="10752016" y="1024784"/>
                </a:cubicBezTo>
                <a:cubicBezTo>
                  <a:pt x="10759373" y="1024770"/>
                  <a:pt x="10765448" y="1019555"/>
                  <a:pt x="10765894" y="1012877"/>
                </a:cubicBezTo>
                <a:lnTo>
                  <a:pt x="10809141" y="357045"/>
                </a:lnTo>
                <a:lnTo>
                  <a:pt x="10835725" y="737684"/>
                </a:lnTo>
                <a:cubicBezTo>
                  <a:pt x="10836227" y="744144"/>
                  <a:pt x="10841912" y="749247"/>
                  <a:pt x="10849046" y="749541"/>
                </a:cubicBezTo>
                <a:cubicBezTo>
                  <a:pt x="10856179" y="749865"/>
                  <a:pt x="10862421" y="745178"/>
                  <a:pt x="10863368" y="738748"/>
                </a:cubicBezTo>
                <a:lnTo>
                  <a:pt x="10891624" y="566467"/>
                </a:lnTo>
                <a:lnTo>
                  <a:pt x="10933423" y="815514"/>
                </a:lnTo>
                <a:cubicBezTo>
                  <a:pt x="10934482" y="821605"/>
                  <a:pt x="10940166" y="826135"/>
                  <a:pt x="10946966" y="826257"/>
                </a:cubicBezTo>
                <a:lnTo>
                  <a:pt x="10947244" y="826257"/>
                </a:lnTo>
                <a:cubicBezTo>
                  <a:pt x="10953877" y="826257"/>
                  <a:pt x="10959561" y="822020"/>
                  <a:pt x="10960898" y="816122"/>
                </a:cubicBezTo>
                <a:lnTo>
                  <a:pt x="10992109" y="663654"/>
                </a:lnTo>
                <a:lnTo>
                  <a:pt x="11022148" y="756128"/>
                </a:lnTo>
                <a:cubicBezTo>
                  <a:pt x="11023876" y="761494"/>
                  <a:pt x="11029337" y="765183"/>
                  <a:pt x="11035468" y="765198"/>
                </a:cubicBezTo>
                <a:cubicBezTo>
                  <a:pt x="11041598" y="765188"/>
                  <a:pt x="11047005" y="761524"/>
                  <a:pt x="11048788" y="756179"/>
                </a:cubicBezTo>
                <a:lnTo>
                  <a:pt x="11083564" y="651391"/>
                </a:lnTo>
                <a:lnTo>
                  <a:pt x="11119401" y="822507"/>
                </a:lnTo>
                <a:cubicBezTo>
                  <a:pt x="11120682" y="828476"/>
                  <a:pt x="11126479" y="832752"/>
                  <a:pt x="11133166" y="832641"/>
                </a:cubicBezTo>
                <a:cubicBezTo>
                  <a:pt x="11139909" y="832590"/>
                  <a:pt x="11145650" y="828182"/>
                  <a:pt x="11146820" y="822152"/>
                </a:cubicBezTo>
                <a:lnTo>
                  <a:pt x="11179368" y="651594"/>
                </a:lnTo>
                <a:lnTo>
                  <a:pt x="11209853" y="882754"/>
                </a:lnTo>
                <a:cubicBezTo>
                  <a:pt x="11209965" y="889752"/>
                  <a:pt x="11216318" y="895321"/>
                  <a:pt x="11224064" y="895194"/>
                </a:cubicBezTo>
                <a:cubicBezTo>
                  <a:pt x="11231755" y="895067"/>
                  <a:pt x="11237831" y="889296"/>
                  <a:pt x="11237719" y="882299"/>
                </a:cubicBezTo>
                <a:lnTo>
                  <a:pt x="11279963" y="417394"/>
                </a:lnTo>
                <a:lnTo>
                  <a:pt x="11321540" y="722229"/>
                </a:lnTo>
                <a:cubicBezTo>
                  <a:pt x="11322487" y="729171"/>
                  <a:pt x="11329454" y="734086"/>
                  <a:pt x="11337088" y="733205"/>
                </a:cubicBezTo>
                <a:cubicBezTo>
                  <a:pt x="11342550" y="732581"/>
                  <a:pt x="11347064" y="729115"/>
                  <a:pt x="11348681" y="724357"/>
                </a:cubicBezTo>
                <a:lnTo>
                  <a:pt x="11374318" y="647642"/>
                </a:lnTo>
                <a:lnTo>
                  <a:pt x="11415391" y="741687"/>
                </a:lnTo>
                <a:cubicBezTo>
                  <a:pt x="11418234" y="748183"/>
                  <a:pt x="11426370" y="751334"/>
                  <a:pt x="11433505" y="748735"/>
                </a:cubicBezTo>
                <a:cubicBezTo>
                  <a:pt x="11438186" y="747028"/>
                  <a:pt x="11441474" y="743146"/>
                  <a:pt x="11442143" y="738596"/>
                </a:cubicBezTo>
                <a:lnTo>
                  <a:pt x="11461928" y="593576"/>
                </a:lnTo>
                <a:lnTo>
                  <a:pt x="11509745" y="1013586"/>
                </a:lnTo>
                <a:cubicBezTo>
                  <a:pt x="11509579" y="1020584"/>
                  <a:pt x="11515709" y="1026365"/>
                  <a:pt x="11523401" y="1026508"/>
                </a:cubicBezTo>
                <a:cubicBezTo>
                  <a:pt x="11531091" y="1026649"/>
                  <a:pt x="11537445" y="1021091"/>
                  <a:pt x="11537611" y="1014093"/>
                </a:cubicBezTo>
                <a:lnTo>
                  <a:pt x="11593343" y="667353"/>
                </a:lnTo>
                <a:lnTo>
                  <a:pt x="11610062" y="718024"/>
                </a:lnTo>
                <a:cubicBezTo>
                  <a:pt x="11612292" y="724718"/>
                  <a:pt x="11620094" y="728492"/>
                  <a:pt x="11627451" y="726460"/>
                </a:cubicBezTo>
                <a:cubicBezTo>
                  <a:pt x="11631352" y="725386"/>
                  <a:pt x="11634529" y="722822"/>
                  <a:pt x="11636146" y="719442"/>
                </a:cubicBezTo>
                <a:lnTo>
                  <a:pt x="11670811" y="648503"/>
                </a:lnTo>
                <a:lnTo>
                  <a:pt x="11695890" y="740319"/>
                </a:lnTo>
                <a:cubicBezTo>
                  <a:pt x="11697729" y="747114"/>
                  <a:pt x="11705253" y="751274"/>
                  <a:pt x="11712721" y="749612"/>
                </a:cubicBezTo>
                <a:cubicBezTo>
                  <a:pt x="11718573" y="748314"/>
                  <a:pt x="11722809" y="743775"/>
                  <a:pt x="11723310" y="738343"/>
                </a:cubicBezTo>
                <a:lnTo>
                  <a:pt x="11757696" y="368040"/>
                </a:lnTo>
                <a:lnTo>
                  <a:pt x="11790857" y="905303"/>
                </a:lnTo>
                <a:cubicBezTo>
                  <a:pt x="11791247" y="911971"/>
                  <a:pt x="11797266" y="917216"/>
                  <a:pt x="11804623" y="917261"/>
                </a:cubicBezTo>
                <a:cubicBezTo>
                  <a:pt x="11811924" y="917256"/>
                  <a:pt x="11817998" y="912164"/>
                  <a:pt x="11818556" y="905556"/>
                </a:cubicBezTo>
                <a:lnTo>
                  <a:pt x="11855617" y="449266"/>
                </a:lnTo>
                <a:lnTo>
                  <a:pt x="11886158" y="728462"/>
                </a:lnTo>
                <a:cubicBezTo>
                  <a:pt x="11886883" y="734947"/>
                  <a:pt x="11892845" y="739893"/>
                  <a:pt x="11900035" y="739913"/>
                </a:cubicBezTo>
                <a:cubicBezTo>
                  <a:pt x="11907225" y="739802"/>
                  <a:pt x="11913188" y="734740"/>
                  <a:pt x="11913745" y="728208"/>
                </a:cubicBezTo>
                <a:lnTo>
                  <a:pt x="11951922" y="286663"/>
                </a:lnTo>
                <a:lnTo>
                  <a:pt x="11976555" y="1012877"/>
                </a:lnTo>
                <a:cubicBezTo>
                  <a:pt x="11976388" y="1019875"/>
                  <a:pt x="11982462" y="1025671"/>
                  <a:pt x="11990154" y="1025823"/>
                </a:cubicBezTo>
                <a:cubicBezTo>
                  <a:pt x="11997901" y="1025976"/>
                  <a:pt x="12004254" y="1020432"/>
                  <a:pt x="12004421" y="1013435"/>
                </a:cubicBezTo>
                <a:lnTo>
                  <a:pt x="12041092" y="582733"/>
                </a:lnTo>
                <a:lnTo>
                  <a:pt x="12071857" y="781565"/>
                </a:lnTo>
                <a:cubicBezTo>
                  <a:pt x="12072859" y="788502"/>
                  <a:pt x="12079882" y="793376"/>
                  <a:pt x="12087517" y="792449"/>
                </a:cubicBezTo>
                <a:cubicBezTo>
                  <a:pt x="12093202" y="791759"/>
                  <a:pt x="12097883" y="787934"/>
                  <a:pt x="12099220" y="782832"/>
                </a:cubicBezTo>
                <a:lnTo>
                  <a:pt x="12130487" y="668062"/>
                </a:lnTo>
                <a:lnTo>
                  <a:pt x="12155677" y="786429"/>
                </a:lnTo>
                <a:cubicBezTo>
                  <a:pt x="12157182" y="793295"/>
                  <a:pt x="12164483" y="797764"/>
                  <a:pt x="12172062" y="796412"/>
                </a:cubicBezTo>
                <a:cubicBezTo>
                  <a:pt x="12176856" y="795545"/>
                  <a:pt x="12180868" y="792424"/>
                  <a:pt x="12182485" y="788203"/>
                </a:cubicBezTo>
                <a:lnTo>
                  <a:pt x="12234649" y="652912"/>
                </a:lnTo>
                <a:lnTo>
                  <a:pt x="12255772" y="727955"/>
                </a:lnTo>
                <a:cubicBezTo>
                  <a:pt x="12257667" y="734729"/>
                  <a:pt x="12265302" y="738809"/>
                  <a:pt x="12272714" y="737066"/>
                </a:cubicBezTo>
                <a:cubicBezTo>
                  <a:pt x="12277117" y="736037"/>
                  <a:pt x="12280683" y="733129"/>
                  <a:pt x="12282300" y="729272"/>
                </a:cubicBezTo>
                <a:lnTo>
                  <a:pt x="12323208" y="631073"/>
                </a:lnTo>
                <a:lnTo>
                  <a:pt x="12371806" y="851946"/>
                </a:lnTo>
                <a:cubicBezTo>
                  <a:pt x="12373311" y="858812"/>
                  <a:pt x="12380610" y="863287"/>
                  <a:pt x="12388134" y="861944"/>
                </a:cubicBezTo>
                <a:cubicBezTo>
                  <a:pt x="12393987" y="860900"/>
                  <a:pt x="12398446" y="856598"/>
                  <a:pt x="12399281" y="851237"/>
                </a:cubicBezTo>
                <a:lnTo>
                  <a:pt x="12421573" y="708498"/>
                </a:lnTo>
                <a:lnTo>
                  <a:pt x="12455515" y="973455"/>
                </a:lnTo>
                <a:cubicBezTo>
                  <a:pt x="12456294" y="979748"/>
                  <a:pt x="12462091" y="984542"/>
                  <a:pt x="12469058" y="984704"/>
                </a:cubicBezTo>
                <a:cubicBezTo>
                  <a:pt x="12475912" y="984689"/>
                  <a:pt x="12481708" y="980189"/>
                  <a:pt x="12482823" y="974063"/>
                </a:cubicBezTo>
                <a:lnTo>
                  <a:pt x="12537775" y="667707"/>
                </a:lnTo>
                <a:lnTo>
                  <a:pt x="12560068" y="740369"/>
                </a:lnTo>
                <a:cubicBezTo>
                  <a:pt x="12561738" y="745751"/>
                  <a:pt x="12567145" y="749495"/>
                  <a:pt x="12573276" y="749592"/>
                </a:cubicBezTo>
                <a:cubicBezTo>
                  <a:pt x="12579462" y="749759"/>
                  <a:pt x="12584980" y="746115"/>
                  <a:pt x="12586762" y="740724"/>
                </a:cubicBezTo>
                <a:lnTo>
                  <a:pt x="12613625" y="663046"/>
                </a:lnTo>
                <a:lnTo>
                  <a:pt x="12627893" y="739052"/>
                </a:lnTo>
                <a:cubicBezTo>
                  <a:pt x="12629119" y="745958"/>
                  <a:pt x="12636309" y="750640"/>
                  <a:pt x="12643887" y="749510"/>
                </a:cubicBezTo>
                <a:cubicBezTo>
                  <a:pt x="12650018" y="748598"/>
                  <a:pt x="12654756" y="744104"/>
                  <a:pt x="12655480" y="738495"/>
                </a:cubicBezTo>
                <a:lnTo>
                  <a:pt x="12691873" y="477794"/>
                </a:lnTo>
                <a:lnTo>
                  <a:pt x="12751785" y="866438"/>
                </a:lnTo>
                <a:cubicBezTo>
                  <a:pt x="12752731" y="872600"/>
                  <a:pt x="12758472" y="877221"/>
                  <a:pt x="12765327" y="877333"/>
                </a:cubicBezTo>
                <a:lnTo>
                  <a:pt x="12765606" y="877333"/>
                </a:lnTo>
                <a:cubicBezTo>
                  <a:pt x="12772349" y="877327"/>
                  <a:pt x="12778146" y="872904"/>
                  <a:pt x="12779316" y="866844"/>
                </a:cubicBezTo>
                <a:lnTo>
                  <a:pt x="12820947" y="652405"/>
                </a:lnTo>
                <a:lnTo>
                  <a:pt x="12864418" y="742042"/>
                </a:lnTo>
                <a:cubicBezTo>
                  <a:pt x="12867540" y="748436"/>
                  <a:pt x="12875788" y="751320"/>
                  <a:pt x="12882810" y="748482"/>
                </a:cubicBezTo>
                <a:cubicBezTo>
                  <a:pt x="12885987" y="747205"/>
                  <a:pt x="12888495" y="744910"/>
                  <a:pt x="12889888" y="742042"/>
                </a:cubicBezTo>
                <a:lnTo>
                  <a:pt x="12952419" y="614351"/>
                </a:lnTo>
                <a:cubicBezTo>
                  <a:pt x="12955986" y="608149"/>
                  <a:pt x="12953310" y="600498"/>
                  <a:pt x="12946511" y="597265"/>
                </a:cubicBezTo>
                <a:cubicBezTo>
                  <a:pt x="12939656" y="594032"/>
                  <a:pt x="12931241" y="596439"/>
                  <a:pt x="12927730" y="602641"/>
                </a:cubicBezTo>
                <a:cubicBezTo>
                  <a:pt x="12927395" y="603153"/>
                  <a:pt x="12927172" y="603675"/>
                  <a:pt x="12926949" y="604217"/>
                </a:cubicBezTo>
                <a:lnTo>
                  <a:pt x="12877683" y="705558"/>
                </a:lnTo>
                <a:lnTo>
                  <a:pt x="12828472" y="604217"/>
                </a:lnTo>
                <a:cubicBezTo>
                  <a:pt x="12825350" y="597812"/>
                  <a:pt x="12817158" y="594903"/>
                  <a:pt x="12810136" y="597721"/>
                </a:cubicBezTo>
                <a:cubicBezTo>
                  <a:pt x="12805844" y="599423"/>
                  <a:pt x="12802834" y="602945"/>
                  <a:pt x="12801999" y="607105"/>
                </a:cubicBezTo>
                <a:lnTo>
                  <a:pt x="12767724" y="783794"/>
                </a:lnTo>
                <a:lnTo>
                  <a:pt x="12705583" y="380556"/>
                </a:lnTo>
                <a:cubicBezTo>
                  <a:pt x="12704635" y="374278"/>
                  <a:pt x="12698728" y="369601"/>
                  <a:pt x="12691761" y="369611"/>
                </a:cubicBezTo>
                <a:cubicBezTo>
                  <a:pt x="12684795" y="369682"/>
                  <a:pt x="12678887" y="374410"/>
                  <a:pt x="12677996" y="380708"/>
                </a:cubicBezTo>
                <a:lnTo>
                  <a:pt x="12640209" y="651088"/>
                </a:lnTo>
                <a:lnTo>
                  <a:pt x="12631961" y="607207"/>
                </a:lnTo>
                <a:cubicBezTo>
                  <a:pt x="12630680" y="600311"/>
                  <a:pt x="12623490" y="595669"/>
                  <a:pt x="12615911" y="596839"/>
                </a:cubicBezTo>
                <a:cubicBezTo>
                  <a:pt x="12610727" y="597635"/>
                  <a:pt x="12606491" y="600994"/>
                  <a:pt x="12604931" y="605535"/>
                </a:cubicBezTo>
                <a:lnTo>
                  <a:pt x="12574836" y="692688"/>
                </a:lnTo>
                <a:lnTo>
                  <a:pt x="12547973" y="605889"/>
                </a:lnTo>
                <a:cubicBezTo>
                  <a:pt x="12546247" y="600158"/>
                  <a:pt x="12540339" y="596312"/>
                  <a:pt x="12533817" y="596667"/>
                </a:cubicBezTo>
                <a:cubicBezTo>
                  <a:pt x="12527297" y="597017"/>
                  <a:pt x="12521891" y="601435"/>
                  <a:pt x="12520832" y="607308"/>
                </a:cubicBezTo>
                <a:lnTo>
                  <a:pt x="12471844" y="880626"/>
                </a:lnTo>
                <a:lnTo>
                  <a:pt x="12436900" y="607865"/>
                </a:lnTo>
                <a:cubicBezTo>
                  <a:pt x="12436064" y="601527"/>
                  <a:pt x="12430213" y="596728"/>
                  <a:pt x="12423190" y="596667"/>
                </a:cubicBezTo>
                <a:cubicBezTo>
                  <a:pt x="12416279" y="596682"/>
                  <a:pt x="12410372" y="601323"/>
                  <a:pt x="12409424" y="607561"/>
                </a:cubicBezTo>
                <a:lnTo>
                  <a:pt x="12383620" y="774167"/>
                </a:lnTo>
                <a:lnTo>
                  <a:pt x="12341598" y="583037"/>
                </a:lnTo>
                <a:cubicBezTo>
                  <a:pt x="12340093" y="576176"/>
                  <a:pt x="12332794" y="571711"/>
                  <a:pt x="12325213" y="573075"/>
                </a:cubicBezTo>
                <a:cubicBezTo>
                  <a:pt x="12320533" y="573926"/>
                  <a:pt x="12316630" y="576921"/>
                  <a:pt x="12314904" y="581010"/>
                </a:cubicBezTo>
                <a:lnTo>
                  <a:pt x="12272380" y="683010"/>
                </a:lnTo>
                <a:lnTo>
                  <a:pt x="12250199" y="606345"/>
                </a:lnTo>
                <a:cubicBezTo>
                  <a:pt x="12248303" y="599565"/>
                  <a:pt x="12240725" y="595481"/>
                  <a:pt x="12233255" y="597214"/>
                </a:cubicBezTo>
                <a:cubicBezTo>
                  <a:pt x="12228741" y="598263"/>
                  <a:pt x="12225119" y="601293"/>
                  <a:pt x="12223558" y="605281"/>
                </a:cubicBezTo>
                <a:lnTo>
                  <a:pt x="12173400" y="735860"/>
                </a:lnTo>
                <a:lnTo>
                  <a:pt x="12145980" y="607054"/>
                </a:lnTo>
                <a:cubicBezTo>
                  <a:pt x="12144699" y="601257"/>
                  <a:pt x="12139181" y="597042"/>
                  <a:pt x="12132659" y="596920"/>
                </a:cubicBezTo>
                <a:lnTo>
                  <a:pt x="12132326" y="596920"/>
                </a:lnTo>
                <a:cubicBezTo>
                  <a:pt x="12125917" y="596915"/>
                  <a:pt x="12120343" y="600888"/>
                  <a:pt x="12118782" y="606548"/>
                </a:cubicBezTo>
                <a:lnTo>
                  <a:pt x="12089579" y="713717"/>
                </a:lnTo>
                <a:lnTo>
                  <a:pt x="12050846" y="464518"/>
                </a:lnTo>
                <a:cubicBezTo>
                  <a:pt x="12050623" y="457520"/>
                  <a:pt x="12044158" y="452033"/>
                  <a:pt x="12036466" y="452255"/>
                </a:cubicBezTo>
                <a:cubicBezTo>
                  <a:pt x="12028776" y="452478"/>
                  <a:pt x="12022757" y="458331"/>
                  <a:pt x="12022980" y="465328"/>
                </a:cubicBezTo>
                <a:lnTo>
                  <a:pt x="11996340" y="778120"/>
                </a:lnTo>
                <a:lnTo>
                  <a:pt x="11972042" y="54034"/>
                </a:lnTo>
                <a:cubicBezTo>
                  <a:pt x="11971818" y="47299"/>
                  <a:pt x="11965855" y="41903"/>
                  <a:pt x="11958442" y="41771"/>
                </a:cubicBezTo>
                <a:lnTo>
                  <a:pt x="11958109" y="41771"/>
                </a:lnTo>
                <a:cubicBezTo>
                  <a:pt x="11950863" y="41776"/>
                  <a:pt x="11944788" y="46848"/>
                  <a:pt x="11944231" y="53426"/>
                </a:cubicBezTo>
                <a:lnTo>
                  <a:pt x="11898418" y="584000"/>
                </a:lnTo>
                <a:lnTo>
                  <a:pt x="11867433" y="300800"/>
                </a:lnTo>
                <a:cubicBezTo>
                  <a:pt x="11866708" y="294314"/>
                  <a:pt x="11860746" y="289369"/>
                  <a:pt x="11853556" y="289349"/>
                </a:cubicBezTo>
                <a:cubicBezTo>
                  <a:pt x="11846310" y="289434"/>
                  <a:pt x="11840347" y="294542"/>
                  <a:pt x="11839846" y="301104"/>
                </a:cubicBezTo>
                <a:lnTo>
                  <a:pt x="11806796" y="708447"/>
                </a:lnTo>
                <a:lnTo>
                  <a:pt x="11774694" y="186081"/>
                </a:lnTo>
                <a:cubicBezTo>
                  <a:pt x="11774249" y="179454"/>
                  <a:pt x="11768286" y="174245"/>
                  <a:pt x="11760985" y="174123"/>
                </a:cubicBezTo>
                <a:cubicBezTo>
                  <a:pt x="11753739" y="174103"/>
                  <a:pt x="11747665" y="179155"/>
                  <a:pt x="11747108" y="185727"/>
                </a:cubicBezTo>
                <a:lnTo>
                  <a:pt x="11703080" y="659397"/>
                </a:lnTo>
                <a:lnTo>
                  <a:pt x="11688533" y="606092"/>
                </a:lnTo>
                <a:cubicBezTo>
                  <a:pt x="11687084" y="600832"/>
                  <a:pt x="11682125" y="596986"/>
                  <a:pt x="11676217" y="596515"/>
                </a:cubicBezTo>
                <a:cubicBezTo>
                  <a:pt x="11670253" y="596024"/>
                  <a:pt x="11664680" y="599043"/>
                  <a:pt x="11662283" y="604014"/>
                </a:cubicBezTo>
                <a:lnTo>
                  <a:pt x="11626337" y="677791"/>
                </a:lnTo>
                <a:lnTo>
                  <a:pt x="11602372" y="605484"/>
                </a:lnTo>
                <a:cubicBezTo>
                  <a:pt x="11600144" y="598780"/>
                  <a:pt x="11592396" y="594969"/>
                  <a:pt x="11585039" y="596971"/>
                </a:cubicBezTo>
                <a:cubicBezTo>
                  <a:pt x="11579856" y="598385"/>
                  <a:pt x="11576011" y="602418"/>
                  <a:pt x="11575230" y="607308"/>
                </a:cubicBezTo>
                <a:lnTo>
                  <a:pt x="11525685" y="910370"/>
                </a:lnTo>
                <a:lnTo>
                  <a:pt x="11476696" y="480377"/>
                </a:lnTo>
                <a:cubicBezTo>
                  <a:pt x="11475973" y="473978"/>
                  <a:pt x="11470065" y="469093"/>
                  <a:pt x="11462987" y="469028"/>
                </a:cubicBezTo>
                <a:cubicBezTo>
                  <a:pt x="11455965" y="469028"/>
                  <a:pt x="11450057" y="473785"/>
                  <a:pt x="11449165" y="480124"/>
                </a:cubicBezTo>
                <a:lnTo>
                  <a:pt x="11420965" y="686506"/>
                </a:lnTo>
                <a:lnTo>
                  <a:pt x="11385297" y="604774"/>
                </a:lnTo>
                <a:cubicBezTo>
                  <a:pt x="11383122" y="599748"/>
                  <a:pt x="11377661" y="596525"/>
                  <a:pt x="11371753" y="596768"/>
                </a:cubicBezTo>
                <a:cubicBezTo>
                  <a:pt x="11365846" y="597017"/>
                  <a:pt x="11360719" y="600604"/>
                  <a:pt x="11358992" y="605737"/>
                </a:cubicBezTo>
                <a:lnTo>
                  <a:pt x="11340879" y="660006"/>
                </a:lnTo>
                <a:lnTo>
                  <a:pt x="11290720" y="292743"/>
                </a:lnTo>
                <a:cubicBezTo>
                  <a:pt x="11290553" y="285746"/>
                  <a:pt x="11284199" y="280188"/>
                  <a:pt x="11276508" y="280329"/>
                </a:cubicBezTo>
                <a:cubicBezTo>
                  <a:pt x="11268816" y="280471"/>
                  <a:pt x="11262687" y="286253"/>
                  <a:pt x="11262854" y="293250"/>
                </a:cubicBezTo>
                <a:lnTo>
                  <a:pt x="11220832" y="755723"/>
                </a:lnTo>
                <a:lnTo>
                  <a:pt x="11195363" y="563174"/>
                </a:lnTo>
                <a:cubicBezTo>
                  <a:pt x="11194415" y="556231"/>
                  <a:pt x="11187393" y="551322"/>
                  <a:pt x="11179757" y="552203"/>
                </a:cubicBezTo>
                <a:cubicBezTo>
                  <a:pt x="11173739" y="552903"/>
                  <a:pt x="11168890" y="557078"/>
                  <a:pt x="11167832" y="562515"/>
                </a:cubicBezTo>
                <a:lnTo>
                  <a:pt x="11132106" y="749592"/>
                </a:lnTo>
                <a:lnTo>
                  <a:pt x="11099951" y="596109"/>
                </a:lnTo>
                <a:cubicBezTo>
                  <a:pt x="11098501" y="589239"/>
                  <a:pt x="11091200" y="584729"/>
                  <a:pt x="11083676" y="586041"/>
                </a:cubicBezTo>
                <a:cubicBezTo>
                  <a:pt x="11078549" y="586928"/>
                  <a:pt x="11074425" y="590323"/>
                  <a:pt x="11072920" y="594843"/>
                </a:cubicBezTo>
                <a:lnTo>
                  <a:pt x="11035245" y="708396"/>
                </a:lnTo>
                <a:lnTo>
                  <a:pt x="11001806" y="606041"/>
                </a:lnTo>
                <a:cubicBezTo>
                  <a:pt x="11000022" y="600381"/>
                  <a:pt x="10994170" y="596606"/>
                  <a:pt x="10987706" y="596971"/>
                </a:cubicBezTo>
                <a:cubicBezTo>
                  <a:pt x="10981353" y="597265"/>
                  <a:pt x="10976003" y="601435"/>
                  <a:pt x="10974720" y="607105"/>
                </a:cubicBezTo>
                <a:lnTo>
                  <a:pt x="10947970" y="737937"/>
                </a:lnTo>
                <a:lnTo>
                  <a:pt x="10904610" y="479769"/>
                </a:lnTo>
                <a:cubicBezTo>
                  <a:pt x="10903552" y="473593"/>
                  <a:pt x="10897699" y="469032"/>
                  <a:pt x="10890845" y="469028"/>
                </a:cubicBezTo>
                <a:cubicBezTo>
                  <a:pt x="10883934" y="469053"/>
                  <a:pt x="10878137" y="473634"/>
                  <a:pt x="10877079" y="479820"/>
                </a:cubicBezTo>
                <a:lnTo>
                  <a:pt x="10854786" y="617087"/>
                </a:lnTo>
                <a:lnTo>
                  <a:pt x="10822238" y="150916"/>
                </a:lnTo>
                <a:cubicBezTo>
                  <a:pt x="10821792" y="144258"/>
                  <a:pt x="10815718" y="139074"/>
                  <a:pt x="10808361" y="139059"/>
                </a:cubicBezTo>
                <a:cubicBezTo>
                  <a:pt x="10801004" y="139074"/>
                  <a:pt x="10794929" y="144288"/>
                  <a:pt x="10794484" y="150967"/>
                </a:cubicBezTo>
                <a:lnTo>
                  <a:pt x="10754914" y="751416"/>
                </a:lnTo>
                <a:lnTo>
                  <a:pt x="10726101" y="47092"/>
                </a:lnTo>
                <a:cubicBezTo>
                  <a:pt x="10725822" y="40352"/>
                  <a:pt x="10719747" y="35006"/>
                  <a:pt x="10712336" y="34931"/>
                </a:cubicBezTo>
                <a:cubicBezTo>
                  <a:pt x="10704867" y="34758"/>
                  <a:pt x="10698625" y="40013"/>
                  <a:pt x="10698235" y="46788"/>
                </a:cubicBezTo>
                <a:lnTo>
                  <a:pt x="10654206" y="666339"/>
                </a:lnTo>
                <a:lnTo>
                  <a:pt x="10628961" y="297253"/>
                </a:lnTo>
                <a:cubicBezTo>
                  <a:pt x="10628515" y="290625"/>
                  <a:pt x="10622495" y="285437"/>
                  <a:pt x="10615194" y="285346"/>
                </a:cubicBezTo>
                <a:cubicBezTo>
                  <a:pt x="10607950" y="285351"/>
                  <a:pt x="10601931" y="290392"/>
                  <a:pt x="10601317" y="296949"/>
                </a:cubicBezTo>
                <a:lnTo>
                  <a:pt x="10565091" y="676018"/>
                </a:lnTo>
                <a:lnTo>
                  <a:pt x="10530650" y="583695"/>
                </a:lnTo>
                <a:cubicBezTo>
                  <a:pt x="10528197" y="577073"/>
                  <a:pt x="10520284" y="573525"/>
                  <a:pt x="10512983" y="575775"/>
                </a:cubicBezTo>
                <a:cubicBezTo>
                  <a:pt x="10508245" y="577230"/>
                  <a:pt x="10504734" y="580868"/>
                  <a:pt x="10503786" y="585317"/>
                </a:cubicBezTo>
                <a:lnTo>
                  <a:pt x="10475308" y="715895"/>
                </a:lnTo>
                <a:lnTo>
                  <a:pt x="10446884" y="464923"/>
                </a:lnTo>
                <a:cubicBezTo>
                  <a:pt x="10446160" y="457961"/>
                  <a:pt x="10439306" y="452864"/>
                  <a:pt x="10431669" y="453538"/>
                </a:cubicBezTo>
                <a:cubicBezTo>
                  <a:pt x="10425818" y="454049"/>
                  <a:pt x="10420969" y="457834"/>
                  <a:pt x="10419521" y="462998"/>
                </a:cubicBezTo>
                <a:lnTo>
                  <a:pt x="10361615" y="663198"/>
                </a:lnTo>
                <a:lnTo>
                  <a:pt x="10342555" y="605839"/>
                </a:lnTo>
                <a:cubicBezTo>
                  <a:pt x="10340771" y="600574"/>
                  <a:pt x="10335532" y="596931"/>
                  <a:pt x="10329458" y="596819"/>
                </a:cubicBezTo>
                <a:cubicBezTo>
                  <a:pt x="10323383" y="596677"/>
                  <a:pt x="10317921" y="600179"/>
                  <a:pt x="10316026" y="605433"/>
                </a:cubicBezTo>
                <a:lnTo>
                  <a:pt x="10281361" y="698667"/>
                </a:lnTo>
                <a:lnTo>
                  <a:pt x="10238894" y="590536"/>
                </a:lnTo>
                <a:cubicBezTo>
                  <a:pt x="10236887" y="585499"/>
                  <a:pt x="10231649" y="582145"/>
                  <a:pt x="10225741" y="582124"/>
                </a:cubicBezTo>
                <a:cubicBezTo>
                  <a:pt x="10219777" y="582200"/>
                  <a:pt x="10214483" y="585722"/>
                  <a:pt x="10212643" y="590891"/>
                </a:cubicBezTo>
                <a:lnTo>
                  <a:pt x="10181769" y="677031"/>
                </a:lnTo>
                <a:lnTo>
                  <a:pt x="10147772" y="464214"/>
                </a:lnTo>
                <a:cubicBezTo>
                  <a:pt x="10146769" y="457986"/>
                  <a:pt x="10140862" y="453375"/>
                  <a:pt x="10133951" y="453370"/>
                </a:cubicBezTo>
                <a:cubicBezTo>
                  <a:pt x="10126984" y="453476"/>
                  <a:pt x="10121132" y="458260"/>
                  <a:pt x="10120297" y="464568"/>
                </a:cubicBezTo>
                <a:lnTo>
                  <a:pt x="10079947" y="772799"/>
                </a:lnTo>
                <a:lnTo>
                  <a:pt x="10044724" y="341489"/>
                </a:lnTo>
                <a:cubicBezTo>
                  <a:pt x="10044222" y="334891"/>
                  <a:pt x="10038204" y="329769"/>
                  <a:pt x="10030902" y="329733"/>
                </a:cubicBezTo>
                <a:cubicBezTo>
                  <a:pt x="10023658" y="329713"/>
                  <a:pt x="10017582" y="334765"/>
                  <a:pt x="10017025" y="341337"/>
                </a:cubicBezTo>
                <a:lnTo>
                  <a:pt x="9997073" y="556231"/>
                </a:lnTo>
                <a:lnTo>
                  <a:pt x="9967090" y="68677"/>
                </a:lnTo>
                <a:cubicBezTo>
                  <a:pt x="9967090" y="61680"/>
                  <a:pt x="9960848" y="56010"/>
                  <a:pt x="9953157" y="56010"/>
                </a:cubicBezTo>
                <a:cubicBezTo>
                  <a:pt x="9945466" y="56010"/>
                  <a:pt x="9939225" y="61680"/>
                  <a:pt x="9939225" y="68677"/>
                </a:cubicBezTo>
                <a:lnTo>
                  <a:pt x="9900880" y="566923"/>
                </a:lnTo>
                <a:lnTo>
                  <a:pt x="9864989" y="284839"/>
                </a:lnTo>
                <a:cubicBezTo>
                  <a:pt x="9864153" y="278454"/>
                  <a:pt x="9858190" y="273646"/>
                  <a:pt x="9851112" y="273641"/>
                </a:cubicBezTo>
                <a:cubicBezTo>
                  <a:pt x="9843922" y="273752"/>
                  <a:pt x="9838014" y="278794"/>
                  <a:pt x="9837458" y="285295"/>
                </a:cubicBezTo>
                <a:lnTo>
                  <a:pt x="9797275" y="736721"/>
                </a:lnTo>
                <a:lnTo>
                  <a:pt x="9767347" y="416786"/>
                </a:lnTo>
                <a:cubicBezTo>
                  <a:pt x="9766733" y="410229"/>
                  <a:pt x="9760715" y="405187"/>
                  <a:pt x="9753470" y="405182"/>
                </a:cubicBezTo>
                <a:cubicBezTo>
                  <a:pt x="9746168" y="405218"/>
                  <a:pt x="9740151" y="410341"/>
                  <a:pt x="9739648" y="416938"/>
                </a:cubicBezTo>
                <a:lnTo>
                  <a:pt x="9699354" y="918578"/>
                </a:lnTo>
                <a:lnTo>
                  <a:pt x="9655828" y="571484"/>
                </a:lnTo>
                <a:cubicBezTo>
                  <a:pt x="9654936" y="564537"/>
                  <a:pt x="9648025" y="559561"/>
                  <a:pt x="9640389" y="560371"/>
                </a:cubicBezTo>
                <a:lnTo>
                  <a:pt x="9639748" y="560630"/>
                </a:lnTo>
                <a:lnTo>
                  <a:pt x="9639748" y="566315"/>
                </a:lnTo>
                <a:lnTo>
                  <a:pt x="9638528" y="566339"/>
                </a:lnTo>
                <a:cubicBezTo>
                  <a:pt x="9634237" y="568041"/>
                  <a:pt x="9631227" y="571563"/>
                  <a:pt x="9630392" y="575724"/>
                </a:cubicBezTo>
                <a:lnTo>
                  <a:pt x="9596117" y="752412"/>
                </a:lnTo>
                <a:lnTo>
                  <a:pt x="9533976" y="349174"/>
                </a:lnTo>
                <a:cubicBezTo>
                  <a:pt x="9533028" y="342896"/>
                  <a:pt x="9527120" y="338219"/>
                  <a:pt x="9520154" y="338229"/>
                </a:cubicBezTo>
                <a:cubicBezTo>
                  <a:pt x="9513188" y="338300"/>
                  <a:pt x="9507280" y="343028"/>
                  <a:pt x="9506389" y="349326"/>
                </a:cubicBezTo>
                <a:lnTo>
                  <a:pt x="9468602" y="619706"/>
                </a:lnTo>
                <a:lnTo>
                  <a:pt x="9460354" y="575825"/>
                </a:lnTo>
                <a:cubicBezTo>
                  <a:pt x="9459072" y="568929"/>
                  <a:pt x="9451883" y="564287"/>
                  <a:pt x="9444304" y="565458"/>
                </a:cubicBezTo>
                <a:cubicBezTo>
                  <a:pt x="9439120" y="566253"/>
                  <a:pt x="9434884" y="569612"/>
                  <a:pt x="9433323" y="574153"/>
                </a:cubicBezTo>
                <a:lnTo>
                  <a:pt x="9403229" y="661306"/>
                </a:lnTo>
                <a:lnTo>
                  <a:pt x="9376366" y="574507"/>
                </a:lnTo>
                <a:cubicBezTo>
                  <a:pt x="9374639" y="568777"/>
                  <a:pt x="9368732" y="564930"/>
                  <a:pt x="9362210" y="565285"/>
                </a:cubicBezTo>
                <a:cubicBezTo>
                  <a:pt x="9355689" y="565635"/>
                  <a:pt x="9350283" y="570053"/>
                  <a:pt x="9349225" y="575926"/>
                </a:cubicBezTo>
                <a:lnTo>
                  <a:pt x="9300237" y="849244"/>
                </a:lnTo>
                <a:lnTo>
                  <a:pt x="9265293" y="576483"/>
                </a:lnTo>
                <a:cubicBezTo>
                  <a:pt x="9264457" y="570145"/>
                  <a:pt x="9258605" y="565346"/>
                  <a:pt x="9251583" y="565285"/>
                </a:cubicBezTo>
                <a:cubicBezTo>
                  <a:pt x="9244672" y="565301"/>
                  <a:pt x="9238764" y="569942"/>
                  <a:pt x="9237817" y="576179"/>
                </a:cubicBezTo>
                <a:lnTo>
                  <a:pt x="9212013" y="742785"/>
                </a:lnTo>
                <a:lnTo>
                  <a:pt x="9169991" y="551655"/>
                </a:lnTo>
                <a:cubicBezTo>
                  <a:pt x="9168486" y="544794"/>
                  <a:pt x="9161186" y="540330"/>
                  <a:pt x="9153606" y="541693"/>
                </a:cubicBezTo>
                <a:cubicBezTo>
                  <a:pt x="9148925" y="542544"/>
                  <a:pt x="9145023" y="545539"/>
                  <a:pt x="9143296" y="549628"/>
                </a:cubicBezTo>
                <a:lnTo>
                  <a:pt x="9100772" y="651628"/>
                </a:lnTo>
                <a:lnTo>
                  <a:pt x="9078591" y="574963"/>
                </a:lnTo>
                <a:cubicBezTo>
                  <a:pt x="9076696" y="568183"/>
                  <a:pt x="9069117" y="564099"/>
                  <a:pt x="9061648" y="565833"/>
                </a:cubicBezTo>
                <a:cubicBezTo>
                  <a:pt x="9057134" y="566882"/>
                  <a:pt x="9053512" y="569911"/>
                  <a:pt x="9051951" y="573899"/>
                </a:cubicBezTo>
                <a:lnTo>
                  <a:pt x="9001793" y="704478"/>
                </a:lnTo>
                <a:lnTo>
                  <a:pt x="8974373" y="575673"/>
                </a:lnTo>
                <a:cubicBezTo>
                  <a:pt x="8973091" y="569876"/>
                  <a:pt x="8967574" y="565660"/>
                  <a:pt x="8961052" y="565538"/>
                </a:cubicBezTo>
                <a:lnTo>
                  <a:pt x="8960719" y="565538"/>
                </a:lnTo>
                <a:cubicBezTo>
                  <a:pt x="8954309" y="565534"/>
                  <a:pt x="8948736" y="569506"/>
                  <a:pt x="8947175" y="575166"/>
                </a:cubicBezTo>
                <a:lnTo>
                  <a:pt x="8917971" y="682335"/>
                </a:lnTo>
                <a:lnTo>
                  <a:pt x="8879238" y="433136"/>
                </a:lnTo>
                <a:cubicBezTo>
                  <a:pt x="8879015" y="426138"/>
                  <a:pt x="8872551" y="420651"/>
                  <a:pt x="8864859" y="420874"/>
                </a:cubicBezTo>
                <a:cubicBezTo>
                  <a:pt x="8857168" y="421096"/>
                  <a:pt x="8851150" y="426949"/>
                  <a:pt x="8851372" y="433946"/>
                </a:cubicBezTo>
                <a:lnTo>
                  <a:pt x="8824732" y="746738"/>
                </a:lnTo>
                <a:lnTo>
                  <a:pt x="8800434" y="22652"/>
                </a:lnTo>
                <a:cubicBezTo>
                  <a:pt x="8800211" y="15917"/>
                  <a:pt x="8794247" y="10521"/>
                  <a:pt x="8786835" y="10389"/>
                </a:cubicBezTo>
                <a:lnTo>
                  <a:pt x="8786501" y="10389"/>
                </a:lnTo>
                <a:cubicBezTo>
                  <a:pt x="8779256" y="10394"/>
                  <a:pt x="8773181" y="15466"/>
                  <a:pt x="8772624" y="22044"/>
                </a:cubicBezTo>
                <a:lnTo>
                  <a:pt x="8726811" y="552618"/>
                </a:lnTo>
                <a:lnTo>
                  <a:pt x="8695826" y="269418"/>
                </a:lnTo>
                <a:cubicBezTo>
                  <a:pt x="8695101" y="262932"/>
                  <a:pt x="8689138" y="257987"/>
                  <a:pt x="8681949" y="257967"/>
                </a:cubicBezTo>
                <a:cubicBezTo>
                  <a:pt x="8674703" y="258053"/>
                  <a:pt x="8668739" y="263161"/>
                  <a:pt x="8668239" y="269723"/>
                </a:cubicBezTo>
                <a:lnTo>
                  <a:pt x="8635189" y="677065"/>
                </a:lnTo>
                <a:lnTo>
                  <a:pt x="8603087" y="154700"/>
                </a:lnTo>
                <a:cubicBezTo>
                  <a:pt x="8602642" y="148072"/>
                  <a:pt x="8596679" y="142863"/>
                  <a:pt x="8589377" y="142741"/>
                </a:cubicBezTo>
                <a:cubicBezTo>
                  <a:pt x="8582132" y="142721"/>
                  <a:pt x="8576058" y="147773"/>
                  <a:pt x="8575501" y="154345"/>
                </a:cubicBezTo>
                <a:lnTo>
                  <a:pt x="8531473" y="628015"/>
                </a:lnTo>
                <a:lnTo>
                  <a:pt x="8516926" y="574710"/>
                </a:lnTo>
                <a:cubicBezTo>
                  <a:pt x="8515477" y="569450"/>
                  <a:pt x="8510518" y="565604"/>
                  <a:pt x="8504609" y="565133"/>
                </a:cubicBezTo>
                <a:cubicBezTo>
                  <a:pt x="8498646" y="564642"/>
                  <a:pt x="8493072" y="567661"/>
                  <a:pt x="8490677" y="572632"/>
                </a:cubicBezTo>
                <a:lnTo>
                  <a:pt x="8454730" y="646409"/>
                </a:lnTo>
                <a:lnTo>
                  <a:pt x="8430765" y="574102"/>
                </a:lnTo>
                <a:cubicBezTo>
                  <a:pt x="8428536" y="567398"/>
                  <a:pt x="8420789" y="563588"/>
                  <a:pt x="8413432" y="565589"/>
                </a:cubicBezTo>
                <a:cubicBezTo>
                  <a:pt x="8408249" y="567003"/>
                  <a:pt x="8404404" y="571036"/>
                  <a:pt x="8403623" y="575926"/>
                </a:cubicBezTo>
                <a:lnTo>
                  <a:pt x="8354078" y="878988"/>
                </a:lnTo>
                <a:lnTo>
                  <a:pt x="8305089" y="448996"/>
                </a:lnTo>
                <a:cubicBezTo>
                  <a:pt x="8304366" y="442596"/>
                  <a:pt x="8298458" y="437711"/>
                  <a:pt x="8291380" y="437646"/>
                </a:cubicBezTo>
                <a:cubicBezTo>
                  <a:pt x="8284358" y="437646"/>
                  <a:pt x="8278450" y="442403"/>
                  <a:pt x="8277558" y="448742"/>
                </a:cubicBezTo>
                <a:lnTo>
                  <a:pt x="8249357" y="655124"/>
                </a:lnTo>
                <a:lnTo>
                  <a:pt x="8213690" y="573392"/>
                </a:lnTo>
                <a:cubicBezTo>
                  <a:pt x="8211516" y="568366"/>
                  <a:pt x="8206054" y="565143"/>
                  <a:pt x="8200146" y="565386"/>
                </a:cubicBezTo>
                <a:cubicBezTo>
                  <a:pt x="8194240" y="565635"/>
                  <a:pt x="8189112" y="569222"/>
                  <a:pt x="8187385" y="574355"/>
                </a:cubicBezTo>
                <a:lnTo>
                  <a:pt x="8169272" y="628624"/>
                </a:lnTo>
                <a:lnTo>
                  <a:pt x="8119113" y="261361"/>
                </a:lnTo>
                <a:cubicBezTo>
                  <a:pt x="8118945" y="254364"/>
                  <a:pt x="8112592" y="248806"/>
                  <a:pt x="8104901" y="248947"/>
                </a:cubicBezTo>
                <a:cubicBezTo>
                  <a:pt x="8097209" y="249089"/>
                  <a:pt x="8091080" y="254871"/>
                  <a:pt x="8091247" y="261868"/>
                </a:cubicBezTo>
                <a:lnTo>
                  <a:pt x="8049225" y="724341"/>
                </a:lnTo>
                <a:lnTo>
                  <a:pt x="8023756" y="531792"/>
                </a:lnTo>
                <a:cubicBezTo>
                  <a:pt x="8022809" y="524850"/>
                  <a:pt x="8015786" y="519940"/>
                  <a:pt x="8008150" y="520821"/>
                </a:cubicBezTo>
                <a:cubicBezTo>
                  <a:pt x="8002132" y="521521"/>
                  <a:pt x="7997283" y="525696"/>
                  <a:pt x="7996225" y="531133"/>
                </a:cubicBezTo>
                <a:lnTo>
                  <a:pt x="7960500" y="718210"/>
                </a:lnTo>
                <a:lnTo>
                  <a:pt x="7928344" y="564728"/>
                </a:lnTo>
                <a:cubicBezTo>
                  <a:pt x="7926894" y="557857"/>
                  <a:pt x="7919593" y="553347"/>
                  <a:pt x="7912069" y="554659"/>
                </a:cubicBezTo>
                <a:cubicBezTo>
                  <a:pt x="7906942" y="555546"/>
                  <a:pt x="7902818" y="558941"/>
                  <a:pt x="7901313" y="563461"/>
                </a:cubicBezTo>
                <a:lnTo>
                  <a:pt x="7863637" y="677014"/>
                </a:lnTo>
                <a:lnTo>
                  <a:pt x="7830199" y="574659"/>
                </a:lnTo>
                <a:cubicBezTo>
                  <a:pt x="7828415" y="568999"/>
                  <a:pt x="7822563" y="565224"/>
                  <a:pt x="7816099" y="565589"/>
                </a:cubicBezTo>
                <a:cubicBezTo>
                  <a:pt x="7809746" y="565883"/>
                  <a:pt x="7804396" y="570053"/>
                  <a:pt x="7803112" y="575724"/>
                </a:cubicBezTo>
                <a:lnTo>
                  <a:pt x="7776363" y="706555"/>
                </a:lnTo>
                <a:lnTo>
                  <a:pt x="7733003" y="448387"/>
                </a:lnTo>
                <a:cubicBezTo>
                  <a:pt x="7731945" y="442211"/>
                  <a:pt x="7726092" y="437651"/>
                  <a:pt x="7719238" y="437646"/>
                </a:cubicBezTo>
                <a:cubicBezTo>
                  <a:pt x="7712327" y="437671"/>
                  <a:pt x="7706530" y="442252"/>
                  <a:pt x="7705471" y="448439"/>
                </a:cubicBezTo>
                <a:lnTo>
                  <a:pt x="7683179" y="585706"/>
                </a:lnTo>
                <a:lnTo>
                  <a:pt x="7650631" y="119534"/>
                </a:lnTo>
                <a:cubicBezTo>
                  <a:pt x="7650185" y="112876"/>
                  <a:pt x="7644111" y="107692"/>
                  <a:pt x="7636754" y="107677"/>
                </a:cubicBezTo>
                <a:cubicBezTo>
                  <a:pt x="7629397" y="107692"/>
                  <a:pt x="7623322" y="112906"/>
                  <a:pt x="7622877" y="119585"/>
                </a:cubicBezTo>
                <a:lnTo>
                  <a:pt x="7583307" y="720034"/>
                </a:lnTo>
                <a:lnTo>
                  <a:pt x="7554494" y="15710"/>
                </a:lnTo>
                <a:cubicBezTo>
                  <a:pt x="7554215" y="8970"/>
                  <a:pt x="7548140" y="3625"/>
                  <a:pt x="7540729" y="3549"/>
                </a:cubicBezTo>
                <a:cubicBezTo>
                  <a:pt x="7533260" y="3377"/>
                  <a:pt x="7527018" y="8631"/>
                  <a:pt x="7526628" y="15406"/>
                </a:cubicBezTo>
                <a:lnTo>
                  <a:pt x="7482599" y="634958"/>
                </a:lnTo>
                <a:lnTo>
                  <a:pt x="7457354" y="265872"/>
                </a:lnTo>
                <a:cubicBezTo>
                  <a:pt x="7456908" y="259244"/>
                  <a:pt x="7450888" y="254055"/>
                  <a:pt x="7443587" y="253964"/>
                </a:cubicBezTo>
                <a:cubicBezTo>
                  <a:pt x="7436343" y="253969"/>
                  <a:pt x="7430324" y="259011"/>
                  <a:pt x="7429710" y="265567"/>
                </a:cubicBezTo>
                <a:lnTo>
                  <a:pt x="7393484" y="644636"/>
                </a:lnTo>
                <a:lnTo>
                  <a:pt x="7359043" y="552313"/>
                </a:lnTo>
                <a:cubicBezTo>
                  <a:pt x="7356590" y="545691"/>
                  <a:pt x="7348677" y="542144"/>
                  <a:pt x="7341375" y="544393"/>
                </a:cubicBezTo>
                <a:cubicBezTo>
                  <a:pt x="7336638" y="545848"/>
                  <a:pt x="7333127" y="549486"/>
                  <a:pt x="7332179" y="553935"/>
                </a:cubicBezTo>
                <a:lnTo>
                  <a:pt x="7303701" y="684513"/>
                </a:lnTo>
                <a:lnTo>
                  <a:pt x="7275277" y="433541"/>
                </a:lnTo>
                <a:cubicBezTo>
                  <a:pt x="7274553" y="426579"/>
                  <a:pt x="7267699" y="421482"/>
                  <a:pt x="7260062" y="422156"/>
                </a:cubicBezTo>
                <a:cubicBezTo>
                  <a:pt x="7254211" y="422667"/>
                  <a:pt x="7249362" y="426452"/>
                  <a:pt x="7247914" y="431616"/>
                </a:cubicBezTo>
                <a:lnTo>
                  <a:pt x="7190008" y="631816"/>
                </a:lnTo>
                <a:lnTo>
                  <a:pt x="7170947" y="574457"/>
                </a:lnTo>
                <a:cubicBezTo>
                  <a:pt x="7169163" y="569192"/>
                  <a:pt x="7163925" y="565549"/>
                  <a:pt x="7157851" y="565437"/>
                </a:cubicBezTo>
                <a:cubicBezTo>
                  <a:pt x="7151776" y="565295"/>
                  <a:pt x="7146314" y="568797"/>
                  <a:pt x="7144419" y="574051"/>
                </a:cubicBezTo>
                <a:lnTo>
                  <a:pt x="7109754" y="667285"/>
                </a:lnTo>
                <a:lnTo>
                  <a:pt x="7067287" y="559154"/>
                </a:lnTo>
                <a:cubicBezTo>
                  <a:pt x="7065280" y="554117"/>
                  <a:pt x="7060041" y="550763"/>
                  <a:pt x="7054134" y="550742"/>
                </a:cubicBezTo>
                <a:cubicBezTo>
                  <a:pt x="7048170" y="550819"/>
                  <a:pt x="7042876" y="554340"/>
                  <a:pt x="7041036" y="559509"/>
                </a:cubicBezTo>
                <a:lnTo>
                  <a:pt x="7010162" y="645649"/>
                </a:lnTo>
                <a:lnTo>
                  <a:pt x="6976165" y="432832"/>
                </a:lnTo>
                <a:cubicBezTo>
                  <a:pt x="6975162" y="426604"/>
                  <a:pt x="6969255" y="421993"/>
                  <a:pt x="6962344" y="421988"/>
                </a:cubicBezTo>
                <a:cubicBezTo>
                  <a:pt x="6955377" y="422095"/>
                  <a:pt x="6949525" y="426878"/>
                  <a:pt x="6948690" y="433186"/>
                </a:cubicBezTo>
                <a:lnTo>
                  <a:pt x="6908339" y="741417"/>
                </a:lnTo>
                <a:lnTo>
                  <a:pt x="6873117" y="310107"/>
                </a:lnTo>
                <a:cubicBezTo>
                  <a:pt x="6872615" y="303509"/>
                  <a:pt x="6866597" y="298387"/>
                  <a:pt x="6859295" y="298351"/>
                </a:cubicBezTo>
                <a:cubicBezTo>
                  <a:pt x="6852050" y="298331"/>
                  <a:pt x="6845975" y="303383"/>
                  <a:pt x="6845418" y="309955"/>
                </a:cubicBezTo>
                <a:lnTo>
                  <a:pt x="6825466" y="524850"/>
                </a:lnTo>
                <a:lnTo>
                  <a:pt x="6795483" y="37295"/>
                </a:lnTo>
                <a:cubicBezTo>
                  <a:pt x="6795483" y="30298"/>
                  <a:pt x="6789241" y="24628"/>
                  <a:pt x="6781550" y="24628"/>
                </a:cubicBezTo>
                <a:cubicBezTo>
                  <a:pt x="6773859" y="24628"/>
                  <a:pt x="6767617" y="30298"/>
                  <a:pt x="6767617" y="37295"/>
                </a:cubicBezTo>
                <a:lnTo>
                  <a:pt x="6729273" y="535541"/>
                </a:lnTo>
                <a:lnTo>
                  <a:pt x="6693381" y="253457"/>
                </a:lnTo>
                <a:cubicBezTo>
                  <a:pt x="6692546" y="247073"/>
                  <a:pt x="6686583" y="242264"/>
                  <a:pt x="6679505" y="242259"/>
                </a:cubicBezTo>
                <a:cubicBezTo>
                  <a:pt x="6672315" y="242370"/>
                  <a:pt x="6666407" y="247412"/>
                  <a:pt x="6665851" y="253913"/>
                </a:cubicBezTo>
                <a:lnTo>
                  <a:pt x="6625668" y="705339"/>
                </a:lnTo>
                <a:lnTo>
                  <a:pt x="6595740" y="385404"/>
                </a:lnTo>
                <a:cubicBezTo>
                  <a:pt x="6595126" y="378847"/>
                  <a:pt x="6589108" y="373805"/>
                  <a:pt x="6581863" y="373800"/>
                </a:cubicBezTo>
                <a:cubicBezTo>
                  <a:pt x="6574561" y="373836"/>
                  <a:pt x="6568543" y="378959"/>
                  <a:pt x="6568041" y="385556"/>
                </a:cubicBezTo>
                <a:lnTo>
                  <a:pt x="6527747" y="887197"/>
                </a:lnTo>
                <a:lnTo>
                  <a:pt x="6485860" y="553176"/>
                </a:lnTo>
                <a:lnTo>
                  <a:pt x="6485860" y="525703"/>
                </a:lnTo>
                <a:lnTo>
                  <a:pt x="6485218" y="525444"/>
                </a:lnTo>
                <a:cubicBezTo>
                  <a:pt x="6481401" y="525039"/>
                  <a:pt x="6477764" y="526081"/>
                  <a:pt x="6474971" y="528092"/>
                </a:cubicBezTo>
                <a:lnTo>
                  <a:pt x="6473650" y="530247"/>
                </a:lnTo>
                <a:lnTo>
                  <a:pt x="6468783" y="528989"/>
                </a:lnTo>
                <a:lnTo>
                  <a:pt x="6468141" y="529248"/>
                </a:lnTo>
                <a:lnTo>
                  <a:pt x="6468141" y="549630"/>
                </a:lnTo>
                <a:lnTo>
                  <a:pt x="6426254" y="883652"/>
                </a:lnTo>
                <a:lnTo>
                  <a:pt x="6385960" y="382011"/>
                </a:lnTo>
                <a:cubicBezTo>
                  <a:pt x="6385458" y="375414"/>
                  <a:pt x="6379440" y="370291"/>
                  <a:pt x="6372139" y="370255"/>
                </a:cubicBezTo>
                <a:cubicBezTo>
                  <a:pt x="6364893" y="370260"/>
                  <a:pt x="6358875" y="375302"/>
                  <a:pt x="6358262" y="381859"/>
                </a:cubicBezTo>
                <a:lnTo>
                  <a:pt x="6328333" y="701794"/>
                </a:lnTo>
                <a:lnTo>
                  <a:pt x="6288151" y="250368"/>
                </a:lnTo>
                <a:cubicBezTo>
                  <a:pt x="6287594" y="243867"/>
                  <a:pt x="6281686" y="238825"/>
                  <a:pt x="6274497" y="238714"/>
                </a:cubicBezTo>
                <a:cubicBezTo>
                  <a:pt x="6267419" y="238719"/>
                  <a:pt x="6261455" y="243528"/>
                  <a:pt x="6260620" y="249912"/>
                </a:cubicBezTo>
                <a:lnTo>
                  <a:pt x="6224728" y="531996"/>
                </a:lnTo>
                <a:lnTo>
                  <a:pt x="6186384" y="33750"/>
                </a:lnTo>
                <a:cubicBezTo>
                  <a:pt x="6186384" y="26753"/>
                  <a:pt x="6180143" y="21083"/>
                  <a:pt x="6172452" y="21083"/>
                </a:cubicBezTo>
                <a:cubicBezTo>
                  <a:pt x="6164761" y="21083"/>
                  <a:pt x="6158518" y="26753"/>
                  <a:pt x="6158518" y="33750"/>
                </a:cubicBezTo>
                <a:lnTo>
                  <a:pt x="6128535" y="521305"/>
                </a:lnTo>
                <a:lnTo>
                  <a:pt x="6108583" y="306410"/>
                </a:lnTo>
                <a:cubicBezTo>
                  <a:pt x="6108027" y="299838"/>
                  <a:pt x="6101951" y="294786"/>
                  <a:pt x="6094706" y="294806"/>
                </a:cubicBezTo>
                <a:cubicBezTo>
                  <a:pt x="6087405" y="294842"/>
                  <a:pt x="6081387" y="299964"/>
                  <a:pt x="6080885" y="306562"/>
                </a:cubicBezTo>
                <a:lnTo>
                  <a:pt x="6045662" y="737872"/>
                </a:lnTo>
                <a:lnTo>
                  <a:pt x="6005312" y="429641"/>
                </a:lnTo>
                <a:cubicBezTo>
                  <a:pt x="6004476" y="423333"/>
                  <a:pt x="5998625" y="418550"/>
                  <a:pt x="5991658" y="418443"/>
                </a:cubicBezTo>
                <a:cubicBezTo>
                  <a:pt x="5984747" y="418448"/>
                  <a:pt x="5978839" y="423059"/>
                  <a:pt x="5977837" y="429287"/>
                </a:cubicBezTo>
                <a:lnTo>
                  <a:pt x="5943839" y="642104"/>
                </a:lnTo>
                <a:lnTo>
                  <a:pt x="5912965" y="555964"/>
                </a:lnTo>
                <a:cubicBezTo>
                  <a:pt x="5911126" y="550795"/>
                  <a:pt x="5905831" y="547274"/>
                  <a:pt x="5899868" y="547197"/>
                </a:cubicBezTo>
                <a:cubicBezTo>
                  <a:pt x="5893960" y="547218"/>
                  <a:pt x="5888721" y="550572"/>
                  <a:pt x="5886714" y="555609"/>
                </a:cubicBezTo>
                <a:lnTo>
                  <a:pt x="5844248" y="663740"/>
                </a:lnTo>
                <a:lnTo>
                  <a:pt x="5809582" y="570506"/>
                </a:lnTo>
                <a:cubicBezTo>
                  <a:pt x="5807687" y="565252"/>
                  <a:pt x="5802226" y="561750"/>
                  <a:pt x="5796150" y="561892"/>
                </a:cubicBezTo>
                <a:cubicBezTo>
                  <a:pt x="5790076" y="562004"/>
                  <a:pt x="5784838" y="565647"/>
                  <a:pt x="5783054" y="570912"/>
                </a:cubicBezTo>
                <a:lnTo>
                  <a:pt x="5763994" y="628271"/>
                </a:lnTo>
                <a:lnTo>
                  <a:pt x="5706088" y="428071"/>
                </a:lnTo>
                <a:cubicBezTo>
                  <a:pt x="5704639" y="422907"/>
                  <a:pt x="5699791" y="419122"/>
                  <a:pt x="5693939" y="418611"/>
                </a:cubicBezTo>
                <a:cubicBezTo>
                  <a:pt x="5686303" y="417937"/>
                  <a:pt x="5679448" y="423034"/>
                  <a:pt x="5678725" y="429996"/>
                </a:cubicBezTo>
                <a:lnTo>
                  <a:pt x="5650300" y="680968"/>
                </a:lnTo>
                <a:lnTo>
                  <a:pt x="5621823" y="550390"/>
                </a:lnTo>
                <a:cubicBezTo>
                  <a:pt x="5620874" y="545941"/>
                  <a:pt x="5617363" y="542303"/>
                  <a:pt x="5612626" y="540848"/>
                </a:cubicBezTo>
                <a:cubicBezTo>
                  <a:pt x="5605325" y="538599"/>
                  <a:pt x="5597411" y="542146"/>
                  <a:pt x="5594959" y="548768"/>
                </a:cubicBezTo>
                <a:lnTo>
                  <a:pt x="5560518" y="641091"/>
                </a:lnTo>
                <a:lnTo>
                  <a:pt x="5524292" y="262022"/>
                </a:lnTo>
                <a:cubicBezTo>
                  <a:pt x="5523678" y="255466"/>
                  <a:pt x="5517659" y="250424"/>
                  <a:pt x="5510415" y="250419"/>
                </a:cubicBezTo>
                <a:cubicBezTo>
                  <a:pt x="5503114" y="250510"/>
                  <a:pt x="5497094" y="255699"/>
                  <a:pt x="5496647" y="262327"/>
                </a:cubicBezTo>
                <a:lnTo>
                  <a:pt x="5471402" y="631413"/>
                </a:lnTo>
                <a:lnTo>
                  <a:pt x="5427373" y="11861"/>
                </a:lnTo>
                <a:cubicBezTo>
                  <a:pt x="5426983" y="5086"/>
                  <a:pt x="5420742" y="-169"/>
                  <a:pt x="5413273" y="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065" y="2343785"/>
            <a:ext cx="4939665" cy="2019300"/>
          </a:xfrm>
          <a:prstGeom prst="rect">
            <a:avLst/>
          </a:prstGeom>
        </p:spPr>
      </p:pic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0295" y="2582545"/>
            <a:ext cx="4255135" cy="1692910"/>
          </a:xfrm>
          <a:prstGeom prst="rect">
            <a:avLst/>
          </a:prstGeom>
        </p:spPr>
      </p:pic>
      <p:sp>
        <p:nvSpPr>
          <p:cNvPr id="5" name="Текстовое поле 4"/>
          <p:cNvSpPr txBox="1"/>
          <p:nvPr/>
        </p:nvSpPr>
        <p:spPr>
          <a:xfrm>
            <a:off x="5760720" y="5452110"/>
            <a:ext cx="39052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ru-RU" altLang="en-US"/>
          </a:p>
        </p:txBody>
      </p:sp>
      <p:sp>
        <p:nvSpPr>
          <p:cNvPr id="272" name="Google Shape;272;p35"/>
          <p:cNvSpPr txBox="1"/>
          <p:nvPr/>
        </p:nvSpPr>
        <p:spPr>
          <a:xfrm>
            <a:off x="2301240" y="4539615"/>
            <a:ext cx="7588885" cy="206248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r>
              <a:rPr lang="ru-RU"/>
              <a:t>При нажатии на кнопку всплывает информационное окно с описанием совершенного действия</a:t>
            </a:r>
            <a:endParaRPr lang="ru-RU"/>
          </a:p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</a:p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</a:p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5"/>
          <p:cNvSpPr txBox="1"/>
          <p:nvPr>
            <p:ph type="title"/>
          </p:nvPr>
        </p:nvSpPr>
        <p:spPr>
          <a:xfrm>
            <a:off x="3602990" y="488950"/>
            <a:ext cx="4986655" cy="799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ru-RU" altLang="en-GB">
                <a:highlight>
                  <a:schemeClr val="accent1"/>
                </a:highlight>
              </a:rPr>
              <a:t>Вкладка архива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272" name="Google Shape;272;p35"/>
          <p:cNvSpPr txBox="1"/>
          <p:nvPr>
            <p:ph type="body" idx="4294967295"/>
          </p:nvPr>
        </p:nvSpPr>
        <p:spPr>
          <a:xfrm>
            <a:off x="509905" y="2922905"/>
            <a:ext cx="4512310" cy="1012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r>
              <a:rPr lang="ru-RU" altLang="en-GB"/>
              <a:t>Сюда попадают данные, более не актуальные для администратора</a:t>
            </a:r>
            <a:endParaRPr lang="ru-RU" altLang="en-GB"/>
          </a:p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</a:p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</a:pPr>
          </a:p>
        </p:txBody>
      </p:sp>
      <p:grpSp>
        <p:nvGrpSpPr>
          <p:cNvPr id="274" name="Google Shape;274;p35"/>
          <p:cNvGrpSpPr/>
          <p:nvPr/>
        </p:nvGrpSpPr>
        <p:grpSpPr>
          <a:xfrm flipH="1">
            <a:off x="8325" y="5405703"/>
            <a:ext cx="12175348" cy="1312618"/>
            <a:chOff x="8325" y="5179200"/>
            <a:chExt cx="12175348" cy="1538825"/>
          </a:xfrm>
        </p:grpSpPr>
        <p:sp>
          <p:nvSpPr>
            <p:cNvPr id="275" name="Google Shape;275;p35"/>
            <p:cNvSpPr/>
            <p:nvPr/>
          </p:nvSpPr>
          <p:spPr>
            <a:xfrm rot="10800000" flipH="1">
              <a:off x="8366" y="5251908"/>
              <a:ext cx="12175266" cy="1466117"/>
            </a:xfrm>
            <a:custGeom>
              <a:avLst/>
              <a:gdLst/>
              <a:ahLst/>
              <a:cxnLst/>
              <a:rect l="l" t="t" r="r" b="b"/>
              <a:pathLst>
                <a:path w="12175266" h="2117136" extrusionOk="0">
                  <a:moveTo>
                    <a:pt x="6585323" y="958084"/>
                  </a:moveTo>
                  <a:lnTo>
                    <a:pt x="6569746" y="928836"/>
                  </a:lnTo>
                  <a:cubicBezTo>
                    <a:pt x="6417295" y="610457"/>
                    <a:pt x="6332460" y="101051"/>
                    <a:pt x="6064132" y="101051"/>
                  </a:cubicBezTo>
                  <a:cubicBezTo>
                    <a:pt x="5795802" y="101051"/>
                    <a:pt x="5710174" y="610457"/>
                    <a:pt x="5557331" y="928836"/>
                  </a:cubicBezTo>
                  <a:lnTo>
                    <a:pt x="5544310" y="953232"/>
                  </a:lnTo>
                  <a:lnTo>
                    <a:pt x="5549405" y="943050"/>
                  </a:lnTo>
                  <a:cubicBezTo>
                    <a:pt x="5710164" y="593385"/>
                    <a:pt x="5792625" y="4477"/>
                    <a:pt x="6064130" y="4477"/>
                  </a:cubicBezTo>
                  <a:cubicBezTo>
                    <a:pt x="6335633" y="4477"/>
                    <a:pt x="6417460" y="593385"/>
                    <a:pt x="6577817" y="943050"/>
                  </a:cubicBezTo>
                  <a:close/>
                  <a:moveTo>
                    <a:pt x="10639772" y="958087"/>
                  </a:moveTo>
                  <a:lnTo>
                    <a:pt x="10624193" y="928836"/>
                  </a:lnTo>
                  <a:cubicBezTo>
                    <a:pt x="10471743" y="610457"/>
                    <a:pt x="10386908" y="101051"/>
                    <a:pt x="10118579" y="101051"/>
                  </a:cubicBezTo>
                  <a:cubicBezTo>
                    <a:pt x="9850250" y="101051"/>
                    <a:pt x="9764621" y="610457"/>
                    <a:pt x="9611779" y="928836"/>
                  </a:cubicBezTo>
                  <a:lnTo>
                    <a:pt x="9598749" y="953247"/>
                  </a:lnTo>
                  <a:lnTo>
                    <a:pt x="9603851" y="943050"/>
                  </a:lnTo>
                  <a:cubicBezTo>
                    <a:pt x="9764612" y="593385"/>
                    <a:pt x="9847072" y="4477"/>
                    <a:pt x="10118576" y="4477"/>
                  </a:cubicBezTo>
                  <a:cubicBezTo>
                    <a:pt x="10390080" y="4477"/>
                    <a:pt x="10471908" y="593385"/>
                    <a:pt x="10632265" y="943050"/>
                  </a:cubicBezTo>
                  <a:close/>
                  <a:moveTo>
                    <a:pt x="2530884" y="958097"/>
                  </a:moveTo>
                  <a:lnTo>
                    <a:pt x="2515299" y="928836"/>
                  </a:lnTo>
                  <a:cubicBezTo>
                    <a:pt x="2362849" y="610457"/>
                    <a:pt x="2278014" y="101051"/>
                    <a:pt x="2009685" y="101051"/>
                  </a:cubicBezTo>
                  <a:cubicBezTo>
                    <a:pt x="1741355" y="101051"/>
                    <a:pt x="1655727" y="610457"/>
                    <a:pt x="1502885" y="928836"/>
                  </a:cubicBezTo>
                  <a:lnTo>
                    <a:pt x="1489864" y="953230"/>
                  </a:lnTo>
                  <a:lnTo>
                    <a:pt x="1494958" y="943050"/>
                  </a:lnTo>
                  <a:cubicBezTo>
                    <a:pt x="1655718" y="593385"/>
                    <a:pt x="1738178" y="4477"/>
                    <a:pt x="2009683" y="4477"/>
                  </a:cubicBezTo>
                  <a:cubicBezTo>
                    <a:pt x="2281186" y="4477"/>
                    <a:pt x="2363014" y="593385"/>
                    <a:pt x="2523371" y="943050"/>
                  </a:cubicBezTo>
                  <a:close/>
                  <a:moveTo>
                    <a:pt x="11236710" y="995544"/>
                  </a:moveTo>
                  <a:lnTo>
                    <a:pt x="11306935" y="902785"/>
                  </a:lnTo>
                  <a:cubicBezTo>
                    <a:pt x="11399094" y="777722"/>
                    <a:pt x="11496210" y="659986"/>
                    <a:pt x="11677363" y="659874"/>
                  </a:cubicBezTo>
                  <a:cubicBezTo>
                    <a:pt x="11848712" y="659874"/>
                    <a:pt x="11945107" y="765126"/>
                    <a:pt x="12032548" y="881976"/>
                  </a:cubicBezTo>
                  <a:lnTo>
                    <a:pt x="12114858" y="993029"/>
                  </a:lnTo>
                  <a:lnTo>
                    <a:pt x="12072884" y="942044"/>
                  </a:lnTo>
                  <a:cubicBezTo>
                    <a:pt x="11974164" y="819446"/>
                    <a:pt x="11875232" y="694251"/>
                    <a:pt x="11677365" y="694251"/>
                  </a:cubicBezTo>
                  <a:cubicBezTo>
                    <a:pt x="11482617" y="694251"/>
                    <a:pt x="11384323" y="815389"/>
                    <a:pt x="11286389" y="936527"/>
                  </a:cubicBezTo>
                  <a:close/>
                  <a:moveTo>
                    <a:pt x="3127816" y="995545"/>
                  </a:moveTo>
                  <a:lnTo>
                    <a:pt x="3198042" y="902785"/>
                  </a:lnTo>
                  <a:cubicBezTo>
                    <a:pt x="3290201" y="777722"/>
                    <a:pt x="3387317" y="659986"/>
                    <a:pt x="3568470" y="659874"/>
                  </a:cubicBezTo>
                  <a:cubicBezTo>
                    <a:pt x="3739819" y="659874"/>
                    <a:pt x="3836213" y="765126"/>
                    <a:pt x="3923653" y="881976"/>
                  </a:cubicBezTo>
                  <a:lnTo>
                    <a:pt x="4005507" y="992415"/>
                  </a:lnTo>
                  <a:lnTo>
                    <a:pt x="3926767" y="896198"/>
                  </a:lnTo>
                  <a:cubicBezTo>
                    <a:pt x="3838992" y="790104"/>
                    <a:pt x="3741605" y="694251"/>
                    <a:pt x="3568471" y="694251"/>
                  </a:cubicBezTo>
                  <a:cubicBezTo>
                    <a:pt x="3373723" y="694251"/>
                    <a:pt x="3275430" y="815389"/>
                    <a:pt x="3177496" y="936527"/>
                  </a:cubicBezTo>
                  <a:close/>
                  <a:moveTo>
                    <a:pt x="7182261" y="995546"/>
                  </a:moveTo>
                  <a:lnTo>
                    <a:pt x="7252487" y="902785"/>
                  </a:lnTo>
                  <a:cubicBezTo>
                    <a:pt x="7344647" y="777722"/>
                    <a:pt x="7441763" y="659986"/>
                    <a:pt x="7622915" y="659874"/>
                  </a:cubicBezTo>
                  <a:cubicBezTo>
                    <a:pt x="7794265" y="659874"/>
                    <a:pt x="7890660" y="765126"/>
                    <a:pt x="7978100" y="881976"/>
                  </a:cubicBezTo>
                  <a:lnTo>
                    <a:pt x="8059953" y="992413"/>
                  </a:lnTo>
                  <a:lnTo>
                    <a:pt x="7981214" y="896198"/>
                  </a:lnTo>
                  <a:cubicBezTo>
                    <a:pt x="7893438" y="790104"/>
                    <a:pt x="7796050" y="694251"/>
                    <a:pt x="7622917" y="694251"/>
                  </a:cubicBezTo>
                  <a:cubicBezTo>
                    <a:pt x="7428169" y="694251"/>
                    <a:pt x="7329875" y="815389"/>
                    <a:pt x="7231942" y="936527"/>
                  </a:cubicBezTo>
                  <a:close/>
                  <a:moveTo>
                    <a:pt x="1470907" y="996458"/>
                  </a:moveTo>
                  <a:lnTo>
                    <a:pt x="1525946" y="888699"/>
                  </a:lnTo>
                  <a:cubicBezTo>
                    <a:pt x="1667234" y="569597"/>
                    <a:pt x="1755913" y="105448"/>
                    <a:pt x="2009685" y="105448"/>
                  </a:cubicBezTo>
                  <a:cubicBezTo>
                    <a:pt x="2263456" y="105448"/>
                    <a:pt x="2351378" y="569597"/>
                    <a:pt x="2492258" y="888699"/>
                  </a:cubicBezTo>
                  <a:lnTo>
                    <a:pt x="2546759" y="995655"/>
                  </a:lnTo>
                  <a:lnTo>
                    <a:pt x="2515317" y="942836"/>
                  </a:lnTo>
                  <a:cubicBezTo>
                    <a:pt x="2362851" y="657970"/>
                    <a:pt x="2277958" y="202184"/>
                    <a:pt x="2009684" y="202184"/>
                  </a:cubicBezTo>
                  <a:cubicBezTo>
                    <a:pt x="1741410" y="202184"/>
                    <a:pt x="1655760" y="657970"/>
                    <a:pt x="1502900" y="942836"/>
                  </a:cubicBezTo>
                  <a:close/>
                  <a:moveTo>
                    <a:pt x="5525350" y="996465"/>
                  </a:moveTo>
                  <a:lnTo>
                    <a:pt x="5580393" y="888699"/>
                  </a:lnTo>
                  <a:cubicBezTo>
                    <a:pt x="5721681" y="569597"/>
                    <a:pt x="5810361" y="105448"/>
                    <a:pt x="6064132" y="105448"/>
                  </a:cubicBezTo>
                  <a:cubicBezTo>
                    <a:pt x="6317902" y="105448"/>
                    <a:pt x="6405824" y="569597"/>
                    <a:pt x="6546704" y="888699"/>
                  </a:cubicBezTo>
                  <a:lnTo>
                    <a:pt x="6601204" y="995653"/>
                  </a:lnTo>
                  <a:lnTo>
                    <a:pt x="6569764" y="942836"/>
                  </a:lnTo>
                  <a:cubicBezTo>
                    <a:pt x="6417298" y="657970"/>
                    <a:pt x="6332405" y="202184"/>
                    <a:pt x="6064131" y="202184"/>
                  </a:cubicBezTo>
                  <a:cubicBezTo>
                    <a:pt x="5795856" y="202184"/>
                    <a:pt x="5710208" y="657970"/>
                    <a:pt x="5557348" y="942836"/>
                  </a:cubicBezTo>
                  <a:close/>
                  <a:moveTo>
                    <a:pt x="9579794" y="996471"/>
                  </a:moveTo>
                  <a:lnTo>
                    <a:pt x="9634839" y="888699"/>
                  </a:lnTo>
                  <a:cubicBezTo>
                    <a:pt x="9776127" y="569597"/>
                    <a:pt x="9864807" y="105448"/>
                    <a:pt x="10118579" y="105448"/>
                  </a:cubicBezTo>
                  <a:cubicBezTo>
                    <a:pt x="10372350" y="105448"/>
                    <a:pt x="10460272" y="569597"/>
                    <a:pt x="10601152" y="888699"/>
                  </a:cubicBezTo>
                  <a:lnTo>
                    <a:pt x="10655650" y="995648"/>
                  </a:lnTo>
                  <a:lnTo>
                    <a:pt x="10624211" y="942836"/>
                  </a:lnTo>
                  <a:cubicBezTo>
                    <a:pt x="10471746" y="657970"/>
                    <a:pt x="10386852" y="202184"/>
                    <a:pt x="10118577" y="202184"/>
                  </a:cubicBezTo>
                  <a:cubicBezTo>
                    <a:pt x="9850303" y="202184"/>
                    <a:pt x="9764654" y="657970"/>
                    <a:pt x="9611794" y="942836"/>
                  </a:cubicBezTo>
                  <a:close/>
                  <a:moveTo>
                    <a:pt x="5524497" y="1004708"/>
                  </a:moveTo>
                  <a:lnTo>
                    <a:pt x="5580375" y="906828"/>
                  </a:lnTo>
                  <a:cubicBezTo>
                    <a:pt x="5721681" y="621314"/>
                    <a:pt x="5810412" y="206022"/>
                    <a:pt x="6064131" y="206022"/>
                  </a:cubicBezTo>
                  <a:cubicBezTo>
                    <a:pt x="6317848" y="206022"/>
                    <a:pt x="6405890" y="621314"/>
                    <a:pt x="6546791" y="906828"/>
                  </a:cubicBezTo>
                  <a:lnTo>
                    <a:pt x="6601960" y="1003695"/>
                  </a:lnTo>
                  <a:lnTo>
                    <a:pt x="6569760" y="955958"/>
                  </a:lnTo>
                  <a:cubicBezTo>
                    <a:pt x="6417328" y="704604"/>
                    <a:pt x="6332514" y="302437"/>
                    <a:pt x="6064131" y="302437"/>
                  </a:cubicBezTo>
                  <a:cubicBezTo>
                    <a:pt x="5795747" y="302437"/>
                    <a:pt x="5710290" y="704604"/>
                    <a:pt x="5557457" y="955958"/>
                  </a:cubicBezTo>
                  <a:close/>
                  <a:moveTo>
                    <a:pt x="9578942" y="1004710"/>
                  </a:moveTo>
                  <a:lnTo>
                    <a:pt x="9634822" y="906828"/>
                  </a:lnTo>
                  <a:cubicBezTo>
                    <a:pt x="9776128" y="621314"/>
                    <a:pt x="9864859" y="206022"/>
                    <a:pt x="10118577" y="206022"/>
                  </a:cubicBezTo>
                  <a:cubicBezTo>
                    <a:pt x="10372295" y="206022"/>
                    <a:pt x="10460338" y="621314"/>
                    <a:pt x="10601239" y="906828"/>
                  </a:cubicBezTo>
                  <a:lnTo>
                    <a:pt x="10656408" y="1003695"/>
                  </a:lnTo>
                  <a:lnTo>
                    <a:pt x="10624208" y="955958"/>
                  </a:lnTo>
                  <a:cubicBezTo>
                    <a:pt x="10471776" y="704604"/>
                    <a:pt x="10386961" y="302437"/>
                    <a:pt x="10118578" y="302437"/>
                  </a:cubicBezTo>
                  <a:cubicBezTo>
                    <a:pt x="9850194" y="302437"/>
                    <a:pt x="9764737" y="704604"/>
                    <a:pt x="9611904" y="955958"/>
                  </a:cubicBezTo>
                  <a:close/>
                  <a:moveTo>
                    <a:pt x="1470047" y="1004710"/>
                  </a:moveTo>
                  <a:lnTo>
                    <a:pt x="1525928" y="906828"/>
                  </a:lnTo>
                  <a:cubicBezTo>
                    <a:pt x="1667234" y="621314"/>
                    <a:pt x="1755965" y="206022"/>
                    <a:pt x="2009684" y="206022"/>
                  </a:cubicBezTo>
                  <a:cubicBezTo>
                    <a:pt x="2263402" y="206022"/>
                    <a:pt x="2351444" y="621314"/>
                    <a:pt x="2492345" y="906828"/>
                  </a:cubicBezTo>
                  <a:lnTo>
                    <a:pt x="2547515" y="1003697"/>
                  </a:lnTo>
                  <a:lnTo>
                    <a:pt x="2515313" y="955958"/>
                  </a:lnTo>
                  <a:cubicBezTo>
                    <a:pt x="2362882" y="704604"/>
                    <a:pt x="2278067" y="302437"/>
                    <a:pt x="2009683" y="302437"/>
                  </a:cubicBezTo>
                  <a:cubicBezTo>
                    <a:pt x="1741300" y="302437"/>
                    <a:pt x="1655843" y="704604"/>
                    <a:pt x="1503009" y="955958"/>
                  </a:cubicBezTo>
                  <a:close/>
                  <a:moveTo>
                    <a:pt x="8171660" y="1005340"/>
                  </a:moveTo>
                  <a:lnTo>
                    <a:pt x="8199315" y="979287"/>
                  </a:lnTo>
                  <a:cubicBezTo>
                    <a:pt x="8287384" y="896374"/>
                    <a:pt x="8384548" y="819926"/>
                    <a:pt x="8558431" y="819926"/>
                  </a:cubicBezTo>
                  <a:cubicBezTo>
                    <a:pt x="8703773" y="819926"/>
                    <a:pt x="8794859" y="872765"/>
                    <a:pt x="8872532" y="938814"/>
                  </a:cubicBezTo>
                  <a:lnTo>
                    <a:pt x="8942400" y="1003323"/>
                  </a:lnTo>
                  <a:lnTo>
                    <a:pt x="8875570" y="947511"/>
                  </a:lnTo>
                  <a:cubicBezTo>
                    <a:pt x="8797851" y="887815"/>
                    <a:pt x="8705214" y="839113"/>
                    <a:pt x="8558433" y="839113"/>
                  </a:cubicBezTo>
                  <a:cubicBezTo>
                    <a:pt x="8383231" y="839113"/>
                    <a:pt x="8286007" y="907871"/>
                    <a:pt x="8197349" y="983398"/>
                  </a:cubicBezTo>
                  <a:close/>
                  <a:moveTo>
                    <a:pt x="4117214" y="1005340"/>
                  </a:moveTo>
                  <a:lnTo>
                    <a:pt x="4144868" y="979287"/>
                  </a:lnTo>
                  <a:cubicBezTo>
                    <a:pt x="4232938" y="896374"/>
                    <a:pt x="4330101" y="819926"/>
                    <a:pt x="4503985" y="819926"/>
                  </a:cubicBezTo>
                  <a:cubicBezTo>
                    <a:pt x="4649326" y="819926"/>
                    <a:pt x="4740413" y="872765"/>
                    <a:pt x="4818087" y="938814"/>
                  </a:cubicBezTo>
                  <a:lnTo>
                    <a:pt x="4887960" y="1003329"/>
                  </a:lnTo>
                  <a:lnTo>
                    <a:pt x="4821124" y="947511"/>
                  </a:lnTo>
                  <a:cubicBezTo>
                    <a:pt x="4743405" y="887815"/>
                    <a:pt x="4650766" y="839113"/>
                    <a:pt x="4503986" y="839113"/>
                  </a:cubicBezTo>
                  <a:cubicBezTo>
                    <a:pt x="4328784" y="839113"/>
                    <a:pt x="4231560" y="907871"/>
                    <a:pt x="4142903" y="983398"/>
                  </a:cubicBezTo>
                  <a:close/>
                  <a:moveTo>
                    <a:pt x="62760" y="1005346"/>
                  </a:moveTo>
                  <a:lnTo>
                    <a:pt x="90421" y="979286"/>
                  </a:lnTo>
                  <a:cubicBezTo>
                    <a:pt x="178490" y="896374"/>
                    <a:pt x="275654" y="819926"/>
                    <a:pt x="449537" y="819926"/>
                  </a:cubicBezTo>
                  <a:cubicBezTo>
                    <a:pt x="594879" y="819926"/>
                    <a:pt x="685965" y="872765"/>
                    <a:pt x="763638" y="938814"/>
                  </a:cubicBezTo>
                  <a:lnTo>
                    <a:pt x="833509" y="1003326"/>
                  </a:lnTo>
                  <a:lnTo>
                    <a:pt x="766676" y="947511"/>
                  </a:lnTo>
                  <a:cubicBezTo>
                    <a:pt x="688957" y="887815"/>
                    <a:pt x="596320" y="839113"/>
                    <a:pt x="449539" y="839113"/>
                  </a:cubicBezTo>
                  <a:cubicBezTo>
                    <a:pt x="274337" y="839113"/>
                    <a:pt x="177113" y="907871"/>
                    <a:pt x="88455" y="983397"/>
                  </a:cubicBezTo>
                  <a:close/>
                  <a:moveTo>
                    <a:pt x="11232986" y="1006495"/>
                  </a:moveTo>
                  <a:lnTo>
                    <a:pt x="11306866" y="918132"/>
                  </a:lnTo>
                  <a:cubicBezTo>
                    <a:pt x="11398972" y="804974"/>
                    <a:pt x="11496062" y="698492"/>
                    <a:pt x="11677365" y="698567"/>
                  </a:cubicBezTo>
                  <a:cubicBezTo>
                    <a:pt x="11873193" y="698567"/>
                    <a:pt x="11971257" y="823043"/>
                    <a:pt x="12069804" y="945316"/>
                  </a:cubicBezTo>
                  <a:lnTo>
                    <a:pt x="12122844" y="1005870"/>
                  </a:lnTo>
                  <a:lnTo>
                    <a:pt x="12072614" y="954532"/>
                  </a:lnTo>
                  <a:cubicBezTo>
                    <a:pt x="11973849" y="844829"/>
                    <a:pt x="11875231" y="732945"/>
                    <a:pt x="11677365" y="732945"/>
                  </a:cubicBezTo>
                  <a:cubicBezTo>
                    <a:pt x="11482696" y="732945"/>
                    <a:pt x="11384382" y="841331"/>
                    <a:pt x="11286418" y="949718"/>
                  </a:cubicBezTo>
                  <a:close/>
                  <a:moveTo>
                    <a:pt x="7178534" y="1006500"/>
                  </a:moveTo>
                  <a:lnTo>
                    <a:pt x="7252418" y="918132"/>
                  </a:lnTo>
                  <a:cubicBezTo>
                    <a:pt x="7344525" y="804974"/>
                    <a:pt x="7441614" y="698492"/>
                    <a:pt x="7622917" y="698567"/>
                  </a:cubicBezTo>
                  <a:cubicBezTo>
                    <a:pt x="7818745" y="698567"/>
                    <a:pt x="7916809" y="823043"/>
                    <a:pt x="8015356" y="945316"/>
                  </a:cubicBezTo>
                  <a:lnTo>
                    <a:pt x="8068389" y="1005862"/>
                  </a:lnTo>
                  <a:lnTo>
                    <a:pt x="8018166" y="954533"/>
                  </a:lnTo>
                  <a:cubicBezTo>
                    <a:pt x="7919401" y="844829"/>
                    <a:pt x="7820783" y="732945"/>
                    <a:pt x="7622917" y="732945"/>
                  </a:cubicBezTo>
                  <a:cubicBezTo>
                    <a:pt x="7428248" y="732945"/>
                    <a:pt x="7329934" y="841331"/>
                    <a:pt x="7231971" y="949718"/>
                  </a:cubicBezTo>
                  <a:close/>
                  <a:moveTo>
                    <a:pt x="3124086" y="1006503"/>
                  </a:moveTo>
                  <a:lnTo>
                    <a:pt x="3197973" y="918132"/>
                  </a:lnTo>
                  <a:cubicBezTo>
                    <a:pt x="3290080" y="804974"/>
                    <a:pt x="3387169" y="698492"/>
                    <a:pt x="3568471" y="698567"/>
                  </a:cubicBezTo>
                  <a:cubicBezTo>
                    <a:pt x="3764300" y="698567"/>
                    <a:pt x="3862364" y="823043"/>
                    <a:pt x="3960909" y="945316"/>
                  </a:cubicBezTo>
                  <a:lnTo>
                    <a:pt x="4013944" y="1005864"/>
                  </a:lnTo>
                  <a:lnTo>
                    <a:pt x="3963718" y="954533"/>
                  </a:lnTo>
                  <a:cubicBezTo>
                    <a:pt x="3864955" y="844829"/>
                    <a:pt x="3766337" y="732945"/>
                    <a:pt x="3568471" y="732945"/>
                  </a:cubicBezTo>
                  <a:cubicBezTo>
                    <a:pt x="3373802" y="732945"/>
                    <a:pt x="3275489" y="841331"/>
                    <a:pt x="3177525" y="949718"/>
                  </a:cubicBezTo>
                  <a:close/>
                  <a:moveTo>
                    <a:pt x="2631979" y="1006714"/>
                  </a:moveTo>
                  <a:lnTo>
                    <a:pt x="2646393" y="989985"/>
                  </a:lnTo>
                  <a:cubicBezTo>
                    <a:pt x="2687664" y="949497"/>
                    <a:pt x="2734375" y="925941"/>
                    <a:pt x="2788676" y="925941"/>
                  </a:cubicBezTo>
                  <a:cubicBezTo>
                    <a:pt x="2861077" y="925941"/>
                    <a:pt x="2920055" y="944772"/>
                    <a:pt x="2970664" y="975372"/>
                  </a:cubicBezTo>
                  <a:lnTo>
                    <a:pt x="3003461" y="998780"/>
                  </a:lnTo>
                  <a:lnTo>
                    <a:pt x="2972132" y="978674"/>
                  </a:lnTo>
                  <a:cubicBezTo>
                    <a:pt x="2921170" y="950979"/>
                    <a:pt x="2861709" y="933936"/>
                    <a:pt x="2788679" y="933936"/>
                  </a:cubicBezTo>
                  <a:cubicBezTo>
                    <a:pt x="2739842" y="933936"/>
                    <a:pt x="2697085" y="950776"/>
                    <a:pt x="2658895" y="980245"/>
                  </a:cubicBezTo>
                  <a:close/>
                  <a:moveTo>
                    <a:pt x="6686425" y="1006715"/>
                  </a:moveTo>
                  <a:lnTo>
                    <a:pt x="6700839" y="989985"/>
                  </a:lnTo>
                  <a:cubicBezTo>
                    <a:pt x="6742109" y="949497"/>
                    <a:pt x="6788822" y="925941"/>
                    <a:pt x="6843122" y="925941"/>
                  </a:cubicBezTo>
                  <a:cubicBezTo>
                    <a:pt x="6915523" y="925941"/>
                    <a:pt x="6974501" y="944772"/>
                    <a:pt x="7025110" y="975372"/>
                  </a:cubicBezTo>
                  <a:lnTo>
                    <a:pt x="7057908" y="998780"/>
                  </a:lnTo>
                  <a:lnTo>
                    <a:pt x="7026579" y="978674"/>
                  </a:lnTo>
                  <a:cubicBezTo>
                    <a:pt x="6975617" y="950979"/>
                    <a:pt x="6916156" y="933936"/>
                    <a:pt x="6843125" y="933936"/>
                  </a:cubicBezTo>
                  <a:cubicBezTo>
                    <a:pt x="6794288" y="933936"/>
                    <a:pt x="6751531" y="950776"/>
                    <a:pt x="6713341" y="980245"/>
                  </a:cubicBezTo>
                  <a:close/>
                  <a:moveTo>
                    <a:pt x="10740868" y="1006719"/>
                  </a:moveTo>
                  <a:lnTo>
                    <a:pt x="10755286" y="989985"/>
                  </a:lnTo>
                  <a:cubicBezTo>
                    <a:pt x="10796557" y="949497"/>
                    <a:pt x="10843269" y="925941"/>
                    <a:pt x="10897570" y="925941"/>
                  </a:cubicBezTo>
                  <a:cubicBezTo>
                    <a:pt x="10969971" y="925941"/>
                    <a:pt x="11028948" y="944772"/>
                    <a:pt x="11079557" y="975372"/>
                  </a:cubicBezTo>
                  <a:lnTo>
                    <a:pt x="11112352" y="998777"/>
                  </a:lnTo>
                  <a:lnTo>
                    <a:pt x="11081027" y="978674"/>
                  </a:lnTo>
                  <a:cubicBezTo>
                    <a:pt x="11030064" y="950979"/>
                    <a:pt x="10970603" y="933936"/>
                    <a:pt x="10897573" y="933936"/>
                  </a:cubicBezTo>
                  <a:cubicBezTo>
                    <a:pt x="10848736" y="933936"/>
                    <a:pt x="10805978" y="950776"/>
                    <a:pt x="10767788" y="980245"/>
                  </a:cubicBezTo>
                  <a:close/>
                  <a:moveTo>
                    <a:pt x="4009543" y="1007611"/>
                  </a:moveTo>
                  <a:lnTo>
                    <a:pt x="3963752" y="966379"/>
                  </a:lnTo>
                  <a:cubicBezTo>
                    <a:pt x="3865044" y="869695"/>
                    <a:pt x="3766336" y="770762"/>
                    <a:pt x="3568471" y="770762"/>
                  </a:cubicBezTo>
                  <a:cubicBezTo>
                    <a:pt x="3373482" y="770762"/>
                    <a:pt x="3275189" y="866397"/>
                    <a:pt x="3177314" y="962032"/>
                  </a:cubicBezTo>
                  <a:lnTo>
                    <a:pt x="3130547" y="1005925"/>
                  </a:lnTo>
                  <a:lnTo>
                    <a:pt x="3180174" y="953116"/>
                  </a:lnTo>
                  <a:cubicBezTo>
                    <a:pt x="3275709" y="847108"/>
                    <a:pt x="3374522" y="737262"/>
                    <a:pt x="3568471" y="737262"/>
                  </a:cubicBezTo>
                  <a:cubicBezTo>
                    <a:pt x="3764358" y="737262"/>
                    <a:pt x="3862392" y="848562"/>
                    <a:pt x="3960952" y="957973"/>
                  </a:cubicBezTo>
                  <a:close/>
                  <a:moveTo>
                    <a:pt x="12118440" y="1007613"/>
                  </a:moveTo>
                  <a:lnTo>
                    <a:pt x="12072647" y="966379"/>
                  </a:lnTo>
                  <a:cubicBezTo>
                    <a:pt x="11973939" y="869695"/>
                    <a:pt x="11875231" y="770762"/>
                    <a:pt x="11677365" y="770762"/>
                  </a:cubicBezTo>
                  <a:cubicBezTo>
                    <a:pt x="11482377" y="770762"/>
                    <a:pt x="11384083" y="866397"/>
                    <a:pt x="11286209" y="962032"/>
                  </a:cubicBezTo>
                  <a:lnTo>
                    <a:pt x="11239434" y="1005932"/>
                  </a:lnTo>
                  <a:lnTo>
                    <a:pt x="11289067" y="953116"/>
                  </a:lnTo>
                  <a:cubicBezTo>
                    <a:pt x="11384603" y="847108"/>
                    <a:pt x="11483415" y="737262"/>
                    <a:pt x="11677365" y="737262"/>
                  </a:cubicBezTo>
                  <a:cubicBezTo>
                    <a:pt x="11873253" y="737262"/>
                    <a:pt x="11971286" y="848562"/>
                    <a:pt x="12069848" y="957973"/>
                  </a:cubicBezTo>
                  <a:close/>
                  <a:moveTo>
                    <a:pt x="8063996" y="1007617"/>
                  </a:moveTo>
                  <a:lnTo>
                    <a:pt x="8018199" y="966379"/>
                  </a:lnTo>
                  <a:cubicBezTo>
                    <a:pt x="7919491" y="869695"/>
                    <a:pt x="7820783" y="770762"/>
                    <a:pt x="7622917" y="770762"/>
                  </a:cubicBezTo>
                  <a:cubicBezTo>
                    <a:pt x="7427929" y="770762"/>
                    <a:pt x="7329635" y="866397"/>
                    <a:pt x="7231761" y="962032"/>
                  </a:cubicBezTo>
                  <a:lnTo>
                    <a:pt x="7184986" y="1005932"/>
                  </a:lnTo>
                  <a:lnTo>
                    <a:pt x="7234619" y="953116"/>
                  </a:lnTo>
                  <a:cubicBezTo>
                    <a:pt x="7330155" y="847108"/>
                    <a:pt x="7428967" y="737262"/>
                    <a:pt x="7622917" y="737262"/>
                  </a:cubicBezTo>
                  <a:cubicBezTo>
                    <a:pt x="7818805" y="737262"/>
                    <a:pt x="7916838" y="848562"/>
                    <a:pt x="8015400" y="957973"/>
                  </a:cubicBezTo>
                  <a:close/>
                  <a:moveTo>
                    <a:pt x="1387005" y="1007710"/>
                  </a:moveTo>
                  <a:lnTo>
                    <a:pt x="1359060" y="980245"/>
                  </a:lnTo>
                  <a:cubicBezTo>
                    <a:pt x="1320860" y="950776"/>
                    <a:pt x="1278119" y="933936"/>
                    <a:pt x="1229332" y="933936"/>
                  </a:cubicBezTo>
                  <a:cubicBezTo>
                    <a:pt x="1180545" y="933936"/>
                    <a:pt x="1137823" y="939245"/>
                    <a:pt x="1099657" y="948535"/>
                  </a:cubicBezTo>
                  <a:lnTo>
                    <a:pt x="999726" y="986117"/>
                  </a:lnTo>
                  <a:lnTo>
                    <a:pt x="1046687" y="960815"/>
                  </a:lnTo>
                  <a:cubicBezTo>
                    <a:pt x="1097341" y="939274"/>
                    <a:pt x="1156539" y="925941"/>
                    <a:pt x="1229330" y="925941"/>
                  </a:cubicBezTo>
                  <a:cubicBezTo>
                    <a:pt x="1283642" y="925941"/>
                    <a:pt x="1330389" y="949497"/>
                    <a:pt x="1371711" y="989985"/>
                  </a:cubicBezTo>
                  <a:close/>
                  <a:moveTo>
                    <a:pt x="9495901" y="1007713"/>
                  </a:moveTo>
                  <a:lnTo>
                    <a:pt x="9467953" y="980245"/>
                  </a:lnTo>
                  <a:cubicBezTo>
                    <a:pt x="9429753" y="950776"/>
                    <a:pt x="9387012" y="933936"/>
                    <a:pt x="9338225" y="933936"/>
                  </a:cubicBezTo>
                  <a:cubicBezTo>
                    <a:pt x="9289438" y="933936"/>
                    <a:pt x="9246717" y="939245"/>
                    <a:pt x="9208551" y="948535"/>
                  </a:cubicBezTo>
                  <a:lnTo>
                    <a:pt x="9108619" y="986118"/>
                  </a:lnTo>
                  <a:lnTo>
                    <a:pt x="9155581" y="960815"/>
                  </a:lnTo>
                  <a:cubicBezTo>
                    <a:pt x="9206234" y="939274"/>
                    <a:pt x="9265433" y="925941"/>
                    <a:pt x="9338224" y="925941"/>
                  </a:cubicBezTo>
                  <a:cubicBezTo>
                    <a:pt x="9392536" y="925941"/>
                    <a:pt x="9439283" y="949497"/>
                    <a:pt x="9480604" y="989985"/>
                  </a:cubicBezTo>
                  <a:close/>
                  <a:moveTo>
                    <a:pt x="5441456" y="1007713"/>
                  </a:moveTo>
                  <a:lnTo>
                    <a:pt x="5413507" y="980245"/>
                  </a:lnTo>
                  <a:cubicBezTo>
                    <a:pt x="5375307" y="950776"/>
                    <a:pt x="5332566" y="933936"/>
                    <a:pt x="5283779" y="933936"/>
                  </a:cubicBezTo>
                  <a:cubicBezTo>
                    <a:pt x="5234992" y="933936"/>
                    <a:pt x="5192271" y="939245"/>
                    <a:pt x="5154105" y="948535"/>
                  </a:cubicBezTo>
                  <a:lnTo>
                    <a:pt x="5054174" y="986118"/>
                  </a:lnTo>
                  <a:lnTo>
                    <a:pt x="5101135" y="960815"/>
                  </a:lnTo>
                  <a:cubicBezTo>
                    <a:pt x="5151787" y="939274"/>
                    <a:pt x="5210987" y="925941"/>
                    <a:pt x="5283779" y="925941"/>
                  </a:cubicBezTo>
                  <a:cubicBezTo>
                    <a:pt x="5338090" y="925941"/>
                    <a:pt x="5384837" y="949497"/>
                    <a:pt x="5426159" y="989985"/>
                  </a:cubicBezTo>
                  <a:close/>
                  <a:moveTo>
                    <a:pt x="4117849" y="1010480"/>
                  </a:moveTo>
                  <a:lnTo>
                    <a:pt x="4144938" y="987343"/>
                  </a:lnTo>
                  <a:cubicBezTo>
                    <a:pt x="4233073" y="912233"/>
                    <a:pt x="4330104" y="843429"/>
                    <a:pt x="4503986" y="843429"/>
                  </a:cubicBezTo>
                  <a:cubicBezTo>
                    <a:pt x="4649268" y="843429"/>
                    <a:pt x="4740361" y="891209"/>
                    <a:pt x="4818062" y="950934"/>
                  </a:cubicBezTo>
                  <a:lnTo>
                    <a:pt x="4887267" y="1008694"/>
                  </a:lnTo>
                  <a:lnTo>
                    <a:pt x="4821021" y="959171"/>
                  </a:lnTo>
                  <a:cubicBezTo>
                    <a:pt x="4743359" y="905758"/>
                    <a:pt x="4650766" y="862138"/>
                    <a:pt x="4503985" y="862138"/>
                  </a:cubicBezTo>
                  <a:cubicBezTo>
                    <a:pt x="4328844" y="862138"/>
                    <a:pt x="4231454" y="923836"/>
                    <a:pt x="4142845" y="991380"/>
                  </a:cubicBezTo>
                  <a:close/>
                  <a:moveTo>
                    <a:pt x="63397" y="1010484"/>
                  </a:moveTo>
                  <a:lnTo>
                    <a:pt x="90490" y="987343"/>
                  </a:lnTo>
                  <a:cubicBezTo>
                    <a:pt x="178627" y="912233"/>
                    <a:pt x="275656" y="843429"/>
                    <a:pt x="449539" y="843429"/>
                  </a:cubicBezTo>
                  <a:cubicBezTo>
                    <a:pt x="594820" y="843429"/>
                    <a:pt x="685914" y="891209"/>
                    <a:pt x="763612" y="950934"/>
                  </a:cubicBezTo>
                  <a:lnTo>
                    <a:pt x="832818" y="1008693"/>
                  </a:lnTo>
                  <a:lnTo>
                    <a:pt x="766573" y="959171"/>
                  </a:lnTo>
                  <a:cubicBezTo>
                    <a:pt x="688911" y="905758"/>
                    <a:pt x="596318" y="862138"/>
                    <a:pt x="449538" y="862138"/>
                  </a:cubicBezTo>
                  <a:cubicBezTo>
                    <a:pt x="274396" y="862138"/>
                    <a:pt x="177007" y="923836"/>
                    <a:pt x="88397" y="991380"/>
                  </a:cubicBezTo>
                  <a:close/>
                  <a:moveTo>
                    <a:pt x="8172289" y="1010486"/>
                  </a:moveTo>
                  <a:lnTo>
                    <a:pt x="8199384" y="987343"/>
                  </a:lnTo>
                  <a:cubicBezTo>
                    <a:pt x="8287521" y="912233"/>
                    <a:pt x="8384550" y="843429"/>
                    <a:pt x="8558433" y="843429"/>
                  </a:cubicBezTo>
                  <a:cubicBezTo>
                    <a:pt x="8703715" y="843429"/>
                    <a:pt x="8794808" y="891209"/>
                    <a:pt x="8872506" y="950934"/>
                  </a:cubicBezTo>
                  <a:lnTo>
                    <a:pt x="8941709" y="1008691"/>
                  </a:lnTo>
                  <a:lnTo>
                    <a:pt x="8875467" y="959171"/>
                  </a:lnTo>
                  <a:cubicBezTo>
                    <a:pt x="8797805" y="905758"/>
                    <a:pt x="8705212" y="862138"/>
                    <a:pt x="8558432" y="862138"/>
                  </a:cubicBezTo>
                  <a:cubicBezTo>
                    <a:pt x="8383290" y="862138"/>
                    <a:pt x="8285901" y="923836"/>
                    <a:pt x="8197292" y="991380"/>
                  </a:cubicBezTo>
                  <a:close/>
                  <a:moveTo>
                    <a:pt x="959465" y="1011520"/>
                  </a:moveTo>
                  <a:lnTo>
                    <a:pt x="976486" y="998640"/>
                  </a:lnTo>
                  <a:lnTo>
                    <a:pt x="993691" y="989369"/>
                  </a:lnTo>
                  <a:close/>
                  <a:moveTo>
                    <a:pt x="5013913" y="1011521"/>
                  </a:moveTo>
                  <a:lnTo>
                    <a:pt x="5030933" y="998640"/>
                  </a:lnTo>
                  <a:lnTo>
                    <a:pt x="5048140" y="989369"/>
                  </a:lnTo>
                  <a:close/>
                  <a:moveTo>
                    <a:pt x="9068357" y="1011522"/>
                  </a:moveTo>
                  <a:lnTo>
                    <a:pt x="9085380" y="998640"/>
                  </a:lnTo>
                  <a:lnTo>
                    <a:pt x="9102587" y="989368"/>
                  </a:lnTo>
                  <a:close/>
                  <a:moveTo>
                    <a:pt x="10658834" y="1014322"/>
                  </a:moveTo>
                  <a:lnTo>
                    <a:pt x="10624025" y="969636"/>
                  </a:lnTo>
                  <a:cubicBezTo>
                    <a:pt x="10471460" y="751794"/>
                    <a:pt x="10386577" y="403247"/>
                    <a:pt x="10118578" y="403247"/>
                  </a:cubicBezTo>
                  <a:cubicBezTo>
                    <a:pt x="9850579" y="403247"/>
                    <a:pt x="9764789" y="751794"/>
                    <a:pt x="9611839" y="969636"/>
                  </a:cubicBezTo>
                  <a:lnTo>
                    <a:pt x="9579518" y="1011041"/>
                  </a:lnTo>
                  <a:lnTo>
                    <a:pt x="9635071" y="925196"/>
                  </a:lnTo>
                  <a:cubicBezTo>
                    <a:pt x="9776370" y="673271"/>
                    <a:pt x="9864859" y="306835"/>
                    <a:pt x="10118578" y="306835"/>
                  </a:cubicBezTo>
                  <a:cubicBezTo>
                    <a:pt x="10372296" y="306835"/>
                    <a:pt x="10460407" y="673271"/>
                    <a:pt x="10601309" y="925196"/>
                  </a:cubicBezTo>
                  <a:close/>
                  <a:moveTo>
                    <a:pt x="6604386" y="1014323"/>
                  </a:moveTo>
                  <a:lnTo>
                    <a:pt x="6569577" y="969636"/>
                  </a:lnTo>
                  <a:cubicBezTo>
                    <a:pt x="6417013" y="751794"/>
                    <a:pt x="6332129" y="403247"/>
                    <a:pt x="6064131" y="403247"/>
                  </a:cubicBezTo>
                  <a:cubicBezTo>
                    <a:pt x="5796132" y="403247"/>
                    <a:pt x="5710342" y="751794"/>
                    <a:pt x="5557392" y="969636"/>
                  </a:cubicBezTo>
                  <a:lnTo>
                    <a:pt x="5525074" y="1011037"/>
                  </a:lnTo>
                  <a:lnTo>
                    <a:pt x="5580625" y="925196"/>
                  </a:lnTo>
                  <a:cubicBezTo>
                    <a:pt x="5721924" y="673271"/>
                    <a:pt x="5810413" y="306835"/>
                    <a:pt x="6064131" y="306835"/>
                  </a:cubicBezTo>
                  <a:cubicBezTo>
                    <a:pt x="6317848" y="306835"/>
                    <a:pt x="6405959" y="673271"/>
                    <a:pt x="6546862" y="925196"/>
                  </a:cubicBezTo>
                  <a:close/>
                  <a:moveTo>
                    <a:pt x="2549941" y="1014324"/>
                  </a:moveTo>
                  <a:lnTo>
                    <a:pt x="2515130" y="969636"/>
                  </a:lnTo>
                  <a:cubicBezTo>
                    <a:pt x="2362566" y="751794"/>
                    <a:pt x="2277683" y="403247"/>
                    <a:pt x="2009683" y="403247"/>
                  </a:cubicBezTo>
                  <a:cubicBezTo>
                    <a:pt x="1741685" y="403247"/>
                    <a:pt x="1655894" y="751794"/>
                    <a:pt x="1502945" y="969636"/>
                  </a:cubicBezTo>
                  <a:lnTo>
                    <a:pt x="1470626" y="1011039"/>
                  </a:lnTo>
                  <a:lnTo>
                    <a:pt x="1526177" y="925196"/>
                  </a:lnTo>
                  <a:cubicBezTo>
                    <a:pt x="1667475" y="673271"/>
                    <a:pt x="1755965" y="306835"/>
                    <a:pt x="2009683" y="306835"/>
                  </a:cubicBezTo>
                  <a:cubicBezTo>
                    <a:pt x="2263402" y="306835"/>
                    <a:pt x="2351513" y="673271"/>
                    <a:pt x="2492415" y="925196"/>
                  </a:cubicBezTo>
                  <a:close/>
                  <a:moveTo>
                    <a:pt x="64150" y="1015553"/>
                  </a:moveTo>
                  <a:lnTo>
                    <a:pt x="91984" y="994361"/>
                  </a:lnTo>
                  <a:cubicBezTo>
                    <a:pt x="180949" y="926839"/>
                    <a:pt x="276794" y="866535"/>
                    <a:pt x="449538" y="866535"/>
                  </a:cubicBezTo>
                  <a:cubicBezTo>
                    <a:pt x="594730" y="866535"/>
                    <a:pt x="685812" y="909256"/>
                    <a:pt x="763527" y="962657"/>
                  </a:cubicBezTo>
                  <a:lnTo>
                    <a:pt x="834294" y="1015448"/>
                  </a:lnTo>
                  <a:lnTo>
                    <a:pt x="766494" y="970683"/>
                  </a:lnTo>
                  <a:cubicBezTo>
                    <a:pt x="688835" y="923533"/>
                    <a:pt x="596258" y="885084"/>
                    <a:pt x="449537" y="885084"/>
                  </a:cubicBezTo>
                  <a:cubicBezTo>
                    <a:pt x="274516" y="885084"/>
                    <a:pt x="177606" y="939227"/>
                    <a:pt x="88892" y="998879"/>
                  </a:cubicBezTo>
                  <a:close/>
                  <a:moveTo>
                    <a:pt x="8173043" y="1015554"/>
                  </a:moveTo>
                  <a:lnTo>
                    <a:pt x="8200878" y="994361"/>
                  </a:lnTo>
                  <a:cubicBezTo>
                    <a:pt x="8289843" y="926839"/>
                    <a:pt x="8385688" y="866535"/>
                    <a:pt x="8558432" y="866535"/>
                  </a:cubicBezTo>
                  <a:cubicBezTo>
                    <a:pt x="8703624" y="866535"/>
                    <a:pt x="8794706" y="909256"/>
                    <a:pt x="8872421" y="962657"/>
                  </a:cubicBezTo>
                  <a:lnTo>
                    <a:pt x="8943193" y="1015452"/>
                  </a:lnTo>
                  <a:lnTo>
                    <a:pt x="8875388" y="970683"/>
                  </a:lnTo>
                  <a:cubicBezTo>
                    <a:pt x="8797730" y="923533"/>
                    <a:pt x="8705153" y="885084"/>
                    <a:pt x="8558432" y="885084"/>
                  </a:cubicBezTo>
                  <a:cubicBezTo>
                    <a:pt x="8383410" y="885084"/>
                    <a:pt x="8286501" y="939227"/>
                    <a:pt x="8197787" y="998879"/>
                  </a:cubicBezTo>
                  <a:close/>
                  <a:moveTo>
                    <a:pt x="4118592" y="1015556"/>
                  </a:moveTo>
                  <a:lnTo>
                    <a:pt x="4146431" y="994361"/>
                  </a:lnTo>
                  <a:cubicBezTo>
                    <a:pt x="4235397" y="926839"/>
                    <a:pt x="4331242" y="866535"/>
                    <a:pt x="4503985" y="866535"/>
                  </a:cubicBezTo>
                  <a:cubicBezTo>
                    <a:pt x="4649178" y="866535"/>
                    <a:pt x="4740260" y="909256"/>
                    <a:pt x="4817976" y="962657"/>
                  </a:cubicBezTo>
                  <a:lnTo>
                    <a:pt x="4888741" y="1015448"/>
                  </a:lnTo>
                  <a:lnTo>
                    <a:pt x="4820942" y="970683"/>
                  </a:lnTo>
                  <a:cubicBezTo>
                    <a:pt x="4743284" y="923533"/>
                    <a:pt x="4650707" y="885084"/>
                    <a:pt x="4503986" y="885084"/>
                  </a:cubicBezTo>
                  <a:cubicBezTo>
                    <a:pt x="4328963" y="885084"/>
                    <a:pt x="4232054" y="939227"/>
                    <a:pt x="4143340" y="998879"/>
                  </a:cubicBezTo>
                  <a:close/>
                  <a:moveTo>
                    <a:pt x="10736438" y="1015892"/>
                  </a:moveTo>
                  <a:lnTo>
                    <a:pt x="10755132" y="996277"/>
                  </a:lnTo>
                  <a:cubicBezTo>
                    <a:pt x="10796441" y="959646"/>
                    <a:pt x="10843205" y="938333"/>
                    <a:pt x="10897573" y="938333"/>
                  </a:cubicBezTo>
                  <a:cubicBezTo>
                    <a:pt x="10970063" y="938333"/>
                    <a:pt x="11029092" y="955368"/>
                    <a:pt x="11079725" y="983050"/>
                  </a:cubicBezTo>
                  <a:lnTo>
                    <a:pt x="11124104" y="1011692"/>
                  </a:lnTo>
                  <a:lnTo>
                    <a:pt x="11082363" y="987583"/>
                  </a:lnTo>
                  <a:cubicBezTo>
                    <a:pt x="11031041" y="962445"/>
                    <a:pt x="10971051" y="946807"/>
                    <a:pt x="10897571" y="946807"/>
                  </a:cubicBezTo>
                  <a:cubicBezTo>
                    <a:pt x="10848764" y="946807"/>
                    <a:pt x="10806028" y="961874"/>
                    <a:pt x="10767852" y="988242"/>
                  </a:cubicBezTo>
                  <a:close/>
                  <a:moveTo>
                    <a:pt x="6681990" y="1015892"/>
                  </a:moveTo>
                  <a:lnTo>
                    <a:pt x="6700685" y="996277"/>
                  </a:lnTo>
                  <a:cubicBezTo>
                    <a:pt x="6741993" y="959646"/>
                    <a:pt x="6788757" y="938333"/>
                    <a:pt x="6843125" y="938333"/>
                  </a:cubicBezTo>
                  <a:cubicBezTo>
                    <a:pt x="6915616" y="938333"/>
                    <a:pt x="6974644" y="955368"/>
                    <a:pt x="7025277" y="983050"/>
                  </a:cubicBezTo>
                  <a:lnTo>
                    <a:pt x="7069652" y="1011690"/>
                  </a:lnTo>
                  <a:lnTo>
                    <a:pt x="7027915" y="987583"/>
                  </a:lnTo>
                  <a:cubicBezTo>
                    <a:pt x="6976593" y="962445"/>
                    <a:pt x="6916604" y="946807"/>
                    <a:pt x="6843123" y="946807"/>
                  </a:cubicBezTo>
                  <a:cubicBezTo>
                    <a:pt x="6794316" y="946807"/>
                    <a:pt x="6751580" y="961874"/>
                    <a:pt x="6713405" y="988242"/>
                  </a:cubicBezTo>
                  <a:close/>
                  <a:moveTo>
                    <a:pt x="2627543" y="1015892"/>
                  </a:moveTo>
                  <a:lnTo>
                    <a:pt x="2646238" y="996277"/>
                  </a:lnTo>
                  <a:cubicBezTo>
                    <a:pt x="2687547" y="959646"/>
                    <a:pt x="2734310" y="938333"/>
                    <a:pt x="2788679" y="938333"/>
                  </a:cubicBezTo>
                  <a:cubicBezTo>
                    <a:pt x="2861170" y="938333"/>
                    <a:pt x="2920198" y="955368"/>
                    <a:pt x="2970831" y="983050"/>
                  </a:cubicBezTo>
                  <a:lnTo>
                    <a:pt x="3015212" y="1011694"/>
                  </a:lnTo>
                  <a:lnTo>
                    <a:pt x="2973468" y="987583"/>
                  </a:lnTo>
                  <a:cubicBezTo>
                    <a:pt x="2922147" y="962445"/>
                    <a:pt x="2862157" y="946807"/>
                    <a:pt x="2788676" y="946807"/>
                  </a:cubicBezTo>
                  <a:cubicBezTo>
                    <a:pt x="2739870" y="946807"/>
                    <a:pt x="2697133" y="961874"/>
                    <a:pt x="2658958" y="988242"/>
                  </a:cubicBezTo>
                  <a:close/>
                  <a:moveTo>
                    <a:pt x="10655356" y="1015930"/>
                  </a:moveTo>
                  <a:lnTo>
                    <a:pt x="10583716" y="930284"/>
                  </a:lnTo>
                  <a:cubicBezTo>
                    <a:pt x="10454363" y="747478"/>
                    <a:pt x="10362263" y="503736"/>
                    <a:pt x="10118578" y="503736"/>
                  </a:cubicBezTo>
                  <a:cubicBezTo>
                    <a:pt x="9874892" y="503736"/>
                    <a:pt x="9782043" y="747478"/>
                    <a:pt x="9652265" y="930284"/>
                  </a:cubicBezTo>
                  <a:lnTo>
                    <a:pt x="9581311" y="1014899"/>
                  </a:lnTo>
                  <a:lnTo>
                    <a:pt x="9634607" y="943481"/>
                  </a:lnTo>
                  <a:cubicBezTo>
                    <a:pt x="9775884" y="725145"/>
                    <a:pt x="9864755" y="407564"/>
                    <a:pt x="10118578" y="407564"/>
                  </a:cubicBezTo>
                  <a:cubicBezTo>
                    <a:pt x="10372401" y="407564"/>
                    <a:pt x="10460548" y="725145"/>
                    <a:pt x="10601418" y="943481"/>
                  </a:cubicBezTo>
                  <a:close/>
                  <a:moveTo>
                    <a:pt x="6600918" y="1015942"/>
                  </a:moveTo>
                  <a:lnTo>
                    <a:pt x="6529268" y="930284"/>
                  </a:lnTo>
                  <a:cubicBezTo>
                    <a:pt x="6399916" y="747478"/>
                    <a:pt x="6307815" y="503736"/>
                    <a:pt x="6064131" y="503736"/>
                  </a:cubicBezTo>
                  <a:cubicBezTo>
                    <a:pt x="5820445" y="503736"/>
                    <a:pt x="5727596" y="747478"/>
                    <a:pt x="5597818" y="930284"/>
                  </a:cubicBezTo>
                  <a:lnTo>
                    <a:pt x="5526863" y="1014899"/>
                  </a:lnTo>
                  <a:lnTo>
                    <a:pt x="5580160" y="943481"/>
                  </a:lnTo>
                  <a:cubicBezTo>
                    <a:pt x="5721437" y="725145"/>
                    <a:pt x="5810308" y="407564"/>
                    <a:pt x="6064131" y="407564"/>
                  </a:cubicBezTo>
                  <a:cubicBezTo>
                    <a:pt x="6317953" y="407564"/>
                    <a:pt x="6406100" y="725145"/>
                    <a:pt x="6546971" y="943481"/>
                  </a:cubicBezTo>
                  <a:close/>
                  <a:moveTo>
                    <a:pt x="2546472" y="1015942"/>
                  </a:moveTo>
                  <a:lnTo>
                    <a:pt x="2474821" y="930284"/>
                  </a:lnTo>
                  <a:cubicBezTo>
                    <a:pt x="2345468" y="747478"/>
                    <a:pt x="2253368" y="503736"/>
                    <a:pt x="2009683" y="503736"/>
                  </a:cubicBezTo>
                  <a:cubicBezTo>
                    <a:pt x="1765998" y="503736"/>
                    <a:pt x="1673148" y="747478"/>
                    <a:pt x="1543370" y="930284"/>
                  </a:cubicBezTo>
                  <a:lnTo>
                    <a:pt x="1472419" y="1014896"/>
                  </a:lnTo>
                  <a:lnTo>
                    <a:pt x="1525713" y="943481"/>
                  </a:lnTo>
                  <a:cubicBezTo>
                    <a:pt x="1666989" y="725145"/>
                    <a:pt x="1755859" y="407564"/>
                    <a:pt x="2009683" y="407564"/>
                  </a:cubicBezTo>
                  <a:cubicBezTo>
                    <a:pt x="2263507" y="407564"/>
                    <a:pt x="2351654" y="725145"/>
                    <a:pt x="2492524" y="943481"/>
                  </a:cubicBezTo>
                  <a:close/>
                  <a:moveTo>
                    <a:pt x="5006172" y="1020646"/>
                  </a:moveTo>
                  <a:lnTo>
                    <a:pt x="5030539" y="1003994"/>
                  </a:lnTo>
                  <a:lnTo>
                    <a:pt x="5047716" y="996614"/>
                  </a:lnTo>
                  <a:lnTo>
                    <a:pt x="5051759" y="994275"/>
                  </a:lnTo>
                  <a:lnTo>
                    <a:pt x="5058204" y="992108"/>
                  </a:lnTo>
                  <a:lnTo>
                    <a:pt x="5140641" y="956690"/>
                  </a:lnTo>
                  <a:cubicBezTo>
                    <a:pt x="5182149" y="945099"/>
                    <a:pt x="5229164" y="938333"/>
                    <a:pt x="5283779" y="938333"/>
                  </a:cubicBezTo>
                  <a:cubicBezTo>
                    <a:pt x="5338103" y="938333"/>
                    <a:pt x="5384861" y="959646"/>
                    <a:pt x="5426193" y="996277"/>
                  </a:cubicBezTo>
                  <a:lnTo>
                    <a:pt x="5444775" y="1015757"/>
                  </a:lnTo>
                  <a:lnTo>
                    <a:pt x="5413486" y="988242"/>
                  </a:lnTo>
                  <a:cubicBezTo>
                    <a:pt x="5375289" y="961874"/>
                    <a:pt x="5332555" y="946807"/>
                    <a:pt x="5283778" y="946807"/>
                  </a:cubicBezTo>
                  <a:cubicBezTo>
                    <a:pt x="5235001" y="946807"/>
                    <a:pt x="5192283" y="951554"/>
                    <a:pt x="5154117" y="959860"/>
                  </a:cubicBezTo>
                  <a:lnTo>
                    <a:pt x="5058204" y="992108"/>
                  </a:lnTo>
                  <a:lnTo>
                    <a:pt x="5047716" y="996614"/>
                  </a:lnTo>
                  <a:close/>
                  <a:moveTo>
                    <a:pt x="951725" y="1020646"/>
                  </a:moveTo>
                  <a:lnTo>
                    <a:pt x="976092" y="1003994"/>
                  </a:lnTo>
                  <a:lnTo>
                    <a:pt x="993269" y="996614"/>
                  </a:lnTo>
                  <a:lnTo>
                    <a:pt x="997312" y="994275"/>
                  </a:lnTo>
                  <a:lnTo>
                    <a:pt x="1003756" y="992108"/>
                  </a:lnTo>
                  <a:lnTo>
                    <a:pt x="1086193" y="956690"/>
                  </a:lnTo>
                  <a:cubicBezTo>
                    <a:pt x="1127702" y="945099"/>
                    <a:pt x="1174716" y="938333"/>
                    <a:pt x="1229332" y="938333"/>
                  </a:cubicBezTo>
                  <a:cubicBezTo>
                    <a:pt x="1283655" y="938333"/>
                    <a:pt x="1330413" y="959646"/>
                    <a:pt x="1371745" y="996277"/>
                  </a:cubicBezTo>
                  <a:lnTo>
                    <a:pt x="1390328" y="1015757"/>
                  </a:lnTo>
                  <a:lnTo>
                    <a:pt x="1359038" y="988242"/>
                  </a:lnTo>
                  <a:cubicBezTo>
                    <a:pt x="1320842" y="961874"/>
                    <a:pt x="1278107" y="946807"/>
                    <a:pt x="1229330" y="946807"/>
                  </a:cubicBezTo>
                  <a:cubicBezTo>
                    <a:pt x="1180553" y="946807"/>
                    <a:pt x="1137836" y="951554"/>
                    <a:pt x="1099669" y="959860"/>
                  </a:cubicBezTo>
                  <a:lnTo>
                    <a:pt x="1003756" y="992108"/>
                  </a:lnTo>
                  <a:lnTo>
                    <a:pt x="993269" y="996614"/>
                  </a:lnTo>
                  <a:close/>
                  <a:moveTo>
                    <a:pt x="9060618" y="1020647"/>
                  </a:moveTo>
                  <a:lnTo>
                    <a:pt x="9084986" y="1003994"/>
                  </a:lnTo>
                  <a:lnTo>
                    <a:pt x="9102164" y="996613"/>
                  </a:lnTo>
                  <a:lnTo>
                    <a:pt x="9106207" y="994275"/>
                  </a:lnTo>
                  <a:lnTo>
                    <a:pt x="9112648" y="992109"/>
                  </a:lnTo>
                  <a:lnTo>
                    <a:pt x="9195087" y="956690"/>
                  </a:lnTo>
                  <a:cubicBezTo>
                    <a:pt x="9236595" y="945099"/>
                    <a:pt x="9283609" y="938333"/>
                    <a:pt x="9338225" y="938333"/>
                  </a:cubicBezTo>
                  <a:cubicBezTo>
                    <a:pt x="9392548" y="938333"/>
                    <a:pt x="9439307" y="959646"/>
                    <a:pt x="9480639" y="996277"/>
                  </a:cubicBezTo>
                  <a:lnTo>
                    <a:pt x="9499219" y="1015754"/>
                  </a:lnTo>
                  <a:lnTo>
                    <a:pt x="9467933" y="988242"/>
                  </a:lnTo>
                  <a:cubicBezTo>
                    <a:pt x="9429737" y="961874"/>
                    <a:pt x="9387002" y="946807"/>
                    <a:pt x="9338225" y="946807"/>
                  </a:cubicBezTo>
                  <a:cubicBezTo>
                    <a:pt x="9289448" y="946807"/>
                    <a:pt x="9246731" y="951554"/>
                    <a:pt x="9208564" y="959860"/>
                  </a:cubicBezTo>
                  <a:lnTo>
                    <a:pt x="9112648" y="992109"/>
                  </a:lnTo>
                  <a:lnTo>
                    <a:pt x="9102164" y="996613"/>
                  </a:lnTo>
                  <a:close/>
                  <a:moveTo>
                    <a:pt x="12126611" y="1020811"/>
                  </a:moveTo>
                  <a:lnTo>
                    <a:pt x="12072524" y="978477"/>
                  </a:lnTo>
                  <a:cubicBezTo>
                    <a:pt x="11973744" y="894575"/>
                    <a:pt x="11874931" y="809133"/>
                    <a:pt x="11677364" y="809133"/>
                  </a:cubicBezTo>
                  <a:cubicBezTo>
                    <a:pt x="11482616" y="809133"/>
                    <a:pt x="11384362" y="892017"/>
                    <a:pt x="11286448" y="974901"/>
                  </a:cubicBezTo>
                  <a:lnTo>
                    <a:pt x="11236209" y="1015742"/>
                  </a:lnTo>
                  <a:lnTo>
                    <a:pt x="11288987" y="966150"/>
                  </a:lnTo>
                  <a:cubicBezTo>
                    <a:pt x="11384522" y="872453"/>
                    <a:pt x="11483255" y="775478"/>
                    <a:pt x="11677365" y="775478"/>
                  </a:cubicBezTo>
                  <a:cubicBezTo>
                    <a:pt x="11873431" y="775478"/>
                    <a:pt x="11971510" y="873556"/>
                    <a:pt x="12070050" y="969915"/>
                  </a:cubicBezTo>
                  <a:close/>
                  <a:moveTo>
                    <a:pt x="8072165" y="1020812"/>
                  </a:moveTo>
                  <a:lnTo>
                    <a:pt x="8018076" y="978477"/>
                  </a:lnTo>
                  <a:cubicBezTo>
                    <a:pt x="7919296" y="894575"/>
                    <a:pt x="7820483" y="809133"/>
                    <a:pt x="7622916" y="809133"/>
                  </a:cubicBezTo>
                  <a:cubicBezTo>
                    <a:pt x="7428168" y="809133"/>
                    <a:pt x="7329915" y="892017"/>
                    <a:pt x="7232001" y="974901"/>
                  </a:cubicBezTo>
                  <a:lnTo>
                    <a:pt x="7181759" y="1015745"/>
                  </a:lnTo>
                  <a:lnTo>
                    <a:pt x="7234539" y="966150"/>
                  </a:lnTo>
                  <a:cubicBezTo>
                    <a:pt x="7330074" y="872453"/>
                    <a:pt x="7428807" y="775478"/>
                    <a:pt x="7622917" y="775478"/>
                  </a:cubicBezTo>
                  <a:cubicBezTo>
                    <a:pt x="7818984" y="775478"/>
                    <a:pt x="7917063" y="873556"/>
                    <a:pt x="8015603" y="969915"/>
                  </a:cubicBezTo>
                  <a:close/>
                  <a:moveTo>
                    <a:pt x="4017719" y="1020813"/>
                  </a:moveTo>
                  <a:lnTo>
                    <a:pt x="3963628" y="978477"/>
                  </a:lnTo>
                  <a:cubicBezTo>
                    <a:pt x="3864850" y="894575"/>
                    <a:pt x="3766036" y="809133"/>
                    <a:pt x="3568470" y="809133"/>
                  </a:cubicBezTo>
                  <a:cubicBezTo>
                    <a:pt x="3373721" y="809133"/>
                    <a:pt x="3275468" y="892017"/>
                    <a:pt x="3177554" y="974901"/>
                  </a:cubicBezTo>
                  <a:lnTo>
                    <a:pt x="3127315" y="1015743"/>
                  </a:lnTo>
                  <a:lnTo>
                    <a:pt x="3180093" y="966150"/>
                  </a:lnTo>
                  <a:cubicBezTo>
                    <a:pt x="3275629" y="872453"/>
                    <a:pt x="3374360" y="775478"/>
                    <a:pt x="3568471" y="775478"/>
                  </a:cubicBezTo>
                  <a:cubicBezTo>
                    <a:pt x="3764537" y="775478"/>
                    <a:pt x="3862617" y="873556"/>
                    <a:pt x="3961155" y="969915"/>
                  </a:cubicBezTo>
                  <a:close/>
                  <a:moveTo>
                    <a:pt x="1005621" y="1021238"/>
                  </a:moveTo>
                  <a:lnTo>
                    <a:pt x="1046163" y="1007684"/>
                  </a:lnTo>
                  <a:cubicBezTo>
                    <a:pt x="1097011" y="996402"/>
                    <a:pt x="1156419" y="989421"/>
                    <a:pt x="1229330" y="989421"/>
                  </a:cubicBezTo>
                  <a:cubicBezTo>
                    <a:pt x="1265583" y="989421"/>
                    <a:pt x="1298470" y="994905"/>
                    <a:pt x="1328626" y="1004845"/>
                  </a:cubicBezTo>
                  <a:lnTo>
                    <a:pt x="1355681" y="1018604"/>
                  </a:lnTo>
                  <a:lnTo>
                    <a:pt x="1298013" y="1003227"/>
                  </a:lnTo>
                  <a:cubicBezTo>
                    <a:pt x="1276500" y="999488"/>
                    <a:pt x="1253668" y="997494"/>
                    <a:pt x="1229330" y="997494"/>
                  </a:cubicBezTo>
                  <a:cubicBezTo>
                    <a:pt x="1180653" y="997494"/>
                    <a:pt x="1138024" y="1000008"/>
                    <a:pt x="1099934" y="1004409"/>
                  </a:cubicBezTo>
                  <a:close/>
                  <a:moveTo>
                    <a:pt x="9114516" y="1021239"/>
                  </a:moveTo>
                  <a:lnTo>
                    <a:pt x="9155058" y="1007684"/>
                  </a:lnTo>
                  <a:cubicBezTo>
                    <a:pt x="9205906" y="996402"/>
                    <a:pt x="9265314" y="989421"/>
                    <a:pt x="9338225" y="989421"/>
                  </a:cubicBezTo>
                  <a:cubicBezTo>
                    <a:pt x="9374478" y="989421"/>
                    <a:pt x="9407365" y="994905"/>
                    <a:pt x="9437520" y="1004845"/>
                  </a:cubicBezTo>
                  <a:lnTo>
                    <a:pt x="9464576" y="1018604"/>
                  </a:lnTo>
                  <a:lnTo>
                    <a:pt x="9406908" y="1003227"/>
                  </a:lnTo>
                  <a:cubicBezTo>
                    <a:pt x="9385395" y="999488"/>
                    <a:pt x="9362563" y="997494"/>
                    <a:pt x="9338225" y="997494"/>
                  </a:cubicBezTo>
                  <a:cubicBezTo>
                    <a:pt x="9289548" y="997494"/>
                    <a:pt x="9246919" y="1000008"/>
                    <a:pt x="9208829" y="1004409"/>
                  </a:cubicBezTo>
                  <a:close/>
                  <a:moveTo>
                    <a:pt x="5060068" y="1021239"/>
                  </a:moveTo>
                  <a:lnTo>
                    <a:pt x="5100611" y="1007684"/>
                  </a:lnTo>
                  <a:cubicBezTo>
                    <a:pt x="5151458" y="996402"/>
                    <a:pt x="5210867" y="989421"/>
                    <a:pt x="5283778" y="989421"/>
                  </a:cubicBezTo>
                  <a:cubicBezTo>
                    <a:pt x="5320032" y="989421"/>
                    <a:pt x="5352919" y="994905"/>
                    <a:pt x="5383073" y="1004845"/>
                  </a:cubicBezTo>
                  <a:lnTo>
                    <a:pt x="5410129" y="1018604"/>
                  </a:lnTo>
                  <a:lnTo>
                    <a:pt x="5352462" y="1003227"/>
                  </a:lnTo>
                  <a:cubicBezTo>
                    <a:pt x="5330948" y="999488"/>
                    <a:pt x="5308116" y="997494"/>
                    <a:pt x="5283778" y="997494"/>
                  </a:cubicBezTo>
                  <a:cubicBezTo>
                    <a:pt x="5235100" y="997494"/>
                    <a:pt x="5192472" y="1000008"/>
                    <a:pt x="5154382" y="1004409"/>
                  </a:cubicBezTo>
                  <a:close/>
                  <a:moveTo>
                    <a:pt x="2625209" y="1022249"/>
                  </a:moveTo>
                  <a:lnTo>
                    <a:pt x="2646257" y="1002489"/>
                  </a:lnTo>
                  <a:cubicBezTo>
                    <a:pt x="2687562" y="969713"/>
                    <a:pt x="2734320" y="950644"/>
                    <a:pt x="2788676" y="950644"/>
                  </a:cubicBezTo>
                  <a:cubicBezTo>
                    <a:pt x="2885312" y="950644"/>
                    <a:pt x="2958033" y="977740"/>
                    <a:pt x="3018840" y="1018385"/>
                  </a:cubicBezTo>
                  <a:lnTo>
                    <a:pt x="3019683" y="1019084"/>
                  </a:lnTo>
                  <a:lnTo>
                    <a:pt x="2919033" y="976190"/>
                  </a:lnTo>
                  <a:cubicBezTo>
                    <a:pt x="2880620" y="965553"/>
                    <a:pt x="2837644" y="959437"/>
                    <a:pt x="2788676" y="959437"/>
                  </a:cubicBezTo>
                  <a:cubicBezTo>
                    <a:pt x="2739890" y="959437"/>
                    <a:pt x="2697168" y="972732"/>
                    <a:pt x="2659004" y="995997"/>
                  </a:cubicBezTo>
                  <a:close/>
                  <a:moveTo>
                    <a:pt x="10734102" y="1022250"/>
                  </a:moveTo>
                  <a:lnTo>
                    <a:pt x="10755152" y="1002489"/>
                  </a:lnTo>
                  <a:cubicBezTo>
                    <a:pt x="10796457" y="969713"/>
                    <a:pt x="10843214" y="950644"/>
                    <a:pt x="10897571" y="950644"/>
                  </a:cubicBezTo>
                  <a:cubicBezTo>
                    <a:pt x="10994206" y="950644"/>
                    <a:pt x="11066927" y="977740"/>
                    <a:pt x="11127734" y="1018385"/>
                  </a:cubicBezTo>
                  <a:lnTo>
                    <a:pt x="11128577" y="1019084"/>
                  </a:lnTo>
                  <a:lnTo>
                    <a:pt x="11027927" y="976190"/>
                  </a:lnTo>
                  <a:cubicBezTo>
                    <a:pt x="10989514" y="965553"/>
                    <a:pt x="10946538" y="959437"/>
                    <a:pt x="10897571" y="959437"/>
                  </a:cubicBezTo>
                  <a:cubicBezTo>
                    <a:pt x="10848784" y="959437"/>
                    <a:pt x="10806063" y="972732"/>
                    <a:pt x="10767898" y="995997"/>
                  </a:cubicBezTo>
                  <a:close/>
                  <a:moveTo>
                    <a:pt x="6679654" y="1022251"/>
                  </a:moveTo>
                  <a:lnTo>
                    <a:pt x="6700704" y="1002489"/>
                  </a:lnTo>
                  <a:cubicBezTo>
                    <a:pt x="6742009" y="969713"/>
                    <a:pt x="6788766" y="950644"/>
                    <a:pt x="6843123" y="950644"/>
                  </a:cubicBezTo>
                  <a:cubicBezTo>
                    <a:pt x="6939758" y="950644"/>
                    <a:pt x="7012479" y="977740"/>
                    <a:pt x="7073287" y="1018385"/>
                  </a:cubicBezTo>
                  <a:lnTo>
                    <a:pt x="7074130" y="1019084"/>
                  </a:lnTo>
                  <a:lnTo>
                    <a:pt x="6973479" y="976190"/>
                  </a:lnTo>
                  <a:cubicBezTo>
                    <a:pt x="6935066" y="965553"/>
                    <a:pt x="6892090" y="959437"/>
                    <a:pt x="6843123" y="959437"/>
                  </a:cubicBezTo>
                  <a:cubicBezTo>
                    <a:pt x="6794336" y="959437"/>
                    <a:pt x="6751615" y="972732"/>
                    <a:pt x="6713451" y="995997"/>
                  </a:cubicBezTo>
                  <a:close/>
                  <a:moveTo>
                    <a:pt x="59616" y="1023902"/>
                  </a:moveTo>
                  <a:lnTo>
                    <a:pt x="91568" y="1002399"/>
                  </a:lnTo>
                  <a:cubicBezTo>
                    <a:pt x="180380" y="942860"/>
                    <a:pt x="276554" y="889481"/>
                    <a:pt x="449537" y="889481"/>
                  </a:cubicBezTo>
                  <a:cubicBezTo>
                    <a:pt x="594699" y="889481"/>
                    <a:pt x="685696" y="927199"/>
                    <a:pt x="763344" y="974347"/>
                  </a:cubicBezTo>
                  <a:lnTo>
                    <a:pt x="834945" y="1021541"/>
                  </a:lnTo>
                  <a:lnTo>
                    <a:pt x="766416" y="982352"/>
                  </a:lnTo>
                  <a:cubicBezTo>
                    <a:pt x="688761" y="941508"/>
                    <a:pt x="596198" y="908186"/>
                    <a:pt x="449537" y="908186"/>
                  </a:cubicBezTo>
                  <a:cubicBezTo>
                    <a:pt x="274576" y="908186"/>
                    <a:pt x="177501" y="955179"/>
                    <a:pt x="88836" y="1006837"/>
                  </a:cubicBezTo>
                  <a:close/>
                  <a:moveTo>
                    <a:pt x="8168505" y="1023906"/>
                  </a:moveTo>
                  <a:lnTo>
                    <a:pt x="8200463" y="1002400"/>
                  </a:lnTo>
                  <a:cubicBezTo>
                    <a:pt x="8289274" y="942860"/>
                    <a:pt x="8385449" y="889481"/>
                    <a:pt x="8558432" y="889481"/>
                  </a:cubicBezTo>
                  <a:cubicBezTo>
                    <a:pt x="8703595" y="889481"/>
                    <a:pt x="8794591" y="927199"/>
                    <a:pt x="8872239" y="974347"/>
                  </a:cubicBezTo>
                  <a:lnTo>
                    <a:pt x="8943839" y="1021540"/>
                  </a:lnTo>
                  <a:lnTo>
                    <a:pt x="8875310" y="982352"/>
                  </a:lnTo>
                  <a:cubicBezTo>
                    <a:pt x="8797655" y="941508"/>
                    <a:pt x="8705092" y="908186"/>
                    <a:pt x="8558432" y="908186"/>
                  </a:cubicBezTo>
                  <a:cubicBezTo>
                    <a:pt x="8383470" y="908186"/>
                    <a:pt x="8286396" y="955179"/>
                    <a:pt x="8197731" y="1006838"/>
                  </a:cubicBezTo>
                  <a:close/>
                  <a:moveTo>
                    <a:pt x="4114056" y="1023907"/>
                  </a:moveTo>
                  <a:lnTo>
                    <a:pt x="4146015" y="1002400"/>
                  </a:lnTo>
                  <a:cubicBezTo>
                    <a:pt x="4234827" y="942860"/>
                    <a:pt x="4331002" y="889481"/>
                    <a:pt x="4503986" y="889481"/>
                  </a:cubicBezTo>
                  <a:cubicBezTo>
                    <a:pt x="4649148" y="889481"/>
                    <a:pt x="4740144" y="927199"/>
                    <a:pt x="4817792" y="974347"/>
                  </a:cubicBezTo>
                  <a:lnTo>
                    <a:pt x="4889391" y="1021540"/>
                  </a:lnTo>
                  <a:lnTo>
                    <a:pt x="4820863" y="982352"/>
                  </a:lnTo>
                  <a:cubicBezTo>
                    <a:pt x="4743208" y="941508"/>
                    <a:pt x="4650645" y="908186"/>
                    <a:pt x="4503985" y="908186"/>
                  </a:cubicBezTo>
                  <a:cubicBezTo>
                    <a:pt x="4329023" y="908186"/>
                    <a:pt x="4231949" y="955179"/>
                    <a:pt x="4143284" y="1006838"/>
                  </a:cubicBezTo>
                  <a:close/>
                  <a:moveTo>
                    <a:pt x="5006198" y="1024485"/>
                  </a:moveTo>
                  <a:lnTo>
                    <a:pt x="5030411" y="1009650"/>
                  </a:lnTo>
                  <a:lnTo>
                    <a:pt x="5050187" y="1002023"/>
                  </a:lnTo>
                  <a:lnTo>
                    <a:pt x="5051512" y="1001346"/>
                  </a:lnTo>
                  <a:lnTo>
                    <a:pt x="5053373" y="1000794"/>
                  </a:lnTo>
                  <a:lnTo>
                    <a:pt x="5140597" y="967154"/>
                  </a:lnTo>
                  <a:cubicBezTo>
                    <a:pt x="5182130" y="956733"/>
                    <a:pt x="5229163" y="950644"/>
                    <a:pt x="5283778" y="950644"/>
                  </a:cubicBezTo>
                  <a:cubicBezTo>
                    <a:pt x="5338102" y="950644"/>
                    <a:pt x="5384862" y="969713"/>
                    <a:pt x="5426197" y="1002489"/>
                  </a:cubicBezTo>
                  <a:lnTo>
                    <a:pt x="5446101" y="1021157"/>
                  </a:lnTo>
                  <a:lnTo>
                    <a:pt x="5413648" y="995997"/>
                  </a:lnTo>
                  <a:cubicBezTo>
                    <a:pt x="5375412" y="972732"/>
                    <a:pt x="5332626" y="959437"/>
                    <a:pt x="5283778" y="959437"/>
                  </a:cubicBezTo>
                  <a:cubicBezTo>
                    <a:pt x="5234930" y="959437"/>
                    <a:pt x="5192159" y="963628"/>
                    <a:pt x="5153955" y="970962"/>
                  </a:cubicBezTo>
                  <a:lnTo>
                    <a:pt x="5053373" y="1000794"/>
                  </a:lnTo>
                  <a:lnTo>
                    <a:pt x="5050187" y="1002023"/>
                  </a:lnTo>
                  <a:close/>
                  <a:moveTo>
                    <a:pt x="951746" y="1024487"/>
                  </a:moveTo>
                  <a:lnTo>
                    <a:pt x="975963" y="1009650"/>
                  </a:lnTo>
                  <a:lnTo>
                    <a:pt x="995742" y="1002022"/>
                  </a:lnTo>
                  <a:lnTo>
                    <a:pt x="997066" y="1001346"/>
                  </a:lnTo>
                  <a:lnTo>
                    <a:pt x="998922" y="1000795"/>
                  </a:lnTo>
                  <a:lnTo>
                    <a:pt x="1086148" y="967154"/>
                  </a:lnTo>
                  <a:cubicBezTo>
                    <a:pt x="1127682" y="956733"/>
                    <a:pt x="1174715" y="950644"/>
                    <a:pt x="1229330" y="950644"/>
                  </a:cubicBezTo>
                  <a:cubicBezTo>
                    <a:pt x="1283654" y="950644"/>
                    <a:pt x="1330414" y="969713"/>
                    <a:pt x="1371748" y="1002489"/>
                  </a:cubicBezTo>
                  <a:lnTo>
                    <a:pt x="1391648" y="1021153"/>
                  </a:lnTo>
                  <a:lnTo>
                    <a:pt x="1359200" y="995997"/>
                  </a:lnTo>
                  <a:cubicBezTo>
                    <a:pt x="1320966" y="972732"/>
                    <a:pt x="1278178" y="959437"/>
                    <a:pt x="1229331" y="959437"/>
                  </a:cubicBezTo>
                  <a:cubicBezTo>
                    <a:pt x="1180484" y="959437"/>
                    <a:pt x="1137713" y="963628"/>
                    <a:pt x="1099506" y="970962"/>
                  </a:cubicBezTo>
                  <a:lnTo>
                    <a:pt x="998922" y="1000795"/>
                  </a:lnTo>
                  <a:lnTo>
                    <a:pt x="995742" y="1002022"/>
                  </a:lnTo>
                  <a:close/>
                  <a:moveTo>
                    <a:pt x="9060637" y="1024488"/>
                  </a:moveTo>
                  <a:lnTo>
                    <a:pt x="9084857" y="1009650"/>
                  </a:lnTo>
                  <a:lnTo>
                    <a:pt x="9104639" y="1002020"/>
                  </a:lnTo>
                  <a:lnTo>
                    <a:pt x="9105960" y="1001346"/>
                  </a:lnTo>
                  <a:lnTo>
                    <a:pt x="9107814" y="1000796"/>
                  </a:lnTo>
                  <a:lnTo>
                    <a:pt x="9195042" y="967154"/>
                  </a:lnTo>
                  <a:cubicBezTo>
                    <a:pt x="9236576" y="956733"/>
                    <a:pt x="9283610" y="950644"/>
                    <a:pt x="9338225" y="950644"/>
                  </a:cubicBezTo>
                  <a:cubicBezTo>
                    <a:pt x="9392548" y="950644"/>
                    <a:pt x="9439308" y="969713"/>
                    <a:pt x="9480643" y="1002489"/>
                  </a:cubicBezTo>
                  <a:lnTo>
                    <a:pt x="9500544" y="1021155"/>
                  </a:lnTo>
                  <a:lnTo>
                    <a:pt x="9468094" y="995997"/>
                  </a:lnTo>
                  <a:cubicBezTo>
                    <a:pt x="9429859" y="972732"/>
                    <a:pt x="9387072" y="959437"/>
                    <a:pt x="9338225" y="959437"/>
                  </a:cubicBezTo>
                  <a:cubicBezTo>
                    <a:pt x="9289378" y="959437"/>
                    <a:pt x="9246607" y="963628"/>
                    <a:pt x="9208400" y="970962"/>
                  </a:cubicBezTo>
                  <a:lnTo>
                    <a:pt x="9107814" y="1000796"/>
                  </a:lnTo>
                  <a:lnTo>
                    <a:pt x="9104639" y="1002020"/>
                  </a:lnTo>
                  <a:close/>
                  <a:moveTo>
                    <a:pt x="10736480" y="1025032"/>
                  </a:moveTo>
                  <a:lnTo>
                    <a:pt x="10755135" y="1009579"/>
                  </a:lnTo>
                  <a:cubicBezTo>
                    <a:pt x="10796441" y="980659"/>
                    <a:pt x="10843203" y="963833"/>
                    <a:pt x="10897571" y="963833"/>
                  </a:cubicBezTo>
                  <a:cubicBezTo>
                    <a:pt x="10945899" y="963833"/>
                    <a:pt x="10988235" y="969810"/>
                    <a:pt x="11026085" y="980270"/>
                  </a:cubicBezTo>
                  <a:lnTo>
                    <a:pt x="11123791" y="1021947"/>
                  </a:lnTo>
                  <a:lnTo>
                    <a:pt x="11027016" y="986396"/>
                  </a:lnTo>
                  <a:cubicBezTo>
                    <a:pt x="10988905" y="977331"/>
                    <a:pt x="10946258" y="972151"/>
                    <a:pt x="10897571" y="972151"/>
                  </a:cubicBezTo>
                  <a:cubicBezTo>
                    <a:pt x="10848804" y="972151"/>
                    <a:pt x="10806100" y="983673"/>
                    <a:pt x="10767951" y="1003837"/>
                  </a:cubicBezTo>
                  <a:close/>
                  <a:moveTo>
                    <a:pt x="6682031" y="1025033"/>
                  </a:moveTo>
                  <a:lnTo>
                    <a:pt x="6700687" y="1009579"/>
                  </a:lnTo>
                  <a:cubicBezTo>
                    <a:pt x="6741993" y="980659"/>
                    <a:pt x="6788755" y="963833"/>
                    <a:pt x="6843123" y="963833"/>
                  </a:cubicBezTo>
                  <a:cubicBezTo>
                    <a:pt x="6891451" y="963833"/>
                    <a:pt x="6933787" y="969810"/>
                    <a:pt x="6971637" y="980270"/>
                  </a:cubicBezTo>
                  <a:lnTo>
                    <a:pt x="7069344" y="1021947"/>
                  </a:lnTo>
                  <a:lnTo>
                    <a:pt x="6972569" y="986396"/>
                  </a:lnTo>
                  <a:cubicBezTo>
                    <a:pt x="6934458" y="977331"/>
                    <a:pt x="6891811" y="972151"/>
                    <a:pt x="6843124" y="972151"/>
                  </a:cubicBezTo>
                  <a:cubicBezTo>
                    <a:pt x="6794357" y="972151"/>
                    <a:pt x="6751653" y="983673"/>
                    <a:pt x="6713504" y="1003837"/>
                  </a:cubicBezTo>
                  <a:close/>
                  <a:moveTo>
                    <a:pt x="2627583" y="1025034"/>
                  </a:moveTo>
                  <a:lnTo>
                    <a:pt x="2646240" y="1009579"/>
                  </a:lnTo>
                  <a:cubicBezTo>
                    <a:pt x="2687546" y="980659"/>
                    <a:pt x="2734308" y="963833"/>
                    <a:pt x="2788676" y="963833"/>
                  </a:cubicBezTo>
                  <a:cubicBezTo>
                    <a:pt x="2837004" y="963833"/>
                    <a:pt x="2879340" y="969810"/>
                    <a:pt x="2917190" y="980270"/>
                  </a:cubicBezTo>
                  <a:lnTo>
                    <a:pt x="3014896" y="1021946"/>
                  </a:lnTo>
                  <a:lnTo>
                    <a:pt x="2918122" y="986396"/>
                  </a:lnTo>
                  <a:cubicBezTo>
                    <a:pt x="2880011" y="977331"/>
                    <a:pt x="2837364" y="972151"/>
                    <a:pt x="2788677" y="972151"/>
                  </a:cubicBezTo>
                  <a:cubicBezTo>
                    <a:pt x="2739910" y="972151"/>
                    <a:pt x="2697207" y="983673"/>
                    <a:pt x="2659057" y="1003837"/>
                  </a:cubicBezTo>
                  <a:close/>
                  <a:moveTo>
                    <a:pt x="8073903" y="1027783"/>
                  </a:moveTo>
                  <a:lnTo>
                    <a:pt x="8017907" y="990765"/>
                  </a:lnTo>
                  <a:cubicBezTo>
                    <a:pt x="7919161" y="919825"/>
                    <a:pt x="7820483" y="847424"/>
                    <a:pt x="7622917" y="847424"/>
                  </a:cubicBezTo>
                  <a:cubicBezTo>
                    <a:pt x="7428209" y="847424"/>
                    <a:pt x="7330075" y="917496"/>
                    <a:pt x="7232211" y="987569"/>
                  </a:cubicBezTo>
                  <a:lnTo>
                    <a:pt x="7174823" y="1027023"/>
                  </a:lnTo>
                  <a:lnTo>
                    <a:pt x="7252165" y="963697"/>
                  </a:lnTo>
                  <a:cubicBezTo>
                    <a:pt x="7344206" y="886297"/>
                    <a:pt x="7441315" y="813450"/>
                    <a:pt x="7622916" y="813450"/>
                  </a:cubicBezTo>
                  <a:cubicBezTo>
                    <a:pt x="7818983" y="813450"/>
                    <a:pt x="7916973" y="898533"/>
                    <a:pt x="8015569" y="982221"/>
                  </a:cubicBezTo>
                  <a:close/>
                  <a:moveTo>
                    <a:pt x="4019457" y="1027784"/>
                  </a:moveTo>
                  <a:lnTo>
                    <a:pt x="3963459" y="990765"/>
                  </a:lnTo>
                  <a:cubicBezTo>
                    <a:pt x="3864714" y="919825"/>
                    <a:pt x="3766036" y="847424"/>
                    <a:pt x="3568470" y="847424"/>
                  </a:cubicBezTo>
                  <a:cubicBezTo>
                    <a:pt x="3373762" y="847424"/>
                    <a:pt x="3275628" y="917496"/>
                    <a:pt x="3177764" y="987569"/>
                  </a:cubicBezTo>
                  <a:lnTo>
                    <a:pt x="3120377" y="1027023"/>
                  </a:lnTo>
                  <a:lnTo>
                    <a:pt x="3197718" y="963697"/>
                  </a:lnTo>
                  <a:cubicBezTo>
                    <a:pt x="3289759" y="886297"/>
                    <a:pt x="3386868" y="813450"/>
                    <a:pt x="3568470" y="813450"/>
                  </a:cubicBezTo>
                  <a:cubicBezTo>
                    <a:pt x="3764537" y="813450"/>
                    <a:pt x="3862526" y="898533"/>
                    <a:pt x="3961122" y="982221"/>
                  </a:cubicBezTo>
                  <a:close/>
                  <a:moveTo>
                    <a:pt x="12128356" y="1027787"/>
                  </a:moveTo>
                  <a:lnTo>
                    <a:pt x="12072355" y="990765"/>
                  </a:lnTo>
                  <a:cubicBezTo>
                    <a:pt x="11973609" y="919825"/>
                    <a:pt x="11874931" y="847424"/>
                    <a:pt x="11677365" y="847424"/>
                  </a:cubicBezTo>
                  <a:cubicBezTo>
                    <a:pt x="11482656" y="847424"/>
                    <a:pt x="11384522" y="917496"/>
                    <a:pt x="11286658" y="987569"/>
                  </a:cubicBezTo>
                  <a:lnTo>
                    <a:pt x="11229276" y="1027019"/>
                  </a:lnTo>
                  <a:lnTo>
                    <a:pt x="11306612" y="963697"/>
                  </a:lnTo>
                  <a:cubicBezTo>
                    <a:pt x="11398654" y="886297"/>
                    <a:pt x="11495762" y="813450"/>
                    <a:pt x="11677364" y="813450"/>
                  </a:cubicBezTo>
                  <a:cubicBezTo>
                    <a:pt x="11873431" y="813450"/>
                    <a:pt x="11971420" y="898532"/>
                    <a:pt x="12070017" y="982221"/>
                  </a:cubicBezTo>
                  <a:close/>
                  <a:moveTo>
                    <a:pt x="60559" y="1028527"/>
                  </a:moveTo>
                  <a:lnTo>
                    <a:pt x="92501" y="1009941"/>
                  </a:lnTo>
                  <a:cubicBezTo>
                    <a:pt x="181878" y="958147"/>
                    <a:pt x="277213" y="912503"/>
                    <a:pt x="449537" y="912503"/>
                  </a:cubicBezTo>
                  <a:cubicBezTo>
                    <a:pt x="594699" y="912503"/>
                    <a:pt x="685830" y="945196"/>
                    <a:pt x="763596" y="986061"/>
                  </a:cubicBezTo>
                  <a:lnTo>
                    <a:pt x="837490" y="1028217"/>
                  </a:lnTo>
                  <a:lnTo>
                    <a:pt x="766270" y="993780"/>
                  </a:lnTo>
                  <a:cubicBezTo>
                    <a:pt x="688641" y="959244"/>
                    <a:pt x="596139" y="931048"/>
                    <a:pt x="449537" y="931048"/>
                  </a:cubicBezTo>
                  <a:cubicBezTo>
                    <a:pt x="274995" y="931048"/>
                    <a:pt x="177711" y="970801"/>
                    <a:pt x="88982" y="1014489"/>
                  </a:cubicBezTo>
                  <a:close/>
                  <a:moveTo>
                    <a:pt x="8169450" y="1028529"/>
                  </a:moveTo>
                  <a:lnTo>
                    <a:pt x="8201396" y="1009941"/>
                  </a:lnTo>
                  <a:cubicBezTo>
                    <a:pt x="8290773" y="958147"/>
                    <a:pt x="8386108" y="912503"/>
                    <a:pt x="8558432" y="912503"/>
                  </a:cubicBezTo>
                  <a:cubicBezTo>
                    <a:pt x="8703594" y="912503"/>
                    <a:pt x="8794725" y="945196"/>
                    <a:pt x="8872491" y="986061"/>
                  </a:cubicBezTo>
                  <a:lnTo>
                    <a:pt x="8946390" y="1028220"/>
                  </a:lnTo>
                  <a:lnTo>
                    <a:pt x="8875164" y="993780"/>
                  </a:lnTo>
                  <a:cubicBezTo>
                    <a:pt x="8797535" y="959244"/>
                    <a:pt x="8705033" y="931048"/>
                    <a:pt x="8558432" y="931048"/>
                  </a:cubicBezTo>
                  <a:cubicBezTo>
                    <a:pt x="8383890" y="931048"/>
                    <a:pt x="8286606" y="970801"/>
                    <a:pt x="8197877" y="1014489"/>
                  </a:cubicBezTo>
                  <a:close/>
                  <a:moveTo>
                    <a:pt x="4115004" y="1028529"/>
                  </a:moveTo>
                  <a:lnTo>
                    <a:pt x="4146949" y="1009941"/>
                  </a:lnTo>
                  <a:cubicBezTo>
                    <a:pt x="4236326" y="958147"/>
                    <a:pt x="4331662" y="912503"/>
                    <a:pt x="4503985" y="912503"/>
                  </a:cubicBezTo>
                  <a:cubicBezTo>
                    <a:pt x="4649147" y="912503"/>
                    <a:pt x="4740278" y="945196"/>
                    <a:pt x="4818044" y="986061"/>
                  </a:cubicBezTo>
                  <a:lnTo>
                    <a:pt x="4891946" y="1028221"/>
                  </a:lnTo>
                  <a:lnTo>
                    <a:pt x="4820717" y="993780"/>
                  </a:lnTo>
                  <a:cubicBezTo>
                    <a:pt x="4743088" y="959244"/>
                    <a:pt x="4650585" y="931048"/>
                    <a:pt x="4503985" y="931048"/>
                  </a:cubicBezTo>
                  <a:cubicBezTo>
                    <a:pt x="4329444" y="931048"/>
                    <a:pt x="4232158" y="970801"/>
                    <a:pt x="4143430" y="1014489"/>
                  </a:cubicBezTo>
                  <a:close/>
                  <a:moveTo>
                    <a:pt x="951150" y="1028980"/>
                  </a:moveTo>
                  <a:lnTo>
                    <a:pt x="975889" y="1015644"/>
                  </a:lnTo>
                  <a:cubicBezTo>
                    <a:pt x="1041132" y="985182"/>
                    <a:pt x="1120054" y="963833"/>
                    <a:pt x="1229331" y="963833"/>
                  </a:cubicBezTo>
                  <a:cubicBezTo>
                    <a:pt x="1283699" y="963833"/>
                    <a:pt x="1330488" y="980659"/>
                    <a:pt x="1371840" y="1009579"/>
                  </a:cubicBezTo>
                  <a:lnTo>
                    <a:pt x="1390993" y="1025424"/>
                  </a:lnTo>
                  <a:lnTo>
                    <a:pt x="1358917" y="1003837"/>
                  </a:lnTo>
                  <a:cubicBezTo>
                    <a:pt x="1320752" y="983673"/>
                    <a:pt x="1278057" y="972151"/>
                    <a:pt x="1229330" y="972151"/>
                  </a:cubicBezTo>
                  <a:cubicBezTo>
                    <a:pt x="1131876" y="972151"/>
                    <a:pt x="1058605" y="986681"/>
                    <a:pt x="997469" y="1008476"/>
                  </a:cubicBezTo>
                  <a:close/>
                  <a:moveTo>
                    <a:pt x="5005595" y="1028982"/>
                  </a:moveTo>
                  <a:lnTo>
                    <a:pt x="5030337" y="1015644"/>
                  </a:lnTo>
                  <a:cubicBezTo>
                    <a:pt x="5095580" y="985182"/>
                    <a:pt x="5174502" y="963833"/>
                    <a:pt x="5283778" y="963833"/>
                  </a:cubicBezTo>
                  <a:cubicBezTo>
                    <a:pt x="5338147" y="963833"/>
                    <a:pt x="5384937" y="980659"/>
                    <a:pt x="5426288" y="1009579"/>
                  </a:cubicBezTo>
                  <a:lnTo>
                    <a:pt x="5445440" y="1025424"/>
                  </a:lnTo>
                  <a:lnTo>
                    <a:pt x="5413364" y="1003837"/>
                  </a:lnTo>
                  <a:cubicBezTo>
                    <a:pt x="5375200" y="983673"/>
                    <a:pt x="5332505" y="972151"/>
                    <a:pt x="5283778" y="972151"/>
                  </a:cubicBezTo>
                  <a:cubicBezTo>
                    <a:pt x="5186323" y="972151"/>
                    <a:pt x="5113054" y="986681"/>
                    <a:pt x="5051918" y="1008476"/>
                  </a:cubicBezTo>
                  <a:close/>
                  <a:moveTo>
                    <a:pt x="9060040" y="1028983"/>
                  </a:moveTo>
                  <a:lnTo>
                    <a:pt x="9084783" y="1015644"/>
                  </a:lnTo>
                  <a:cubicBezTo>
                    <a:pt x="9150027" y="985182"/>
                    <a:pt x="9228949" y="963833"/>
                    <a:pt x="9338225" y="963833"/>
                  </a:cubicBezTo>
                  <a:cubicBezTo>
                    <a:pt x="9392593" y="963833"/>
                    <a:pt x="9439382" y="980659"/>
                    <a:pt x="9480734" y="1009579"/>
                  </a:cubicBezTo>
                  <a:lnTo>
                    <a:pt x="9499883" y="1025421"/>
                  </a:lnTo>
                  <a:lnTo>
                    <a:pt x="9467812" y="1003837"/>
                  </a:lnTo>
                  <a:cubicBezTo>
                    <a:pt x="9429647" y="983673"/>
                    <a:pt x="9386952" y="972151"/>
                    <a:pt x="9338225" y="972151"/>
                  </a:cubicBezTo>
                  <a:cubicBezTo>
                    <a:pt x="9240771" y="972151"/>
                    <a:pt x="9167500" y="986681"/>
                    <a:pt x="9106364" y="1008476"/>
                  </a:cubicBezTo>
                  <a:close/>
                  <a:moveTo>
                    <a:pt x="6681198" y="1030040"/>
                  </a:moveTo>
                  <a:lnTo>
                    <a:pt x="6700609" y="1016114"/>
                  </a:lnTo>
                  <a:cubicBezTo>
                    <a:pt x="6741944" y="991050"/>
                    <a:pt x="6788734" y="976467"/>
                    <a:pt x="6843124" y="976467"/>
                  </a:cubicBezTo>
                  <a:cubicBezTo>
                    <a:pt x="6891472" y="976467"/>
                    <a:pt x="6933830" y="981647"/>
                    <a:pt x="6971703" y="990712"/>
                  </a:cubicBezTo>
                  <a:lnTo>
                    <a:pt x="7072527" y="1027959"/>
                  </a:lnTo>
                  <a:lnTo>
                    <a:pt x="6972479" y="996841"/>
                  </a:lnTo>
                  <a:cubicBezTo>
                    <a:pt x="6934388" y="989168"/>
                    <a:pt x="6891770" y="984784"/>
                    <a:pt x="6843123" y="984784"/>
                  </a:cubicBezTo>
                  <a:cubicBezTo>
                    <a:pt x="6794376" y="984784"/>
                    <a:pt x="6751689" y="994533"/>
                    <a:pt x="6713552" y="1011595"/>
                  </a:cubicBezTo>
                  <a:close/>
                  <a:moveTo>
                    <a:pt x="10735644" y="1030041"/>
                  </a:moveTo>
                  <a:lnTo>
                    <a:pt x="10755057" y="1016114"/>
                  </a:lnTo>
                  <a:cubicBezTo>
                    <a:pt x="10796391" y="991050"/>
                    <a:pt x="10843180" y="976467"/>
                    <a:pt x="10897571" y="976467"/>
                  </a:cubicBezTo>
                  <a:cubicBezTo>
                    <a:pt x="10945918" y="976467"/>
                    <a:pt x="10988277" y="981647"/>
                    <a:pt x="11026150" y="990712"/>
                  </a:cubicBezTo>
                  <a:lnTo>
                    <a:pt x="11126971" y="1027958"/>
                  </a:lnTo>
                  <a:lnTo>
                    <a:pt x="11026927" y="996841"/>
                  </a:lnTo>
                  <a:cubicBezTo>
                    <a:pt x="10988836" y="989168"/>
                    <a:pt x="10946218" y="984784"/>
                    <a:pt x="10897571" y="984784"/>
                  </a:cubicBezTo>
                  <a:cubicBezTo>
                    <a:pt x="10848824" y="984784"/>
                    <a:pt x="10806137" y="994533"/>
                    <a:pt x="10768000" y="1011595"/>
                  </a:cubicBezTo>
                  <a:close/>
                  <a:moveTo>
                    <a:pt x="2626750" y="1030041"/>
                  </a:moveTo>
                  <a:lnTo>
                    <a:pt x="2646163" y="1016114"/>
                  </a:lnTo>
                  <a:cubicBezTo>
                    <a:pt x="2687497" y="991050"/>
                    <a:pt x="2734287" y="976467"/>
                    <a:pt x="2788677" y="976467"/>
                  </a:cubicBezTo>
                  <a:cubicBezTo>
                    <a:pt x="2837025" y="976467"/>
                    <a:pt x="2879383" y="981647"/>
                    <a:pt x="2917256" y="990712"/>
                  </a:cubicBezTo>
                  <a:lnTo>
                    <a:pt x="3018077" y="1027958"/>
                  </a:lnTo>
                  <a:lnTo>
                    <a:pt x="2918033" y="996841"/>
                  </a:lnTo>
                  <a:cubicBezTo>
                    <a:pt x="2879942" y="989168"/>
                    <a:pt x="2837324" y="984784"/>
                    <a:pt x="2788677" y="984784"/>
                  </a:cubicBezTo>
                  <a:cubicBezTo>
                    <a:pt x="2739930" y="984784"/>
                    <a:pt x="2697242" y="994533"/>
                    <a:pt x="2659106" y="1011595"/>
                  </a:cubicBezTo>
                  <a:close/>
                  <a:moveTo>
                    <a:pt x="11126004" y="1032585"/>
                  </a:moveTo>
                  <a:lnTo>
                    <a:pt x="11026857" y="1007355"/>
                  </a:lnTo>
                  <a:cubicBezTo>
                    <a:pt x="10988783" y="1001080"/>
                    <a:pt x="10946188" y="997494"/>
                    <a:pt x="10897571" y="997494"/>
                  </a:cubicBezTo>
                  <a:cubicBezTo>
                    <a:pt x="10873203" y="997494"/>
                    <a:pt x="10850350" y="999488"/>
                    <a:pt x="10828824" y="1003227"/>
                  </a:cubicBezTo>
                  <a:lnTo>
                    <a:pt x="10771114" y="1018611"/>
                  </a:lnTo>
                  <a:lnTo>
                    <a:pt x="10798180" y="1004845"/>
                  </a:lnTo>
                  <a:cubicBezTo>
                    <a:pt x="10828348" y="994905"/>
                    <a:pt x="10861266" y="989421"/>
                    <a:pt x="10897571" y="989421"/>
                  </a:cubicBezTo>
                  <a:cubicBezTo>
                    <a:pt x="10945978" y="989421"/>
                    <a:pt x="10988383" y="993800"/>
                    <a:pt x="11026291" y="1001464"/>
                  </a:cubicBezTo>
                  <a:close/>
                  <a:moveTo>
                    <a:pt x="7071561" y="1032586"/>
                  </a:moveTo>
                  <a:lnTo>
                    <a:pt x="6972409" y="1007355"/>
                  </a:lnTo>
                  <a:cubicBezTo>
                    <a:pt x="6934335" y="1001080"/>
                    <a:pt x="6891740" y="997494"/>
                    <a:pt x="6843123" y="997494"/>
                  </a:cubicBezTo>
                  <a:cubicBezTo>
                    <a:pt x="6818755" y="997494"/>
                    <a:pt x="6795902" y="999488"/>
                    <a:pt x="6774376" y="1003227"/>
                  </a:cubicBezTo>
                  <a:lnTo>
                    <a:pt x="6716667" y="1018611"/>
                  </a:lnTo>
                  <a:lnTo>
                    <a:pt x="6743732" y="1004845"/>
                  </a:lnTo>
                  <a:cubicBezTo>
                    <a:pt x="6773900" y="994905"/>
                    <a:pt x="6806818" y="989421"/>
                    <a:pt x="6843123" y="989421"/>
                  </a:cubicBezTo>
                  <a:cubicBezTo>
                    <a:pt x="6891531" y="989421"/>
                    <a:pt x="6933936" y="993800"/>
                    <a:pt x="6971844" y="1001464"/>
                  </a:cubicBezTo>
                  <a:close/>
                  <a:moveTo>
                    <a:pt x="3017116" y="1032587"/>
                  </a:moveTo>
                  <a:lnTo>
                    <a:pt x="2917962" y="1007355"/>
                  </a:lnTo>
                  <a:cubicBezTo>
                    <a:pt x="2879888" y="1001080"/>
                    <a:pt x="2837293" y="997494"/>
                    <a:pt x="2788676" y="997494"/>
                  </a:cubicBezTo>
                  <a:cubicBezTo>
                    <a:pt x="2764308" y="997494"/>
                    <a:pt x="2741455" y="999488"/>
                    <a:pt x="2719929" y="1003227"/>
                  </a:cubicBezTo>
                  <a:lnTo>
                    <a:pt x="2662221" y="1018611"/>
                  </a:lnTo>
                  <a:lnTo>
                    <a:pt x="2689285" y="1004845"/>
                  </a:lnTo>
                  <a:cubicBezTo>
                    <a:pt x="2719453" y="994905"/>
                    <a:pt x="2752372" y="989421"/>
                    <a:pt x="2788677" y="989421"/>
                  </a:cubicBezTo>
                  <a:cubicBezTo>
                    <a:pt x="2837084" y="989421"/>
                    <a:pt x="2879489" y="993800"/>
                    <a:pt x="2917397" y="1001464"/>
                  </a:cubicBezTo>
                  <a:close/>
                  <a:moveTo>
                    <a:pt x="5005704" y="1032915"/>
                  </a:moveTo>
                  <a:lnTo>
                    <a:pt x="5030265" y="1021434"/>
                  </a:lnTo>
                  <a:cubicBezTo>
                    <a:pt x="5095516" y="995008"/>
                    <a:pt x="5174457" y="976467"/>
                    <a:pt x="5283778" y="976467"/>
                  </a:cubicBezTo>
                  <a:cubicBezTo>
                    <a:pt x="5338090" y="976467"/>
                    <a:pt x="5384851" y="991050"/>
                    <a:pt x="5426193" y="1016114"/>
                  </a:cubicBezTo>
                  <a:lnTo>
                    <a:pt x="5444985" y="1029590"/>
                  </a:lnTo>
                  <a:lnTo>
                    <a:pt x="5413385" y="1011595"/>
                  </a:lnTo>
                  <a:cubicBezTo>
                    <a:pt x="5375216" y="994533"/>
                    <a:pt x="5332515" y="984784"/>
                    <a:pt x="5283778" y="984784"/>
                  </a:cubicBezTo>
                  <a:cubicBezTo>
                    <a:pt x="5186305" y="984784"/>
                    <a:pt x="5113048" y="997096"/>
                    <a:pt x="5051939" y="1015563"/>
                  </a:cubicBezTo>
                  <a:close/>
                  <a:moveTo>
                    <a:pt x="951257" y="1032915"/>
                  </a:moveTo>
                  <a:lnTo>
                    <a:pt x="975816" y="1021434"/>
                  </a:lnTo>
                  <a:cubicBezTo>
                    <a:pt x="1041068" y="995008"/>
                    <a:pt x="1120009" y="976467"/>
                    <a:pt x="1229330" y="976467"/>
                  </a:cubicBezTo>
                  <a:cubicBezTo>
                    <a:pt x="1283642" y="976467"/>
                    <a:pt x="1330402" y="991050"/>
                    <a:pt x="1371744" y="1016114"/>
                  </a:cubicBezTo>
                  <a:lnTo>
                    <a:pt x="1390536" y="1029589"/>
                  </a:lnTo>
                  <a:lnTo>
                    <a:pt x="1358937" y="1011595"/>
                  </a:lnTo>
                  <a:cubicBezTo>
                    <a:pt x="1320768" y="994533"/>
                    <a:pt x="1278067" y="984784"/>
                    <a:pt x="1229330" y="984784"/>
                  </a:cubicBezTo>
                  <a:cubicBezTo>
                    <a:pt x="1131856" y="984784"/>
                    <a:pt x="1058601" y="997096"/>
                    <a:pt x="997492" y="1015563"/>
                  </a:cubicBezTo>
                  <a:close/>
                  <a:moveTo>
                    <a:pt x="9060150" y="1032916"/>
                  </a:moveTo>
                  <a:lnTo>
                    <a:pt x="9084711" y="1021434"/>
                  </a:lnTo>
                  <a:cubicBezTo>
                    <a:pt x="9149963" y="995008"/>
                    <a:pt x="9228904" y="976467"/>
                    <a:pt x="9338225" y="976467"/>
                  </a:cubicBezTo>
                  <a:cubicBezTo>
                    <a:pt x="9392537" y="976467"/>
                    <a:pt x="9439297" y="991050"/>
                    <a:pt x="9480638" y="1016114"/>
                  </a:cubicBezTo>
                  <a:lnTo>
                    <a:pt x="9499432" y="1029590"/>
                  </a:lnTo>
                  <a:lnTo>
                    <a:pt x="9467831" y="1011595"/>
                  </a:lnTo>
                  <a:cubicBezTo>
                    <a:pt x="9429663" y="994533"/>
                    <a:pt x="9386962" y="984784"/>
                    <a:pt x="9338225" y="984784"/>
                  </a:cubicBezTo>
                  <a:cubicBezTo>
                    <a:pt x="9240751" y="984784"/>
                    <a:pt x="9167495" y="997096"/>
                    <a:pt x="9106387" y="1015563"/>
                  </a:cubicBezTo>
                  <a:close/>
                  <a:moveTo>
                    <a:pt x="6610887" y="1034402"/>
                  </a:moveTo>
                  <a:lnTo>
                    <a:pt x="6528742" y="954109"/>
                  </a:lnTo>
                  <a:cubicBezTo>
                    <a:pt x="6399291" y="804538"/>
                    <a:pt x="6307116" y="605111"/>
                    <a:pt x="6063730" y="605111"/>
                  </a:cubicBezTo>
                  <a:cubicBezTo>
                    <a:pt x="5820345" y="605111"/>
                    <a:pt x="5727389" y="804538"/>
                    <a:pt x="5597509" y="954109"/>
                  </a:cubicBezTo>
                  <a:lnTo>
                    <a:pt x="5522526" y="1027222"/>
                  </a:lnTo>
                  <a:lnTo>
                    <a:pt x="5580177" y="961847"/>
                  </a:lnTo>
                  <a:cubicBezTo>
                    <a:pt x="5721435" y="777098"/>
                    <a:pt x="5810254" y="508373"/>
                    <a:pt x="6064131" y="508373"/>
                  </a:cubicBezTo>
                  <a:cubicBezTo>
                    <a:pt x="6318006" y="508373"/>
                    <a:pt x="6406205" y="777098"/>
                    <a:pt x="6547060" y="961847"/>
                  </a:cubicBezTo>
                  <a:close/>
                  <a:moveTo>
                    <a:pt x="10665337" y="1034405"/>
                  </a:moveTo>
                  <a:lnTo>
                    <a:pt x="10583189" y="954109"/>
                  </a:lnTo>
                  <a:cubicBezTo>
                    <a:pt x="10453739" y="804538"/>
                    <a:pt x="10361564" y="605111"/>
                    <a:pt x="10118178" y="605111"/>
                  </a:cubicBezTo>
                  <a:cubicBezTo>
                    <a:pt x="9874792" y="605111"/>
                    <a:pt x="9781836" y="804538"/>
                    <a:pt x="9651956" y="954109"/>
                  </a:cubicBezTo>
                  <a:lnTo>
                    <a:pt x="9576972" y="1027222"/>
                  </a:lnTo>
                  <a:lnTo>
                    <a:pt x="9634624" y="961847"/>
                  </a:lnTo>
                  <a:cubicBezTo>
                    <a:pt x="9775882" y="777098"/>
                    <a:pt x="9864702" y="508373"/>
                    <a:pt x="10118578" y="508373"/>
                  </a:cubicBezTo>
                  <a:cubicBezTo>
                    <a:pt x="10372454" y="508373"/>
                    <a:pt x="10460653" y="777098"/>
                    <a:pt x="10601507" y="961847"/>
                  </a:cubicBezTo>
                  <a:close/>
                  <a:moveTo>
                    <a:pt x="2556445" y="1034407"/>
                  </a:moveTo>
                  <a:lnTo>
                    <a:pt x="2474295" y="954109"/>
                  </a:lnTo>
                  <a:cubicBezTo>
                    <a:pt x="2344844" y="804538"/>
                    <a:pt x="2252669" y="605111"/>
                    <a:pt x="2009283" y="605111"/>
                  </a:cubicBezTo>
                  <a:cubicBezTo>
                    <a:pt x="1765897" y="605111"/>
                    <a:pt x="1672941" y="804538"/>
                    <a:pt x="1543061" y="954109"/>
                  </a:cubicBezTo>
                  <a:lnTo>
                    <a:pt x="1468082" y="1027217"/>
                  </a:lnTo>
                  <a:lnTo>
                    <a:pt x="1525730" y="961847"/>
                  </a:lnTo>
                  <a:cubicBezTo>
                    <a:pt x="1666988" y="777098"/>
                    <a:pt x="1755807" y="508373"/>
                    <a:pt x="2009683" y="508373"/>
                  </a:cubicBezTo>
                  <a:cubicBezTo>
                    <a:pt x="2263560" y="508373"/>
                    <a:pt x="2351758" y="777098"/>
                    <a:pt x="2492613" y="961847"/>
                  </a:cubicBezTo>
                  <a:close/>
                  <a:moveTo>
                    <a:pt x="6613100" y="1036355"/>
                  </a:moveTo>
                  <a:lnTo>
                    <a:pt x="6612393" y="1035874"/>
                  </a:lnTo>
                  <a:lnTo>
                    <a:pt x="6611707" y="1035204"/>
                  </a:lnTo>
                  <a:close/>
                  <a:moveTo>
                    <a:pt x="10667550" y="1036357"/>
                  </a:moveTo>
                  <a:lnTo>
                    <a:pt x="10666841" y="1035874"/>
                  </a:lnTo>
                  <a:lnTo>
                    <a:pt x="10666153" y="1035202"/>
                  </a:lnTo>
                  <a:close/>
                  <a:moveTo>
                    <a:pt x="2558658" y="1036358"/>
                  </a:moveTo>
                  <a:lnTo>
                    <a:pt x="2557946" y="1035874"/>
                  </a:lnTo>
                  <a:lnTo>
                    <a:pt x="2557256" y="1035200"/>
                  </a:lnTo>
                  <a:close/>
                  <a:moveTo>
                    <a:pt x="8954817" y="1037425"/>
                  </a:moveTo>
                  <a:lnTo>
                    <a:pt x="8948728" y="1035299"/>
                  </a:lnTo>
                  <a:cubicBezTo>
                    <a:pt x="8852713" y="995646"/>
                    <a:pt x="8753420" y="954714"/>
                    <a:pt x="8558032" y="954714"/>
                  </a:cubicBezTo>
                  <a:cubicBezTo>
                    <a:pt x="8383250" y="954714"/>
                    <a:pt x="8286536" y="987047"/>
                    <a:pt x="8197803" y="1022809"/>
                  </a:cubicBezTo>
                  <a:lnTo>
                    <a:pt x="8162538" y="1037061"/>
                  </a:lnTo>
                  <a:lnTo>
                    <a:pt x="8204488" y="1016546"/>
                  </a:lnTo>
                  <a:cubicBezTo>
                    <a:pt x="8295645" y="972285"/>
                    <a:pt x="8388747" y="935364"/>
                    <a:pt x="8558432" y="935364"/>
                  </a:cubicBezTo>
                  <a:cubicBezTo>
                    <a:pt x="8752181" y="935364"/>
                    <a:pt x="8849655" y="984611"/>
                    <a:pt x="8947429" y="1033858"/>
                  </a:cubicBezTo>
                  <a:close/>
                  <a:moveTo>
                    <a:pt x="845920" y="1037425"/>
                  </a:moveTo>
                  <a:lnTo>
                    <a:pt x="839834" y="1035299"/>
                  </a:lnTo>
                  <a:cubicBezTo>
                    <a:pt x="743819" y="995646"/>
                    <a:pt x="644525" y="954714"/>
                    <a:pt x="449137" y="954714"/>
                  </a:cubicBezTo>
                  <a:cubicBezTo>
                    <a:pt x="274355" y="954714"/>
                    <a:pt x="177640" y="987047"/>
                    <a:pt x="88908" y="1022809"/>
                  </a:cubicBezTo>
                  <a:lnTo>
                    <a:pt x="53640" y="1037062"/>
                  </a:lnTo>
                  <a:lnTo>
                    <a:pt x="95593" y="1016546"/>
                  </a:lnTo>
                  <a:cubicBezTo>
                    <a:pt x="186750" y="972285"/>
                    <a:pt x="279852" y="935364"/>
                    <a:pt x="449537" y="935364"/>
                  </a:cubicBezTo>
                  <a:cubicBezTo>
                    <a:pt x="643286" y="935364"/>
                    <a:pt x="740760" y="984611"/>
                    <a:pt x="838534" y="1033858"/>
                  </a:cubicBezTo>
                  <a:close/>
                  <a:moveTo>
                    <a:pt x="4900371" y="1037426"/>
                  </a:moveTo>
                  <a:lnTo>
                    <a:pt x="4894280" y="1035299"/>
                  </a:lnTo>
                  <a:cubicBezTo>
                    <a:pt x="4798266" y="995646"/>
                    <a:pt x="4698973" y="954714"/>
                    <a:pt x="4503584" y="954714"/>
                  </a:cubicBezTo>
                  <a:cubicBezTo>
                    <a:pt x="4328803" y="954714"/>
                    <a:pt x="4232089" y="987047"/>
                    <a:pt x="4143355" y="1022809"/>
                  </a:cubicBezTo>
                  <a:lnTo>
                    <a:pt x="4108091" y="1037061"/>
                  </a:lnTo>
                  <a:lnTo>
                    <a:pt x="4150040" y="1016546"/>
                  </a:lnTo>
                  <a:cubicBezTo>
                    <a:pt x="4241198" y="972285"/>
                    <a:pt x="4334300" y="935364"/>
                    <a:pt x="4503985" y="935364"/>
                  </a:cubicBezTo>
                  <a:cubicBezTo>
                    <a:pt x="4697733" y="935364"/>
                    <a:pt x="4795208" y="984611"/>
                    <a:pt x="4892982" y="1033858"/>
                  </a:cubicBezTo>
                  <a:close/>
                  <a:moveTo>
                    <a:pt x="12135535" y="1037797"/>
                  </a:moveTo>
                  <a:lnTo>
                    <a:pt x="12071854" y="1003356"/>
                  </a:lnTo>
                  <a:cubicBezTo>
                    <a:pt x="11973119" y="945345"/>
                    <a:pt x="11874351" y="886121"/>
                    <a:pt x="11676964" y="886121"/>
                  </a:cubicBezTo>
                  <a:cubicBezTo>
                    <a:pt x="11482496" y="886121"/>
                    <a:pt x="11384362" y="943502"/>
                    <a:pt x="11286438" y="1000883"/>
                  </a:cubicBezTo>
                  <a:lnTo>
                    <a:pt x="11224560" y="1035694"/>
                  </a:lnTo>
                  <a:lnTo>
                    <a:pt x="11306531" y="978910"/>
                  </a:lnTo>
                  <a:cubicBezTo>
                    <a:pt x="11398623" y="913398"/>
                    <a:pt x="11495800" y="851741"/>
                    <a:pt x="11677365" y="851741"/>
                  </a:cubicBezTo>
                  <a:cubicBezTo>
                    <a:pt x="11873552" y="851741"/>
                    <a:pt x="11971616" y="923782"/>
                    <a:pt x="12070207" y="994609"/>
                  </a:cubicBezTo>
                  <a:close/>
                  <a:moveTo>
                    <a:pt x="8081088" y="1037797"/>
                  </a:moveTo>
                  <a:lnTo>
                    <a:pt x="8017406" y="1003356"/>
                  </a:lnTo>
                  <a:cubicBezTo>
                    <a:pt x="7918672" y="945346"/>
                    <a:pt x="7819903" y="886121"/>
                    <a:pt x="7622516" y="886121"/>
                  </a:cubicBezTo>
                  <a:cubicBezTo>
                    <a:pt x="7428048" y="886121"/>
                    <a:pt x="7329914" y="943502"/>
                    <a:pt x="7231991" y="1000883"/>
                  </a:cubicBezTo>
                  <a:lnTo>
                    <a:pt x="7170114" y="1035693"/>
                  </a:lnTo>
                  <a:lnTo>
                    <a:pt x="7252083" y="978910"/>
                  </a:lnTo>
                  <a:cubicBezTo>
                    <a:pt x="7344175" y="913398"/>
                    <a:pt x="7441352" y="851741"/>
                    <a:pt x="7622917" y="851741"/>
                  </a:cubicBezTo>
                  <a:cubicBezTo>
                    <a:pt x="7819104" y="851741"/>
                    <a:pt x="7917168" y="923782"/>
                    <a:pt x="8015760" y="994610"/>
                  </a:cubicBezTo>
                  <a:close/>
                  <a:moveTo>
                    <a:pt x="4026641" y="1037797"/>
                  </a:moveTo>
                  <a:lnTo>
                    <a:pt x="3962958" y="1003356"/>
                  </a:lnTo>
                  <a:cubicBezTo>
                    <a:pt x="3864225" y="945346"/>
                    <a:pt x="3765457" y="886121"/>
                    <a:pt x="3568070" y="886121"/>
                  </a:cubicBezTo>
                  <a:cubicBezTo>
                    <a:pt x="3373601" y="886121"/>
                    <a:pt x="3275467" y="943502"/>
                    <a:pt x="3177543" y="1000883"/>
                  </a:cubicBezTo>
                  <a:lnTo>
                    <a:pt x="3115671" y="1035691"/>
                  </a:lnTo>
                  <a:lnTo>
                    <a:pt x="3197637" y="978910"/>
                  </a:lnTo>
                  <a:cubicBezTo>
                    <a:pt x="3289728" y="913398"/>
                    <a:pt x="3386905" y="851741"/>
                    <a:pt x="3568470" y="851741"/>
                  </a:cubicBezTo>
                  <a:cubicBezTo>
                    <a:pt x="3764657" y="851741"/>
                    <a:pt x="3862721" y="923782"/>
                    <a:pt x="3961312" y="994610"/>
                  </a:cubicBezTo>
                  <a:close/>
                  <a:moveTo>
                    <a:pt x="10664373" y="1038521"/>
                  </a:moveTo>
                  <a:lnTo>
                    <a:pt x="10583476" y="976974"/>
                  </a:lnTo>
                  <a:cubicBezTo>
                    <a:pt x="10454123" y="860639"/>
                    <a:pt x="10362023" y="705525"/>
                    <a:pt x="10118338" y="705525"/>
                  </a:cubicBezTo>
                  <a:cubicBezTo>
                    <a:pt x="9874652" y="705525"/>
                    <a:pt x="9782114" y="860639"/>
                    <a:pt x="9652375" y="976974"/>
                  </a:cubicBezTo>
                  <a:lnTo>
                    <a:pt x="9572208" y="1037804"/>
                  </a:lnTo>
                  <a:lnTo>
                    <a:pt x="9634318" y="980136"/>
                  </a:lnTo>
                  <a:cubicBezTo>
                    <a:pt x="9775495" y="828976"/>
                    <a:pt x="9864439" y="609108"/>
                    <a:pt x="10118577" y="609108"/>
                  </a:cubicBezTo>
                  <a:cubicBezTo>
                    <a:pt x="10372716" y="609108"/>
                    <a:pt x="10460868" y="828976"/>
                    <a:pt x="10601636" y="980136"/>
                  </a:cubicBezTo>
                  <a:close/>
                  <a:moveTo>
                    <a:pt x="6609926" y="1038521"/>
                  </a:moveTo>
                  <a:lnTo>
                    <a:pt x="6529028" y="976974"/>
                  </a:lnTo>
                  <a:cubicBezTo>
                    <a:pt x="6399675" y="860639"/>
                    <a:pt x="6307575" y="705525"/>
                    <a:pt x="6063890" y="705525"/>
                  </a:cubicBezTo>
                  <a:cubicBezTo>
                    <a:pt x="5820205" y="705525"/>
                    <a:pt x="5727667" y="860639"/>
                    <a:pt x="5597928" y="976974"/>
                  </a:cubicBezTo>
                  <a:lnTo>
                    <a:pt x="5517758" y="1037806"/>
                  </a:lnTo>
                  <a:lnTo>
                    <a:pt x="5579871" y="980136"/>
                  </a:lnTo>
                  <a:cubicBezTo>
                    <a:pt x="5721048" y="828976"/>
                    <a:pt x="5809993" y="609108"/>
                    <a:pt x="6064131" y="609108"/>
                  </a:cubicBezTo>
                  <a:cubicBezTo>
                    <a:pt x="6318268" y="609108"/>
                    <a:pt x="6406420" y="828976"/>
                    <a:pt x="6547188" y="980136"/>
                  </a:cubicBezTo>
                  <a:close/>
                  <a:moveTo>
                    <a:pt x="2555479" y="1038522"/>
                  </a:moveTo>
                  <a:lnTo>
                    <a:pt x="2474581" y="976974"/>
                  </a:lnTo>
                  <a:cubicBezTo>
                    <a:pt x="2345228" y="860639"/>
                    <a:pt x="2253128" y="705525"/>
                    <a:pt x="2009443" y="705525"/>
                  </a:cubicBezTo>
                  <a:cubicBezTo>
                    <a:pt x="1765757" y="705525"/>
                    <a:pt x="1673219" y="860639"/>
                    <a:pt x="1543480" y="976974"/>
                  </a:cubicBezTo>
                  <a:lnTo>
                    <a:pt x="1463312" y="1037806"/>
                  </a:lnTo>
                  <a:lnTo>
                    <a:pt x="1525423" y="980136"/>
                  </a:lnTo>
                  <a:cubicBezTo>
                    <a:pt x="1666600" y="828976"/>
                    <a:pt x="1755544" y="609108"/>
                    <a:pt x="2009683" y="609108"/>
                  </a:cubicBezTo>
                  <a:cubicBezTo>
                    <a:pt x="2263821" y="609108"/>
                    <a:pt x="2351973" y="828976"/>
                    <a:pt x="2492741" y="980136"/>
                  </a:cubicBezTo>
                  <a:close/>
                  <a:moveTo>
                    <a:pt x="11223856" y="1040919"/>
                  </a:moveTo>
                  <a:lnTo>
                    <a:pt x="11306351" y="994183"/>
                  </a:lnTo>
                  <a:cubicBezTo>
                    <a:pt x="11398389" y="940641"/>
                    <a:pt x="11495459" y="890288"/>
                    <a:pt x="11676725" y="890438"/>
                  </a:cubicBezTo>
                  <a:cubicBezTo>
                    <a:pt x="11873451" y="890438"/>
                    <a:pt x="11971201" y="949258"/>
                    <a:pt x="12069804" y="1007235"/>
                  </a:cubicBezTo>
                  <a:lnTo>
                    <a:pt x="12129526" y="1039538"/>
                  </a:lnTo>
                  <a:lnTo>
                    <a:pt x="12071856" y="1015297"/>
                  </a:lnTo>
                  <a:cubicBezTo>
                    <a:pt x="11973129" y="970192"/>
                    <a:pt x="11874391" y="924098"/>
                    <a:pt x="11677124" y="924098"/>
                  </a:cubicBezTo>
                  <a:cubicBezTo>
                    <a:pt x="11483096" y="924098"/>
                    <a:pt x="11384962" y="968727"/>
                    <a:pt x="11286928" y="1013358"/>
                  </a:cubicBezTo>
                  <a:close/>
                  <a:moveTo>
                    <a:pt x="7169408" y="1040919"/>
                  </a:moveTo>
                  <a:lnTo>
                    <a:pt x="7251903" y="994183"/>
                  </a:lnTo>
                  <a:cubicBezTo>
                    <a:pt x="7343942" y="940641"/>
                    <a:pt x="7441012" y="890288"/>
                    <a:pt x="7622277" y="890438"/>
                  </a:cubicBezTo>
                  <a:cubicBezTo>
                    <a:pt x="7819004" y="890438"/>
                    <a:pt x="7916753" y="949258"/>
                    <a:pt x="8015356" y="1007235"/>
                  </a:cubicBezTo>
                  <a:lnTo>
                    <a:pt x="8075077" y="1039537"/>
                  </a:lnTo>
                  <a:lnTo>
                    <a:pt x="8017408" y="1015296"/>
                  </a:lnTo>
                  <a:cubicBezTo>
                    <a:pt x="7918682" y="970192"/>
                    <a:pt x="7819944" y="924098"/>
                    <a:pt x="7622676" y="924098"/>
                  </a:cubicBezTo>
                  <a:cubicBezTo>
                    <a:pt x="7428648" y="924098"/>
                    <a:pt x="7330514" y="968727"/>
                    <a:pt x="7232480" y="1013358"/>
                  </a:cubicBezTo>
                  <a:close/>
                  <a:moveTo>
                    <a:pt x="3114962" y="1040919"/>
                  </a:moveTo>
                  <a:lnTo>
                    <a:pt x="3197456" y="994183"/>
                  </a:lnTo>
                  <a:cubicBezTo>
                    <a:pt x="3289494" y="940641"/>
                    <a:pt x="3386565" y="890288"/>
                    <a:pt x="3567830" y="890438"/>
                  </a:cubicBezTo>
                  <a:cubicBezTo>
                    <a:pt x="3764557" y="890438"/>
                    <a:pt x="3862306" y="949258"/>
                    <a:pt x="3960909" y="1007235"/>
                  </a:cubicBezTo>
                  <a:lnTo>
                    <a:pt x="4020630" y="1039536"/>
                  </a:lnTo>
                  <a:lnTo>
                    <a:pt x="3962962" y="1015296"/>
                  </a:lnTo>
                  <a:cubicBezTo>
                    <a:pt x="3864234" y="970192"/>
                    <a:pt x="3765496" y="924098"/>
                    <a:pt x="3568230" y="924098"/>
                  </a:cubicBezTo>
                  <a:cubicBezTo>
                    <a:pt x="3374201" y="924098"/>
                    <a:pt x="3276067" y="968727"/>
                    <a:pt x="3178033" y="1013358"/>
                  </a:cubicBezTo>
                  <a:close/>
                  <a:moveTo>
                    <a:pt x="10742464" y="1043183"/>
                  </a:moveTo>
                  <a:lnTo>
                    <a:pt x="10768666" y="1031581"/>
                  </a:lnTo>
                  <a:cubicBezTo>
                    <a:pt x="10806539" y="1020723"/>
                    <a:pt x="10848925" y="1014519"/>
                    <a:pt x="10897332" y="1014519"/>
                  </a:cubicBezTo>
                  <a:cubicBezTo>
                    <a:pt x="10994146" y="1014519"/>
                    <a:pt x="11067037" y="1025676"/>
                    <a:pt x="11127978" y="1042412"/>
                  </a:cubicBezTo>
                  <a:lnTo>
                    <a:pt x="11129459" y="1042917"/>
                  </a:lnTo>
                  <a:lnTo>
                    <a:pt x="11128915" y="1042767"/>
                  </a:lnTo>
                  <a:cubicBezTo>
                    <a:pt x="11067885" y="1030803"/>
                    <a:pt x="10994784" y="1022834"/>
                    <a:pt x="10897570" y="1022834"/>
                  </a:cubicBezTo>
                  <a:cubicBezTo>
                    <a:pt x="10848983" y="1022834"/>
                    <a:pt x="10806422" y="1027266"/>
                    <a:pt x="10768383" y="1035022"/>
                  </a:cubicBezTo>
                  <a:close/>
                  <a:moveTo>
                    <a:pt x="6688015" y="1043183"/>
                  </a:moveTo>
                  <a:lnTo>
                    <a:pt x="6714218" y="1031581"/>
                  </a:lnTo>
                  <a:cubicBezTo>
                    <a:pt x="6752092" y="1020723"/>
                    <a:pt x="6794477" y="1014519"/>
                    <a:pt x="6842884" y="1014519"/>
                  </a:cubicBezTo>
                  <a:cubicBezTo>
                    <a:pt x="6939699" y="1014519"/>
                    <a:pt x="7012589" y="1025676"/>
                    <a:pt x="7073530" y="1042412"/>
                  </a:cubicBezTo>
                  <a:lnTo>
                    <a:pt x="7075010" y="1042916"/>
                  </a:lnTo>
                  <a:lnTo>
                    <a:pt x="7074468" y="1042767"/>
                  </a:lnTo>
                  <a:cubicBezTo>
                    <a:pt x="7013438" y="1030803"/>
                    <a:pt x="6940337" y="1022834"/>
                    <a:pt x="6843123" y="1022834"/>
                  </a:cubicBezTo>
                  <a:cubicBezTo>
                    <a:pt x="6794536" y="1022834"/>
                    <a:pt x="6751975" y="1027266"/>
                    <a:pt x="6713936" y="1035022"/>
                  </a:cubicBezTo>
                  <a:close/>
                  <a:moveTo>
                    <a:pt x="2633566" y="1043183"/>
                  </a:moveTo>
                  <a:lnTo>
                    <a:pt x="2659771" y="1031581"/>
                  </a:lnTo>
                  <a:cubicBezTo>
                    <a:pt x="2697644" y="1020723"/>
                    <a:pt x="2740029" y="1014519"/>
                    <a:pt x="2788437" y="1014519"/>
                  </a:cubicBezTo>
                  <a:cubicBezTo>
                    <a:pt x="2885251" y="1014519"/>
                    <a:pt x="2958142" y="1025676"/>
                    <a:pt x="3019083" y="1042412"/>
                  </a:cubicBezTo>
                  <a:lnTo>
                    <a:pt x="3020565" y="1042917"/>
                  </a:lnTo>
                  <a:lnTo>
                    <a:pt x="3020021" y="1042767"/>
                  </a:lnTo>
                  <a:cubicBezTo>
                    <a:pt x="2958990" y="1030803"/>
                    <a:pt x="2885890" y="1022834"/>
                    <a:pt x="2788676" y="1022834"/>
                  </a:cubicBezTo>
                  <a:cubicBezTo>
                    <a:pt x="2740088" y="1022834"/>
                    <a:pt x="2697527" y="1027266"/>
                    <a:pt x="2659488" y="1035022"/>
                  </a:cubicBezTo>
                  <a:close/>
                  <a:moveTo>
                    <a:pt x="9072116" y="1043563"/>
                  </a:moveTo>
                  <a:lnTo>
                    <a:pt x="9106391" y="1034265"/>
                  </a:lnTo>
                  <a:cubicBezTo>
                    <a:pt x="9167380" y="1022473"/>
                    <a:pt x="9240690" y="1014519"/>
                    <a:pt x="9337984" y="1014519"/>
                  </a:cubicBezTo>
                  <a:cubicBezTo>
                    <a:pt x="9386421" y="1014519"/>
                    <a:pt x="9428850" y="1020723"/>
                    <a:pt x="9466778" y="1031581"/>
                  </a:cubicBezTo>
                  <a:lnTo>
                    <a:pt x="9492104" y="1042774"/>
                  </a:lnTo>
                  <a:lnTo>
                    <a:pt x="9467447" y="1035022"/>
                  </a:lnTo>
                  <a:cubicBezTo>
                    <a:pt x="9429376" y="1027266"/>
                    <a:pt x="9386801" y="1022834"/>
                    <a:pt x="9338224" y="1022834"/>
                  </a:cubicBezTo>
                  <a:cubicBezTo>
                    <a:pt x="9241069" y="1022834"/>
                    <a:pt x="9168039" y="1028420"/>
                    <a:pt x="9107071" y="1036799"/>
                  </a:cubicBezTo>
                  <a:close/>
                  <a:moveTo>
                    <a:pt x="963222" y="1043563"/>
                  </a:moveTo>
                  <a:lnTo>
                    <a:pt x="997496" y="1034265"/>
                  </a:lnTo>
                  <a:cubicBezTo>
                    <a:pt x="1058485" y="1022473"/>
                    <a:pt x="1131795" y="1014519"/>
                    <a:pt x="1229089" y="1014519"/>
                  </a:cubicBezTo>
                  <a:cubicBezTo>
                    <a:pt x="1277527" y="1014519"/>
                    <a:pt x="1319956" y="1020723"/>
                    <a:pt x="1357883" y="1031581"/>
                  </a:cubicBezTo>
                  <a:lnTo>
                    <a:pt x="1383209" y="1042774"/>
                  </a:lnTo>
                  <a:lnTo>
                    <a:pt x="1358552" y="1035022"/>
                  </a:lnTo>
                  <a:cubicBezTo>
                    <a:pt x="1320482" y="1027266"/>
                    <a:pt x="1277907" y="1022834"/>
                    <a:pt x="1229329" y="1022834"/>
                  </a:cubicBezTo>
                  <a:cubicBezTo>
                    <a:pt x="1132175" y="1022834"/>
                    <a:pt x="1059144" y="1028420"/>
                    <a:pt x="998176" y="1036799"/>
                  </a:cubicBezTo>
                  <a:close/>
                  <a:moveTo>
                    <a:pt x="5017667" y="1043564"/>
                  </a:moveTo>
                  <a:lnTo>
                    <a:pt x="5051945" y="1034265"/>
                  </a:lnTo>
                  <a:cubicBezTo>
                    <a:pt x="5112932" y="1022473"/>
                    <a:pt x="5186243" y="1014519"/>
                    <a:pt x="5283537" y="1014519"/>
                  </a:cubicBezTo>
                  <a:cubicBezTo>
                    <a:pt x="5331975" y="1014519"/>
                    <a:pt x="5374404" y="1020723"/>
                    <a:pt x="5412331" y="1031581"/>
                  </a:cubicBezTo>
                  <a:lnTo>
                    <a:pt x="5437658" y="1042774"/>
                  </a:lnTo>
                  <a:lnTo>
                    <a:pt x="5413001" y="1035022"/>
                  </a:lnTo>
                  <a:cubicBezTo>
                    <a:pt x="5374930" y="1027266"/>
                    <a:pt x="5332355" y="1022834"/>
                    <a:pt x="5283778" y="1022834"/>
                  </a:cubicBezTo>
                  <a:cubicBezTo>
                    <a:pt x="5186623" y="1022834"/>
                    <a:pt x="5113592" y="1028420"/>
                    <a:pt x="5052625" y="1036799"/>
                  </a:cubicBezTo>
                  <a:close/>
                  <a:moveTo>
                    <a:pt x="8155590" y="1044693"/>
                  </a:moveTo>
                  <a:lnTo>
                    <a:pt x="8204757" y="1025019"/>
                  </a:lnTo>
                  <a:cubicBezTo>
                    <a:pt x="8296364" y="988661"/>
                    <a:pt x="8389106" y="958712"/>
                    <a:pt x="8558431" y="958712"/>
                  </a:cubicBezTo>
                  <a:cubicBezTo>
                    <a:pt x="8752460" y="958712"/>
                    <a:pt x="8850055" y="998944"/>
                    <a:pt x="8947819" y="1039177"/>
                  </a:cubicBezTo>
                  <a:lnTo>
                    <a:pt x="8953293" y="1041338"/>
                  </a:lnTo>
                  <a:lnTo>
                    <a:pt x="8948728" y="1040099"/>
                  </a:lnTo>
                  <a:cubicBezTo>
                    <a:pt x="8852713" y="1009400"/>
                    <a:pt x="8753499" y="977422"/>
                    <a:pt x="8558192" y="977422"/>
                  </a:cubicBezTo>
                  <a:cubicBezTo>
                    <a:pt x="8441750" y="977422"/>
                    <a:pt x="8360165" y="988574"/>
                    <a:pt x="8292391" y="1004264"/>
                  </a:cubicBezTo>
                  <a:close/>
                  <a:moveTo>
                    <a:pt x="4101143" y="1044693"/>
                  </a:moveTo>
                  <a:lnTo>
                    <a:pt x="4150309" y="1025019"/>
                  </a:lnTo>
                  <a:cubicBezTo>
                    <a:pt x="4241917" y="988661"/>
                    <a:pt x="4334659" y="958712"/>
                    <a:pt x="4503985" y="958712"/>
                  </a:cubicBezTo>
                  <a:cubicBezTo>
                    <a:pt x="4698013" y="958712"/>
                    <a:pt x="4795608" y="998944"/>
                    <a:pt x="4893372" y="1039177"/>
                  </a:cubicBezTo>
                  <a:lnTo>
                    <a:pt x="4898846" y="1041338"/>
                  </a:lnTo>
                  <a:lnTo>
                    <a:pt x="4894280" y="1040099"/>
                  </a:lnTo>
                  <a:cubicBezTo>
                    <a:pt x="4798266" y="1009400"/>
                    <a:pt x="4699053" y="977422"/>
                    <a:pt x="4503745" y="977422"/>
                  </a:cubicBezTo>
                  <a:cubicBezTo>
                    <a:pt x="4387303" y="977422"/>
                    <a:pt x="4305717" y="988574"/>
                    <a:pt x="4237943" y="1004264"/>
                  </a:cubicBezTo>
                  <a:close/>
                  <a:moveTo>
                    <a:pt x="46689" y="1044694"/>
                  </a:moveTo>
                  <a:lnTo>
                    <a:pt x="95862" y="1025019"/>
                  </a:lnTo>
                  <a:cubicBezTo>
                    <a:pt x="187469" y="988661"/>
                    <a:pt x="280211" y="958712"/>
                    <a:pt x="449537" y="958712"/>
                  </a:cubicBezTo>
                  <a:cubicBezTo>
                    <a:pt x="643566" y="958712"/>
                    <a:pt x="741160" y="998944"/>
                    <a:pt x="838924" y="1039177"/>
                  </a:cubicBezTo>
                  <a:lnTo>
                    <a:pt x="844398" y="1041338"/>
                  </a:lnTo>
                  <a:lnTo>
                    <a:pt x="839833" y="1040099"/>
                  </a:lnTo>
                  <a:cubicBezTo>
                    <a:pt x="743818" y="1009400"/>
                    <a:pt x="644603" y="977422"/>
                    <a:pt x="449297" y="977422"/>
                  </a:cubicBezTo>
                  <a:cubicBezTo>
                    <a:pt x="332855" y="977422"/>
                    <a:pt x="251270" y="988574"/>
                    <a:pt x="183496" y="1004264"/>
                  </a:cubicBezTo>
                  <a:close/>
                  <a:moveTo>
                    <a:pt x="12132276" y="1045417"/>
                  </a:moveTo>
                  <a:lnTo>
                    <a:pt x="12071791" y="1027232"/>
                  </a:lnTo>
                  <a:cubicBezTo>
                    <a:pt x="11973094" y="994989"/>
                    <a:pt x="11874431" y="962071"/>
                    <a:pt x="11677284" y="962071"/>
                  </a:cubicBezTo>
                  <a:cubicBezTo>
                    <a:pt x="11482896" y="962071"/>
                    <a:pt x="11384762" y="994049"/>
                    <a:pt x="11286818" y="1026028"/>
                  </a:cubicBezTo>
                  <a:lnTo>
                    <a:pt x="11236997" y="1039825"/>
                  </a:lnTo>
                  <a:lnTo>
                    <a:pt x="11306267" y="1009318"/>
                  </a:lnTo>
                  <a:cubicBezTo>
                    <a:pt x="11398437" y="967640"/>
                    <a:pt x="11495704" y="928415"/>
                    <a:pt x="11677044" y="928415"/>
                  </a:cubicBezTo>
                  <a:cubicBezTo>
                    <a:pt x="11873411" y="928415"/>
                    <a:pt x="11971340" y="974194"/>
                    <a:pt x="12070057" y="1019277"/>
                  </a:cubicBezTo>
                  <a:close/>
                  <a:moveTo>
                    <a:pt x="8077831" y="1045418"/>
                  </a:moveTo>
                  <a:lnTo>
                    <a:pt x="8017343" y="1027232"/>
                  </a:lnTo>
                  <a:cubicBezTo>
                    <a:pt x="7918647" y="994989"/>
                    <a:pt x="7819983" y="962071"/>
                    <a:pt x="7622836" y="962071"/>
                  </a:cubicBezTo>
                  <a:cubicBezTo>
                    <a:pt x="7428448" y="962071"/>
                    <a:pt x="7330314" y="994049"/>
                    <a:pt x="7232370" y="1026028"/>
                  </a:cubicBezTo>
                  <a:lnTo>
                    <a:pt x="7182548" y="1039825"/>
                  </a:lnTo>
                  <a:lnTo>
                    <a:pt x="7251819" y="1009318"/>
                  </a:lnTo>
                  <a:cubicBezTo>
                    <a:pt x="7343989" y="967640"/>
                    <a:pt x="7441257" y="928415"/>
                    <a:pt x="7622597" y="928415"/>
                  </a:cubicBezTo>
                  <a:cubicBezTo>
                    <a:pt x="7818964" y="928415"/>
                    <a:pt x="7916893" y="974194"/>
                    <a:pt x="8015609" y="1019276"/>
                  </a:cubicBezTo>
                  <a:close/>
                  <a:moveTo>
                    <a:pt x="4023384" y="1045418"/>
                  </a:moveTo>
                  <a:lnTo>
                    <a:pt x="3962896" y="1027232"/>
                  </a:lnTo>
                  <a:cubicBezTo>
                    <a:pt x="3864200" y="994989"/>
                    <a:pt x="3765535" y="962071"/>
                    <a:pt x="3568389" y="962071"/>
                  </a:cubicBezTo>
                  <a:cubicBezTo>
                    <a:pt x="3374001" y="962071"/>
                    <a:pt x="3275867" y="994049"/>
                    <a:pt x="3177923" y="1026028"/>
                  </a:cubicBezTo>
                  <a:lnTo>
                    <a:pt x="3128101" y="1039825"/>
                  </a:lnTo>
                  <a:lnTo>
                    <a:pt x="3197372" y="1009318"/>
                  </a:lnTo>
                  <a:cubicBezTo>
                    <a:pt x="3289542" y="967640"/>
                    <a:pt x="3386810" y="928415"/>
                    <a:pt x="3568150" y="928415"/>
                  </a:cubicBezTo>
                  <a:cubicBezTo>
                    <a:pt x="3764517" y="928415"/>
                    <a:pt x="3862446" y="974194"/>
                    <a:pt x="3961161" y="1019276"/>
                  </a:cubicBezTo>
                  <a:close/>
                  <a:moveTo>
                    <a:pt x="6615067" y="1046437"/>
                  </a:moveTo>
                  <a:lnTo>
                    <a:pt x="6612623" y="1045665"/>
                  </a:lnTo>
                  <a:cubicBezTo>
                    <a:pt x="6430192" y="965888"/>
                    <a:pt x="6355633" y="806336"/>
                    <a:pt x="6064049" y="806336"/>
                  </a:cubicBezTo>
                  <a:cubicBezTo>
                    <a:pt x="5820174" y="806336"/>
                    <a:pt x="5733273" y="913204"/>
                    <a:pt x="5604570" y="996508"/>
                  </a:cubicBezTo>
                  <a:lnTo>
                    <a:pt x="5526138" y="1037393"/>
                  </a:lnTo>
                  <a:lnTo>
                    <a:pt x="5580084" y="998448"/>
                  </a:lnTo>
                  <a:cubicBezTo>
                    <a:pt x="5721255" y="880900"/>
                    <a:pt x="5809991" y="709922"/>
                    <a:pt x="6064130" y="709922"/>
                  </a:cubicBezTo>
                  <a:cubicBezTo>
                    <a:pt x="6354573" y="709922"/>
                    <a:pt x="6428488" y="933241"/>
                    <a:pt x="6611578" y="1044901"/>
                  </a:cubicBezTo>
                  <a:close/>
                  <a:moveTo>
                    <a:pt x="10669516" y="1046438"/>
                  </a:moveTo>
                  <a:lnTo>
                    <a:pt x="10667070" y="1045665"/>
                  </a:lnTo>
                  <a:cubicBezTo>
                    <a:pt x="10484640" y="965888"/>
                    <a:pt x="10410081" y="806336"/>
                    <a:pt x="10118497" y="806336"/>
                  </a:cubicBezTo>
                  <a:cubicBezTo>
                    <a:pt x="9874622" y="806336"/>
                    <a:pt x="9787720" y="913204"/>
                    <a:pt x="9659017" y="996508"/>
                  </a:cubicBezTo>
                  <a:lnTo>
                    <a:pt x="9580585" y="1037393"/>
                  </a:lnTo>
                  <a:lnTo>
                    <a:pt x="9634531" y="998448"/>
                  </a:lnTo>
                  <a:cubicBezTo>
                    <a:pt x="9775702" y="880900"/>
                    <a:pt x="9864438" y="709922"/>
                    <a:pt x="10118577" y="709922"/>
                  </a:cubicBezTo>
                  <a:cubicBezTo>
                    <a:pt x="10409021" y="709922"/>
                    <a:pt x="10482936" y="933241"/>
                    <a:pt x="10666026" y="1044901"/>
                  </a:cubicBezTo>
                  <a:close/>
                  <a:moveTo>
                    <a:pt x="2560621" y="1046438"/>
                  </a:moveTo>
                  <a:lnTo>
                    <a:pt x="2558175" y="1045665"/>
                  </a:lnTo>
                  <a:cubicBezTo>
                    <a:pt x="2375745" y="965888"/>
                    <a:pt x="2301185" y="806336"/>
                    <a:pt x="2009602" y="806336"/>
                  </a:cubicBezTo>
                  <a:cubicBezTo>
                    <a:pt x="1765726" y="806336"/>
                    <a:pt x="1678825" y="913204"/>
                    <a:pt x="1550122" y="996508"/>
                  </a:cubicBezTo>
                  <a:lnTo>
                    <a:pt x="1471689" y="1037393"/>
                  </a:lnTo>
                  <a:lnTo>
                    <a:pt x="1525636" y="998448"/>
                  </a:lnTo>
                  <a:cubicBezTo>
                    <a:pt x="1666806" y="880900"/>
                    <a:pt x="1755543" y="709922"/>
                    <a:pt x="2009682" y="709922"/>
                  </a:cubicBezTo>
                  <a:cubicBezTo>
                    <a:pt x="2300126" y="709922"/>
                    <a:pt x="2374041" y="933241"/>
                    <a:pt x="2557131" y="1044901"/>
                  </a:cubicBezTo>
                  <a:close/>
                  <a:moveTo>
                    <a:pt x="8163039" y="1047083"/>
                  </a:moveTo>
                  <a:lnTo>
                    <a:pt x="8294140" y="1008481"/>
                  </a:lnTo>
                  <a:cubicBezTo>
                    <a:pt x="8361844" y="992872"/>
                    <a:pt x="8443029" y="981819"/>
                    <a:pt x="8558431" y="981819"/>
                  </a:cubicBezTo>
                  <a:cubicBezTo>
                    <a:pt x="8752460" y="981819"/>
                    <a:pt x="8849934" y="1013098"/>
                    <a:pt x="8947638" y="1044377"/>
                  </a:cubicBezTo>
                  <a:lnTo>
                    <a:pt x="8957305" y="1046994"/>
                  </a:lnTo>
                  <a:lnTo>
                    <a:pt x="8948728" y="1045295"/>
                  </a:lnTo>
                  <a:cubicBezTo>
                    <a:pt x="8852713" y="1023309"/>
                    <a:pt x="8753499" y="1000525"/>
                    <a:pt x="8558351" y="1000525"/>
                  </a:cubicBezTo>
                  <a:cubicBezTo>
                    <a:pt x="8442270" y="1000525"/>
                    <a:pt x="8360885" y="1008440"/>
                    <a:pt x="8293140" y="1019622"/>
                  </a:cubicBezTo>
                  <a:close/>
                  <a:moveTo>
                    <a:pt x="4108587" y="1047084"/>
                  </a:moveTo>
                  <a:lnTo>
                    <a:pt x="4239692" y="1008481"/>
                  </a:lnTo>
                  <a:cubicBezTo>
                    <a:pt x="4307396" y="992872"/>
                    <a:pt x="4388582" y="981819"/>
                    <a:pt x="4503984" y="981819"/>
                  </a:cubicBezTo>
                  <a:cubicBezTo>
                    <a:pt x="4698013" y="981819"/>
                    <a:pt x="4795487" y="1013098"/>
                    <a:pt x="4893191" y="1044377"/>
                  </a:cubicBezTo>
                  <a:lnTo>
                    <a:pt x="4902859" y="1046995"/>
                  </a:lnTo>
                  <a:lnTo>
                    <a:pt x="4894280" y="1045295"/>
                  </a:lnTo>
                  <a:cubicBezTo>
                    <a:pt x="4798266" y="1023309"/>
                    <a:pt x="4699051" y="1000525"/>
                    <a:pt x="4503903" y="1000525"/>
                  </a:cubicBezTo>
                  <a:cubicBezTo>
                    <a:pt x="4387822" y="1000525"/>
                    <a:pt x="4306438" y="1008440"/>
                    <a:pt x="4238693" y="1019622"/>
                  </a:cubicBezTo>
                  <a:close/>
                  <a:moveTo>
                    <a:pt x="54142" y="1047084"/>
                  </a:moveTo>
                  <a:lnTo>
                    <a:pt x="185245" y="1008481"/>
                  </a:lnTo>
                  <a:cubicBezTo>
                    <a:pt x="252949" y="992871"/>
                    <a:pt x="334134" y="981819"/>
                    <a:pt x="449536" y="981819"/>
                  </a:cubicBezTo>
                  <a:cubicBezTo>
                    <a:pt x="643565" y="981819"/>
                    <a:pt x="741039" y="1013098"/>
                    <a:pt x="838743" y="1044377"/>
                  </a:cubicBezTo>
                  <a:lnTo>
                    <a:pt x="848412" y="1046995"/>
                  </a:lnTo>
                  <a:lnTo>
                    <a:pt x="839832" y="1045295"/>
                  </a:lnTo>
                  <a:cubicBezTo>
                    <a:pt x="743817" y="1023309"/>
                    <a:pt x="644604" y="1000525"/>
                    <a:pt x="449456" y="1000525"/>
                  </a:cubicBezTo>
                  <a:cubicBezTo>
                    <a:pt x="333375" y="1000525"/>
                    <a:pt x="251989" y="1008440"/>
                    <a:pt x="184245" y="1019622"/>
                  </a:cubicBezTo>
                  <a:close/>
                  <a:moveTo>
                    <a:pt x="10741634" y="1047915"/>
                  </a:moveTo>
                  <a:lnTo>
                    <a:pt x="10768779" y="1039339"/>
                  </a:lnTo>
                  <a:cubicBezTo>
                    <a:pt x="10806681" y="1031583"/>
                    <a:pt x="10849084" y="1027151"/>
                    <a:pt x="10897491" y="1027151"/>
                  </a:cubicBezTo>
                  <a:cubicBezTo>
                    <a:pt x="10994306" y="1027151"/>
                    <a:pt x="11067151" y="1035145"/>
                    <a:pt x="11128036" y="1047137"/>
                  </a:cubicBezTo>
                  <a:lnTo>
                    <a:pt x="11129718" y="1047603"/>
                  </a:lnTo>
                  <a:lnTo>
                    <a:pt x="10897570" y="1035544"/>
                  </a:lnTo>
                  <a:cubicBezTo>
                    <a:pt x="10849003" y="1035544"/>
                    <a:pt x="10806456" y="1038202"/>
                    <a:pt x="10768428" y="1042854"/>
                  </a:cubicBezTo>
                  <a:close/>
                  <a:moveTo>
                    <a:pt x="6687187" y="1047915"/>
                  </a:moveTo>
                  <a:lnTo>
                    <a:pt x="6714331" y="1039339"/>
                  </a:lnTo>
                  <a:cubicBezTo>
                    <a:pt x="6752233" y="1031583"/>
                    <a:pt x="6794636" y="1027151"/>
                    <a:pt x="6843043" y="1027151"/>
                  </a:cubicBezTo>
                  <a:cubicBezTo>
                    <a:pt x="6939858" y="1027151"/>
                    <a:pt x="7012703" y="1035145"/>
                    <a:pt x="7073588" y="1047137"/>
                  </a:cubicBezTo>
                  <a:lnTo>
                    <a:pt x="7075270" y="1047603"/>
                  </a:lnTo>
                  <a:lnTo>
                    <a:pt x="6843122" y="1035544"/>
                  </a:lnTo>
                  <a:cubicBezTo>
                    <a:pt x="6794555" y="1035544"/>
                    <a:pt x="6752009" y="1038202"/>
                    <a:pt x="6713981" y="1042854"/>
                  </a:cubicBezTo>
                  <a:close/>
                  <a:moveTo>
                    <a:pt x="2632739" y="1047915"/>
                  </a:moveTo>
                  <a:lnTo>
                    <a:pt x="2659884" y="1039339"/>
                  </a:lnTo>
                  <a:cubicBezTo>
                    <a:pt x="2697786" y="1031583"/>
                    <a:pt x="2740188" y="1027151"/>
                    <a:pt x="2788596" y="1027151"/>
                  </a:cubicBezTo>
                  <a:cubicBezTo>
                    <a:pt x="2885410" y="1027151"/>
                    <a:pt x="2958256" y="1035145"/>
                    <a:pt x="3019141" y="1047137"/>
                  </a:cubicBezTo>
                  <a:lnTo>
                    <a:pt x="3020823" y="1047603"/>
                  </a:lnTo>
                  <a:lnTo>
                    <a:pt x="2788674" y="1035544"/>
                  </a:lnTo>
                  <a:cubicBezTo>
                    <a:pt x="2740107" y="1035544"/>
                    <a:pt x="2697561" y="1038202"/>
                    <a:pt x="2659533" y="1042854"/>
                  </a:cubicBezTo>
                  <a:close/>
                  <a:moveTo>
                    <a:pt x="9506368" y="1050193"/>
                  </a:moveTo>
                  <a:lnTo>
                    <a:pt x="9467447" y="1042854"/>
                  </a:lnTo>
                  <a:cubicBezTo>
                    <a:pt x="9429376" y="1038202"/>
                    <a:pt x="9386801" y="1035544"/>
                    <a:pt x="9338224" y="1035544"/>
                  </a:cubicBezTo>
                  <a:cubicBezTo>
                    <a:pt x="9232018" y="1035544"/>
                    <a:pt x="9147193" y="1040739"/>
                    <a:pt x="9072114" y="1047919"/>
                  </a:cubicBezTo>
                  <a:lnTo>
                    <a:pt x="9065681" y="1048671"/>
                  </a:lnTo>
                  <a:lnTo>
                    <a:pt x="9091995" y="1043458"/>
                  </a:lnTo>
                  <a:cubicBezTo>
                    <a:pt x="9269017" y="1014561"/>
                    <a:pt x="9392106" y="1020086"/>
                    <a:pt x="9486109" y="1043730"/>
                  </a:cubicBezTo>
                  <a:close/>
                  <a:moveTo>
                    <a:pt x="5451921" y="1050193"/>
                  </a:moveTo>
                  <a:lnTo>
                    <a:pt x="5412999" y="1042854"/>
                  </a:lnTo>
                  <a:cubicBezTo>
                    <a:pt x="5374928" y="1038202"/>
                    <a:pt x="5332353" y="1035544"/>
                    <a:pt x="5283776" y="1035544"/>
                  </a:cubicBezTo>
                  <a:cubicBezTo>
                    <a:pt x="5177571" y="1035544"/>
                    <a:pt x="5092746" y="1040739"/>
                    <a:pt x="5017667" y="1047919"/>
                  </a:cubicBezTo>
                  <a:lnTo>
                    <a:pt x="5011234" y="1048671"/>
                  </a:lnTo>
                  <a:lnTo>
                    <a:pt x="5037548" y="1043458"/>
                  </a:lnTo>
                  <a:cubicBezTo>
                    <a:pt x="5214569" y="1014561"/>
                    <a:pt x="5337658" y="1020086"/>
                    <a:pt x="5431662" y="1043730"/>
                  </a:cubicBezTo>
                  <a:close/>
                  <a:moveTo>
                    <a:pt x="1397474" y="1050194"/>
                  </a:moveTo>
                  <a:lnTo>
                    <a:pt x="1358551" y="1042854"/>
                  </a:lnTo>
                  <a:cubicBezTo>
                    <a:pt x="1320480" y="1038202"/>
                    <a:pt x="1277905" y="1035544"/>
                    <a:pt x="1229328" y="1035544"/>
                  </a:cubicBezTo>
                  <a:cubicBezTo>
                    <a:pt x="1168639" y="1035544"/>
                    <a:pt x="1114932" y="1037240"/>
                    <a:pt x="1066035" y="1040034"/>
                  </a:cubicBezTo>
                  <a:lnTo>
                    <a:pt x="953655" y="1049292"/>
                  </a:lnTo>
                  <a:lnTo>
                    <a:pt x="983099" y="1043458"/>
                  </a:lnTo>
                  <a:cubicBezTo>
                    <a:pt x="1160121" y="1014561"/>
                    <a:pt x="1283211" y="1020086"/>
                    <a:pt x="1377214" y="1043730"/>
                  </a:cubicBezTo>
                  <a:close/>
                  <a:moveTo>
                    <a:pt x="10670705" y="1051360"/>
                  </a:moveTo>
                  <a:lnTo>
                    <a:pt x="10667127" y="1050682"/>
                  </a:lnTo>
                  <a:cubicBezTo>
                    <a:pt x="10484658" y="1002811"/>
                    <a:pt x="10410039" y="907071"/>
                    <a:pt x="10118576" y="907071"/>
                  </a:cubicBezTo>
                  <a:cubicBezTo>
                    <a:pt x="9873661" y="907071"/>
                    <a:pt x="9787200" y="971267"/>
                    <a:pt x="9658947" y="1021294"/>
                  </a:cubicBezTo>
                  <a:lnTo>
                    <a:pt x="9572094" y="1048559"/>
                  </a:lnTo>
                  <a:lnTo>
                    <a:pt x="9691926" y="978931"/>
                  </a:lnTo>
                  <a:cubicBezTo>
                    <a:pt x="9804026" y="900401"/>
                    <a:pt x="9900744" y="810653"/>
                    <a:pt x="10118577" y="810653"/>
                  </a:cubicBezTo>
                  <a:cubicBezTo>
                    <a:pt x="10409021" y="810653"/>
                    <a:pt x="10483341" y="970205"/>
                    <a:pt x="10666329" y="1049982"/>
                  </a:cubicBezTo>
                  <a:close/>
                  <a:moveTo>
                    <a:pt x="6616259" y="1051360"/>
                  </a:moveTo>
                  <a:lnTo>
                    <a:pt x="6612679" y="1050682"/>
                  </a:lnTo>
                  <a:cubicBezTo>
                    <a:pt x="6430211" y="1002811"/>
                    <a:pt x="6355591" y="907071"/>
                    <a:pt x="6064128" y="907071"/>
                  </a:cubicBezTo>
                  <a:cubicBezTo>
                    <a:pt x="5819214" y="907071"/>
                    <a:pt x="5732754" y="971267"/>
                    <a:pt x="5604500" y="1021294"/>
                  </a:cubicBezTo>
                  <a:lnTo>
                    <a:pt x="5517648" y="1048558"/>
                  </a:lnTo>
                  <a:lnTo>
                    <a:pt x="5637479" y="978931"/>
                  </a:lnTo>
                  <a:cubicBezTo>
                    <a:pt x="5749579" y="900401"/>
                    <a:pt x="5846297" y="810653"/>
                    <a:pt x="6064130" y="810653"/>
                  </a:cubicBezTo>
                  <a:cubicBezTo>
                    <a:pt x="6354573" y="810653"/>
                    <a:pt x="6428893" y="970205"/>
                    <a:pt x="6611882" y="1049982"/>
                  </a:cubicBezTo>
                  <a:close/>
                  <a:moveTo>
                    <a:pt x="2561811" y="1051360"/>
                  </a:moveTo>
                  <a:lnTo>
                    <a:pt x="2558232" y="1050682"/>
                  </a:lnTo>
                  <a:cubicBezTo>
                    <a:pt x="2375764" y="1002811"/>
                    <a:pt x="2301144" y="907071"/>
                    <a:pt x="2009680" y="907071"/>
                  </a:cubicBezTo>
                  <a:cubicBezTo>
                    <a:pt x="1764766" y="907071"/>
                    <a:pt x="1678305" y="971267"/>
                    <a:pt x="1550051" y="1021294"/>
                  </a:cubicBezTo>
                  <a:lnTo>
                    <a:pt x="1463199" y="1048559"/>
                  </a:lnTo>
                  <a:lnTo>
                    <a:pt x="1583031" y="978931"/>
                  </a:lnTo>
                  <a:cubicBezTo>
                    <a:pt x="1695130" y="900401"/>
                    <a:pt x="1791849" y="810653"/>
                    <a:pt x="2009681" y="810653"/>
                  </a:cubicBezTo>
                  <a:cubicBezTo>
                    <a:pt x="2300126" y="810653"/>
                    <a:pt x="2374446" y="970205"/>
                    <a:pt x="2557434" y="1049982"/>
                  </a:cubicBezTo>
                  <a:close/>
                  <a:moveTo>
                    <a:pt x="8959690" y="1051817"/>
                  </a:moveTo>
                  <a:lnTo>
                    <a:pt x="8948566" y="1050494"/>
                  </a:lnTo>
                  <a:cubicBezTo>
                    <a:pt x="8819438" y="1031227"/>
                    <a:pt x="8688983" y="1022241"/>
                    <a:pt x="8558430" y="1023632"/>
                  </a:cubicBezTo>
                  <a:cubicBezTo>
                    <a:pt x="8442748" y="1023632"/>
                    <a:pt x="8362643" y="1028289"/>
                    <a:pt x="8295468" y="1034944"/>
                  </a:cubicBezTo>
                  <a:lnTo>
                    <a:pt x="8162515" y="1051659"/>
                  </a:lnTo>
                  <a:lnTo>
                    <a:pt x="8293300" y="1024119"/>
                  </a:lnTo>
                  <a:cubicBezTo>
                    <a:pt x="8361025" y="1012917"/>
                    <a:pt x="8442509" y="1004922"/>
                    <a:pt x="8558431" y="1004922"/>
                  </a:cubicBezTo>
                  <a:cubicBezTo>
                    <a:pt x="8752700" y="1004922"/>
                    <a:pt x="8850493" y="1027267"/>
                    <a:pt x="8948297" y="1049612"/>
                  </a:cubicBezTo>
                  <a:close/>
                  <a:moveTo>
                    <a:pt x="4905244" y="1051817"/>
                  </a:moveTo>
                  <a:lnTo>
                    <a:pt x="4894119" y="1050494"/>
                  </a:lnTo>
                  <a:cubicBezTo>
                    <a:pt x="4764990" y="1031227"/>
                    <a:pt x="4634535" y="1022241"/>
                    <a:pt x="4503982" y="1023632"/>
                  </a:cubicBezTo>
                  <a:cubicBezTo>
                    <a:pt x="4388302" y="1023632"/>
                    <a:pt x="4308195" y="1028289"/>
                    <a:pt x="4241021" y="1034944"/>
                  </a:cubicBezTo>
                  <a:lnTo>
                    <a:pt x="4108067" y="1051659"/>
                  </a:lnTo>
                  <a:lnTo>
                    <a:pt x="4238852" y="1024119"/>
                  </a:lnTo>
                  <a:cubicBezTo>
                    <a:pt x="4306578" y="1012917"/>
                    <a:pt x="4388063" y="1004922"/>
                    <a:pt x="4503984" y="1004922"/>
                  </a:cubicBezTo>
                  <a:cubicBezTo>
                    <a:pt x="4698252" y="1004922"/>
                    <a:pt x="4796048" y="1027267"/>
                    <a:pt x="4893852" y="1049612"/>
                  </a:cubicBezTo>
                  <a:close/>
                  <a:moveTo>
                    <a:pt x="850795" y="1051817"/>
                  </a:moveTo>
                  <a:lnTo>
                    <a:pt x="839671" y="1050494"/>
                  </a:lnTo>
                  <a:cubicBezTo>
                    <a:pt x="710542" y="1031227"/>
                    <a:pt x="580087" y="1022241"/>
                    <a:pt x="449535" y="1023632"/>
                  </a:cubicBezTo>
                  <a:cubicBezTo>
                    <a:pt x="333853" y="1023632"/>
                    <a:pt x="253747" y="1028289"/>
                    <a:pt x="186573" y="1034945"/>
                  </a:cubicBezTo>
                  <a:lnTo>
                    <a:pt x="53627" y="1051658"/>
                  </a:lnTo>
                  <a:lnTo>
                    <a:pt x="184405" y="1024119"/>
                  </a:lnTo>
                  <a:cubicBezTo>
                    <a:pt x="252129" y="1012917"/>
                    <a:pt x="333614" y="1004922"/>
                    <a:pt x="449535" y="1004922"/>
                  </a:cubicBezTo>
                  <a:cubicBezTo>
                    <a:pt x="643804" y="1004922"/>
                    <a:pt x="741598" y="1027267"/>
                    <a:pt x="839402" y="1049612"/>
                  </a:cubicBezTo>
                  <a:close/>
                  <a:moveTo>
                    <a:pt x="12138783" y="1051844"/>
                  </a:moveTo>
                  <a:lnTo>
                    <a:pt x="11969335" y="1021084"/>
                  </a:lnTo>
                  <a:cubicBezTo>
                    <a:pt x="11896295" y="1009522"/>
                    <a:pt x="11808714" y="1000768"/>
                    <a:pt x="11677363" y="1000768"/>
                  </a:cubicBezTo>
                  <a:cubicBezTo>
                    <a:pt x="11483054" y="1000768"/>
                    <a:pt x="11384920" y="1019895"/>
                    <a:pt x="11286957" y="1039022"/>
                  </a:cubicBezTo>
                  <a:lnTo>
                    <a:pt x="11211883" y="1051454"/>
                  </a:lnTo>
                  <a:lnTo>
                    <a:pt x="11287837" y="1030475"/>
                  </a:lnTo>
                  <a:cubicBezTo>
                    <a:pt x="11385701" y="998526"/>
                    <a:pt x="11483455" y="966508"/>
                    <a:pt x="11677444" y="966228"/>
                  </a:cubicBezTo>
                  <a:cubicBezTo>
                    <a:pt x="11873871" y="966228"/>
                    <a:pt x="11971995" y="999101"/>
                    <a:pt x="12070636" y="1031356"/>
                  </a:cubicBezTo>
                  <a:close/>
                  <a:moveTo>
                    <a:pt x="8084339" y="1051845"/>
                  </a:moveTo>
                  <a:lnTo>
                    <a:pt x="7914888" y="1021084"/>
                  </a:lnTo>
                  <a:cubicBezTo>
                    <a:pt x="7841847" y="1009522"/>
                    <a:pt x="7754266" y="1000768"/>
                    <a:pt x="7622915" y="1000768"/>
                  </a:cubicBezTo>
                  <a:cubicBezTo>
                    <a:pt x="7428606" y="1000768"/>
                    <a:pt x="7330473" y="1019895"/>
                    <a:pt x="7232509" y="1039022"/>
                  </a:cubicBezTo>
                  <a:lnTo>
                    <a:pt x="7157433" y="1051454"/>
                  </a:lnTo>
                  <a:lnTo>
                    <a:pt x="7233389" y="1030475"/>
                  </a:lnTo>
                  <a:cubicBezTo>
                    <a:pt x="7331253" y="998526"/>
                    <a:pt x="7429007" y="966508"/>
                    <a:pt x="7622996" y="966228"/>
                  </a:cubicBezTo>
                  <a:cubicBezTo>
                    <a:pt x="7819424" y="966228"/>
                    <a:pt x="7917547" y="999101"/>
                    <a:pt x="8016188" y="1031356"/>
                  </a:cubicBezTo>
                  <a:close/>
                  <a:moveTo>
                    <a:pt x="4029894" y="1051846"/>
                  </a:moveTo>
                  <a:lnTo>
                    <a:pt x="3860440" y="1021084"/>
                  </a:lnTo>
                  <a:cubicBezTo>
                    <a:pt x="3787399" y="1009522"/>
                    <a:pt x="3699819" y="1000768"/>
                    <a:pt x="3568468" y="1000768"/>
                  </a:cubicBezTo>
                  <a:cubicBezTo>
                    <a:pt x="3374159" y="1000768"/>
                    <a:pt x="3276025" y="1019895"/>
                    <a:pt x="3178061" y="1039022"/>
                  </a:cubicBezTo>
                  <a:lnTo>
                    <a:pt x="3102987" y="1051454"/>
                  </a:lnTo>
                  <a:lnTo>
                    <a:pt x="3178942" y="1030475"/>
                  </a:lnTo>
                  <a:cubicBezTo>
                    <a:pt x="3276806" y="998526"/>
                    <a:pt x="3374560" y="966508"/>
                    <a:pt x="3568548" y="966228"/>
                  </a:cubicBezTo>
                  <a:cubicBezTo>
                    <a:pt x="3764976" y="966228"/>
                    <a:pt x="3863101" y="999101"/>
                    <a:pt x="3961741" y="1031356"/>
                  </a:cubicBezTo>
                  <a:close/>
                  <a:moveTo>
                    <a:pt x="9526692" y="1053127"/>
                  </a:moveTo>
                  <a:lnTo>
                    <a:pt x="9467814" y="1027261"/>
                  </a:lnTo>
                  <a:cubicBezTo>
                    <a:pt x="9429656" y="1016405"/>
                    <a:pt x="9386961" y="1010202"/>
                    <a:pt x="9338224" y="1010202"/>
                  </a:cubicBezTo>
                  <a:cubicBezTo>
                    <a:pt x="9240750" y="1010202"/>
                    <a:pt x="9167529" y="1018021"/>
                    <a:pt x="9106464" y="1029751"/>
                  </a:cubicBezTo>
                  <a:lnTo>
                    <a:pt x="9068214" y="1040109"/>
                  </a:lnTo>
                  <a:lnTo>
                    <a:pt x="9106341" y="1026794"/>
                  </a:lnTo>
                  <a:cubicBezTo>
                    <a:pt x="9167300" y="1011664"/>
                    <a:pt x="9240570" y="1001491"/>
                    <a:pt x="9337825" y="1001491"/>
                  </a:cubicBezTo>
                  <a:cubicBezTo>
                    <a:pt x="9410316" y="1001491"/>
                    <a:pt x="9469367" y="1019439"/>
                    <a:pt x="9520036" y="1048605"/>
                  </a:cubicBezTo>
                  <a:close/>
                  <a:moveTo>
                    <a:pt x="1417796" y="1053127"/>
                  </a:moveTo>
                  <a:lnTo>
                    <a:pt x="1358919" y="1027261"/>
                  </a:lnTo>
                  <a:cubicBezTo>
                    <a:pt x="1320761" y="1016405"/>
                    <a:pt x="1278067" y="1010202"/>
                    <a:pt x="1229330" y="1010202"/>
                  </a:cubicBezTo>
                  <a:cubicBezTo>
                    <a:pt x="1131855" y="1010202"/>
                    <a:pt x="1058635" y="1018021"/>
                    <a:pt x="997570" y="1029751"/>
                  </a:cubicBezTo>
                  <a:lnTo>
                    <a:pt x="959323" y="1040108"/>
                  </a:lnTo>
                  <a:lnTo>
                    <a:pt x="997447" y="1026794"/>
                  </a:lnTo>
                  <a:cubicBezTo>
                    <a:pt x="1058406" y="1011664"/>
                    <a:pt x="1131676" y="1001491"/>
                    <a:pt x="1228931" y="1001491"/>
                  </a:cubicBezTo>
                  <a:cubicBezTo>
                    <a:pt x="1301422" y="1001491"/>
                    <a:pt x="1360472" y="1019439"/>
                    <a:pt x="1411141" y="1048605"/>
                  </a:cubicBezTo>
                  <a:close/>
                  <a:moveTo>
                    <a:pt x="5472246" y="1053128"/>
                  </a:moveTo>
                  <a:lnTo>
                    <a:pt x="5413367" y="1027261"/>
                  </a:lnTo>
                  <a:cubicBezTo>
                    <a:pt x="5375209" y="1016405"/>
                    <a:pt x="5332515" y="1010202"/>
                    <a:pt x="5283778" y="1010202"/>
                  </a:cubicBezTo>
                  <a:cubicBezTo>
                    <a:pt x="5186305" y="1010202"/>
                    <a:pt x="5113083" y="1018021"/>
                    <a:pt x="5052017" y="1029751"/>
                  </a:cubicBezTo>
                  <a:lnTo>
                    <a:pt x="5013768" y="1040109"/>
                  </a:lnTo>
                  <a:lnTo>
                    <a:pt x="5051894" y="1026794"/>
                  </a:lnTo>
                  <a:cubicBezTo>
                    <a:pt x="5112853" y="1011664"/>
                    <a:pt x="5186123" y="1001491"/>
                    <a:pt x="5283378" y="1001491"/>
                  </a:cubicBezTo>
                  <a:cubicBezTo>
                    <a:pt x="5355870" y="1001491"/>
                    <a:pt x="5414920" y="1019439"/>
                    <a:pt x="5465589" y="1048605"/>
                  </a:cubicBezTo>
                  <a:close/>
                  <a:moveTo>
                    <a:pt x="11138659" y="1053556"/>
                  </a:moveTo>
                  <a:lnTo>
                    <a:pt x="11040201" y="1048670"/>
                  </a:lnTo>
                  <a:cubicBezTo>
                    <a:pt x="10968666" y="1046495"/>
                    <a:pt x="10907291" y="1046089"/>
                    <a:pt x="10853414" y="1046992"/>
                  </a:cubicBezTo>
                  <a:lnTo>
                    <a:pt x="10744873" y="1051718"/>
                  </a:lnTo>
                  <a:lnTo>
                    <a:pt x="10768851" y="1047173"/>
                  </a:lnTo>
                  <a:cubicBezTo>
                    <a:pt x="10806757" y="1042519"/>
                    <a:pt x="10849163" y="1039860"/>
                    <a:pt x="10897570" y="1039860"/>
                  </a:cubicBezTo>
                  <a:cubicBezTo>
                    <a:pt x="10994385" y="1039860"/>
                    <a:pt x="11067240" y="1044642"/>
                    <a:pt x="11128138" y="1051814"/>
                  </a:cubicBezTo>
                  <a:close/>
                  <a:moveTo>
                    <a:pt x="7084211" y="1053556"/>
                  </a:moveTo>
                  <a:lnTo>
                    <a:pt x="6985754" y="1048670"/>
                  </a:lnTo>
                  <a:cubicBezTo>
                    <a:pt x="6914219" y="1046495"/>
                    <a:pt x="6852844" y="1046089"/>
                    <a:pt x="6798967" y="1046992"/>
                  </a:cubicBezTo>
                  <a:lnTo>
                    <a:pt x="6690425" y="1051718"/>
                  </a:lnTo>
                  <a:lnTo>
                    <a:pt x="6714403" y="1047173"/>
                  </a:lnTo>
                  <a:cubicBezTo>
                    <a:pt x="6752310" y="1042519"/>
                    <a:pt x="6794715" y="1039860"/>
                    <a:pt x="6843122" y="1039860"/>
                  </a:cubicBezTo>
                  <a:cubicBezTo>
                    <a:pt x="6939937" y="1039860"/>
                    <a:pt x="7012792" y="1044642"/>
                    <a:pt x="7073690" y="1051814"/>
                  </a:cubicBezTo>
                  <a:close/>
                  <a:moveTo>
                    <a:pt x="3029764" y="1053556"/>
                  </a:moveTo>
                  <a:lnTo>
                    <a:pt x="2931308" y="1048670"/>
                  </a:lnTo>
                  <a:cubicBezTo>
                    <a:pt x="2859773" y="1046495"/>
                    <a:pt x="2798398" y="1046089"/>
                    <a:pt x="2744521" y="1046992"/>
                  </a:cubicBezTo>
                  <a:lnTo>
                    <a:pt x="2635977" y="1051718"/>
                  </a:lnTo>
                  <a:lnTo>
                    <a:pt x="2659956" y="1047173"/>
                  </a:lnTo>
                  <a:cubicBezTo>
                    <a:pt x="2697862" y="1042519"/>
                    <a:pt x="2740267" y="1039860"/>
                    <a:pt x="2788674" y="1039860"/>
                  </a:cubicBezTo>
                  <a:cubicBezTo>
                    <a:pt x="2885489" y="1039860"/>
                    <a:pt x="2958345" y="1044642"/>
                    <a:pt x="3019242" y="1051814"/>
                  </a:cubicBezTo>
                  <a:close/>
                  <a:moveTo>
                    <a:pt x="10707547" y="1053572"/>
                  </a:moveTo>
                  <a:lnTo>
                    <a:pt x="10714848" y="1048605"/>
                  </a:lnTo>
                  <a:cubicBezTo>
                    <a:pt x="10765482" y="1019439"/>
                    <a:pt x="10824560" y="1001491"/>
                    <a:pt x="10897171" y="1001491"/>
                  </a:cubicBezTo>
                  <a:cubicBezTo>
                    <a:pt x="10993986" y="1001491"/>
                    <a:pt x="11066822" y="1015836"/>
                    <a:pt x="11127694" y="1037354"/>
                  </a:cubicBezTo>
                  <a:lnTo>
                    <a:pt x="11131380" y="1038970"/>
                  </a:lnTo>
                  <a:lnTo>
                    <a:pt x="11128809" y="1038095"/>
                  </a:lnTo>
                  <a:cubicBezTo>
                    <a:pt x="11067751" y="1021359"/>
                    <a:pt x="10994666" y="1010202"/>
                    <a:pt x="10897571" y="1010202"/>
                  </a:cubicBezTo>
                  <a:cubicBezTo>
                    <a:pt x="10848894" y="1010202"/>
                    <a:pt x="10806265" y="1016405"/>
                    <a:pt x="10768177" y="1027261"/>
                  </a:cubicBezTo>
                  <a:lnTo>
                    <a:pt x="10708670" y="1053460"/>
                  </a:lnTo>
                  <a:close/>
                  <a:moveTo>
                    <a:pt x="6653100" y="1053572"/>
                  </a:moveTo>
                  <a:lnTo>
                    <a:pt x="6660401" y="1048605"/>
                  </a:lnTo>
                  <a:cubicBezTo>
                    <a:pt x="6711035" y="1019439"/>
                    <a:pt x="6770113" y="1001491"/>
                    <a:pt x="6842724" y="1001491"/>
                  </a:cubicBezTo>
                  <a:cubicBezTo>
                    <a:pt x="6939539" y="1001491"/>
                    <a:pt x="7012374" y="1015836"/>
                    <a:pt x="7073247" y="1037354"/>
                  </a:cubicBezTo>
                  <a:lnTo>
                    <a:pt x="7076934" y="1038971"/>
                  </a:lnTo>
                  <a:lnTo>
                    <a:pt x="7074361" y="1038095"/>
                  </a:lnTo>
                  <a:cubicBezTo>
                    <a:pt x="7013303" y="1021359"/>
                    <a:pt x="6940218" y="1010202"/>
                    <a:pt x="6843123" y="1010202"/>
                  </a:cubicBezTo>
                  <a:cubicBezTo>
                    <a:pt x="6794446" y="1010202"/>
                    <a:pt x="6751817" y="1016405"/>
                    <a:pt x="6713729" y="1027261"/>
                  </a:cubicBezTo>
                  <a:lnTo>
                    <a:pt x="6654223" y="1053460"/>
                  </a:lnTo>
                  <a:close/>
                  <a:moveTo>
                    <a:pt x="2598652" y="1053572"/>
                  </a:moveTo>
                  <a:lnTo>
                    <a:pt x="2605954" y="1048605"/>
                  </a:lnTo>
                  <a:cubicBezTo>
                    <a:pt x="2656588" y="1019439"/>
                    <a:pt x="2715666" y="1001491"/>
                    <a:pt x="2788277" y="1001491"/>
                  </a:cubicBezTo>
                  <a:cubicBezTo>
                    <a:pt x="2885091" y="1001491"/>
                    <a:pt x="2957927" y="1015836"/>
                    <a:pt x="3018800" y="1037354"/>
                  </a:cubicBezTo>
                  <a:lnTo>
                    <a:pt x="3022489" y="1038971"/>
                  </a:lnTo>
                  <a:lnTo>
                    <a:pt x="3019913" y="1038095"/>
                  </a:lnTo>
                  <a:cubicBezTo>
                    <a:pt x="2958856" y="1021359"/>
                    <a:pt x="2885770" y="1010202"/>
                    <a:pt x="2788676" y="1010202"/>
                  </a:cubicBezTo>
                  <a:cubicBezTo>
                    <a:pt x="2739998" y="1010202"/>
                    <a:pt x="2697370" y="1016405"/>
                    <a:pt x="2659282" y="1027261"/>
                  </a:cubicBezTo>
                  <a:lnTo>
                    <a:pt x="2599774" y="1053460"/>
                  </a:lnTo>
                  <a:close/>
                  <a:moveTo>
                    <a:pt x="1463592" y="1054090"/>
                  </a:moveTo>
                  <a:lnTo>
                    <a:pt x="1544906" y="1027764"/>
                  </a:lnTo>
                  <a:cubicBezTo>
                    <a:pt x="1675132" y="977923"/>
                    <a:pt x="1767644" y="911469"/>
                    <a:pt x="2009680" y="911469"/>
                  </a:cubicBezTo>
                  <a:cubicBezTo>
                    <a:pt x="2251717" y="911469"/>
                    <a:pt x="2343730" y="977923"/>
                    <a:pt x="2473561" y="1027764"/>
                  </a:cubicBezTo>
                  <a:lnTo>
                    <a:pt x="2552060" y="1053245"/>
                  </a:lnTo>
                  <a:lnTo>
                    <a:pt x="2399661" y="1036264"/>
                  </a:lnTo>
                  <a:cubicBezTo>
                    <a:pt x="2270328" y="1017017"/>
                    <a:pt x="2139926" y="1007393"/>
                    <a:pt x="2009524" y="1007393"/>
                  </a:cubicBezTo>
                  <a:cubicBezTo>
                    <a:pt x="1879122" y="1007393"/>
                    <a:pt x="1748720" y="1017017"/>
                    <a:pt x="1619388" y="1036264"/>
                  </a:cubicBezTo>
                  <a:close/>
                  <a:moveTo>
                    <a:pt x="9498591" y="1054323"/>
                  </a:moveTo>
                  <a:lnTo>
                    <a:pt x="9338225" y="1048174"/>
                  </a:lnTo>
                  <a:cubicBezTo>
                    <a:pt x="9247941" y="1048174"/>
                    <a:pt x="9172921" y="1049441"/>
                    <a:pt x="9106008" y="1051306"/>
                  </a:cubicBezTo>
                  <a:lnTo>
                    <a:pt x="9064916" y="1052808"/>
                  </a:lnTo>
                  <a:lnTo>
                    <a:pt x="9092142" y="1049571"/>
                  </a:lnTo>
                  <a:cubicBezTo>
                    <a:pt x="9225156" y="1036531"/>
                    <a:pt x="9327652" y="1035128"/>
                    <a:pt x="9410192" y="1041227"/>
                  </a:cubicBezTo>
                  <a:close/>
                  <a:moveTo>
                    <a:pt x="5444144" y="1054323"/>
                  </a:moveTo>
                  <a:lnTo>
                    <a:pt x="5283779" y="1048174"/>
                  </a:lnTo>
                  <a:cubicBezTo>
                    <a:pt x="5193495" y="1048174"/>
                    <a:pt x="5118475" y="1049441"/>
                    <a:pt x="5051562" y="1051306"/>
                  </a:cubicBezTo>
                  <a:lnTo>
                    <a:pt x="5010470" y="1052808"/>
                  </a:lnTo>
                  <a:lnTo>
                    <a:pt x="5037696" y="1049571"/>
                  </a:lnTo>
                  <a:cubicBezTo>
                    <a:pt x="5170709" y="1036531"/>
                    <a:pt x="5273205" y="1035128"/>
                    <a:pt x="5355745" y="1041227"/>
                  </a:cubicBezTo>
                  <a:close/>
                  <a:moveTo>
                    <a:pt x="1389696" y="1054323"/>
                  </a:moveTo>
                  <a:lnTo>
                    <a:pt x="1229331" y="1048174"/>
                  </a:lnTo>
                  <a:lnTo>
                    <a:pt x="954754" y="1052959"/>
                  </a:lnTo>
                  <a:lnTo>
                    <a:pt x="983248" y="1049571"/>
                  </a:lnTo>
                  <a:cubicBezTo>
                    <a:pt x="1116261" y="1036531"/>
                    <a:pt x="1218757" y="1035128"/>
                    <a:pt x="1301297" y="1041227"/>
                  </a:cubicBezTo>
                  <a:close/>
                  <a:moveTo>
                    <a:pt x="9570821" y="1054629"/>
                  </a:moveTo>
                  <a:lnTo>
                    <a:pt x="9653802" y="1027764"/>
                  </a:lnTo>
                  <a:cubicBezTo>
                    <a:pt x="9784027" y="977923"/>
                    <a:pt x="9876540" y="911469"/>
                    <a:pt x="10118576" y="911469"/>
                  </a:cubicBezTo>
                  <a:cubicBezTo>
                    <a:pt x="10360612" y="911469"/>
                    <a:pt x="10452625" y="977923"/>
                    <a:pt x="10582456" y="1027764"/>
                  </a:cubicBezTo>
                  <a:lnTo>
                    <a:pt x="10660964" y="1053247"/>
                  </a:lnTo>
                  <a:lnTo>
                    <a:pt x="10508554" y="1036264"/>
                  </a:lnTo>
                  <a:cubicBezTo>
                    <a:pt x="10249889" y="997769"/>
                    <a:pt x="9986947" y="997769"/>
                    <a:pt x="9728282" y="1036264"/>
                  </a:cubicBezTo>
                  <a:cubicBezTo>
                    <a:pt x="9674619" y="1044064"/>
                    <a:pt x="9624098" y="1049963"/>
                    <a:pt x="9575495" y="1054335"/>
                  </a:cubicBezTo>
                  <a:close/>
                  <a:moveTo>
                    <a:pt x="5516373" y="1054629"/>
                  </a:moveTo>
                  <a:lnTo>
                    <a:pt x="5599355" y="1027764"/>
                  </a:lnTo>
                  <a:cubicBezTo>
                    <a:pt x="5729580" y="977923"/>
                    <a:pt x="5822092" y="911469"/>
                    <a:pt x="6064128" y="911469"/>
                  </a:cubicBezTo>
                  <a:cubicBezTo>
                    <a:pt x="6306165" y="911469"/>
                    <a:pt x="6398177" y="977923"/>
                    <a:pt x="6528008" y="1027764"/>
                  </a:cubicBezTo>
                  <a:lnTo>
                    <a:pt x="6606511" y="1053246"/>
                  </a:lnTo>
                  <a:lnTo>
                    <a:pt x="6454106" y="1036264"/>
                  </a:lnTo>
                  <a:cubicBezTo>
                    <a:pt x="6195441" y="997769"/>
                    <a:pt x="5932500" y="997769"/>
                    <a:pt x="5673834" y="1036264"/>
                  </a:cubicBezTo>
                  <a:cubicBezTo>
                    <a:pt x="5620173" y="1044064"/>
                    <a:pt x="5569650" y="1049963"/>
                    <a:pt x="5521048" y="1054335"/>
                  </a:cubicBezTo>
                  <a:close/>
                  <a:moveTo>
                    <a:pt x="12139049" y="1056141"/>
                  </a:moveTo>
                  <a:lnTo>
                    <a:pt x="12067980" y="1051854"/>
                  </a:lnTo>
                  <a:cubicBezTo>
                    <a:pt x="11879987" y="1039582"/>
                    <a:pt x="11722604" y="1037438"/>
                    <a:pt x="11583755" y="1039884"/>
                  </a:cubicBezTo>
                  <a:lnTo>
                    <a:pt x="11216007" y="1055231"/>
                  </a:lnTo>
                  <a:lnTo>
                    <a:pt x="11287866" y="1043299"/>
                  </a:lnTo>
                  <a:cubicBezTo>
                    <a:pt x="11629995" y="976204"/>
                    <a:pt x="11889289" y="1010156"/>
                    <a:pt x="12048347" y="1039151"/>
                  </a:cubicBezTo>
                  <a:close/>
                  <a:moveTo>
                    <a:pt x="4030158" y="1056142"/>
                  </a:moveTo>
                  <a:lnTo>
                    <a:pt x="3959086" y="1051854"/>
                  </a:lnTo>
                  <a:cubicBezTo>
                    <a:pt x="3771093" y="1039582"/>
                    <a:pt x="3613710" y="1037438"/>
                    <a:pt x="3474862" y="1039884"/>
                  </a:cubicBezTo>
                  <a:lnTo>
                    <a:pt x="3107111" y="1055232"/>
                  </a:lnTo>
                  <a:lnTo>
                    <a:pt x="3178970" y="1043299"/>
                  </a:lnTo>
                  <a:cubicBezTo>
                    <a:pt x="3521099" y="976204"/>
                    <a:pt x="3780394" y="1010156"/>
                    <a:pt x="3939451" y="1039150"/>
                  </a:cubicBezTo>
                  <a:close/>
                  <a:moveTo>
                    <a:pt x="8084609" y="1056143"/>
                  </a:moveTo>
                  <a:lnTo>
                    <a:pt x="8013532" y="1051854"/>
                  </a:lnTo>
                  <a:cubicBezTo>
                    <a:pt x="7825539" y="1039582"/>
                    <a:pt x="7668156" y="1037438"/>
                    <a:pt x="7529307" y="1039884"/>
                  </a:cubicBezTo>
                  <a:lnTo>
                    <a:pt x="7161560" y="1055231"/>
                  </a:lnTo>
                  <a:lnTo>
                    <a:pt x="7233418" y="1043299"/>
                  </a:lnTo>
                  <a:cubicBezTo>
                    <a:pt x="7575547" y="976204"/>
                    <a:pt x="7834842" y="1010156"/>
                    <a:pt x="7993899" y="1039150"/>
                  </a:cubicBezTo>
                  <a:close/>
                  <a:moveTo>
                    <a:pt x="4120851" y="1056353"/>
                  </a:moveTo>
                  <a:lnTo>
                    <a:pt x="4115992" y="1056220"/>
                  </a:lnTo>
                  <a:lnTo>
                    <a:pt x="4290929" y="1037676"/>
                  </a:lnTo>
                  <a:cubicBezTo>
                    <a:pt x="4533577" y="1018074"/>
                    <a:pt x="4675584" y="1029053"/>
                    <a:pt x="4810031" y="1044932"/>
                  </a:cubicBezTo>
                  <a:lnTo>
                    <a:pt x="4903438" y="1055857"/>
                  </a:lnTo>
                  <a:lnTo>
                    <a:pt x="4783254" y="1051860"/>
                  </a:lnTo>
                  <a:cubicBezTo>
                    <a:pt x="4663354" y="1048663"/>
                    <a:pt x="4526700" y="1046803"/>
                    <a:pt x="4363517" y="1049258"/>
                  </a:cubicBezTo>
                  <a:close/>
                  <a:moveTo>
                    <a:pt x="8175301" y="1056353"/>
                  </a:moveTo>
                  <a:lnTo>
                    <a:pt x="8170444" y="1056220"/>
                  </a:lnTo>
                  <a:lnTo>
                    <a:pt x="8345376" y="1037676"/>
                  </a:lnTo>
                  <a:cubicBezTo>
                    <a:pt x="8588024" y="1018074"/>
                    <a:pt x="8730031" y="1029053"/>
                    <a:pt x="8864478" y="1044932"/>
                  </a:cubicBezTo>
                  <a:lnTo>
                    <a:pt x="8957890" y="1055858"/>
                  </a:lnTo>
                  <a:lnTo>
                    <a:pt x="8837700" y="1051860"/>
                  </a:lnTo>
                  <a:cubicBezTo>
                    <a:pt x="8717800" y="1048663"/>
                    <a:pt x="8581146" y="1046803"/>
                    <a:pt x="8417964" y="1049258"/>
                  </a:cubicBezTo>
                  <a:close/>
                  <a:moveTo>
                    <a:pt x="850028" y="1056552"/>
                  </a:moveTo>
                  <a:lnTo>
                    <a:pt x="564647" y="1048721"/>
                  </a:lnTo>
                  <a:cubicBezTo>
                    <a:pt x="486901" y="1047861"/>
                    <a:pt x="402316" y="1047855"/>
                    <a:pt x="309069" y="1049258"/>
                  </a:cubicBezTo>
                  <a:lnTo>
                    <a:pt x="66397" y="1056353"/>
                  </a:lnTo>
                  <a:lnTo>
                    <a:pt x="61552" y="1056220"/>
                  </a:lnTo>
                  <a:lnTo>
                    <a:pt x="236481" y="1037676"/>
                  </a:lnTo>
                  <a:cubicBezTo>
                    <a:pt x="444465" y="1020874"/>
                    <a:pt x="578508" y="1026540"/>
                    <a:pt x="697228" y="1038502"/>
                  </a:cubicBezTo>
                  <a:lnTo>
                    <a:pt x="850693" y="1056526"/>
                  </a:lnTo>
                  <a:close/>
                  <a:moveTo>
                    <a:pt x="9434224" y="1063238"/>
                  </a:moveTo>
                  <a:cubicBezTo>
                    <a:pt x="9342252" y="1066614"/>
                    <a:pt x="9253071" y="1065367"/>
                    <a:pt x="9156908" y="1062478"/>
                  </a:cubicBezTo>
                  <a:lnTo>
                    <a:pt x="9039358" y="1058568"/>
                  </a:lnTo>
                  <a:lnTo>
                    <a:pt x="9156908" y="1054658"/>
                  </a:lnTo>
                  <a:cubicBezTo>
                    <a:pt x="9253071" y="1051769"/>
                    <a:pt x="9342252" y="1050522"/>
                    <a:pt x="9434224" y="1053898"/>
                  </a:cubicBezTo>
                  <a:lnTo>
                    <a:pt x="9508324" y="1058568"/>
                  </a:lnTo>
                  <a:close/>
                  <a:moveTo>
                    <a:pt x="5379777" y="1063238"/>
                  </a:moveTo>
                  <a:cubicBezTo>
                    <a:pt x="5287805" y="1066614"/>
                    <a:pt x="5198624" y="1065367"/>
                    <a:pt x="5102461" y="1062478"/>
                  </a:cubicBezTo>
                  <a:lnTo>
                    <a:pt x="4984912" y="1058568"/>
                  </a:lnTo>
                  <a:lnTo>
                    <a:pt x="5102461" y="1054658"/>
                  </a:lnTo>
                  <a:cubicBezTo>
                    <a:pt x="5198624" y="1051769"/>
                    <a:pt x="5287805" y="1050522"/>
                    <a:pt x="5379777" y="1053898"/>
                  </a:cubicBezTo>
                  <a:lnTo>
                    <a:pt x="5453878" y="1058569"/>
                  </a:lnTo>
                  <a:close/>
                  <a:moveTo>
                    <a:pt x="1128957" y="1064483"/>
                  </a:moveTo>
                  <a:cubicBezTo>
                    <a:pt x="1075831" y="1063507"/>
                    <a:pt x="1021336" y="1061717"/>
                    <a:pt x="963650" y="1059668"/>
                  </a:cubicBezTo>
                  <a:lnTo>
                    <a:pt x="923544" y="1058568"/>
                  </a:lnTo>
                  <a:lnTo>
                    <a:pt x="963650" y="1057468"/>
                  </a:lnTo>
                  <a:cubicBezTo>
                    <a:pt x="1079022" y="1053370"/>
                    <a:pt x="1181628" y="1050307"/>
                    <a:pt x="1286055" y="1052726"/>
                  </a:cubicBezTo>
                  <a:lnTo>
                    <a:pt x="1398623" y="1058568"/>
                  </a:lnTo>
                  <a:lnTo>
                    <a:pt x="1286055" y="1064410"/>
                  </a:lnTo>
                  <a:cubicBezTo>
                    <a:pt x="1233842" y="1065620"/>
                    <a:pt x="1182084" y="1065459"/>
                    <a:pt x="1128957" y="1064483"/>
                  </a:cubicBezTo>
                  <a:close/>
                  <a:moveTo>
                    <a:pt x="10876488" y="1065322"/>
                  </a:moveTo>
                  <a:lnTo>
                    <a:pt x="10720469" y="1058568"/>
                  </a:lnTo>
                  <a:lnTo>
                    <a:pt x="10876488" y="1051814"/>
                  </a:lnTo>
                  <a:cubicBezTo>
                    <a:pt x="10932991" y="1051138"/>
                    <a:pt x="10988090" y="1052084"/>
                    <a:pt x="11043296" y="1053960"/>
                  </a:cubicBezTo>
                  <a:lnTo>
                    <a:pt x="11143190" y="1058568"/>
                  </a:lnTo>
                  <a:lnTo>
                    <a:pt x="11043296" y="1063176"/>
                  </a:lnTo>
                  <a:cubicBezTo>
                    <a:pt x="10988091" y="1065052"/>
                    <a:pt x="10932991" y="1065998"/>
                    <a:pt x="10876488" y="1065322"/>
                  </a:cubicBezTo>
                  <a:close/>
                  <a:moveTo>
                    <a:pt x="6822040" y="1065322"/>
                  </a:moveTo>
                  <a:lnTo>
                    <a:pt x="6666021" y="1058568"/>
                  </a:lnTo>
                  <a:lnTo>
                    <a:pt x="6822041" y="1051814"/>
                  </a:lnTo>
                  <a:cubicBezTo>
                    <a:pt x="6878544" y="1051138"/>
                    <a:pt x="6933643" y="1052084"/>
                    <a:pt x="6988849" y="1053960"/>
                  </a:cubicBezTo>
                  <a:lnTo>
                    <a:pt x="7088743" y="1058568"/>
                  </a:lnTo>
                  <a:lnTo>
                    <a:pt x="6988849" y="1063176"/>
                  </a:lnTo>
                  <a:cubicBezTo>
                    <a:pt x="6933643" y="1065052"/>
                    <a:pt x="6878544" y="1065998"/>
                    <a:pt x="6822040" y="1065322"/>
                  </a:cubicBezTo>
                  <a:close/>
                  <a:moveTo>
                    <a:pt x="2767595" y="1065322"/>
                  </a:moveTo>
                  <a:lnTo>
                    <a:pt x="2611574" y="1058568"/>
                  </a:lnTo>
                  <a:lnTo>
                    <a:pt x="2767594" y="1051814"/>
                  </a:lnTo>
                  <a:cubicBezTo>
                    <a:pt x="2824097" y="1051138"/>
                    <a:pt x="2879197" y="1052084"/>
                    <a:pt x="2934403" y="1053960"/>
                  </a:cubicBezTo>
                  <a:lnTo>
                    <a:pt x="3034295" y="1058568"/>
                  </a:lnTo>
                  <a:lnTo>
                    <a:pt x="2934403" y="1063176"/>
                  </a:lnTo>
                  <a:cubicBezTo>
                    <a:pt x="2879197" y="1065052"/>
                    <a:pt x="2824098" y="1065998"/>
                    <a:pt x="2767595" y="1065322"/>
                  </a:cubicBezTo>
                  <a:close/>
                  <a:moveTo>
                    <a:pt x="8529423" y="1066083"/>
                  </a:moveTo>
                  <a:lnTo>
                    <a:pt x="8255913" y="1058568"/>
                  </a:lnTo>
                  <a:lnTo>
                    <a:pt x="8529423" y="1051053"/>
                  </a:lnTo>
                  <a:cubicBezTo>
                    <a:pt x="8612113" y="1050460"/>
                    <a:pt x="8681437" y="1051283"/>
                    <a:pt x="8744553" y="1052851"/>
                  </a:cubicBezTo>
                  <a:lnTo>
                    <a:pt x="8906823" y="1058568"/>
                  </a:lnTo>
                  <a:lnTo>
                    <a:pt x="8744553" y="1064285"/>
                  </a:lnTo>
                  <a:cubicBezTo>
                    <a:pt x="8681437" y="1065853"/>
                    <a:pt x="8612113" y="1066676"/>
                    <a:pt x="8529423" y="1066083"/>
                  </a:cubicBezTo>
                  <a:close/>
                  <a:moveTo>
                    <a:pt x="4474976" y="1066083"/>
                  </a:moveTo>
                  <a:lnTo>
                    <a:pt x="4201467" y="1058568"/>
                  </a:lnTo>
                  <a:lnTo>
                    <a:pt x="4474977" y="1051053"/>
                  </a:lnTo>
                  <a:cubicBezTo>
                    <a:pt x="4557667" y="1050460"/>
                    <a:pt x="4626991" y="1051283"/>
                    <a:pt x="4690107" y="1052851"/>
                  </a:cubicBezTo>
                  <a:lnTo>
                    <a:pt x="4852376" y="1058568"/>
                  </a:lnTo>
                  <a:lnTo>
                    <a:pt x="4690107" y="1064285"/>
                  </a:lnTo>
                  <a:cubicBezTo>
                    <a:pt x="4626991" y="1065853"/>
                    <a:pt x="4557666" y="1066676"/>
                    <a:pt x="4474976" y="1066083"/>
                  </a:cubicBezTo>
                  <a:close/>
                  <a:moveTo>
                    <a:pt x="420529" y="1066083"/>
                  </a:moveTo>
                  <a:lnTo>
                    <a:pt x="147022" y="1058568"/>
                  </a:lnTo>
                  <a:lnTo>
                    <a:pt x="420529" y="1051053"/>
                  </a:lnTo>
                  <a:cubicBezTo>
                    <a:pt x="530782" y="1050263"/>
                    <a:pt x="617274" y="1051989"/>
                    <a:pt x="696970" y="1054642"/>
                  </a:cubicBezTo>
                  <a:lnTo>
                    <a:pt x="798087" y="1058568"/>
                  </a:lnTo>
                  <a:lnTo>
                    <a:pt x="696970" y="1062494"/>
                  </a:lnTo>
                  <a:cubicBezTo>
                    <a:pt x="617274" y="1065147"/>
                    <a:pt x="530782" y="1066873"/>
                    <a:pt x="420529" y="1066083"/>
                  </a:cubicBezTo>
                  <a:close/>
                  <a:moveTo>
                    <a:pt x="7536476" y="1073334"/>
                  </a:moveTo>
                  <a:cubicBezTo>
                    <a:pt x="7445152" y="1071948"/>
                    <a:pt x="7344365" y="1068221"/>
                    <a:pt x="7233500" y="1060966"/>
                  </a:cubicBezTo>
                  <a:lnTo>
                    <a:pt x="7185183" y="1058568"/>
                  </a:lnTo>
                  <a:lnTo>
                    <a:pt x="7233500" y="1056170"/>
                  </a:lnTo>
                  <a:cubicBezTo>
                    <a:pt x="7455230" y="1041660"/>
                    <a:pt x="7636647" y="1041261"/>
                    <a:pt x="7782678" y="1045488"/>
                  </a:cubicBezTo>
                  <a:lnTo>
                    <a:pt x="8040670" y="1058568"/>
                  </a:lnTo>
                  <a:lnTo>
                    <a:pt x="7782678" y="1071648"/>
                  </a:lnTo>
                  <a:cubicBezTo>
                    <a:pt x="7709663" y="1073762"/>
                    <a:pt x="7627801" y="1074719"/>
                    <a:pt x="7536476" y="1073334"/>
                  </a:cubicBezTo>
                  <a:close/>
                  <a:moveTo>
                    <a:pt x="3482030" y="1073334"/>
                  </a:moveTo>
                  <a:cubicBezTo>
                    <a:pt x="3390706" y="1071948"/>
                    <a:pt x="3289919" y="1068221"/>
                    <a:pt x="3179054" y="1060966"/>
                  </a:cubicBezTo>
                  <a:lnTo>
                    <a:pt x="3130736" y="1058568"/>
                  </a:lnTo>
                  <a:lnTo>
                    <a:pt x="3179054" y="1056170"/>
                  </a:lnTo>
                  <a:cubicBezTo>
                    <a:pt x="3400785" y="1041660"/>
                    <a:pt x="3582201" y="1041261"/>
                    <a:pt x="3728233" y="1045488"/>
                  </a:cubicBezTo>
                  <a:lnTo>
                    <a:pt x="3986224" y="1058568"/>
                  </a:lnTo>
                  <a:lnTo>
                    <a:pt x="3728232" y="1071648"/>
                  </a:lnTo>
                  <a:cubicBezTo>
                    <a:pt x="3655217" y="1073762"/>
                    <a:pt x="3573355" y="1074719"/>
                    <a:pt x="3482030" y="1073334"/>
                  </a:cubicBezTo>
                  <a:close/>
                  <a:moveTo>
                    <a:pt x="11590923" y="1073334"/>
                  </a:moveTo>
                  <a:cubicBezTo>
                    <a:pt x="11499599" y="1071949"/>
                    <a:pt x="11398812" y="1068221"/>
                    <a:pt x="11287947" y="1060966"/>
                  </a:cubicBezTo>
                  <a:lnTo>
                    <a:pt x="11239630" y="1058568"/>
                  </a:lnTo>
                  <a:lnTo>
                    <a:pt x="11287947" y="1056170"/>
                  </a:lnTo>
                  <a:cubicBezTo>
                    <a:pt x="11509677" y="1041660"/>
                    <a:pt x="11691094" y="1041260"/>
                    <a:pt x="11837126" y="1045488"/>
                  </a:cubicBezTo>
                  <a:lnTo>
                    <a:pt x="12095122" y="1058568"/>
                  </a:lnTo>
                  <a:lnTo>
                    <a:pt x="11837126" y="1071648"/>
                  </a:lnTo>
                  <a:cubicBezTo>
                    <a:pt x="11764110" y="1073762"/>
                    <a:pt x="11682248" y="1074719"/>
                    <a:pt x="11590923" y="1073334"/>
                  </a:cubicBezTo>
                  <a:close/>
                  <a:moveTo>
                    <a:pt x="9215375" y="1076879"/>
                  </a:moveTo>
                  <a:cubicBezTo>
                    <a:pt x="9177427" y="1074965"/>
                    <a:pt x="9136480" y="1071912"/>
                    <a:pt x="9092142" y="1067565"/>
                  </a:cubicBezTo>
                  <a:lnTo>
                    <a:pt x="9064916" y="1064328"/>
                  </a:lnTo>
                  <a:lnTo>
                    <a:pt x="9106009" y="1065830"/>
                  </a:lnTo>
                  <a:cubicBezTo>
                    <a:pt x="9172921" y="1067695"/>
                    <a:pt x="9247941" y="1068962"/>
                    <a:pt x="9338225" y="1068962"/>
                  </a:cubicBezTo>
                  <a:lnTo>
                    <a:pt x="9498591" y="1062813"/>
                  </a:lnTo>
                  <a:lnTo>
                    <a:pt x="9410192" y="1075909"/>
                  </a:lnTo>
                  <a:cubicBezTo>
                    <a:pt x="9355165" y="1079975"/>
                    <a:pt x="9291269" y="1080707"/>
                    <a:pt x="9215375" y="1076879"/>
                  </a:cubicBezTo>
                  <a:close/>
                  <a:moveTo>
                    <a:pt x="5160929" y="1076879"/>
                  </a:moveTo>
                  <a:cubicBezTo>
                    <a:pt x="5122980" y="1074965"/>
                    <a:pt x="5082033" y="1071912"/>
                    <a:pt x="5037696" y="1067565"/>
                  </a:cubicBezTo>
                  <a:lnTo>
                    <a:pt x="5010470" y="1064328"/>
                  </a:lnTo>
                  <a:lnTo>
                    <a:pt x="5051562" y="1065830"/>
                  </a:lnTo>
                  <a:cubicBezTo>
                    <a:pt x="5118475" y="1067695"/>
                    <a:pt x="5193493" y="1068962"/>
                    <a:pt x="5283778" y="1068962"/>
                  </a:cubicBezTo>
                  <a:lnTo>
                    <a:pt x="5444144" y="1062813"/>
                  </a:lnTo>
                  <a:lnTo>
                    <a:pt x="5355745" y="1075909"/>
                  </a:lnTo>
                  <a:cubicBezTo>
                    <a:pt x="5300719" y="1079975"/>
                    <a:pt x="5236823" y="1080707"/>
                    <a:pt x="5160929" y="1076879"/>
                  </a:cubicBezTo>
                  <a:close/>
                  <a:moveTo>
                    <a:pt x="1106480" y="1076879"/>
                  </a:moveTo>
                  <a:cubicBezTo>
                    <a:pt x="1068532" y="1074965"/>
                    <a:pt x="1027585" y="1071912"/>
                    <a:pt x="983248" y="1067565"/>
                  </a:cubicBezTo>
                  <a:lnTo>
                    <a:pt x="954754" y="1064177"/>
                  </a:lnTo>
                  <a:lnTo>
                    <a:pt x="1229331" y="1068962"/>
                  </a:lnTo>
                  <a:lnTo>
                    <a:pt x="1389696" y="1062813"/>
                  </a:lnTo>
                  <a:lnTo>
                    <a:pt x="1301297" y="1075909"/>
                  </a:lnTo>
                  <a:cubicBezTo>
                    <a:pt x="1246271" y="1079975"/>
                    <a:pt x="1182374" y="1080707"/>
                    <a:pt x="1106480" y="1076879"/>
                  </a:cubicBezTo>
                  <a:close/>
                  <a:moveTo>
                    <a:pt x="10897570" y="1077276"/>
                  </a:moveTo>
                  <a:cubicBezTo>
                    <a:pt x="10849163" y="1077276"/>
                    <a:pt x="10806757" y="1074617"/>
                    <a:pt x="10768851" y="1069963"/>
                  </a:cubicBezTo>
                  <a:lnTo>
                    <a:pt x="10744873" y="1065418"/>
                  </a:lnTo>
                  <a:lnTo>
                    <a:pt x="10853414" y="1070144"/>
                  </a:lnTo>
                  <a:cubicBezTo>
                    <a:pt x="10907291" y="1071047"/>
                    <a:pt x="10968666" y="1070641"/>
                    <a:pt x="11040201" y="1068466"/>
                  </a:cubicBezTo>
                  <a:lnTo>
                    <a:pt x="11138659" y="1063580"/>
                  </a:lnTo>
                  <a:lnTo>
                    <a:pt x="11128138" y="1065322"/>
                  </a:lnTo>
                  <a:cubicBezTo>
                    <a:pt x="11067240" y="1072494"/>
                    <a:pt x="10994385" y="1077276"/>
                    <a:pt x="10897570" y="1077276"/>
                  </a:cubicBezTo>
                  <a:close/>
                  <a:moveTo>
                    <a:pt x="6843122" y="1077276"/>
                  </a:moveTo>
                  <a:cubicBezTo>
                    <a:pt x="6794715" y="1077276"/>
                    <a:pt x="6752310" y="1074617"/>
                    <a:pt x="6714404" y="1069963"/>
                  </a:cubicBezTo>
                  <a:lnTo>
                    <a:pt x="6690425" y="1065418"/>
                  </a:lnTo>
                  <a:lnTo>
                    <a:pt x="6798967" y="1070144"/>
                  </a:lnTo>
                  <a:cubicBezTo>
                    <a:pt x="6852844" y="1071047"/>
                    <a:pt x="6914219" y="1070641"/>
                    <a:pt x="6985754" y="1068466"/>
                  </a:cubicBezTo>
                  <a:lnTo>
                    <a:pt x="7084212" y="1063580"/>
                  </a:lnTo>
                  <a:lnTo>
                    <a:pt x="7073690" y="1065322"/>
                  </a:lnTo>
                  <a:cubicBezTo>
                    <a:pt x="7012792" y="1072494"/>
                    <a:pt x="6939937" y="1077276"/>
                    <a:pt x="6843122" y="1077276"/>
                  </a:cubicBezTo>
                  <a:close/>
                  <a:moveTo>
                    <a:pt x="2788674" y="1077276"/>
                  </a:moveTo>
                  <a:cubicBezTo>
                    <a:pt x="2740267" y="1077276"/>
                    <a:pt x="2697862" y="1074617"/>
                    <a:pt x="2659956" y="1069963"/>
                  </a:cubicBezTo>
                  <a:lnTo>
                    <a:pt x="2635977" y="1065418"/>
                  </a:lnTo>
                  <a:lnTo>
                    <a:pt x="2744521" y="1070144"/>
                  </a:lnTo>
                  <a:cubicBezTo>
                    <a:pt x="2798398" y="1071047"/>
                    <a:pt x="2859773" y="1070641"/>
                    <a:pt x="2931308" y="1068466"/>
                  </a:cubicBezTo>
                  <a:lnTo>
                    <a:pt x="3029764" y="1063580"/>
                  </a:lnTo>
                  <a:lnTo>
                    <a:pt x="3019242" y="1065322"/>
                  </a:lnTo>
                  <a:cubicBezTo>
                    <a:pt x="2958345" y="1072494"/>
                    <a:pt x="2885489" y="1077276"/>
                    <a:pt x="2788674" y="1077276"/>
                  </a:cubicBezTo>
                  <a:close/>
                  <a:moveTo>
                    <a:pt x="6611707" y="1081932"/>
                  </a:moveTo>
                  <a:lnTo>
                    <a:pt x="6612393" y="1081262"/>
                  </a:lnTo>
                  <a:lnTo>
                    <a:pt x="6613100" y="1080781"/>
                  </a:lnTo>
                  <a:close/>
                  <a:moveTo>
                    <a:pt x="10666153" y="1081934"/>
                  </a:moveTo>
                  <a:lnTo>
                    <a:pt x="10666841" y="1081262"/>
                  </a:lnTo>
                  <a:lnTo>
                    <a:pt x="10667550" y="1080779"/>
                  </a:lnTo>
                  <a:close/>
                  <a:moveTo>
                    <a:pt x="2557258" y="1081935"/>
                  </a:moveTo>
                  <a:lnTo>
                    <a:pt x="2557946" y="1081262"/>
                  </a:lnTo>
                  <a:lnTo>
                    <a:pt x="2558657" y="1080779"/>
                  </a:lnTo>
                  <a:close/>
                  <a:moveTo>
                    <a:pt x="8645502" y="1089137"/>
                  </a:moveTo>
                  <a:cubicBezTo>
                    <a:pt x="8562864" y="1091417"/>
                    <a:pt x="8466700" y="1089261"/>
                    <a:pt x="8345376" y="1079460"/>
                  </a:cubicBezTo>
                  <a:lnTo>
                    <a:pt x="8170440" y="1060917"/>
                  </a:lnTo>
                  <a:lnTo>
                    <a:pt x="8175299" y="1060783"/>
                  </a:lnTo>
                  <a:lnTo>
                    <a:pt x="8417964" y="1067878"/>
                  </a:lnTo>
                  <a:cubicBezTo>
                    <a:pt x="8581146" y="1070333"/>
                    <a:pt x="8717800" y="1068473"/>
                    <a:pt x="8837700" y="1065276"/>
                  </a:cubicBezTo>
                  <a:lnTo>
                    <a:pt x="8957890" y="1061278"/>
                  </a:lnTo>
                  <a:lnTo>
                    <a:pt x="8864478" y="1072204"/>
                  </a:lnTo>
                  <a:cubicBezTo>
                    <a:pt x="8797254" y="1080143"/>
                    <a:pt x="8728141" y="1086858"/>
                    <a:pt x="8645502" y="1089137"/>
                  </a:cubicBezTo>
                  <a:close/>
                  <a:moveTo>
                    <a:pt x="4591055" y="1089137"/>
                  </a:moveTo>
                  <a:cubicBezTo>
                    <a:pt x="4508417" y="1091417"/>
                    <a:pt x="4412253" y="1089261"/>
                    <a:pt x="4290929" y="1079460"/>
                  </a:cubicBezTo>
                  <a:lnTo>
                    <a:pt x="4115992" y="1060917"/>
                  </a:lnTo>
                  <a:lnTo>
                    <a:pt x="4120851" y="1060783"/>
                  </a:lnTo>
                  <a:lnTo>
                    <a:pt x="4363518" y="1067878"/>
                  </a:lnTo>
                  <a:cubicBezTo>
                    <a:pt x="4526699" y="1070333"/>
                    <a:pt x="4663354" y="1068473"/>
                    <a:pt x="4783253" y="1065276"/>
                  </a:cubicBezTo>
                  <a:lnTo>
                    <a:pt x="4903442" y="1061278"/>
                  </a:lnTo>
                  <a:lnTo>
                    <a:pt x="4810031" y="1072204"/>
                  </a:lnTo>
                  <a:cubicBezTo>
                    <a:pt x="4742807" y="1080143"/>
                    <a:pt x="4673694" y="1086858"/>
                    <a:pt x="4591055" y="1089137"/>
                  </a:cubicBezTo>
                  <a:close/>
                  <a:moveTo>
                    <a:pt x="421989" y="1089372"/>
                  </a:moveTo>
                  <a:cubicBezTo>
                    <a:pt x="366921" y="1088165"/>
                    <a:pt x="305809" y="1085061"/>
                    <a:pt x="236481" y="1079460"/>
                  </a:cubicBezTo>
                  <a:lnTo>
                    <a:pt x="61553" y="1060917"/>
                  </a:lnTo>
                  <a:lnTo>
                    <a:pt x="66398" y="1060783"/>
                  </a:lnTo>
                  <a:lnTo>
                    <a:pt x="309069" y="1067878"/>
                  </a:lnTo>
                  <a:cubicBezTo>
                    <a:pt x="402316" y="1069281"/>
                    <a:pt x="486901" y="1069275"/>
                    <a:pt x="564647" y="1068415"/>
                  </a:cubicBezTo>
                  <a:lnTo>
                    <a:pt x="850027" y="1060585"/>
                  </a:lnTo>
                  <a:lnTo>
                    <a:pt x="850692" y="1060611"/>
                  </a:lnTo>
                  <a:lnTo>
                    <a:pt x="697228" y="1078634"/>
                  </a:lnTo>
                  <a:cubicBezTo>
                    <a:pt x="618081" y="1086609"/>
                    <a:pt x="532124" y="1091785"/>
                    <a:pt x="421989" y="1089372"/>
                  </a:cubicBezTo>
                  <a:close/>
                  <a:moveTo>
                    <a:pt x="10897491" y="1089985"/>
                  </a:moveTo>
                  <a:cubicBezTo>
                    <a:pt x="10849084" y="1089985"/>
                    <a:pt x="10806681" y="1085553"/>
                    <a:pt x="10768779" y="1077797"/>
                  </a:cubicBezTo>
                  <a:lnTo>
                    <a:pt x="10741633" y="1069221"/>
                  </a:lnTo>
                  <a:lnTo>
                    <a:pt x="10768428" y="1074282"/>
                  </a:lnTo>
                  <a:cubicBezTo>
                    <a:pt x="10806456" y="1078934"/>
                    <a:pt x="10849003" y="1081592"/>
                    <a:pt x="10897570" y="1081592"/>
                  </a:cubicBezTo>
                  <a:lnTo>
                    <a:pt x="11129718" y="1069533"/>
                  </a:lnTo>
                  <a:lnTo>
                    <a:pt x="11128036" y="1069999"/>
                  </a:lnTo>
                  <a:cubicBezTo>
                    <a:pt x="11067151" y="1081991"/>
                    <a:pt x="10994306" y="1089985"/>
                    <a:pt x="10897491" y="1089985"/>
                  </a:cubicBezTo>
                  <a:close/>
                  <a:moveTo>
                    <a:pt x="6843043" y="1089985"/>
                  </a:moveTo>
                  <a:cubicBezTo>
                    <a:pt x="6794636" y="1089985"/>
                    <a:pt x="6752233" y="1085553"/>
                    <a:pt x="6714331" y="1077797"/>
                  </a:cubicBezTo>
                  <a:lnTo>
                    <a:pt x="6687187" y="1069222"/>
                  </a:lnTo>
                  <a:lnTo>
                    <a:pt x="6713981" y="1074282"/>
                  </a:lnTo>
                  <a:cubicBezTo>
                    <a:pt x="6752009" y="1078934"/>
                    <a:pt x="6794555" y="1081592"/>
                    <a:pt x="6843122" y="1081592"/>
                  </a:cubicBezTo>
                  <a:lnTo>
                    <a:pt x="7075270" y="1069533"/>
                  </a:lnTo>
                  <a:lnTo>
                    <a:pt x="7073589" y="1069999"/>
                  </a:lnTo>
                  <a:cubicBezTo>
                    <a:pt x="7012704" y="1081991"/>
                    <a:pt x="6939858" y="1089985"/>
                    <a:pt x="6843043" y="1089985"/>
                  </a:cubicBezTo>
                  <a:close/>
                  <a:moveTo>
                    <a:pt x="2788596" y="1089985"/>
                  </a:moveTo>
                  <a:cubicBezTo>
                    <a:pt x="2740188" y="1089985"/>
                    <a:pt x="2697786" y="1085553"/>
                    <a:pt x="2659884" y="1077797"/>
                  </a:cubicBezTo>
                  <a:lnTo>
                    <a:pt x="2632739" y="1069221"/>
                  </a:lnTo>
                  <a:lnTo>
                    <a:pt x="2659533" y="1074282"/>
                  </a:lnTo>
                  <a:cubicBezTo>
                    <a:pt x="2697561" y="1078934"/>
                    <a:pt x="2740107" y="1081592"/>
                    <a:pt x="2788674" y="1081592"/>
                  </a:cubicBezTo>
                  <a:lnTo>
                    <a:pt x="3020822" y="1069533"/>
                  </a:lnTo>
                  <a:lnTo>
                    <a:pt x="3019141" y="1069999"/>
                  </a:lnTo>
                  <a:cubicBezTo>
                    <a:pt x="2958256" y="1081991"/>
                    <a:pt x="2885410" y="1089985"/>
                    <a:pt x="2788596" y="1089985"/>
                  </a:cubicBezTo>
                  <a:close/>
                  <a:moveTo>
                    <a:pt x="9320184" y="1093245"/>
                  </a:moveTo>
                  <a:cubicBezTo>
                    <a:pt x="9255534" y="1093970"/>
                    <a:pt x="9180506" y="1088126"/>
                    <a:pt x="9091995" y="1073678"/>
                  </a:cubicBezTo>
                  <a:lnTo>
                    <a:pt x="9065681" y="1068465"/>
                  </a:lnTo>
                  <a:lnTo>
                    <a:pt x="9072114" y="1069217"/>
                  </a:lnTo>
                  <a:cubicBezTo>
                    <a:pt x="9147193" y="1076397"/>
                    <a:pt x="9232018" y="1081592"/>
                    <a:pt x="9338224" y="1081592"/>
                  </a:cubicBezTo>
                  <a:cubicBezTo>
                    <a:pt x="9386801" y="1081592"/>
                    <a:pt x="9429376" y="1078934"/>
                    <a:pt x="9467447" y="1074282"/>
                  </a:cubicBezTo>
                  <a:lnTo>
                    <a:pt x="9506368" y="1066943"/>
                  </a:lnTo>
                  <a:lnTo>
                    <a:pt x="9486109" y="1073406"/>
                  </a:lnTo>
                  <a:cubicBezTo>
                    <a:pt x="9439108" y="1085228"/>
                    <a:pt x="9384834" y="1092520"/>
                    <a:pt x="9320184" y="1093245"/>
                  </a:cubicBezTo>
                  <a:close/>
                  <a:moveTo>
                    <a:pt x="5265736" y="1093245"/>
                  </a:moveTo>
                  <a:cubicBezTo>
                    <a:pt x="5201087" y="1093970"/>
                    <a:pt x="5126059" y="1088126"/>
                    <a:pt x="5037547" y="1073678"/>
                  </a:cubicBezTo>
                  <a:lnTo>
                    <a:pt x="5011232" y="1068465"/>
                  </a:lnTo>
                  <a:lnTo>
                    <a:pt x="5017667" y="1069217"/>
                  </a:lnTo>
                  <a:cubicBezTo>
                    <a:pt x="5092746" y="1076397"/>
                    <a:pt x="5177571" y="1081592"/>
                    <a:pt x="5283776" y="1081592"/>
                  </a:cubicBezTo>
                  <a:cubicBezTo>
                    <a:pt x="5332354" y="1081592"/>
                    <a:pt x="5374928" y="1078934"/>
                    <a:pt x="5412999" y="1074282"/>
                  </a:cubicBezTo>
                  <a:lnTo>
                    <a:pt x="5451921" y="1066943"/>
                  </a:lnTo>
                  <a:lnTo>
                    <a:pt x="5431662" y="1073406"/>
                  </a:lnTo>
                  <a:cubicBezTo>
                    <a:pt x="5384660" y="1085228"/>
                    <a:pt x="5330387" y="1092520"/>
                    <a:pt x="5265736" y="1093245"/>
                  </a:cubicBezTo>
                  <a:close/>
                  <a:moveTo>
                    <a:pt x="1211289" y="1093245"/>
                  </a:moveTo>
                  <a:cubicBezTo>
                    <a:pt x="1146638" y="1093970"/>
                    <a:pt x="1071610" y="1088126"/>
                    <a:pt x="983099" y="1073678"/>
                  </a:cubicBezTo>
                  <a:lnTo>
                    <a:pt x="953655" y="1067844"/>
                  </a:lnTo>
                  <a:lnTo>
                    <a:pt x="1066035" y="1077102"/>
                  </a:lnTo>
                  <a:cubicBezTo>
                    <a:pt x="1114932" y="1079896"/>
                    <a:pt x="1168639" y="1081592"/>
                    <a:pt x="1229328" y="1081592"/>
                  </a:cubicBezTo>
                  <a:cubicBezTo>
                    <a:pt x="1277905" y="1081592"/>
                    <a:pt x="1320480" y="1078934"/>
                    <a:pt x="1358551" y="1074282"/>
                  </a:cubicBezTo>
                  <a:lnTo>
                    <a:pt x="1397474" y="1066942"/>
                  </a:lnTo>
                  <a:lnTo>
                    <a:pt x="1377214" y="1073406"/>
                  </a:lnTo>
                  <a:cubicBezTo>
                    <a:pt x="1330212" y="1085228"/>
                    <a:pt x="1275939" y="1092520"/>
                    <a:pt x="1211289" y="1093245"/>
                  </a:cubicBezTo>
                  <a:close/>
                  <a:moveTo>
                    <a:pt x="10897332" y="1102617"/>
                  </a:moveTo>
                  <a:cubicBezTo>
                    <a:pt x="10848925" y="1102617"/>
                    <a:pt x="10806539" y="1096413"/>
                    <a:pt x="10768666" y="1085555"/>
                  </a:cubicBezTo>
                  <a:lnTo>
                    <a:pt x="10742464" y="1073953"/>
                  </a:lnTo>
                  <a:lnTo>
                    <a:pt x="10768383" y="1082114"/>
                  </a:lnTo>
                  <a:cubicBezTo>
                    <a:pt x="10806422" y="1089870"/>
                    <a:pt x="10848983" y="1094302"/>
                    <a:pt x="10897570" y="1094302"/>
                  </a:cubicBezTo>
                  <a:cubicBezTo>
                    <a:pt x="10994784" y="1094302"/>
                    <a:pt x="11067885" y="1086333"/>
                    <a:pt x="11128915" y="1074369"/>
                  </a:cubicBezTo>
                  <a:lnTo>
                    <a:pt x="11129460" y="1074219"/>
                  </a:lnTo>
                  <a:lnTo>
                    <a:pt x="11127978" y="1074724"/>
                  </a:lnTo>
                  <a:cubicBezTo>
                    <a:pt x="11067037" y="1091460"/>
                    <a:pt x="10994146" y="1102617"/>
                    <a:pt x="10897332" y="1102617"/>
                  </a:cubicBezTo>
                  <a:close/>
                  <a:moveTo>
                    <a:pt x="9337984" y="1102617"/>
                  </a:moveTo>
                  <a:cubicBezTo>
                    <a:pt x="9240690" y="1102617"/>
                    <a:pt x="9167379" y="1094663"/>
                    <a:pt x="9106391" y="1082871"/>
                  </a:cubicBezTo>
                  <a:lnTo>
                    <a:pt x="9072116" y="1073572"/>
                  </a:lnTo>
                  <a:lnTo>
                    <a:pt x="9107071" y="1080337"/>
                  </a:lnTo>
                  <a:cubicBezTo>
                    <a:pt x="9168039" y="1088716"/>
                    <a:pt x="9241070" y="1094302"/>
                    <a:pt x="9338224" y="1094302"/>
                  </a:cubicBezTo>
                  <a:cubicBezTo>
                    <a:pt x="9386801" y="1094302"/>
                    <a:pt x="9429376" y="1089870"/>
                    <a:pt x="9467447" y="1082114"/>
                  </a:cubicBezTo>
                  <a:lnTo>
                    <a:pt x="9492104" y="1074362"/>
                  </a:lnTo>
                  <a:lnTo>
                    <a:pt x="9466778" y="1085555"/>
                  </a:lnTo>
                  <a:cubicBezTo>
                    <a:pt x="9428850" y="1096413"/>
                    <a:pt x="9386421" y="1102617"/>
                    <a:pt x="9337984" y="1102617"/>
                  </a:cubicBezTo>
                  <a:close/>
                  <a:moveTo>
                    <a:pt x="6842884" y="1102617"/>
                  </a:moveTo>
                  <a:cubicBezTo>
                    <a:pt x="6794477" y="1102617"/>
                    <a:pt x="6752092" y="1096413"/>
                    <a:pt x="6714218" y="1085555"/>
                  </a:cubicBezTo>
                  <a:lnTo>
                    <a:pt x="6688013" y="1073952"/>
                  </a:lnTo>
                  <a:lnTo>
                    <a:pt x="6713936" y="1082114"/>
                  </a:lnTo>
                  <a:cubicBezTo>
                    <a:pt x="6751975" y="1089870"/>
                    <a:pt x="6794536" y="1094302"/>
                    <a:pt x="6843123" y="1094302"/>
                  </a:cubicBezTo>
                  <a:cubicBezTo>
                    <a:pt x="6940337" y="1094302"/>
                    <a:pt x="7013438" y="1086333"/>
                    <a:pt x="7074468" y="1074369"/>
                  </a:cubicBezTo>
                  <a:lnTo>
                    <a:pt x="7075011" y="1074219"/>
                  </a:lnTo>
                  <a:lnTo>
                    <a:pt x="7073530" y="1074724"/>
                  </a:lnTo>
                  <a:cubicBezTo>
                    <a:pt x="7012589" y="1091460"/>
                    <a:pt x="6939698" y="1102617"/>
                    <a:pt x="6842884" y="1102617"/>
                  </a:cubicBezTo>
                  <a:close/>
                  <a:moveTo>
                    <a:pt x="5283537" y="1102617"/>
                  </a:moveTo>
                  <a:cubicBezTo>
                    <a:pt x="5186243" y="1102617"/>
                    <a:pt x="5112932" y="1094663"/>
                    <a:pt x="5051945" y="1082871"/>
                  </a:cubicBezTo>
                  <a:lnTo>
                    <a:pt x="5017667" y="1073572"/>
                  </a:lnTo>
                  <a:lnTo>
                    <a:pt x="5052624" y="1080337"/>
                  </a:lnTo>
                  <a:cubicBezTo>
                    <a:pt x="5113592" y="1088716"/>
                    <a:pt x="5186623" y="1094302"/>
                    <a:pt x="5283778" y="1094302"/>
                  </a:cubicBezTo>
                  <a:cubicBezTo>
                    <a:pt x="5332355" y="1094302"/>
                    <a:pt x="5374929" y="1089870"/>
                    <a:pt x="5413001" y="1082114"/>
                  </a:cubicBezTo>
                  <a:lnTo>
                    <a:pt x="5437658" y="1074362"/>
                  </a:lnTo>
                  <a:lnTo>
                    <a:pt x="5412331" y="1085555"/>
                  </a:lnTo>
                  <a:cubicBezTo>
                    <a:pt x="5374403" y="1096413"/>
                    <a:pt x="5331975" y="1102617"/>
                    <a:pt x="5283537" y="1102617"/>
                  </a:cubicBezTo>
                  <a:close/>
                  <a:moveTo>
                    <a:pt x="2788436" y="1102617"/>
                  </a:moveTo>
                  <a:cubicBezTo>
                    <a:pt x="2740029" y="1102617"/>
                    <a:pt x="2697644" y="1096413"/>
                    <a:pt x="2659771" y="1085555"/>
                  </a:cubicBezTo>
                  <a:lnTo>
                    <a:pt x="2633566" y="1073953"/>
                  </a:lnTo>
                  <a:lnTo>
                    <a:pt x="2659488" y="1082114"/>
                  </a:lnTo>
                  <a:cubicBezTo>
                    <a:pt x="2697527" y="1089870"/>
                    <a:pt x="2740088" y="1094302"/>
                    <a:pt x="2788676" y="1094302"/>
                  </a:cubicBezTo>
                  <a:cubicBezTo>
                    <a:pt x="2885890" y="1094302"/>
                    <a:pt x="2958990" y="1086333"/>
                    <a:pt x="3020020" y="1074369"/>
                  </a:cubicBezTo>
                  <a:lnTo>
                    <a:pt x="3020567" y="1074219"/>
                  </a:lnTo>
                  <a:lnTo>
                    <a:pt x="3019083" y="1074724"/>
                  </a:lnTo>
                  <a:cubicBezTo>
                    <a:pt x="2958142" y="1091460"/>
                    <a:pt x="2885251" y="1102617"/>
                    <a:pt x="2788436" y="1102617"/>
                  </a:cubicBezTo>
                  <a:close/>
                  <a:moveTo>
                    <a:pt x="1229089" y="1102617"/>
                  </a:moveTo>
                  <a:cubicBezTo>
                    <a:pt x="1131795" y="1102617"/>
                    <a:pt x="1058485" y="1094663"/>
                    <a:pt x="997496" y="1082871"/>
                  </a:cubicBezTo>
                  <a:lnTo>
                    <a:pt x="963220" y="1073572"/>
                  </a:lnTo>
                  <a:lnTo>
                    <a:pt x="998176" y="1080337"/>
                  </a:lnTo>
                  <a:cubicBezTo>
                    <a:pt x="1059144" y="1088716"/>
                    <a:pt x="1132175" y="1094302"/>
                    <a:pt x="1229329" y="1094302"/>
                  </a:cubicBezTo>
                  <a:cubicBezTo>
                    <a:pt x="1277906" y="1094302"/>
                    <a:pt x="1320482" y="1089870"/>
                    <a:pt x="1358552" y="1082114"/>
                  </a:cubicBezTo>
                  <a:lnTo>
                    <a:pt x="1383209" y="1074362"/>
                  </a:lnTo>
                  <a:lnTo>
                    <a:pt x="1357883" y="1085555"/>
                  </a:lnTo>
                  <a:cubicBezTo>
                    <a:pt x="1319956" y="1096413"/>
                    <a:pt x="1277527" y="1102617"/>
                    <a:pt x="1229089" y="1102617"/>
                  </a:cubicBezTo>
                  <a:close/>
                  <a:moveTo>
                    <a:pt x="10118577" y="1104936"/>
                  </a:moveTo>
                  <a:cubicBezTo>
                    <a:pt x="9973055" y="1104936"/>
                    <a:pt x="9881587" y="1096954"/>
                    <a:pt x="9803603" y="1086976"/>
                  </a:cubicBezTo>
                  <a:lnTo>
                    <a:pt x="9581457" y="1058568"/>
                  </a:lnTo>
                  <a:lnTo>
                    <a:pt x="9803603" y="1030160"/>
                  </a:lnTo>
                  <a:cubicBezTo>
                    <a:pt x="9881587" y="1020182"/>
                    <a:pt x="9973055" y="1012200"/>
                    <a:pt x="10118577" y="1012200"/>
                  </a:cubicBezTo>
                  <a:cubicBezTo>
                    <a:pt x="10357416" y="1012200"/>
                    <a:pt x="10460726" y="1035545"/>
                    <a:pt x="10598843" y="1052713"/>
                  </a:cubicBezTo>
                  <a:lnTo>
                    <a:pt x="10657495" y="1058568"/>
                  </a:lnTo>
                  <a:lnTo>
                    <a:pt x="10598843" y="1064423"/>
                  </a:lnTo>
                  <a:cubicBezTo>
                    <a:pt x="10460726" y="1081591"/>
                    <a:pt x="10357416" y="1104936"/>
                    <a:pt x="10118577" y="1104936"/>
                  </a:cubicBezTo>
                  <a:close/>
                  <a:moveTo>
                    <a:pt x="6064131" y="1104936"/>
                  </a:moveTo>
                  <a:cubicBezTo>
                    <a:pt x="5918609" y="1104936"/>
                    <a:pt x="5827141" y="1096954"/>
                    <a:pt x="5749157" y="1086976"/>
                  </a:cubicBezTo>
                  <a:lnTo>
                    <a:pt x="5527011" y="1058568"/>
                  </a:lnTo>
                  <a:lnTo>
                    <a:pt x="5749157" y="1030160"/>
                  </a:lnTo>
                  <a:cubicBezTo>
                    <a:pt x="5827141" y="1020182"/>
                    <a:pt x="5918609" y="1012200"/>
                    <a:pt x="6064131" y="1012200"/>
                  </a:cubicBezTo>
                  <a:cubicBezTo>
                    <a:pt x="6302969" y="1012200"/>
                    <a:pt x="6406279" y="1035545"/>
                    <a:pt x="6544395" y="1052713"/>
                  </a:cubicBezTo>
                  <a:lnTo>
                    <a:pt x="6603048" y="1058568"/>
                  </a:lnTo>
                  <a:lnTo>
                    <a:pt x="6544395" y="1064423"/>
                  </a:lnTo>
                  <a:cubicBezTo>
                    <a:pt x="6406279" y="1081591"/>
                    <a:pt x="6302969" y="1104936"/>
                    <a:pt x="6064131" y="1104936"/>
                  </a:cubicBezTo>
                  <a:close/>
                  <a:moveTo>
                    <a:pt x="2009684" y="1104936"/>
                  </a:moveTo>
                  <a:cubicBezTo>
                    <a:pt x="1864162" y="1104936"/>
                    <a:pt x="1772694" y="1096954"/>
                    <a:pt x="1694710" y="1086976"/>
                  </a:cubicBezTo>
                  <a:lnTo>
                    <a:pt x="1472563" y="1058568"/>
                  </a:lnTo>
                  <a:lnTo>
                    <a:pt x="1694710" y="1030160"/>
                  </a:lnTo>
                  <a:cubicBezTo>
                    <a:pt x="1772694" y="1020182"/>
                    <a:pt x="1864162" y="1012200"/>
                    <a:pt x="2009684" y="1012200"/>
                  </a:cubicBezTo>
                  <a:cubicBezTo>
                    <a:pt x="2248523" y="1012200"/>
                    <a:pt x="2351832" y="1035545"/>
                    <a:pt x="2489949" y="1052713"/>
                  </a:cubicBezTo>
                  <a:lnTo>
                    <a:pt x="2548602" y="1058568"/>
                  </a:lnTo>
                  <a:lnTo>
                    <a:pt x="2489949" y="1064423"/>
                  </a:lnTo>
                  <a:cubicBezTo>
                    <a:pt x="2351833" y="1081591"/>
                    <a:pt x="2248522" y="1104936"/>
                    <a:pt x="2009684" y="1104936"/>
                  </a:cubicBezTo>
                  <a:close/>
                  <a:moveTo>
                    <a:pt x="11736758" y="1111945"/>
                  </a:moveTo>
                  <a:cubicBezTo>
                    <a:pt x="11609286" y="1115671"/>
                    <a:pt x="11458931" y="1107384"/>
                    <a:pt x="11287866" y="1073837"/>
                  </a:cubicBezTo>
                  <a:lnTo>
                    <a:pt x="11216007" y="1061905"/>
                  </a:lnTo>
                  <a:lnTo>
                    <a:pt x="11583755" y="1077252"/>
                  </a:lnTo>
                  <a:cubicBezTo>
                    <a:pt x="11722604" y="1079698"/>
                    <a:pt x="11879987" y="1077554"/>
                    <a:pt x="12067980" y="1065282"/>
                  </a:cubicBezTo>
                  <a:lnTo>
                    <a:pt x="12139049" y="1060995"/>
                  </a:lnTo>
                  <a:lnTo>
                    <a:pt x="12048347" y="1077985"/>
                  </a:lnTo>
                  <a:cubicBezTo>
                    <a:pt x="11968818" y="1092483"/>
                    <a:pt x="11864230" y="1108219"/>
                    <a:pt x="11736758" y="1111945"/>
                  </a:cubicBezTo>
                  <a:close/>
                  <a:moveTo>
                    <a:pt x="7682311" y="1111945"/>
                  </a:moveTo>
                  <a:cubicBezTo>
                    <a:pt x="7554839" y="1115671"/>
                    <a:pt x="7404483" y="1107384"/>
                    <a:pt x="7233418" y="1073837"/>
                  </a:cubicBezTo>
                  <a:lnTo>
                    <a:pt x="7161559" y="1061905"/>
                  </a:lnTo>
                  <a:lnTo>
                    <a:pt x="7529308" y="1077252"/>
                  </a:lnTo>
                  <a:cubicBezTo>
                    <a:pt x="7668156" y="1079698"/>
                    <a:pt x="7825540" y="1077554"/>
                    <a:pt x="8013532" y="1065282"/>
                  </a:cubicBezTo>
                  <a:lnTo>
                    <a:pt x="8084609" y="1060993"/>
                  </a:lnTo>
                  <a:lnTo>
                    <a:pt x="7993899" y="1077986"/>
                  </a:lnTo>
                  <a:cubicBezTo>
                    <a:pt x="7914371" y="1092483"/>
                    <a:pt x="7809783" y="1108219"/>
                    <a:pt x="7682311" y="1111945"/>
                  </a:cubicBezTo>
                  <a:close/>
                  <a:moveTo>
                    <a:pt x="3627863" y="1111945"/>
                  </a:moveTo>
                  <a:cubicBezTo>
                    <a:pt x="3500391" y="1115671"/>
                    <a:pt x="3350035" y="1107384"/>
                    <a:pt x="3178970" y="1073837"/>
                  </a:cubicBezTo>
                  <a:lnTo>
                    <a:pt x="3107111" y="1061904"/>
                  </a:lnTo>
                  <a:lnTo>
                    <a:pt x="3474862" y="1077252"/>
                  </a:lnTo>
                  <a:cubicBezTo>
                    <a:pt x="3613710" y="1079698"/>
                    <a:pt x="3771094" y="1077554"/>
                    <a:pt x="3959087" y="1065282"/>
                  </a:cubicBezTo>
                  <a:lnTo>
                    <a:pt x="4030158" y="1060994"/>
                  </a:lnTo>
                  <a:lnTo>
                    <a:pt x="3939451" y="1077986"/>
                  </a:lnTo>
                  <a:cubicBezTo>
                    <a:pt x="3859923" y="1092483"/>
                    <a:pt x="3755335" y="1108219"/>
                    <a:pt x="3627863" y="1111945"/>
                  </a:cubicBezTo>
                  <a:close/>
                  <a:moveTo>
                    <a:pt x="8558431" y="1112214"/>
                  </a:moveTo>
                  <a:cubicBezTo>
                    <a:pt x="8442509" y="1112214"/>
                    <a:pt x="8361025" y="1104219"/>
                    <a:pt x="8293300" y="1093017"/>
                  </a:cubicBezTo>
                  <a:lnTo>
                    <a:pt x="8162516" y="1065477"/>
                  </a:lnTo>
                  <a:lnTo>
                    <a:pt x="8295468" y="1082192"/>
                  </a:lnTo>
                  <a:cubicBezTo>
                    <a:pt x="8362643" y="1088847"/>
                    <a:pt x="8442748" y="1093504"/>
                    <a:pt x="8558430" y="1093504"/>
                  </a:cubicBezTo>
                  <a:cubicBezTo>
                    <a:pt x="8688983" y="1094895"/>
                    <a:pt x="8819438" y="1085909"/>
                    <a:pt x="8948566" y="1066642"/>
                  </a:cubicBezTo>
                  <a:lnTo>
                    <a:pt x="8959690" y="1065319"/>
                  </a:lnTo>
                  <a:lnTo>
                    <a:pt x="8948297" y="1067524"/>
                  </a:lnTo>
                  <a:cubicBezTo>
                    <a:pt x="8850493" y="1089869"/>
                    <a:pt x="8752699" y="1112214"/>
                    <a:pt x="8558431" y="1112214"/>
                  </a:cubicBezTo>
                  <a:close/>
                  <a:moveTo>
                    <a:pt x="4503984" y="1112214"/>
                  </a:moveTo>
                  <a:cubicBezTo>
                    <a:pt x="4388063" y="1112214"/>
                    <a:pt x="4306577" y="1104219"/>
                    <a:pt x="4238852" y="1093017"/>
                  </a:cubicBezTo>
                  <a:lnTo>
                    <a:pt x="4108068" y="1065477"/>
                  </a:lnTo>
                  <a:lnTo>
                    <a:pt x="4241021" y="1082192"/>
                  </a:lnTo>
                  <a:cubicBezTo>
                    <a:pt x="4308195" y="1088847"/>
                    <a:pt x="4388301" y="1093504"/>
                    <a:pt x="4503982" y="1093504"/>
                  </a:cubicBezTo>
                  <a:cubicBezTo>
                    <a:pt x="4634535" y="1094895"/>
                    <a:pt x="4764990" y="1085909"/>
                    <a:pt x="4894119" y="1066642"/>
                  </a:cubicBezTo>
                  <a:lnTo>
                    <a:pt x="4905245" y="1065319"/>
                  </a:lnTo>
                  <a:lnTo>
                    <a:pt x="4893852" y="1067524"/>
                  </a:lnTo>
                  <a:cubicBezTo>
                    <a:pt x="4796046" y="1089869"/>
                    <a:pt x="4698252" y="1112214"/>
                    <a:pt x="4503984" y="1112214"/>
                  </a:cubicBezTo>
                  <a:close/>
                  <a:moveTo>
                    <a:pt x="449535" y="1112214"/>
                  </a:moveTo>
                  <a:cubicBezTo>
                    <a:pt x="333614" y="1112214"/>
                    <a:pt x="252129" y="1104219"/>
                    <a:pt x="184405" y="1093016"/>
                  </a:cubicBezTo>
                  <a:lnTo>
                    <a:pt x="53627" y="1065478"/>
                  </a:lnTo>
                  <a:lnTo>
                    <a:pt x="186573" y="1082191"/>
                  </a:lnTo>
                  <a:cubicBezTo>
                    <a:pt x="253747" y="1088847"/>
                    <a:pt x="333853" y="1093504"/>
                    <a:pt x="449535" y="1093504"/>
                  </a:cubicBezTo>
                  <a:cubicBezTo>
                    <a:pt x="580087" y="1094895"/>
                    <a:pt x="710542" y="1085909"/>
                    <a:pt x="839671" y="1066642"/>
                  </a:cubicBezTo>
                  <a:lnTo>
                    <a:pt x="850795" y="1065319"/>
                  </a:lnTo>
                  <a:lnTo>
                    <a:pt x="839402" y="1067524"/>
                  </a:lnTo>
                  <a:cubicBezTo>
                    <a:pt x="741598" y="1089869"/>
                    <a:pt x="643804" y="1112214"/>
                    <a:pt x="449535" y="1112214"/>
                  </a:cubicBezTo>
                  <a:close/>
                  <a:moveTo>
                    <a:pt x="10897171" y="1115645"/>
                  </a:moveTo>
                  <a:cubicBezTo>
                    <a:pt x="10824560" y="1115645"/>
                    <a:pt x="10765482" y="1097697"/>
                    <a:pt x="10714848" y="1068531"/>
                  </a:cubicBezTo>
                  <a:lnTo>
                    <a:pt x="10707547" y="1063564"/>
                  </a:lnTo>
                  <a:lnTo>
                    <a:pt x="10708670" y="1063676"/>
                  </a:lnTo>
                  <a:lnTo>
                    <a:pt x="10768177" y="1089875"/>
                  </a:lnTo>
                  <a:cubicBezTo>
                    <a:pt x="10806265" y="1100731"/>
                    <a:pt x="10848894" y="1106934"/>
                    <a:pt x="10897571" y="1106934"/>
                  </a:cubicBezTo>
                  <a:cubicBezTo>
                    <a:pt x="10994666" y="1106934"/>
                    <a:pt x="11067751" y="1095777"/>
                    <a:pt x="11128809" y="1079041"/>
                  </a:cubicBezTo>
                  <a:lnTo>
                    <a:pt x="11131380" y="1078166"/>
                  </a:lnTo>
                  <a:lnTo>
                    <a:pt x="11127694" y="1079782"/>
                  </a:lnTo>
                  <a:cubicBezTo>
                    <a:pt x="11066822" y="1101300"/>
                    <a:pt x="10993986" y="1115645"/>
                    <a:pt x="10897171" y="1115645"/>
                  </a:cubicBezTo>
                  <a:close/>
                  <a:moveTo>
                    <a:pt x="9337825" y="1115645"/>
                  </a:moveTo>
                  <a:cubicBezTo>
                    <a:pt x="9240571" y="1115645"/>
                    <a:pt x="9167300" y="1105472"/>
                    <a:pt x="9106341" y="1090342"/>
                  </a:cubicBezTo>
                  <a:lnTo>
                    <a:pt x="9068214" y="1077027"/>
                  </a:lnTo>
                  <a:lnTo>
                    <a:pt x="9106465" y="1087385"/>
                  </a:lnTo>
                  <a:cubicBezTo>
                    <a:pt x="9167530" y="1099115"/>
                    <a:pt x="9240750" y="1106934"/>
                    <a:pt x="9338224" y="1106934"/>
                  </a:cubicBezTo>
                  <a:cubicBezTo>
                    <a:pt x="9386961" y="1106934"/>
                    <a:pt x="9429656" y="1100731"/>
                    <a:pt x="9467814" y="1089875"/>
                  </a:cubicBezTo>
                  <a:lnTo>
                    <a:pt x="9526692" y="1064009"/>
                  </a:lnTo>
                  <a:lnTo>
                    <a:pt x="9520036" y="1068531"/>
                  </a:lnTo>
                  <a:cubicBezTo>
                    <a:pt x="9469367" y="1097697"/>
                    <a:pt x="9410316" y="1115645"/>
                    <a:pt x="9337825" y="1115645"/>
                  </a:cubicBezTo>
                  <a:close/>
                  <a:moveTo>
                    <a:pt x="6842724" y="1115645"/>
                  </a:moveTo>
                  <a:cubicBezTo>
                    <a:pt x="6770113" y="1115645"/>
                    <a:pt x="6711035" y="1097697"/>
                    <a:pt x="6660401" y="1068531"/>
                  </a:cubicBezTo>
                  <a:lnTo>
                    <a:pt x="6653100" y="1063564"/>
                  </a:lnTo>
                  <a:lnTo>
                    <a:pt x="6654223" y="1063676"/>
                  </a:lnTo>
                  <a:lnTo>
                    <a:pt x="6713729" y="1089875"/>
                  </a:lnTo>
                  <a:cubicBezTo>
                    <a:pt x="6751817" y="1100731"/>
                    <a:pt x="6794446" y="1106934"/>
                    <a:pt x="6843123" y="1106934"/>
                  </a:cubicBezTo>
                  <a:cubicBezTo>
                    <a:pt x="6940218" y="1106934"/>
                    <a:pt x="7013303" y="1095777"/>
                    <a:pt x="7074361" y="1079041"/>
                  </a:cubicBezTo>
                  <a:lnTo>
                    <a:pt x="7076934" y="1078165"/>
                  </a:lnTo>
                  <a:lnTo>
                    <a:pt x="7073247" y="1079782"/>
                  </a:lnTo>
                  <a:cubicBezTo>
                    <a:pt x="7012374" y="1101300"/>
                    <a:pt x="6939539" y="1115645"/>
                    <a:pt x="6842724" y="1115645"/>
                  </a:cubicBezTo>
                  <a:close/>
                  <a:moveTo>
                    <a:pt x="5283378" y="1115645"/>
                  </a:moveTo>
                  <a:cubicBezTo>
                    <a:pt x="5186124" y="1115645"/>
                    <a:pt x="5112853" y="1105472"/>
                    <a:pt x="5051894" y="1090342"/>
                  </a:cubicBezTo>
                  <a:lnTo>
                    <a:pt x="5013768" y="1077027"/>
                  </a:lnTo>
                  <a:lnTo>
                    <a:pt x="5052018" y="1087385"/>
                  </a:lnTo>
                  <a:cubicBezTo>
                    <a:pt x="5113083" y="1099115"/>
                    <a:pt x="5186305" y="1106934"/>
                    <a:pt x="5283778" y="1106934"/>
                  </a:cubicBezTo>
                  <a:cubicBezTo>
                    <a:pt x="5332514" y="1106934"/>
                    <a:pt x="5375209" y="1100731"/>
                    <a:pt x="5413367" y="1089875"/>
                  </a:cubicBezTo>
                  <a:lnTo>
                    <a:pt x="5472246" y="1064008"/>
                  </a:lnTo>
                  <a:lnTo>
                    <a:pt x="5465589" y="1068531"/>
                  </a:lnTo>
                  <a:cubicBezTo>
                    <a:pt x="5414920" y="1097697"/>
                    <a:pt x="5355870" y="1115645"/>
                    <a:pt x="5283378" y="1115645"/>
                  </a:cubicBezTo>
                  <a:close/>
                  <a:moveTo>
                    <a:pt x="2788277" y="1115645"/>
                  </a:moveTo>
                  <a:cubicBezTo>
                    <a:pt x="2715666" y="1115645"/>
                    <a:pt x="2656588" y="1097697"/>
                    <a:pt x="2605954" y="1068531"/>
                  </a:cubicBezTo>
                  <a:lnTo>
                    <a:pt x="2598652" y="1063564"/>
                  </a:lnTo>
                  <a:lnTo>
                    <a:pt x="2599774" y="1063676"/>
                  </a:lnTo>
                  <a:lnTo>
                    <a:pt x="2659282" y="1089875"/>
                  </a:lnTo>
                  <a:cubicBezTo>
                    <a:pt x="2697370" y="1100731"/>
                    <a:pt x="2739999" y="1106934"/>
                    <a:pt x="2788676" y="1106934"/>
                  </a:cubicBezTo>
                  <a:cubicBezTo>
                    <a:pt x="2885770" y="1106934"/>
                    <a:pt x="2958856" y="1095777"/>
                    <a:pt x="3019913" y="1079041"/>
                  </a:cubicBezTo>
                  <a:lnTo>
                    <a:pt x="3022489" y="1078165"/>
                  </a:lnTo>
                  <a:lnTo>
                    <a:pt x="3018800" y="1079782"/>
                  </a:lnTo>
                  <a:cubicBezTo>
                    <a:pt x="2957927" y="1101300"/>
                    <a:pt x="2885092" y="1115645"/>
                    <a:pt x="2788277" y="1115645"/>
                  </a:cubicBezTo>
                  <a:close/>
                  <a:moveTo>
                    <a:pt x="1228931" y="1115645"/>
                  </a:moveTo>
                  <a:cubicBezTo>
                    <a:pt x="1131676" y="1115645"/>
                    <a:pt x="1058406" y="1105472"/>
                    <a:pt x="997447" y="1090342"/>
                  </a:cubicBezTo>
                  <a:lnTo>
                    <a:pt x="959324" y="1077029"/>
                  </a:lnTo>
                  <a:lnTo>
                    <a:pt x="997570" y="1087385"/>
                  </a:lnTo>
                  <a:cubicBezTo>
                    <a:pt x="1058635" y="1099115"/>
                    <a:pt x="1131855" y="1106934"/>
                    <a:pt x="1229330" y="1106934"/>
                  </a:cubicBezTo>
                  <a:cubicBezTo>
                    <a:pt x="1278067" y="1106934"/>
                    <a:pt x="1320761" y="1100731"/>
                    <a:pt x="1358919" y="1089875"/>
                  </a:cubicBezTo>
                  <a:lnTo>
                    <a:pt x="1417797" y="1064009"/>
                  </a:lnTo>
                  <a:lnTo>
                    <a:pt x="1411141" y="1068531"/>
                  </a:lnTo>
                  <a:cubicBezTo>
                    <a:pt x="1360472" y="1097697"/>
                    <a:pt x="1301422" y="1115645"/>
                    <a:pt x="1228931" y="1115645"/>
                  </a:cubicBezTo>
                  <a:close/>
                  <a:moveTo>
                    <a:pt x="10897571" y="1127715"/>
                  </a:moveTo>
                  <a:cubicBezTo>
                    <a:pt x="10861265" y="1127715"/>
                    <a:pt x="10828347" y="1122231"/>
                    <a:pt x="10798180" y="1112291"/>
                  </a:cubicBezTo>
                  <a:lnTo>
                    <a:pt x="10771114" y="1098525"/>
                  </a:lnTo>
                  <a:lnTo>
                    <a:pt x="10828824" y="1113909"/>
                  </a:lnTo>
                  <a:cubicBezTo>
                    <a:pt x="10850350" y="1117648"/>
                    <a:pt x="10873203" y="1119642"/>
                    <a:pt x="10897571" y="1119642"/>
                  </a:cubicBezTo>
                  <a:cubicBezTo>
                    <a:pt x="10946188" y="1119642"/>
                    <a:pt x="10988783" y="1116056"/>
                    <a:pt x="11026857" y="1109781"/>
                  </a:cubicBezTo>
                  <a:lnTo>
                    <a:pt x="11126004" y="1084551"/>
                  </a:lnTo>
                  <a:lnTo>
                    <a:pt x="11026291" y="1115672"/>
                  </a:lnTo>
                  <a:cubicBezTo>
                    <a:pt x="10988384" y="1123336"/>
                    <a:pt x="10945979" y="1127715"/>
                    <a:pt x="10897571" y="1127715"/>
                  </a:cubicBezTo>
                  <a:close/>
                  <a:moveTo>
                    <a:pt x="9338225" y="1127715"/>
                  </a:moveTo>
                  <a:cubicBezTo>
                    <a:pt x="9265315" y="1127715"/>
                    <a:pt x="9205906" y="1120734"/>
                    <a:pt x="9155059" y="1109452"/>
                  </a:cubicBezTo>
                  <a:lnTo>
                    <a:pt x="9114516" y="1095897"/>
                  </a:lnTo>
                  <a:lnTo>
                    <a:pt x="9208829" y="1112727"/>
                  </a:lnTo>
                  <a:cubicBezTo>
                    <a:pt x="9246919" y="1117128"/>
                    <a:pt x="9289548" y="1119642"/>
                    <a:pt x="9338225" y="1119642"/>
                  </a:cubicBezTo>
                  <a:cubicBezTo>
                    <a:pt x="9362563" y="1119642"/>
                    <a:pt x="9385395" y="1117648"/>
                    <a:pt x="9406908" y="1113909"/>
                  </a:cubicBezTo>
                  <a:lnTo>
                    <a:pt x="9464576" y="1098532"/>
                  </a:lnTo>
                  <a:lnTo>
                    <a:pt x="9437520" y="1112291"/>
                  </a:lnTo>
                  <a:cubicBezTo>
                    <a:pt x="9407365" y="1122231"/>
                    <a:pt x="9374478" y="1127715"/>
                    <a:pt x="9338225" y="1127715"/>
                  </a:cubicBezTo>
                  <a:close/>
                  <a:moveTo>
                    <a:pt x="6843123" y="1127715"/>
                  </a:moveTo>
                  <a:cubicBezTo>
                    <a:pt x="6806818" y="1127715"/>
                    <a:pt x="6773900" y="1122231"/>
                    <a:pt x="6743732" y="1112291"/>
                  </a:cubicBezTo>
                  <a:lnTo>
                    <a:pt x="6716667" y="1098525"/>
                  </a:lnTo>
                  <a:lnTo>
                    <a:pt x="6774376" y="1113909"/>
                  </a:lnTo>
                  <a:cubicBezTo>
                    <a:pt x="6795902" y="1117648"/>
                    <a:pt x="6818755" y="1119642"/>
                    <a:pt x="6843123" y="1119642"/>
                  </a:cubicBezTo>
                  <a:cubicBezTo>
                    <a:pt x="6891740" y="1119642"/>
                    <a:pt x="6934335" y="1116056"/>
                    <a:pt x="6972409" y="1109781"/>
                  </a:cubicBezTo>
                  <a:lnTo>
                    <a:pt x="7071560" y="1084550"/>
                  </a:lnTo>
                  <a:lnTo>
                    <a:pt x="6971843" y="1115672"/>
                  </a:lnTo>
                  <a:cubicBezTo>
                    <a:pt x="6933936" y="1123336"/>
                    <a:pt x="6891531" y="1127715"/>
                    <a:pt x="6843123" y="1127715"/>
                  </a:cubicBezTo>
                  <a:close/>
                  <a:moveTo>
                    <a:pt x="5283778" y="1127715"/>
                  </a:moveTo>
                  <a:cubicBezTo>
                    <a:pt x="5210867" y="1127715"/>
                    <a:pt x="5151459" y="1120734"/>
                    <a:pt x="5100611" y="1109452"/>
                  </a:cubicBezTo>
                  <a:lnTo>
                    <a:pt x="5060068" y="1095897"/>
                  </a:lnTo>
                  <a:lnTo>
                    <a:pt x="5154382" y="1112727"/>
                  </a:lnTo>
                  <a:cubicBezTo>
                    <a:pt x="5192472" y="1117128"/>
                    <a:pt x="5235100" y="1119642"/>
                    <a:pt x="5283778" y="1119642"/>
                  </a:cubicBezTo>
                  <a:cubicBezTo>
                    <a:pt x="5308116" y="1119642"/>
                    <a:pt x="5330948" y="1117648"/>
                    <a:pt x="5352462" y="1113909"/>
                  </a:cubicBezTo>
                  <a:lnTo>
                    <a:pt x="5410130" y="1098532"/>
                  </a:lnTo>
                  <a:lnTo>
                    <a:pt x="5383073" y="1112291"/>
                  </a:lnTo>
                  <a:cubicBezTo>
                    <a:pt x="5352919" y="1122231"/>
                    <a:pt x="5320032" y="1127715"/>
                    <a:pt x="5283778" y="1127715"/>
                  </a:cubicBezTo>
                  <a:close/>
                  <a:moveTo>
                    <a:pt x="2788677" y="1127715"/>
                  </a:moveTo>
                  <a:cubicBezTo>
                    <a:pt x="2752372" y="1127715"/>
                    <a:pt x="2719454" y="1122231"/>
                    <a:pt x="2689286" y="1112291"/>
                  </a:cubicBezTo>
                  <a:lnTo>
                    <a:pt x="2662222" y="1098525"/>
                  </a:lnTo>
                  <a:lnTo>
                    <a:pt x="2719929" y="1113909"/>
                  </a:lnTo>
                  <a:cubicBezTo>
                    <a:pt x="2741455" y="1117648"/>
                    <a:pt x="2764307" y="1119642"/>
                    <a:pt x="2788676" y="1119642"/>
                  </a:cubicBezTo>
                  <a:cubicBezTo>
                    <a:pt x="2837293" y="1119642"/>
                    <a:pt x="2879888" y="1116056"/>
                    <a:pt x="2917962" y="1109781"/>
                  </a:cubicBezTo>
                  <a:lnTo>
                    <a:pt x="3017116" y="1084549"/>
                  </a:lnTo>
                  <a:lnTo>
                    <a:pt x="2917397" y="1115672"/>
                  </a:lnTo>
                  <a:cubicBezTo>
                    <a:pt x="2879489" y="1123336"/>
                    <a:pt x="2837084" y="1127715"/>
                    <a:pt x="2788677" y="1127715"/>
                  </a:cubicBezTo>
                  <a:close/>
                  <a:moveTo>
                    <a:pt x="1229330" y="1127715"/>
                  </a:moveTo>
                  <a:cubicBezTo>
                    <a:pt x="1156419" y="1127715"/>
                    <a:pt x="1097011" y="1120734"/>
                    <a:pt x="1046163" y="1109452"/>
                  </a:cubicBezTo>
                  <a:lnTo>
                    <a:pt x="1005621" y="1095898"/>
                  </a:lnTo>
                  <a:lnTo>
                    <a:pt x="1099934" y="1112727"/>
                  </a:lnTo>
                  <a:cubicBezTo>
                    <a:pt x="1138024" y="1117128"/>
                    <a:pt x="1180652" y="1119642"/>
                    <a:pt x="1229330" y="1119642"/>
                  </a:cubicBezTo>
                  <a:cubicBezTo>
                    <a:pt x="1253668" y="1119642"/>
                    <a:pt x="1276500" y="1117648"/>
                    <a:pt x="1298013" y="1113909"/>
                  </a:cubicBezTo>
                  <a:lnTo>
                    <a:pt x="1355681" y="1098532"/>
                  </a:lnTo>
                  <a:lnTo>
                    <a:pt x="1328626" y="1112291"/>
                  </a:lnTo>
                  <a:cubicBezTo>
                    <a:pt x="1298470" y="1122231"/>
                    <a:pt x="1265583" y="1127715"/>
                    <a:pt x="1229330" y="1127715"/>
                  </a:cubicBezTo>
                  <a:close/>
                  <a:moveTo>
                    <a:pt x="993691" y="1127767"/>
                  </a:moveTo>
                  <a:lnTo>
                    <a:pt x="976486" y="1118496"/>
                  </a:lnTo>
                  <a:lnTo>
                    <a:pt x="959465" y="1105615"/>
                  </a:lnTo>
                  <a:close/>
                  <a:moveTo>
                    <a:pt x="9102587" y="1127768"/>
                  </a:moveTo>
                  <a:lnTo>
                    <a:pt x="9085380" y="1118496"/>
                  </a:lnTo>
                  <a:lnTo>
                    <a:pt x="9068356" y="1105614"/>
                  </a:lnTo>
                  <a:close/>
                  <a:moveTo>
                    <a:pt x="5048140" y="1127768"/>
                  </a:moveTo>
                  <a:lnTo>
                    <a:pt x="5030933" y="1118496"/>
                  </a:lnTo>
                  <a:lnTo>
                    <a:pt x="5013912" y="1105615"/>
                  </a:lnTo>
                  <a:close/>
                  <a:moveTo>
                    <a:pt x="8558431" y="1135317"/>
                  </a:moveTo>
                  <a:cubicBezTo>
                    <a:pt x="8443029" y="1135317"/>
                    <a:pt x="8361844" y="1124264"/>
                    <a:pt x="8294140" y="1108655"/>
                  </a:cubicBezTo>
                  <a:lnTo>
                    <a:pt x="8163036" y="1070052"/>
                  </a:lnTo>
                  <a:lnTo>
                    <a:pt x="8293140" y="1097514"/>
                  </a:lnTo>
                  <a:cubicBezTo>
                    <a:pt x="8360885" y="1108696"/>
                    <a:pt x="8442270" y="1116611"/>
                    <a:pt x="8558351" y="1116611"/>
                  </a:cubicBezTo>
                  <a:cubicBezTo>
                    <a:pt x="8753499" y="1116611"/>
                    <a:pt x="8852713" y="1093827"/>
                    <a:pt x="8948728" y="1071841"/>
                  </a:cubicBezTo>
                  <a:lnTo>
                    <a:pt x="8957305" y="1070142"/>
                  </a:lnTo>
                  <a:lnTo>
                    <a:pt x="8947638" y="1072759"/>
                  </a:lnTo>
                  <a:cubicBezTo>
                    <a:pt x="8849934" y="1104038"/>
                    <a:pt x="8752460" y="1135317"/>
                    <a:pt x="8558431" y="1135317"/>
                  </a:cubicBezTo>
                  <a:close/>
                  <a:moveTo>
                    <a:pt x="4503984" y="1135317"/>
                  </a:moveTo>
                  <a:cubicBezTo>
                    <a:pt x="4388581" y="1135317"/>
                    <a:pt x="4307396" y="1124264"/>
                    <a:pt x="4239692" y="1108655"/>
                  </a:cubicBezTo>
                  <a:lnTo>
                    <a:pt x="4108588" y="1070052"/>
                  </a:lnTo>
                  <a:lnTo>
                    <a:pt x="4238693" y="1097514"/>
                  </a:lnTo>
                  <a:cubicBezTo>
                    <a:pt x="4306438" y="1108696"/>
                    <a:pt x="4387822" y="1116611"/>
                    <a:pt x="4503903" y="1116611"/>
                  </a:cubicBezTo>
                  <a:cubicBezTo>
                    <a:pt x="4699051" y="1116611"/>
                    <a:pt x="4798265" y="1093827"/>
                    <a:pt x="4894280" y="1071841"/>
                  </a:cubicBezTo>
                  <a:lnTo>
                    <a:pt x="4902859" y="1070141"/>
                  </a:lnTo>
                  <a:lnTo>
                    <a:pt x="4893191" y="1072759"/>
                  </a:lnTo>
                  <a:cubicBezTo>
                    <a:pt x="4795487" y="1104038"/>
                    <a:pt x="4698012" y="1135317"/>
                    <a:pt x="4503984" y="1135317"/>
                  </a:cubicBezTo>
                  <a:close/>
                  <a:moveTo>
                    <a:pt x="449536" y="1135317"/>
                  </a:moveTo>
                  <a:cubicBezTo>
                    <a:pt x="334134" y="1135317"/>
                    <a:pt x="252949" y="1124265"/>
                    <a:pt x="185245" y="1108655"/>
                  </a:cubicBezTo>
                  <a:lnTo>
                    <a:pt x="54142" y="1070052"/>
                  </a:lnTo>
                  <a:lnTo>
                    <a:pt x="184245" y="1097514"/>
                  </a:lnTo>
                  <a:cubicBezTo>
                    <a:pt x="251989" y="1108696"/>
                    <a:pt x="333375" y="1116611"/>
                    <a:pt x="449456" y="1116611"/>
                  </a:cubicBezTo>
                  <a:cubicBezTo>
                    <a:pt x="644604" y="1116611"/>
                    <a:pt x="743817" y="1093827"/>
                    <a:pt x="839832" y="1071841"/>
                  </a:cubicBezTo>
                  <a:lnTo>
                    <a:pt x="848412" y="1070141"/>
                  </a:lnTo>
                  <a:lnTo>
                    <a:pt x="838743" y="1072759"/>
                  </a:lnTo>
                  <a:cubicBezTo>
                    <a:pt x="741039" y="1104038"/>
                    <a:pt x="643564" y="1135317"/>
                    <a:pt x="449536" y="1135317"/>
                  </a:cubicBezTo>
                  <a:close/>
                  <a:moveTo>
                    <a:pt x="10897571" y="1140669"/>
                  </a:moveTo>
                  <a:cubicBezTo>
                    <a:pt x="10843180" y="1140669"/>
                    <a:pt x="10796391" y="1126086"/>
                    <a:pt x="10755057" y="1101022"/>
                  </a:cubicBezTo>
                  <a:lnTo>
                    <a:pt x="10735644" y="1087095"/>
                  </a:lnTo>
                  <a:lnTo>
                    <a:pt x="10768000" y="1105541"/>
                  </a:lnTo>
                  <a:cubicBezTo>
                    <a:pt x="10806137" y="1122603"/>
                    <a:pt x="10848824" y="1132352"/>
                    <a:pt x="10897571" y="1132352"/>
                  </a:cubicBezTo>
                  <a:cubicBezTo>
                    <a:pt x="10946218" y="1132352"/>
                    <a:pt x="10988836" y="1127968"/>
                    <a:pt x="11026927" y="1120295"/>
                  </a:cubicBezTo>
                  <a:lnTo>
                    <a:pt x="11126971" y="1089178"/>
                  </a:lnTo>
                  <a:lnTo>
                    <a:pt x="11026150" y="1126424"/>
                  </a:lnTo>
                  <a:cubicBezTo>
                    <a:pt x="10988277" y="1135489"/>
                    <a:pt x="10945918" y="1140669"/>
                    <a:pt x="10897571" y="1140669"/>
                  </a:cubicBezTo>
                  <a:close/>
                  <a:moveTo>
                    <a:pt x="9338225" y="1140669"/>
                  </a:moveTo>
                  <a:cubicBezTo>
                    <a:pt x="9228904" y="1140669"/>
                    <a:pt x="9149963" y="1122128"/>
                    <a:pt x="9084711" y="1095702"/>
                  </a:cubicBezTo>
                  <a:lnTo>
                    <a:pt x="9060150" y="1084220"/>
                  </a:lnTo>
                  <a:lnTo>
                    <a:pt x="9106387" y="1101573"/>
                  </a:lnTo>
                  <a:cubicBezTo>
                    <a:pt x="9167496" y="1120040"/>
                    <a:pt x="9240751" y="1132352"/>
                    <a:pt x="9338225" y="1132352"/>
                  </a:cubicBezTo>
                  <a:cubicBezTo>
                    <a:pt x="9386962" y="1132352"/>
                    <a:pt x="9429663" y="1122603"/>
                    <a:pt x="9467831" y="1105541"/>
                  </a:cubicBezTo>
                  <a:lnTo>
                    <a:pt x="9499431" y="1087547"/>
                  </a:lnTo>
                  <a:lnTo>
                    <a:pt x="9480639" y="1101022"/>
                  </a:lnTo>
                  <a:cubicBezTo>
                    <a:pt x="9439297" y="1126086"/>
                    <a:pt x="9392537" y="1140669"/>
                    <a:pt x="9338225" y="1140669"/>
                  </a:cubicBezTo>
                  <a:close/>
                  <a:moveTo>
                    <a:pt x="6843124" y="1140669"/>
                  </a:moveTo>
                  <a:cubicBezTo>
                    <a:pt x="6788733" y="1140669"/>
                    <a:pt x="6741944" y="1126086"/>
                    <a:pt x="6700610" y="1101022"/>
                  </a:cubicBezTo>
                  <a:lnTo>
                    <a:pt x="6681199" y="1087097"/>
                  </a:lnTo>
                  <a:lnTo>
                    <a:pt x="6713552" y="1105541"/>
                  </a:lnTo>
                  <a:cubicBezTo>
                    <a:pt x="6751689" y="1122603"/>
                    <a:pt x="6794376" y="1132352"/>
                    <a:pt x="6843123" y="1132352"/>
                  </a:cubicBezTo>
                  <a:cubicBezTo>
                    <a:pt x="6891770" y="1132352"/>
                    <a:pt x="6934388" y="1127968"/>
                    <a:pt x="6972479" y="1120295"/>
                  </a:cubicBezTo>
                  <a:lnTo>
                    <a:pt x="7072527" y="1089177"/>
                  </a:lnTo>
                  <a:lnTo>
                    <a:pt x="6971703" y="1126424"/>
                  </a:lnTo>
                  <a:cubicBezTo>
                    <a:pt x="6933830" y="1135489"/>
                    <a:pt x="6891472" y="1140669"/>
                    <a:pt x="6843124" y="1140669"/>
                  </a:cubicBezTo>
                  <a:close/>
                  <a:moveTo>
                    <a:pt x="5283778" y="1140669"/>
                  </a:moveTo>
                  <a:cubicBezTo>
                    <a:pt x="5174459" y="1140669"/>
                    <a:pt x="5095516" y="1122128"/>
                    <a:pt x="5030265" y="1095702"/>
                  </a:cubicBezTo>
                  <a:lnTo>
                    <a:pt x="5005704" y="1084220"/>
                  </a:lnTo>
                  <a:lnTo>
                    <a:pt x="5051940" y="1101573"/>
                  </a:lnTo>
                  <a:cubicBezTo>
                    <a:pt x="5113048" y="1120040"/>
                    <a:pt x="5186305" y="1132352"/>
                    <a:pt x="5283778" y="1132352"/>
                  </a:cubicBezTo>
                  <a:cubicBezTo>
                    <a:pt x="5332515" y="1132352"/>
                    <a:pt x="5375216" y="1122603"/>
                    <a:pt x="5413385" y="1105541"/>
                  </a:cubicBezTo>
                  <a:lnTo>
                    <a:pt x="5444983" y="1087547"/>
                  </a:lnTo>
                  <a:lnTo>
                    <a:pt x="5426191" y="1101022"/>
                  </a:lnTo>
                  <a:cubicBezTo>
                    <a:pt x="5384851" y="1126086"/>
                    <a:pt x="5338090" y="1140669"/>
                    <a:pt x="5283778" y="1140669"/>
                  </a:cubicBezTo>
                  <a:close/>
                  <a:moveTo>
                    <a:pt x="2788677" y="1140669"/>
                  </a:moveTo>
                  <a:cubicBezTo>
                    <a:pt x="2734286" y="1140669"/>
                    <a:pt x="2687497" y="1126086"/>
                    <a:pt x="2646163" y="1101022"/>
                  </a:cubicBezTo>
                  <a:lnTo>
                    <a:pt x="2626750" y="1087095"/>
                  </a:lnTo>
                  <a:lnTo>
                    <a:pt x="2659106" y="1105541"/>
                  </a:lnTo>
                  <a:cubicBezTo>
                    <a:pt x="2697242" y="1122603"/>
                    <a:pt x="2739930" y="1132352"/>
                    <a:pt x="2788677" y="1132352"/>
                  </a:cubicBezTo>
                  <a:cubicBezTo>
                    <a:pt x="2837324" y="1132352"/>
                    <a:pt x="2879942" y="1127968"/>
                    <a:pt x="2918033" y="1120295"/>
                  </a:cubicBezTo>
                  <a:lnTo>
                    <a:pt x="3018078" y="1089177"/>
                  </a:lnTo>
                  <a:lnTo>
                    <a:pt x="2917256" y="1126424"/>
                  </a:lnTo>
                  <a:cubicBezTo>
                    <a:pt x="2879383" y="1135489"/>
                    <a:pt x="2837025" y="1140669"/>
                    <a:pt x="2788677" y="1140669"/>
                  </a:cubicBezTo>
                  <a:close/>
                  <a:moveTo>
                    <a:pt x="1229330" y="1140669"/>
                  </a:moveTo>
                  <a:cubicBezTo>
                    <a:pt x="1120009" y="1140669"/>
                    <a:pt x="1041068" y="1122128"/>
                    <a:pt x="975816" y="1095702"/>
                  </a:cubicBezTo>
                  <a:lnTo>
                    <a:pt x="951257" y="1084221"/>
                  </a:lnTo>
                  <a:lnTo>
                    <a:pt x="997492" y="1101573"/>
                  </a:lnTo>
                  <a:cubicBezTo>
                    <a:pt x="1058600" y="1120040"/>
                    <a:pt x="1131856" y="1132352"/>
                    <a:pt x="1229330" y="1132352"/>
                  </a:cubicBezTo>
                  <a:cubicBezTo>
                    <a:pt x="1278067" y="1132352"/>
                    <a:pt x="1320768" y="1122603"/>
                    <a:pt x="1358937" y="1105541"/>
                  </a:cubicBezTo>
                  <a:lnTo>
                    <a:pt x="1390536" y="1087547"/>
                  </a:lnTo>
                  <a:lnTo>
                    <a:pt x="1371744" y="1101022"/>
                  </a:lnTo>
                  <a:cubicBezTo>
                    <a:pt x="1330402" y="1126086"/>
                    <a:pt x="1283642" y="1140669"/>
                    <a:pt x="1229330" y="1140669"/>
                  </a:cubicBezTo>
                  <a:close/>
                  <a:moveTo>
                    <a:pt x="11677444" y="1150908"/>
                  </a:moveTo>
                  <a:cubicBezTo>
                    <a:pt x="11483455" y="1150628"/>
                    <a:pt x="11385701" y="1118610"/>
                    <a:pt x="11287837" y="1086661"/>
                  </a:cubicBezTo>
                  <a:lnTo>
                    <a:pt x="11211883" y="1065682"/>
                  </a:lnTo>
                  <a:lnTo>
                    <a:pt x="11286957" y="1078114"/>
                  </a:lnTo>
                  <a:cubicBezTo>
                    <a:pt x="11384920" y="1097241"/>
                    <a:pt x="11483054" y="1116368"/>
                    <a:pt x="11677363" y="1116368"/>
                  </a:cubicBezTo>
                  <a:cubicBezTo>
                    <a:pt x="11808714" y="1116368"/>
                    <a:pt x="11896295" y="1107614"/>
                    <a:pt x="11969335" y="1096052"/>
                  </a:cubicBezTo>
                  <a:lnTo>
                    <a:pt x="12138783" y="1065292"/>
                  </a:lnTo>
                  <a:lnTo>
                    <a:pt x="12070636" y="1085780"/>
                  </a:lnTo>
                  <a:cubicBezTo>
                    <a:pt x="11971995" y="1118035"/>
                    <a:pt x="11873871" y="1150908"/>
                    <a:pt x="11677444" y="1150908"/>
                  </a:cubicBezTo>
                  <a:close/>
                  <a:moveTo>
                    <a:pt x="7622996" y="1150908"/>
                  </a:moveTo>
                  <a:cubicBezTo>
                    <a:pt x="7429007" y="1150628"/>
                    <a:pt x="7331253" y="1118610"/>
                    <a:pt x="7233389" y="1086661"/>
                  </a:cubicBezTo>
                  <a:lnTo>
                    <a:pt x="7157433" y="1065682"/>
                  </a:lnTo>
                  <a:lnTo>
                    <a:pt x="7232509" y="1078114"/>
                  </a:lnTo>
                  <a:cubicBezTo>
                    <a:pt x="7330472" y="1097241"/>
                    <a:pt x="7428606" y="1116368"/>
                    <a:pt x="7622915" y="1116368"/>
                  </a:cubicBezTo>
                  <a:cubicBezTo>
                    <a:pt x="7754266" y="1116368"/>
                    <a:pt x="7841847" y="1107614"/>
                    <a:pt x="7914888" y="1096052"/>
                  </a:cubicBezTo>
                  <a:lnTo>
                    <a:pt x="8084339" y="1065291"/>
                  </a:lnTo>
                  <a:lnTo>
                    <a:pt x="8016188" y="1085780"/>
                  </a:lnTo>
                  <a:cubicBezTo>
                    <a:pt x="7917547" y="1118035"/>
                    <a:pt x="7819424" y="1150908"/>
                    <a:pt x="7622996" y="1150908"/>
                  </a:cubicBezTo>
                  <a:close/>
                  <a:moveTo>
                    <a:pt x="3568549" y="1150908"/>
                  </a:moveTo>
                  <a:cubicBezTo>
                    <a:pt x="3374560" y="1150628"/>
                    <a:pt x="3276806" y="1118610"/>
                    <a:pt x="3178942" y="1086661"/>
                  </a:cubicBezTo>
                  <a:lnTo>
                    <a:pt x="3102987" y="1065682"/>
                  </a:lnTo>
                  <a:lnTo>
                    <a:pt x="3178061" y="1078114"/>
                  </a:lnTo>
                  <a:cubicBezTo>
                    <a:pt x="3276025" y="1097241"/>
                    <a:pt x="3374159" y="1116368"/>
                    <a:pt x="3568468" y="1116368"/>
                  </a:cubicBezTo>
                  <a:cubicBezTo>
                    <a:pt x="3699819" y="1116368"/>
                    <a:pt x="3787399" y="1107614"/>
                    <a:pt x="3860440" y="1096052"/>
                  </a:cubicBezTo>
                  <a:lnTo>
                    <a:pt x="4029894" y="1065290"/>
                  </a:lnTo>
                  <a:lnTo>
                    <a:pt x="3961740" y="1085780"/>
                  </a:lnTo>
                  <a:cubicBezTo>
                    <a:pt x="3863101" y="1118035"/>
                    <a:pt x="3764976" y="1150908"/>
                    <a:pt x="3568549" y="1150908"/>
                  </a:cubicBezTo>
                  <a:close/>
                  <a:moveTo>
                    <a:pt x="10897571" y="1153303"/>
                  </a:moveTo>
                  <a:cubicBezTo>
                    <a:pt x="10843203" y="1153303"/>
                    <a:pt x="10796441" y="1136477"/>
                    <a:pt x="10755135" y="1107557"/>
                  </a:cubicBezTo>
                  <a:lnTo>
                    <a:pt x="10736480" y="1092104"/>
                  </a:lnTo>
                  <a:lnTo>
                    <a:pt x="10767951" y="1113299"/>
                  </a:lnTo>
                  <a:cubicBezTo>
                    <a:pt x="10806100" y="1133463"/>
                    <a:pt x="10848804" y="1144985"/>
                    <a:pt x="10897571" y="1144985"/>
                  </a:cubicBezTo>
                  <a:cubicBezTo>
                    <a:pt x="10946258" y="1144985"/>
                    <a:pt x="10988905" y="1139805"/>
                    <a:pt x="11027016" y="1130740"/>
                  </a:cubicBezTo>
                  <a:lnTo>
                    <a:pt x="11123791" y="1095189"/>
                  </a:lnTo>
                  <a:lnTo>
                    <a:pt x="11026085" y="1136866"/>
                  </a:lnTo>
                  <a:cubicBezTo>
                    <a:pt x="10988235" y="1147326"/>
                    <a:pt x="10945899" y="1153303"/>
                    <a:pt x="10897571" y="1153303"/>
                  </a:cubicBezTo>
                  <a:close/>
                  <a:moveTo>
                    <a:pt x="9338225" y="1153303"/>
                  </a:moveTo>
                  <a:cubicBezTo>
                    <a:pt x="9228949" y="1153303"/>
                    <a:pt x="9150027" y="1131954"/>
                    <a:pt x="9084784" y="1101492"/>
                  </a:cubicBezTo>
                  <a:lnTo>
                    <a:pt x="9060045" y="1088155"/>
                  </a:lnTo>
                  <a:lnTo>
                    <a:pt x="9106364" y="1108660"/>
                  </a:lnTo>
                  <a:cubicBezTo>
                    <a:pt x="9167500" y="1130455"/>
                    <a:pt x="9240771" y="1144985"/>
                    <a:pt x="9338225" y="1144985"/>
                  </a:cubicBezTo>
                  <a:cubicBezTo>
                    <a:pt x="9386952" y="1144985"/>
                    <a:pt x="9429647" y="1133463"/>
                    <a:pt x="9467812" y="1113299"/>
                  </a:cubicBezTo>
                  <a:lnTo>
                    <a:pt x="9499886" y="1091713"/>
                  </a:lnTo>
                  <a:lnTo>
                    <a:pt x="9480735" y="1107557"/>
                  </a:lnTo>
                  <a:cubicBezTo>
                    <a:pt x="9439382" y="1136477"/>
                    <a:pt x="9392593" y="1153303"/>
                    <a:pt x="9338225" y="1153303"/>
                  </a:cubicBezTo>
                  <a:close/>
                  <a:moveTo>
                    <a:pt x="6843123" y="1153303"/>
                  </a:moveTo>
                  <a:cubicBezTo>
                    <a:pt x="6788755" y="1153303"/>
                    <a:pt x="6741993" y="1136477"/>
                    <a:pt x="6700687" y="1107557"/>
                  </a:cubicBezTo>
                  <a:lnTo>
                    <a:pt x="6682032" y="1092103"/>
                  </a:lnTo>
                  <a:lnTo>
                    <a:pt x="6713504" y="1113299"/>
                  </a:lnTo>
                  <a:cubicBezTo>
                    <a:pt x="6751653" y="1133463"/>
                    <a:pt x="6794357" y="1144985"/>
                    <a:pt x="6843124" y="1144985"/>
                  </a:cubicBezTo>
                  <a:cubicBezTo>
                    <a:pt x="6891811" y="1144985"/>
                    <a:pt x="6934458" y="1139805"/>
                    <a:pt x="6972569" y="1130740"/>
                  </a:cubicBezTo>
                  <a:lnTo>
                    <a:pt x="7069341" y="1095190"/>
                  </a:lnTo>
                  <a:lnTo>
                    <a:pt x="6971637" y="1136866"/>
                  </a:lnTo>
                  <a:cubicBezTo>
                    <a:pt x="6933787" y="1147326"/>
                    <a:pt x="6891451" y="1153303"/>
                    <a:pt x="6843123" y="1153303"/>
                  </a:cubicBezTo>
                  <a:close/>
                  <a:moveTo>
                    <a:pt x="5283778" y="1153303"/>
                  </a:moveTo>
                  <a:cubicBezTo>
                    <a:pt x="5174501" y="1153303"/>
                    <a:pt x="5095580" y="1131954"/>
                    <a:pt x="5030337" y="1101492"/>
                  </a:cubicBezTo>
                  <a:lnTo>
                    <a:pt x="5005596" y="1088154"/>
                  </a:lnTo>
                  <a:lnTo>
                    <a:pt x="5051917" y="1108660"/>
                  </a:lnTo>
                  <a:cubicBezTo>
                    <a:pt x="5113053" y="1130455"/>
                    <a:pt x="5186323" y="1144985"/>
                    <a:pt x="5283778" y="1144985"/>
                  </a:cubicBezTo>
                  <a:cubicBezTo>
                    <a:pt x="5332505" y="1144985"/>
                    <a:pt x="5375199" y="1133463"/>
                    <a:pt x="5413365" y="1113299"/>
                  </a:cubicBezTo>
                  <a:lnTo>
                    <a:pt x="5445440" y="1091712"/>
                  </a:lnTo>
                  <a:lnTo>
                    <a:pt x="5426287" y="1107557"/>
                  </a:lnTo>
                  <a:cubicBezTo>
                    <a:pt x="5384937" y="1136477"/>
                    <a:pt x="5338146" y="1153303"/>
                    <a:pt x="5283778" y="1153303"/>
                  </a:cubicBezTo>
                  <a:close/>
                  <a:moveTo>
                    <a:pt x="2788676" y="1153303"/>
                  </a:moveTo>
                  <a:cubicBezTo>
                    <a:pt x="2734308" y="1153303"/>
                    <a:pt x="2687546" y="1136477"/>
                    <a:pt x="2646240" y="1107557"/>
                  </a:cubicBezTo>
                  <a:lnTo>
                    <a:pt x="2627582" y="1092101"/>
                  </a:lnTo>
                  <a:lnTo>
                    <a:pt x="2659058" y="1113299"/>
                  </a:lnTo>
                  <a:cubicBezTo>
                    <a:pt x="2697207" y="1133463"/>
                    <a:pt x="2739910" y="1144985"/>
                    <a:pt x="2788677" y="1144985"/>
                  </a:cubicBezTo>
                  <a:cubicBezTo>
                    <a:pt x="2837364" y="1144985"/>
                    <a:pt x="2880011" y="1139805"/>
                    <a:pt x="2918122" y="1130740"/>
                  </a:cubicBezTo>
                  <a:lnTo>
                    <a:pt x="3014897" y="1095189"/>
                  </a:lnTo>
                  <a:lnTo>
                    <a:pt x="2917190" y="1136866"/>
                  </a:lnTo>
                  <a:cubicBezTo>
                    <a:pt x="2879341" y="1147326"/>
                    <a:pt x="2837004" y="1153303"/>
                    <a:pt x="2788676" y="1153303"/>
                  </a:cubicBezTo>
                  <a:close/>
                  <a:moveTo>
                    <a:pt x="1229331" y="1153303"/>
                  </a:moveTo>
                  <a:cubicBezTo>
                    <a:pt x="1120054" y="1153303"/>
                    <a:pt x="1041133" y="1131954"/>
                    <a:pt x="975889" y="1101492"/>
                  </a:cubicBezTo>
                  <a:lnTo>
                    <a:pt x="951150" y="1088156"/>
                  </a:lnTo>
                  <a:lnTo>
                    <a:pt x="997469" y="1108660"/>
                  </a:lnTo>
                  <a:cubicBezTo>
                    <a:pt x="1058605" y="1130455"/>
                    <a:pt x="1131876" y="1144985"/>
                    <a:pt x="1229330" y="1144985"/>
                  </a:cubicBezTo>
                  <a:cubicBezTo>
                    <a:pt x="1278057" y="1144985"/>
                    <a:pt x="1320752" y="1133463"/>
                    <a:pt x="1358917" y="1113299"/>
                  </a:cubicBezTo>
                  <a:lnTo>
                    <a:pt x="1390993" y="1091712"/>
                  </a:lnTo>
                  <a:lnTo>
                    <a:pt x="1371840" y="1107557"/>
                  </a:lnTo>
                  <a:cubicBezTo>
                    <a:pt x="1330488" y="1136477"/>
                    <a:pt x="1283699" y="1153303"/>
                    <a:pt x="1229331" y="1153303"/>
                  </a:cubicBezTo>
                  <a:close/>
                  <a:moveTo>
                    <a:pt x="8558431" y="1158424"/>
                  </a:moveTo>
                  <a:cubicBezTo>
                    <a:pt x="8389106" y="1158424"/>
                    <a:pt x="8296364" y="1128475"/>
                    <a:pt x="8204757" y="1092117"/>
                  </a:cubicBezTo>
                  <a:lnTo>
                    <a:pt x="8155592" y="1072444"/>
                  </a:lnTo>
                  <a:lnTo>
                    <a:pt x="8292391" y="1112872"/>
                  </a:lnTo>
                  <a:cubicBezTo>
                    <a:pt x="8360165" y="1128562"/>
                    <a:pt x="8441750" y="1139714"/>
                    <a:pt x="8558192" y="1139714"/>
                  </a:cubicBezTo>
                  <a:cubicBezTo>
                    <a:pt x="8753499" y="1139714"/>
                    <a:pt x="8852713" y="1107736"/>
                    <a:pt x="8948728" y="1077037"/>
                  </a:cubicBezTo>
                  <a:lnTo>
                    <a:pt x="8953294" y="1075798"/>
                  </a:lnTo>
                  <a:lnTo>
                    <a:pt x="8947819" y="1077959"/>
                  </a:lnTo>
                  <a:cubicBezTo>
                    <a:pt x="8850055" y="1118192"/>
                    <a:pt x="8752461" y="1158424"/>
                    <a:pt x="8558431" y="1158424"/>
                  </a:cubicBezTo>
                  <a:close/>
                  <a:moveTo>
                    <a:pt x="4503984" y="1158424"/>
                  </a:moveTo>
                  <a:cubicBezTo>
                    <a:pt x="4334659" y="1158424"/>
                    <a:pt x="4241916" y="1128475"/>
                    <a:pt x="4150310" y="1092117"/>
                  </a:cubicBezTo>
                  <a:lnTo>
                    <a:pt x="4101142" y="1072443"/>
                  </a:lnTo>
                  <a:lnTo>
                    <a:pt x="4237943" y="1112872"/>
                  </a:lnTo>
                  <a:cubicBezTo>
                    <a:pt x="4305717" y="1128562"/>
                    <a:pt x="4387304" y="1139714"/>
                    <a:pt x="4503744" y="1139714"/>
                  </a:cubicBezTo>
                  <a:cubicBezTo>
                    <a:pt x="4699052" y="1139714"/>
                    <a:pt x="4798265" y="1107736"/>
                    <a:pt x="4894280" y="1077037"/>
                  </a:cubicBezTo>
                  <a:lnTo>
                    <a:pt x="4898846" y="1075798"/>
                  </a:lnTo>
                  <a:lnTo>
                    <a:pt x="4893371" y="1077959"/>
                  </a:lnTo>
                  <a:cubicBezTo>
                    <a:pt x="4795607" y="1118192"/>
                    <a:pt x="4698013" y="1158424"/>
                    <a:pt x="4503984" y="1158424"/>
                  </a:cubicBezTo>
                  <a:close/>
                  <a:moveTo>
                    <a:pt x="449537" y="1158424"/>
                  </a:moveTo>
                  <a:cubicBezTo>
                    <a:pt x="280211" y="1158424"/>
                    <a:pt x="187469" y="1128475"/>
                    <a:pt x="95862" y="1092117"/>
                  </a:cubicBezTo>
                  <a:lnTo>
                    <a:pt x="46688" y="1072441"/>
                  </a:lnTo>
                  <a:lnTo>
                    <a:pt x="183496" y="1112872"/>
                  </a:lnTo>
                  <a:cubicBezTo>
                    <a:pt x="251270" y="1128562"/>
                    <a:pt x="332855" y="1139714"/>
                    <a:pt x="449297" y="1139714"/>
                  </a:cubicBezTo>
                  <a:cubicBezTo>
                    <a:pt x="644604" y="1139714"/>
                    <a:pt x="743818" y="1107736"/>
                    <a:pt x="839832" y="1077037"/>
                  </a:cubicBezTo>
                  <a:lnTo>
                    <a:pt x="844398" y="1075798"/>
                  </a:lnTo>
                  <a:lnTo>
                    <a:pt x="838924" y="1077959"/>
                  </a:lnTo>
                  <a:cubicBezTo>
                    <a:pt x="741160" y="1118192"/>
                    <a:pt x="643566" y="1158424"/>
                    <a:pt x="449537" y="1158424"/>
                  </a:cubicBezTo>
                  <a:close/>
                  <a:moveTo>
                    <a:pt x="10897571" y="1166492"/>
                  </a:moveTo>
                  <a:cubicBezTo>
                    <a:pt x="10843214" y="1166492"/>
                    <a:pt x="10796457" y="1147423"/>
                    <a:pt x="10755152" y="1114647"/>
                  </a:cubicBezTo>
                  <a:lnTo>
                    <a:pt x="10734102" y="1094886"/>
                  </a:lnTo>
                  <a:lnTo>
                    <a:pt x="10767898" y="1121139"/>
                  </a:lnTo>
                  <a:cubicBezTo>
                    <a:pt x="10806063" y="1144404"/>
                    <a:pt x="10848784" y="1157699"/>
                    <a:pt x="10897571" y="1157699"/>
                  </a:cubicBezTo>
                  <a:cubicBezTo>
                    <a:pt x="10946538" y="1157699"/>
                    <a:pt x="10989514" y="1151583"/>
                    <a:pt x="11027927" y="1140946"/>
                  </a:cubicBezTo>
                  <a:lnTo>
                    <a:pt x="11128577" y="1098052"/>
                  </a:lnTo>
                  <a:lnTo>
                    <a:pt x="11127734" y="1098751"/>
                  </a:lnTo>
                  <a:cubicBezTo>
                    <a:pt x="11066927" y="1139396"/>
                    <a:pt x="10994206" y="1166492"/>
                    <a:pt x="10897571" y="1166492"/>
                  </a:cubicBezTo>
                  <a:close/>
                  <a:moveTo>
                    <a:pt x="9338225" y="1166492"/>
                  </a:moveTo>
                  <a:cubicBezTo>
                    <a:pt x="9283609" y="1166492"/>
                    <a:pt x="9236576" y="1160402"/>
                    <a:pt x="9195042" y="1149982"/>
                  </a:cubicBezTo>
                  <a:lnTo>
                    <a:pt x="9107814" y="1116340"/>
                  </a:lnTo>
                  <a:lnTo>
                    <a:pt x="9105960" y="1115790"/>
                  </a:lnTo>
                  <a:lnTo>
                    <a:pt x="9104638" y="1115115"/>
                  </a:lnTo>
                  <a:lnTo>
                    <a:pt x="9084857" y="1107486"/>
                  </a:lnTo>
                  <a:lnTo>
                    <a:pt x="9060637" y="1092648"/>
                  </a:lnTo>
                  <a:lnTo>
                    <a:pt x="9104638" y="1115115"/>
                  </a:lnTo>
                  <a:lnTo>
                    <a:pt x="9107814" y="1116340"/>
                  </a:lnTo>
                  <a:lnTo>
                    <a:pt x="9208400" y="1146174"/>
                  </a:lnTo>
                  <a:cubicBezTo>
                    <a:pt x="9246607" y="1153508"/>
                    <a:pt x="9289378" y="1157699"/>
                    <a:pt x="9338225" y="1157699"/>
                  </a:cubicBezTo>
                  <a:cubicBezTo>
                    <a:pt x="9387072" y="1157699"/>
                    <a:pt x="9429859" y="1144404"/>
                    <a:pt x="9468094" y="1121139"/>
                  </a:cubicBezTo>
                  <a:lnTo>
                    <a:pt x="9500544" y="1095981"/>
                  </a:lnTo>
                  <a:lnTo>
                    <a:pt x="9480643" y="1114647"/>
                  </a:lnTo>
                  <a:cubicBezTo>
                    <a:pt x="9439308" y="1147423"/>
                    <a:pt x="9392548" y="1166492"/>
                    <a:pt x="9338225" y="1166492"/>
                  </a:cubicBezTo>
                  <a:close/>
                  <a:moveTo>
                    <a:pt x="6843123" y="1166492"/>
                  </a:moveTo>
                  <a:cubicBezTo>
                    <a:pt x="6788766" y="1166492"/>
                    <a:pt x="6742009" y="1147423"/>
                    <a:pt x="6700704" y="1114647"/>
                  </a:cubicBezTo>
                  <a:lnTo>
                    <a:pt x="6679656" y="1094887"/>
                  </a:lnTo>
                  <a:lnTo>
                    <a:pt x="6713451" y="1121139"/>
                  </a:lnTo>
                  <a:cubicBezTo>
                    <a:pt x="6751615" y="1144404"/>
                    <a:pt x="6794336" y="1157699"/>
                    <a:pt x="6843123" y="1157699"/>
                  </a:cubicBezTo>
                  <a:cubicBezTo>
                    <a:pt x="6892090" y="1157699"/>
                    <a:pt x="6935066" y="1151583"/>
                    <a:pt x="6973479" y="1140946"/>
                  </a:cubicBezTo>
                  <a:lnTo>
                    <a:pt x="7074129" y="1098052"/>
                  </a:lnTo>
                  <a:lnTo>
                    <a:pt x="7073286" y="1098751"/>
                  </a:lnTo>
                  <a:cubicBezTo>
                    <a:pt x="7012479" y="1139396"/>
                    <a:pt x="6939758" y="1166492"/>
                    <a:pt x="6843123" y="1166492"/>
                  </a:cubicBezTo>
                  <a:close/>
                  <a:moveTo>
                    <a:pt x="5283778" y="1166492"/>
                  </a:moveTo>
                  <a:cubicBezTo>
                    <a:pt x="5229163" y="1166492"/>
                    <a:pt x="5182130" y="1160402"/>
                    <a:pt x="5140597" y="1149982"/>
                  </a:cubicBezTo>
                  <a:lnTo>
                    <a:pt x="5053371" y="1116341"/>
                  </a:lnTo>
                  <a:lnTo>
                    <a:pt x="5051513" y="1115790"/>
                  </a:lnTo>
                  <a:lnTo>
                    <a:pt x="5050188" y="1115114"/>
                  </a:lnTo>
                  <a:lnTo>
                    <a:pt x="5030410" y="1107486"/>
                  </a:lnTo>
                  <a:lnTo>
                    <a:pt x="5006198" y="1092651"/>
                  </a:lnTo>
                  <a:lnTo>
                    <a:pt x="5050188" y="1115114"/>
                  </a:lnTo>
                  <a:lnTo>
                    <a:pt x="5053371" y="1116341"/>
                  </a:lnTo>
                  <a:lnTo>
                    <a:pt x="5153953" y="1146174"/>
                  </a:lnTo>
                  <a:cubicBezTo>
                    <a:pt x="5192160" y="1153508"/>
                    <a:pt x="5234930" y="1157699"/>
                    <a:pt x="5283778" y="1157699"/>
                  </a:cubicBezTo>
                  <a:cubicBezTo>
                    <a:pt x="5332626" y="1157699"/>
                    <a:pt x="5375412" y="1144404"/>
                    <a:pt x="5413647" y="1121139"/>
                  </a:cubicBezTo>
                  <a:lnTo>
                    <a:pt x="5446100" y="1095979"/>
                  </a:lnTo>
                  <a:lnTo>
                    <a:pt x="5426197" y="1114647"/>
                  </a:lnTo>
                  <a:cubicBezTo>
                    <a:pt x="5384862" y="1147423"/>
                    <a:pt x="5338101" y="1166492"/>
                    <a:pt x="5283778" y="1166492"/>
                  </a:cubicBezTo>
                  <a:close/>
                  <a:moveTo>
                    <a:pt x="2788677" y="1166492"/>
                  </a:moveTo>
                  <a:cubicBezTo>
                    <a:pt x="2734320" y="1166492"/>
                    <a:pt x="2687563" y="1147423"/>
                    <a:pt x="2646257" y="1114647"/>
                  </a:cubicBezTo>
                  <a:lnTo>
                    <a:pt x="2625209" y="1094887"/>
                  </a:lnTo>
                  <a:lnTo>
                    <a:pt x="2659004" y="1121139"/>
                  </a:lnTo>
                  <a:cubicBezTo>
                    <a:pt x="2697168" y="1144404"/>
                    <a:pt x="2739890" y="1157699"/>
                    <a:pt x="2788676" y="1157699"/>
                  </a:cubicBezTo>
                  <a:cubicBezTo>
                    <a:pt x="2837644" y="1157699"/>
                    <a:pt x="2880620" y="1151583"/>
                    <a:pt x="2919033" y="1140946"/>
                  </a:cubicBezTo>
                  <a:lnTo>
                    <a:pt x="3019683" y="1098052"/>
                  </a:lnTo>
                  <a:lnTo>
                    <a:pt x="3018841" y="1098751"/>
                  </a:lnTo>
                  <a:cubicBezTo>
                    <a:pt x="2958033" y="1139396"/>
                    <a:pt x="2885312" y="1166492"/>
                    <a:pt x="2788677" y="1166492"/>
                  </a:cubicBezTo>
                  <a:close/>
                  <a:moveTo>
                    <a:pt x="1229330" y="1166492"/>
                  </a:moveTo>
                  <a:cubicBezTo>
                    <a:pt x="1174715" y="1166492"/>
                    <a:pt x="1127682" y="1160402"/>
                    <a:pt x="1086148" y="1149982"/>
                  </a:cubicBezTo>
                  <a:lnTo>
                    <a:pt x="998921" y="1116341"/>
                  </a:lnTo>
                  <a:lnTo>
                    <a:pt x="997066" y="1115790"/>
                  </a:lnTo>
                  <a:lnTo>
                    <a:pt x="995743" y="1115115"/>
                  </a:lnTo>
                  <a:lnTo>
                    <a:pt x="975963" y="1107486"/>
                  </a:lnTo>
                  <a:lnTo>
                    <a:pt x="951745" y="1092649"/>
                  </a:lnTo>
                  <a:lnTo>
                    <a:pt x="995743" y="1115115"/>
                  </a:lnTo>
                  <a:lnTo>
                    <a:pt x="998921" y="1116341"/>
                  </a:lnTo>
                  <a:lnTo>
                    <a:pt x="1099506" y="1146174"/>
                  </a:lnTo>
                  <a:cubicBezTo>
                    <a:pt x="1137713" y="1153508"/>
                    <a:pt x="1180484" y="1157699"/>
                    <a:pt x="1229331" y="1157699"/>
                  </a:cubicBezTo>
                  <a:cubicBezTo>
                    <a:pt x="1278178" y="1157699"/>
                    <a:pt x="1320966" y="1144404"/>
                    <a:pt x="1359200" y="1121139"/>
                  </a:cubicBezTo>
                  <a:lnTo>
                    <a:pt x="1391648" y="1095983"/>
                  </a:lnTo>
                  <a:lnTo>
                    <a:pt x="1371748" y="1114647"/>
                  </a:lnTo>
                  <a:cubicBezTo>
                    <a:pt x="1330414" y="1147423"/>
                    <a:pt x="1283654" y="1166492"/>
                    <a:pt x="1229330" y="1166492"/>
                  </a:cubicBezTo>
                  <a:close/>
                  <a:moveTo>
                    <a:pt x="10897573" y="1178803"/>
                  </a:moveTo>
                  <a:cubicBezTo>
                    <a:pt x="10843205" y="1178803"/>
                    <a:pt x="10796441" y="1157490"/>
                    <a:pt x="10755132" y="1120859"/>
                  </a:cubicBezTo>
                  <a:lnTo>
                    <a:pt x="10736438" y="1101244"/>
                  </a:lnTo>
                  <a:lnTo>
                    <a:pt x="10767852" y="1128894"/>
                  </a:lnTo>
                  <a:cubicBezTo>
                    <a:pt x="10806028" y="1155262"/>
                    <a:pt x="10848764" y="1170329"/>
                    <a:pt x="10897571" y="1170329"/>
                  </a:cubicBezTo>
                  <a:cubicBezTo>
                    <a:pt x="10971051" y="1170329"/>
                    <a:pt x="11031041" y="1154691"/>
                    <a:pt x="11082363" y="1129553"/>
                  </a:cubicBezTo>
                  <a:lnTo>
                    <a:pt x="11124098" y="1105447"/>
                  </a:lnTo>
                  <a:lnTo>
                    <a:pt x="11079725" y="1134086"/>
                  </a:lnTo>
                  <a:cubicBezTo>
                    <a:pt x="11029092" y="1161768"/>
                    <a:pt x="10970064" y="1178803"/>
                    <a:pt x="10897573" y="1178803"/>
                  </a:cubicBezTo>
                  <a:close/>
                  <a:moveTo>
                    <a:pt x="9338225" y="1178803"/>
                  </a:moveTo>
                  <a:cubicBezTo>
                    <a:pt x="9283610" y="1178803"/>
                    <a:pt x="9236595" y="1172037"/>
                    <a:pt x="9195087" y="1160446"/>
                  </a:cubicBezTo>
                  <a:lnTo>
                    <a:pt x="9112648" y="1125027"/>
                  </a:lnTo>
                  <a:lnTo>
                    <a:pt x="9106207" y="1122861"/>
                  </a:lnTo>
                  <a:lnTo>
                    <a:pt x="9102164" y="1120523"/>
                  </a:lnTo>
                  <a:lnTo>
                    <a:pt x="9084986" y="1113142"/>
                  </a:lnTo>
                  <a:lnTo>
                    <a:pt x="9060618" y="1096489"/>
                  </a:lnTo>
                  <a:lnTo>
                    <a:pt x="9102164" y="1120523"/>
                  </a:lnTo>
                  <a:lnTo>
                    <a:pt x="9112648" y="1125027"/>
                  </a:lnTo>
                  <a:lnTo>
                    <a:pt x="9208564" y="1157276"/>
                  </a:lnTo>
                  <a:cubicBezTo>
                    <a:pt x="9246731" y="1165582"/>
                    <a:pt x="9289448" y="1170329"/>
                    <a:pt x="9338225" y="1170329"/>
                  </a:cubicBezTo>
                  <a:cubicBezTo>
                    <a:pt x="9387002" y="1170329"/>
                    <a:pt x="9429737" y="1155262"/>
                    <a:pt x="9467933" y="1128894"/>
                  </a:cubicBezTo>
                  <a:lnTo>
                    <a:pt x="9499219" y="1101382"/>
                  </a:lnTo>
                  <a:lnTo>
                    <a:pt x="9480639" y="1120859"/>
                  </a:lnTo>
                  <a:cubicBezTo>
                    <a:pt x="9439307" y="1157490"/>
                    <a:pt x="9392548" y="1178803"/>
                    <a:pt x="9338225" y="1178803"/>
                  </a:cubicBezTo>
                  <a:close/>
                  <a:moveTo>
                    <a:pt x="6843125" y="1178803"/>
                  </a:moveTo>
                  <a:cubicBezTo>
                    <a:pt x="6788757" y="1178803"/>
                    <a:pt x="6741993" y="1157490"/>
                    <a:pt x="6700685" y="1120859"/>
                  </a:cubicBezTo>
                  <a:lnTo>
                    <a:pt x="6681990" y="1101245"/>
                  </a:lnTo>
                  <a:lnTo>
                    <a:pt x="6713405" y="1128894"/>
                  </a:lnTo>
                  <a:cubicBezTo>
                    <a:pt x="6751580" y="1155262"/>
                    <a:pt x="6794316" y="1170329"/>
                    <a:pt x="6843123" y="1170329"/>
                  </a:cubicBezTo>
                  <a:cubicBezTo>
                    <a:pt x="6916604" y="1170329"/>
                    <a:pt x="6976593" y="1154691"/>
                    <a:pt x="7027915" y="1129553"/>
                  </a:cubicBezTo>
                  <a:lnTo>
                    <a:pt x="7069646" y="1105449"/>
                  </a:lnTo>
                  <a:lnTo>
                    <a:pt x="7025277" y="1134086"/>
                  </a:lnTo>
                  <a:cubicBezTo>
                    <a:pt x="6974644" y="1161768"/>
                    <a:pt x="6915616" y="1178803"/>
                    <a:pt x="6843125" y="1178803"/>
                  </a:cubicBezTo>
                  <a:close/>
                  <a:moveTo>
                    <a:pt x="5283779" y="1178803"/>
                  </a:moveTo>
                  <a:cubicBezTo>
                    <a:pt x="5229163" y="1178803"/>
                    <a:pt x="5182149" y="1172037"/>
                    <a:pt x="5140641" y="1160446"/>
                  </a:cubicBezTo>
                  <a:lnTo>
                    <a:pt x="5058204" y="1125028"/>
                  </a:lnTo>
                  <a:lnTo>
                    <a:pt x="5051760" y="1122861"/>
                  </a:lnTo>
                  <a:lnTo>
                    <a:pt x="5047716" y="1120522"/>
                  </a:lnTo>
                  <a:lnTo>
                    <a:pt x="5030539" y="1113142"/>
                  </a:lnTo>
                  <a:lnTo>
                    <a:pt x="5006172" y="1096490"/>
                  </a:lnTo>
                  <a:lnTo>
                    <a:pt x="5047716" y="1120522"/>
                  </a:lnTo>
                  <a:lnTo>
                    <a:pt x="5058204" y="1125028"/>
                  </a:lnTo>
                  <a:lnTo>
                    <a:pt x="5154119" y="1157276"/>
                  </a:lnTo>
                  <a:cubicBezTo>
                    <a:pt x="5192284" y="1165582"/>
                    <a:pt x="5235001" y="1170329"/>
                    <a:pt x="5283778" y="1170329"/>
                  </a:cubicBezTo>
                  <a:cubicBezTo>
                    <a:pt x="5332555" y="1170329"/>
                    <a:pt x="5375289" y="1155262"/>
                    <a:pt x="5413486" y="1128894"/>
                  </a:cubicBezTo>
                  <a:lnTo>
                    <a:pt x="5444777" y="1101377"/>
                  </a:lnTo>
                  <a:lnTo>
                    <a:pt x="5426193" y="1120859"/>
                  </a:lnTo>
                  <a:cubicBezTo>
                    <a:pt x="5384860" y="1157490"/>
                    <a:pt x="5338102" y="1178803"/>
                    <a:pt x="5283779" y="1178803"/>
                  </a:cubicBezTo>
                  <a:close/>
                  <a:moveTo>
                    <a:pt x="2788679" y="1178803"/>
                  </a:moveTo>
                  <a:cubicBezTo>
                    <a:pt x="2734310" y="1178803"/>
                    <a:pt x="2687547" y="1157490"/>
                    <a:pt x="2646238" y="1120859"/>
                  </a:cubicBezTo>
                  <a:lnTo>
                    <a:pt x="2627543" y="1101244"/>
                  </a:lnTo>
                  <a:lnTo>
                    <a:pt x="2658958" y="1128894"/>
                  </a:lnTo>
                  <a:cubicBezTo>
                    <a:pt x="2697134" y="1155262"/>
                    <a:pt x="2739870" y="1170329"/>
                    <a:pt x="2788677" y="1170329"/>
                  </a:cubicBezTo>
                  <a:cubicBezTo>
                    <a:pt x="2862157" y="1170329"/>
                    <a:pt x="2922147" y="1154691"/>
                    <a:pt x="2973469" y="1129553"/>
                  </a:cubicBezTo>
                  <a:lnTo>
                    <a:pt x="3015205" y="1105446"/>
                  </a:lnTo>
                  <a:lnTo>
                    <a:pt x="2970831" y="1134086"/>
                  </a:lnTo>
                  <a:cubicBezTo>
                    <a:pt x="2920198" y="1161768"/>
                    <a:pt x="2861170" y="1178803"/>
                    <a:pt x="2788679" y="1178803"/>
                  </a:cubicBezTo>
                  <a:close/>
                  <a:moveTo>
                    <a:pt x="1229332" y="1178803"/>
                  </a:moveTo>
                  <a:cubicBezTo>
                    <a:pt x="1174716" y="1178803"/>
                    <a:pt x="1127702" y="1172037"/>
                    <a:pt x="1086193" y="1160446"/>
                  </a:cubicBezTo>
                  <a:lnTo>
                    <a:pt x="1003755" y="1125028"/>
                  </a:lnTo>
                  <a:lnTo>
                    <a:pt x="997312" y="1122861"/>
                  </a:lnTo>
                  <a:lnTo>
                    <a:pt x="993269" y="1120522"/>
                  </a:lnTo>
                  <a:lnTo>
                    <a:pt x="976092" y="1113142"/>
                  </a:lnTo>
                  <a:lnTo>
                    <a:pt x="951725" y="1096490"/>
                  </a:lnTo>
                  <a:lnTo>
                    <a:pt x="993269" y="1120522"/>
                  </a:lnTo>
                  <a:lnTo>
                    <a:pt x="1003755" y="1125028"/>
                  </a:lnTo>
                  <a:lnTo>
                    <a:pt x="1099669" y="1157276"/>
                  </a:lnTo>
                  <a:cubicBezTo>
                    <a:pt x="1137836" y="1165582"/>
                    <a:pt x="1180553" y="1170329"/>
                    <a:pt x="1229330" y="1170329"/>
                  </a:cubicBezTo>
                  <a:cubicBezTo>
                    <a:pt x="1278107" y="1170329"/>
                    <a:pt x="1320842" y="1155262"/>
                    <a:pt x="1359038" y="1128894"/>
                  </a:cubicBezTo>
                  <a:lnTo>
                    <a:pt x="1390328" y="1101378"/>
                  </a:lnTo>
                  <a:lnTo>
                    <a:pt x="1371745" y="1120859"/>
                  </a:lnTo>
                  <a:cubicBezTo>
                    <a:pt x="1330413" y="1157490"/>
                    <a:pt x="1283655" y="1178803"/>
                    <a:pt x="1229332" y="1178803"/>
                  </a:cubicBezTo>
                  <a:close/>
                  <a:moveTo>
                    <a:pt x="8558432" y="1181772"/>
                  </a:moveTo>
                  <a:cubicBezTo>
                    <a:pt x="8388747" y="1181772"/>
                    <a:pt x="8295645" y="1144851"/>
                    <a:pt x="8204488" y="1100590"/>
                  </a:cubicBezTo>
                  <a:lnTo>
                    <a:pt x="8162538" y="1080075"/>
                  </a:lnTo>
                  <a:lnTo>
                    <a:pt x="8197803" y="1094327"/>
                  </a:lnTo>
                  <a:cubicBezTo>
                    <a:pt x="8286536" y="1130089"/>
                    <a:pt x="8383250" y="1162422"/>
                    <a:pt x="8558032" y="1162422"/>
                  </a:cubicBezTo>
                  <a:cubicBezTo>
                    <a:pt x="8753420" y="1162422"/>
                    <a:pt x="8852713" y="1121490"/>
                    <a:pt x="8948728" y="1081837"/>
                  </a:cubicBezTo>
                  <a:lnTo>
                    <a:pt x="8954816" y="1079711"/>
                  </a:lnTo>
                  <a:lnTo>
                    <a:pt x="8947429" y="1083278"/>
                  </a:lnTo>
                  <a:cubicBezTo>
                    <a:pt x="8849655" y="1132525"/>
                    <a:pt x="8752181" y="1181772"/>
                    <a:pt x="8558432" y="1181772"/>
                  </a:cubicBezTo>
                  <a:close/>
                  <a:moveTo>
                    <a:pt x="4503985" y="1181772"/>
                  </a:moveTo>
                  <a:cubicBezTo>
                    <a:pt x="4334299" y="1181772"/>
                    <a:pt x="4241197" y="1144851"/>
                    <a:pt x="4150041" y="1100590"/>
                  </a:cubicBezTo>
                  <a:lnTo>
                    <a:pt x="4108089" y="1080074"/>
                  </a:lnTo>
                  <a:lnTo>
                    <a:pt x="4143356" y="1094327"/>
                  </a:lnTo>
                  <a:cubicBezTo>
                    <a:pt x="4232089" y="1130089"/>
                    <a:pt x="4328803" y="1162422"/>
                    <a:pt x="4503585" y="1162422"/>
                  </a:cubicBezTo>
                  <a:cubicBezTo>
                    <a:pt x="4698973" y="1162422"/>
                    <a:pt x="4798265" y="1121490"/>
                    <a:pt x="4894280" y="1081837"/>
                  </a:cubicBezTo>
                  <a:lnTo>
                    <a:pt x="4900371" y="1079710"/>
                  </a:lnTo>
                  <a:lnTo>
                    <a:pt x="4892982" y="1083278"/>
                  </a:lnTo>
                  <a:cubicBezTo>
                    <a:pt x="4795208" y="1132525"/>
                    <a:pt x="4697733" y="1181772"/>
                    <a:pt x="4503985" y="1181772"/>
                  </a:cubicBezTo>
                  <a:close/>
                  <a:moveTo>
                    <a:pt x="449537" y="1181772"/>
                  </a:moveTo>
                  <a:cubicBezTo>
                    <a:pt x="279852" y="1181772"/>
                    <a:pt x="186750" y="1144851"/>
                    <a:pt x="95593" y="1100590"/>
                  </a:cubicBezTo>
                  <a:lnTo>
                    <a:pt x="53640" y="1080074"/>
                  </a:lnTo>
                  <a:lnTo>
                    <a:pt x="88908" y="1094327"/>
                  </a:lnTo>
                  <a:cubicBezTo>
                    <a:pt x="177640" y="1130089"/>
                    <a:pt x="274355" y="1162422"/>
                    <a:pt x="449137" y="1162422"/>
                  </a:cubicBezTo>
                  <a:cubicBezTo>
                    <a:pt x="644525" y="1162422"/>
                    <a:pt x="743819" y="1121490"/>
                    <a:pt x="839834" y="1081837"/>
                  </a:cubicBezTo>
                  <a:lnTo>
                    <a:pt x="845920" y="1079711"/>
                  </a:lnTo>
                  <a:lnTo>
                    <a:pt x="838534" y="1083278"/>
                  </a:lnTo>
                  <a:cubicBezTo>
                    <a:pt x="740760" y="1132525"/>
                    <a:pt x="643286" y="1181772"/>
                    <a:pt x="449537" y="1181772"/>
                  </a:cubicBezTo>
                  <a:close/>
                  <a:moveTo>
                    <a:pt x="11677044" y="1188721"/>
                  </a:moveTo>
                  <a:cubicBezTo>
                    <a:pt x="11495704" y="1188721"/>
                    <a:pt x="11398437" y="1149496"/>
                    <a:pt x="11306267" y="1107818"/>
                  </a:cubicBezTo>
                  <a:lnTo>
                    <a:pt x="11236997" y="1077311"/>
                  </a:lnTo>
                  <a:lnTo>
                    <a:pt x="11286818" y="1091108"/>
                  </a:lnTo>
                  <a:cubicBezTo>
                    <a:pt x="11384762" y="1123087"/>
                    <a:pt x="11482895" y="1155065"/>
                    <a:pt x="11677284" y="1155065"/>
                  </a:cubicBezTo>
                  <a:cubicBezTo>
                    <a:pt x="11874431" y="1155065"/>
                    <a:pt x="11973094" y="1122147"/>
                    <a:pt x="12071791" y="1089904"/>
                  </a:cubicBezTo>
                  <a:lnTo>
                    <a:pt x="12132276" y="1071719"/>
                  </a:lnTo>
                  <a:lnTo>
                    <a:pt x="12070057" y="1097859"/>
                  </a:lnTo>
                  <a:cubicBezTo>
                    <a:pt x="11971340" y="1142942"/>
                    <a:pt x="11873411" y="1188721"/>
                    <a:pt x="11677044" y="1188721"/>
                  </a:cubicBezTo>
                  <a:close/>
                  <a:moveTo>
                    <a:pt x="7622597" y="1188721"/>
                  </a:moveTo>
                  <a:cubicBezTo>
                    <a:pt x="7441257" y="1188721"/>
                    <a:pt x="7343989" y="1149496"/>
                    <a:pt x="7251819" y="1107818"/>
                  </a:cubicBezTo>
                  <a:lnTo>
                    <a:pt x="7182548" y="1077311"/>
                  </a:lnTo>
                  <a:lnTo>
                    <a:pt x="7232370" y="1091108"/>
                  </a:lnTo>
                  <a:cubicBezTo>
                    <a:pt x="7330314" y="1123087"/>
                    <a:pt x="7428448" y="1155065"/>
                    <a:pt x="7622836" y="1155065"/>
                  </a:cubicBezTo>
                  <a:cubicBezTo>
                    <a:pt x="7819983" y="1155065"/>
                    <a:pt x="7918647" y="1122147"/>
                    <a:pt x="8017343" y="1089904"/>
                  </a:cubicBezTo>
                  <a:lnTo>
                    <a:pt x="8077830" y="1071718"/>
                  </a:lnTo>
                  <a:lnTo>
                    <a:pt x="8015609" y="1097860"/>
                  </a:lnTo>
                  <a:cubicBezTo>
                    <a:pt x="7916893" y="1142942"/>
                    <a:pt x="7818964" y="1188721"/>
                    <a:pt x="7622597" y="1188721"/>
                  </a:cubicBezTo>
                  <a:close/>
                  <a:moveTo>
                    <a:pt x="3568150" y="1188721"/>
                  </a:moveTo>
                  <a:cubicBezTo>
                    <a:pt x="3386809" y="1188721"/>
                    <a:pt x="3289542" y="1149496"/>
                    <a:pt x="3197372" y="1107818"/>
                  </a:cubicBezTo>
                  <a:lnTo>
                    <a:pt x="3128101" y="1077311"/>
                  </a:lnTo>
                  <a:lnTo>
                    <a:pt x="3177923" y="1091108"/>
                  </a:lnTo>
                  <a:cubicBezTo>
                    <a:pt x="3275866" y="1123087"/>
                    <a:pt x="3374000" y="1155065"/>
                    <a:pt x="3568389" y="1155065"/>
                  </a:cubicBezTo>
                  <a:cubicBezTo>
                    <a:pt x="3765536" y="1155065"/>
                    <a:pt x="3864200" y="1122147"/>
                    <a:pt x="3962897" y="1089904"/>
                  </a:cubicBezTo>
                  <a:lnTo>
                    <a:pt x="4023385" y="1071718"/>
                  </a:lnTo>
                  <a:lnTo>
                    <a:pt x="3961162" y="1097860"/>
                  </a:lnTo>
                  <a:cubicBezTo>
                    <a:pt x="3862446" y="1142942"/>
                    <a:pt x="3764517" y="1188721"/>
                    <a:pt x="3568150" y="1188721"/>
                  </a:cubicBezTo>
                  <a:close/>
                  <a:moveTo>
                    <a:pt x="10897570" y="1191195"/>
                  </a:moveTo>
                  <a:cubicBezTo>
                    <a:pt x="10843269" y="1191195"/>
                    <a:pt x="10796557" y="1167639"/>
                    <a:pt x="10755287" y="1127151"/>
                  </a:cubicBezTo>
                  <a:lnTo>
                    <a:pt x="10740872" y="1110421"/>
                  </a:lnTo>
                  <a:lnTo>
                    <a:pt x="10767788" y="1136891"/>
                  </a:lnTo>
                  <a:cubicBezTo>
                    <a:pt x="10805978" y="1166360"/>
                    <a:pt x="10848736" y="1183200"/>
                    <a:pt x="10897573" y="1183200"/>
                  </a:cubicBezTo>
                  <a:cubicBezTo>
                    <a:pt x="10970603" y="1183200"/>
                    <a:pt x="11030064" y="1166157"/>
                    <a:pt x="11081027" y="1138462"/>
                  </a:cubicBezTo>
                  <a:lnTo>
                    <a:pt x="11112351" y="1118359"/>
                  </a:lnTo>
                  <a:lnTo>
                    <a:pt x="11079557" y="1141764"/>
                  </a:lnTo>
                  <a:cubicBezTo>
                    <a:pt x="11028948" y="1172364"/>
                    <a:pt x="10969971" y="1191195"/>
                    <a:pt x="10897570" y="1191195"/>
                  </a:cubicBezTo>
                  <a:close/>
                  <a:moveTo>
                    <a:pt x="9338224" y="1191195"/>
                  </a:moveTo>
                  <a:cubicBezTo>
                    <a:pt x="9265433" y="1191195"/>
                    <a:pt x="9206234" y="1177862"/>
                    <a:pt x="9155581" y="1156321"/>
                  </a:cubicBezTo>
                  <a:lnTo>
                    <a:pt x="9108619" y="1131018"/>
                  </a:lnTo>
                  <a:lnTo>
                    <a:pt x="9208551" y="1168601"/>
                  </a:lnTo>
                  <a:cubicBezTo>
                    <a:pt x="9246717" y="1177891"/>
                    <a:pt x="9289438" y="1183200"/>
                    <a:pt x="9338225" y="1183200"/>
                  </a:cubicBezTo>
                  <a:cubicBezTo>
                    <a:pt x="9387012" y="1183200"/>
                    <a:pt x="9429753" y="1166360"/>
                    <a:pt x="9467953" y="1136891"/>
                  </a:cubicBezTo>
                  <a:lnTo>
                    <a:pt x="9495900" y="1109424"/>
                  </a:lnTo>
                  <a:lnTo>
                    <a:pt x="9480604" y="1127151"/>
                  </a:lnTo>
                  <a:cubicBezTo>
                    <a:pt x="9439283" y="1167639"/>
                    <a:pt x="9392536" y="1191195"/>
                    <a:pt x="9338224" y="1191195"/>
                  </a:cubicBezTo>
                  <a:close/>
                  <a:moveTo>
                    <a:pt x="6843122" y="1191195"/>
                  </a:moveTo>
                  <a:cubicBezTo>
                    <a:pt x="6788821" y="1191195"/>
                    <a:pt x="6742109" y="1167639"/>
                    <a:pt x="6700839" y="1127151"/>
                  </a:cubicBezTo>
                  <a:lnTo>
                    <a:pt x="6686425" y="1110422"/>
                  </a:lnTo>
                  <a:lnTo>
                    <a:pt x="6713341" y="1136891"/>
                  </a:lnTo>
                  <a:cubicBezTo>
                    <a:pt x="6751531" y="1166360"/>
                    <a:pt x="6794288" y="1183200"/>
                    <a:pt x="6843125" y="1183200"/>
                  </a:cubicBezTo>
                  <a:cubicBezTo>
                    <a:pt x="6916156" y="1183200"/>
                    <a:pt x="6975617" y="1166157"/>
                    <a:pt x="7026579" y="1138462"/>
                  </a:cubicBezTo>
                  <a:lnTo>
                    <a:pt x="7057908" y="1118356"/>
                  </a:lnTo>
                  <a:lnTo>
                    <a:pt x="7025110" y="1141764"/>
                  </a:lnTo>
                  <a:cubicBezTo>
                    <a:pt x="6974501" y="1172364"/>
                    <a:pt x="6915524" y="1191195"/>
                    <a:pt x="6843122" y="1191195"/>
                  </a:cubicBezTo>
                  <a:close/>
                  <a:moveTo>
                    <a:pt x="5283778" y="1191195"/>
                  </a:moveTo>
                  <a:cubicBezTo>
                    <a:pt x="5210986" y="1191195"/>
                    <a:pt x="5151787" y="1177862"/>
                    <a:pt x="5101134" y="1156321"/>
                  </a:cubicBezTo>
                  <a:lnTo>
                    <a:pt x="5054174" y="1131018"/>
                  </a:lnTo>
                  <a:lnTo>
                    <a:pt x="5154105" y="1168601"/>
                  </a:lnTo>
                  <a:cubicBezTo>
                    <a:pt x="5192271" y="1177891"/>
                    <a:pt x="5234994" y="1183200"/>
                    <a:pt x="5283779" y="1183200"/>
                  </a:cubicBezTo>
                  <a:cubicBezTo>
                    <a:pt x="5332566" y="1183200"/>
                    <a:pt x="5375307" y="1166360"/>
                    <a:pt x="5413507" y="1136891"/>
                  </a:cubicBezTo>
                  <a:lnTo>
                    <a:pt x="5441454" y="1109423"/>
                  </a:lnTo>
                  <a:lnTo>
                    <a:pt x="5426159" y="1127151"/>
                  </a:lnTo>
                  <a:cubicBezTo>
                    <a:pt x="5384837" y="1167639"/>
                    <a:pt x="5338090" y="1191195"/>
                    <a:pt x="5283778" y="1191195"/>
                  </a:cubicBezTo>
                  <a:close/>
                  <a:moveTo>
                    <a:pt x="2788676" y="1191195"/>
                  </a:moveTo>
                  <a:cubicBezTo>
                    <a:pt x="2734375" y="1191195"/>
                    <a:pt x="2687663" y="1167639"/>
                    <a:pt x="2646393" y="1127151"/>
                  </a:cubicBezTo>
                  <a:lnTo>
                    <a:pt x="2631980" y="1110422"/>
                  </a:lnTo>
                  <a:lnTo>
                    <a:pt x="2658894" y="1136891"/>
                  </a:lnTo>
                  <a:cubicBezTo>
                    <a:pt x="2697084" y="1166360"/>
                    <a:pt x="2739842" y="1183200"/>
                    <a:pt x="2788679" y="1183200"/>
                  </a:cubicBezTo>
                  <a:cubicBezTo>
                    <a:pt x="2861709" y="1183200"/>
                    <a:pt x="2921170" y="1166157"/>
                    <a:pt x="2972132" y="1138462"/>
                  </a:cubicBezTo>
                  <a:lnTo>
                    <a:pt x="3003463" y="1118355"/>
                  </a:lnTo>
                  <a:lnTo>
                    <a:pt x="2970664" y="1141764"/>
                  </a:lnTo>
                  <a:cubicBezTo>
                    <a:pt x="2920055" y="1172364"/>
                    <a:pt x="2861077" y="1191195"/>
                    <a:pt x="2788676" y="1191195"/>
                  </a:cubicBezTo>
                  <a:close/>
                  <a:moveTo>
                    <a:pt x="1229330" y="1191195"/>
                  </a:moveTo>
                  <a:cubicBezTo>
                    <a:pt x="1156539" y="1191195"/>
                    <a:pt x="1097341" y="1177862"/>
                    <a:pt x="1046687" y="1156321"/>
                  </a:cubicBezTo>
                  <a:lnTo>
                    <a:pt x="999726" y="1131018"/>
                  </a:lnTo>
                  <a:lnTo>
                    <a:pt x="1099657" y="1168601"/>
                  </a:lnTo>
                  <a:cubicBezTo>
                    <a:pt x="1137823" y="1177891"/>
                    <a:pt x="1180545" y="1183200"/>
                    <a:pt x="1229332" y="1183200"/>
                  </a:cubicBezTo>
                  <a:cubicBezTo>
                    <a:pt x="1278119" y="1183200"/>
                    <a:pt x="1320860" y="1166360"/>
                    <a:pt x="1359060" y="1136891"/>
                  </a:cubicBezTo>
                  <a:lnTo>
                    <a:pt x="1387005" y="1109427"/>
                  </a:lnTo>
                  <a:lnTo>
                    <a:pt x="1371711" y="1127151"/>
                  </a:lnTo>
                  <a:cubicBezTo>
                    <a:pt x="1330389" y="1167639"/>
                    <a:pt x="1283642" y="1191195"/>
                    <a:pt x="1229330" y="1191195"/>
                  </a:cubicBezTo>
                  <a:close/>
                  <a:moveTo>
                    <a:pt x="8558432" y="1204633"/>
                  </a:moveTo>
                  <a:cubicBezTo>
                    <a:pt x="8386108" y="1204633"/>
                    <a:pt x="8290773" y="1158989"/>
                    <a:pt x="8201396" y="1107195"/>
                  </a:cubicBezTo>
                  <a:lnTo>
                    <a:pt x="8169454" y="1088608"/>
                  </a:lnTo>
                  <a:lnTo>
                    <a:pt x="8197877" y="1102647"/>
                  </a:lnTo>
                  <a:cubicBezTo>
                    <a:pt x="8286606" y="1146335"/>
                    <a:pt x="8383890" y="1186088"/>
                    <a:pt x="8558432" y="1186088"/>
                  </a:cubicBezTo>
                  <a:cubicBezTo>
                    <a:pt x="8705033" y="1186088"/>
                    <a:pt x="8797536" y="1157892"/>
                    <a:pt x="8875164" y="1123356"/>
                  </a:cubicBezTo>
                  <a:lnTo>
                    <a:pt x="8946390" y="1088916"/>
                  </a:lnTo>
                  <a:lnTo>
                    <a:pt x="8872491" y="1131074"/>
                  </a:lnTo>
                  <a:cubicBezTo>
                    <a:pt x="8794725" y="1171940"/>
                    <a:pt x="8703594" y="1204633"/>
                    <a:pt x="8558432" y="1204633"/>
                  </a:cubicBezTo>
                  <a:close/>
                  <a:moveTo>
                    <a:pt x="4503985" y="1204633"/>
                  </a:moveTo>
                  <a:cubicBezTo>
                    <a:pt x="4331661" y="1204633"/>
                    <a:pt x="4236325" y="1158989"/>
                    <a:pt x="4146949" y="1107195"/>
                  </a:cubicBezTo>
                  <a:lnTo>
                    <a:pt x="4115007" y="1088608"/>
                  </a:lnTo>
                  <a:lnTo>
                    <a:pt x="4143430" y="1102647"/>
                  </a:lnTo>
                  <a:cubicBezTo>
                    <a:pt x="4232158" y="1146335"/>
                    <a:pt x="4329443" y="1186088"/>
                    <a:pt x="4503985" y="1186088"/>
                  </a:cubicBezTo>
                  <a:cubicBezTo>
                    <a:pt x="4650586" y="1186088"/>
                    <a:pt x="4743089" y="1157892"/>
                    <a:pt x="4820717" y="1123356"/>
                  </a:cubicBezTo>
                  <a:lnTo>
                    <a:pt x="4891946" y="1088914"/>
                  </a:lnTo>
                  <a:lnTo>
                    <a:pt x="4818045" y="1131074"/>
                  </a:lnTo>
                  <a:cubicBezTo>
                    <a:pt x="4740278" y="1171940"/>
                    <a:pt x="4649147" y="1204633"/>
                    <a:pt x="4503985" y="1204633"/>
                  </a:cubicBezTo>
                  <a:close/>
                  <a:moveTo>
                    <a:pt x="449537" y="1204633"/>
                  </a:moveTo>
                  <a:cubicBezTo>
                    <a:pt x="277213" y="1204633"/>
                    <a:pt x="181878" y="1158989"/>
                    <a:pt x="92501" y="1107195"/>
                  </a:cubicBezTo>
                  <a:lnTo>
                    <a:pt x="60559" y="1088609"/>
                  </a:lnTo>
                  <a:lnTo>
                    <a:pt x="88982" y="1102647"/>
                  </a:lnTo>
                  <a:cubicBezTo>
                    <a:pt x="177711" y="1146335"/>
                    <a:pt x="274995" y="1186088"/>
                    <a:pt x="449537" y="1186088"/>
                  </a:cubicBezTo>
                  <a:cubicBezTo>
                    <a:pt x="596139" y="1186088"/>
                    <a:pt x="688641" y="1157892"/>
                    <a:pt x="766270" y="1123356"/>
                  </a:cubicBezTo>
                  <a:lnTo>
                    <a:pt x="837490" y="1088919"/>
                  </a:lnTo>
                  <a:lnTo>
                    <a:pt x="763596" y="1131074"/>
                  </a:lnTo>
                  <a:cubicBezTo>
                    <a:pt x="685830" y="1171940"/>
                    <a:pt x="594699" y="1204633"/>
                    <a:pt x="449537" y="1204633"/>
                  </a:cubicBezTo>
                  <a:close/>
                  <a:moveTo>
                    <a:pt x="10118576" y="1205667"/>
                  </a:moveTo>
                  <a:cubicBezTo>
                    <a:pt x="9876540" y="1205667"/>
                    <a:pt x="9784027" y="1139213"/>
                    <a:pt x="9653802" y="1089372"/>
                  </a:cubicBezTo>
                  <a:lnTo>
                    <a:pt x="9570821" y="1062507"/>
                  </a:lnTo>
                  <a:lnTo>
                    <a:pt x="9575495" y="1062801"/>
                  </a:lnTo>
                  <a:cubicBezTo>
                    <a:pt x="9624098" y="1067173"/>
                    <a:pt x="9674620" y="1073072"/>
                    <a:pt x="9728282" y="1080872"/>
                  </a:cubicBezTo>
                  <a:cubicBezTo>
                    <a:pt x="9986947" y="1119367"/>
                    <a:pt x="10249889" y="1119367"/>
                    <a:pt x="10508554" y="1080872"/>
                  </a:cubicBezTo>
                  <a:lnTo>
                    <a:pt x="10660962" y="1063889"/>
                  </a:lnTo>
                  <a:lnTo>
                    <a:pt x="10582456" y="1089372"/>
                  </a:lnTo>
                  <a:cubicBezTo>
                    <a:pt x="10452625" y="1139213"/>
                    <a:pt x="10360612" y="1205667"/>
                    <a:pt x="10118576" y="1205667"/>
                  </a:cubicBezTo>
                  <a:close/>
                  <a:moveTo>
                    <a:pt x="6064129" y="1205667"/>
                  </a:moveTo>
                  <a:cubicBezTo>
                    <a:pt x="5822092" y="1205667"/>
                    <a:pt x="5729580" y="1139213"/>
                    <a:pt x="5599355" y="1089372"/>
                  </a:cubicBezTo>
                  <a:lnTo>
                    <a:pt x="5516373" y="1062507"/>
                  </a:lnTo>
                  <a:lnTo>
                    <a:pt x="5521048" y="1062801"/>
                  </a:lnTo>
                  <a:cubicBezTo>
                    <a:pt x="5569650" y="1067173"/>
                    <a:pt x="5620173" y="1073072"/>
                    <a:pt x="5673834" y="1080872"/>
                  </a:cubicBezTo>
                  <a:cubicBezTo>
                    <a:pt x="5932500" y="1119367"/>
                    <a:pt x="6195441" y="1119367"/>
                    <a:pt x="6454106" y="1080872"/>
                  </a:cubicBezTo>
                  <a:lnTo>
                    <a:pt x="6606513" y="1063890"/>
                  </a:lnTo>
                  <a:lnTo>
                    <a:pt x="6528008" y="1089372"/>
                  </a:lnTo>
                  <a:cubicBezTo>
                    <a:pt x="6398177" y="1139213"/>
                    <a:pt x="6306165" y="1205667"/>
                    <a:pt x="6064129" y="1205667"/>
                  </a:cubicBezTo>
                  <a:close/>
                  <a:moveTo>
                    <a:pt x="2009680" y="1205667"/>
                  </a:moveTo>
                  <a:cubicBezTo>
                    <a:pt x="1767644" y="1205667"/>
                    <a:pt x="1675132" y="1139213"/>
                    <a:pt x="1544906" y="1089372"/>
                  </a:cubicBezTo>
                  <a:lnTo>
                    <a:pt x="1463592" y="1063046"/>
                  </a:lnTo>
                  <a:lnTo>
                    <a:pt x="1619388" y="1080872"/>
                  </a:lnTo>
                  <a:cubicBezTo>
                    <a:pt x="1748720" y="1100119"/>
                    <a:pt x="1879122" y="1109743"/>
                    <a:pt x="2009524" y="1109743"/>
                  </a:cubicBezTo>
                  <a:cubicBezTo>
                    <a:pt x="2139926" y="1109743"/>
                    <a:pt x="2270328" y="1100119"/>
                    <a:pt x="2399661" y="1080872"/>
                  </a:cubicBezTo>
                  <a:lnTo>
                    <a:pt x="2552063" y="1063890"/>
                  </a:lnTo>
                  <a:lnTo>
                    <a:pt x="2473561" y="1089372"/>
                  </a:lnTo>
                  <a:cubicBezTo>
                    <a:pt x="2343730" y="1139213"/>
                    <a:pt x="2251717" y="1205667"/>
                    <a:pt x="2009680" y="1205667"/>
                  </a:cubicBezTo>
                  <a:close/>
                  <a:moveTo>
                    <a:pt x="11676725" y="1226698"/>
                  </a:moveTo>
                  <a:cubicBezTo>
                    <a:pt x="11495459" y="1226848"/>
                    <a:pt x="11398389" y="1176495"/>
                    <a:pt x="11306351" y="1122953"/>
                  </a:cubicBezTo>
                  <a:lnTo>
                    <a:pt x="11223856" y="1076217"/>
                  </a:lnTo>
                  <a:lnTo>
                    <a:pt x="11286928" y="1103778"/>
                  </a:lnTo>
                  <a:cubicBezTo>
                    <a:pt x="11384962" y="1148409"/>
                    <a:pt x="11483096" y="1193038"/>
                    <a:pt x="11677124" y="1193038"/>
                  </a:cubicBezTo>
                  <a:cubicBezTo>
                    <a:pt x="11874391" y="1193038"/>
                    <a:pt x="11973129" y="1146944"/>
                    <a:pt x="12071856" y="1101839"/>
                  </a:cubicBezTo>
                  <a:lnTo>
                    <a:pt x="12129526" y="1077598"/>
                  </a:lnTo>
                  <a:lnTo>
                    <a:pt x="12069804" y="1109901"/>
                  </a:lnTo>
                  <a:cubicBezTo>
                    <a:pt x="11971201" y="1167878"/>
                    <a:pt x="11873451" y="1226698"/>
                    <a:pt x="11676725" y="1226698"/>
                  </a:cubicBezTo>
                  <a:close/>
                  <a:moveTo>
                    <a:pt x="7622277" y="1226698"/>
                  </a:moveTo>
                  <a:cubicBezTo>
                    <a:pt x="7441012" y="1226848"/>
                    <a:pt x="7343942" y="1176495"/>
                    <a:pt x="7251903" y="1122953"/>
                  </a:cubicBezTo>
                  <a:lnTo>
                    <a:pt x="7169408" y="1076217"/>
                  </a:lnTo>
                  <a:lnTo>
                    <a:pt x="7232480" y="1103778"/>
                  </a:lnTo>
                  <a:cubicBezTo>
                    <a:pt x="7330514" y="1148409"/>
                    <a:pt x="7428648" y="1193038"/>
                    <a:pt x="7622676" y="1193038"/>
                  </a:cubicBezTo>
                  <a:cubicBezTo>
                    <a:pt x="7819944" y="1193038"/>
                    <a:pt x="7918682" y="1146944"/>
                    <a:pt x="8017408" y="1101840"/>
                  </a:cubicBezTo>
                  <a:lnTo>
                    <a:pt x="8075079" y="1077599"/>
                  </a:lnTo>
                  <a:lnTo>
                    <a:pt x="8015356" y="1109901"/>
                  </a:lnTo>
                  <a:cubicBezTo>
                    <a:pt x="7916753" y="1167878"/>
                    <a:pt x="7819004" y="1226698"/>
                    <a:pt x="7622277" y="1226698"/>
                  </a:cubicBezTo>
                  <a:close/>
                  <a:moveTo>
                    <a:pt x="3567830" y="1226698"/>
                  </a:moveTo>
                  <a:cubicBezTo>
                    <a:pt x="3386565" y="1226848"/>
                    <a:pt x="3289495" y="1176495"/>
                    <a:pt x="3197456" y="1122953"/>
                  </a:cubicBezTo>
                  <a:lnTo>
                    <a:pt x="3114961" y="1076217"/>
                  </a:lnTo>
                  <a:lnTo>
                    <a:pt x="3178033" y="1103778"/>
                  </a:lnTo>
                  <a:cubicBezTo>
                    <a:pt x="3276067" y="1148409"/>
                    <a:pt x="3374201" y="1193038"/>
                    <a:pt x="3568229" y="1193038"/>
                  </a:cubicBezTo>
                  <a:cubicBezTo>
                    <a:pt x="3765497" y="1193038"/>
                    <a:pt x="3864235" y="1146944"/>
                    <a:pt x="3962962" y="1101840"/>
                  </a:cubicBezTo>
                  <a:lnTo>
                    <a:pt x="4020629" y="1077600"/>
                  </a:lnTo>
                  <a:lnTo>
                    <a:pt x="3960910" y="1109901"/>
                  </a:lnTo>
                  <a:cubicBezTo>
                    <a:pt x="3862306" y="1167878"/>
                    <a:pt x="3764557" y="1226698"/>
                    <a:pt x="3567830" y="1226698"/>
                  </a:cubicBezTo>
                  <a:close/>
                  <a:moveTo>
                    <a:pt x="8558432" y="1227655"/>
                  </a:moveTo>
                  <a:cubicBezTo>
                    <a:pt x="8385449" y="1227655"/>
                    <a:pt x="8289274" y="1174276"/>
                    <a:pt x="8200463" y="1114736"/>
                  </a:cubicBezTo>
                  <a:lnTo>
                    <a:pt x="8168503" y="1093229"/>
                  </a:lnTo>
                  <a:lnTo>
                    <a:pt x="8197731" y="1110298"/>
                  </a:lnTo>
                  <a:cubicBezTo>
                    <a:pt x="8286396" y="1161957"/>
                    <a:pt x="8383470" y="1208950"/>
                    <a:pt x="8558432" y="1208950"/>
                  </a:cubicBezTo>
                  <a:cubicBezTo>
                    <a:pt x="8705092" y="1208950"/>
                    <a:pt x="8797655" y="1175628"/>
                    <a:pt x="8875310" y="1134784"/>
                  </a:cubicBezTo>
                  <a:lnTo>
                    <a:pt x="8943840" y="1095595"/>
                  </a:lnTo>
                  <a:lnTo>
                    <a:pt x="8872239" y="1142789"/>
                  </a:lnTo>
                  <a:cubicBezTo>
                    <a:pt x="8794590" y="1189937"/>
                    <a:pt x="8703594" y="1227655"/>
                    <a:pt x="8558432" y="1227655"/>
                  </a:cubicBezTo>
                  <a:close/>
                  <a:moveTo>
                    <a:pt x="4503986" y="1227655"/>
                  </a:moveTo>
                  <a:cubicBezTo>
                    <a:pt x="4331002" y="1227655"/>
                    <a:pt x="4234826" y="1174276"/>
                    <a:pt x="4146016" y="1114736"/>
                  </a:cubicBezTo>
                  <a:lnTo>
                    <a:pt x="4114057" y="1093229"/>
                  </a:lnTo>
                  <a:lnTo>
                    <a:pt x="4143285" y="1110298"/>
                  </a:lnTo>
                  <a:cubicBezTo>
                    <a:pt x="4231949" y="1161957"/>
                    <a:pt x="4329022" y="1208950"/>
                    <a:pt x="4503985" y="1208950"/>
                  </a:cubicBezTo>
                  <a:cubicBezTo>
                    <a:pt x="4650645" y="1208950"/>
                    <a:pt x="4743209" y="1175628"/>
                    <a:pt x="4820863" y="1134784"/>
                  </a:cubicBezTo>
                  <a:lnTo>
                    <a:pt x="4889392" y="1095596"/>
                  </a:lnTo>
                  <a:lnTo>
                    <a:pt x="4817791" y="1142789"/>
                  </a:lnTo>
                  <a:cubicBezTo>
                    <a:pt x="4740144" y="1189937"/>
                    <a:pt x="4649147" y="1227655"/>
                    <a:pt x="4503986" y="1227655"/>
                  </a:cubicBezTo>
                  <a:close/>
                  <a:moveTo>
                    <a:pt x="449537" y="1227655"/>
                  </a:moveTo>
                  <a:cubicBezTo>
                    <a:pt x="276554" y="1227655"/>
                    <a:pt x="180380" y="1174276"/>
                    <a:pt x="91569" y="1114737"/>
                  </a:cubicBezTo>
                  <a:lnTo>
                    <a:pt x="59617" y="1093235"/>
                  </a:lnTo>
                  <a:lnTo>
                    <a:pt x="88836" y="1110299"/>
                  </a:lnTo>
                  <a:cubicBezTo>
                    <a:pt x="177501" y="1161957"/>
                    <a:pt x="274576" y="1208950"/>
                    <a:pt x="449537" y="1208950"/>
                  </a:cubicBezTo>
                  <a:cubicBezTo>
                    <a:pt x="596198" y="1208950"/>
                    <a:pt x="688761" y="1175628"/>
                    <a:pt x="766416" y="1134784"/>
                  </a:cubicBezTo>
                  <a:lnTo>
                    <a:pt x="834947" y="1095595"/>
                  </a:lnTo>
                  <a:lnTo>
                    <a:pt x="763344" y="1142789"/>
                  </a:lnTo>
                  <a:cubicBezTo>
                    <a:pt x="685695" y="1189937"/>
                    <a:pt x="594699" y="1227655"/>
                    <a:pt x="449537" y="1227655"/>
                  </a:cubicBezTo>
                  <a:close/>
                  <a:moveTo>
                    <a:pt x="8558432" y="1250601"/>
                  </a:moveTo>
                  <a:cubicBezTo>
                    <a:pt x="8385688" y="1250601"/>
                    <a:pt x="8289843" y="1190297"/>
                    <a:pt x="8200878" y="1122775"/>
                  </a:cubicBezTo>
                  <a:lnTo>
                    <a:pt x="8173043" y="1101582"/>
                  </a:lnTo>
                  <a:lnTo>
                    <a:pt x="8197787" y="1118257"/>
                  </a:lnTo>
                  <a:cubicBezTo>
                    <a:pt x="8286501" y="1177909"/>
                    <a:pt x="8383410" y="1232052"/>
                    <a:pt x="8558432" y="1232052"/>
                  </a:cubicBezTo>
                  <a:cubicBezTo>
                    <a:pt x="8705153" y="1232052"/>
                    <a:pt x="8797730" y="1193603"/>
                    <a:pt x="8875388" y="1146453"/>
                  </a:cubicBezTo>
                  <a:lnTo>
                    <a:pt x="8943192" y="1101686"/>
                  </a:lnTo>
                  <a:lnTo>
                    <a:pt x="8872421" y="1154479"/>
                  </a:lnTo>
                  <a:cubicBezTo>
                    <a:pt x="8794706" y="1207880"/>
                    <a:pt x="8703624" y="1250601"/>
                    <a:pt x="8558432" y="1250601"/>
                  </a:cubicBezTo>
                  <a:close/>
                  <a:moveTo>
                    <a:pt x="4503985" y="1250601"/>
                  </a:moveTo>
                  <a:cubicBezTo>
                    <a:pt x="4331241" y="1250601"/>
                    <a:pt x="4235397" y="1190297"/>
                    <a:pt x="4146432" y="1122775"/>
                  </a:cubicBezTo>
                  <a:lnTo>
                    <a:pt x="4118594" y="1101580"/>
                  </a:lnTo>
                  <a:lnTo>
                    <a:pt x="4143340" y="1118257"/>
                  </a:lnTo>
                  <a:cubicBezTo>
                    <a:pt x="4232054" y="1177909"/>
                    <a:pt x="4328962" y="1232052"/>
                    <a:pt x="4503986" y="1232052"/>
                  </a:cubicBezTo>
                  <a:cubicBezTo>
                    <a:pt x="4650706" y="1232052"/>
                    <a:pt x="4743284" y="1193603"/>
                    <a:pt x="4820942" y="1146453"/>
                  </a:cubicBezTo>
                  <a:lnTo>
                    <a:pt x="4888743" y="1101688"/>
                  </a:lnTo>
                  <a:lnTo>
                    <a:pt x="4817976" y="1154479"/>
                  </a:lnTo>
                  <a:cubicBezTo>
                    <a:pt x="4740260" y="1207880"/>
                    <a:pt x="4649178" y="1250601"/>
                    <a:pt x="4503985" y="1250601"/>
                  </a:cubicBezTo>
                  <a:close/>
                  <a:moveTo>
                    <a:pt x="449538" y="1250601"/>
                  </a:moveTo>
                  <a:cubicBezTo>
                    <a:pt x="276794" y="1250601"/>
                    <a:pt x="180949" y="1190297"/>
                    <a:pt x="91984" y="1122775"/>
                  </a:cubicBezTo>
                  <a:lnTo>
                    <a:pt x="64150" y="1101583"/>
                  </a:lnTo>
                  <a:lnTo>
                    <a:pt x="88892" y="1118257"/>
                  </a:lnTo>
                  <a:cubicBezTo>
                    <a:pt x="177606" y="1177909"/>
                    <a:pt x="274516" y="1232052"/>
                    <a:pt x="449537" y="1232052"/>
                  </a:cubicBezTo>
                  <a:cubicBezTo>
                    <a:pt x="596258" y="1232052"/>
                    <a:pt x="688835" y="1193603"/>
                    <a:pt x="766494" y="1146453"/>
                  </a:cubicBezTo>
                  <a:lnTo>
                    <a:pt x="834294" y="1101688"/>
                  </a:lnTo>
                  <a:lnTo>
                    <a:pt x="763527" y="1154479"/>
                  </a:lnTo>
                  <a:cubicBezTo>
                    <a:pt x="685812" y="1207880"/>
                    <a:pt x="594730" y="1250601"/>
                    <a:pt x="449538" y="1250601"/>
                  </a:cubicBezTo>
                  <a:close/>
                  <a:moveTo>
                    <a:pt x="11677365" y="1265395"/>
                  </a:moveTo>
                  <a:cubicBezTo>
                    <a:pt x="11495800" y="1265395"/>
                    <a:pt x="11398623" y="1203738"/>
                    <a:pt x="11306531" y="1138226"/>
                  </a:cubicBezTo>
                  <a:lnTo>
                    <a:pt x="11224560" y="1081442"/>
                  </a:lnTo>
                  <a:lnTo>
                    <a:pt x="11286438" y="1116253"/>
                  </a:lnTo>
                  <a:cubicBezTo>
                    <a:pt x="11384362" y="1173634"/>
                    <a:pt x="11482496" y="1231015"/>
                    <a:pt x="11676964" y="1231015"/>
                  </a:cubicBezTo>
                  <a:cubicBezTo>
                    <a:pt x="11874351" y="1231015"/>
                    <a:pt x="11973119" y="1171791"/>
                    <a:pt x="12071854" y="1113780"/>
                  </a:cubicBezTo>
                  <a:lnTo>
                    <a:pt x="12135537" y="1079338"/>
                  </a:lnTo>
                  <a:lnTo>
                    <a:pt x="12070208" y="1122527"/>
                  </a:lnTo>
                  <a:cubicBezTo>
                    <a:pt x="11971616" y="1193354"/>
                    <a:pt x="11873552" y="1265395"/>
                    <a:pt x="11677365" y="1265395"/>
                  </a:cubicBezTo>
                  <a:close/>
                  <a:moveTo>
                    <a:pt x="7622917" y="1265395"/>
                  </a:moveTo>
                  <a:cubicBezTo>
                    <a:pt x="7441352" y="1265395"/>
                    <a:pt x="7344175" y="1203738"/>
                    <a:pt x="7252084" y="1138226"/>
                  </a:cubicBezTo>
                  <a:lnTo>
                    <a:pt x="7170114" y="1081443"/>
                  </a:lnTo>
                  <a:lnTo>
                    <a:pt x="7231991" y="1116253"/>
                  </a:lnTo>
                  <a:cubicBezTo>
                    <a:pt x="7329914" y="1173634"/>
                    <a:pt x="7428048" y="1231015"/>
                    <a:pt x="7622516" y="1231015"/>
                  </a:cubicBezTo>
                  <a:cubicBezTo>
                    <a:pt x="7819903" y="1231015"/>
                    <a:pt x="7918672" y="1171790"/>
                    <a:pt x="8017406" y="1113780"/>
                  </a:cubicBezTo>
                  <a:lnTo>
                    <a:pt x="8081090" y="1079338"/>
                  </a:lnTo>
                  <a:lnTo>
                    <a:pt x="8015760" y="1122526"/>
                  </a:lnTo>
                  <a:cubicBezTo>
                    <a:pt x="7917168" y="1193354"/>
                    <a:pt x="7819104" y="1265395"/>
                    <a:pt x="7622917" y="1265395"/>
                  </a:cubicBezTo>
                  <a:close/>
                  <a:moveTo>
                    <a:pt x="3568470" y="1265395"/>
                  </a:moveTo>
                  <a:cubicBezTo>
                    <a:pt x="3386905" y="1265395"/>
                    <a:pt x="3289728" y="1203738"/>
                    <a:pt x="3197637" y="1138226"/>
                  </a:cubicBezTo>
                  <a:lnTo>
                    <a:pt x="3115670" y="1081445"/>
                  </a:lnTo>
                  <a:lnTo>
                    <a:pt x="3177544" y="1116253"/>
                  </a:lnTo>
                  <a:cubicBezTo>
                    <a:pt x="3275467" y="1173634"/>
                    <a:pt x="3373601" y="1231015"/>
                    <a:pt x="3568070" y="1231015"/>
                  </a:cubicBezTo>
                  <a:cubicBezTo>
                    <a:pt x="3765457" y="1231015"/>
                    <a:pt x="3864225" y="1171790"/>
                    <a:pt x="3962959" y="1113780"/>
                  </a:cubicBezTo>
                  <a:lnTo>
                    <a:pt x="4026643" y="1079338"/>
                  </a:lnTo>
                  <a:lnTo>
                    <a:pt x="3961313" y="1122526"/>
                  </a:lnTo>
                  <a:cubicBezTo>
                    <a:pt x="3862721" y="1193354"/>
                    <a:pt x="3764657" y="1265395"/>
                    <a:pt x="3568470" y="1265395"/>
                  </a:cubicBezTo>
                  <a:close/>
                  <a:moveTo>
                    <a:pt x="8558433" y="1273707"/>
                  </a:moveTo>
                  <a:cubicBezTo>
                    <a:pt x="8384550" y="1273707"/>
                    <a:pt x="8287521" y="1204903"/>
                    <a:pt x="8199384" y="1129793"/>
                  </a:cubicBezTo>
                  <a:lnTo>
                    <a:pt x="8172288" y="1106649"/>
                  </a:lnTo>
                  <a:lnTo>
                    <a:pt x="8197292" y="1125756"/>
                  </a:lnTo>
                  <a:cubicBezTo>
                    <a:pt x="8285901" y="1193300"/>
                    <a:pt x="8383290" y="1254998"/>
                    <a:pt x="8558432" y="1254998"/>
                  </a:cubicBezTo>
                  <a:cubicBezTo>
                    <a:pt x="8705212" y="1254998"/>
                    <a:pt x="8797805" y="1211377"/>
                    <a:pt x="8875468" y="1157965"/>
                  </a:cubicBezTo>
                  <a:lnTo>
                    <a:pt x="8941709" y="1108445"/>
                  </a:lnTo>
                  <a:lnTo>
                    <a:pt x="8872506" y="1166201"/>
                  </a:lnTo>
                  <a:cubicBezTo>
                    <a:pt x="8794808" y="1225927"/>
                    <a:pt x="8703715" y="1273707"/>
                    <a:pt x="8558433" y="1273707"/>
                  </a:cubicBezTo>
                  <a:close/>
                  <a:moveTo>
                    <a:pt x="4503986" y="1273707"/>
                  </a:moveTo>
                  <a:cubicBezTo>
                    <a:pt x="4330104" y="1273707"/>
                    <a:pt x="4233073" y="1204903"/>
                    <a:pt x="4144939" y="1129793"/>
                  </a:cubicBezTo>
                  <a:lnTo>
                    <a:pt x="4117851" y="1106656"/>
                  </a:lnTo>
                  <a:lnTo>
                    <a:pt x="4142846" y="1125756"/>
                  </a:lnTo>
                  <a:cubicBezTo>
                    <a:pt x="4231453" y="1193300"/>
                    <a:pt x="4328844" y="1254998"/>
                    <a:pt x="4503985" y="1254998"/>
                  </a:cubicBezTo>
                  <a:cubicBezTo>
                    <a:pt x="4650766" y="1254998"/>
                    <a:pt x="4743357" y="1211377"/>
                    <a:pt x="4821020" y="1157965"/>
                  </a:cubicBezTo>
                  <a:lnTo>
                    <a:pt x="4887265" y="1108443"/>
                  </a:lnTo>
                  <a:lnTo>
                    <a:pt x="4818060" y="1166201"/>
                  </a:lnTo>
                  <a:cubicBezTo>
                    <a:pt x="4740361" y="1225927"/>
                    <a:pt x="4649267" y="1273707"/>
                    <a:pt x="4503986" y="1273707"/>
                  </a:cubicBezTo>
                  <a:close/>
                  <a:moveTo>
                    <a:pt x="449539" y="1273707"/>
                  </a:moveTo>
                  <a:cubicBezTo>
                    <a:pt x="275656" y="1273707"/>
                    <a:pt x="178627" y="1204903"/>
                    <a:pt x="90490" y="1129793"/>
                  </a:cubicBezTo>
                  <a:lnTo>
                    <a:pt x="63397" y="1106652"/>
                  </a:lnTo>
                  <a:lnTo>
                    <a:pt x="88397" y="1125756"/>
                  </a:lnTo>
                  <a:cubicBezTo>
                    <a:pt x="177007" y="1193300"/>
                    <a:pt x="274396" y="1254998"/>
                    <a:pt x="449538" y="1254998"/>
                  </a:cubicBezTo>
                  <a:cubicBezTo>
                    <a:pt x="596318" y="1254998"/>
                    <a:pt x="688911" y="1211377"/>
                    <a:pt x="766573" y="1157965"/>
                  </a:cubicBezTo>
                  <a:lnTo>
                    <a:pt x="832818" y="1108443"/>
                  </a:lnTo>
                  <a:lnTo>
                    <a:pt x="763612" y="1166201"/>
                  </a:lnTo>
                  <a:cubicBezTo>
                    <a:pt x="685914" y="1225927"/>
                    <a:pt x="594820" y="1273707"/>
                    <a:pt x="449539" y="1273707"/>
                  </a:cubicBezTo>
                  <a:close/>
                  <a:moveTo>
                    <a:pt x="8558431" y="1297210"/>
                  </a:moveTo>
                  <a:cubicBezTo>
                    <a:pt x="8384548" y="1297210"/>
                    <a:pt x="8287384" y="1220762"/>
                    <a:pt x="8199315" y="1137849"/>
                  </a:cubicBezTo>
                  <a:lnTo>
                    <a:pt x="8171662" y="1111797"/>
                  </a:lnTo>
                  <a:lnTo>
                    <a:pt x="8197349" y="1133738"/>
                  </a:lnTo>
                  <a:cubicBezTo>
                    <a:pt x="8286007" y="1209265"/>
                    <a:pt x="8383231" y="1278023"/>
                    <a:pt x="8558433" y="1278023"/>
                  </a:cubicBezTo>
                  <a:cubicBezTo>
                    <a:pt x="8705214" y="1278023"/>
                    <a:pt x="8797851" y="1229321"/>
                    <a:pt x="8875570" y="1169625"/>
                  </a:cubicBezTo>
                  <a:lnTo>
                    <a:pt x="8942400" y="1113813"/>
                  </a:lnTo>
                  <a:lnTo>
                    <a:pt x="8872532" y="1178322"/>
                  </a:lnTo>
                  <a:cubicBezTo>
                    <a:pt x="8794859" y="1244371"/>
                    <a:pt x="8703773" y="1297210"/>
                    <a:pt x="8558431" y="1297210"/>
                  </a:cubicBezTo>
                  <a:close/>
                  <a:moveTo>
                    <a:pt x="4503984" y="1297210"/>
                  </a:moveTo>
                  <a:cubicBezTo>
                    <a:pt x="4330101" y="1297210"/>
                    <a:pt x="4232937" y="1220762"/>
                    <a:pt x="4144869" y="1137849"/>
                  </a:cubicBezTo>
                  <a:lnTo>
                    <a:pt x="4117214" y="1111796"/>
                  </a:lnTo>
                  <a:lnTo>
                    <a:pt x="4142903" y="1133738"/>
                  </a:lnTo>
                  <a:cubicBezTo>
                    <a:pt x="4231559" y="1209265"/>
                    <a:pt x="4328784" y="1278023"/>
                    <a:pt x="4503986" y="1278023"/>
                  </a:cubicBezTo>
                  <a:cubicBezTo>
                    <a:pt x="4650768" y="1278023"/>
                    <a:pt x="4743405" y="1229321"/>
                    <a:pt x="4821124" y="1169625"/>
                  </a:cubicBezTo>
                  <a:lnTo>
                    <a:pt x="4887958" y="1113809"/>
                  </a:lnTo>
                  <a:lnTo>
                    <a:pt x="4818086" y="1178322"/>
                  </a:lnTo>
                  <a:cubicBezTo>
                    <a:pt x="4740412" y="1244371"/>
                    <a:pt x="4649326" y="1297210"/>
                    <a:pt x="4503984" y="1297210"/>
                  </a:cubicBezTo>
                  <a:close/>
                  <a:moveTo>
                    <a:pt x="449537" y="1297210"/>
                  </a:moveTo>
                  <a:cubicBezTo>
                    <a:pt x="275654" y="1297210"/>
                    <a:pt x="178490" y="1220762"/>
                    <a:pt x="90421" y="1137850"/>
                  </a:cubicBezTo>
                  <a:lnTo>
                    <a:pt x="62760" y="1111790"/>
                  </a:lnTo>
                  <a:lnTo>
                    <a:pt x="88455" y="1133739"/>
                  </a:lnTo>
                  <a:cubicBezTo>
                    <a:pt x="177113" y="1209265"/>
                    <a:pt x="274337" y="1278023"/>
                    <a:pt x="449539" y="1278023"/>
                  </a:cubicBezTo>
                  <a:cubicBezTo>
                    <a:pt x="596320" y="1278023"/>
                    <a:pt x="688957" y="1229321"/>
                    <a:pt x="766676" y="1169625"/>
                  </a:cubicBezTo>
                  <a:lnTo>
                    <a:pt x="833511" y="1113809"/>
                  </a:lnTo>
                  <a:lnTo>
                    <a:pt x="763638" y="1178322"/>
                  </a:lnTo>
                  <a:cubicBezTo>
                    <a:pt x="685964" y="1244371"/>
                    <a:pt x="594879" y="1297210"/>
                    <a:pt x="449537" y="1297210"/>
                  </a:cubicBezTo>
                  <a:close/>
                  <a:moveTo>
                    <a:pt x="11677364" y="1303686"/>
                  </a:moveTo>
                  <a:cubicBezTo>
                    <a:pt x="11495762" y="1303686"/>
                    <a:pt x="11398654" y="1230839"/>
                    <a:pt x="11306612" y="1153439"/>
                  </a:cubicBezTo>
                  <a:lnTo>
                    <a:pt x="11229276" y="1090117"/>
                  </a:lnTo>
                  <a:lnTo>
                    <a:pt x="11286658" y="1129567"/>
                  </a:lnTo>
                  <a:cubicBezTo>
                    <a:pt x="11384522" y="1199639"/>
                    <a:pt x="11482656" y="1269712"/>
                    <a:pt x="11677365" y="1269712"/>
                  </a:cubicBezTo>
                  <a:cubicBezTo>
                    <a:pt x="11874931" y="1269712"/>
                    <a:pt x="11973609" y="1197311"/>
                    <a:pt x="12072355" y="1126371"/>
                  </a:cubicBezTo>
                  <a:lnTo>
                    <a:pt x="12128356" y="1089349"/>
                  </a:lnTo>
                  <a:lnTo>
                    <a:pt x="12070017" y="1134915"/>
                  </a:lnTo>
                  <a:cubicBezTo>
                    <a:pt x="11971420" y="1218604"/>
                    <a:pt x="11873431" y="1303686"/>
                    <a:pt x="11677364" y="1303686"/>
                  </a:cubicBezTo>
                  <a:close/>
                  <a:moveTo>
                    <a:pt x="7622916" y="1303686"/>
                  </a:moveTo>
                  <a:cubicBezTo>
                    <a:pt x="7441315" y="1303686"/>
                    <a:pt x="7344206" y="1230839"/>
                    <a:pt x="7252165" y="1153439"/>
                  </a:cubicBezTo>
                  <a:lnTo>
                    <a:pt x="7174825" y="1090115"/>
                  </a:lnTo>
                  <a:lnTo>
                    <a:pt x="7232211" y="1129567"/>
                  </a:lnTo>
                  <a:cubicBezTo>
                    <a:pt x="7330075" y="1199639"/>
                    <a:pt x="7428209" y="1269712"/>
                    <a:pt x="7622917" y="1269712"/>
                  </a:cubicBezTo>
                  <a:cubicBezTo>
                    <a:pt x="7820483" y="1269712"/>
                    <a:pt x="7919161" y="1197311"/>
                    <a:pt x="8017907" y="1126371"/>
                  </a:cubicBezTo>
                  <a:lnTo>
                    <a:pt x="8073906" y="1089351"/>
                  </a:lnTo>
                  <a:lnTo>
                    <a:pt x="8015569" y="1134915"/>
                  </a:lnTo>
                  <a:cubicBezTo>
                    <a:pt x="7916973" y="1218603"/>
                    <a:pt x="7818983" y="1303686"/>
                    <a:pt x="7622916" y="1303686"/>
                  </a:cubicBezTo>
                  <a:close/>
                  <a:moveTo>
                    <a:pt x="3568470" y="1303686"/>
                  </a:moveTo>
                  <a:cubicBezTo>
                    <a:pt x="3386868" y="1303686"/>
                    <a:pt x="3289759" y="1230839"/>
                    <a:pt x="3197718" y="1153439"/>
                  </a:cubicBezTo>
                  <a:lnTo>
                    <a:pt x="3120378" y="1090114"/>
                  </a:lnTo>
                  <a:lnTo>
                    <a:pt x="3177764" y="1129567"/>
                  </a:lnTo>
                  <a:cubicBezTo>
                    <a:pt x="3275628" y="1199639"/>
                    <a:pt x="3373761" y="1269712"/>
                    <a:pt x="3568470" y="1269712"/>
                  </a:cubicBezTo>
                  <a:cubicBezTo>
                    <a:pt x="3766036" y="1269712"/>
                    <a:pt x="3864714" y="1197311"/>
                    <a:pt x="3963460" y="1126371"/>
                  </a:cubicBezTo>
                  <a:lnTo>
                    <a:pt x="4019459" y="1089351"/>
                  </a:lnTo>
                  <a:lnTo>
                    <a:pt x="3961122" y="1134915"/>
                  </a:lnTo>
                  <a:cubicBezTo>
                    <a:pt x="3862526" y="1218603"/>
                    <a:pt x="3764537" y="1303686"/>
                    <a:pt x="3568470" y="1303686"/>
                  </a:cubicBezTo>
                  <a:close/>
                  <a:moveTo>
                    <a:pt x="10118577" y="1306483"/>
                  </a:moveTo>
                  <a:cubicBezTo>
                    <a:pt x="9900745" y="1306483"/>
                    <a:pt x="9804026" y="1216735"/>
                    <a:pt x="9691926" y="1138205"/>
                  </a:cubicBezTo>
                  <a:lnTo>
                    <a:pt x="9572094" y="1068577"/>
                  </a:lnTo>
                  <a:lnTo>
                    <a:pt x="9658947" y="1095842"/>
                  </a:lnTo>
                  <a:cubicBezTo>
                    <a:pt x="9787200" y="1145869"/>
                    <a:pt x="9873661" y="1210065"/>
                    <a:pt x="10118576" y="1210065"/>
                  </a:cubicBezTo>
                  <a:cubicBezTo>
                    <a:pt x="10410039" y="1210065"/>
                    <a:pt x="10484658" y="1114325"/>
                    <a:pt x="10667127" y="1066454"/>
                  </a:cubicBezTo>
                  <a:lnTo>
                    <a:pt x="10670705" y="1065776"/>
                  </a:lnTo>
                  <a:lnTo>
                    <a:pt x="10666329" y="1067154"/>
                  </a:lnTo>
                  <a:cubicBezTo>
                    <a:pt x="10483341" y="1146931"/>
                    <a:pt x="10409021" y="1306483"/>
                    <a:pt x="10118577" y="1306483"/>
                  </a:cubicBezTo>
                  <a:close/>
                  <a:moveTo>
                    <a:pt x="6064130" y="1306483"/>
                  </a:moveTo>
                  <a:cubicBezTo>
                    <a:pt x="5846297" y="1306483"/>
                    <a:pt x="5749579" y="1216735"/>
                    <a:pt x="5637479" y="1138205"/>
                  </a:cubicBezTo>
                  <a:lnTo>
                    <a:pt x="5517648" y="1068577"/>
                  </a:lnTo>
                  <a:lnTo>
                    <a:pt x="5604500" y="1095842"/>
                  </a:lnTo>
                  <a:cubicBezTo>
                    <a:pt x="5732754" y="1145869"/>
                    <a:pt x="5819214" y="1210065"/>
                    <a:pt x="6064129" y="1210065"/>
                  </a:cubicBezTo>
                  <a:cubicBezTo>
                    <a:pt x="6355591" y="1210065"/>
                    <a:pt x="6430211" y="1114325"/>
                    <a:pt x="6612679" y="1066454"/>
                  </a:cubicBezTo>
                  <a:lnTo>
                    <a:pt x="6616259" y="1065776"/>
                  </a:lnTo>
                  <a:lnTo>
                    <a:pt x="6611882" y="1067154"/>
                  </a:lnTo>
                  <a:cubicBezTo>
                    <a:pt x="6428893" y="1146931"/>
                    <a:pt x="6354573" y="1306483"/>
                    <a:pt x="6064130" y="1306483"/>
                  </a:cubicBezTo>
                  <a:close/>
                  <a:moveTo>
                    <a:pt x="2009681" y="1306483"/>
                  </a:moveTo>
                  <a:cubicBezTo>
                    <a:pt x="1791849" y="1306483"/>
                    <a:pt x="1695130" y="1216735"/>
                    <a:pt x="1583031" y="1138205"/>
                  </a:cubicBezTo>
                  <a:lnTo>
                    <a:pt x="1463199" y="1068577"/>
                  </a:lnTo>
                  <a:lnTo>
                    <a:pt x="1550051" y="1095842"/>
                  </a:lnTo>
                  <a:cubicBezTo>
                    <a:pt x="1678305" y="1145869"/>
                    <a:pt x="1764766" y="1210065"/>
                    <a:pt x="2009680" y="1210065"/>
                  </a:cubicBezTo>
                  <a:cubicBezTo>
                    <a:pt x="2301144" y="1210065"/>
                    <a:pt x="2375764" y="1114325"/>
                    <a:pt x="2558231" y="1066454"/>
                  </a:cubicBezTo>
                  <a:lnTo>
                    <a:pt x="2561810" y="1065776"/>
                  </a:lnTo>
                  <a:lnTo>
                    <a:pt x="2557434" y="1067154"/>
                  </a:lnTo>
                  <a:cubicBezTo>
                    <a:pt x="2374446" y="1146931"/>
                    <a:pt x="2300126" y="1306483"/>
                    <a:pt x="2009681" y="1306483"/>
                  </a:cubicBezTo>
                  <a:close/>
                  <a:moveTo>
                    <a:pt x="11677365" y="1341658"/>
                  </a:moveTo>
                  <a:cubicBezTo>
                    <a:pt x="11483255" y="1341658"/>
                    <a:pt x="11384522" y="1244683"/>
                    <a:pt x="11288987" y="1150986"/>
                  </a:cubicBezTo>
                  <a:lnTo>
                    <a:pt x="11236210" y="1101394"/>
                  </a:lnTo>
                  <a:lnTo>
                    <a:pt x="11286448" y="1142235"/>
                  </a:lnTo>
                  <a:cubicBezTo>
                    <a:pt x="11384362" y="1225119"/>
                    <a:pt x="11482616" y="1308003"/>
                    <a:pt x="11677364" y="1308003"/>
                  </a:cubicBezTo>
                  <a:cubicBezTo>
                    <a:pt x="11874931" y="1308003"/>
                    <a:pt x="11973744" y="1222561"/>
                    <a:pt x="12072524" y="1138659"/>
                  </a:cubicBezTo>
                  <a:lnTo>
                    <a:pt x="12126611" y="1096324"/>
                  </a:lnTo>
                  <a:lnTo>
                    <a:pt x="12070050" y="1147221"/>
                  </a:lnTo>
                  <a:cubicBezTo>
                    <a:pt x="11971510" y="1243579"/>
                    <a:pt x="11873431" y="1341658"/>
                    <a:pt x="11677365" y="1341658"/>
                  </a:cubicBezTo>
                  <a:close/>
                  <a:moveTo>
                    <a:pt x="7622917" y="1341658"/>
                  </a:moveTo>
                  <a:cubicBezTo>
                    <a:pt x="7428807" y="1341658"/>
                    <a:pt x="7330074" y="1244683"/>
                    <a:pt x="7234539" y="1150986"/>
                  </a:cubicBezTo>
                  <a:lnTo>
                    <a:pt x="7181758" y="1101390"/>
                  </a:lnTo>
                  <a:lnTo>
                    <a:pt x="7232001" y="1142235"/>
                  </a:lnTo>
                  <a:cubicBezTo>
                    <a:pt x="7329915" y="1225119"/>
                    <a:pt x="7428168" y="1308003"/>
                    <a:pt x="7622916" y="1308003"/>
                  </a:cubicBezTo>
                  <a:cubicBezTo>
                    <a:pt x="7820483" y="1308003"/>
                    <a:pt x="7919296" y="1222561"/>
                    <a:pt x="8018076" y="1138659"/>
                  </a:cubicBezTo>
                  <a:lnTo>
                    <a:pt x="8072165" y="1096324"/>
                  </a:lnTo>
                  <a:lnTo>
                    <a:pt x="8015603" y="1147221"/>
                  </a:lnTo>
                  <a:cubicBezTo>
                    <a:pt x="7917063" y="1243580"/>
                    <a:pt x="7818984" y="1341658"/>
                    <a:pt x="7622917" y="1341658"/>
                  </a:cubicBezTo>
                  <a:close/>
                  <a:moveTo>
                    <a:pt x="3568470" y="1341658"/>
                  </a:moveTo>
                  <a:cubicBezTo>
                    <a:pt x="3374360" y="1341658"/>
                    <a:pt x="3275628" y="1244683"/>
                    <a:pt x="3180092" y="1150986"/>
                  </a:cubicBezTo>
                  <a:lnTo>
                    <a:pt x="3127315" y="1101394"/>
                  </a:lnTo>
                  <a:lnTo>
                    <a:pt x="3177554" y="1142235"/>
                  </a:lnTo>
                  <a:cubicBezTo>
                    <a:pt x="3275468" y="1225119"/>
                    <a:pt x="3373722" y="1308003"/>
                    <a:pt x="3568470" y="1308003"/>
                  </a:cubicBezTo>
                  <a:cubicBezTo>
                    <a:pt x="3766036" y="1308003"/>
                    <a:pt x="3864850" y="1222561"/>
                    <a:pt x="3963629" y="1138659"/>
                  </a:cubicBezTo>
                  <a:lnTo>
                    <a:pt x="4017720" y="1096323"/>
                  </a:lnTo>
                  <a:lnTo>
                    <a:pt x="3961156" y="1147221"/>
                  </a:lnTo>
                  <a:cubicBezTo>
                    <a:pt x="3862616" y="1243580"/>
                    <a:pt x="3764537" y="1341658"/>
                    <a:pt x="3568470" y="1341658"/>
                  </a:cubicBezTo>
                  <a:close/>
                  <a:moveTo>
                    <a:pt x="11677365" y="1379874"/>
                  </a:moveTo>
                  <a:cubicBezTo>
                    <a:pt x="11483415" y="1379874"/>
                    <a:pt x="11384603" y="1270028"/>
                    <a:pt x="11289067" y="1164020"/>
                  </a:cubicBezTo>
                  <a:lnTo>
                    <a:pt x="11239434" y="1111204"/>
                  </a:lnTo>
                  <a:lnTo>
                    <a:pt x="11286209" y="1155104"/>
                  </a:lnTo>
                  <a:cubicBezTo>
                    <a:pt x="11384083" y="1250739"/>
                    <a:pt x="11482377" y="1346374"/>
                    <a:pt x="11677365" y="1346374"/>
                  </a:cubicBezTo>
                  <a:cubicBezTo>
                    <a:pt x="11875231" y="1346374"/>
                    <a:pt x="11973939" y="1247441"/>
                    <a:pt x="12072647" y="1150757"/>
                  </a:cubicBezTo>
                  <a:lnTo>
                    <a:pt x="12118441" y="1109523"/>
                  </a:lnTo>
                  <a:lnTo>
                    <a:pt x="12069848" y="1159163"/>
                  </a:lnTo>
                  <a:cubicBezTo>
                    <a:pt x="11971286" y="1268574"/>
                    <a:pt x="11873253" y="1379874"/>
                    <a:pt x="11677365" y="1379874"/>
                  </a:cubicBezTo>
                  <a:close/>
                  <a:moveTo>
                    <a:pt x="7622917" y="1379874"/>
                  </a:moveTo>
                  <a:cubicBezTo>
                    <a:pt x="7428967" y="1379874"/>
                    <a:pt x="7330155" y="1270028"/>
                    <a:pt x="7234619" y="1164020"/>
                  </a:cubicBezTo>
                  <a:lnTo>
                    <a:pt x="7184987" y="1111204"/>
                  </a:lnTo>
                  <a:lnTo>
                    <a:pt x="7231761" y="1155104"/>
                  </a:lnTo>
                  <a:cubicBezTo>
                    <a:pt x="7329635" y="1250739"/>
                    <a:pt x="7427929" y="1346374"/>
                    <a:pt x="7622917" y="1346374"/>
                  </a:cubicBezTo>
                  <a:cubicBezTo>
                    <a:pt x="7820783" y="1346374"/>
                    <a:pt x="7919491" y="1247441"/>
                    <a:pt x="8018199" y="1150757"/>
                  </a:cubicBezTo>
                  <a:lnTo>
                    <a:pt x="8063995" y="1109521"/>
                  </a:lnTo>
                  <a:lnTo>
                    <a:pt x="8015400" y="1159163"/>
                  </a:lnTo>
                  <a:cubicBezTo>
                    <a:pt x="7916838" y="1268574"/>
                    <a:pt x="7818805" y="1379874"/>
                    <a:pt x="7622917" y="1379874"/>
                  </a:cubicBezTo>
                  <a:close/>
                  <a:moveTo>
                    <a:pt x="3568471" y="1379874"/>
                  </a:moveTo>
                  <a:cubicBezTo>
                    <a:pt x="3374522" y="1379874"/>
                    <a:pt x="3275709" y="1270028"/>
                    <a:pt x="3180173" y="1164020"/>
                  </a:cubicBezTo>
                  <a:lnTo>
                    <a:pt x="3130548" y="1111211"/>
                  </a:lnTo>
                  <a:lnTo>
                    <a:pt x="3177314" y="1155104"/>
                  </a:lnTo>
                  <a:cubicBezTo>
                    <a:pt x="3275188" y="1250739"/>
                    <a:pt x="3373482" y="1346374"/>
                    <a:pt x="3568470" y="1346374"/>
                  </a:cubicBezTo>
                  <a:cubicBezTo>
                    <a:pt x="3766337" y="1346374"/>
                    <a:pt x="3865044" y="1247441"/>
                    <a:pt x="3963752" y="1150757"/>
                  </a:cubicBezTo>
                  <a:lnTo>
                    <a:pt x="4009547" y="1109522"/>
                  </a:lnTo>
                  <a:lnTo>
                    <a:pt x="3960954" y="1159163"/>
                  </a:lnTo>
                  <a:cubicBezTo>
                    <a:pt x="3862392" y="1268574"/>
                    <a:pt x="3764358" y="1379874"/>
                    <a:pt x="3568471" y="1379874"/>
                  </a:cubicBezTo>
                  <a:close/>
                  <a:moveTo>
                    <a:pt x="10118577" y="1407214"/>
                  </a:moveTo>
                  <a:cubicBezTo>
                    <a:pt x="9864438" y="1407214"/>
                    <a:pt x="9775702" y="1236235"/>
                    <a:pt x="9634531" y="1118687"/>
                  </a:cubicBezTo>
                  <a:lnTo>
                    <a:pt x="9580585" y="1079743"/>
                  </a:lnTo>
                  <a:lnTo>
                    <a:pt x="9659017" y="1120628"/>
                  </a:lnTo>
                  <a:cubicBezTo>
                    <a:pt x="9787720" y="1203932"/>
                    <a:pt x="9874622" y="1310800"/>
                    <a:pt x="10118497" y="1310800"/>
                  </a:cubicBezTo>
                  <a:cubicBezTo>
                    <a:pt x="10410081" y="1310800"/>
                    <a:pt x="10484640" y="1151248"/>
                    <a:pt x="10667070" y="1071471"/>
                  </a:cubicBezTo>
                  <a:lnTo>
                    <a:pt x="10669515" y="1070698"/>
                  </a:lnTo>
                  <a:lnTo>
                    <a:pt x="10666026" y="1072235"/>
                  </a:lnTo>
                  <a:cubicBezTo>
                    <a:pt x="10482936" y="1183895"/>
                    <a:pt x="10409021" y="1407214"/>
                    <a:pt x="10118577" y="1407214"/>
                  </a:cubicBezTo>
                  <a:close/>
                  <a:moveTo>
                    <a:pt x="6064130" y="1407214"/>
                  </a:moveTo>
                  <a:cubicBezTo>
                    <a:pt x="5809992" y="1407214"/>
                    <a:pt x="5721254" y="1236235"/>
                    <a:pt x="5580084" y="1118687"/>
                  </a:cubicBezTo>
                  <a:lnTo>
                    <a:pt x="5526138" y="1079743"/>
                  </a:lnTo>
                  <a:lnTo>
                    <a:pt x="5604570" y="1120628"/>
                  </a:lnTo>
                  <a:cubicBezTo>
                    <a:pt x="5733274" y="1203932"/>
                    <a:pt x="5820174" y="1310800"/>
                    <a:pt x="6064049" y="1310800"/>
                  </a:cubicBezTo>
                  <a:cubicBezTo>
                    <a:pt x="6355633" y="1310800"/>
                    <a:pt x="6430193" y="1151248"/>
                    <a:pt x="6612623" y="1071471"/>
                  </a:cubicBezTo>
                  <a:lnTo>
                    <a:pt x="6615068" y="1070699"/>
                  </a:lnTo>
                  <a:lnTo>
                    <a:pt x="6611578" y="1072235"/>
                  </a:lnTo>
                  <a:cubicBezTo>
                    <a:pt x="6428488" y="1183895"/>
                    <a:pt x="6354573" y="1407214"/>
                    <a:pt x="6064130" y="1407214"/>
                  </a:cubicBezTo>
                  <a:close/>
                  <a:moveTo>
                    <a:pt x="2009682" y="1407214"/>
                  </a:moveTo>
                  <a:cubicBezTo>
                    <a:pt x="1755544" y="1407214"/>
                    <a:pt x="1666806" y="1236235"/>
                    <a:pt x="1525636" y="1118687"/>
                  </a:cubicBezTo>
                  <a:lnTo>
                    <a:pt x="1471689" y="1079743"/>
                  </a:lnTo>
                  <a:lnTo>
                    <a:pt x="1550122" y="1120628"/>
                  </a:lnTo>
                  <a:cubicBezTo>
                    <a:pt x="1678825" y="1203932"/>
                    <a:pt x="1765726" y="1310800"/>
                    <a:pt x="2009602" y="1310800"/>
                  </a:cubicBezTo>
                  <a:cubicBezTo>
                    <a:pt x="2301185" y="1310800"/>
                    <a:pt x="2375745" y="1151248"/>
                    <a:pt x="2558175" y="1071471"/>
                  </a:cubicBezTo>
                  <a:lnTo>
                    <a:pt x="2560621" y="1070698"/>
                  </a:lnTo>
                  <a:lnTo>
                    <a:pt x="2557131" y="1072235"/>
                  </a:lnTo>
                  <a:cubicBezTo>
                    <a:pt x="2374041" y="1183895"/>
                    <a:pt x="2300126" y="1407214"/>
                    <a:pt x="2009682" y="1407214"/>
                  </a:cubicBezTo>
                  <a:close/>
                  <a:moveTo>
                    <a:pt x="11677365" y="1418569"/>
                  </a:moveTo>
                  <a:cubicBezTo>
                    <a:pt x="11496062" y="1418644"/>
                    <a:pt x="11398972" y="1312162"/>
                    <a:pt x="11306866" y="1199004"/>
                  </a:cubicBezTo>
                  <a:lnTo>
                    <a:pt x="11232986" y="1110641"/>
                  </a:lnTo>
                  <a:lnTo>
                    <a:pt x="11286418" y="1167418"/>
                  </a:lnTo>
                  <a:cubicBezTo>
                    <a:pt x="11384382" y="1275804"/>
                    <a:pt x="11482696" y="1384191"/>
                    <a:pt x="11677365" y="1384191"/>
                  </a:cubicBezTo>
                  <a:cubicBezTo>
                    <a:pt x="11875232" y="1384191"/>
                    <a:pt x="11973849" y="1272307"/>
                    <a:pt x="12072614" y="1162604"/>
                  </a:cubicBezTo>
                  <a:lnTo>
                    <a:pt x="12122844" y="1111266"/>
                  </a:lnTo>
                  <a:lnTo>
                    <a:pt x="12069804" y="1171820"/>
                  </a:lnTo>
                  <a:cubicBezTo>
                    <a:pt x="11971257" y="1294093"/>
                    <a:pt x="11873193" y="1418569"/>
                    <a:pt x="11677365" y="1418569"/>
                  </a:cubicBezTo>
                  <a:close/>
                  <a:moveTo>
                    <a:pt x="7622917" y="1418569"/>
                  </a:moveTo>
                  <a:cubicBezTo>
                    <a:pt x="7441615" y="1418644"/>
                    <a:pt x="7344525" y="1312162"/>
                    <a:pt x="7252418" y="1199004"/>
                  </a:cubicBezTo>
                  <a:lnTo>
                    <a:pt x="7178534" y="1110636"/>
                  </a:lnTo>
                  <a:lnTo>
                    <a:pt x="7231971" y="1167418"/>
                  </a:lnTo>
                  <a:cubicBezTo>
                    <a:pt x="7329935" y="1275804"/>
                    <a:pt x="7428248" y="1384191"/>
                    <a:pt x="7622917" y="1384191"/>
                  </a:cubicBezTo>
                  <a:cubicBezTo>
                    <a:pt x="7820783" y="1384191"/>
                    <a:pt x="7919401" y="1272307"/>
                    <a:pt x="8018166" y="1162603"/>
                  </a:cubicBezTo>
                  <a:lnTo>
                    <a:pt x="8068393" y="1111271"/>
                  </a:lnTo>
                  <a:lnTo>
                    <a:pt x="8015356" y="1171820"/>
                  </a:lnTo>
                  <a:cubicBezTo>
                    <a:pt x="7916809" y="1294093"/>
                    <a:pt x="7818745" y="1418569"/>
                    <a:pt x="7622917" y="1418569"/>
                  </a:cubicBezTo>
                  <a:close/>
                  <a:moveTo>
                    <a:pt x="3568471" y="1418569"/>
                  </a:moveTo>
                  <a:cubicBezTo>
                    <a:pt x="3387169" y="1418644"/>
                    <a:pt x="3290079" y="1312162"/>
                    <a:pt x="3197973" y="1199004"/>
                  </a:cubicBezTo>
                  <a:lnTo>
                    <a:pt x="3124089" y="1110637"/>
                  </a:lnTo>
                  <a:lnTo>
                    <a:pt x="3177525" y="1167418"/>
                  </a:lnTo>
                  <a:cubicBezTo>
                    <a:pt x="3275489" y="1275804"/>
                    <a:pt x="3373802" y="1384191"/>
                    <a:pt x="3568471" y="1384191"/>
                  </a:cubicBezTo>
                  <a:cubicBezTo>
                    <a:pt x="3766337" y="1384191"/>
                    <a:pt x="3864955" y="1272307"/>
                    <a:pt x="3963720" y="1162603"/>
                  </a:cubicBezTo>
                  <a:lnTo>
                    <a:pt x="4013946" y="1111270"/>
                  </a:lnTo>
                  <a:lnTo>
                    <a:pt x="3960910" y="1171820"/>
                  </a:lnTo>
                  <a:cubicBezTo>
                    <a:pt x="3862364" y="1294093"/>
                    <a:pt x="3764300" y="1418569"/>
                    <a:pt x="3568471" y="1418569"/>
                  </a:cubicBezTo>
                  <a:close/>
                  <a:moveTo>
                    <a:pt x="11677363" y="1457262"/>
                  </a:moveTo>
                  <a:cubicBezTo>
                    <a:pt x="11496210" y="1457150"/>
                    <a:pt x="11399094" y="1339414"/>
                    <a:pt x="11306935" y="1214351"/>
                  </a:cubicBezTo>
                  <a:lnTo>
                    <a:pt x="11236711" y="1121592"/>
                  </a:lnTo>
                  <a:lnTo>
                    <a:pt x="11286389" y="1180609"/>
                  </a:lnTo>
                  <a:cubicBezTo>
                    <a:pt x="11384323" y="1301747"/>
                    <a:pt x="11482617" y="1422885"/>
                    <a:pt x="11677365" y="1422885"/>
                  </a:cubicBezTo>
                  <a:cubicBezTo>
                    <a:pt x="11875232" y="1422885"/>
                    <a:pt x="11974164" y="1297690"/>
                    <a:pt x="12072884" y="1175092"/>
                  </a:cubicBezTo>
                  <a:lnTo>
                    <a:pt x="12114858" y="1124107"/>
                  </a:lnTo>
                  <a:lnTo>
                    <a:pt x="12032548" y="1235160"/>
                  </a:lnTo>
                  <a:cubicBezTo>
                    <a:pt x="11945107" y="1352010"/>
                    <a:pt x="11848712" y="1457262"/>
                    <a:pt x="11677363" y="1457262"/>
                  </a:cubicBezTo>
                  <a:close/>
                  <a:moveTo>
                    <a:pt x="7622915" y="1457262"/>
                  </a:moveTo>
                  <a:cubicBezTo>
                    <a:pt x="7441762" y="1457150"/>
                    <a:pt x="7344647" y="1339414"/>
                    <a:pt x="7252487" y="1214351"/>
                  </a:cubicBezTo>
                  <a:lnTo>
                    <a:pt x="7182262" y="1121591"/>
                  </a:lnTo>
                  <a:lnTo>
                    <a:pt x="7231942" y="1180609"/>
                  </a:lnTo>
                  <a:cubicBezTo>
                    <a:pt x="7329875" y="1301747"/>
                    <a:pt x="7428169" y="1422885"/>
                    <a:pt x="7622917" y="1422885"/>
                  </a:cubicBezTo>
                  <a:cubicBezTo>
                    <a:pt x="7796050" y="1422885"/>
                    <a:pt x="7893438" y="1327032"/>
                    <a:pt x="7981214" y="1220938"/>
                  </a:cubicBezTo>
                  <a:lnTo>
                    <a:pt x="8059955" y="1124721"/>
                  </a:lnTo>
                  <a:lnTo>
                    <a:pt x="7978100" y="1235160"/>
                  </a:lnTo>
                  <a:cubicBezTo>
                    <a:pt x="7890660" y="1352010"/>
                    <a:pt x="7794265" y="1457262"/>
                    <a:pt x="7622915" y="1457262"/>
                  </a:cubicBezTo>
                  <a:close/>
                  <a:moveTo>
                    <a:pt x="3568470" y="1457262"/>
                  </a:moveTo>
                  <a:cubicBezTo>
                    <a:pt x="3387317" y="1457150"/>
                    <a:pt x="3290201" y="1339414"/>
                    <a:pt x="3198041" y="1214351"/>
                  </a:cubicBezTo>
                  <a:lnTo>
                    <a:pt x="3127816" y="1121590"/>
                  </a:lnTo>
                  <a:lnTo>
                    <a:pt x="3177496" y="1180609"/>
                  </a:lnTo>
                  <a:cubicBezTo>
                    <a:pt x="3275430" y="1301747"/>
                    <a:pt x="3373723" y="1422885"/>
                    <a:pt x="3568471" y="1422885"/>
                  </a:cubicBezTo>
                  <a:cubicBezTo>
                    <a:pt x="3741605" y="1422885"/>
                    <a:pt x="3838992" y="1327032"/>
                    <a:pt x="3926768" y="1220938"/>
                  </a:cubicBezTo>
                  <a:lnTo>
                    <a:pt x="4005508" y="1124721"/>
                  </a:lnTo>
                  <a:lnTo>
                    <a:pt x="3923654" y="1235160"/>
                  </a:lnTo>
                  <a:cubicBezTo>
                    <a:pt x="3836214" y="1352010"/>
                    <a:pt x="3739818" y="1457262"/>
                    <a:pt x="3568470" y="1457262"/>
                  </a:cubicBezTo>
                  <a:close/>
                  <a:moveTo>
                    <a:pt x="10118577" y="1508028"/>
                  </a:moveTo>
                  <a:cubicBezTo>
                    <a:pt x="9864438" y="1508028"/>
                    <a:pt x="9775495" y="1288159"/>
                    <a:pt x="9634318" y="1137000"/>
                  </a:cubicBezTo>
                  <a:lnTo>
                    <a:pt x="9572208" y="1079332"/>
                  </a:lnTo>
                  <a:lnTo>
                    <a:pt x="9652375" y="1140162"/>
                  </a:lnTo>
                  <a:cubicBezTo>
                    <a:pt x="9782114" y="1256497"/>
                    <a:pt x="9874652" y="1411611"/>
                    <a:pt x="10118338" y="1411611"/>
                  </a:cubicBezTo>
                  <a:cubicBezTo>
                    <a:pt x="10362023" y="1411611"/>
                    <a:pt x="10454123" y="1256497"/>
                    <a:pt x="10583476" y="1140162"/>
                  </a:cubicBezTo>
                  <a:lnTo>
                    <a:pt x="10664373" y="1078615"/>
                  </a:lnTo>
                  <a:lnTo>
                    <a:pt x="10601636" y="1137000"/>
                  </a:lnTo>
                  <a:cubicBezTo>
                    <a:pt x="10460868" y="1288159"/>
                    <a:pt x="10372715" y="1508028"/>
                    <a:pt x="10118577" y="1508028"/>
                  </a:cubicBezTo>
                  <a:close/>
                  <a:moveTo>
                    <a:pt x="6064131" y="1508028"/>
                  </a:moveTo>
                  <a:cubicBezTo>
                    <a:pt x="5809992" y="1508028"/>
                    <a:pt x="5721048" y="1288159"/>
                    <a:pt x="5579871" y="1137000"/>
                  </a:cubicBezTo>
                  <a:lnTo>
                    <a:pt x="5517758" y="1079330"/>
                  </a:lnTo>
                  <a:lnTo>
                    <a:pt x="5597928" y="1140162"/>
                  </a:lnTo>
                  <a:cubicBezTo>
                    <a:pt x="5727667" y="1256497"/>
                    <a:pt x="5820205" y="1411611"/>
                    <a:pt x="6063890" y="1411611"/>
                  </a:cubicBezTo>
                  <a:cubicBezTo>
                    <a:pt x="6307575" y="1411611"/>
                    <a:pt x="6399676" y="1256497"/>
                    <a:pt x="6529028" y="1140162"/>
                  </a:cubicBezTo>
                  <a:lnTo>
                    <a:pt x="6609925" y="1078616"/>
                  </a:lnTo>
                  <a:lnTo>
                    <a:pt x="6547188" y="1137000"/>
                  </a:lnTo>
                  <a:cubicBezTo>
                    <a:pt x="6406420" y="1288159"/>
                    <a:pt x="6318268" y="1508028"/>
                    <a:pt x="6064131" y="1508028"/>
                  </a:cubicBezTo>
                  <a:close/>
                  <a:moveTo>
                    <a:pt x="2009683" y="1508028"/>
                  </a:moveTo>
                  <a:cubicBezTo>
                    <a:pt x="1755544" y="1508028"/>
                    <a:pt x="1666600" y="1288159"/>
                    <a:pt x="1525423" y="1137000"/>
                  </a:cubicBezTo>
                  <a:lnTo>
                    <a:pt x="1463312" y="1079331"/>
                  </a:lnTo>
                  <a:lnTo>
                    <a:pt x="1543480" y="1140162"/>
                  </a:lnTo>
                  <a:cubicBezTo>
                    <a:pt x="1673219" y="1256497"/>
                    <a:pt x="1765757" y="1411611"/>
                    <a:pt x="2009443" y="1411611"/>
                  </a:cubicBezTo>
                  <a:cubicBezTo>
                    <a:pt x="2253128" y="1411611"/>
                    <a:pt x="2345229" y="1256497"/>
                    <a:pt x="2474581" y="1140162"/>
                  </a:cubicBezTo>
                  <a:lnTo>
                    <a:pt x="2555479" y="1078614"/>
                  </a:lnTo>
                  <a:lnTo>
                    <a:pt x="2492741" y="1137000"/>
                  </a:lnTo>
                  <a:cubicBezTo>
                    <a:pt x="2351973" y="1288159"/>
                    <a:pt x="2263821" y="1508028"/>
                    <a:pt x="2009683" y="1508028"/>
                  </a:cubicBezTo>
                  <a:close/>
                  <a:moveTo>
                    <a:pt x="10118578" y="1608763"/>
                  </a:moveTo>
                  <a:cubicBezTo>
                    <a:pt x="9864702" y="1608763"/>
                    <a:pt x="9775882" y="1340038"/>
                    <a:pt x="9634625" y="1155289"/>
                  </a:cubicBezTo>
                  <a:lnTo>
                    <a:pt x="9576978" y="1089920"/>
                  </a:lnTo>
                  <a:lnTo>
                    <a:pt x="9651956" y="1163027"/>
                  </a:lnTo>
                  <a:cubicBezTo>
                    <a:pt x="9781836" y="1312598"/>
                    <a:pt x="9874792" y="1512025"/>
                    <a:pt x="10118178" y="1512025"/>
                  </a:cubicBezTo>
                  <a:cubicBezTo>
                    <a:pt x="10361564" y="1512025"/>
                    <a:pt x="10453739" y="1312598"/>
                    <a:pt x="10583189" y="1163027"/>
                  </a:cubicBezTo>
                  <a:lnTo>
                    <a:pt x="10665337" y="1082731"/>
                  </a:lnTo>
                  <a:lnTo>
                    <a:pt x="10601507" y="1155289"/>
                  </a:lnTo>
                  <a:cubicBezTo>
                    <a:pt x="10460653" y="1340038"/>
                    <a:pt x="10372454" y="1608763"/>
                    <a:pt x="10118578" y="1608763"/>
                  </a:cubicBezTo>
                  <a:close/>
                  <a:moveTo>
                    <a:pt x="6064131" y="1608763"/>
                  </a:moveTo>
                  <a:cubicBezTo>
                    <a:pt x="5810254" y="1608763"/>
                    <a:pt x="5721435" y="1340038"/>
                    <a:pt x="5580178" y="1155289"/>
                  </a:cubicBezTo>
                  <a:lnTo>
                    <a:pt x="5522526" y="1089915"/>
                  </a:lnTo>
                  <a:lnTo>
                    <a:pt x="5597509" y="1163027"/>
                  </a:lnTo>
                  <a:cubicBezTo>
                    <a:pt x="5727390" y="1312598"/>
                    <a:pt x="5820345" y="1512025"/>
                    <a:pt x="6063730" y="1512025"/>
                  </a:cubicBezTo>
                  <a:cubicBezTo>
                    <a:pt x="6307116" y="1512025"/>
                    <a:pt x="6399291" y="1312598"/>
                    <a:pt x="6528742" y="1163027"/>
                  </a:cubicBezTo>
                  <a:lnTo>
                    <a:pt x="6610887" y="1082734"/>
                  </a:lnTo>
                  <a:lnTo>
                    <a:pt x="6547060" y="1155289"/>
                  </a:lnTo>
                  <a:cubicBezTo>
                    <a:pt x="6406206" y="1340038"/>
                    <a:pt x="6318006" y="1608763"/>
                    <a:pt x="6064131" y="1608763"/>
                  </a:cubicBezTo>
                  <a:close/>
                  <a:moveTo>
                    <a:pt x="2009683" y="1608763"/>
                  </a:moveTo>
                  <a:cubicBezTo>
                    <a:pt x="1755807" y="1608763"/>
                    <a:pt x="1666988" y="1340038"/>
                    <a:pt x="1525730" y="1155289"/>
                  </a:cubicBezTo>
                  <a:lnTo>
                    <a:pt x="1468082" y="1089919"/>
                  </a:lnTo>
                  <a:lnTo>
                    <a:pt x="1543061" y="1163027"/>
                  </a:lnTo>
                  <a:cubicBezTo>
                    <a:pt x="1672941" y="1312598"/>
                    <a:pt x="1765897" y="1512025"/>
                    <a:pt x="2009283" y="1512025"/>
                  </a:cubicBezTo>
                  <a:cubicBezTo>
                    <a:pt x="2252669" y="1512025"/>
                    <a:pt x="2344844" y="1312598"/>
                    <a:pt x="2474295" y="1163027"/>
                  </a:cubicBezTo>
                  <a:lnTo>
                    <a:pt x="2556444" y="1082730"/>
                  </a:lnTo>
                  <a:lnTo>
                    <a:pt x="2492613" y="1155289"/>
                  </a:lnTo>
                  <a:cubicBezTo>
                    <a:pt x="2351759" y="1340038"/>
                    <a:pt x="2263559" y="1608763"/>
                    <a:pt x="2009683" y="1608763"/>
                  </a:cubicBezTo>
                  <a:close/>
                  <a:moveTo>
                    <a:pt x="10118578" y="1709572"/>
                  </a:moveTo>
                  <a:cubicBezTo>
                    <a:pt x="9864755" y="1709572"/>
                    <a:pt x="9775884" y="1391991"/>
                    <a:pt x="9634607" y="1173655"/>
                  </a:cubicBezTo>
                  <a:lnTo>
                    <a:pt x="9581311" y="1102237"/>
                  </a:lnTo>
                  <a:lnTo>
                    <a:pt x="9652265" y="1186852"/>
                  </a:lnTo>
                  <a:cubicBezTo>
                    <a:pt x="9782043" y="1369658"/>
                    <a:pt x="9874892" y="1613400"/>
                    <a:pt x="10118578" y="1613400"/>
                  </a:cubicBezTo>
                  <a:cubicBezTo>
                    <a:pt x="10362263" y="1613400"/>
                    <a:pt x="10454363" y="1369658"/>
                    <a:pt x="10583716" y="1186852"/>
                  </a:cubicBezTo>
                  <a:lnTo>
                    <a:pt x="10655357" y="1101205"/>
                  </a:lnTo>
                  <a:lnTo>
                    <a:pt x="10601418" y="1173655"/>
                  </a:lnTo>
                  <a:cubicBezTo>
                    <a:pt x="10460548" y="1391991"/>
                    <a:pt x="10372402" y="1709572"/>
                    <a:pt x="10118578" y="1709572"/>
                  </a:cubicBezTo>
                  <a:close/>
                  <a:moveTo>
                    <a:pt x="6064131" y="1709572"/>
                  </a:moveTo>
                  <a:cubicBezTo>
                    <a:pt x="5810308" y="1709572"/>
                    <a:pt x="5721437" y="1391991"/>
                    <a:pt x="5580160" y="1173655"/>
                  </a:cubicBezTo>
                  <a:lnTo>
                    <a:pt x="5526864" y="1102237"/>
                  </a:lnTo>
                  <a:lnTo>
                    <a:pt x="5597818" y="1186852"/>
                  </a:lnTo>
                  <a:cubicBezTo>
                    <a:pt x="5727596" y="1369658"/>
                    <a:pt x="5820445" y="1613400"/>
                    <a:pt x="6064131" y="1613400"/>
                  </a:cubicBezTo>
                  <a:cubicBezTo>
                    <a:pt x="6307815" y="1613400"/>
                    <a:pt x="6399916" y="1369658"/>
                    <a:pt x="6529268" y="1186852"/>
                  </a:cubicBezTo>
                  <a:lnTo>
                    <a:pt x="6600917" y="1101196"/>
                  </a:lnTo>
                  <a:lnTo>
                    <a:pt x="6546971" y="1173655"/>
                  </a:lnTo>
                  <a:cubicBezTo>
                    <a:pt x="6406101" y="1391991"/>
                    <a:pt x="6317953" y="1709572"/>
                    <a:pt x="6064131" y="1709572"/>
                  </a:cubicBezTo>
                  <a:close/>
                  <a:moveTo>
                    <a:pt x="2009683" y="1709572"/>
                  </a:moveTo>
                  <a:cubicBezTo>
                    <a:pt x="1755859" y="1709572"/>
                    <a:pt x="1666989" y="1391991"/>
                    <a:pt x="1525713" y="1173655"/>
                  </a:cubicBezTo>
                  <a:lnTo>
                    <a:pt x="1472420" y="1102242"/>
                  </a:lnTo>
                  <a:lnTo>
                    <a:pt x="1543370" y="1186852"/>
                  </a:lnTo>
                  <a:cubicBezTo>
                    <a:pt x="1673148" y="1369658"/>
                    <a:pt x="1765998" y="1613400"/>
                    <a:pt x="2009683" y="1613400"/>
                  </a:cubicBezTo>
                  <a:cubicBezTo>
                    <a:pt x="2253368" y="1613400"/>
                    <a:pt x="2345469" y="1369658"/>
                    <a:pt x="2474821" y="1186852"/>
                  </a:cubicBezTo>
                  <a:lnTo>
                    <a:pt x="2546472" y="1101193"/>
                  </a:lnTo>
                  <a:lnTo>
                    <a:pt x="2492524" y="1173655"/>
                  </a:lnTo>
                  <a:cubicBezTo>
                    <a:pt x="2351654" y="1391991"/>
                    <a:pt x="2263507" y="1709572"/>
                    <a:pt x="2009683" y="1709572"/>
                  </a:cubicBezTo>
                  <a:close/>
                  <a:moveTo>
                    <a:pt x="10118578" y="1810301"/>
                  </a:moveTo>
                  <a:cubicBezTo>
                    <a:pt x="9864859" y="1810301"/>
                    <a:pt x="9776370" y="1443865"/>
                    <a:pt x="9635071" y="1191940"/>
                  </a:cubicBezTo>
                  <a:lnTo>
                    <a:pt x="9579514" y="1106089"/>
                  </a:lnTo>
                  <a:lnTo>
                    <a:pt x="9611839" y="1147500"/>
                  </a:lnTo>
                  <a:cubicBezTo>
                    <a:pt x="9764789" y="1365342"/>
                    <a:pt x="9850579" y="1713889"/>
                    <a:pt x="10118578" y="1713889"/>
                  </a:cubicBezTo>
                  <a:cubicBezTo>
                    <a:pt x="10386577" y="1713889"/>
                    <a:pt x="10471460" y="1365342"/>
                    <a:pt x="10624025" y="1147500"/>
                  </a:cubicBezTo>
                  <a:lnTo>
                    <a:pt x="10658834" y="1102814"/>
                  </a:lnTo>
                  <a:lnTo>
                    <a:pt x="10601309" y="1191940"/>
                  </a:lnTo>
                  <a:cubicBezTo>
                    <a:pt x="10460407" y="1443865"/>
                    <a:pt x="10372296" y="1810301"/>
                    <a:pt x="10118578" y="1810301"/>
                  </a:cubicBezTo>
                  <a:close/>
                  <a:moveTo>
                    <a:pt x="6064131" y="1810301"/>
                  </a:moveTo>
                  <a:cubicBezTo>
                    <a:pt x="5810413" y="1810301"/>
                    <a:pt x="5721924" y="1443865"/>
                    <a:pt x="5580625" y="1191940"/>
                  </a:cubicBezTo>
                  <a:lnTo>
                    <a:pt x="5525070" y="1106094"/>
                  </a:lnTo>
                  <a:lnTo>
                    <a:pt x="5557392" y="1147500"/>
                  </a:lnTo>
                  <a:cubicBezTo>
                    <a:pt x="5710342" y="1365342"/>
                    <a:pt x="5796132" y="1713889"/>
                    <a:pt x="6064131" y="1713889"/>
                  </a:cubicBezTo>
                  <a:cubicBezTo>
                    <a:pt x="6332130" y="1713889"/>
                    <a:pt x="6417013" y="1365342"/>
                    <a:pt x="6569577" y="1147500"/>
                  </a:cubicBezTo>
                  <a:lnTo>
                    <a:pt x="6604386" y="1102813"/>
                  </a:lnTo>
                  <a:lnTo>
                    <a:pt x="6546862" y="1191940"/>
                  </a:lnTo>
                  <a:cubicBezTo>
                    <a:pt x="6405959" y="1443865"/>
                    <a:pt x="6317848" y="1810301"/>
                    <a:pt x="6064131" y="1810301"/>
                  </a:cubicBezTo>
                  <a:close/>
                  <a:moveTo>
                    <a:pt x="2009683" y="1810301"/>
                  </a:moveTo>
                  <a:cubicBezTo>
                    <a:pt x="1755965" y="1810301"/>
                    <a:pt x="1667475" y="1443865"/>
                    <a:pt x="1526177" y="1191940"/>
                  </a:cubicBezTo>
                  <a:lnTo>
                    <a:pt x="1470626" y="1106097"/>
                  </a:lnTo>
                  <a:lnTo>
                    <a:pt x="1502945" y="1147500"/>
                  </a:lnTo>
                  <a:cubicBezTo>
                    <a:pt x="1655894" y="1365342"/>
                    <a:pt x="1741684" y="1713889"/>
                    <a:pt x="2009683" y="1713889"/>
                  </a:cubicBezTo>
                  <a:cubicBezTo>
                    <a:pt x="2277682" y="1713889"/>
                    <a:pt x="2362566" y="1365342"/>
                    <a:pt x="2515130" y="1147500"/>
                  </a:cubicBezTo>
                  <a:lnTo>
                    <a:pt x="2549941" y="1102812"/>
                  </a:lnTo>
                  <a:lnTo>
                    <a:pt x="2492415" y="1191940"/>
                  </a:lnTo>
                  <a:cubicBezTo>
                    <a:pt x="2351513" y="1443865"/>
                    <a:pt x="2263402" y="1810301"/>
                    <a:pt x="2009683" y="1810301"/>
                  </a:cubicBezTo>
                  <a:close/>
                  <a:moveTo>
                    <a:pt x="10118577" y="1911114"/>
                  </a:moveTo>
                  <a:cubicBezTo>
                    <a:pt x="9864859" y="1911114"/>
                    <a:pt x="9776129" y="1495822"/>
                    <a:pt x="9634822" y="1210308"/>
                  </a:cubicBezTo>
                  <a:lnTo>
                    <a:pt x="9578943" y="1112428"/>
                  </a:lnTo>
                  <a:lnTo>
                    <a:pt x="9611904" y="1161178"/>
                  </a:lnTo>
                  <a:cubicBezTo>
                    <a:pt x="9764737" y="1412532"/>
                    <a:pt x="9850194" y="1814699"/>
                    <a:pt x="10118578" y="1814699"/>
                  </a:cubicBezTo>
                  <a:cubicBezTo>
                    <a:pt x="10386962" y="1814699"/>
                    <a:pt x="10471776" y="1412532"/>
                    <a:pt x="10624208" y="1161178"/>
                  </a:cubicBezTo>
                  <a:lnTo>
                    <a:pt x="10656408" y="1113441"/>
                  </a:lnTo>
                  <a:lnTo>
                    <a:pt x="10601239" y="1210308"/>
                  </a:lnTo>
                  <a:cubicBezTo>
                    <a:pt x="10460338" y="1495822"/>
                    <a:pt x="10372295" y="1911114"/>
                    <a:pt x="10118577" y="1911114"/>
                  </a:cubicBezTo>
                  <a:close/>
                  <a:moveTo>
                    <a:pt x="6064131" y="1911114"/>
                  </a:moveTo>
                  <a:cubicBezTo>
                    <a:pt x="5810412" y="1911114"/>
                    <a:pt x="5721682" y="1495822"/>
                    <a:pt x="5580375" y="1210308"/>
                  </a:cubicBezTo>
                  <a:lnTo>
                    <a:pt x="5524497" y="1112428"/>
                  </a:lnTo>
                  <a:lnTo>
                    <a:pt x="5557457" y="1161178"/>
                  </a:lnTo>
                  <a:cubicBezTo>
                    <a:pt x="5710290" y="1412532"/>
                    <a:pt x="5795747" y="1814699"/>
                    <a:pt x="6064131" y="1814699"/>
                  </a:cubicBezTo>
                  <a:cubicBezTo>
                    <a:pt x="6332514" y="1814699"/>
                    <a:pt x="6417328" y="1412532"/>
                    <a:pt x="6569760" y="1161178"/>
                  </a:cubicBezTo>
                  <a:lnTo>
                    <a:pt x="6601960" y="1113442"/>
                  </a:lnTo>
                  <a:lnTo>
                    <a:pt x="6546791" y="1210308"/>
                  </a:lnTo>
                  <a:cubicBezTo>
                    <a:pt x="6405891" y="1495822"/>
                    <a:pt x="6317848" y="1911114"/>
                    <a:pt x="6064131" y="1911114"/>
                  </a:cubicBezTo>
                  <a:close/>
                  <a:moveTo>
                    <a:pt x="2009683" y="1911114"/>
                  </a:moveTo>
                  <a:cubicBezTo>
                    <a:pt x="1755965" y="1911114"/>
                    <a:pt x="1667234" y="1495822"/>
                    <a:pt x="1525928" y="1210308"/>
                  </a:cubicBezTo>
                  <a:lnTo>
                    <a:pt x="1470047" y="1112426"/>
                  </a:lnTo>
                  <a:lnTo>
                    <a:pt x="1503009" y="1161178"/>
                  </a:lnTo>
                  <a:cubicBezTo>
                    <a:pt x="1655843" y="1412532"/>
                    <a:pt x="1741300" y="1814699"/>
                    <a:pt x="2009683" y="1814699"/>
                  </a:cubicBezTo>
                  <a:cubicBezTo>
                    <a:pt x="2278067" y="1814699"/>
                    <a:pt x="2362882" y="1412532"/>
                    <a:pt x="2515313" y="1161178"/>
                  </a:cubicBezTo>
                  <a:lnTo>
                    <a:pt x="2547515" y="1113439"/>
                  </a:lnTo>
                  <a:lnTo>
                    <a:pt x="2492345" y="1210308"/>
                  </a:lnTo>
                  <a:cubicBezTo>
                    <a:pt x="2351445" y="1495822"/>
                    <a:pt x="2263403" y="1911114"/>
                    <a:pt x="2009683" y="1911114"/>
                  </a:cubicBezTo>
                  <a:close/>
                  <a:moveTo>
                    <a:pt x="10118579" y="2011688"/>
                  </a:moveTo>
                  <a:cubicBezTo>
                    <a:pt x="9864807" y="2011688"/>
                    <a:pt x="9776127" y="1547539"/>
                    <a:pt x="9634839" y="1228437"/>
                  </a:cubicBezTo>
                  <a:lnTo>
                    <a:pt x="9579795" y="1120667"/>
                  </a:lnTo>
                  <a:lnTo>
                    <a:pt x="9611794" y="1174300"/>
                  </a:lnTo>
                  <a:cubicBezTo>
                    <a:pt x="9764654" y="1459166"/>
                    <a:pt x="9850304" y="1914952"/>
                    <a:pt x="10118577" y="1914952"/>
                  </a:cubicBezTo>
                  <a:cubicBezTo>
                    <a:pt x="10386852" y="1914952"/>
                    <a:pt x="10471746" y="1459166"/>
                    <a:pt x="10624211" y="1174300"/>
                  </a:cubicBezTo>
                  <a:lnTo>
                    <a:pt x="10655647" y="1121492"/>
                  </a:lnTo>
                  <a:lnTo>
                    <a:pt x="10601152" y="1228437"/>
                  </a:lnTo>
                  <a:cubicBezTo>
                    <a:pt x="10460272" y="1547539"/>
                    <a:pt x="10372350" y="2011688"/>
                    <a:pt x="10118579" y="2011688"/>
                  </a:cubicBezTo>
                  <a:close/>
                  <a:moveTo>
                    <a:pt x="6064132" y="2011688"/>
                  </a:moveTo>
                  <a:cubicBezTo>
                    <a:pt x="5810361" y="2011688"/>
                    <a:pt x="5721681" y="1547539"/>
                    <a:pt x="5580394" y="1228437"/>
                  </a:cubicBezTo>
                  <a:lnTo>
                    <a:pt x="5525353" y="1120674"/>
                  </a:lnTo>
                  <a:lnTo>
                    <a:pt x="5557347" y="1174300"/>
                  </a:lnTo>
                  <a:cubicBezTo>
                    <a:pt x="5710208" y="1459166"/>
                    <a:pt x="5795856" y="1914952"/>
                    <a:pt x="6064131" y="1914952"/>
                  </a:cubicBezTo>
                  <a:cubicBezTo>
                    <a:pt x="6332404" y="1914952"/>
                    <a:pt x="6417298" y="1459166"/>
                    <a:pt x="6569764" y="1174300"/>
                  </a:cubicBezTo>
                  <a:lnTo>
                    <a:pt x="6601203" y="1121487"/>
                  </a:lnTo>
                  <a:lnTo>
                    <a:pt x="6546704" y="1228437"/>
                  </a:lnTo>
                  <a:cubicBezTo>
                    <a:pt x="6405824" y="1547539"/>
                    <a:pt x="6317902" y="2011688"/>
                    <a:pt x="6064132" y="2011688"/>
                  </a:cubicBezTo>
                  <a:close/>
                  <a:moveTo>
                    <a:pt x="2009684" y="2011688"/>
                  </a:moveTo>
                  <a:cubicBezTo>
                    <a:pt x="1755913" y="2011688"/>
                    <a:pt x="1667234" y="1547539"/>
                    <a:pt x="1525946" y="1228437"/>
                  </a:cubicBezTo>
                  <a:lnTo>
                    <a:pt x="1470909" y="1120681"/>
                  </a:lnTo>
                  <a:lnTo>
                    <a:pt x="1502900" y="1174300"/>
                  </a:lnTo>
                  <a:cubicBezTo>
                    <a:pt x="1655760" y="1459166"/>
                    <a:pt x="1741410" y="1914952"/>
                    <a:pt x="2009683" y="1914952"/>
                  </a:cubicBezTo>
                  <a:cubicBezTo>
                    <a:pt x="2277958" y="1914952"/>
                    <a:pt x="2362851" y="1459166"/>
                    <a:pt x="2515317" y="1174300"/>
                  </a:cubicBezTo>
                  <a:lnTo>
                    <a:pt x="2546760" y="1121480"/>
                  </a:lnTo>
                  <a:lnTo>
                    <a:pt x="2492258" y="1228437"/>
                  </a:lnTo>
                  <a:cubicBezTo>
                    <a:pt x="2351378" y="1547539"/>
                    <a:pt x="2263456" y="2011688"/>
                    <a:pt x="2009684" y="2011688"/>
                  </a:cubicBezTo>
                  <a:close/>
                  <a:moveTo>
                    <a:pt x="10118576" y="2112659"/>
                  </a:moveTo>
                  <a:cubicBezTo>
                    <a:pt x="9847072" y="2112659"/>
                    <a:pt x="9764612" y="1523750"/>
                    <a:pt x="9603851" y="1174086"/>
                  </a:cubicBezTo>
                  <a:lnTo>
                    <a:pt x="9598749" y="1163889"/>
                  </a:lnTo>
                  <a:lnTo>
                    <a:pt x="9611779" y="1188300"/>
                  </a:lnTo>
                  <a:cubicBezTo>
                    <a:pt x="9764621" y="1506679"/>
                    <a:pt x="9850250" y="2016085"/>
                    <a:pt x="10118579" y="2016085"/>
                  </a:cubicBezTo>
                  <a:cubicBezTo>
                    <a:pt x="10386908" y="2016085"/>
                    <a:pt x="10471743" y="1506679"/>
                    <a:pt x="10624193" y="1188300"/>
                  </a:cubicBezTo>
                  <a:lnTo>
                    <a:pt x="10639772" y="1159050"/>
                  </a:lnTo>
                  <a:lnTo>
                    <a:pt x="10632265" y="1174086"/>
                  </a:lnTo>
                  <a:cubicBezTo>
                    <a:pt x="10471908" y="1523750"/>
                    <a:pt x="10390080" y="2112659"/>
                    <a:pt x="10118576" y="2112659"/>
                  </a:cubicBezTo>
                  <a:close/>
                  <a:moveTo>
                    <a:pt x="6064130" y="2112659"/>
                  </a:moveTo>
                  <a:cubicBezTo>
                    <a:pt x="5792625" y="2112659"/>
                    <a:pt x="5710165" y="1523750"/>
                    <a:pt x="5549405" y="1174086"/>
                  </a:cubicBezTo>
                  <a:lnTo>
                    <a:pt x="5544311" y="1163906"/>
                  </a:lnTo>
                  <a:lnTo>
                    <a:pt x="5557332" y="1188300"/>
                  </a:lnTo>
                  <a:cubicBezTo>
                    <a:pt x="5710174" y="1506679"/>
                    <a:pt x="5795802" y="2016085"/>
                    <a:pt x="6064132" y="2016085"/>
                  </a:cubicBezTo>
                  <a:cubicBezTo>
                    <a:pt x="6332460" y="2016085"/>
                    <a:pt x="6417295" y="1506679"/>
                    <a:pt x="6569746" y="1188300"/>
                  </a:cubicBezTo>
                  <a:lnTo>
                    <a:pt x="6585322" y="1159053"/>
                  </a:lnTo>
                  <a:lnTo>
                    <a:pt x="6577817" y="1174086"/>
                  </a:lnTo>
                  <a:cubicBezTo>
                    <a:pt x="6417461" y="1523750"/>
                    <a:pt x="6335633" y="2112659"/>
                    <a:pt x="6064130" y="2112659"/>
                  </a:cubicBezTo>
                  <a:close/>
                  <a:moveTo>
                    <a:pt x="2009683" y="2112659"/>
                  </a:moveTo>
                  <a:cubicBezTo>
                    <a:pt x="1738178" y="2112659"/>
                    <a:pt x="1655718" y="1523750"/>
                    <a:pt x="1494958" y="1174086"/>
                  </a:cubicBezTo>
                  <a:lnTo>
                    <a:pt x="1489866" y="1163911"/>
                  </a:lnTo>
                  <a:lnTo>
                    <a:pt x="1502884" y="1188300"/>
                  </a:lnTo>
                  <a:cubicBezTo>
                    <a:pt x="1655727" y="1506679"/>
                    <a:pt x="1741355" y="2016085"/>
                    <a:pt x="2009684" y="2016085"/>
                  </a:cubicBezTo>
                  <a:cubicBezTo>
                    <a:pt x="2278013" y="2016085"/>
                    <a:pt x="2362849" y="1506679"/>
                    <a:pt x="2515299" y="1188300"/>
                  </a:cubicBezTo>
                  <a:lnTo>
                    <a:pt x="2530882" y="1159042"/>
                  </a:lnTo>
                  <a:lnTo>
                    <a:pt x="2523371" y="1174086"/>
                  </a:lnTo>
                  <a:cubicBezTo>
                    <a:pt x="2363014" y="1523750"/>
                    <a:pt x="2281187" y="2112659"/>
                    <a:pt x="2009683" y="2112659"/>
                  </a:cubicBezTo>
                  <a:close/>
                  <a:moveTo>
                    <a:pt x="2009683" y="2117136"/>
                  </a:moveTo>
                  <a:cubicBezTo>
                    <a:pt x="2302525" y="2117136"/>
                    <a:pt x="2377084" y="1447089"/>
                    <a:pt x="2558964" y="1112065"/>
                  </a:cubicBezTo>
                  <a:lnTo>
                    <a:pt x="2589994" y="1062700"/>
                  </a:lnTo>
                  <a:lnTo>
                    <a:pt x="2590104" y="1062711"/>
                  </a:lnTo>
                  <a:lnTo>
                    <a:pt x="2592181" y="1065673"/>
                  </a:lnTo>
                  <a:lnTo>
                    <a:pt x="2604915" y="1085743"/>
                  </a:lnTo>
                  <a:cubicBezTo>
                    <a:pt x="2655922" y="1153794"/>
                    <a:pt x="2715481" y="1195672"/>
                    <a:pt x="2788676" y="1195672"/>
                  </a:cubicBezTo>
                  <a:cubicBezTo>
                    <a:pt x="2886010" y="1195672"/>
                    <a:pt x="2959261" y="1162200"/>
                    <a:pt x="3020424" y="1111988"/>
                  </a:cubicBezTo>
                  <a:lnTo>
                    <a:pt x="3067237" y="1064284"/>
                  </a:lnTo>
                  <a:lnTo>
                    <a:pt x="3068518" y="1063103"/>
                  </a:lnTo>
                  <a:lnTo>
                    <a:pt x="3069899" y="1062095"/>
                  </a:lnTo>
                  <a:lnTo>
                    <a:pt x="3102440" y="1095420"/>
                  </a:lnTo>
                  <a:cubicBezTo>
                    <a:pt x="3232197" y="1252346"/>
                    <a:pt x="3325134" y="1461579"/>
                    <a:pt x="3568470" y="1461579"/>
                  </a:cubicBezTo>
                  <a:cubicBezTo>
                    <a:pt x="3799314" y="1461579"/>
                    <a:pt x="3895499" y="1273240"/>
                    <a:pt x="4013841" y="1120861"/>
                  </a:cubicBezTo>
                  <a:lnTo>
                    <a:pt x="4061020" y="1064774"/>
                  </a:lnTo>
                  <a:lnTo>
                    <a:pt x="4142789" y="1141964"/>
                  </a:lnTo>
                  <a:cubicBezTo>
                    <a:pt x="4231438" y="1225439"/>
                    <a:pt x="4328723" y="1301527"/>
                    <a:pt x="4503984" y="1301527"/>
                  </a:cubicBezTo>
                  <a:cubicBezTo>
                    <a:pt x="4699772" y="1301527"/>
                    <a:pt x="4799224" y="1205592"/>
                    <a:pt x="4895719" y="1113175"/>
                  </a:cubicBezTo>
                  <a:lnTo>
                    <a:pt x="4951076" y="1062156"/>
                  </a:lnTo>
                  <a:lnTo>
                    <a:pt x="4951154" y="1062159"/>
                  </a:lnTo>
                  <a:lnTo>
                    <a:pt x="4952489" y="1063037"/>
                  </a:lnTo>
                  <a:lnTo>
                    <a:pt x="4955071" y="1065188"/>
                  </a:lnTo>
                  <a:lnTo>
                    <a:pt x="4967653" y="1076784"/>
                  </a:lnTo>
                  <a:cubicBezTo>
                    <a:pt x="5045596" y="1142833"/>
                    <a:pt x="5137358" y="1195672"/>
                    <a:pt x="5283778" y="1195672"/>
                  </a:cubicBezTo>
                  <a:cubicBezTo>
                    <a:pt x="5356989" y="1195672"/>
                    <a:pt x="5416603" y="1153794"/>
                    <a:pt x="5467693" y="1085743"/>
                  </a:cubicBezTo>
                  <a:lnTo>
                    <a:pt x="5482112" y="1063063"/>
                  </a:lnTo>
                  <a:lnTo>
                    <a:pt x="5482522" y="1062602"/>
                  </a:lnTo>
                  <a:lnTo>
                    <a:pt x="5482610" y="1062641"/>
                  </a:lnTo>
                  <a:lnTo>
                    <a:pt x="5513735" y="1112065"/>
                  </a:lnTo>
                  <a:cubicBezTo>
                    <a:pt x="5696008" y="1447089"/>
                    <a:pt x="5771288" y="2117136"/>
                    <a:pt x="6064130" y="2117136"/>
                  </a:cubicBezTo>
                  <a:cubicBezTo>
                    <a:pt x="6356971" y="2117136"/>
                    <a:pt x="6431531" y="1447089"/>
                    <a:pt x="6613410" y="1112065"/>
                  </a:cubicBezTo>
                  <a:lnTo>
                    <a:pt x="6644440" y="1062700"/>
                  </a:lnTo>
                  <a:lnTo>
                    <a:pt x="6644550" y="1062711"/>
                  </a:lnTo>
                  <a:lnTo>
                    <a:pt x="6646628" y="1065675"/>
                  </a:lnTo>
                  <a:lnTo>
                    <a:pt x="6659361" y="1085743"/>
                  </a:lnTo>
                  <a:cubicBezTo>
                    <a:pt x="6710368" y="1153794"/>
                    <a:pt x="6769927" y="1195672"/>
                    <a:pt x="6843122" y="1195672"/>
                  </a:cubicBezTo>
                  <a:cubicBezTo>
                    <a:pt x="6940456" y="1195672"/>
                    <a:pt x="7013707" y="1162200"/>
                    <a:pt x="7074870" y="1111988"/>
                  </a:cubicBezTo>
                  <a:lnTo>
                    <a:pt x="7121675" y="1064292"/>
                  </a:lnTo>
                  <a:lnTo>
                    <a:pt x="7122965" y="1063102"/>
                  </a:lnTo>
                  <a:lnTo>
                    <a:pt x="7124344" y="1062095"/>
                  </a:lnTo>
                  <a:lnTo>
                    <a:pt x="7156886" y="1095420"/>
                  </a:lnTo>
                  <a:cubicBezTo>
                    <a:pt x="7286642" y="1252346"/>
                    <a:pt x="7379580" y="1461579"/>
                    <a:pt x="7622915" y="1461579"/>
                  </a:cubicBezTo>
                  <a:cubicBezTo>
                    <a:pt x="7853759" y="1461579"/>
                    <a:pt x="7949944" y="1273240"/>
                    <a:pt x="8068287" y="1120861"/>
                  </a:cubicBezTo>
                  <a:lnTo>
                    <a:pt x="8115465" y="1064774"/>
                  </a:lnTo>
                  <a:lnTo>
                    <a:pt x="8197235" y="1141964"/>
                  </a:lnTo>
                  <a:cubicBezTo>
                    <a:pt x="8285885" y="1225439"/>
                    <a:pt x="8383169" y="1301527"/>
                    <a:pt x="8558431" y="1301527"/>
                  </a:cubicBezTo>
                  <a:cubicBezTo>
                    <a:pt x="8754218" y="1301527"/>
                    <a:pt x="8853671" y="1205592"/>
                    <a:pt x="8950166" y="1113175"/>
                  </a:cubicBezTo>
                  <a:lnTo>
                    <a:pt x="9005523" y="1062156"/>
                  </a:lnTo>
                  <a:lnTo>
                    <a:pt x="9005601" y="1062159"/>
                  </a:lnTo>
                  <a:lnTo>
                    <a:pt x="9006932" y="1063035"/>
                  </a:lnTo>
                  <a:lnTo>
                    <a:pt x="9009519" y="1065190"/>
                  </a:lnTo>
                  <a:lnTo>
                    <a:pt x="9022099" y="1076784"/>
                  </a:lnTo>
                  <a:cubicBezTo>
                    <a:pt x="9100043" y="1142833"/>
                    <a:pt x="9191803" y="1195672"/>
                    <a:pt x="9338224" y="1195672"/>
                  </a:cubicBezTo>
                  <a:cubicBezTo>
                    <a:pt x="9411434" y="1195672"/>
                    <a:pt x="9471050" y="1153794"/>
                    <a:pt x="9522140" y="1085743"/>
                  </a:cubicBezTo>
                  <a:lnTo>
                    <a:pt x="9536559" y="1063061"/>
                  </a:lnTo>
                  <a:lnTo>
                    <a:pt x="9536968" y="1062602"/>
                  </a:lnTo>
                  <a:lnTo>
                    <a:pt x="9537057" y="1062641"/>
                  </a:lnTo>
                  <a:lnTo>
                    <a:pt x="9568182" y="1112065"/>
                  </a:lnTo>
                  <a:cubicBezTo>
                    <a:pt x="9750455" y="1447089"/>
                    <a:pt x="9825734" y="2117136"/>
                    <a:pt x="10118576" y="2117136"/>
                  </a:cubicBezTo>
                  <a:cubicBezTo>
                    <a:pt x="10411418" y="2117136"/>
                    <a:pt x="10485977" y="1447089"/>
                    <a:pt x="10667857" y="1112065"/>
                  </a:cubicBezTo>
                  <a:lnTo>
                    <a:pt x="10698887" y="1062700"/>
                  </a:lnTo>
                  <a:lnTo>
                    <a:pt x="10698997" y="1062711"/>
                  </a:lnTo>
                  <a:lnTo>
                    <a:pt x="10701077" y="1065677"/>
                  </a:lnTo>
                  <a:lnTo>
                    <a:pt x="10713809" y="1085743"/>
                  </a:lnTo>
                  <a:cubicBezTo>
                    <a:pt x="10764816" y="1153794"/>
                    <a:pt x="10824374" y="1195672"/>
                    <a:pt x="10897570" y="1195672"/>
                  </a:cubicBezTo>
                  <a:cubicBezTo>
                    <a:pt x="10994904" y="1195672"/>
                    <a:pt x="11068154" y="1162200"/>
                    <a:pt x="11129318" y="1111988"/>
                  </a:cubicBezTo>
                  <a:lnTo>
                    <a:pt x="11176127" y="1064288"/>
                  </a:lnTo>
                  <a:lnTo>
                    <a:pt x="11177411" y="1063103"/>
                  </a:lnTo>
                  <a:lnTo>
                    <a:pt x="11178792" y="1062095"/>
                  </a:lnTo>
                  <a:lnTo>
                    <a:pt x="11211334" y="1095420"/>
                  </a:lnTo>
                  <a:cubicBezTo>
                    <a:pt x="11341090" y="1252346"/>
                    <a:pt x="11434027" y="1461579"/>
                    <a:pt x="11677363" y="1461579"/>
                  </a:cubicBezTo>
                  <a:cubicBezTo>
                    <a:pt x="11908207" y="1461579"/>
                    <a:pt x="12004393" y="1273240"/>
                    <a:pt x="12122734" y="1120861"/>
                  </a:cubicBezTo>
                  <a:lnTo>
                    <a:pt x="12171861" y="1062459"/>
                  </a:lnTo>
                  <a:lnTo>
                    <a:pt x="12171909" y="1062461"/>
                  </a:lnTo>
                  <a:lnTo>
                    <a:pt x="12172390" y="1062721"/>
                  </a:lnTo>
                  <a:lnTo>
                    <a:pt x="12172496" y="1062491"/>
                  </a:lnTo>
                  <a:lnTo>
                    <a:pt x="12173111" y="1062522"/>
                  </a:lnTo>
                  <a:lnTo>
                    <a:pt x="12173348" y="1062566"/>
                  </a:lnTo>
                  <a:lnTo>
                    <a:pt x="12173353" y="1062534"/>
                  </a:lnTo>
                  <a:lnTo>
                    <a:pt x="12173989" y="1062566"/>
                  </a:lnTo>
                  <a:lnTo>
                    <a:pt x="12173989" y="1060559"/>
                  </a:lnTo>
                  <a:lnTo>
                    <a:pt x="12175108" y="1059285"/>
                  </a:lnTo>
                  <a:lnTo>
                    <a:pt x="12175030" y="1059206"/>
                  </a:lnTo>
                  <a:lnTo>
                    <a:pt x="12175189" y="1059043"/>
                  </a:lnTo>
                  <a:lnTo>
                    <a:pt x="12175066" y="1058910"/>
                  </a:lnTo>
                  <a:lnTo>
                    <a:pt x="12175266" y="1058725"/>
                  </a:lnTo>
                  <a:lnTo>
                    <a:pt x="12175134" y="1058568"/>
                  </a:lnTo>
                  <a:lnTo>
                    <a:pt x="12175266" y="1058411"/>
                  </a:lnTo>
                  <a:lnTo>
                    <a:pt x="12175066" y="1058225"/>
                  </a:lnTo>
                  <a:lnTo>
                    <a:pt x="12175189" y="1058093"/>
                  </a:lnTo>
                  <a:lnTo>
                    <a:pt x="12175030" y="1057930"/>
                  </a:lnTo>
                  <a:lnTo>
                    <a:pt x="12175108" y="1057851"/>
                  </a:lnTo>
                  <a:lnTo>
                    <a:pt x="12173989" y="1056577"/>
                  </a:lnTo>
                  <a:lnTo>
                    <a:pt x="12173989" y="1054570"/>
                  </a:lnTo>
                  <a:lnTo>
                    <a:pt x="12173353" y="1054602"/>
                  </a:lnTo>
                  <a:lnTo>
                    <a:pt x="12173348" y="1054570"/>
                  </a:lnTo>
                  <a:lnTo>
                    <a:pt x="12173111" y="1054614"/>
                  </a:lnTo>
                  <a:lnTo>
                    <a:pt x="12172496" y="1054645"/>
                  </a:lnTo>
                  <a:lnTo>
                    <a:pt x="12172390" y="1054415"/>
                  </a:lnTo>
                  <a:lnTo>
                    <a:pt x="12171909" y="1054675"/>
                  </a:lnTo>
                  <a:lnTo>
                    <a:pt x="12171861" y="1054678"/>
                  </a:lnTo>
                  <a:lnTo>
                    <a:pt x="12122734" y="996275"/>
                  </a:lnTo>
                  <a:cubicBezTo>
                    <a:pt x="12004393" y="843896"/>
                    <a:pt x="11908207" y="655557"/>
                    <a:pt x="11677363" y="655557"/>
                  </a:cubicBezTo>
                  <a:cubicBezTo>
                    <a:pt x="11434027" y="655557"/>
                    <a:pt x="11341090" y="864790"/>
                    <a:pt x="11211334" y="1021716"/>
                  </a:cubicBezTo>
                  <a:lnTo>
                    <a:pt x="11178792" y="1055041"/>
                  </a:lnTo>
                  <a:lnTo>
                    <a:pt x="11177411" y="1054033"/>
                  </a:lnTo>
                  <a:lnTo>
                    <a:pt x="11176127" y="1052848"/>
                  </a:lnTo>
                  <a:lnTo>
                    <a:pt x="11129318" y="1005148"/>
                  </a:lnTo>
                  <a:cubicBezTo>
                    <a:pt x="11068154" y="954936"/>
                    <a:pt x="10994904" y="921464"/>
                    <a:pt x="10897570" y="921464"/>
                  </a:cubicBezTo>
                  <a:cubicBezTo>
                    <a:pt x="10824375" y="921464"/>
                    <a:pt x="10764816" y="963342"/>
                    <a:pt x="10713809" y="1031393"/>
                  </a:cubicBezTo>
                  <a:lnTo>
                    <a:pt x="10701076" y="1051460"/>
                  </a:lnTo>
                  <a:lnTo>
                    <a:pt x="10698997" y="1054425"/>
                  </a:lnTo>
                  <a:lnTo>
                    <a:pt x="10698887" y="1054436"/>
                  </a:lnTo>
                  <a:lnTo>
                    <a:pt x="10667857" y="1005071"/>
                  </a:lnTo>
                  <a:cubicBezTo>
                    <a:pt x="10485977" y="670047"/>
                    <a:pt x="10411418" y="0"/>
                    <a:pt x="10118576" y="0"/>
                  </a:cubicBezTo>
                  <a:cubicBezTo>
                    <a:pt x="9825734" y="0"/>
                    <a:pt x="9750455" y="670047"/>
                    <a:pt x="9568182" y="1005071"/>
                  </a:cubicBezTo>
                  <a:lnTo>
                    <a:pt x="9537057" y="1054495"/>
                  </a:lnTo>
                  <a:lnTo>
                    <a:pt x="9536968" y="1054535"/>
                  </a:lnTo>
                  <a:lnTo>
                    <a:pt x="9536561" y="1054077"/>
                  </a:lnTo>
                  <a:lnTo>
                    <a:pt x="9522140" y="1031393"/>
                  </a:lnTo>
                  <a:cubicBezTo>
                    <a:pt x="9471050" y="963342"/>
                    <a:pt x="9411434" y="921464"/>
                    <a:pt x="9338224" y="921464"/>
                  </a:cubicBezTo>
                  <a:cubicBezTo>
                    <a:pt x="9191803" y="921464"/>
                    <a:pt x="9100043" y="974303"/>
                    <a:pt x="9022099" y="1040352"/>
                  </a:cubicBezTo>
                  <a:lnTo>
                    <a:pt x="9009520" y="1051945"/>
                  </a:lnTo>
                  <a:lnTo>
                    <a:pt x="9006931" y="1054102"/>
                  </a:lnTo>
                  <a:lnTo>
                    <a:pt x="9005601" y="1054977"/>
                  </a:lnTo>
                  <a:lnTo>
                    <a:pt x="9005523" y="1054980"/>
                  </a:lnTo>
                  <a:lnTo>
                    <a:pt x="8950166" y="1003961"/>
                  </a:lnTo>
                  <a:cubicBezTo>
                    <a:pt x="8853671" y="911544"/>
                    <a:pt x="8754218" y="815609"/>
                    <a:pt x="8558431" y="815609"/>
                  </a:cubicBezTo>
                  <a:cubicBezTo>
                    <a:pt x="8383169" y="815609"/>
                    <a:pt x="8285885" y="891697"/>
                    <a:pt x="8197235" y="975172"/>
                  </a:cubicBezTo>
                  <a:lnTo>
                    <a:pt x="8115465" y="1052362"/>
                  </a:lnTo>
                  <a:lnTo>
                    <a:pt x="8068287" y="996275"/>
                  </a:lnTo>
                  <a:cubicBezTo>
                    <a:pt x="7949944" y="843896"/>
                    <a:pt x="7853759" y="655557"/>
                    <a:pt x="7622915" y="655557"/>
                  </a:cubicBezTo>
                  <a:cubicBezTo>
                    <a:pt x="7379580" y="655557"/>
                    <a:pt x="7286642" y="864790"/>
                    <a:pt x="7156886" y="1021716"/>
                  </a:cubicBezTo>
                  <a:lnTo>
                    <a:pt x="7124344" y="1055041"/>
                  </a:lnTo>
                  <a:lnTo>
                    <a:pt x="7122966" y="1054035"/>
                  </a:lnTo>
                  <a:lnTo>
                    <a:pt x="7121675" y="1052844"/>
                  </a:lnTo>
                  <a:lnTo>
                    <a:pt x="7074870" y="1005148"/>
                  </a:lnTo>
                  <a:cubicBezTo>
                    <a:pt x="7013707" y="954936"/>
                    <a:pt x="6940456" y="921464"/>
                    <a:pt x="6843122" y="921464"/>
                  </a:cubicBezTo>
                  <a:cubicBezTo>
                    <a:pt x="6769927" y="921464"/>
                    <a:pt x="6710368" y="963342"/>
                    <a:pt x="6659361" y="1031393"/>
                  </a:cubicBezTo>
                  <a:lnTo>
                    <a:pt x="6646626" y="1051463"/>
                  </a:lnTo>
                  <a:lnTo>
                    <a:pt x="6644550" y="1054425"/>
                  </a:lnTo>
                  <a:lnTo>
                    <a:pt x="6644440" y="1054436"/>
                  </a:lnTo>
                  <a:lnTo>
                    <a:pt x="6613410" y="1005071"/>
                  </a:lnTo>
                  <a:cubicBezTo>
                    <a:pt x="6431531" y="670047"/>
                    <a:pt x="6356971" y="0"/>
                    <a:pt x="6064130" y="0"/>
                  </a:cubicBezTo>
                  <a:cubicBezTo>
                    <a:pt x="5771288" y="0"/>
                    <a:pt x="5696008" y="670047"/>
                    <a:pt x="5513735" y="1005071"/>
                  </a:cubicBezTo>
                  <a:lnTo>
                    <a:pt x="5482610" y="1054495"/>
                  </a:lnTo>
                  <a:lnTo>
                    <a:pt x="5482521" y="1054535"/>
                  </a:lnTo>
                  <a:lnTo>
                    <a:pt x="5482112" y="1054074"/>
                  </a:lnTo>
                  <a:lnTo>
                    <a:pt x="5467693" y="1031393"/>
                  </a:lnTo>
                  <a:cubicBezTo>
                    <a:pt x="5416603" y="963342"/>
                    <a:pt x="5356989" y="921464"/>
                    <a:pt x="5283779" y="921464"/>
                  </a:cubicBezTo>
                  <a:cubicBezTo>
                    <a:pt x="5137358" y="921464"/>
                    <a:pt x="5045596" y="974303"/>
                    <a:pt x="4967652" y="1040352"/>
                  </a:cubicBezTo>
                  <a:lnTo>
                    <a:pt x="4955071" y="1051947"/>
                  </a:lnTo>
                  <a:lnTo>
                    <a:pt x="4952487" y="1054100"/>
                  </a:lnTo>
                  <a:lnTo>
                    <a:pt x="4951154" y="1054977"/>
                  </a:lnTo>
                  <a:lnTo>
                    <a:pt x="4951076" y="1054980"/>
                  </a:lnTo>
                  <a:lnTo>
                    <a:pt x="4895720" y="1003961"/>
                  </a:lnTo>
                  <a:cubicBezTo>
                    <a:pt x="4799224" y="911544"/>
                    <a:pt x="4699771" y="815609"/>
                    <a:pt x="4503985" y="815609"/>
                  </a:cubicBezTo>
                  <a:cubicBezTo>
                    <a:pt x="4328723" y="815609"/>
                    <a:pt x="4231438" y="891697"/>
                    <a:pt x="4142788" y="975172"/>
                  </a:cubicBezTo>
                  <a:lnTo>
                    <a:pt x="4061019" y="1052362"/>
                  </a:lnTo>
                  <a:lnTo>
                    <a:pt x="4013839" y="996275"/>
                  </a:lnTo>
                  <a:cubicBezTo>
                    <a:pt x="3895498" y="843896"/>
                    <a:pt x="3799314" y="655557"/>
                    <a:pt x="3568470" y="655557"/>
                  </a:cubicBezTo>
                  <a:cubicBezTo>
                    <a:pt x="3325134" y="655557"/>
                    <a:pt x="3232197" y="864790"/>
                    <a:pt x="3102440" y="1021716"/>
                  </a:cubicBezTo>
                  <a:lnTo>
                    <a:pt x="3069899" y="1055042"/>
                  </a:lnTo>
                  <a:lnTo>
                    <a:pt x="3068519" y="1054034"/>
                  </a:lnTo>
                  <a:lnTo>
                    <a:pt x="3067234" y="1052848"/>
                  </a:lnTo>
                  <a:lnTo>
                    <a:pt x="3020424" y="1005148"/>
                  </a:lnTo>
                  <a:cubicBezTo>
                    <a:pt x="2959261" y="954936"/>
                    <a:pt x="2886011" y="921464"/>
                    <a:pt x="2788676" y="921464"/>
                  </a:cubicBezTo>
                  <a:cubicBezTo>
                    <a:pt x="2715481" y="921464"/>
                    <a:pt x="2655922" y="963342"/>
                    <a:pt x="2604914" y="1031393"/>
                  </a:cubicBezTo>
                  <a:lnTo>
                    <a:pt x="2592180" y="1051463"/>
                  </a:lnTo>
                  <a:lnTo>
                    <a:pt x="2590104" y="1054425"/>
                  </a:lnTo>
                  <a:lnTo>
                    <a:pt x="2589994" y="1054436"/>
                  </a:lnTo>
                  <a:lnTo>
                    <a:pt x="2558964" y="1005071"/>
                  </a:lnTo>
                  <a:cubicBezTo>
                    <a:pt x="2377084" y="670047"/>
                    <a:pt x="2302525" y="0"/>
                    <a:pt x="2009683" y="0"/>
                  </a:cubicBezTo>
                  <a:cubicBezTo>
                    <a:pt x="1716841" y="0"/>
                    <a:pt x="1641561" y="670047"/>
                    <a:pt x="1459288" y="1005071"/>
                  </a:cubicBezTo>
                  <a:lnTo>
                    <a:pt x="1428163" y="1054495"/>
                  </a:lnTo>
                  <a:lnTo>
                    <a:pt x="1428075" y="1054534"/>
                  </a:lnTo>
                  <a:lnTo>
                    <a:pt x="1427663" y="1054072"/>
                  </a:lnTo>
                  <a:lnTo>
                    <a:pt x="1413246" y="1031393"/>
                  </a:lnTo>
                  <a:cubicBezTo>
                    <a:pt x="1362156" y="963342"/>
                    <a:pt x="1302540" y="921464"/>
                    <a:pt x="1229330" y="921464"/>
                  </a:cubicBezTo>
                  <a:cubicBezTo>
                    <a:pt x="1082909" y="921464"/>
                    <a:pt x="991148" y="974303"/>
                    <a:pt x="913205" y="1040352"/>
                  </a:cubicBezTo>
                  <a:lnTo>
                    <a:pt x="900626" y="1051946"/>
                  </a:lnTo>
                  <a:lnTo>
                    <a:pt x="898038" y="1054101"/>
                  </a:lnTo>
                  <a:lnTo>
                    <a:pt x="897091" y="1054724"/>
                  </a:lnTo>
                  <a:lnTo>
                    <a:pt x="896380" y="1054752"/>
                  </a:lnTo>
                  <a:lnTo>
                    <a:pt x="841272" y="1003961"/>
                  </a:lnTo>
                  <a:cubicBezTo>
                    <a:pt x="744777" y="911544"/>
                    <a:pt x="645324" y="815609"/>
                    <a:pt x="449537" y="815609"/>
                  </a:cubicBezTo>
                  <a:cubicBezTo>
                    <a:pt x="274276" y="815609"/>
                    <a:pt x="176991" y="891697"/>
                    <a:pt x="88341" y="975173"/>
                  </a:cubicBezTo>
                  <a:lnTo>
                    <a:pt x="4155" y="1054643"/>
                  </a:lnTo>
                  <a:lnTo>
                    <a:pt x="2061" y="1054585"/>
                  </a:lnTo>
                  <a:lnTo>
                    <a:pt x="1839" y="1054496"/>
                  </a:lnTo>
                  <a:lnTo>
                    <a:pt x="1806" y="1054578"/>
                  </a:lnTo>
                  <a:lnTo>
                    <a:pt x="1735" y="1054576"/>
                  </a:lnTo>
                  <a:lnTo>
                    <a:pt x="1678" y="1054570"/>
                  </a:lnTo>
                  <a:lnTo>
                    <a:pt x="1678" y="1054574"/>
                  </a:lnTo>
                  <a:lnTo>
                    <a:pt x="1520" y="1054570"/>
                  </a:lnTo>
                  <a:lnTo>
                    <a:pt x="1520" y="1055293"/>
                  </a:lnTo>
                  <a:lnTo>
                    <a:pt x="585" y="1057631"/>
                  </a:lnTo>
                  <a:lnTo>
                    <a:pt x="83" y="1058252"/>
                  </a:lnTo>
                  <a:lnTo>
                    <a:pt x="166" y="1058323"/>
                  </a:lnTo>
                  <a:lnTo>
                    <a:pt x="160" y="1058331"/>
                  </a:lnTo>
                  <a:lnTo>
                    <a:pt x="193" y="1058356"/>
                  </a:lnTo>
                  <a:lnTo>
                    <a:pt x="35" y="1058532"/>
                  </a:lnTo>
                  <a:lnTo>
                    <a:pt x="0" y="1058565"/>
                  </a:lnTo>
                  <a:lnTo>
                    <a:pt x="3" y="1058568"/>
                  </a:lnTo>
                  <a:lnTo>
                    <a:pt x="0" y="1058571"/>
                  </a:lnTo>
                  <a:lnTo>
                    <a:pt x="35" y="1058604"/>
                  </a:lnTo>
                  <a:lnTo>
                    <a:pt x="193" y="1058780"/>
                  </a:lnTo>
                  <a:lnTo>
                    <a:pt x="160" y="1058805"/>
                  </a:lnTo>
                  <a:lnTo>
                    <a:pt x="166" y="1058813"/>
                  </a:lnTo>
                  <a:lnTo>
                    <a:pt x="83" y="1058884"/>
                  </a:lnTo>
                  <a:lnTo>
                    <a:pt x="585" y="1059505"/>
                  </a:lnTo>
                  <a:lnTo>
                    <a:pt x="1520" y="1061843"/>
                  </a:lnTo>
                  <a:lnTo>
                    <a:pt x="1520" y="1062566"/>
                  </a:lnTo>
                  <a:lnTo>
                    <a:pt x="1678" y="1062562"/>
                  </a:lnTo>
                  <a:lnTo>
                    <a:pt x="1678" y="1062566"/>
                  </a:lnTo>
                  <a:lnTo>
                    <a:pt x="1735" y="1062560"/>
                  </a:lnTo>
                  <a:lnTo>
                    <a:pt x="1806" y="1062558"/>
                  </a:lnTo>
                  <a:lnTo>
                    <a:pt x="1839" y="1062640"/>
                  </a:lnTo>
                  <a:lnTo>
                    <a:pt x="2061" y="1062551"/>
                  </a:lnTo>
                  <a:lnTo>
                    <a:pt x="4155" y="1062494"/>
                  </a:lnTo>
                  <a:lnTo>
                    <a:pt x="88341" y="1141964"/>
                  </a:lnTo>
                  <a:cubicBezTo>
                    <a:pt x="176991" y="1225439"/>
                    <a:pt x="274276" y="1301527"/>
                    <a:pt x="449537" y="1301527"/>
                  </a:cubicBezTo>
                  <a:cubicBezTo>
                    <a:pt x="645324" y="1301527"/>
                    <a:pt x="744777" y="1205592"/>
                    <a:pt x="841272" y="1113175"/>
                  </a:cubicBezTo>
                  <a:lnTo>
                    <a:pt x="896380" y="1062385"/>
                  </a:lnTo>
                  <a:lnTo>
                    <a:pt x="897091" y="1062412"/>
                  </a:lnTo>
                  <a:lnTo>
                    <a:pt x="898039" y="1063035"/>
                  </a:lnTo>
                  <a:lnTo>
                    <a:pt x="900625" y="1065189"/>
                  </a:lnTo>
                  <a:lnTo>
                    <a:pt x="913205" y="1076784"/>
                  </a:lnTo>
                  <a:cubicBezTo>
                    <a:pt x="991148" y="1142833"/>
                    <a:pt x="1082909" y="1195672"/>
                    <a:pt x="1229330" y="1195672"/>
                  </a:cubicBezTo>
                  <a:cubicBezTo>
                    <a:pt x="1302540" y="1195672"/>
                    <a:pt x="1362156" y="1153794"/>
                    <a:pt x="1413246" y="1085743"/>
                  </a:cubicBezTo>
                  <a:lnTo>
                    <a:pt x="1427664" y="1063062"/>
                  </a:lnTo>
                  <a:lnTo>
                    <a:pt x="1428074" y="1062602"/>
                  </a:lnTo>
                  <a:lnTo>
                    <a:pt x="1428163" y="1062641"/>
                  </a:lnTo>
                  <a:lnTo>
                    <a:pt x="1459288" y="1112065"/>
                  </a:lnTo>
                  <a:cubicBezTo>
                    <a:pt x="1641561" y="1447089"/>
                    <a:pt x="1716841" y="2117136"/>
                    <a:pt x="2009683" y="211713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8000">
                  <a:schemeClr val="accent2"/>
                </a:gs>
                <a:gs pos="37000">
                  <a:schemeClr val="accent3"/>
                </a:gs>
                <a:gs pos="58000">
                  <a:schemeClr val="accent4"/>
                </a:gs>
                <a:gs pos="80000">
                  <a:schemeClr val="accent5"/>
                </a:gs>
                <a:gs pos="100000">
                  <a:schemeClr val="accent6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76" name="Google Shape;276;p35"/>
            <p:cNvSpPr/>
            <p:nvPr/>
          </p:nvSpPr>
          <p:spPr>
            <a:xfrm>
              <a:off x="8325" y="5179200"/>
              <a:ext cx="12175348" cy="831547"/>
            </a:xfrm>
            <a:custGeom>
              <a:avLst/>
              <a:gdLst/>
              <a:ahLst/>
              <a:cxnLst/>
              <a:rect l="l" t="t" r="r" b="b"/>
              <a:pathLst>
                <a:path w="12175348" h="1200790" extrusionOk="0">
                  <a:moveTo>
                    <a:pt x="8516100" y="1160806"/>
                  </a:moveTo>
                  <a:cubicBezTo>
                    <a:pt x="8415329" y="1160806"/>
                    <a:pt x="8364383" y="1170380"/>
                    <a:pt x="8313258" y="1179954"/>
                  </a:cubicBezTo>
                  <a:lnTo>
                    <a:pt x="8273261" y="1186291"/>
                  </a:lnTo>
                  <a:lnTo>
                    <a:pt x="8457737" y="1178046"/>
                  </a:lnTo>
                  <a:cubicBezTo>
                    <a:pt x="8528510" y="1176362"/>
                    <a:pt x="8609747" y="1177142"/>
                    <a:pt x="8719203" y="1183947"/>
                  </a:cubicBezTo>
                  <a:lnTo>
                    <a:pt x="8752901" y="1185291"/>
                  </a:lnTo>
                  <a:lnTo>
                    <a:pt x="8718684" y="1179874"/>
                  </a:lnTo>
                  <a:cubicBezTo>
                    <a:pt x="8667718" y="1170340"/>
                    <a:pt x="8616872" y="1160806"/>
                    <a:pt x="8516100" y="1160806"/>
                  </a:cubicBezTo>
                  <a:close/>
                  <a:moveTo>
                    <a:pt x="4461652" y="1160806"/>
                  </a:moveTo>
                  <a:cubicBezTo>
                    <a:pt x="4360881" y="1160806"/>
                    <a:pt x="4309935" y="1170380"/>
                    <a:pt x="4258810" y="1179954"/>
                  </a:cubicBezTo>
                  <a:lnTo>
                    <a:pt x="4218813" y="1186292"/>
                  </a:lnTo>
                  <a:lnTo>
                    <a:pt x="4403290" y="1178046"/>
                  </a:lnTo>
                  <a:cubicBezTo>
                    <a:pt x="4474062" y="1176362"/>
                    <a:pt x="4555299" y="1177142"/>
                    <a:pt x="4664755" y="1183947"/>
                  </a:cubicBezTo>
                  <a:lnTo>
                    <a:pt x="4698454" y="1185291"/>
                  </a:lnTo>
                  <a:lnTo>
                    <a:pt x="4664237" y="1179874"/>
                  </a:lnTo>
                  <a:cubicBezTo>
                    <a:pt x="4613271" y="1170340"/>
                    <a:pt x="4562425" y="1160806"/>
                    <a:pt x="4461652" y="1160806"/>
                  </a:cubicBezTo>
                  <a:close/>
                  <a:moveTo>
                    <a:pt x="407205" y="1160806"/>
                  </a:moveTo>
                  <a:cubicBezTo>
                    <a:pt x="306433" y="1160806"/>
                    <a:pt x="255487" y="1170380"/>
                    <a:pt x="204362" y="1179954"/>
                  </a:cubicBezTo>
                  <a:lnTo>
                    <a:pt x="164360" y="1186292"/>
                  </a:lnTo>
                  <a:lnTo>
                    <a:pt x="348843" y="1178046"/>
                  </a:lnTo>
                  <a:cubicBezTo>
                    <a:pt x="419616" y="1176362"/>
                    <a:pt x="500854" y="1177142"/>
                    <a:pt x="610310" y="1183947"/>
                  </a:cubicBezTo>
                  <a:lnTo>
                    <a:pt x="644005" y="1185291"/>
                  </a:lnTo>
                  <a:lnTo>
                    <a:pt x="609788" y="1179874"/>
                  </a:lnTo>
                  <a:cubicBezTo>
                    <a:pt x="558823" y="1170340"/>
                    <a:pt x="507977" y="1160806"/>
                    <a:pt x="407205" y="1160806"/>
                  </a:cubicBezTo>
                  <a:close/>
                  <a:moveTo>
                    <a:pt x="10142841" y="1145057"/>
                  </a:moveTo>
                  <a:cubicBezTo>
                    <a:pt x="10042269" y="1145057"/>
                    <a:pt x="9991244" y="1158468"/>
                    <a:pt x="9940018" y="1171889"/>
                  </a:cubicBezTo>
                  <a:lnTo>
                    <a:pt x="9881886" y="1184789"/>
                  </a:lnTo>
                  <a:lnTo>
                    <a:pt x="9991042" y="1177449"/>
                  </a:lnTo>
                  <a:cubicBezTo>
                    <a:pt x="10038367" y="1174449"/>
                    <a:pt x="10087858" y="1172115"/>
                    <a:pt x="10142881" y="1172115"/>
                  </a:cubicBezTo>
                  <a:cubicBezTo>
                    <a:pt x="10243653" y="1172115"/>
                    <a:pt x="10294639" y="1176572"/>
                    <a:pt x="10345564" y="1181030"/>
                  </a:cubicBezTo>
                  <a:lnTo>
                    <a:pt x="10395690" y="1183238"/>
                  </a:lnTo>
                  <a:lnTo>
                    <a:pt x="10345025" y="1171679"/>
                  </a:lnTo>
                  <a:cubicBezTo>
                    <a:pt x="10223827" y="1139701"/>
                    <a:pt x="10141402" y="1144897"/>
                    <a:pt x="10142841" y="1145057"/>
                  </a:cubicBezTo>
                  <a:close/>
                  <a:moveTo>
                    <a:pt x="6088393" y="1145057"/>
                  </a:moveTo>
                  <a:cubicBezTo>
                    <a:pt x="5987822" y="1145057"/>
                    <a:pt x="5936796" y="1158468"/>
                    <a:pt x="5885571" y="1171889"/>
                  </a:cubicBezTo>
                  <a:lnTo>
                    <a:pt x="5827438" y="1184789"/>
                  </a:lnTo>
                  <a:lnTo>
                    <a:pt x="5936594" y="1177449"/>
                  </a:lnTo>
                  <a:cubicBezTo>
                    <a:pt x="5983919" y="1174449"/>
                    <a:pt x="6033411" y="1172115"/>
                    <a:pt x="6088433" y="1172115"/>
                  </a:cubicBezTo>
                  <a:cubicBezTo>
                    <a:pt x="6189205" y="1172115"/>
                    <a:pt x="6240191" y="1176572"/>
                    <a:pt x="6291117" y="1181030"/>
                  </a:cubicBezTo>
                  <a:lnTo>
                    <a:pt x="6341242" y="1183238"/>
                  </a:lnTo>
                  <a:lnTo>
                    <a:pt x="6290577" y="1171679"/>
                  </a:lnTo>
                  <a:cubicBezTo>
                    <a:pt x="6169379" y="1139701"/>
                    <a:pt x="6086955" y="1144897"/>
                    <a:pt x="6088393" y="1145057"/>
                  </a:cubicBezTo>
                  <a:close/>
                  <a:moveTo>
                    <a:pt x="2033945" y="1145057"/>
                  </a:moveTo>
                  <a:cubicBezTo>
                    <a:pt x="1933373" y="1145057"/>
                    <a:pt x="1882348" y="1158468"/>
                    <a:pt x="1831122" y="1171889"/>
                  </a:cubicBezTo>
                  <a:lnTo>
                    <a:pt x="1772989" y="1184789"/>
                  </a:lnTo>
                  <a:lnTo>
                    <a:pt x="1882148" y="1177449"/>
                  </a:lnTo>
                  <a:cubicBezTo>
                    <a:pt x="1929473" y="1174449"/>
                    <a:pt x="1978965" y="1172115"/>
                    <a:pt x="2033988" y="1172115"/>
                  </a:cubicBezTo>
                  <a:cubicBezTo>
                    <a:pt x="2134759" y="1172115"/>
                    <a:pt x="2185744" y="1176572"/>
                    <a:pt x="2236671" y="1181030"/>
                  </a:cubicBezTo>
                  <a:lnTo>
                    <a:pt x="2286793" y="1183238"/>
                  </a:lnTo>
                  <a:lnTo>
                    <a:pt x="2236129" y="1171679"/>
                  </a:lnTo>
                  <a:cubicBezTo>
                    <a:pt x="2114931" y="1139701"/>
                    <a:pt x="2032507" y="1144897"/>
                    <a:pt x="2033945" y="1145057"/>
                  </a:cubicBezTo>
                  <a:close/>
                  <a:moveTo>
                    <a:pt x="8515860" y="1136334"/>
                  </a:moveTo>
                  <a:cubicBezTo>
                    <a:pt x="8489558" y="1139132"/>
                    <a:pt x="8437912" y="1129060"/>
                    <a:pt x="8313516" y="1168312"/>
                  </a:cubicBezTo>
                  <a:lnTo>
                    <a:pt x="8298185" y="1172143"/>
                  </a:lnTo>
                  <a:lnTo>
                    <a:pt x="8351326" y="1163329"/>
                  </a:lnTo>
                  <a:cubicBezTo>
                    <a:pt x="8391991" y="1156598"/>
                    <a:pt x="8439812" y="1151213"/>
                    <a:pt x="8516021" y="1151213"/>
                  </a:cubicBezTo>
                  <a:cubicBezTo>
                    <a:pt x="8584542" y="1150326"/>
                    <a:pt x="8652960" y="1156729"/>
                    <a:pt x="8720122" y="1170320"/>
                  </a:cubicBezTo>
                  <a:lnTo>
                    <a:pt x="8732634" y="1172224"/>
                  </a:lnTo>
                  <a:lnTo>
                    <a:pt x="8717643" y="1168312"/>
                  </a:lnTo>
                  <a:cubicBezTo>
                    <a:pt x="8652783" y="1145872"/>
                    <a:pt x="8584477" y="1135047"/>
                    <a:pt x="8515860" y="1136334"/>
                  </a:cubicBezTo>
                  <a:close/>
                  <a:moveTo>
                    <a:pt x="4461412" y="1136334"/>
                  </a:moveTo>
                  <a:cubicBezTo>
                    <a:pt x="4435110" y="1139132"/>
                    <a:pt x="4383464" y="1129060"/>
                    <a:pt x="4259068" y="1168312"/>
                  </a:cubicBezTo>
                  <a:lnTo>
                    <a:pt x="4243738" y="1172143"/>
                  </a:lnTo>
                  <a:lnTo>
                    <a:pt x="4296878" y="1163329"/>
                  </a:lnTo>
                  <a:cubicBezTo>
                    <a:pt x="4337543" y="1156598"/>
                    <a:pt x="4385365" y="1151213"/>
                    <a:pt x="4461573" y="1151213"/>
                  </a:cubicBezTo>
                  <a:cubicBezTo>
                    <a:pt x="4530096" y="1150326"/>
                    <a:pt x="4598512" y="1156729"/>
                    <a:pt x="4665675" y="1170320"/>
                  </a:cubicBezTo>
                  <a:lnTo>
                    <a:pt x="4678187" y="1172224"/>
                  </a:lnTo>
                  <a:lnTo>
                    <a:pt x="4663196" y="1168312"/>
                  </a:lnTo>
                  <a:cubicBezTo>
                    <a:pt x="4598335" y="1145872"/>
                    <a:pt x="4530029" y="1135047"/>
                    <a:pt x="4461412" y="1136334"/>
                  </a:cubicBezTo>
                  <a:close/>
                  <a:moveTo>
                    <a:pt x="406964" y="1136334"/>
                  </a:moveTo>
                  <a:cubicBezTo>
                    <a:pt x="380662" y="1139132"/>
                    <a:pt x="329016" y="1129060"/>
                    <a:pt x="204620" y="1168312"/>
                  </a:cubicBezTo>
                  <a:lnTo>
                    <a:pt x="184247" y="1173403"/>
                  </a:lnTo>
                  <a:lnTo>
                    <a:pt x="203363" y="1170360"/>
                  </a:lnTo>
                  <a:cubicBezTo>
                    <a:pt x="254369" y="1160787"/>
                    <a:pt x="305514" y="1151213"/>
                    <a:pt x="407125" y="1151213"/>
                  </a:cubicBezTo>
                  <a:cubicBezTo>
                    <a:pt x="475647" y="1150326"/>
                    <a:pt x="544065" y="1156729"/>
                    <a:pt x="611227" y="1170320"/>
                  </a:cubicBezTo>
                  <a:lnTo>
                    <a:pt x="623739" y="1172224"/>
                  </a:lnTo>
                  <a:lnTo>
                    <a:pt x="608748" y="1168312"/>
                  </a:lnTo>
                  <a:cubicBezTo>
                    <a:pt x="543888" y="1145872"/>
                    <a:pt x="475581" y="1135047"/>
                    <a:pt x="406964" y="1136334"/>
                  </a:cubicBezTo>
                  <a:close/>
                  <a:moveTo>
                    <a:pt x="9329711" y="1122353"/>
                  </a:moveTo>
                  <a:cubicBezTo>
                    <a:pt x="9229139" y="1122353"/>
                    <a:pt x="9178253" y="1141500"/>
                    <a:pt x="9127108" y="1160647"/>
                  </a:cubicBezTo>
                  <a:lnTo>
                    <a:pt x="9054986" y="1183481"/>
                  </a:lnTo>
                  <a:lnTo>
                    <a:pt x="9121610" y="1178779"/>
                  </a:lnTo>
                  <a:cubicBezTo>
                    <a:pt x="9244643" y="1166906"/>
                    <a:pt x="9338059" y="1153053"/>
                    <a:pt x="9532733" y="1177471"/>
                  </a:cubicBezTo>
                  <a:lnTo>
                    <a:pt x="9602182" y="1182538"/>
                  </a:lnTo>
                  <a:lnTo>
                    <a:pt x="9531334" y="1160326"/>
                  </a:lnTo>
                  <a:cubicBezTo>
                    <a:pt x="9467529" y="1133681"/>
                    <a:pt x="9398840" y="1120745"/>
                    <a:pt x="9329711" y="1122353"/>
                  </a:cubicBezTo>
                  <a:close/>
                  <a:moveTo>
                    <a:pt x="5275263" y="1122353"/>
                  </a:moveTo>
                  <a:cubicBezTo>
                    <a:pt x="5174691" y="1122353"/>
                    <a:pt x="5123806" y="1141500"/>
                    <a:pt x="5072660" y="1160647"/>
                  </a:cubicBezTo>
                  <a:lnTo>
                    <a:pt x="5000538" y="1183481"/>
                  </a:lnTo>
                  <a:lnTo>
                    <a:pt x="5067164" y="1178779"/>
                  </a:lnTo>
                  <a:cubicBezTo>
                    <a:pt x="5190198" y="1166906"/>
                    <a:pt x="5283613" y="1153053"/>
                    <a:pt x="5478286" y="1177471"/>
                  </a:cubicBezTo>
                  <a:lnTo>
                    <a:pt x="5547735" y="1182538"/>
                  </a:lnTo>
                  <a:lnTo>
                    <a:pt x="5476887" y="1160326"/>
                  </a:lnTo>
                  <a:cubicBezTo>
                    <a:pt x="5413082" y="1133681"/>
                    <a:pt x="5344392" y="1120745"/>
                    <a:pt x="5275263" y="1122353"/>
                  </a:cubicBezTo>
                  <a:close/>
                  <a:moveTo>
                    <a:pt x="1220815" y="1122353"/>
                  </a:moveTo>
                  <a:cubicBezTo>
                    <a:pt x="1120243" y="1122353"/>
                    <a:pt x="1069358" y="1141500"/>
                    <a:pt x="1018212" y="1160647"/>
                  </a:cubicBezTo>
                  <a:lnTo>
                    <a:pt x="946090" y="1183481"/>
                  </a:lnTo>
                  <a:lnTo>
                    <a:pt x="1012717" y="1178779"/>
                  </a:lnTo>
                  <a:cubicBezTo>
                    <a:pt x="1135750" y="1166906"/>
                    <a:pt x="1229166" y="1153053"/>
                    <a:pt x="1423840" y="1177471"/>
                  </a:cubicBezTo>
                  <a:lnTo>
                    <a:pt x="1493286" y="1182538"/>
                  </a:lnTo>
                  <a:lnTo>
                    <a:pt x="1422439" y="1160326"/>
                  </a:lnTo>
                  <a:cubicBezTo>
                    <a:pt x="1358634" y="1133681"/>
                    <a:pt x="1289944" y="1120745"/>
                    <a:pt x="1220815" y="1122353"/>
                  </a:cubicBezTo>
                  <a:close/>
                  <a:moveTo>
                    <a:pt x="11768783" y="1121872"/>
                  </a:moveTo>
                  <a:cubicBezTo>
                    <a:pt x="11668130" y="1121872"/>
                    <a:pt x="11617225" y="1141000"/>
                    <a:pt x="11566069" y="1160137"/>
                  </a:cubicBezTo>
                  <a:lnTo>
                    <a:pt x="11491168" y="1183843"/>
                  </a:lnTo>
                  <a:lnTo>
                    <a:pt x="11607395" y="1172648"/>
                  </a:lnTo>
                  <a:cubicBezTo>
                    <a:pt x="11657772" y="1167928"/>
                    <a:pt x="11710941" y="1164121"/>
                    <a:pt x="11769461" y="1164121"/>
                  </a:cubicBezTo>
                  <a:cubicBezTo>
                    <a:pt x="11845370" y="1164121"/>
                    <a:pt x="11892959" y="1167696"/>
                    <a:pt x="11933469" y="1172165"/>
                  </a:cubicBezTo>
                  <a:lnTo>
                    <a:pt x="12049920" y="1185011"/>
                  </a:lnTo>
                  <a:lnTo>
                    <a:pt x="11971185" y="1160087"/>
                  </a:lnTo>
                  <a:cubicBezTo>
                    <a:pt x="11920120" y="1140980"/>
                    <a:pt x="11869274" y="1121872"/>
                    <a:pt x="11768783" y="1121872"/>
                  </a:cubicBezTo>
                  <a:close/>
                  <a:moveTo>
                    <a:pt x="7714335" y="1121872"/>
                  </a:moveTo>
                  <a:cubicBezTo>
                    <a:pt x="7613683" y="1121872"/>
                    <a:pt x="7562777" y="1141000"/>
                    <a:pt x="7511621" y="1160137"/>
                  </a:cubicBezTo>
                  <a:lnTo>
                    <a:pt x="7436721" y="1183843"/>
                  </a:lnTo>
                  <a:lnTo>
                    <a:pt x="7552948" y="1172648"/>
                  </a:lnTo>
                  <a:cubicBezTo>
                    <a:pt x="7603325" y="1167928"/>
                    <a:pt x="7656494" y="1164121"/>
                    <a:pt x="7715014" y="1164121"/>
                  </a:cubicBezTo>
                  <a:cubicBezTo>
                    <a:pt x="7790923" y="1164121"/>
                    <a:pt x="7838512" y="1167696"/>
                    <a:pt x="7879021" y="1172165"/>
                  </a:cubicBezTo>
                  <a:lnTo>
                    <a:pt x="7995108" y="1184971"/>
                  </a:lnTo>
                  <a:lnTo>
                    <a:pt x="7935995" y="1167215"/>
                  </a:lnTo>
                  <a:cubicBezTo>
                    <a:pt x="7877608" y="1146055"/>
                    <a:pt x="7827388" y="1121872"/>
                    <a:pt x="7714335" y="1121872"/>
                  </a:cubicBezTo>
                  <a:close/>
                  <a:moveTo>
                    <a:pt x="3659887" y="1121872"/>
                  </a:moveTo>
                  <a:cubicBezTo>
                    <a:pt x="3559235" y="1121872"/>
                    <a:pt x="3508330" y="1141000"/>
                    <a:pt x="3457174" y="1160137"/>
                  </a:cubicBezTo>
                  <a:lnTo>
                    <a:pt x="3382273" y="1183843"/>
                  </a:lnTo>
                  <a:lnTo>
                    <a:pt x="3498501" y="1172648"/>
                  </a:lnTo>
                  <a:cubicBezTo>
                    <a:pt x="3548878" y="1167928"/>
                    <a:pt x="3602047" y="1164121"/>
                    <a:pt x="3660567" y="1164121"/>
                  </a:cubicBezTo>
                  <a:cubicBezTo>
                    <a:pt x="3736476" y="1164121"/>
                    <a:pt x="3784065" y="1167696"/>
                    <a:pt x="3824575" y="1172165"/>
                  </a:cubicBezTo>
                  <a:lnTo>
                    <a:pt x="3940660" y="1184970"/>
                  </a:lnTo>
                  <a:lnTo>
                    <a:pt x="3881548" y="1167215"/>
                  </a:lnTo>
                  <a:cubicBezTo>
                    <a:pt x="3823161" y="1146055"/>
                    <a:pt x="3772941" y="1121872"/>
                    <a:pt x="3659887" y="1121872"/>
                  </a:cubicBezTo>
                  <a:close/>
                  <a:moveTo>
                    <a:pt x="8515700" y="1111491"/>
                  </a:moveTo>
                  <a:cubicBezTo>
                    <a:pt x="8489398" y="1115408"/>
                    <a:pt x="8438073" y="1101258"/>
                    <a:pt x="8313917" y="1155780"/>
                  </a:cubicBezTo>
                  <a:lnTo>
                    <a:pt x="8298950" y="1161764"/>
                  </a:lnTo>
                  <a:lnTo>
                    <a:pt x="8351067" y="1147377"/>
                  </a:lnTo>
                  <a:cubicBezTo>
                    <a:pt x="8391928" y="1136135"/>
                    <a:pt x="8439891" y="1127141"/>
                    <a:pt x="8515860" y="1127141"/>
                  </a:cubicBezTo>
                  <a:cubicBezTo>
                    <a:pt x="8542882" y="1130019"/>
                    <a:pt x="8594447" y="1119705"/>
                    <a:pt x="8720442" y="1159119"/>
                  </a:cubicBezTo>
                  <a:lnTo>
                    <a:pt x="8731252" y="1161826"/>
                  </a:lnTo>
                  <a:lnTo>
                    <a:pt x="8678925" y="1139721"/>
                  </a:lnTo>
                  <a:cubicBezTo>
                    <a:pt x="8638280" y="1124037"/>
                    <a:pt x="8590830" y="1111491"/>
                    <a:pt x="8515700" y="1111491"/>
                  </a:cubicBezTo>
                  <a:close/>
                  <a:moveTo>
                    <a:pt x="4461253" y="1111491"/>
                  </a:moveTo>
                  <a:cubicBezTo>
                    <a:pt x="4434951" y="1115408"/>
                    <a:pt x="4383626" y="1101258"/>
                    <a:pt x="4259470" y="1155780"/>
                  </a:cubicBezTo>
                  <a:lnTo>
                    <a:pt x="4244501" y="1161764"/>
                  </a:lnTo>
                  <a:lnTo>
                    <a:pt x="4296619" y="1147377"/>
                  </a:lnTo>
                  <a:cubicBezTo>
                    <a:pt x="4337480" y="1136135"/>
                    <a:pt x="4385444" y="1127141"/>
                    <a:pt x="4461412" y="1127141"/>
                  </a:cubicBezTo>
                  <a:cubicBezTo>
                    <a:pt x="4488434" y="1130019"/>
                    <a:pt x="4539999" y="1119705"/>
                    <a:pt x="4665994" y="1159119"/>
                  </a:cubicBezTo>
                  <a:lnTo>
                    <a:pt x="4676805" y="1161826"/>
                  </a:lnTo>
                  <a:lnTo>
                    <a:pt x="4624477" y="1139721"/>
                  </a:lnTo>
                  <a:cubicBezTo>
                    <a:pt x="4583833" y="1124037"/>
                    <a:pt x="4536382" y="1111491"/>
                    <a:pt x="4461253" y="1111491"/>
                  </a:cubicBezTo>
                  <a:close/>
                  <a:moveTo>
                    <a:pt x="406806" y="1111491"/>
                  </a:moveTo>
                  <a:cubicBezTo>
                    <a:pt x="380504" y="1115408"/>
                    <a:pt x="329179" y="1101258"/>
                    <a:pt x="205022" y="1155780"/>
                  </a:cubicBezTo>
                  <a:lnTo>
                    <a:pt x="178888" y="1165487"/>
                  </a:lnTo>
                  <a:lnTo>
                    <a:pt x="202902" y="1159120"/>
                  </a:lnTo>
                  <a:cubicBezTo>
                    <a:pt x="254168" y="1143130"/>
                    <a:pt x="305673" y="1127141"/>
                    <a:pt x="406964" y="1127141"/>
                  </a:cubicBezTo>
                  <a:cubicBezTo>
                    <a:pt x="433986" y="1130019"/>
                    <a:pt x="485551" y="1119705"/>
                    <a:pt x="611546" y="1159119"/>
                  </a:cubicBezTo>
                  <a:lnTo>
                    <a:pt x="622358" y="1161826"/>
                  </a:lnTo>
                  <a:lnTo>
                    <a:pt x="570030" y="1139721"/>
                  </a:lnTo>
                  <a:cubicBezTo>
                    <a:pt x="529385" y="1124037"/>
                    <a:pt x="481935" y="1111491"/>
                    <a:pt x="406806" y="1111491"/>
                  </a:cubicBezTo>
                  <a:close/>
                  <a:moveTo>
                    <a:pt x="10141961" y="1110352"/>
                  </a:moveTo>
                  <a:cubicBezTo>
                    <a:pt x="10029537" y="1110352"/>
                    <a:pt x="9979061" y="1138658"/>
                    <a:pt x="9920316" y="1163425"/>
                  </a:cubicBezTo>
                  <a:lnTo>
                    <a:pt x="9897164" y="1171519"/>
                  </a:lnTo>
                  <a:lnTo>
                    <a:pt x="9938340" y="1162356"/>
                  </a:lnTo>
                  <a:cubicBezTo>
                    <a:pt x="9989565" y="1148935"/>
                    <a:pt x="10040991" y="1135504"/>
                    <a:pt x="10142362" y="1135464"/>
                  </a:cubicBezTo>
                  <a:cubicBezTo>
                    <a:pt x="10243653" y="1135464"/>
                    <a:pt x="10294858" y="1148855"/>
                    <a:pt x="10345894" y="1162246"/>
                  </a:cubicBezTo>
                  <a:lnTo>
                    <a:pt x="10392361" y="1172595"/>
                  </a:lnTo>
                  <a:lnTo>
                    <a:pt x="10343424" y="1154642"/>
                  </a:lnTo>
                  <a:cubicBezTo>
                    <a:pt x="10293858" y="1132816"/>
                    <a:pt x="10242692" y="1110352"/>
                    <a:pt x="10141961" y="1110352"/>
                  </a:cubicBezTo>
                  <a:close/>
                  <a:moveTo>
                    <a:pt x="6087513" y="1110352"/>
                  </a:moveTo>
                  <a:cubicBezTo>
                    <a:pt x="5975090" y="1110352"/>
                    <a:pt x="5924614" y="1138658"/>
                    <a:pt x="5865868" y="1163425"/>
                  </a:cubicBezTo>
                  <a:lnTo>
                    <a:pt x="5842717" y="1171518"/>
                  </a:lnTo>
                  <a:lnTo>
                    <a:pt x="5883892" y="1162356"/>
                  </a:lnTo>
                  <a:cubicBezTo>
                    <a:pt x="5935118" y="1148935"/>
                    <a:pt x="5986543" y="1135504"/>
                    <a:pt x="6087914" y="1135464"/>
                  </a:cubicBezTo>
                  <a:cubicBezTo>
                    <a:pt x="6189205" y="1135464"/>
                    <a:pt x="6240410" y="1148855"/>
                    <a:pt x="6291446" y="1162246"/>
                  </a:cubicBezTo>
                  <a:lnTo>
                    <a:pt x="6337915" y="1172596"/>
                  </a:lnTo>
                  <a:lnTo>
                    <a:pt x="6288977" y="1154642"/>
                  </a:lnTo>
                  <a:cubicBezTo>
                    <a:pt x="6239410" y="1132816"/>
                    <a:pt x="6188245" y="1110352"/>
                    <a:pt x="6087513" y="1110352"/>
                  </a:cubicBezTo>
                  <a:close/>
                  <a:moveTo>
                    <a:pt x="2033065" y="1110352"/>
                  </a:moveTo>
                  <a:cubicBezTo>
                    <a:pt x="1920641" y="1110352"/>
                    <a:pt x="1870166" y="1138658"/>
                    <a:pt x="1811420" y="1163425"/>
                  </a:cubicBezTo>
                  <a:lnTo>
                    <a:pt x="1788269" y="1171518"/>
                  </a:lnTo>
                  <a:lnTo>
                    <a:pt x="1829444" y="1162356"/>
                  </a:lnTo>
                  <a:cubicBezTo>
                    <a:pt x="1880669" y="1148935"/>
                    <a:pt x="1932095" y="1135504"/>
                    <a:pt x="2033466" y="1135464"/>
                  </a:cubicBezTo>
                  <a:cubicBezTo>
                    <a:pt x="2134758" y="1135464"/>
                    <a:pt x="2185963" y="1148855"/>
                    <a:pt x="2236999" y="1162246"/>
                  </a:cubicBezTo>
                  <a:lnTo>
                    <a:pt x="2283467" y="1172596"/>
                  </a:lnTo>
                  <a:lnTo>
                    <a:pt x="2234529" y="1154642"/>
                  </a:lnTo>
                  <a:cubicBezTo>
                    <a:pt x="2184963" y="1132816"/>
                    <a:pt x="2133797" y="1110352"/>
                    <a:pt x="2033065" y="1110352"/>
                  </a:cubicBezTo>
                  <a:close/>
                  <a:moveTo>
                    <a:pt x="7964162" y="1107612"/>
                  </a:moveTo>
                  <a:lnTo>
                    <a:pt x="7969048" y="1114053"/>
                  </a:lnTo>
                  <a:lnTo>
                    <a:pt x="7969592" y="1114579"/>
                  </a:lnTo>
                  <a:close/>
                  <a:moveTo>
                    <a:pt x="3909699" y="1107591"/>
                  </a:moveTo>
                  <a:lnTo>
                    <a:pt x="3914601" y="1114053"/>
                  </a:lnTo>
                  <a:lnTo>
                    <a:pt x="3915146" y="1114581"/>
                  </a:lnTo>
                  <a:close/>
                  <a:moveTo>
                    <a:pt x="10363715" y="1092801"/>
                  </a:moveTo>
                  <a:lnTo>
                    <a:pt x="10386110" y="1117424"/>
                  </a:lnTo>
                  <a:lnTo>
                    <a:pt x="10392009" y="1122491"/>
                  </a:lnTo>
                  <a:close/>
                  <a:moveTo>
                    <a:pt x="6309260" y="1092793"/>
                  </a:moveTo>
                  <a:lnTo>
                    <a:pt x="6331663" y="1117424"/>
                  </a:lnTo>
                  <a:lnTo>
                    <a:pt x="6337562" y="1122492"/>
                  </a:lnTo>
                  <a:close/>
                  <a:moveTo>
                    <a:pt x="2254807" y="1092787"/>
                  </a:moveTo>
                  <a:lnTo>
                    <a:pt x="2277216" y="1117424"/>
                  </a:lnTo>
                  <a:lnTo>
                    <a:pt x="2283117" y="1122494"/>
                  </a:lnTo>
                  <a:close/>
                  <a:moveTo>
                    <a:pt x="8515501" y="1085989"/>
                  </a:moveTo>
                  <a:cubicBezTo>
                    <a:pt x="8489519" y="1090865"/>
                    <a:pt x="8437873" y="1072957"/>
                    <a:pt x="8314197" y="1142830"/>
                  </a:cubicBezTo>
                  <a:lnTo>
                    <a:pt x="8292380" y="1154045"/>
                  </a:lnTo>
                  <a:lnTo>
                    <a:pt x="8330534" y="1138218"/>
                  </a:lnTo>
                  <a:cubicBezTo>
                    <a:pt x="8376208" y="1118989"/>
                    <a:pt x="8426886" y="1101896"/>
                    <a:pt x="8515621" y="1101896"/>
                  </a:cubicBezTo>
                  <a:cubicBezTo>
                    <a:pt x="8540883" y="1105654"/>
                    <a:pt x="8594767" y="1091584"/>
                    <a:pt x="8720602" y="1146827"/>
                  </a:cubicBezTo>
                  <a:lnTo>
                    <a:pt x="8730302" y="1150429"/>
                  </a:lnTo>
                  <a:lnTo>
                    <a:pt x="8678652" y="1122262"/>
                  </a:lnTo>
                  <a:cubicBezTo>
                    <a:pt x="8638189" y="1102110"/>
                    <a:pt x="8590870" y="1085989"/>
                    <a:pt x="8515501" y="1085989"/>
                  </a:cubicBezTo>
                  <a:close/>
                  <a:moveTo>
                    <a:pt x="4461053" y="1085989"/>
                  </a:moveTo>
                  <a:cubicBezTo>
                    <a:pt x="4435072" y="1090865"/>
                    <a:pt x="4383426" y="1072957"/>
                    <a:pt x="4259750" y="1142830"/>
                  </a:cubicBezTo>
                  <a:lnTo>
                    <a:pt x="4237932" y="1154046"/>
                  </a:lnTo>
                  <a:lnTo>
                    <a:pt x="4276086" y="1138218"/>
                  </a:lnTo>
                  <a:cubicBezTo>
                    <a:pt x="4321760" y="1118989"/>
                    <a:pt x="4372438" y="1101896"/>
                    <a:pt x="4461174" y="1101896"/>
                  </a:cubicBezTo>
                  <a:cubicBezTo>
                    <a:pt x="4486436" y="1105654"/>
                    <a:pt x="4540320" y="1091584"/>
                    <a:pt x="4666155" y="1146827"/>
                  </a:cubicBezTo>
                  <a:lnTo>
                    <a:pt x="4675855" y="1150430"/>
                  </a:lnTo>
                  <a:lnTo>
                    <a:pt x="4624205" y="1122262"/>
                  </a:lnTo>
                  <a:cubicBezTo>
                    <a:pt x="4583742" y="1102110"/>
                    <a:pt x="4536422" y="1085989"/>
                    <a:pt x="4461053" y="1085989"/>
                  </a:cubicBezTo>
                  <a:close/>
                  <a:moveTo>
                    <a:pt x="406606" y="1085989"/>
                  </a:moveTo>
                  <a:cubicBezTo>
                    <a:pt x="380624" y="1090865"/>
                    <a:pt x="328978" y="1072957"/>
                    <a:pt x="205302" y="1142830"/>
                  </a:cubicBezTo>
                  <a:lnTo>
                    <a:pt x="181126" y="1154378"/>
                  </a:lnTo>
                  <a:lnTo>
                    <a:pt x="202273" y="1146547"/>
                  </a:lnTo>
                  <a:cubicBezTo>
                    <a:pt x="253609" y="1124221"/>
                    <a:pt x="305314" y="1101896"/>
                    <a:pt x="406726" y="1101896"/>
                  </a:cubicBezTo>
                  <a:cubicBezTo>
                    <a:pt x="431988" y="1105654"/>
                    <a:pt x="485872" y="1091584"/>
                    <a:pt x="611706" y="1146827"/>
                  </a:cubicBezTo>
                  <a:lnTo>
                    <a:pt x="621409" y="1150430"/>
                  </a:lnTo>
                  <a:lnTo>
                    <a:pt x="569757" y="1122262"/>
                  </a:lnTo>
                  <a:cubicBezTo>
                    <a:pt x="529294" y="1102110"/>
                    <a:pt x="481975" y="1085989"/>
                    <a:pt x="406606" y="1085989"/>
                  </a:cubicBezTo>
                  <a:close/>
                  <a:moveTo>
                    <a:pt x="10141882" y="1075275"/>
                  </a:moveTo>
                  <a:cubicBezTo>
                    <a:pt x="10028244" y="1075275"/>
                    <a:pt x="9978653" y="1114913"/>
                    <a:pt x="9920502" y="1149596"/>
                  </a:cubicBezTo>
                  <a:lnTo>
                    <a:pt x="9898882" y="1160247"/>
                  </a:lnTo>
                  <a:lnTo>
                    <a:pt x="9937059" y="1146247"/>
                  </a:lnTo>
                  <a:cubicBezTo>
                    <a:pt x="9987505" y="1124102"/>
                    <a:pt x="10039630" y="1101159"/>
                    <a:pt x="10142121" y="1101159"/>
                  </a:cubicBezTo>
                  <a:cubicBezTo>
                    <a:pt x="10243333" y="1101159"/>
                    <a:pt x="10294778" y="1123484"/>
                    <a:pt x="10345983" y="1145809"/>
                  </a:cubicBezTo>
                  <a:lnTo>
                    <a:pt x="10381398" y="1158935"/>
                  </a:lnTo>
                  <a:lnTo>
                    <a:pt x="10342865" y="1137233"/>
                  </a:lnTo>
                  <a:cubicBezTo>
                    <a:pt x="10291140" y="1105255"/>
                    <a:pt x="10242294" y="1075275"/>
                    <a:pt x="10141882" y="1075275"/>
                  </a:cubicBezTo>
                  <a:close/>
                  <a:moveTo>
                    <a:pt x="6087434" y="1075275"/>
                  </a:moveTo>
                  <a:cubicBezTo>
                    <a:pt x="5973796" y="1075275"/>
                    <a:pt x="5924206" y="1114913"/>
                    <a:pt x="5866055" y="1149596"/>
                  </a:cubicBezTo>
                  <a:lnTo>
                    <a:pt x="5844436" y="1160247"/>
                  </a:lnTo>
                  <a:lnTo>
                    <a:pt x="5882611" y="1146247"/>
                  </a:lnTo>
                  <a:cubicBezTo>
                    <a:pt x="5933057" y="1124102"/>
                    <a:pt x="5985182" y="1101159"/>
                    <a:pt x="6087674" y="1101159"/>
                  </a:cubicBezTo>
                  <a:cubicBezTo>
                    <a:pt x="6188885" y="1101159"/>
                    <a:pt x="6240330" y="1123484"/>
                    <a:pt x="6291535" y="1145809"/>
                  </a:cubicBezTo>
                  <a:lnTo>
                    <a:pt x="6326952" y="1158936"/>
                  </a:lnTo>
                  <a:lnTo>
                    <a:pt x="6288418" y="1137233"/>
                  </a:lnTo>
                  <a:cubicBezTo>
                    <a:pt x="6236692" y="1105255"/>
                    <a:pt x="6187846" y="1075275"/>
                    <a:pt x="6087434" y="1075275"/>
                  </a:cubicBezTo>
                  <a:close/>
                  <a:moveTo>
                    <a:pt x="2032987" y="1075275"/>
                  </a:moveTo>
                  <a:cubicBezTo>
                    <a:pt x="1919349" y="1075275"/>
                    <a:pt x="1869758" y="1114913"/>
                    <a:pt x="1811607" y="1149596"/>
                  </a:cubicBezTo>
                  <a:lnTo>
                    <a:pt x="1789989" y="1160246"/>
                  </a:lnTo>
                  <a:lnTo>
                    <a:pt x="1828163" y="1146247"/>
                  </a:lnTo>
                  <a:cubicBezTo>
                    <a:pt x="1878609" y="1124102"/>
                    <a:pt x="1930734" y="1101159"/>
                    <a:pt x="2033225" y="1101159"/>
                  </a:cubicBezTo>
                  <a:cubicBezTo>
                    <a:pt x="2134437" y="1101159"/>
                    <a:pt x="2185883" y="1123484"/>
                    <a:pt x="2237088" y="1145809"/>
                  </a:cubicBezTo>
                  <a:lnTo>
                    <a:pt x="2272504" y="1158935"/>
                  </a:lnTo>
                  <a:lnTo>
                    <a:pt x="2233971" y="1137233"/>
                  </a:lnTo>
                  <a:cubicBezTo>
                    <a:pt x="2182246" y="1105255"/>
                    <a:pt x="2133398" y="1075275"/>
                    <a:pt x="2032987" y="1075275"/>
                  </a:cubicBezTo>
                  <a:close/>
                  <a:moveTo>
                    <a:pt x="9328990" y="1072377"/>
                  </a:moveTo>
                  <a:cubicBezTo>
                    <a:pt x="9215352" y="1072377"/>
                    <a:pt x="9165762" y="1112850"/>
                    <a:pt x="9107610" y="1148264"/>
                  </a:cubicBezTo>
                  <a:lnTo>
                    <a:pt x="9062086" y="1171164"/>
                  </a:lnTo>
                  <a:lnTo>
                    <a:pt x="9125259" y="1151083"/>
                  </a:lnTo>
                  <a:cubicBezTo>
                    <a:pt x="9176394" y="1131946"/>
                    <a:pt x="9227779" y="1112799"/>
                    <a:pt x="9329390" y="1112759"/>
                  </a:cubicBezTo>
                  <a:cubicBezTo>
                    <a:pt x="9430762" y="1112759"/>
                    <a:pt x="9482047" y="1131866"/>
                    <a:pt x="9533113" y="1150974"/>
                  </a:cubicBezTo>
                  <a:lnTo>
                    <a:pt x="9595713" y="1170869"/>
                  </a:lnTo>
                  <a:lnTo>
                    <a:pt x="9550119" y="1147979"/>
                  </a:lnTo>
                  <a:cubicBezTo>
                    <a:pt x="9492064" y="1112698"/>
                    <a:pt x="9442538" y="1072377"/>
                    <a:pt x="9328990" y="1072377"/>
                  </a:cubicBezTo>
                  <a:close/>
                  <a:moveTo>
                    <a:pt x="5274542" y="1072377"/>
                  </a:moveTo>
                  <a:cubicBezTo>
                    <a:pt x="5160905" y="1072377"/>
                    <a:pt x="5111314" y="1112850"/>
                    <a:pt x="5053163" y="1148264"/>
                  </a:cubicBezTo>
                  <a:lnTo>
                    <a:pt x="5007640" y="1171164"/>
                  </a:lnTo>
                  <a:lnTo>
                    <a:pt x="5070811" y="1151083"/>
                  </a:lnTo>
                  <a:cubicBezTo>
                    <a:pt x="5121947" y="1131946"/>
                    <a:pt x="5173332" y="1112799"/>
                    <a:pt x="5274943" y="1112759"/>
                  </a:cubicBezTo>
                  <a:cubicBezTo>
                    <a:pt x="5376315" y="1112759"/>
                    <a:pt x="5427600" y="1131866"/>
                    <a:pt x="5478666" y="1150974"/>
                  </a:cubicBezTo>
                  <a:lnTo>
                    <a:pt x="5541268" y="1170869"/>
                  </a:lnTo>
                  <a:lnTo>
                    <a:pt x="5495672" y="1147979"/>
                  </a:lnTo>
                  <a:cubicBezTo>
                    <a:pt x="5437617" y="1112698"/>
                    <a:pt x="5388091" y="1072377"/>
                    <a:pt x="5274542" y="1072377"/>
                  </a:cubicBezTo>
                  <a:close/>
                  <a:moveTo>
                    <a:pt x="1220094" y="1072377"/>
                  </a:moveTo>
                  <a:cubicBezTo>
                    <a:pt x="1106456" y="1072377"/>
                    <a:pt x="1056866" y="1112850"/>
                    <a:pt x="998715" y="1148264"/>
                  </a:cubicBezTo>
                  <a:lnTo>
                    <a:pt x="953192" y="1171164"/>
                  </a:lnTo>
                  <a:lnTo>
                    <a:pt x="1016364" y="1151083"/>
                  </a:lnTo>
                  <a:cubicBezTo>
                    <a:pt x="1067499" y="1131946"/>
                    <a:pt x="1118884" y="1112799"/>
                    <a:pt x="1220495" y="1112759"/>
                  </a:cubicBezTo>
                  <a:cubicBezTo>
                    <a:pt x="1321867" y="1112759"/>
                    <a:pt x="1373153" y="1131866"/>
                    <a:pt x="1424218" y="1150974"/>
                  </a:cubicBezTo>
                  <a:lnTo>
                    <a:pt x="1486819" y="1170869"/>
                  </a:lnTo>
                  <a:lnTo>
                    <a:pt x="1441224" y="1147979"/>
                  </a:lnTo>
                  <a:cubicBezTo>
                    <a:pt x="1383169" y="1112698"/>
                    <a:pt x="1333643" y="1072377"/>
                    <a:pt x="1220094" y="1072377"/>
                  </a:cubicBezTo>
                  <a:close/>
                  <a:moveTo>
                    <a:pt x="11768781" y="1071578"/>
                  </a:moveTo>
                  <a:cubicBezTo>
                    <a:pt x="11655098" y="1071578"/>
                    <a:pt x="11605514" y="1112051"/>
                    <a:pt x="11547362" y="1147465"/>
                  </a:cubicBezTo>
                  <a:lnTo>
                    <a:pt x="11502419" y="1170071"/>
                  </a:lnTo>
                  <a:lnTo>
                    <a:pt x="11563801" y="1150813"/>
                  </a:lnTo>
                  <a:cubicBezTo>
                    <a:pt x="11628693" y="1123807"/>
                    <a:pt x="11698518" y="1110680"/>
                    <a:pt x="11768783" y="1112279"/>
                  </a:cubicBezTo>
                  <a:cubicBezTo>
                    <a:pt x="11870154" y="1112279"/>
                    <a:pt x="11921439" y="1131386"/>
                    <a:pt x="11972505" y="1150493"/>
                  </a:cubicBezTo>
                  <a:lnTo>
                    <a:pt x="12035985" y="1170668"/>
                  </a:lnTo>
                  <a:lnTo>
                    <a:pt x="11989924" y="1147465"/>
                  </a:lnTo>
                  <a:cubicBezTo>
                    <a:pt x="11931855" y="1112051"/>
                    <a:pt x="11882329" y="1071578"/>
                    <a:pt x="11768781" y="1071578"/>
                  </a:cubicBezTo>
                  <a:close/>
                  <a:moveTo>
                    <a:pt x="7714333" y="1071578"/>
                  </a:moveTo>
                  <a:cubicBezTo>
                    <a:pt x="7600651" y="1071578"/>
                    <a:pt x="7551066" y="1112051"/>
                    <a:pt x="7492914" y="1147465"/>
                  </a:cubicBezTo>
                  <a:lnTo>
                    <a:pt x="7447972" y="1170071"/>
                  </a:lnTo>
                  <a:lnTo>
                    <a:pt x="7509353" y="1150813"/>
                  </a:lnTo>
                  <a:cubicBezTo>
                    <a:pt x="7574245" y="1123807"/>
                    <a:pt x="7644070" y="1110680"/>
                    <a:pt x="7714335" y="1112279"/>
                  </a:cubicBezTo>
                  <a:cubicBezTo>
                    <a:pt x="7866392" y="1112279"/>
                    <a:pt x="7905756" y="1155270"/>
                    <a:pt x="8000724" y="1176765"/>
                  </a:cubicBezTo>
                  <a:lnTo>
                    <a:pt x="8002097" y="1176902"/>
                  </a:lnTo>
                  <a:lnTo>
                    <a:pt x="7965559" y="1164539"/>
                  </a:lnTo>
                  <a:cubicBezTo>
                    <a:pt x="7892138" y="1126666"/>
                    <a:pt x="7846807" y="1071578"/>
                    <a:pt x="7714333" y="1071578"/>
                  </a:cubicBezTo>
                  <a:close/>
                  <a:moveTo>
                    <a:pt x="3659886" y="1071578"/>
                  </a:moveTo>
                  <a:cubicBezTo>
                    <a:pt x="3546203" y="1071578"/>
                    <a:pt x="3496619" y="1112051"/>
                    <a:pt x="3438467" y="1147465"/>
                  </a:cubicBezTo>
                  <a:lnTo>
                    <a:pt x="3393524" y="1170071"/>
                  </a:lnTo>
                  <a:lnTo>
                    <a:pt x="3454906" y="1150813"/>
                  </a:lnTo>
                  <a:cubicBezTo>
                    <a:pt x="3519797" y="1123807"/>
                    <a:pt x="3589622" y="1110680"/>
                    <a:pt x="3659887" y="1112279"/>
                  </a:cubicBezTo>
                  <a:cubicBezTo>
                    <a:pt x="3811944" y="1112279"/>
                    <a:pt x="3851308" y="1155270"/>
                    <a:pt x="3946276" y="1176765"/>
                  </a:cubicBezTo>
                  <a:lnTo>
                    <a:pt x="3947650" y="1176902"/>
                  </a:lnTo>
                  <a:lnTo>
                    <a:pt x="3911112" y="1164539"/>
                  </a:lnTo>
                  <a:cubicBezTo>
                    <a:pt x="3837690" y="1126666"/>
                    <a:pt x="3792359" y="1071578"/>
                    <a:pt x="3659886" y="1071578"/>
                  </a:cubicBezTo>
                  <a:close/>
                  <a:moveTo>
                    <a:pt x="8516140" y="1060485"/>
                  </a:moveTo>
                  <a:cubicBezTo>
                    <a:pt x="8438742" y="1060516"/>
                    <a:pt x="8390973" y="1081084"/>
                    <a:pt x="8349986" y="1106461"/>
                  </a:cubicBezTo>
                  <a:lnTo>
                    <a:pt x="8304727" y="1136793"/>
                  </a:lnTo>
                  <a:lnTo>
                    <a:pt x="8330335" y="1123089"/>
                  </a:lnTo>
                  <a:cubicBezTo>
                    <a:pt x="8375857" y="1098368"/>
                    <a:pt x="8426461" y="1076394"/>
                    <a:pt x="8515581" y="1076394"/>
                  </a:cubicBezTo>
                  <a:cubicBezTo>
                    <a:pt x="8542043" y="1081351"/>
                    <a:pt x="8594727" y="1063044"/>
                    <a:pt x="8720962" y="1134276"/>
                  </a:cubicBezTo>
                  <a:lnTo>
                    <a:pt x="8728965" y="1138097"/>
                  </a:lnTo>
                  <a:lnTo>
                    <a:pt x="8679333" y="1104853"/>
                  </a:lnTo>
                  <a:cubicBezTo>
                    <a:pt x="8639020" y="1080204"/>
                    <a:pt x="8591779" y="1060485"/>
                    <a:pt x="8516140" y="1060485"/>
                  </a:cubicBezTo>
                  <a:close/>
                  <a:moveTo>
                    <a:pt x="4461693" y="1060485"/>
                  </a:moveTo>
                  <a:cubicBezTo>
                    <a:pt x="4384295" y="1060516"/>
                    <a:pt x="4336526" y="1081084"/>
                    <a:pt x="4295539" y="1106461"/>
                  </a:cubicBezTo>
                  <a:lnTo>
                    <a:pt x="4250281" y="1136792"/>
                  </a:lnTo>
                  <a:lnTo>
                    <a:pt x="4275887" y="1123089"/>
                  </a:lnTo>
                  <a:cubicBezTo>
                    <a:pt x="4321409" y="1098368"/>
                    <a:pt x="4372013" y="1076394"/>
                    <a:pt x="4461133" y="1076394"/>
                  </a:cubicBezTo>
                  <a:cubicBezTo>
                    <a:pt x="4487597" y="1081351"/>
                    <a:pt x="4540279" y="1063044"/>
                    <a:pt x="4666515" y="1134276"/>
                  </a:cubicBezTo>
                  <a:lnTo>
                    <a:pt x="4674519" y="1138098"/>
                  </a:lnTo>
                  <a:lnTo>
                    <a:pt x="4624887" y="1104853"/>
                  </a:lnTo>
                  <a:cubicBezTo>
                    <a:pt x="4584573" y="1080204"/>
                    <a:pt x="4537333" y="1060485"/>
                    <a:pt x="4461693" y="1060485"/>
                  </a:cubicBezTo>
                  <a:close/>
                  <a:moveTo>
                    <a:pt x="407246" y="1060485"/>
                  </a:moveTo>
                  <a:cubicBezTo>
                    <a:pt x="331427" y="1060515"/>
                    <a:pt x="284040" y="1080253"/>
                    <a:pt x="243610" y="1104913"/>
                  </a:cubicBezTo>
                  <a:lnTo>
                    <a:pt x="196000" y="1136729"/>
                  </a:lnTo>
                  <a:lnTo>
                    <a:pt x="202144" y="1133796"/>
                  </a:lnTo>
                  <a:cubicBezTo>
                    <a:pt x="253289" y="1105095"/>
                    <a:pt x="304834" y="1076394"/>
                    <a:pt x="406686" y="1076394"/>
                  </a:cubicBezTo>
                  <a:cubicBezTo>
                    <a:pt x="433148" y="1081351"/>
                    <a:pt x="485832" y="1063044"/>
                    <a:pt x="612067" y="1134276"/>
                  </a:cubicBezTo>
                  <a:lnTo>
                    <a:pt x="620073" y="1138098"/>
                  </a:lnTo>
                  <a:lnTo>
                    <a:pt x="570439" y="1104853"/>
                  </a:lnTo>
                  <a:cubicBezTo>
                    <a:pt x="530126" y="1080204"/>
                    <a:pt x="482885" y="1060485"/>
                    <a:pt x="407246" y="1060485"/>
                  </a:cubicBezTo>
                  <a:close/>
                  <a:moveTo>
                    <a:pt x="10141761" y="1039539"/>
                  </a:moveTo>
                  <a:cubicBezTo>
                    <a:pt x="10028213" y="1039539"/>
                    <a:pt x="9978789" y="1090484"/>
                    <a:pt x="9920666" y="1135061"/>
                  </a:cubicBezTo>
                  <a:lnTo>
                    <a:pt x="9901803" y="1147001"/>
                  </a:lnTo>
                  <a:lnTo>
                    <a:pt x="9937440" y="1128359"/>
                  </a:lnTo>
                  <a:cubicBezTo>
                    <a:pt x="9988226" y="1097061"/>
                    <a:pt x="10039391" y="1065762"/>
                    <a:pt x="10141962" y="1065762"/>
                  </a:cubicBezTo>
                  <a:cubicBezTo>
                    <a:pt x="10244412" y="1065762"/>
                    <a:pt x="10295558" y="1097041"/>
                    <a:pt x="10346323" y="1128319"/>
                  </a:cubicBezTo>
                  <a:lnTo>
                    <a:pt x="10380015" y="1145941"/>
                  </a:lnTo>
                  <a:lnTo>
                    <a:pt x="10362767" y="1135014"/>
                  </a:lnTo>
                  <a:cubicBezTo>
                    <a:pt x="10304737" y="1090459"/>
                    <a:pt x="10255399" y="1039539"/>
                    <a:pt x="10141761" y="1039539"/>
                  </a:cubicBezTo>
                  <a:close/>
                  <a:moveTo>
                    <a:pt x="6087314" y="1039539"/>
                  </a:moveTo>
                  <a:cubicBezTo>
                    <a:pt x="5973766" y="1039539"/>
                    <a:pt x="5924342" y="1090484"/>
                    <a:pt x="5866219" y="1135061"/>
                  </a:cubicBezTo>
                  <a:lnTo>
                    <a:pt x="5847357" y="1147001"/>
                  </a:lnTo>
                  <a:lnTo>
                    <a:pt x="5882992" y="1128359"/>
                  </a:lnTo>
                  <a:cubicBezTo>
                    <a:pt x="5933778" y="1097061"/>
                    <a:pt x="5984943" y="1065762"/>
                    <a:pt x="6087514" y="1065762"/>
                  </a:cubicBezTo>
                  <a:cubicBezTo>
                    <a:pt x="6189965" y="1065762"/>
                    <a:pt x="6241110" y="1097041"/>
                    <a:pt x="6291876" y="1128319"/>
                  </a:cubicBezTo>
                  <a:lnTo>
                    <a:pt x="6325567" y="1145941"/>
                  </a:lnTo>
                  <a:lnTo>
                    <a:pt x="6308319" y="1135014"/>
                  </a:lnTo>
                  <a:cubicBezTo>
                    <a:pt x="6250289" y="1090459"/>
                    <a:pt x="6200952" y="1039539"/>
                    <a:pt x="6087314" y="1039539"/>
                  </a:cubicBezTo>
                  <a:close/>
                  <a:moveTo>
                    <a:pt x="2032867" y="1039539"/>
                  </a:moveTo>
                  <a:cubicBezTo>
                    <a:pt x="1919318" y="1039539"/>
                    <a:pt x="1869894" y="1090484"/>
                    <a:pt x="1811771" y="1135061"/>
                  </a:cubicBezTo>
                  <a:lnTo>
                    <a:pt x="1792909" y="1147000"/>
                  </a:lnTo>
                  <a:lnTo>
                    <a:pt x="1828544" y="1128359"/>
                  </a:lnTo>
                  <a:cubicBezTo>
                    <a:pt x="1879330" y="1097061"/>
                    <a:pt x="1930496" y="1065762"/>
                    <a:pt x="2033067" y="1065762"/>
                  </a:cubicBezTo>
                  <a:cubicBezTo>
                    <a:pt x="2135518" y="1065762"/>
                    <a:pt x="2186663" y="1097041"/>
                    <a:pt x="2237429" y="1128319"/>
                  </a:cubicBezTo>
                  <a:lnTo>
                    <a:pt x="2271121" y="1145941"/>
                  </a:lnTo>
                  <a:lnTo>
                    <a:pt x="2253872" y="1135014"/>
                  </a:lnTo>
                  <a:cubicBezTo>
                    <a:pt x="2195842" y="1090459"/>
                    <a:pt x="2146506" y="1039539"/>
                    <a:pt x="2032867" y="1039539"/>
                  </a:cubicBezTo>
                  <a:close/>
                  <a:moveTo>
                    <a:pt x="8515980" y="1034983"/>
                  </a:moveTo>
                  <a:cubicBezTo>
                    <a:pt x="8415808" y="1034983"/>
                    <a:pt x="8367042" y="1074956"/>
                    <a:pt x="8315316" y="1116927"/>
                  </a:cubicBezTo>
                  <a:lnTo>
                    <a:pt x="8305330" y="1124309"/>
                  </a:lnTo>
                  <a:lnTo>
                    <a:pt x="8330191" y="1107959"/>
                  </a:lnTo>
                  <a:cubicBezTo>
                    <a:pt x="8375457" y="1077746"/>
                    <a:pt x="8425902" y="1050891"/>
                    <a:pt x="8515581" y="1050891"/>
                  </a:cubicBezTo>
                  <a:cubicBezTo>
                    <a:pt x="8618111" y="1050891"/>
                    <a:pt x="8669317" y="1085947"/>
                    <a:pt x="8720103" y="1121004"/>
                  </a:cubicBezTo>
                  <a:lnTo>
                    <a:pt x="8724111" y="1123354"/>
                  </a:lnTo>
                  <a:lnTo>
                    <a:pt x="8678788" y="1087420"/>
                  </a:lnTo>
                  <a:cubicBezTo>
                    <a:pt x="8638575" y="1058288"/>
                    <a:pt x="8591499" y="1034983"/>
                    <a:pt x="8515980" y="1034983"/>
                  </a:cubicBezTo>
                  <a:close/>
                  <a:moveTo>
                    <a:pt x="4461532" y="1034983"/>
                  </a:moveTo>
                  <a:cubicBezTo>
                    <a:pt x="4361361" y="1034983"/>
                    <a:pt x="4312595" y="1074956"/>
                    <a:pt x="4260868" y="1116927"/>
                  </a:cubicBezTo>
                  <a:lnTo>
                    <a:pt x="4250882" y="1124309"/>
                  </a:lnTo>
                  <a:lnTo>
                    <a:pt x="4275744" y="1107959"/>
                  </a:lnTo>
                  <a:cubicBezTo>
                    <a:pt x="4321009" y="1077746"/>
                    <a:pt x="4371454" y="1050891"/>
                    <a:pt x="4461133" y="1050891"/>
                  </a:cubicBezTo>
                  <a:cubicBezTo>
                    <a:pt x="4563664" y="1050891"/>
                    <a:pt x="4614870" y="1085947"/>
                    <a:pt x="4665655" y="1121004"/>
                  </a:cubicBezTo>
                  <a:lnTo>
                    <a:pt x="4669664" y="1123354"/>
                  </a:lnTo>
                  <a:lnTo>
                    <a:pt x="4624341" y="1087420"/>
                  </a:lnTo>
                  <a:cubicBezTo>
                    <a:pt x="4584127" y="1058288"/>
                    <a:pt x="4537051" y="1034983"/>
                    <a:pt x="4461532" y="1034983"/>
                  </a:cubicBezTo>
                  <a:close/>
                  <a:moveTo>
                    <a:pt x="407085" y="1034983"/>
                  </a:moveTo>
                  <a:cubicBezTo>
                    <a:pt x="306913" y="1034983"/>
                    <a:pt x="258147" y="1074956"/>
                    <a:pt x="206421" y="1116927"/>
                  </a:cubicBezTo>
                  <a:lnTo>
                    <a:pt x="198151" y="1123366"/>
                  </a:lnTo>
                  <a:lnTo>
                    <a:pt x="202114" y="1121044"/>
                  </a:lnTo>
                  <a:cubicBezTo>
                    <a:pt x="252949" y="1085967"/>
                    <a:pt x="304195" y="1050891"/>
                    <a:pt x="406686" y="1050891"/>
                  </a:cubicBezTo>
                  <a:cubicBezTo>
                    <a:pt x="509216" y="1050891"/>
                    <a:pt x="560422" y="1085947"/>
                    <a:pt x="611208" y="1121004"/>
                  </a:cubicBezTo>
                  <a:lnTo>
                    <a:pt x="615217" y="1123354"/>
                  </a:lnTo>
                  <a:lnTo>
                    <a:pt x="569894" y="1087420"/>
                  </a:lnTo>
                  <a:cubicBezTo>
                    <a:pt x="529680" y="1058288"/>
                    <a:pt x="482604" y="1034983"/>
                    <a:pt x="407085" y="1034983"/>
                  </a:cubicBezTo>
                  <a:close/>
                  <a:moveTo>
                    <a:pt x="10956211" y="1028336"/>
                  </a:moveTo>
                  <a:cubicBezTo>
                    <a:pt x="10798568" y="1028386"/>
                    <a:pt x="10767870" y="1128868"/>
                    <a:pt x="10661618" y="1176409"/>
                  </a:cubicBezTo>
                  <a:lnTo>
                    <a:pt x="10636689" y="1183424"/>
                  </a:lnTo>
                  <a:lnTo>
                    <a:pt x="10668693" y="1181074"/>
                  </a:lnTo>
                  <a:cubicBezTo>
                    <a:pt x="10764321" y="1165105"/>
                    <a:pt x="10803355" y="1133161"/>
                    <a:pt x="10956251" y="1133101"/>
                  </a:cubicBezTo>
                  <a:cubicBezTo>
                    <a:pt x="10982793" y="1135580"/>
                    <a:pt x="11035158" y="1126545"/>
                    <a:pt x="11160273" y="1161562"/>
                  </a:cubicBezTo>
                  <a:cubicBezTo>
                    <a:pt x="11188604" y="1169497"/>
                    <a:pt x="11215713" y="1175488"/>
                    <a:pt x="11241921" y="1179897"/>
                  </a:cubicBezTo>
                  <a:lnTo>
                    <a:pt x="11272282" y="1183419"/>
                  </a:lnTo>
                  <a:lnTo>
                    <a:pt x="11240217" y="1171879"/>
                  </a:lnTo>
                  <a:cubicBezTo>
                    <a:pt x="11144469" y="1124031"/>
                    <a:pt x="11107250" y="1028336"/>
                    <a:pt x="10956211" y="1028336"/>
                  </a:cubicBezTo>
                  <a:close/>
                  <a:moveTo>
                    <a:pt x="6901764" y="1028336"/>
                  </a:moveTo>
                  <a:cubicBezTo>
                    <a:pt x="6744120" y="1028386"/>
                    <a:pt x="6713422" y="1128868"/>
                    <a:pt x="6607170" y="1176409"/>
                  </a:cubicBezTo>
                  <a:lnTo>
                    <a:pt x="6582242" y="1183423"/>
                  </a:lnTo>
                  <a:lnTo>
                    <a:pt x="6614245" y="1181074"/>
                  </a:lnTo>
                  <a:cubicBezTo>
                    <a:pt x="6709873" y="1165105"/>
                    <a:pt x="6748907" y="1133161"/>
                    <a:pt x="6901803" y="1133101"/>
                  </a:cubicBezTo>
                  <a:cubicBezTo>
                    <a:pt x="6928345" y="1135580"/>
                    <a:pt x="6980710" y="1126545"/>
                    <a:pt x="7105825" y="1161562"/>
                  </a:cubicBezTo>
                  <a:cubicBezTo>
                    <a:pt x="7134156" y="1169497"/>
                    <a:pt x="7161265" y="1175488"/>
                    <a:pt x="7187473" y="1179897"/>
                  </a:cubicBezTo>
                  <a:lnTo>
                    <a:pt x="7217835" y="1183419"/>
                  </a:lnTo>
                  <a:lnTo>
                    <a:pt x="7185769" y="1171879"/>
                  </a:lnTo>
                  <a:cubicBezTo>
                    <a:pt x="7090022" y="1124031"/>
                    <a:pt x="7052802" y="1028336"/>
                    <a:pt x="6901764" y="1028336"/>
                  </a:cubicBezTo>
                  <a:close/>
                  <a:moveTo>
                    <a:pt x="2847316" y="1028336"/>
                  </a:moveTo>
                  <a:cubicBezTo>
                    <a:pt x="2689673" y="1028386"/>
                    <a:pt x="2658975" y="1128868"/>
                    <a:pt x="2552722" y="1176409"/>
                  </a:cubicBezTo>
                  <a:lnTo>
                    <a:pt x="2527793" y="1183424"/>
                  </a:lnTo>
                  <a:lnTo>
                    <a:pt x="2559800" y="1181074"/>
                  </a:lnTo>
                  <a:cubicBezTo>
                    <a:pt x="2655427" y="1165105"/>
                    <a:pt x="2694461" y="1133161"/>
                    <a:pt x="2847357" y="1133101"/>
                  </a:cubicBezTo>
                  <a:cubicBezTo>
                    <a:pt x="2873899" y="1135580"/>
                    <a:pt x="2926264" y="1126545"/>
                    <a:pt x="3051380" y="1161562"/>
                  </a:cubicBezTo>
                  <a:cubicBezTo>
                    <a:pt x="3079711" y="1169497"/>
                    <a:pt x="3106820" y="1175488"/>
                    <a:pt x="3133027" y="1179897"/>
                  </a:cubicBezTo>
                  <a:lnTo>
                    <a:pt x="3163386" y="1183419"/>
                  </a:lnTo>
                  <a:lnTo>
                    <a:pt x="3131322" y="1171879"/>
                  </a:lnTo>
                  <a:cubicBezTo>
                    <a:pt x="3035574" y="1124031"/>
                    <a:pt x="2998354" y="1028336"/>
                    <a:pt x="2847316" y="1028336"/>
                  </a:cubicBezTo>
                  <a:close/>
                  <a:moveTo>
                    <a:pt x="9328831" y="1022111"/>
                  </a:moveTo>
                  <a:cubicBezTo>
                    <a:pt x="9215553" y="1022111"/>
                    <a:pt x="9165993" y="1078596"/>
                    <a:pt x="9107758" y="1128034"/>
                  </a:cubicBezTo>
                  <a:lnTo>
                    <a:pt x="9059374" y="1161956"/>
                  </a:lnTo>
                  <a:lnTo>
                    <a:pt x="9124519" y="1127141"/>
                  </a:lnTo>
                  <a:cubicBezTo>
                    <a:pt x="9175314" y="1095162"/>
                    <a:pt x="9226500" y="1063184"/>
                    <a:pt x="9329070" y="1063184"/>
                  </a:cubicBezTo>
                  <a:cubicBezTo>
                    <a:pt x="9431521" y="1063184"/>
                    <a:pt x="9482626" y="1095042"/>
                    <a:pt x="9533342" y="1126901"/>
                  </a:cubicBezTo>
                  <a:lnTo>
                    <a:pt x="9594696" y="1159617"/>
                  </a:lnTo>
                  <a:lnTo>
                    <a:pt x="9549594" y="1127972"/>
                  </a:lnTo>
                  <a:cubicBezTo>
                    <a:pt x="9491478" y="1078570"/>
                    <a:pt x="9442065" y="1022111"/>
                    <a:pt x="9328831" y="1022111"/>
                  </a:cubicBezTo>
                  <a:close/>
                  <a:moveTo>
                    <a:pt x="5274383" y="1022111"/>
                  </a:moveTo>
                  <a:cubicBezTo>
                    <a:pt x="5161105" y="1022111"/>
                    <a:pt x="5111546" y="1078596"/>
                    <a:pt x="5053310" y="1128034"/>
                  </a:cubicBezTo>
                  <a:lnTo>
                    <a:pt x="5004926" y="1161957"/>
                  </a:lnTo>
                  <a:lnTo>
                    <a:pt x="5070071" y="1127141"/>
                  </a:lnTo>
                  <a:cubicBezTo>
                    <a:pt x="5120867" y="1095162"/>
                    <a:pt x="5172052" y="1063184"/>
                    <a:pt x="5274622" y="1063184"/>
                  </a:cubicBezTo>
                  <a:cubicBezTo>
                    <a:pt x="5377073" y="1063184"/>
                    <a:pt x="5428179" y="1095042"/>
                    <a:pt x="5478895" y="1126901"/>
                  </a:cubicBezTo>
                  <a:lnTo>
                    <a:pt x="5540247" y="1159616"/>
                  </a:lnTo>
                  <a:lnTo>
                    <a:pt x="5495147" y="1127972"/>
                  </a:lnTo>
                  <a:cubicBezTo>
                    <a:pt x="5437030" y="1078570"/>
                    <a:pt x="5387617" y="1022111"/>
                    <a:pt x="5274383" y="1022111"/>
                  </a:cubicBezTo>
                  <a:close/>
                  <a:moveTo>
                    <a:pt x="1219936" y="1022111"/>
                  </a:moveTo>
                  <a:cubicBezTo>
                    <a:pt x="1106657" y="1022111"/>
                    <a:pt x="1057098" y="1078596"/>
                    <a:pt x="998862" y="1128034"/>
                  </a:cubicBezTo>
                  <a:lnTo>
                    <a:pt x="950478" y="1161957"/>
                  </a:lnTo>
                  <a:lnTo>
                    <a:pt x="1015623" y="1127141"/>
                  </a:lnTo>
                  <a:cubicBezTo>
                    <a:pt x="1066419" y="1095162"/>
                    <a:pt x="1117604" y="1063184"/>
                    <a:pt x="1220174" y="1063184"/>
                  </a:cubicBezTo>
                  <a:cubicBezTo>
                    <a:pt x="1322625" y="1063184"/>
                    <a:pt x="1373731" y="1095042"/>
                    <a:pt x="1424447" y="1126901"/>
                  </a:cubicBezTo>
                  <a:lnTo>
                    <a:pt x="1485799" y="1159616"/>
                  </a:lnTo>
                  <a:lnTo>
                    <a:pt x="1440699" y="1127972"/>
                  </a:lnTo>
                  <a:cubicBezTo>
                    <a:pt x="1382583" y="1078570"/>
                    <a:pt x="1333170" y="1022111"/>
                    <a:pt x="1219936" y="1022111"/>
                  </a:cubicBezTo>
                  <a:close/>
                  <a:moveTo>
                    <a:pt x="11768863" y="1021711"/>
                  </a:moveTo>
                  <a:cubicBezTo>
                    <a:pt x="11655764" y="1021621"/>
                    <a:pt x="11606283" y="1078117"/>
                    <a:pt x="11548011" y="1127582"/>
                  </a:cubicBezTo>
                  <a:lnTo>
                    <a:pt x="11503211" y="1158974"/>
                  </a:lnTo>
                  <a:lnTo>
                    <a:pt x="11564140" y="1126491"/>
                  </a:lnTo>
                  <a:cubicBezTo>
                    <a:pt x="11614946" y="1094562"/>
                    <a:pt x="11666131" y="1062584"/>
                    <a:pt x="11768702" y="1062384"/>
                  </a:cubicBezTo>
                  <a:cubicBezTo>
                    <a:pt x="11871193" y="1062384"/>
                    <a:pt x="11922318" y="1094262"/>
                    <a:pt x="11973054" y="1126141"/>
                  </a:cubicBezTo>
                  <a:lnTo>
                    <a:pt x="12034075" y="1158687"/>
                  </a:lnTo>
                  <a:lnTo>
                    <a:pt x="11989713" y="1127573"/>
                  </a:lnTo>
                  <a:cubicBezTo>
                    <a:pt x="11931574" y="1078170"/>
                    <a:pt x="11882142" y="1021711"/>
                    <a:pt x="11768863" y="1021711"/>
                  </a:cubicBezTo>
                  <a:close/>
                  <a:moveTo>
                    <a:pt x="7714415" y="1021711"/>
                  </a:moveTo>
                  <a:cubicBezTo>
                    <a:pt x="7601316" y="1021621"/>
                    <a:pt x="7551835" y="1078117"/>
                    <a:pt x="7493563" y="1127582"/>
                  </a:cubicBezTo>
                  <a:lnTo>
                    <a:pt x="7448762" y="1158975"/>
                  </a:lnTo>
                  <a:lnTo>
                    <a:pt x="7509693" y="1126491"/>
                  </a:lnTo>
                  <a:cubicBezTo>
                    <a:pt x="7560498" y="1094562"/>
                    <a:pt x="7611684" y="1062584"/>
                    <a:pt x="7714254" y="1062384"/>
                  </a:cubicBezTo>
                  <a:cubicBezTo>
                    <a:pt x="7816745" y="1062384"/>
                    <a:pt x="7867870" y="1094262"/>
                    <a:pt x="7918606" y="1126141"/>
                  </a:cubicBezTo>
                  <a:lnTo>
                    <a:pt x="7983387" y="1160693"/>
                  </a:lnTo>
                  <a:lnTo>
                    <a:pt x="7938911" y="1130650"/>
                  </a:lnTo>
                  <a:cubicBezTo>
                    <a:pt x="7879158" y="1080547"/>
                    <a:pt x="7830054" y="1021711"/>
                    <a:pt x="7714415" y="1021711"/>
                  </a:cubicBezTo>
                  <a:close/>
                  <a:moveTo>
                    <a:pt x="3659968" y="1021711"/>
                  </a:moveTo>
                  <a:cubicBezTo>
                    <a:pt x="3546869" y="1021621"/>
                    <a:pt x="3497388" y="1078117"/>
                    <a:pt x="3439116" y="1127582"/>
                  </a:cubicBezTo>
                  <a:lnTo>
                    <a:pt x="3394317" y="1158974"/>
                  </a:lnTo>
                  <a:lnTo>
                    <a:pt x="3455245" y="1126491"/>
                  </a:lnTo>
                  <a:cubicBezTo>
                    <a:pt x="3506051" y="1094562"/>
                    <a:pt x="3557236" y="1062584"/>
                    <a:pt x="3659806" y="1062384"/>
                  </a:cubicBezTo>
                  <a:cubicBezTo>
                    <a:pt x="3762297" y="1062384"/>
                    <a:pt x="3813423" y="1094262"/>
                    <a:pt x="3864158" y="1126141"/>
                  </a:cubicBezTo>
                  <a:lnTo>
                    <a:pt x="3928942" y="1160694"/>
                  </a:lnTo>
                  <a:lnTo>
                    <a:pt x="3884463" y="1130650"/>
                  </a:lnTo>
                  <a:cubicBezTo>
                    <a:pt x="3824711" y="1080547"/>
                    <a:pt x="3775606" y="1021711"/>
                    <a:pt x="3659968" y="1021711"/>
                  </a:cubicBezTo>
                  <a:close/>
                  <a:moveTo>
                    <a:pt x="8515980" y="1009480"/>
                  </a:moveTo>
                  <a:cubicBezTo>
                    <a:pt x="8438949" y="1009480"/>
                    <a:pt x="8391348" y="1037516"/>
                    <a:pt x="8350407" y="1072122"/>
                  </a:cubicBezTo>
                  <a:lnTo>
                    <a:pt x="8315013" y="1104466"/>
                  </a:lnTo>
                  <a:lnTo>
                    <a:pt x="8329973" y="1092829"/>
                  </a:lnTo>
                  <a:cubicBezTo>
                    <a:pt x="8375229" y="1057126"/>
                    <a:pt x="8425727" y="1025389"/>
                    <a:pt x="8515581" y="1025389"/>
                  </a:cubicBezTo>
                  <a:cubicBezTo>
                    <a:pt x="8618272" y="1025389"/>
                    <a:pt x="8669477" y="1066821"/>
                    <a:pt x="8720233" y="1108253"/>
                  </a:cubicBezTo>
                  <a:lnTo>
                    <a:pt x="8720330" y="1108329"/>
                  </a:lnTo>
                  <a:lnTo>
                    <a:pt x="8678529" y="1070012"/>
                  </a:lnTo>
                  <a:cubicBezTo>
                    <a:pt x="8638399" y="1036383"/>
                    <a:pt x="8591439" y="1009480"/>
                    <a:pt x="8515980" y="1009480"/>
                  </a:cubicBezTo>
                  <a:close/>
                  <a:moveTo>
                    <a:pt x="4461532" y="1009480"/>
                  </a:moveTo>
                  <a:cubicBezTo>
                    <a:pt x="4384502" y="1009480"/>
                    <a:pt x="4336901" y="1037516"/>
                    <a:pt x="4295960" y="1072122"/>
                  </a:cubicBezTo>
                  <a:lnTo>
                    <a:pt x="4260568" y="1104464"/>
                  </a:lnTo>
                  <a:lnTo>
                    <a:pt x="4275526" y="1092829"/>
                  </a:lnTo>
                  <a:cubicBezTo>
                    <a:pt x="4320782" y="1057126"/>
                    <a:pt x="4371279" y="1025389"/>
                    <a:pt x="4461133" y="1025389"/>
                  </a:cubicBezTo>
                  <a:cubicBezTo>
                    <a:pt x="4563824" y="1025389"/>
                    <a:pt x="4615029" y="1066821"/>
                    <a:pt x="4665785" y="1108253"/>
                  </a:cubicBezTo>
                  <a:lnTo>
                    <a:pt x="4665888" y="1108333"/>
                  </a:lnTo>
                  <a:lnTo>
                    <a:pt x="4624082" y="1070012"/>
                  </a:lnTo>
                  <a:cubicBezTo>
                    <a:pt x="4583952" y="1036383"/>
                    <a:pt x="4536992" y="1009480"/>
                    <a:pt x="4461532" y="1009480"/>
                  </a:cubicBezTo>
                  <a:close/>
                  <a:moveTo>
                    <a:pt x="407085" y="1009480"/>
                  </a:moveTo>
                  <a:cubicBezTo>
                    <a:pt x="331626" y="1009480"/>
                    <a:pt x="284408" y="1036383"/>
                    <a:pt x="244027" y="1070012"/>
                  </a:cubicBezTo>
                  <a:lnTo>
                    <a:pt x="202714" y="1107661"/>
                  </a:lnTo>
                  <a:lnTo>
                    <a:pt x="240894" y="1077852"/>
                  </a:lnTo>
                  <a:cubicBezTo>
                    <a:pt x="281566" y="1048706"/>
                    <a:pt x="329668" y="1025389"/>
                    <a:pt x="406686" y="1025389"/>
                  </a:cubicBezTo>
                  <a:cubicBezTo>
                    <a:pt x="509377" y="1025389"/>
                    <a:pt x="560582" y="1066821"/>
                    <a:pt x="611338" y="1108253"/>
                  </a:cubicBezTo>
                  <a:lnTo>
                    <a:pt x="611441" y="1108333"/>
                  </a:lnTo>
                  <a:lnTo>
                    <a:pt x="569634" y="1070012"/>
                  </a:lnTo>
                  <a:cubicBezTo>
                    <a:pt x="529505" y="1036383"/>
                    <a:pt x="482545" y="1009480"/>
                    <a:pt x="407085" y="1009480"/>
                  </a:cubicBezTo>
                  <a:close/>
                  <a:moveTo>
                    <a:pt x="10141682" y="1003883"/>
                  </a:moveTo>
                  <a:cubicBezTo>
                    <a:pt x="10028449" y="1003883"/>
                    <a:pt x="9978934" y="1066135"/>
                    <a:pt x="9920701" y="1120605"/>
                  </a:cubicBezTo>
                  <a:lnTo>
                    <a:pt x="9886045" y="1147366"/>
                  </a:lnTo>
                  <a:lnTo>
                    <a:pt x="9898388" y="1140034"/>
                  </a:lnTo>
                  <a:cubicBezTo>
                    <a:pt x="9965529" y="1092879"/>
                    <a:pt x="10013409" y="1029997"/>
                    <a:pt x="10141922" y="1029946"/>
                  </a:cubicBezTo>
                  <a:cubicBezTo>
                    <a:pt x="10270385" y="1029946"/>
                    <a:pt x="10318309" y="1092810"/>
                    <a:pt x="10385411" y="1139958"/>
                  </a:cubicBezTo>
                  <a:lnTo>
                    <a:pt x="10394996" y="1145655"/>
                  </a:lnTo>
                  <a:lnTo>
                    <a:pt x="10362502" y="1120558"/>
                  </a:lnTo>
                  <a:cubicBezTo>
                    <a:pt x="10304328" y="1066110"/>
                    <a:pt x="10254915" y="1003883"/>
                    <a:pt x="10141682" y="1003883"/>
                  </a:cubicBezTo>
                  <a:close/>
                  <a:moveTo>
                    <a:pt x="6087234" y="1003883"/>
                  </a:moveTo>
                  <a:cubicBezTo>
                    <a:pt x="5974001" y="1003883"/>
                    <a:pt x="5924488" y="1066135"/>
                    <a:pt x="5866254" y="1120605"/>
                  </a:cubicBezTo>
                  <a:lnTo>
                    <a:pt x="5831602" y="1147364"/>
                  </a:lnTo>
                  <a:lnTo>
                    <a:pt x="5843941" y="1140034"/>
                  </a:lnTo>
                  <a:cubicBezTo>
                    <a:pt x="5911081" y="1092879"/>
                    <a:pt x="5958962" y="1029997"/>
                    <a:pt x="6087474" y="1029946"/>
                  </a:cubicBezTo>
                  <a:cubicBezTo>
                    <a:pt x="6215937" y="1029946"/>
                    <a:pt x="6263861" y="1092810"/>
                    <a:pt x="6330964" y="1139958"/>
                  </a:cubicBezTo>
                  <a:lnTo>
                    <a:pt x="6340548" y="1145655"/>
                  </a:lnTo>
                  <a:lnTo>
                    <a:pt x="6308054" y="1120558"/>
                  </a:lnTo>
                  <a:cubicBezTo>
                    <a:pt x="6249881" y="1066110"/>
                    <a:pt x="6200468" y="1003883"/>
                    <a:pt x="6087234" y="1003883"/>
                  </a:cubicBezTo>
                  <a:close/>
                  <a:moveTo>
                    <a:pt x="2032787" y="1003883"/>
                  </a:moveTo>
                  <a:cubicBezTo>
                    <a:pt x="1919554" y="1003883"/>
                    <a:pt x="1870040" y="1066135"/>
                    <a:pt x="1811806" y="1120605"/>
                  </a:cubicBezTo>
                  <a:lnTo>
                    <a:pt x="1777152" y="1147365"/>
                  </a:lnTo>
                  <a:lnTo>
                    <a:pt x="1789493" y="1140034"/>
                  </a:lnTo>
                  <a:cubicBezTo>
                    <a:pt x="1856633" y="1092879"/>
                    <a:pt x="1904514" y="1029997"/>
                    <a:pt x="2033027" y="1029946"/>
                  </a:cubicBezTo>
                  <a:cubicBezTo>
                    <a:pt x="2161491" y="1029946"/>
                    <a:pt x="2209414" y="1092810"/>
                    <a:pt x="2276517" y="1139958"/>
                  </a:cubicBezTo>
                  <a:lnTo>
                    <a:pt x="2286101" y="1145656"/>
                  </a:lnTo>
                  <a:lnTo>
                    <a:pt x="2253607" y="1120558"/>
                  </a:lnTo>
                  <a:cubicBezTo>
                    <a:pt x="2195434" y="1066110"/>
                    <a:pt x="2146021" y="1003883"/>
                    <a:pt x="2032787" y="1003883"/>
                  </a:cubicBezTo>
                  <a:close/>
                  <a:moveTo>
                    <a:pt x="8515501" y="983977"/>
                  </a:moveTo>
                  <a:cubicBezTo>
                    <a:pt x="8438531" y="983977"/>
                    <a:pt x="8391038" y="1015750"/>
                    <a:pt x="8350198" y="1054970"/>
                  </a:cubicBezTo>
                  <a:lnTo>
                    <a:pt x="8318310" y="1088071"/>
                  </a:lnTo>
                  <a:lnTo>
                    <a:pt x="8329786" y="1077779"/>
                  </a:lnTo>
                  <a:cubicBezTo>
                    <a:pt x="8375099" y="1036584"/>
                    <a:pt x="8425692" y="999966"/>
                    <a:pt x="8515581" y="999966"/>
                  </a:cubicBezTo>
                  <a:cubicBezTo>
                    <a:pt x="8592629" y="999966"/>
                    <a:pt x="8640761" y="1026858"/>
                    <a:pt x="8681446" y="1060473"/>
                  </a:cubicBezTo>
                  <a:lnTo>
                    <a:pt x="8713016" y="1088895"/>
                  </a:lnTo>
                  <a:lnTo>
                    <a:pt x="8678025" y="1052578"/>
                  </a:lnTo>
                  <a:cubicBezTo>
                    <a:pt x="8637867" y="1014466"/>
                    <a:pt x="8590900" y="983977"/>
                    <a:pt x="8515501" y="983977"/>
                  </a:cubicBezTo>
                  <a:close/>
                  <a:moveTo>
                    <a:pt x="4461053" y="983977"/>
                  </a:moveTo>
                  <a:cubicBezTo>
                    <a:pt x="4384084" y="983977"/>
                    <a:pt x="4336590" y="1015750"/>
                    <a:pt x="4295750" y="1054970"/>
                  </a:cubicBezTo>
                  <a:lnTo>
                    <a:pt x="4263864" y="1088070"/>
                  </a:lnTo>
                  <a:lnTo>
                    <a:pt x="4275338" y="1077779"/>
                  </a:lnTo>
                  <a:cubicBezTo>
                    <a:pt x="4320652" y="1036584"/>
                    <a:pt x="4371244" y="999966"/>
                    <a:pt x="4461133" y="999966"/>
                  </a:cubicBezTo>
                  <a:cubicBezTo>
                    <a:pt x="4538182" y="999966"/>
                    <a:pt x="4586314" y="1026858"/>
                    <a:pt x="4626998" y="1060473"/>
                  </a:cubicBezTo>
                  <a:lnTo>
                    <a:pt x="4658576" y="1088902"/>
                  </a:lnTo>
                  <a:lnTo>
                    <a:pt x="4623578" y="1052578"/>
                  </a:lnTo>
                  <a:cubicBezTo>
                    <a:pt x="4583420" y="1014466"/>
                    <a:pt x="4536453" y="983977"/>
                    <a:pt x="4461053" y="983977"/>
                  </a:cubicBezTo>
                  <a:close/>
                  <a:moveTo>
                    <a:pt x="406607" y="983977"/>
                  </a:moveTo>
                  <a:cubicBezTo>
                    <a:pt x="331208" y="983977"/>
                    <a:pt x="284094" y="1014466"/>
                    <a:pt x="243812" y="1052578"/>
                  </a:cubicBezTo>
                  <a:lnTo>
                    <a:pt x="205816" y="1091913"/>
                  </a:lnTo>
                  <a:lnTo>
                    <a:pt x="240733" y="1060498"/>
                  </a:lnTo>
                  <a:cubicBezTo>
                    <a:pt x="281461" y="1026869"/>
                    <a:pt x="329639" y="999966"/>
                    <a:pt x="406686" y="999966"/>
                  </a:cubicBezTo>
                  <a:cubicBezTo>
                    <a:pt x="483734" y="999966"/>
                    <a:pt x="531867" y="1026858"/>
                    <a:pt x="572551" y="1060473"/>
                  </a:cubicBezTo>
                  <a:lnTo>
                    <a:pt x="604127" y="1088900"/>
                  </a:lnTo>
                  <a:lnTo>
                    <a:pt x="569131" y="1052578"/>
                  </a:lnTo>
                  <a:cubicBezTo>
                    <a:pt x="528973" y="1014466"/>
                    <a:pt x="482006" y="983977"/>
                    <a:pt x="406607" y="983977"/>
                  </a:cubicBezTo>
                  <a:close/>
                  <a:moveTo>
                    <a:pt x="9328632" y="971106"/>
                  </a:moveTo>
                  <a:cubicBezTo>
                    <a:pt x="9216208" y="971106"/>
                    <a:pt x="9166567" y="1043729"/>
                    <a:pt x="9108096" y="1107274"/>
                  </a:cubicBezTo>
                  <a:lnTo>
                    <a:pt x="9056774" y="1153331"/>
                  </a:lnTo>
                  <a:lnTo>
                    <a:pt x="9085195" y="1134606"/>
                  </a:lnTo>
                  <a:cubicBezTo>
                    <a:pt x="9152412" y="1082282"/>
                    <a:pt x="9200548" y="1012517"/>
                    <a:pt x="9328911" y="1012517"/>
                  </a:cubicBezTo>
                  <a:cubicBezTo>
                    <a:pt x="9457224" y="1012517"/>
                    <a:pt x="9505217" y="1082220"/>
                    <a:pt x="9572314" y="1134498"/>
                  </a:cubicBezTo>
                  <a:lnTo>
                    <a:pt x="9599135" y="1152181"/>
                  </a:lnTo>
                  <a:lnTo>
                    <a:pt x="9549202" y="1107227"/>
                  </a:lnTo>
                  <a:cubicBezTo>
                    <a:pt x="9490963" y="1043704"/>
                    <a:pt x="9441505" y="971106"/>
                    <a:pt x="9328632" y="971106"/>
                  </a:cubicBezTo>
                  <a:close/>
                  <a:moveTo>
                    <a:pt x="5274185" y="971106"/>
                  </a:moveTo>
                  <a:cubicBezTo>
                    <a:pt x="5161761" y="971106"/>
                    <a:pt x="5112120" y="1043729"/>
                    <a:pt x="5053649" y="1107274"/>
                  </a:cubicBezTo>
                  <a:lnTo>
                    <a:pt x="5002327" y="1153331"/>
                  </a:lnTo>
                  <a:lnTo>
                    <a:pt x="5030747" y="1134606"/>
                  </a:lnTo>
                  <a:cubicBezTo>
                    <a:pt x="5097964" y="1082282"/>
                    <a:pt x="5146100" y="1012517"/>
                    <a:pt x="5274463" y="1012517"/>
                  </a:cubicBezTo>
                  <a:cubicBezTo>
                    <a:pt x="5402777" y="1012517"/>
                    <a:pt x="5450769" y="1082220"/>
                    <a:pt x="5517867" y="1134498"/>
                  </a:cubicBezTo>
                  <a:lnTo>
                    <a:pt x="5544691" y="1152183"/>
                  </a:lnTo>
                  <a:lnTo>
                    <a:pt x="5494755" y="1107227"/>
                  </a:lnTo>
                  <a:cubicBezTo>
                    <a:pt x="5436516" y="1043704"/>
                    <a:pt x="5387059" y="971106"/>
                    <a:pt x="5274185" y="971106"/>
                  </a:cubicBezTo>
                  <a:close/>
                  <a:moveTo>
                    <a:pt x="1219737" y="971106"/>
                  </a:moveTo>
                  <a:cubicBezTo>
                    <a:pt x="1107313" y="971106"/>
                    <a:pt x="1057672" y="1043729"/>
                    <a:pt x="999201" y="1107274"/>
                  </a:cubicBezTo>
                  <a:lnTo>
                    <a:pt x="947882" y="1153329"/>
                  </a:lnTo>
                  <a:lnTo>
                    <a:pt x="976299" y="1134606"/>
                  </a:lnTo>
                  <a:cubicBezTo>
                    <a:pt x="1043516" y="1082282"/>
                    <a:pt x="1091652" y="1012517"/>
                    <a:pt x="1220016" y="1012517"/>
                  </a:cubicBezTo>
                  <a:cubicBezTo>
                    <a:pt x="1348329" y="1012517"/>
                    <a:pt x="1396321" y="1082220"/>
                    <a:pt x="1463419" y="1134498"/>
                  </a:cubicBezTo>
                  <a:lnTo>
                    <a:pt x="1490242" y="1152183"/>
                  </a:lnTo>
                  <a:lnTo>
                    <a:pt x="1440307" y="1107227"/>
                  </a:lnTo>
                  <a:cubicBezTo>
                    <a:pt x="1382068" y="1043704"/>
                    <a:pt x="1332610" y="971106"/>
                    <a:pt x="1219737" y="971106"/>
                  </a:cubicBezTo>
                  <a:close/>
                  <a:moveTo>
                    <a:pt x="11768823" y="970706"/>
                  </a:moveTo>
                  <a:cubicBezTo>
                    <a:pt x="11655860" y="970706"/>
                    <a:pt x="11606362" y="1043354"/>
                    <a:pt x="11548049" y="1106922"/>
                  </a:cubicBezTo>
                  <a:lnTo>
                    <a:pt x="11497574" y="1152331"/>
                  </a:lnTo>
                  <a:lnTo>
                    <a:pt x="11525091" y="1134207"/>
                  </a:lnTo>
                  <a:cubicBezTo>
                    <a:pt x="11592332" y="1081883"/>
                    <a:pt x="11640499" y="1012118"/>
                    <a:pt x="11768863" y="1012118"/>
                  </a:cubicBezTo>
                  <a:cubicBezTo>
                    <a:pt x="11897226" y="1012118"/>
                    <a:pt x="11945237" y="1081821"/>
                    <a:pt x="12012360" y="1134098"/>
                  </a:cubicBezTo>
                  <a:lnTo>
                    <a:pt x="12039636" y="1152074"/>
                  </a:lnTo>
                  <a:lnTo>
                    <a:pt x="11989440" y="1106874"/>
                  </a:lnTo>
                  <a:cubicBezTo>
                    <a:pt x="11931208" y="1043329"/>
                    <a:pt x="11881786" y="970706"/>
                    <a:pt x="11768823" y="970706"/>
                  </a:cubicBezTo>
                  <a:close/>
                  <a:moveTo>
                    <a:pt x="7714375" y="970706"/>
                  </a:moveTo>
                  <a:cubicBezTo>
                    <a:pt x="7601412" y="970706"/>
                    <a:pt x="7551914" y="1043354"/>
                    <a:pt x="7493601" y="1106922"/>
                  </a:cubicBezTo>
                  <a:lnTo>
                    <a:pt x="7443126" y="1152332"/>
                  </a:lnTo>
                  <a:lnTo>
                    <a:pt x="7470643" y="1134207"/>
                  </a:lnTo>
                  <a:cubicBezTo>
                    <a:pt x="7537884" y="1081883"/>
                    <a:pt x="7586051" y="1012118"/>
                    <a:pt x="7714415" y="1012118"/>
                  </a:cubicBezTo>
                  <a:cubicBezTo>
                    <a:pt x="7849196" y="1012118"/>
                    <a:pt x="7895390" y="1088965"/>
                    <a:pt x="7968137" y="1141798"/>
                  </a:cubicBezTo>
                  <a:lnTo>
                    <a:pt x="7989269" y="1154734"/>
                  </a:lnTo>
                  <a:lnTo>
                    <a:pt x="7938644" y="1110833"/>
                  </a:lnTo>
                  <a:cubicBezTo>
                    <a:pt x="7878792" y="1046387"/>
                    <a:pt x="7829692" y="970706"/>
                    <a:pt x="7714375" y="970706"/>
                  </a:cubicBezTo>
                  <a:close/>
                  <a:moveTo>
                    <a:pt x="3659928" y="970706"/>
                  </a:moveTo>
                  <a:cubicBezTo>
                    <a:pt x="3546964" y="970706"/>
                    <a:pt x="3497467" y="1043354"/>
                    <a:pt x="3439154" y="1106922"/>
                  </a:cubicBezTo>
                  <a:lnTo>
                    <a:pt x="3388681" y="1152330"/>
                  </a:lnTo>
                  <a:lnTo>
                    <a:pt x="3416196" y="1134207"/>
                  </a:lnTo>
                  <a:cubicBezTo>
                    <a:pt x="3483436" y="1081883"/>
                    <a:pt x="3531604" y="1012118"/>
                    <a:pt x="3659968" y="1012118"/>
                  </a:cubicBezTo>
                  <a:cubicBezTo>
                    <a:pt x="3794749" y="1012118"/>
                    <a:pt x="3840942" y="1088965"/>
                    <a:pt x="3913690" y="1141798"/>
                  </a:cubicBezTo>
                  <a:lnTo>
                    <a:pt x="3934823" y="1154735"/>
                  </a:lnTo>
                  <a:lnTo>
                    <a:pt x="3884198" y="1110833"/>
                  </a:lnTo>
                  <a:cubicBezTo>
                    <a:pt x="3824346" y="1046387"/>
                    <a:pt x="3775245" y="970706"/>
                    <a:pt x="3659928" y="970706"/>
                  </a:cubicBezTo>
                  <a:close/>
                  <a:moveTo>
                    <a:pt x="10142082" y="968148"/>
                  </a:moveTo>
                  <a:cubicBezTo>
                    <a:pt x="10029208" y="968193"/>
                    <a:pt x="9979623" y="1041746"/>
                    <a:pt x="9921274" y="1106097"/>
                  </a:cubicBezTo>
                  <a:lnTo>
                    <a:pt x="9890919" y="1133736"/>
                  </a:lnTo>
                  <a:lnTo>
                    <a:pt x="9897737" y="1128784"/>
                  </a:lnTo>
                  <a:cubicBezTo>
                    <a:pt x="9964996" y="1071144"/>
                    <a:pt x="10013589" y="994290"/>
                    <a:pt x="10142001" y="994290"/>
                  </a:cubicBezTo>
                  <a:cubicBezTo>
                    <a:pt x="10270415" y="994290"/>
                    <a:pt x="10318539" y="1071113"/>
                    <a:pt x="10385700" y="1128730"/>
                  </a:cubicBezTo>
                  <a:lnTo>
                    <a:pt x="10395416" y="1135785"/>
                  </a:lnTo>
                  <a:lnTo>
                    <a:pt x="10362728" y="1105998"/>
                  </a:lnTo>
                  <a:cubicBezTo>
                    <a:pt x="10304439" y="1041642"/>
                    <a:pt x="10254955" y="968103"/>
                    <a:pt x="10142082" y="968148"/>
                  </a:cubicBezTo>
                  <a:close/>
                  <a:moveTo>
                    <a:pt x="6087634" y="968148"/>
                  </a:moveTo>
                  <a:cubicBezTo>
                    <a:pt x="5974761" y="968193"/>
                    <a:pt x="5925176" y="1041746"/>
                    <a:pt x="5866827" y="1106097"/>
                  </a:cubicBezTo>
                  <a:lnTo>
                    <a:pt x="5836471" y="1133737"/>
                  </a:lnTo>
                  <a:lnTo>
                    <a:pt x="5843290" y="1128784"/>
                  </a:lnTo>
                  <a:cubicBezTo>
                    <a:pt x="5910549" y="1071144"/>
                    <a:pt x="5959141" y="994290"/>
                    <a:pt x="6087554" y="994290"/>
                  </a:cubicBezTo>
                  <a:cubicBezTo>
                    <a:pt x="6215967" y="994290"/>
                    <a:pt x="6264091" y="1071113"/>
                    <a:pt x="6331253" y="1128730"/>
                  </a:cubicBezTo>
                  <a:lnTo>
                    <a:pt x="6340969" y="1135786"/>
                  </a:lnTo>
                  <a:lnTo>
                    <a:pt x="6308281" y="1105998"/>
                  </a:lnTo>
                  <a:cubicBezTo>
                    <a:pt x="6249991" y="1041642"/>
                    <a:pt x="6200508" y="968103"/>
                    <a:pt x="6087634" y="968148"/>
                  </a:cubicBezTo>
                  <a:close/>
                  <a:moveTo>
                    <a:pt x="2033188" y="968148"/>
                  </a:moveTo>
                  <a:cubicBezTo>
                    <a:pt x="1920314" y="968193"/>
                    <a:pt x="1870729" y="1041746"/>
                    <a:pt x="1812379" y="1106097"/>
                  </a:cubicBezTo>
                  <a:lnTo>
                    <a:pt x="1782024" y="1133737"/>
                  </a:lnTo>
                  <a:lnTo>
                    <a:pt x="1788842" y="1128784"/>
                  </a:lnTo>
                  <a:cubicBezTo>
                    <a:pt x="1856102" y="1071144"/>
                    <a:pt x="1904694" y="994290"/>
                    <a:pt x="2033107" y="994290"/>
                  </a:cubicBezTo>
                  <a:cubicBezTo>
                    <a:pt x="2161521" y="994290"/>
                    <a:pt x="2209645" y="1071113"/>
                    <a:pt x="2276806" y="1128730"/>
                  </a:cubicBezTo>
                  <a:lnTo>
                    <a:pt x="2286524" y="1135787"/>
                  </a:lnTo>
                  <a:lnTo>
                    <a:pt x="2253834" y="1105998"/>
                  </a:lnTo>
                  <a:cubicBezTo>
                    <a:pt x="2195545" y="1041642"/>
                    <a:pt x="2146062" y="968103"/>
                    <a:pt x="2033188" y="968148"/>
                  </a:cubicBezTo>
                  <a:close/>
                  <a:moveTo>
                    <a:pt x="8515501" y="958474"/>
                  </a:moveTo>
                  <a:cubicBezTo>
                    <a:pt x="8438776" y="958474"/>
                    <a:pt x="8391328" y="993984"/>
                    <a:pt x="8350456" y="1037817"/>
                  </a:cubicBezTo>
                  <a:lnTo>
                    <a:pt x="8325448" y="1066786"/>
                  </a:lnTo>
                  <a:lnTo>
                    <a:pt x="8329594" y="1062569"/>
                  </a:lnTo>
                  <a:cubicBezTo>
                    <a:pt x="8374910" y="1015882"/>
                    <a:pt x="8425542" y="974383"/>
                    <a:pt x="8515501" y="974383"/>
                  </a:cubicBezTo>
                  <a:cubicBezTo>
                    <a:pt x="8592609" y="974383"/>
                    <a:pt x="8640813" y="1004872"/>
                    <a:pt x="8681546" y="1042984"/>
                  </a:cubicBezTo>
                  <a:lnTo>
                    <a:pt x="8706564" y="1068496"/>
                  </a:lnTo>
                  <a:lnTo>
                    <a:pt x="8677744" y="1035119"/>
                  </a:lnTo>
                  <a:cubicBezTo>
                    <a:pt x="8637568" y="992538"/>
                    <a:pt x="8590661" y="958474"/>
                    <a:pt x="8515501" y="958474"/>
                  </a:cubicBezTo>
                  <a:close/>
                  <a:moveTo>
                    <a:pt x="4461053" y="958474"/>
                  </a:moveTo>
                  <a:cubicBezTo>
                    <a:pt x="4384329" y="958474"/>
                    <a:pt x="4336881" y="993984"/>
                    <a:pt x="4296009" y="1037817"/>
                  </a:cubicBezTo>
                  <a:lnTo>
                    <a:pt x="4271002" y="1066784"/>
                  </a:lnTo>
                  <a:lnTo>
                    <a:pt x="4275146" y="1062569"/>
                  </a:lnTo>
                  <a:cubicBezTo>
                    <a:pt x="4320462" y="1015882"/>
                    <a:pt x="4371095" y="974383"/>
                    <a:pt x="4461053" y="974383"/>
                  </a:cubicBezTo>
                  <a:cubicBezTo>
                    <a:pt x="4538162" y="974383"/>
                    <a:pt x="4586365" y="1004872"/>
                    <a:pt x="4627099" y="1042984"/>
                  </a:cubicBezTo>
                  <a:lnTo>
                    <a:pt x="4652120" y="1068498"/>
                  </a:lnTo>
                  <a:lnTo>
                    <a:pt x="4623298" y="1035119"/>
                  </a:lnTo>
                  <a:cubicBezTo>
                    <a:pt x="4583120" y="992538"/>
                    <a:pt x="4536213" y="958474"/>
                    <a:pt x="4461053" y="958474"/>
                  </a:cubicBezTo>
                  <a:close/>
                  <a:moveTo>
                    <a:pt x="406607" y="958474"/>
                  </a:moveTo>
                  <a:cubicBezTo>
                    <a:pt x="331447" y="958474"/>
                    <a:pt x="284383" y="992550"/>
                    <a:pt x="244072" y="1035144"/>
                  </a:cubicBezTo>
                  <a:lnTo>
                    <a:pt x="212800" y="1071274"/>
                  </a:lnTo>
                  <a:lnTo>
                    <a:pt x="240545" y="1042984"/>
                  </a:lnTo>
                  <a:cubicBezTo>
                    <a:pt x="281284" y="1004872"/>
                    <a:pt x="329499" y="974383"/>
                    <a:pt x="406607" y="974383"/>
                  </a:cubicBezTo>
                  <a:cubicBezTo>
                    <a:pt x="483714" y="974383"/>
                    <a:pt x="531918" y="1004872"/>
                    <a:pt x="572651" y="1042984"/>
                  </a:cubicBezTo>
                  <a:lnTo>
                    <a:pt x="597674" y="1068500"/>
                  </a:lnTo>
                  <a:lnTo>
                    <a:pt x="568850" y="1035119"/>
                  </a:lnTo>
                  <a:cubicBezTo>
                    <a:pt x="528673" y="992538"/>
                    <a:pt x="481766" y="958474"/>
                    <a:pt x="406607" y="958474"/>
                  </a:cubicBezTo>
                  <a:close/>
                  <a:moveTo>
                    <a:pt x="8515501" y="932971"/>
                  </a:moveTo>
                  <a:cubicBezTo>
                    <a:pt x="8438837" y="932971"/>
                    <a:pt x="8391463" y="972219"/>
                    <a:pt x="8350635" y="1020665"/>
                  </a:cubicBezTo>
                  <a:lnTo>
                    <a:pt x="8331254" y="1045495"/>
                  </a:lnTo>
                  <a:lnTo>
                    <a:pt x="8364969" y="1010026"/>
                  </a:lnTo>
                  <a:cubicBezTo>
                    <a:pt x="8402596" y="974969"/>
                    <a:pt x="8448005" y="948880"/>
                    <a:pt x="8515501" y="948880"/>
                  </a:cubicBezTo>
                  <a:cubicBezTo>
                    <a:pt x="8592639" y="948880"/>
                    <a:pt x="8640940" y="982944"/>
                    <a:pt x="8681749" y="1025525"/>
                  </a:cubicBezTo>
                  <a:lnTo>
                    <a:pt x="8708888" y="1056391"/>
                  </a:lnTo>
                  <a:lnTo>
                    <a:pt x="8697305" y="1041903"/>
                  </a:lnTo>
                  <a:cubicBezTo>
                    <a:pt x="8652339" y="984233"/>
                    <a:pt x="8603116" y="932971"/>
                    <a:pt x="8515501" y="932971"/>
                  </a:cubicBezTo>
                  <a:close/>
                  <a:moveTo>
                    <a:pt x="4461053" y="932971"/>
                  </a:moveTo>
                  <a:cubicBezTo>
                    <a:pt x="4384390" y="932971"/>
                    <a:pt x="4337016" y="972219"/>
                    <a:pt x="4296188" y="1020665"/>
                  </a:cubicBezTo>
                  <a:lnTo>
                    <a:pt x="4276808" y="1045493"/>
                  </a:lnTo>
                  <a:lnTo>
                    <a:pt x="4310522" y="1010026"/>
                  </a:lnTo>
                  <a:cubicBezTo>
                    <a:pt x="4348148" y="974969"/>
                    <a:pt x="4393558" y="948880"/>
                    <a:pt x="4461053" y="948880"/>
                  </a:cubicBezTo>
                  <a:cubicBezTo>
                    <a:pt x="4538191" y="948880"/>
                    <a:pt x="4586492" y="982944"/>
                    <a:pt x="4627302" y="1025525"/>
                  </a:cubicBezTo>
                  <a:lnTo>
                    <a:pt x="4654450" y="1056402"/>
                  </a:lnTo>
                  <a:lnTo>
                    <a:pt x="4642858" y="1041903"/>
                  </a:lnTo>
                  <a:cubicBezTo>
                    <a:pt x="4597892" y="984233"/>
                    <a:pt x="4548670" y="932971"/>
                    <a:pt x="4461053" y="932971"/>
                  </a:cubicBezTo>
                  <a:close/>
                  <a:moveTo>
                    <a:pt x="406607" y="932971"/>
                  </a:moveTo>
                  <a:cubicBezTo>
                    <a:pt x="331508" y="932971"/>
                    <a:pt x="284515" y="970633"/>
                    <a:pt x="244248" y="1017711"/>
                  </a:cubicBezTo>
                  <a:lnTo>
                    <a:pt x="219613" y="1049190"/>
                  </a:lnTo>
                  <a:lnTo>
                    <a:pt x="240384" y="1025550"/>
                  </a:lnTo>
                  <a:cubicBezTo>
                    <a:pt x="281179" y="982956"/>
                    <a:pt x="329469" y="948880"/>
                    <a:pt x="406607" y="948880"/>
                  </a:cubicBezTo>
                  <a:cubicBezTo>
                    <a:pt x="483744" y="948880"/>
                    <a:pt x="532046" y="982944"/>
                    <a:pt x="572855" y="1025525"/>
                  </a:cubicBezTo>
                  <a:lnTo>
                    <a:pt x="600001" y="1056398"/>
                  </a:lnTo>
                  <a:lnTo>
                    <a:pt x="588411" y="1041903"/>
                  </a:lnTo>
                  <a:cubicBezTo>
                    <a:pt x="543446" y="984233"/>
                    <a:pt x="494223" y="932971"/>
                    <a:pt x="406607" y="932971"/>
                  </a:cubicBezTo>
                  <a:close/>
                  <a:moveTo>
                    <a:pt x="10142001" y="932492"/>
                  </a:moveTo>
                  <a:cubicBezTo>
                    <a:pt x="10057548" y="932492"/>
                    <a:pt x="10008582" y="980229"/>
                    <a:pt x="9964746" y="1035425"/>
                  </a:cubicBezTo>
                  <a:lnTo>
                    <a:pt x="9922380" y="1090467"/>
                  </a:lnTo>
                  <a:lnTo>
                    <a:pt x="9918528" y="1094731"/>
                  </a:lnTo>
                  <a:lnTo>
                    <a:pt x="9891813" y="1122773"/>
                  </a:lnTo>
                  <a:lnTo>
                    <a:pt x="9897979" y="1117478"/>
                  </a:lnTo>
                  <a:lnTo>
                    <a:pt x="9918528" y="1094731"/>
                  </a:lnTo>
                  <a:lnTo>
                    <a:pt x="9921496" y="1091616"/>
                  </a:lnTo>
                  <a:lnTo>
                    <a:pt x="9922380" y="1090467"/>
                  </a:lnTo>
                  <a:lnTo>
                    <a:pt x="9946369" y="1063913"/>
                  </a:lnTo>
                  <a:cubicBezTo>
                    <a:pt x="9994325" y="1009637"/>
                    <a:pt x="10045622" y="958555"/>
                    <a:pt x="10142082" y="958555"/>
                  </a:cubicBezTo>
                  <a:cubicBezTo>
                    <a:pt x="10244973" y="958555"/>
                    <a:pt x="10296458" y="1016656"/>
                    <a:pt x="10347303" y="1074756"/>
                  </a:cubicBezTo>
                  <a:lnTo>
                    <a:pt x="10362210" y="1091146"/>
                  </a:lnTo>
                  <a:lnTo>
                    <a:pt x="10304434" y="1017333"/>
                  </a:lnTo>
                  <a:cubicBezTo>
                    <a:pt x="10264113" y="970199"/>
                    <a:pt x="10217070" y="932492"/>
                    <a:pt x="10142001" y="932492"/>
                  </a:cubicBezTo>
                  <a:close/>
                  <a:moveTo>
                    <a:pt x="6087554" y="932492"/>
                  </a:moveTo>
                  <a:cubicBezTo>
                    <a:pt x="6003102" y="932492"/>
                    <a:pt x="5954135" y="980229"/>
                    <a:pt x="5910299" y="1035425"/>
                  </a:cubicBezTo>
                  <a:lnTo>
                    <a:pt x="5867937" y="1090462"/>
                  </a:lnTo>
                  <a:lnTo>
                    <a:pt x="5864067" y="1094746"/>
                  </a:lnTo>
                  <a:lnTo>
                    <a:pt x="5837370" y="1122770"/>
                  </a:lnTo>
                  <a:lnTo>
                    <a:pt x="5843531" y="1117478"/>
                  </a:lnTo>
                  <a:lnTo>
                    <a:pt x="5864067" y="1094746"/>
                  </a:lnTo>
                  <a:lnTo>
                    <a:pt x="5867049" y="1091616"/>
                  </a:lnTo>
                  <a:lnTo>
                    <a:pt x="5867937" y="1090462"/>
                  </a:lnTo>
                  <a:lnTo>
                    <a:pt x="5891922" y="1063913"/>
                  </a:lnTo>
                  <a:cubicBezTo>
                    <a:pt x="5939878" y="1009637"/>
                    <a:pt x="5991175" y="958555"/>
                    <a:pt x="6087634" y="958555"/>
                  </a:cubicBezTo>
                  <a:cubicBezTo>
                    <a:pt x="6190525" y="958555"/>
                    <a:pt x="6242010" y="1016656"/>
                    <a:pt x="6292855" y="1074756"/>
                  </a:cubicBezTo>
                  <a:lnTo>
                    <a:pt x="6307765" y="1091149"/>
                  </a:lnTo>
                  <a:lnTo>
                    <a:pt x="6249987" y="1017333"/>
                  </a:lnTo>
                  <a:cubicBezTo>
                    <a:pt x="6209665" y="970199"/>
                    <a:pt x="6162623" y="932492"/>
                    <a:pt x="6087554" y="932492"/>
                  </a:cubicBezTo>
                  <a:close/>
                  <a:moveTo>
                    <a:pt x="2033107" y="932492"/>
                  </a:moveTo>
                  <a:cubicBezTo>
                    <a:pt x="1948654" y="932492"/>
                    <a:pt x="1899688" y="980229"/>
                    <a:pt x="1855851" y="1035425"/>
                  </a:cubicBezTo>
                  <a:lnTo>
                    <a:pt x="1813485" y="1090467"/>
                  </a:lnTo>
                  <a:lnTo>
                    <a:pt x="1809632" y="1094733"/>
                  </a:lnTo>
                  <a:lnTo>
                    <a:pt x="1782920" y="1122772"/>
                  </a:lnTo>
                  <a:lnTo>
                    <a:pt x="1789084" y="1117478"/>
                  </a:lnTo>
                  <a:lnTo>
                    <a:pt x="1809632" y="1094733"/>
                  </a:lnTo>
                  <a:lnTo>
                    <a:pt x="1812601" y="1091616"/>
                  </a:lnTo>
                  <a:lnTo>
                    <a:pt x="1813485" y="1090467"/>
                  </a:lnTo>
                  <a:lnTo>
                    <a:pt x="1837475" y="1063913"/>
                  </a:lnTo>
                  <a:cubicBezTo>
                    <a:pt x="1885431" y="1009637"/>
                    <a:pt x="1936728" y="958555"/>
                    <a:pt x="2033188" y="958555"/>
                  </a:cubicBezTo>
                  <a:cubicBezTo>
                    <a:pt x="2136078" y="958555"/>
                    <a:pt x="2187563" y="1016656"/>
                    <a:pt x="2238409" y="1074756"/>
                  </a:cubicBezTo>
                  <a:lnTo>
                    <a:pt x="2253320" y="1091151"/>
                  </a:lnTo>
                  <a:lnTo>
                    <a:pt x="2195541" y="1017333"/>
                  </a:lnTo>
                  <a:cubicBezTo>
                    <a:pt x="2155219" y="970199"/>
                    <a:pt x="2108177" y="932492"/>
                    <a:pt x="2033107" y="932492"/>
                  </a:cubicBezTo>
                  <a:close/>
                  <a:moveTo>
                    <a:pt x="9329271" y="920100"/>
                  </a:moveTo>
                  <a:cubicBezTo>
                    <a:pt x="9216847" y="920100"/>
                    <a:pt x="9167332" y="1008887"/>
                    <a:pt x="9108901" y="1086575"/>
                  </a:cubicBezTo>
                  <a:lnTo>
                    <a:pt x="9064042" y="1135794"/>
                  </a:lnTo>
                  <a:lnTo>
                    <a:pt x="9084483" y="1118468"/>
                  </a:lnTo>
                  <a:cubicBezTo>
                    <a:pt x="9151767" y="1051201"/>
                    <a:pt x="9200478" y="961512"/>
                    <a:pt x="9328791" y="961512"/>
                  </a:cubicBezTo>
                  <a:cubicBezTo>
                    <a:pt x="9457154" y="961512"/>
                    <a:pt x="9505478" y="1051139"/>
                    <a:pt x="9572621" y="1118360"/>
                  </a:cubicBezTo>
                  <a:lnTo>
                    <a:pt x="9596121" y="1138288"/>
                  </a:lnTo>
                  <a:lnTo>
                    <a:pt x="9549123" y="1086528"/>
                  </a:lnTo>
                  <a:cubicBezTo>
                    <a:pt x="9490956" y="1008861"/>
                    <a:pt x="9441695" y="920100"/>
                    <a:pt x="9329271" y="920100"/>
                  </a:cubicBezTo>
                  <a:close/>
                  <a:moveTo>
                    <a:pt x="5274824" y="920100"/>
                  </a:moveTo>
                  <a:cubicBezTo>
                    <a:pt x="5162400" y="920100"/>
                    <a:pt x="5112885" y="1008887"/>
                    <a:pt x="5054454" y="1086575"/>
                  </a:cubicBezTo>
                  <a:lnTo>
                    <a:pt x="5009596" y="1135793"/>
                  </a:lnTo>
                  <a:lnTo>
                    <a:pt x="5030035" y="1118468"/>
                  </a:lnTo>
                  <a:cubicBezTo>
                    <a:pt x="5097320" y="1051201"/>
                    <a:pt x="5146031" y="961512"/>
                    <a:pt x="5274343" y="961512"/>
                  </a:cubicBezTo>
                  <a:cubicBezTo>
                    <a:pt x="5402707" y="961512"/>
                    <a:pt x="5451031" y="1051139"/>
                    <a:pt x="5518174" y="1118360"/>
                  </a:cubicBezTo>
                  <a:lnTo>
                    <a:pt x="5541673" y="1138287"/>
                  </a:lnTo>
                  <a:lnTo>
                    <a:pt x="5494676" y="1086528"/>
                  </a:lnTo>
                  <a:cubicBezTo>
                    <a:pt x="5436509" y="1008861"/>
                    <a:pt x="5387248" y="920100"/>
                    <a:pt x="5274824" y="920100"/>
                  </a:cubicBezTo>
                  <a:close/>
                  <a:moveTo>
                    <a:pt x="1220376" y="920100"/>
                  </a:moveTo>
                  <a:cubicBezTo>
                    <a:pt x="1107952" y="920100"/>
                    <a:pt x="1058438" y="1008887"/>
                    <a:pt x="1000007" y="1086575"/>
                  </a:cubicBezTo>
                  <a:lnTo>
                    <a:pt x="955150" y="1135791"/>
                  </a:lnTo>
                  <a:lnTo>
                    <a:pt x="975588" y="1118468"/>
                  </a:lnTo>
                  <a:cubicBezTo>
                    <a:pt x="1042872" y="1051201"/>
                    <a:pt x="1091583" y="961512"/>
                    <a:pt x="1219896" y="961512"/>
                  </a:cubicBezTo>
                  <a:cubicBezTo>
                    <a:pt x="1348259" y="961512"/>
                    <a:pt x="1396583" y="1051139"/>
                    <a:pt x="1463726" y="1118360"/>
                  </a:cubicBezTo>
                  <a:lnTo>
                    <a:pt x="1487228" y="1138290"/>
                  </a:lnTo>
                  <a:lnTo>
                    <a:pt x="1440228" y="1086528"/>
                  </a:lnTo>
                  <a:cubicBezTo>
                    <a:pt x="1382062" y="1008861"/>
                    <a:pt x="1332800" y="920100"/>
                    <a:pt x="1220376" y="920100"/>
                  </a:cubicBezTo>
                  <a:close/>
                  <a:moveTo>
                    <a:pt x="11768823" y="919860"/>
                  </a:moveTo>
                  <a:cubicBezTo>
                    <a:pt x="11656218" y="919860"/>
                    <a:pt x="11606701" y="1008647"/>
                    <a:pt x="11548288" y="1086335"/>
                  </a:cubicBezTo>
                  <a:lnTo>
                    <a:pt x="11500851" y="1138397"/>
                  </a:lnTo>
                  <a:lnTo>
                    <a:pt x="11524810" y="1118090"/>
                  </a:lnTo>
                  <a:cubicBezTo>
                    <a:pt x="11592020" y="1050839"/>
                    <a:pt x="11640419" y="961162"/>
                    <a:pt x="11768982" y="961113"/>
                  </a:cubicBezTo>
                  <a:cubicBezTo>
                    <a:pt x="11897545" y="961063"/>
                    <a:pt x="11945756" y="1050734"/>
                    <a:pt x="12012826" y="1117994"/>
                  </a:cubicBezTo>
                  <a:lnTo>
                    <a:pt x="12035747" y="1137458"/>
                  </a:lnTo>
                  <a:lnTo>
                    <a:pt x="11989167" y="1086288"/>
                  </a:lnTo>
                  <a:cubicBezTo>
                    <a:pt x="11930842" y="1008621"/>
                    <a:pt x="11881427" y="919860"/>
                    <a:pt x="11768823" y="919860"/>
                  </a:cubicBezTo>
                  <a:close/>
                  <a:moveTo>
                    <a:pt x="7714375" y="919860"/>
                  </a:moveTo>
                  <a:cubicBezTo>
                    <a:pt x="7601771" y="919860"/>
                    <a:pt x="7552253" y="1008647"/>
                    <a:pt x="7493840" y="1086335"/>
                  </a:cubicBezTo>
                  <a:lnTo>
                    <a:pt x="7446401" y="1138400"/>
                  </a:lnTo>
                  <a:lnTo>
                    <a:pt x="7470363" y="1118090"/>
                  </a:lnTo>
                  <a:cubicBezTo>
                    <a:pt x="7537573" y="1050839"/>
                    <a:pt x="7585972" y="961162"/>
                    <a:pt x="7714534" y="961113"/>
                  </a:cubicBezTo>
                  <a:cubicBezTo>
                    <a:pt x="7849526" y="961060"/>
                    <a:pt x="7895929" y="1059925"/>
                    <a:pt x="7968593" y="1127900"/>
                  </a:cubicBezTo>
                  <a:lnTo>
                    <a:pt x="7969206" y="1128384"/>
                  </a:lnTo>
                  <a:lnTo>
                    <a:pt x="7938377" y="1091127"/>
                  </a:lnTo>
                  <a:cubicBezTo>
                    <a:pt x="7878427" y="1012358"/>
                    <a:pt x="7829325" y="919860"/>
                    <a:pt x="7714375" y="919860"/>
                  </a:cubicBezTo>
                  <a:close/>
                  <a:moveTo>
                    <a:pt x="3659928" y="919860"/>
                  </a:moveTo>
                  <a:cubicBezTo>
                    <a:pt x="3547324" y="919860"/>
                    <a:pt x="3497807" y="1008647"/>
                    <a:pt x="3439394" y="1086335"/>
                  </a:cubicBezTo>
                  <a:lnTo>
                    <a:pt x="3391958" y="1138396"/>
                  </a:lnTo>
                  <a:lnTo>
                    <a:pt x="3415916" y="1118090"/>
                  </a:lnTo>
                  <a:cubicBezTo>
                    <a:pt x="3483126" y="1050839"/>
                    <a:pt x="3531525" y="961162"/>
                    <a:pt x="3660088" y="961113"/>
                  </a:cubicBezTo>
                  <a:cubicBezTo>
                    <a:pt x="3795079" y="961060"/>
                    <a:pt x="3841482" y="1059925"/>
                    <a:pt x="3914146" y="1127900"/>
                  </a:cubicBezTo>
                  <a:lnTo>
                    <a:pt x="3914758" y="1128383"/>
                  </a:lnTo>
                  <a:lnTo>
                    <a:pt x="3883930" y="1091127"/>
                  </a:lnTo>
                  <a:cubicBezTo>
                    <a:pt x="3823980" y="1012358"/>
                    <a:pt x="3774878" y="919860"/>
                    <a:pt x="3659928" y="919860"/>
                  </a:cubicBezTo>
                  <a:close/>
                  <a:moveTo>
                    <a:pt x="10956130" y="916003"/>
                  </a:moveTo>
                  <a:cubicBezTo>
                    <a:pt x="10806232" y="916003"/>
                    <a:pt x="10767678" y="1075555"/>
                    <a:pt x="10670888" y="1155331"/>
                  </a:cubicBezTo>
                  <a:lnTo>
                    <a:pt x="10644133" y="1171241"/>
                  </a:lnTo>
                  <a:lnTo>
                    <a:pt x="10668292" y="1162431"/>
                  </a:lnTo>
                  <a:cubicBezTo>
                    <a:pt x="10763092" y="1114557"/>
                    <a:pt x="10801736" y="1018802"/>
                    <a:pt x="10956132" y="1018742"/>
                  </a:cubicBezTo>
                  <a:cubicBezTo>
                    <a:pt x="11110108" y="1018742"/>
                    <a:pt x="11148062" y="1114438"/>
                    <a:pt x="11242341" y="1162286"/>
                  </a:cubicBezTo>
                  <a:lnTo>
                    <a:pt x="11266757" y="1171227"/>
                  </a:lnTo>
                  <a:lnTo>
                    <a:pt x="11239922" y="1155197"/>
                  </a:lnTo>
                  <a:cubicBezTo>
                    <a:pt x="11143729" y="1075465"/>
                    <a:pt x="11106030" y="916003"/>
                    <a:pt x="10956130" y="916003"/>
                  </a:cubicBezTo>
                  <a:close/>
                  <a:moveTo>
                    <a:pt x="6901683" y="916003"/>
                  </a:moveTo>
                  <a:cubicBezTo>
                    <a:pt x="6751785" y="916003"/>
                    <a:pt x="6713230" y="1075555"/>
                    <a:pt x="6616441" y="1155331"/>
                  </a:cubicBezTo>
                  <a:lnTo>
                    <a:pt x="6589686" y="1171241"/>
                  </a:lnTo>
                  <a:lnTo>
                    <a:pt x="6613845" y="1162431"/>
                  </a:lnTo>
                  <a:cubicBezTo>
                    <a:pt x="6708645" y="1114557"/>
                    <a:pt x="6747289" y="1018802"/>
                    <a:pt x="6901684" y="1018742"/>
                  </a:cubicBezTo>
                  <a:cubicBezTo>
                    <a:pt x="7055660" y="1018742"/>
                    <a:pt x="7093615" y="1114438"/>
                    <a:pt x="7187893" y="1162286"/>
                  </a:cubicBezTo>
                  <a:lnTo>
                    <a:pt x="7212310" y="1171227"/>
                  </a:lnTo>
                  <a:lnTo>
                    <a:pt x="7185475" y="1155197"/>
                  </a:lnTo>
                  <a:cubicBezTo>
                    <a:pt x="7089281" y="1075465"/>
                    <a:pt x="7051582" y="916003"/>
                    <a:pt x="6901683" y="916003"/>
                  </a:cubicBezTo>
                  <a:close/>
                  <a:moveTo>
                    <a:pt x="2847236" y="916003"/>
                  </a:moveTo>
                  <a:cubicBezTo>
                    <a:pt x="2697337" y="916003"/>
                    <a:pt x="2658783" y="1075555"/>
                    <a:pt x="2561993" y="1155331"/>
                  </a:cubicBezTo>
                  <a:lnTo>
                    <a:pt x="2535239" y="1171241"/>
                  </a:lnTo>
                  <a:lnTo>
                    <a:pt x="2559397" y="1162431"/>
                  </a:lnTo>
                  <a:cubicBezTo>
                    <a:pt x="2654197" y="1114557"/>
                    <a:pt x="2692841" y="1018802"/>
                    <a:pt x="2847236" y="1018742"/>
                  </a:cubicBezTo>
                  <a:cubicBezTo>
                    <a:pt x="3001212" y="1018742"/>
                    <a:pt x="3039167" y="1114438"/>
                    <a:pt x="3133445" y="1162286"/>
                  </a:cubicBezTo>
                  <a:lnTo>
                    <a:pt x="3157863" y="1171227"/>
                  </a:lnTo>
                  <a:lnTo>
                    <a:pt x="3131027" y="1155197"/>
                  </a:lnTo>
                  <a:cubicBezTo>
                    <a:pt x="3034833" y="1075465"/>
                    <a:pt x="2997134" y="916003"/>
                    <a:pt x="2847236" y="916003"/>
                  </a:cubicBezTo>
                  <a:close/>
                  <a:moveTo>
                    <a:pt x="10142001" y="896916"/>
                  </a:moveTo>
                  <a:cubicBezTo>
                    <a:pt x="10054385" y="896916"/>
                    <a:pt x="10005010" y="955064"/>
                    <a:pt x="9959939" y="1020481"/>
                  </a:cubicBezTo>
                  <a:lnTo>
                    <a:pt x="9916856" y="1081519"/>
                  </a:lnTo>
                  <a:lnTo>
                    <a:pt x="9936230" y="1057007"/>
                  </a:lnTo>
                  <a:cubicBezTo>
                    <a:pt x="9987286" y="989953"/>
                    <a:pt x="10039151" y="922898"/>
                    <a:pt x="10142001" y="922898"/>
                  </a:cubicBezTo>
                  <a:cubicBezTo>
                    <a:pt x="10244852" y="922898"/>
                    <a:pt x="10296497" y="989953"/>
                    <a:pt x="10347443" y="1056997"/>
                  </a:cubicBezTo>
                  <a:lnTo>
                    <a:pt x="10355315" y="1066969"/>
                  </a:lnTo>
                  <a:lnTo>
                    <a:pt x="10304322" y="993039"/>
                  </a:lnTo>
                  <a:cubicBezTo>
                    <a:pt x="10264072" y="939637"/>
                    <a:pt x="10217101" y="896916"/>
                    <a:pt x="10142001" y="896916"/>
                  </a:cubicBezTo>
                  <a:close/>
                  <a:moveTo>
                    <a:pt x="6087554" y="896916"/>
                  </a:moveTo>
                  <a:cubicBezTo>
                    <a:pt x="5999939" y="896916"/>
                    <a:pt x="5950563" y="955064"/>
                    <a:pt x="5905492" y="1020481"/>
                  </a:cubicBezTo>
                  <a:lnTo>
                    <a:pt x="5862411" y="1081516"/>
                  </a:lnTo>
                  <a:lnTo>
                    <a:pt x="5881783" y="1057007"/>
                  </a:lnTo>
                  <a:cubicBezTo>
                    <a:pt x="5932839" y="989953"/>
                    <a:pt x="5984704" y="922898"/>
                    <a:pt x="6087554" y="922898"/>
                  </a:cubicBezTo>
                  <a:cubicBezTo>
                    <a:pt x="6190405" y="922898"/>
                    <a:pt x="6242050" y="989953"/>
                    <a:pt x="6292995" y="1056997"/>
                  </a:cubicBezTo>
                  <a:lnTo>
                    <a:pt x="6300865" y="1066966"/>
                  </a:lnTo>
                  <a:lnTo>
                    <a:pt x="6249874" y="993039"/>
                  </a:lnTo>
                  <a:cubicBezTo>
                    <a:pt x="6209624" y="939637"/>
                    <a:pt x="6162653" y="896916"/>
                    <a:pt x="6087554" y="896916"/>
                  </a:cubicBezTo>
                  <a:close/>
                  <a:moveTo>
                    <a:pt x="2033107" y="896916"/>
                  </a:moveTo>
                  <a:cubicBezTo>
                    <a:pt x="1945492" y="896916"/>
                    <a:pt x="1896116" y="955064"/>
                    <a:pt x="1851045" y="1020481"/>
                  </a:cubicBezTo>
                  <a:lnTo>
                    <a:pt x="1807962" y="1081518"/>
                  </a:lnTo>
                  <a:lnTo>
                    <a:pt x="1827336" y="1057007"/>
                  </a:lnTo>
                  <a:cubicBezTo>
                    <a:pt x="1878392" y="989953"/>
                    <a:pt x="1930257" y="922898"/>
                    <a:pt x="2033107" y="922898"/>
                  </a:cubicBezTo>
                  <a:cubicBezTo>
                    <a:pt x="2135958" y="922898"/>
                    <a:pt x="2187604" y="989953"/>
                    <a:pt x="2238549" y="1056997"/>
                  </a:cubicBezTo>
                  <a:lnTo>
                    <a:pt x="2246415" y="1066961"/>
                  </a:lnTo>
                  <a:lnTo>
                    <a:pt x="2195428" y="993039"/>
                  </a:lnTo>
                  <a:cubicBezTo>
                    <a:pt x="2155177" y="939637"/>
                    <a:pt x="2108206" y="896916"/>
                    <a:pt x="2033107" y="896916"/>
                  </a:cubicBezTo>
                  <a:close/>
                  <a:moveTo>
                    <a:pt x="9329271" y="869095"/>
                  </a:moveTo>
                  <a:cubicBezTo>
                    <a:pt x="9242179" y="869095"/>
                    <a:pt x="9192900" y="932568"/>
                    <a:pt x="9147757" y="1003976"/>
                  </a:cubicBezTo>
                  <a:lnTo>
                    <a:pt x="9083139" y="1103618"/>
                  </a:lnTo>
                  <a:lnTo>
                    <a:pt x="9084357" y="1102355"/>
                  </a:lnTo>
                  <a:cubicBezTo>
                    <a:pt x="9151543" y="1020168"/>
                    <a:pt x="9200178" y="910586"/>
                    <a:pt x="9328791" y="910586"/>
                  </a:cubicBezTo>
                  <a:cubicBezTo>
                    <a:pt x="9457404" y="910586"/>
                    <a:pt x="9505822" y="1020137"/>
                    <a:pt x="9572921" y="1102300"/>
                  </a:cubicBezTo>
                  <a:lnTo>
                    <a:pt x="9577464" y="1107013"/>
                  </a:lnTo>
                  <a:lnTo>
                    <a:pt x="9510730" y="1003943"/>
                  </a:lnTo>
                  <a:cubicBezTo>
                    <a:pt x="9465642" y="932553"/>
                    <a:pt x="9416362" y="869095"/>
                    <a:pt x="9329271" y="869095"/>
                  </a:cubicBezTo>
                  <a:close/>
                  <a:moveTo>
                    <a:pt x="5274824" y="869095"/>
                  </a:moveTo>
                  <a:cubicBezTo>
                    <a:pt x="5187732" y="869095"/>
                    <a:pt x="5138453" y="932568"/>
                    <a:pt x="5093310" y="1003976"/>
                  </a:cubicBezTo>
                  <a:lnTo>
                    <a:pt x="5028693" y="1103617"/>
                  </a:lnTo>
                  <a:lnTo>
                    <a:pt x="5029910" y="1102355"/>
                  </a:lnTo>
                  <a:cubicBezTo>
                    <a:pt x="5097096" y="1020168"/>
                    <a:pt x="5145731" y="910586"/>
                    <a:pt x="5274343" y="910586"/>
                  </a:cubicBezTo>
                  <a:cubicBezTo>
                    <a:pt x="5402957" y="910586"/>
                    <a:pt x="5451374" y="1020137"/>
                    <a:pt x="5518474" y="1102300"/>
                  </a:cubicBezTo>
                  <a:lnTo>
                    <a:pt x="5523017" y="1107013"/>
                  </a:lnTo>
                  <a:lnTo>
                    <a:pt x="5456283" y="1003943"/>
                  </a:lnTo>
                  <a:cubicBezTo>
                    <a:pt x="5411195" y="932553"/>
                    <a:pt x="5361915" y="869095"/>
                    <a:pt x="5274824" y="869095"/>
                  </a:cubicBezTo>
                  <a:close/>
                  <a:moveTo>
                    <a:pt x="1220376" y="869095"/>
                  </a:moveTo>
                  <a:cubicBezTo>
                    <a:pt x="1133285" y="869095"/>
                    <a:pt x="1084006" y="932568"/>
                    <a:pt x="1038863" y="1003976"/>
                  </a:cubicBezTo>
                  <a:lnTo>
                    <a:pt x="974246" y="1103616"/>
                  </a:lnTo>
                  <a:lnTo>
                    <a:pt x="975461" y="1102355"/>
                  </a:lnTo>
                  <a:cubicBezTo>
                    <a:pt x="1042647" y="1020168"/>
                    <a:pt x="1091283" y="910586"/>
                    <a:pt x="1219896" y="910586"/>
                  </a:cubicBezTo>
                  <a:cubicBezTo>
                    <a:pt x="1348510" y="910586"/>
                    <a:pt x="1396927" y="1020137"/>
                    <a:pt x="1464027" y="1102300"/>
                  </a:cubicBezTo>
                  <a:lnTo>
                    <a:pt x="1468570" y="1107013"/>
                  </a:lnTo>
                  <a:lnTo>
                    <a:pt x="1401836" y="1003943"/>
                  </a:lnTo>
                  <a:cubicBezTo>
                    <a:pt x="1356747" y="932553"/>
                    <a:pt x="1307468" y="869095"/>
                    <a:pt x="1220376" y="869095"/>
                  </a:cubicBezTo>
                  <a:close/>
                  <a:moveTo>
                    <a:pt x="11768742" y="868856"/>
                  </a:moveTo>
                  <a:cubicBezTo>
                    <a:pt x="11681267" y="868856"/>
                    <a:pt x="11631954" y="932329"/>
                    <a:pt x="11586884" y="1003736"/>
                  </a:cubicBezTo>
                  <a:lnTo>
                    <a:pt x="11521194" y="1105256"/>
                  </a:lnTo>
                  <a:lnTo>
                    <a:pt x="11524556" y="1101770"/>
                  </a:lnTo>
                  <a:cubicBezTo>
                    <a:pt x="11591756" y="1019560"/>
                    <a:pt x="11640429" y="909946"/>
                    <a:pt x="11769143" y="909946"/>
                  </a:cubicBezTo>
                  <a:cubicBezTo>
                    <a:pt x="11897855" y="909946"/>
                    <a:pt x="11946279" y="1019653"/>
                    <a:pt x="12013291" y="1101934"/>
                  </a:cubicBezTo>
                  <a:lnTo>
                    <a:pt x="12015656" y="1104394"/>
                  </a:lnTo>
                  <a:lnTo>
                    <a:pt x="11950536" y="1003704"/>
                  </a:lnTo>
                  <a:cubicBezTo>
                    <a:pt x="11905500" y="932314"/>
                    <a:pt x="11856219" y="868856"/>
                    <a:pt x="11768742" y="868856"/>
                  </a:cubicBezTo>
                  <a:close/>
                  <a:moveTo>
                    <a:pt x="7714294" y="868856"/>
                  </a:moveTo>
                  <a:cubicBezTo>
                    <a:pt x="7626819" y="868856"/>
                    <a:pt x="7577507" y="932329"/>
                    <a:pt x="7532436" y="1003736"/>
                  </a:cubicBezTo>
                  <a:lnTo>
                    <a:pt x="7466748" y="1105255"/>
                  </a:lnTo>
                  <a:lnTo>
                    <a:pt x="7470108" y="1101770"/>
                  </a:lnTo>
                  <a:cubicBezTo>
                    <a:pt x="7537308" y="1019560"/>
                    <a:pt x="7585981" y="909946"/>
                    <a:pt x="7714695" y="909946"/>
                  </a:cubicBezTo>
                  <a:cubicBezTo>
                    <a:pt x="7804794" y="909946"/>
                    <a:pt x="7855551" y="963703"/>
                    <a:pt x="7900882" y="1024179"/>
                  </a:cubicBezTo>
                  <a:lnTo>
                    <a:pt x="7949407" y="1088157"/>
                  </a:lnTo>
                  <a:lnTo>
                    <a:pt x="7887587" y="990425"/>
                  </a:lnTo>
                  <a:cubicBezTo>
                    <a:pt x="7844743" y="924629"/>
                    <a:pt x="7796303" y="868856"/>
                    <a:pt x="7714294" y="868856"/>
                  </a:cubicBezTo>
                  <a:close/>
                  <a:moveTo>
                    <a:pt x="3659848" y="868856"/>
                  </a:moveTo>
                  <a:cubicBezTo>
                    <a:pt x="3572372" y="868856"/>
                    <a:pt x="3523060" y="932329"/>
                    <a:pt x="3477989" y="1003736"/>
                  </a:cubicBezTo>
                  <a:lnTo>
                    <a:pt x="3412301" y="1105255"/>
                  </a:lnTo>
                  <a:lnTo>
                    <a:pt x="3415661" y="1101770"/>
                  </a:lnTo>
                  <a:cubicBezTo>
                    <a:pt x="3482861" y="1019560"/>
                    <a:pt x="3531535" y="909946"/>
                    <a:pt x="3660248" y="909946"/>
                  </a:cubicBezTo>
                  <a:cubicBezTo>
                    <a:pt x="3750347" y="909946"/>
                    <a:pt x="3801104" y="963703"/>
                    <a:pt x="3846435" y="1024179"/>
                  </a:cubicBezTo>
                  <a:lnTo>
                    <a:pt x="3894962" y="1088160"/>
                  </a:lnTo>
                  <a:lnTo>
                    <a:pt x="3833140" y="990425"/>
                  </a:lnTo>
                  <a:cubicBezTo>
                    <a:pt x="3790297" y="924629"/>
                    <a:pt x="3741857" y="868856"/>
                    <a:pt x="3659848" y="868856"/>
                  </a:cubicBezTo>
                  <a:close/>
                  <a:moveTo>
                    <a:pt x="10142001" y="860940"/>
                  </a:moveTo>
                  <a:cubicBezTo>
                    <a:pt x="10054525" y="860940"/>
                    <a:pt x="10005167" y="925974"/>
                    <a:pt x="9960072" y="999137"/>
                  </a:cubicBezTo>
                  <a:lnTo>
                    <a:pt x="9933335" y="1043372"/>
                  </a:lnTo>
                  <a:lnTo>
                    <a:pt x="9936230" y="1039219"/>
                  </a:lnTo>
                  <a:cubicBezTo>
                    <a:pt x="9987246" y="963271"/>
                    <a:pt x="10039071" y="887322"/>
                    <a:pt x="10142001" y="887322"/>
                  </a:cubicBezTo>
                  <a:cubicBezTo>
                    <a:pt x="10244932" y="887322"/>
                    <a:pt x="10296538" y="963271"/>
                    <a:pt x="10347443" y="1039219"/>
                  </a:cubicBezTo>
                  <a:lnTo>
                    <a:pt x="10351441" y="1044960"/>
                  </a:lnTo>
                  <a:lnTo>
                    <a:pt x="10323776" y="999137"/>
                  </a:lnTo>
                  <a:cubicBezTo>
                    <a:pt x="10278744" y="925974"/>
                    <a:pt x="10229477" y="860940"/>
                    <a:pt x="10142001" y="860940"/>
                  </a:cubicBezTo>
                  <a:close/>
                  <a:moveTo>
                    <a:pt x="6087554" y="860940"/>
                  </a:moveTo>
                  <a:cubicBezTo>
                    <a:pt x="6000079" y="860940"/>
                    <a:pt x="5950721" y="925974"/>
                    <a:pt x="5905625" y="999137"/>
                  </a:cubicBezTo>
                  <a:lnTo>
                    <a:pt x="5878887" y="1043373"/>
                  </a:lnTo>
                  <a:lnTo>
                    <a:pt x="5881783" y="1039219"/>
                  </a:lnTo>
                  <a:cubicBezTo>
                    <a:pt x="5932799" y="963271"/>
                    <a:pt x="5984624" y="887322"/>
                    <a:pt x="6087554" y="887322"/>
                  </a:cubicBezTo>
                  <a:cubicBezTo>
                    <a:pt x="6190485" y="887322"/>
                    <a:pt x="6242090" y="963271"/>
                    <a:pt x="6292996" y="1039219"/>
                  </a:cubicBezTo>
                  <a:lnTo>
                    <a:pt x="6296992" y="1044959"/>
                  </a:lnTo>
                  <a:lnTo>
                    <a:pt x="6269329" y="999137"/>
                  </a:lnTo>
                  <a:cubicBezTo>
                    <a:pt x="6224297" y="925974"/>
                    <a:pt x="6175030" y="860940"/>
                    <a:pt x="6087554" y="860940"/>
                  </a:cubicBezTo>
                  <a:close/>
                  <a:moveTo>
                    <a:pt x="2033108" y="860940"/>
                  </a:moveTo>
                  <a:cubicBezTo>
                    <a:pt x="1945632" y="860940"/>
                    <a:pt x="1896273" y="925974"/>
                    <a:pt x="1851178" y="999137"/>
                  </a:cubicBezTo>
                  <a:lnTo>
                    <a:pt x="1824437" y="1043377"/>
                  </a:lnTo>
                  <a:lnTo>
                    <a:pt x="1827336" y="1039219"/>
                  </a:lnTo>
                  <a:cubicBezTo>
                    <a:pt x="1878352" y="963271"/>
                    <a:pt x="1930177" y="887322"/>
                    <a:pt x="2033107" y="887322"/>
                  </a:cubicBezTo>
                  <a:cubicBezTo>
                    <a:pt x="2136038" y="887322"/>
                    <a:pt x="2187644" y="963271"/>
                    <a:pt x="2238549" y="1039219"/>
                  </a:cubicBezTo>
                  <a:lnTo>
                    <a:pt x="2242546" y="1044960"/>
                  </a:lnTo>
                  <a:lnTo>
                    <a:pt x="2214882" y="999137"/>
                  </a:lnTo>
                  <a:cubicBezTo>
                    <a:pt x="2169849" y="925974"/>
                    <a:pt x="2120584" y="860940"/>
                    <a:pt x="2033108" y="860940"/>
                  </a:cubicBezTo>
                  <a:close/>
                  <a:moveTo>
                    <a:pt x="10142001" y="825044"/>
                  </a:moveTo>
                  <a:cubicBezTo>
                    <a:pt x="10054666" y="825044"/>
                    <a:pt x="10005417" y="896964"/>
                    <a:pt x="9960360" y="977874"/>
                  </a:cubicBezTo>
                  <a:lnTo>
                    <a:pt x="9941537" y="1012327"/>
                  </a:lnTo>
                  <a:lnTo>
                    <a:pt x="9975205" y="958851"/>
                  </a:lnTo>
                  <a:cubicBezTo>
                    <a:pt x="10016214" y="899126"/>
                    <a:pt x="10064773" y="851346"/>
                    <a:pt x="10142001" y="851346"/>
                  </a:cubicBezTo>
                  <a:cubicBezTo>
                    <a:pt x="10219229" y="851346"/>
                    <a:pt x="10267598" y="899126"/>
                    <a:pt x="10308440" y="958851"/>
                  </a:cubicBezTo>
                  <a:lnTo>
                    <a:pt x="10345527" y="1017985"/>
                  </a:lnTo>
                  <a:lnTo>
                    <a:pt x="10323618" y="977874"/>
                  </a:lnTo>
                  <a:cubicBezTo>
                    <a:pt x="10278571" y="896964"/>
                    <a:pt x="10229337" y="825044"/>
                    <a:pt x="10142001" y="825044"/>
                  </a:cubicBezTo>
                  <a:close/>
                  <a:moveTo>
                    <a:pt x="6087554" y="825044"/>
                  </a:moveTo>
                  <a:cubicBezTo>
                    <a:pt x="6000219" y="825044"/>
                    <a:pt x="5950970" y="896964"/>
                    <a:pt x="5905913" y="977874"/>
                  </a:cubicBezTo>
                  <a:lnTo>
                    <a:pt x="5887092" y="1012323"/>
                  </a:lnTo>
                  <a:lnTo>
                    <a:pt x="5920758" y="958851"/>
                  </a:lnTo>
                  <a:cubicBezTo>
                    <a:pt x="5961767" y="899126"/>
                    <a:pt x="6010327" y="851346"/>
                    <a:pt x="6087554" y="851346"/>
                  </a:cubicBezTo>
                  <a:cubicBezTo>
                    <a:pt x="6164782" y="851346"/>
                    <a:pt x="6213151" y="899126"/>
                    <a:pt x="6253992" y="958851"/>
                  </a:cubicBezTo>
                  <a:lnTo>
                    <a:pt x="6291078" y="1017983"/>
                  </a:lnTo>
                  <a:lnTo>
                    <a:pt x="6269170" y="977874"/>
                  </a:lnTo>
                  <a:cubicBezTo>
                    <a:pt x="6224124" y="896964"/>
                    <a:pt x="6174890" y="825044"/>
                    <a:pt x="6087554" y="825044"/>
                  </a:cubicBezTo>
                  <a:close/>
                  <a:moveTo>
                    <a:pt x="2033108" y="825044"/>
                  </a:moveTo>
                  <a:cubicBezTo>
                    <a:pt x="1945772" y="825044"/>
                    <a:pt x="1896523" y="896964"/>
                    <a:pt x="1851466" y="977874"/>
                  </a:cubicBezTo>
                  <a:lnTo>
                    <a:pt x="1832648" y="1012319"/>
                  </a:lnTo>
                  <a:lnTo>
                    <a:pt x="1866311" y="958851"/>
                  </a:lnTo>
                  <a:cubicBezTo>
                    <a:pt x="1907320" y="899126"/>
                    <a:pt x="1955880" y="851346"/>
                    <a:pt x="2033108" y="851346"/>
                  </a:cubicBezTo>
                  <a:cubicBezTo>
                    <a:pt x="2110335" y="851346"/>
                    <a:pt x="2158704" y="899126"/>
                    <a:pt x="2199545" y="958851"/>
                  </a:cubicBezTo>
                  <a:lnTo>
                    <a:pt x="2236637" y="1017991"/>
                  </a:lnTo>
                  <a:lnTo>
                    <a:pt x="2214724" y="977874"/>
                  </a:lnTo>
                  <a:cubicBezTo>
                    <a:pt x="2169677" y="896964"/>
                    <a:pt x="2120444" y="825044"/>
                    <a:pt x="2033108" y="825044"/>
                  </a:cubicBezTo>
                  <a:close/>
                  <a:moveTo>
                    <a:pt x="9329271" y="818169"/>
                  </a:moveTo>
                  <a:cubicBezTo>
                    <a:pt x="9220538" y="818169"/>
                    <a:pt x="9170957" y="932600"/>
                    <a:pt x="9114524" y="1036304"/>
                  </a:cubicBezTo>
                  <a:lnTo>
                    <a:pt x="9094280" y="1070762"/>
                  </a:lnTo>
                  <a:lnTo>
                    <a:pt x="9123280" y="1025339"/>
                  </a:lnTo>
                  <a:cubicBezTo>
                    <a:pt x="9174236" y="942445"/>
                    <a:pt x="9225941" y="859541"/>
                    <a:pt x="9328871" y="859501"/>
                  </a:cubicBezTo>
                  <a:cubicBezTo>
                    <a:pt x="9457534" y="859452"/>
                    <a:pt x="9506220" y="988970"/>
                    <a:pt x="9573338" y="1086116"/>
                  </a:cubicBezTo>
                  <a:lnTo>
                    <a:pt x="9573401" y="1086193"/>
                  </a:lnTo>
                  <a:lnTo>
                    <a:pt x="9544107" y="1036259"/>
                  </a:lnTo>
                  <a:cubicBezTo>
                    <a:pt x="9487727" y="932577"/>
                    <a:pt x="9438003" y="818169"/>
                    <a:pt x="9329271" y="818169"/>
                  </a:cubicBezTo>
                  <a:close/>
                  <a:moveTo>
                    <a:pt x="5274824" y="818169"/>
                  </a:moveTo>
                  <a:cubicBezTo>
                    <a:pt x="5166091" y="818169"/>
                    <a:pt x="5116510" y="932600"/>
                    <a:pt x="5060077" y="1036304"/>
                  </a:cubicBezTo>
                  <a:lnTo>
                    <a:pt x="5039837" y="1070755"/>
                  </a:lnTo>
                  <a:lnTo>
                    <a:pt x="5068833" y="1025339"/>
                  </a:lnTo>
                  <a:cubicBezTo>
                    <a:pt x="5119788" y="942445"/>
                    <a:pt x="5171493" y="859541"/>
                    <a:pt x="5274423" y="859501"/>
                  </a:cubicBezTo>
                  <a:cubicBezTo>
                    <a:pt x="5403087" y="859452"/>
                    <a:pt x="5451773" y="988970"/>
                    <a:pt x="5518892" y="1086116"/>
                  </a:cubicBezTo>
                  <a:lnTo>
                    <a:pt x="5518955" y="1086194"/>
                  </a:lnTo>
                  <a:lnTo>
                    <a:pt x="5489661" y="1036259"/>
                  </a:lnTo>
                  <a:cubicBezTo>
                    <a:pt x="5433281" y="932577"/>
                    <a:pt x="5383557" y="818169"/>
                    <a:pt x="5274824" y="818169"/>
                  </a:cubicBezTo>
                  <a:close/>
                  <a:moveTo>
                    <a:pt x="1220376" y="818169"/>
                  </a:moveTo>
                  <a:cubicBezTo>
                    <a:pt x="1111644" y="818169"/>
                    <a:pt x="1062064" y="932600"/>
                    <a:pt x="1005630" y="1036304"/>
                  </a:cubicBezTo>
                  <a:lnTo>
                    <a:pt x="985392" y="1070752"/>
                  </a:lnTo>
                  <a:lnTo>
                    <a:pt x="1014386" y="1025339"/>
                  </a:lnTo>
                  <a:cubicBezTo>
                    <a:pt x="1065341" y="942445"/>
                    <a:pt x="1117046" y="859541"/>
                    <a:pt x="1219976" y="859501"/>
                  </a:cubicBezTo>
                  <a:cubicBezTo>
                    <a:pt x="1348639" y="859452"/>
                    <a:pt x="1397325" y="988970"/>
                    <a:pt x="1464444" y="1086116"/>
                  </a:cubicBezTo>
                  <a:lnTo>
                    <a:pt x="1464508" y="1086194"/>
                  </a:lnTo>
                  <a:lnTo>
                    <a:pt x="1435213" y="1036259"/>
                  </a:lnTo>
                  <a:cubicBezTo>
                    <a:pt x="1378833" y="932577"/>
                    <a:pt x="1329109" y="818169"/>
                    <a:pt x="1220376" y="818169"/>
                  </a:cubicBezTo>
                  <a:close/>
                  <a:moveTo>
                    <a:pt x="11768742" y="818009"/>
                  </a:moveTo>
                  <a:cubicBezTo>
                    <a:pt x="11659747" y="818009"/>
                    <a:pt x="11610048" y="932416"/>
                    <a:pt x="11553626" y="1036111"/>
                  </a:cubicBezTo>
                  <a:lnTo>
                    <a:pt x="11526153" y="1082903"/>
                  </a:lnTo>
                  <a:lnTo>
                    <a:pt x="11563051" y="1025110"/>
                  </a:lnTo>
                  <a:cubicBezTo>
                    <a:pt x="11614007" y="942226"/>
                    <a:pt x="11665732" y="859342"/>
                    <a:pt x="11768742" y="859342"/>
                  </a:cubicBezTo>
                  <a:cubicBezTo>
                    <a:pt x="11871753" y="859342"/>
                    <a:pt x="11923438" y="942206"/>
                    <a:pt x="11974354" y="1025069"/>
                  </a:cubicBezTo>
                  <a:lnTo>
                    <a:pt x="12012685" y="1085137"/>
                  </a:lnTo>
                  <a:lnTo>
                    <a:pt x="11983898" y="1036098"/>
                  </a:lnTo>
                  <a:cubicBezTo>
                    <a:pt x="11927485" y="932416"/>
                    <a:pt x="11877738" y="818009"/>
                    <a:pt x="11768742" y="818009"/>
                  </a:cubicBezTo>
                  <a:close/>
                  <a:moveTo>
                    <a:pt x="7714294" y="818009"/>
                  </a:moveTo>
                  <a:cubicBezTo>
                    <a:pt x="7605299" y="818009"/>
                    <a:pt x="7555600" y="932416"/>
                    <a:pt x="7499178" y="1036111"/>
                  </a:cubicBezTo>
                  <a:lnTo>
                    <a:pt x="7471699" y="1082913"/>
                  </a:lnTo>
                  <a:lnTo>
                    <a:pt x="7508604" y="1025110"/>
                  </a:lnTo>
                  <a:cubicBezTo>
                    <a:pt x="7559559" y="942226"/>
                    <a:pt x="7611284" y="859342"/>
                    <a:pt x="7714294" y="859342"/>
                  </a:cubicBezTo>
                  <a:cubicBezTo>
                    <a:pt x="7835010" y="859342"/>
                    <a:pt x="7885241" y="973138"/>
                    <a:pt x="7946348" y="1067375"/>
                  </a:cubicBezTo>
                  <a:lnTo>
                    <a:pt x="7950162" y="1072623"/>
                  </a:lnTo>
                  <a:lnTo>
                    <a:pt x="7887360" y="958281"/>
                  </a:lnTo>
                  <a:cubicBezTo>
                    <a:pt x="7844461" y="882363"/>
                    <a:pt x="7796041" y="818009"/>
                    <a:pt x="7714294" y="818009"/>
                  </a:cubicBezTo>
                  <a:close/>
                  <a:moveTo>
                    <a:pt x="3659848" y="818009"/>
                  </a:moveTo>
                  <a:cubicBezTo>
                    <a:pt x="3550854" y="818009"/>
                    <a:pt x="3501154" y="932416"/>
                    <a:pt x="3444732" y="1036111"/>
                  </a:cubicBezTo>
                  <a:lnTo>
                    <a:pt x="3417255" y="1082909"/>
                  </a:lnTo>
                  <a:lnTo>
                    <a:pt x="3454157" y="1025110"/>
                  </a:lnTo>
                  <a:cubicBezTo>
                    <a:pt x="3505112" y="942226"/>
                    <a:pt x="3556838" y="859342"/>
                    <a:pt x="3659848" y="859342"/>
                  </a:cubicBezTo>
                  <a:cubicBezTo>
                    <a:pt x="3780563" y="859342"/>
                    <a:pt x="3830794" y="973138"/>
                    <a:pt x="3891901" y="1067375"/>
                  </a:cubicBezTo>
                  <a:lnTo>
                    <a:pt x="3895717" y="1072625"/>
                  </a:lnTo>
                  <a:lnTo>
                    <a:pt x="3832914" y="958281"/>
                  </a:lnTo>
                  <a:cubicBezTo>
                    <a:pt x="3790014" y="882363"/>
                    <a:pt x="3741595" y="818009"/>
                    <a:pt x="3659848" y="818009"/>
                  </a:cubicBezTo>
                  <a:close/>
                  <a:moveTo>
                    <a:pt x="10956131" y="803299"/>
                  </a:moveTo>
                  <a:cubicBezTo>
                    <a:pt x="10803110" y="803299"/>
                    <a:pt x="10766683" y="1036067"/>
                    <a:pt x="10665158" y="1145177"/>
                  </a:cubicBezTo>
                  <a:lnTo>
                    <a:pt x="10652234" y="1155444"/>
                  </a:lnTo>
                  <a:lnTo>
                    <a:pt x="10667471" y="1146138"/>
                  </a:lnTo>
                  <a:cubicBezTo>
                    <a:pt x="10761982" y="1066362"/>
                    <a:pt x="10801675" y="906809"/>
                    <a:pt x="10956130" y="906809"/>
                  </a:cubicBezTo>
                  <a:cubicBezTo>
                    <a:pt x="11110287" y="906809"/>
                    <a:pt x="11149006" y="1066272"/>
                    <a:pt x="11243048" y="1146003"/>
                  </a:cubicBezTo>
                  <a:lnTo>
                    <a:pt x="11258585" y="1155521"/>
                  </a:lnTo>
                  <a:lnTo>
                    <a:pt x="11245522" y="1145107"/>
                  </a:lnTo>
                  <a:cubicBezTo>
                    <a:pt x="11144502" y="1036019"/>
                    <a:pt x="11109153" y="803299"/>
                    <a:pt x="10956131" y="803299"/>
                  </a:cubicBezTo>
                  <a:close/>
                  <a:moveTo>
                    <a:pt x="6901683" y="803299"/>
                  </a:moveTo>
                  <a:cubicBezTo>
                    <a:pt x="6748662" y="803299"/>
                    <a:pt x="6712236" y="1036067"/>
                    <a:pt x="6610710" y="1145177"/>
                  </a:cubicBezTo>
                  <a:lnTo>
                    <a:pt x="6597783" y="1155446"/>
                  </a:lnTo>
                  <a:lnTo>
                    <a:pt x="6613023" y="1146138"/>
                  </a:lnTo>
                  <a:cubicBezTo>
                    <a:pt x="6707534" y="1066362"/>
                    <a:pt x="6747228" y="906809"/>
                    <a:pt x="6901683" y="906809"/>
                  </a:cubicBezTo>
                  <a:cubicBezTo>
                    <a:pt x="7055839" y="906809"/>
                    <a:pt x="7094558" y="1066272"/>
                    <a:pt x="7188601" y="1146003"/>
                  </a:cubicBezTo>
                  <a:lnTo>
                    <a:pt x="7204136" y="1155520"/>
                  </a:lnTo>
                  <a:lnTo>
                    <a:pt x="7191074" y="1145107"/>
                  </a:lnTo>
                  <a:cubicBezTo>
                    <a:pt x="7090054" y="1036019"/>
                    <a:pt x="7054705" y="803299"/>
                    <a:pt x="6901683" y="803299"/>
                  </a:cubicBezTo>
                  <a:close/>
                  <a:moveTo>
                    <a:pt x="2847237" y="803299"/>
                  </a:moveTo>
                  <a:cubicBezTo>
                    <a:pt x="2694215" y="803299"/>
                    <a:pt x="2657788" y="1036067"/>
                    <a:pt x="2556263" y="1145177"/>
                  </a:cubicBezTo>
                  <a:lnTo>
                    <a:pt x="2543336" y="1155446"/>
                  </a:lnTo>
                  <a:lnTo>
                    <a:pt x="2558576" y="1146138"/>
                  </a:lnTo>
                  <a:cubicBezTo>
                    <a:pt x="2653086" y="1066362"/>
                    <a:pt x="2692780" y="906809"/>
                    <a:pt x="2847236" y="906809"/>
                  </a:cubicBezTo>
                  <a:cubicBezTo>
                    <a:pt x="3001391" y="906809"/>
                    <a:pt x="3040110" y="1066272"/>
                    <a:pt x="3134153" y="1146003"/>
                  </a:cubicBezTo>
                  <a:lnTo>
                    <a:pt x="3149690" y="1155521"/>
                  </a:lnTo>
                  <a:lnTo>
                    <a:pt x="3136627" y="1145107"/>
                  </a:lnTo>
                  <a:cubicBezTo>
                    <a:pt x="3035607" y="1036019"/>
                    <a:pt x="3000258" y="803299"/>
                    <a:pt x="2847237" y="803299"/>
                  </a:cubicBezTo>
                  <a:close/>
                  <a:moveTo>
                    <a:pt x="9328791" y="767163"/>
                  </a:moveTo>
                  <a:cubicBezTo>
                    <a:pt x="9219709" y="767163"/>
                    <a:pt x="9170161" y="896849"/>
                    <a:pt x="9113842" y="1014376"/>
                  </a:cubicBezTo>
                  <a:lnTo>
                    <a:pt x="9097580" y="1045815"/>
                  </a:lnTo>
                  <a:lnTo>
                    <a:pt x="9122920" y="999886"/>
                  </a:lnTo>
                  <a:cubicBezTo>
                    <a:pt x="9173756" y="904231"/>
                    <a:pt x="9225461" y="808576"/>
                    <a:pt x="9328871" y="808576"/>
                  </a:cubicBezTo>
                  <a:cubicBezTo>
                    <a:pt x="9432281" y="808576"/>
                    <a:pt x="9484086" y="904211"/>
                    <a:pt x="9534942" y="999846"/>
                  </a:cubicBezTo>
                  <a:lnTo>
                    <a:pt x="9560439" y="1046053"/>
                  </a:lnTo>
                  <a:lnTo>
                    <a:pt x="9544020" y="1014331"/>
                  </a:lnTo>
                  <a:cubicBezTo>
                    <a:pt x="9487637" y="896825"/>
                    <a:pt x="9437874" y="767163"/>
                    <a:pt x="9328791" y="767163"/>
                  </a:cubicBezTo>
                  <a:close/>
                  <a:moveTo>
                    <a:pt x="5274343" y="767163"/>
                  </a:moveTo>
                  <a:cubicBezTo>
                    <a:pt x="5165261" y="767163"/>
                    <a:pt x="5115714" y="896849"/>
                    <a:pt x="5059395" y="1014376"/>
                  </a:cubicBezTo>
                  <a:lnTo>
                    <a:pt x="5043141" y="1045799"/>
                  </a:lnTo>
                  <a:lnTo>
                    <a:pt x="5068473" y="999886"/>
                  </a:lnTo>
                  <a:cubicBezTo>
                    <a:pt x="5119308" y="904231"/>
                    <a:pt x="5171014" y="808576"/>
                    <a:pt x="5274423" y="808576"/>
                  </a:cubicBezTo>
                  <a:cubicBezTo>
                    <a:pt x="5377833" y="808576"/>
                    <a:pt x="5429638" y="904211"/>
                    <a:pt x="5480495" y="999846"/>
                  </a:cubicBezTo>
                  <a:lnTo>
                    <a:pt x="5505996" y="1046060"/>
                  </a:lnTo>
                  <a:lnTo>
                    <a:pt x="5489572" y="1014331"/>
                  </a:lnTo>
                  <a:cubicBezTo>
                    <a:pt x="5433189" y="896825"/>
                    <a:pt x="5383427" y="767163"/>
                    <a:pt x="5274343" y="767163"/>
                  </a:cubicBezTo>
                  <a:close/>
                  <a:moveTo>
                    <a:pt x="1219896" y="767163"/>
                  </a:moveTo>
                  <a:cubicBezTo>
                    <a:pt x="1110814" y="767163"/>
                    <a:pt x="1061266" y="896849"/>
                    <a:pt x="1004948" y="1014376"/>
                  </a:cubicBezTo>
                  <a:lnTo>
                    <a:pt x="988681" y="1045824"/>
                  </a:lnTo>
                  <a:lnTo>
                    <a:pt x="1014026" y="999886"/>
                  </a:lnTo>
                  <a:cubicBezTo>
                    <a:pt x="1064862" y="904231"/>
                    <a:pt x="1116567" y="808576"/>
                    <a:pt x="1219976" y="808576"/>
                  </a:cubicBezTo>
                  <a:cubicBezTo>
                    <a:pt x="1323387" y="808576"/>
                    <a:pt x="1375192" y="904211"/>
                    <a:pt x="1426047" y="999846"/>
                  </a:cubicBezTo>
                  <a:lnTo>
                    <a:pt x="1451548" y="1046059"/>
                  </a:lnTo>
                  <a:lnTo>
                    <a:pt x="1435125" y="1014331"/>
                  </a:lnTo>
                  <a:cubicBezTo>
                    <a:pt x="1378742" y="896825"/>
                    <a:pt x="1328979" y="767163"/>
                    <a:pt x="1219896" y="767163"/>
                  </a:cubicBezTo>
                  <a:close/>
                  <a:moveTo>
                    <a:pt x="11768663" y="767083"/>
                  </a:moveTo>
                  <a:cubicBezTo>
                    <a:pt x="11659536" y="767083"/>
                    <a:pt x="11609993" y="896745"/>
                    <a:pt x="11553674" y="1014251"/>
                  </a:cubicBezTo>
                  <a:lnTo>
                    <a:pt x="11547742" y="1025716"/>
                  </a:lnTo>
                  <a:lnTo>
                    <a:pt x="11562122" y="999726"/>
                  </a:lnTo>
                  <a:cubicBezTo>
                    <a:pt x="11613167" y="904071"/>
                    <a:pt x="11665292" y="808416"/>
                    <a:pt x="11768742" y="808416"/>
                  </a:cubicBezTo>
                  <a:cubicBezTo>
                    <a:pt x="11872193" y="808416"/>
                    <a:pt x="11924018" y="904051"/>
                    <a:pt x="11974894" y="999686"/>
                  </a:cubicBezTo>
                  <a:lnTo>
                    <a:pt x="11994367" y="1034962"/>
                  </a:lnTo>
                  <a:lnTo>
                    <a:pt x="11983651" y="1014251"/>
                  </a:lnTo>
                  <a:cubicBezTo>
                    <a:pt x="11927332" y="896745"/>
                    <a:pt x="11877789" y="767083"/>
                    <a:pt x="11768663" y="767083"/>
                  </a:cubicBezTo>
                  <a:close/>
                  <a:moveTo>
                    <a:pt x="7714215" y="767083"/>
                  </a:moveTo>
                  <a:cubicBezTo>
                    <a:pt x="7605089" y="767083"/>
                    <a:pt x="7555546" y="896745"/>
                    <a:pt x="7499226" y="1014251"/>
                  </a:cubicBezTo>
                  <a:lnTo>
                    <a:pt x="7493294" y="1025717"/>
                  </a:lnTo>
                  <a:lnTo>
                    <a:pt x="7507674" y="999726"/>
                  </a:lnTo>
                  <a:cubicBezTo>
                    <a:pt x="7558720" y="904071"/>
                    <a:pt x="7610844" y="808416"/>
                    <a:pt x="7714294" y="808416"/>
                  </a:cubicBezTo>
                  <a:cubicBezTo>
                    <a:pt x="7835525" y="808416"/>
                    <a:pt x="7885860" y="939751"/>
                    <a:pt x="7946852" y="1048513"/>
                  </a:cubicBezTo>
                  <a:lnTo>
                    <a:pt x="7947425" y="1049425"/>
                  </a:lnTo>
                  <a:lnTo>
                    <a:pt x="7929959" y="1015824"/>
                  </a:lnTo>
                  <a:cubicBezTo>
                    <a:pt x="7873326" y="897905"/>
                    <a:pt x="7823829" y="767083"/>
                    <a:pt x="7714215" y="767083"/>
                  </a:cubicBezTo>
                  <a:close/>
                  <a:moveTo>
                    <a:pt x="3659768" y="767083"/>
                  </a:moveTo>
                  <a:cubicBezTo>
                    <a:pt x="3550643" y="767083"/>
                    <a:pt x="3501099" y="896745"/>
                    <a:pt x="3444779" y="1014251"/>
                  </a:cubicBezTo>
                  <a:lnTo>
                    <a:pt x="3438839" y="1025732"/>
                  </a:lnTo>
                  <a:lnTo>
                    <a:pt x="3453227" y="999726"/>
                  </a:lnTo>
                  <a:cubicBezTo>
                    <a:pt x="3504274" y="904071"/>
                    <a:pt x="3556399" y="808416"/>
                    <a:pt x="3659848" y="808416"/>
                  </a:cubicBezTo>
                  <a:cubicBezTo>
                    <a:pt x="3781078" y="808416"/>
                    <a:pt x="3831413" y="939751"/>
                    <a:pt x="3892405" y="1048513"/>
                  </a:cubicBezTo>
                  <a:lnTo>
                    <a:pt x="3892978" y="1049425"/>
                  </a:lnTo>
                  <a:lnTo>
                    <a:pt x="3875512" y="1015824"/>
                  </a:lnTo>
                  <a:cubicBezTo>
                    <a:pt x="3818879" y="897905"/>
                    <a:pt x="3769382" y="767083"/>
                    <a:pt x="3659768" y="767083"/>
                  </a:cubicBezTo>
                  <a:close/>
                  <a:moveTo>
                    <a:pt x="9328791" y="716157"/>
                  </a:moveTo>
                  <a:cubicBezTo>
                    <a:pt x="9241875" y="716157"/>
                    <a:pt x="9192755" y="808903"/>
                    <a:pt x="9147683" y="913243"/>
                  </a:cubicBezTo>
                  <a:lnTo>
                    <a:pt x="9115395" y="989378"/>
                  </a:lnTo>
                  <a:lnTo>
                    <a:pt x="9122700" y="974383"/>
                  </a:lnTo>
                  <a:cubicBezTo>
                    <a:pt x="9173596" y="865976"/>
                    <a:pt x="9225421" y="757569"/>
                    <a:pt x="9328791" y="757569"/>
                  </a:cubicBezTo>
                  <a:cubicBezTo>
                    <a:pt x="9432161" y="757569"/>
                    <a:pt x="9483946" y="865956"/>
                    <a:pt x="9534812" y="974343"/>
                  </a:cubicBezTo>
                  <a:lnTo>
                    <a:pt x="9546625" y="998598"/>
                  </a:lnTo>
                  <a:lnTo>
                    <a:pt x="9543750" y="992404"/>
                  </a:lnTo>
                  <a:cubicBezTo>
                    <a:pt x="9487240" y="861073"/>
                    <a:pt x="9437437" y="716157"/>
                    <a:pt x="9328791" y="716157"/>
                  </a:cubicBezTo>
                  <a:close/>
                  <a:moveTo>
                    <a:pt x="5274343" y="716157"/>
                  </a:moveTo>
                  <a:cubicBezTo>
                    <a:pt x="5187428" y="716157"/>
                    <a:pt x="5138308" y="808903"/>
                    <a:pt x="5093236" y="913243"/>
                  </a:cubicBezTo>
                  <a:lnTo>
                    <a:pt x="5060950" y="989375"/>
                  </a:lnTo>
                  <a:lnTo>
                    <a:pt x="5068253" y="974383"/>
                  </a:lnTo>
                  <a:cubicBezTo>
                    <a:pt x="5119149" y="865976"/>
                    <a:pt x="5170974" y="757569"/>
                    <a:pt x="5274343" y="757569"/>
                  </a:cubicBezTo>
                  <a:cubicBezTo>
                    <a:pt x="5377713" y="757569"/>
                    <a:pt x="5429499" y="865956"/>
                    <a:pt x="5480365" y="974343"/>
                  </a:cubicBezTo>
                  <a:lnTo>
                    <a:pt x="5492183" y="998609"/>
                  </a:lnTo>
                  <a:lnTo>
                    <a:pt x="5489302" y="992404"/>
                  </a:lnTo>
                  <a:cubicBezTo>
                    <a:pt x="5432793" y="861073"/>
                    <a:pt x="5382989" y="716157"/>
                    <a:pt x="5274343" y="716157"/>
                  </a:cubicBezTo>
                  <a:close/>
                  <a:moveTo>
                    <a:pt x="1219897" y="716157"/>
                  </a:moveTo>
                  <a:cubicBezTo>
                    <a:pt x="1132981" y="716157"/>
                    <a:pt x="1083861" y="808903"/>
                    <a:pt x="1038789" y="913243"/>
                  </a:cubicBezTo>
                  <a:lnTo>
                    <a:pt x="1006501" y="989378"/>
                  </a:lnTo>
                  <a:lnTo>
                    <a:pt x="1013807" y="974383"/>
                  </a:lnTo>
                  <a:cubicBezTo>
                    <a:pt x="1064702" y="865976"/>
                    <a:pt x="1116527" y="757569"/>
                    <a:pt x="1219896" y="757569"/>
                  </a:cubicBezTo>
                  <a:cubicBezTo>
                    <a:pt x="1323266" y="757569"/>
                    <a:pt x="1375052" y="865956"/>
                    <a:pt x="1425917" y="974343"/>
                  </a:cubicBezTo>
                  <a:lnTo>
                    <a:pt x="1437739" y="998614"/>
                  </a:lnTo>
                  <a:lnTo>
                    <a:pt x="1434856" y="992404"/>
                  </a:lnTo>
                  <a:cubicBezTo>
                    <a:pt x="1378346" y="861073"/>
                    <a:pt x="1328542" y="716157"/>
                    <a:pt x="1219897" y="716157"/>
                  </a:cubicBezTo>
                  <a:close/>
                  <a:moveTo>
                    <a:pt x="11768663" y="716077"/>
                  </a:moveTo>
                  <a:cubicBezTo>
                    <a:pt x="11681676" y="716077"/>
                    <a:pt x="11632548" y="808839"/>
                    <a:pt x="11587482" y="913196"/>
                  </a:cubicBezTo>
                  <a:lnTo>
                    <a:pt x="11554056" y="992039"/>
                  </a:lnTo>
                  <a:lnTo>
                    <a:pt x="11562712" y="974263"/>
                  </a:lnTo>
                  <a:cubicBezTo>
                    <a:pt x="11613547" y="865877"/>
                    <a:pt x="11665252" y="757490"/>
                    <a:pt x="11768663" y="757490"/>
                  </a:cubicBezTo>
                  <a:cubicBezTo>
                    <a:pt x="11872073" y="757490"/>
                    <a:pt x="11923778" y="865877"/>
                    <a:pt x="11974614" y="974263"/>
                  </a:cubicBezTo>
                  <a:lnTo>
                    <a:pt x="11985521" y="996663"/>
                  </a:lnTo>
                  <a:lnTo>
                    <a:pt x="11983507" y="992324"/>
                  </a:lnTo>
                  <a:cubicBezTo>
                    <a:pt x="11927048" y="860993"/>
                    <a:pt x="11877396" y="716077"/>
                    <a:pt x="11768663" y="716077"/>
                  </a:cubicBezTo>
                  <a:close/>
                  <a:moveTo>
                    <a:pt x="7714215" y="716077"/>
                  </a:moveTo>
                  <a:cubicBezTo>
                    <a:pt x="7627229" y="716077"/>
                    <a:pt x="7578100" y="808839"/>
                    <a:pt x="7533034" y="913196"/>
                  </a:cubicBezTo>
                  <a:lnTo>
                    <a:pt x="7499609" y="992037"/>
                  </a:lnTo>
                  <a:lnTo>
                    <a:pt x="7508264" y="974263"/>
                  </a:lnTo>
                  <a:cubicBezTo>
                    <a:pt x="7559100" y="865877"/>
                    <a:pt x="7610805" y="757490"/>
                    <a:pt x="7714215" y="757490"/>
                  </a:cubicBezTo>
                  <a:cubicBezTo>
                    <a:pt x="7811162" y="757490"/>
                    <a:pt x="7862665" y="852752"/>
                    <a:pt x="7910612" y="953967"/>
                  </a:cubicBezTo>
                  <a:lnTo>
                    <a:pt x="7936895" y="1009266"/>
                  </a:lnTo>
                  <a:lnTo>
                    <a:pt x="7929816" y="994082"/>
                  </a:lnTo>
                  <a:cubicBezTo>
                    <a:pt x="7873042" y="862290"/>
                    <a:pt x="7823433" y="716077"/>
                    <a:pt x="7714215" y="716077"/>
                  </a:cubicBezTo>
                  <a:close/>
                  <a:moveTo>
                    <a:pt x="3659768" y="716077"/>
                  </a:moveTo>
                  <a:cubicBezTo>
                    <a:pt x="3572783" y="716077"/>
                    <a:pt x="3523654" y="808839"/>
                    <a:pt x="3478588" y="913196"/>
                  </a:cubicBezTo>
                  <a:lnTo>
                    <a:pt x="3445159" y="992045"/>
                  </a:lnTo>
                  <a:lnTo>
                    <a:pt x="3453817" y="974263"/>
                  </a:lnTo>
                  <a:cubicBezTo>
                    <a:pt x="3504653" y="865877"/>
                    <a:pt x="3556358" y="757490"/>
                    <a:pt x="3659768" y="757490"/>
                  </a:cubicBezTo>
                  <a:cubicBezTo>
                    <a:pt x="3756716" y="757490"/>
                    <a:pt x="3808218" y="852752"/>
                    <a:pt x="3856165" y="953967"/>
                  </a:cubicBezTo>
                  <a:lnTo>
                    <a:pt x="3882424" y="1009216"/>
                  </a:lnTo>
                  <a:lnTo>
                    <a:pt x="3875369" y="994082"/>
                  </a:lnTo>
                  <a:cubicBezTo>
                    <a:pt x="3818596" y="862290"/>
                    <a:pt x="3768987" y="716077"/>
                    <a:pt x="3659768" y="716077"/>
                  </a:cubicBezTo>
                  <a:close/>
                  <a:moveTo>
                    <a:pt x="10956012" y="689856"/>
                  </a:moveTo>
                  <a:cubicBezTo>
                    <a:pt x="10803847" y="689856"/>
                    <a:pt x="10767106" y="989122"/>
                    <a:pt x="10665278" y="1129439"/>
                  </a:cubicBezTo>
                  <a:lnTo>
                    <a:pt x="10658286" y="1136565"/>
                  </a:lnTo>
                  <a:lnTo>
                    <a:pt x="10667325" y="1128819"/>
                  </a:lnTo>
                  <a:cubicBezTo>
                    <a:pt x="10761593" y="1017114"/>
                    <a:pt x="10800896" y="793705"/>
                    <a:pt x="10956131" y="793705"/>
                  </a:cubicBezTo>
                  <a:cubicBezTo>
                    <a:pt x="11111306" y="793705"/>
                    <a:pt x="11149605" y="1017024"/>
                    <a:pt x="11243375" y="1128684"/>
                  </a:cubicBezTo>
                  <a:lnTo>
                    <a:pt x="11251853" y="1135974"/>
                  </a:lnTo>
                  <a:lnTo>
                    <a:pt x="11245363" y="1129334"/>
                  </a:lnTo>
                  <a:cubicBezTo>
                    <a:pt x="11144074" y="989075"/>
                    <a:pt x="11108176" y="689856"/>
                    <a:pt x="10956012" y="689856"/>
                  </a:cubicBezTo>
                  <a:close/>
                  <a:moveTo>
                    <a:pt x="6901564" y="689856"/>
                  </a:moveTo>
                  <a:cubicBezTo>
                    <a:pt x="6749399" y="689856"/>
                    <a:pt x="6712658" y="989122"/>
                    <a:pt x="6610831" y="1129439"/>
                  </a:cubicBezTo>
                  <a:lnTo>
                    <a:pt x="6603840" y="1136563"/>
                  </a:lnTo>
                  <a:lnTo>
                    <a:pt x="6612878" y="1128819"/>
                  </a:lnTo>
                  <a:cubicBezTo>
                    <a:pt x="6707145" y="1017114"/>
                    <a:pt x="6746449" y="793705"/>
                    <a:pt x="6901683" y="793705"/>
                  </a:cubicBezTo>
                  <a:cubicBezTo>
                    <a:pt x="7056859" y="793705"/>
                    <a:pt x="7095158" y="1017024"/>
                    <a:pt x="7188927" y="1128684"/>
                  </a:cubicBezTo>
                  <a:lnTo>
                    <a:pt x="7197407" y="1135975"/>
                  </a:lnTo>
                  <a:lnTo>
                    <a:pt x="7190915" y="1129334"/>
                  </a:lnTo>
                  <a:cubicBezTo>
                    <a:pt x="7089627" y="989075"/>
                    <a:pt x="7053728" y="689856"/>
                    <a:pt x="6901564" y="689856"/>
                  </a:cubicBezTo>
                  <a:close/>
                  <a:moveTo>
                    <a:pt x="2847117" y="689856"/>
                  </a:moveTo>
                  <a:cubicBezTo>
                    <a:pt x="2694952" y="689856"/>
                    <a:pt x="2658211" y="989122"/>
                    <a:pt x="2556384" y="1129439"/>
                  </a:cubicBezTo>
                  <a:lnTo>
                    <a:pt x="2549393" y="1136562"/>
                  </a:lnTo>
                  <a:lnTo>
                    <a:pt x="2558430" y="1128819"/>
                  </a:lnTo>
                  <a:cubicBezTo>
                    <a:pt x="2652698" y="1017114"/>
                    <a:pt x="2692002" y="793705"/>
                    <a:pt x="2847237" y="793705"/>
                  </a:cubicBezTo>
                  <a:cubicBezTo>
                    <a:pt x="3002412" y="793705"/>
                    <a:pt x="3040710" y="1017024"/>
                    <a:pt x="3134479" y="1128684"/>
                  </a:cubicBezTo>
                  <a:lnTo>
                    <a:pt x="3142965" y="1135980"/>
                  </a:lnTo>
                  <a:lnTo>
                    <a:pt x="3136469" y="1129334"/>
                  </a:lnTo>
                  <a:cubicBezTo>
                    <a:pt x="3035180" y="989075"/>
                    <a:pt x="2999281" y="689856"/>
                    <a:pt x="2847117" y="689856"/>
                  </a:cubicBezTo>
                  <a:close/>
                  <a:moveTo>
                    <a:pt x="11768663" y="665152"/>
                  </a:moveTo>
                  <a:cubicBezTo>
                    <a:pt x="11681676" y="665152"/>
                    <a:pt x="11632548" y="767676"/>
                    <a:pt x="11587482" y="883016"/>
                  </a:cubicBezTo>
                  <a:lnTo>
                    <a:pt x="11562958" y="946950"/>
                  </a:lnTo>
                  <a:lnTo>
                    <a:pt x="11601395" y="859825"/>
                  </a:lnTo>
                  <a:cubicBezTo>
                    <a:pt x="11642418" y="774635"/>
                    <a:pt x="11691105" y="706484"/>
                    <a:pt x="11768663" y="706484"/>
                  </a:cubicBezTo>
                  <a:cubicBezTo>
                    <a:pt x="11872073" y="706484"/>
                    <a:pt x="11924038" y="827622"/>
                    <a:pt x="11975003" y="948760"/>
                  </a:cubicBezTo>
                  <a:lnTo>
                    <a:pt x="11975740" y="950449"/>
                  </a:lnTo>
                  <a:lnTo>
                    <a:pt x="11949869" y="883016"/>
                  </a:lnTo>
                  <a:cubicBezTo>
                    <a:pt x="11904793" y="767676"/>
                    <a:pt x="11855649" y="665152"/>
                    <a:pt x="11768663" y="665152"/>
                  </a:cubicBezTo>
                  <a:close/>
                  <a:moveTo>
                    <a:pt x="9328791" y="665152"/>
                  </a:moveTo>
                  <a:cubicBezTo>
                    <a:pt x="9241875" y="665152"/>
                    <a:pt x="9192755" y="767676"/>
                    <a:pt x="9147683" y="883016"/>
                  </a:cubicBezTo>
                  <a:lnTo>
                    <a:pt x="9122206" y="949424"/>
                  </a:lnTo>
                  <a:lnTo>
                    <a:pt x="9122461" y="948840"/>
                  </a:lnTo>
                  <a:cubicBezTo>
                    <a:pt x="9173436" y="827702"/>
                    <a:pt x="9225421" y="706564"/>
                    <a:pt x="9328791" y="706564"/>
                  </a:cubicBezTo>
                  <a:cubicBezTo>
                    <a:pt x="9432161" y="706564"/>
                    <a:pt x="9484126" y="827702"/>
                    <a:pt x="9535082" y="948840"/>
                  </a:cubicBezTo>
                  <a:lnTo>
                    <a:pt x="9536343" y="951730"/>
                  </a:lnTo>
                  <a:lnTo>
                    <a:pt x="9509970" y="883016"/>
                  </a:lnTo>
                  <a:cubicBezTo>
                    <a:pt x="9464873" y="767676"/>
                    <a:pt x="9415707" y="665152"/>
                    <a:pt x="9328791" y="665152"/>
                  </a:cubicBezTo>
                  <a:close/>
                  <a:moveTo>
                    <a:pt x="7714215" y="665152"/>
                  </a:moveTo>
                  <a:cubicBezTo>
                    <a:pt x="7627229" y="665152"/>
                    <a:pt x="7578100" y="767676"/>
                    <a:pt x="7533034" y="883016"/>
                  </a:cubicBezTo>
                  <a:lnTo>
                    <a:pt x="7508511" y="946949"/>
                  </a:lnTo>
                  <a:lnTo>
                    <a:pt x="7546947" y="859825"/>
                  </a:lnTo>
                  <a:cubicBezTo>
                    <a:pt x="7587970" y="774635"/>
                    <a:pt x="7636657" y="706484"/>
                    <a:pt x="7714215" y="706484"/>
                  </a:cubicBezTo>
                  <a:cubicBezTo>
                    <a:pt x="7811162" y="706484"/>
                    <a:pt x="7862894" y="812953"/>
                    <a:pt x="7910976" y="926076"/>
                  </a:cubicBezTo>
                  <a:lnTo>
                    <a:pt x="7920757" y="949026"/>
                  </a:lnTo>
                  <a:lnTo>
                    <a:pt x="7896025" y="884562"/>
                  </a:lnTo>
                  <a:cubicBezTo>
                    <a:pt x="7850783" y="768594"/>
                    <a:pt x="7801590" y="665152"/>
                    <a:pt x="7714215" y="665152"/>
                  </a:cubicBezTo>
                  <a:close/>
                  <a:moveTo>
                    <a:pt x="5274343" y="665152"/>
                  </a:moveTo>
                  <a:cubicBezTo>
                    <a:pt x="5187428" y="665152"/>
                    <a:pt x="5138308" y="767676"/>
                    <a:pt x="5093236" y="883016"/>
                  </a:cubicBezTo>
                  <a:lnTo>
                    <a:pt x="5067762" y="949417"/>
                  </a:lnTo>
                  <a:lnTo>
                    <a:pt x="5068014" y="948840"/>
                  </a:lnTo>
                  <a:cubicBezTo>
                    <a:pt x="5118989" y="827702"/>
                    <a:pt x="5170974" y="706564"/>
                    <a:pt x="5274343" y="706564"/>
                  </a:cubicBezTo>
                  <a:cubicBezTo>
                    <a:pt x="5377713" y="706564"/>
                    <a:pt x="5429678" y="827702"/>
                    <a:pt x="5480634" y="948840"/>
                  </a:cubicBezTo>
                  <a:lnTo>
                    <a:pt x="5481893" y="951726"/>
                  </a:lnTo>
                  <a:lnTo>
                    <a:pt x="5455522" y="883016"/>
                  </a:lnTo>
                  <a:cubicBezTo>
                    <a:pt x="5410426" y="767676"/>
                    <a:pt x="5361260" y="665152"/>
                    <a:pt x="5274343" y="665152"/>
                  </a:cubicBezTo>
                  <a:close/>
                  <a:moveTo>
                    <a:pt x="3659768" y="665152"/>
                  </a:moveTo>
                  <a:cubicBezTo>
                    <a:pt x="3572783" y="665152"/>
                    <a:pt x="3523654" y="767676"/>
                    <a:pt x="3478588" y="883016"/>
                  </a:cubicBezTo>
                  <a:lnTo>
                    <a:pt x="3454063" y="946950"/>
                  </a:lnTo>
                  <a:lnTo>
                    <a:pt x="3492501" y="859825"/>
                  </a:lnTo>
                  <a:cubicBezTo>
                    <a:pt x="3533524" y="774635"/>
                    <a:pt x="3582211" y="706484"/>
                    <a:pt x="3659768" y="706484"/>
                  </a:cubicBezTo>
                  <a:cubicBezTo>
                    <a:pt x="3756716" y="706484"/>
                    <a:pt x="3808447" y="812953"/>
                    <a:pt x="3856530" y="926076"/>
                  </a:cubicBezTo>
                  <a:lnTo>
                    <a:pt x="3866319" y="949047"/>
                  </a:lnTo>
                  <a:lnTo>
                    <a:pt x="3841579" y="884562"/>
                  </a:lnTo>
                  <a:cubicBezTo>
                    <a:pt x="3796336" y="768594"/>
                    <a:pt x="3747143" y="665152"/>
                    <a:pt x="3659768" y="665152"/>
                  </a:cubicBezTo>
                  <a:close/>
                  <a:moveTo>
                    <a:pt x="1219897" y="665152"/>
                  </a:moveTo>
                  <a:cubicBezTo>
                    <a:pt x="1132981" y="665152"/>
                    <a:pt x="1083861" y="767676"/>
                    <a:pt x="1038790" y="883016"/>
                  </a:cubicBezTo>
                  <a:lnTo>
                    <a:pt x="1013314" y="949420"/>
                  </a:lnTo>
                  <a:lnTo>
                    <a:pt x="1013567" y="948840"/>
                  </a:lnTo>
                  <a:cubicBezTo>
                    <a:pt x="1064542" y="827702"/>
                    <a:pt x="1116527" y="706564"/>
                    <a:pt x="1219897" y="706564"/>
                  </a:cubicBezTo>
                  <a:cubicBezTo>
                    <a:pt x="1323267" y="706564"/>
                    <a:pt x="1375232" y="827702"/>
                    <a:pt x="1426187" y="948840"/>
                  </a:cubicBezTo>
                  <a:lnTo>
                    <a:pt x="1427448" y="951730"/>
                  </a:lnTo>
                  <a:lnTo>
                    <a:pt x="1401075" y="883016"/>
                  </a:lnTo>
                  <a:cubicBezTo>
                    <a:pt x="1355979" y="767676"/>
                    <a:pt x="1306813" y="665152"/>
                    <a:pt x="1219897" y="665152"/>
                  </a:cubicBezTo>
                  <a:close/>
                  <a:moveTo>
                    <a:pt x="10956012" y="576492"/>
                  </a:moveTo>
                  <a:cubicBezTo>
                    <a:pt x="10826004" y="576492"/>
                    <a:pt x="10780557" y="845251"/>
                    <a:pt x="10705928" y="1030023"/>
                  </a:cubicBezTo>
                  <a:lnTo>
                    <a:pt x="10668346" y="1108181"/>
                  </a:lnTo>
                  <a:lnTo>
                    <a:pt x="10710106" y="1029316"/>
                  </a:lnTo>
                  <a:cubicBezTo>
                    <a:pt x="10777380" y="879721"/>
                    <a:pt x="10826708" y="680262"/>
                    <a:pt x="10956171" y="680262"/>
                  </a:cubicBezTo>
                  <a:cubicBezTo>
                    <a:pt x="11085634" y="680262"/>
                    <a:pt x="11134244" y="879690"/>
                    <a:pt x="11200999" y="1029241"/>
                  </a:cubicBezTo>
                  <a:lnTo>
                    <a:pt x="11242183" y="1107499"/>
                  </a:lnTo>
                  <a:lnTo>
                    <a:pt x="11205136" y="1029965"/>
                  </a:lnTo>
                  <a:cubicBezTo>
                    <a:pt x="11131019" y="845217"/>
                    <a:pt x="11086019" y="576492"/>
                    <a:pt x="10956012" y="576492"/>
                  </a:cubicBezTo>
                  <a:close/>
                  <a:moveTo>
                    <a:pt x="6901564" y="576492"/>
                  </a:moveTo>
                  <a:cubicBezTo>
                    <a:pt x="6771557" y="576492"/>
                    <a:pt x="6726109" y="845251"/>
                    <a:pt x="6651481" y="1030023"/>
                  </a:cubicBezTo>
                  <a:lnTo>
                    <a:pt x="6613912" y="1108155"/>
                  </a:lnTo>
                  <a:lnTo>
                    <a:pt x="6655658" y="1029316"/>
                  </a:lnTo>
                  <a:cubicBezTo>
                    <a:pt x="6722932" y="879721"/>
                    <a:pt x="6772261" y="680262"/>
                    <a:pt x="6901724" y="680262"/>
                  </a:cubicBezTo>
                  <a:cubicBezTo>
                    <a:pt x="7031187" y="680262"/>
                    <a:pt x="7079797" y="879690"/>
                    <a:pt x="7146552" y="1029241"/>
                  </a:cubicBezTo>
                  <a:lnTo>
                    <a:pt x="7187730" y="1107487"/>
                  </a:lnTo>
                  <a:lnTo>
                    <a:pt x="7150689" y="1029965"/>
                  </a:lnTo>
                  <a:cubicBezTo>
                    <a:pt x="7076571" y="845217"/>
                    <a:pt x="7031571" y="576492"/>
                    <a:pt x="6901564" y="576492"/>
                  </a:cubicBezTo>
                  <a:close/>
                  <a:moveTo>
                    <a:pt x="2847117" y="576492"/>
                  </a:moveTo>
                  <a:cubicBezTo>
                    <a:pt x="2717110" y="576492"/>
                    <a:pt x="2671663" y="845251"/>
                    <a:pt x="2597034" y="1030023"/>
                  </a:cubicBezTo>
                  <a:lnTo>
                    <a:pt x="2559464" y="1108155"/>
                  </a:lnTo>
                  <a:lnTo>
                    <a:pt x="2601211" y="1029316"/>
                  </a:lnTo>
                  <a:cubicBezTo>
                    <a:pt x="2668485" y="879721"/>
                    <a:pt x="2717814" y="680262"/>
                    <a:pt x="2847277" y="680262"/>
                  </a:cubicBezTo>
                  <a:cubicBezTo>
                    <a:pt x="2976739" y="680262"/>
                    <a:pt x="3025351" y="879690"/>
                    <a:pt x="3092105" y="1029241"/>
                  </a:cubicBezTo>
                  <a:lnTo>
                    <a:pt x="3133283" y="1107488"/>
                  </a:lnTo>
                  <a:lnTo>
                    <a:pt x="3096242" y="1029965"/>
                  </a:lnTo>
                  <a:cubicBezTo>
                    <a:pt x="3022124" y="845217"/>
                    <a:pt x="2977124" y="576492"/>
                    <a:pt x="2847117" y="576492"/>
                  </a:cubicBezTo>
                  <a:close/>
                  <a:moveTo>
                    <a:pt x="10955931" y="463130"/>
                  </a:moveTo>
                  <a:cubicBezTo>
                    <a:pt x="10825872" y="463130"/>
                    <a:pt x="10780441" y="780711"/>
                    <a:pt x="10705965" y="999047"/>
                  </a:cubicBezTo>
                  <a:lnTo>
                    <a:pt x="10678928" y="1065638"/>
                  </a:lnTo>
                  <a:lnTo>
                    <a:pt x="10710111" y="993526"/>
                  </a:lnTo>
                  <a:cubicBezTo>
                    <a:pt x="10777234" y="810720"/>
                    <a:pt x="10826420" y="566978"/>
                    <a:pt x="10956332" y="566978"/>
                  </a:cubicBezTo>
                  <a:cubicBezTo>
                    <a:pt x="11086244" y="566978"/>
                    <a:pt x="11134961" y="810563"/>
                    <a:pt x="11201595" y="993253"/>
                  </a:cubicBezTo>
                  <a:lnTo>
                    <a:pt x="11228520" y="1055898"/>
                  </a:lnTo>
                  <a:lnTo>
                    <a:pt x="11205524" y="998989"/>
                  </a:lnTo>
                  <a:cubicBezTo>
                    <a:pt x="11131388" y="780676"/>
                    <a:pt x="11085992" y="463130"/>
                    <a:pt x="10955931" y="463130"/>
                  </a:cubicBezTo>
                  <a:close/>
                  <a:moveTo>
                    <a:pt x="6901483" y="463130"/>
                  </a:moveTo>
                  <a:cubicBezTo>
                    <a:pt x="6771424" y="463130"/>
                    <a:pt x="6725993" y="780711"/>
                    <a:pt x="6651517" y="999047"/>
                  </a:cubicBezTo>
                  <a:lnTo>
                    <a:pt x="6624475" y="1065649"/>
                  </a:lnTo>
                  <a:lnTo>
                    <a:pt x="6655664" y="993526"/>
                  </a:lnTo>
                  <a:cubicBezTo>
                    <a:pt x="6722786" y="810720"/>
                    <a:pt x="6771972" y="566978"/>
                    <a:pt x="6901884" y="566978"/>
                  </a:cubicBezTo>
                  <a:cubicBezTo>
                    <a:pt x="7031796" y="566978"/>
                    <a:pt x="7080513" y="810563"/>
                    <a:pt x="7147148" y="993253"/>
                  </a:cubicBezTo>
                  <a:lnTo>
                    <a:pt x="7174073" y="1055899"/>
                  </a:lnTo>
                  <a:lnTo>
                    <a:pt x="7151076" y="998989"/>
                  </a:lnTo>
                  <a:cubicBezTo>
                    <a:pt x="7076940" y="780676"/>
                    <a:pt x="7031543" y="463130"/>
                    <a:pt x="6901483" y="463130"/>
                  </a:cubicBezTo>
                  <a:close/>
                  <a:moveTo>
                    <a:pt x="2847037" y="463130"/>
                  </a:moveTo>
                  <a:cubicBezTo>
                    <a:pt x="2716978" y="463130"/>
                    <a:pt x="2671547" y="780711"/>
                    <a:pt x="2597071" y="999047"/>
                  </a:cubicBezTo>
                  <a:lnTo>
                    <a:pt x="2570031" y="1065642"/>
                  </a:lnTo>
                  <a:lnTo>
                    <a:pt x="2601217" y="993526"/>
                  </a:lnTo>
                  <a:cubicBezTo>
                    <a:pt x="2668340" y="810720"/>
                    <a:pt x="2717525" y="566978"/>
                    <a:pt x="2847437" y="566978"/>
                  </a:cubicBezTo>
                  <a:cubicBezTo>
                    <a:pt x="2977349" y="566978"/>
                    <a:pt x="3026067" y="810563"/>
                    <a:pt x="3092701" y="993253"/>
                  </a:cubicBezTo>
                  <a:lnTo>
                    <a:pt x="3119626" y="1055899"/>
                  </a:lnTo>
                  <a:lnTo>
                    <a:pt x="3096629" y="998989"/>
                  </a:lnTo>
                  <a:cubicBezTo>
                    <a:pt x="3022494" y="780676"/>
                    <a:pt x="2977097" y="463130"/>
                    <a:pt x="2847037" y="463130"/>
                  </a:cubicBezTo>
                  <a:close/>
                  <a:moveTo>
                    <a:pt x="10955851" y="349766"/>
                  </a:moveTo>
                  <a:cubicBezTo>
                    <a:pt x="10825267" y="349766"/>
                    <a:pt x="10780310" y="716203"/>
                    <a:pt x="10706041" y="968128"/>
                  </a:cubicBezTo>
                  <a:lnTo>
                    <a:pt x="10699139" y="989761"/>
                  </a:lnTo>
                  <a:lnTo>
                    <a:pt x="10709850" y="957633"/>
                  </a:lnTo>
                  <a:cubicBezTo>
                    <a:pt x="10776965" y="741591"/>
                    <a:pt x="10826319" y="453536"/>
                    <a:pt x="10955931" y="453536"/>
                  </a:cubicBezTo>
                  <a:cubicBezTo>
                    <a:pt x="11085543" y="453536"/>
                    <a:pt x="11134336" y="741560"/>
                    <a:pt x="11201088" y="957578"/>
                  </a:cubicBezTo>
                  <a:lnTo>
                    <a:pt x="11203898" y="966049"/>
                  </a:lnTo>
                  <a:lnTo>
                    <a:pt x="11169423" y="834850"/>
                  </a:lnTo>
                  <a:cubicBezTo>
                    <a:pt x="11113407" y="604236"/>
                    <a:pt x="11064672" y="349766"/>
                    <a:pt x="10955851" y="349766"/>
                  </a:cubicBezTo>
                  <a:close/>
                  <a:moveTo>
                    <a:pt x="6901404" y="349766"/>
                  </a:moveTo>
                  <a:cubicBezTo>
                    <a:pt x="6770820" y="349766"/>
                    <a:pt x="6725862" y="716203"/>
                    <a:pt x="6651594" y="968128"/>
                  </a:cubicBezTo>
                  <a:lnTo>
                    <a:pt x="6644690" y="989767"/>
                  </a:lnTo>
                  <a:lnTo>
                    <a:pt x="6655402" y="957633"/>
                  </a:lnTo>
                  <a:cubicBezTo>
                    <a:pt x="6722517" y="741591"/>
                    <a:pt x="6771871" y="453536"/>
                    <a:pt x="6901483" y="453536"/>
                  </a:cubicBezTo>
                  <a:cubicBezTo>
                    <a:pt x="7031096" y="453536"/>
                    <a:pt x="7079888" y="741560"/>
                    <a:pt x="7146641" y="957578"/>
                  </a:cubicBezTo>
                  <a:lnTo>
                    <a:pt x="7149448" y="966041"/>
                  </a:lnTo>
                  <a:lnTo>
                    <a:pt x="7114975" y="834850"/>
                  </a:lnTo>
                  <a:cubicBezTo>
                    <a:pt x="7058959" y="604236"/>
                    <a:pt x="7010224" y="349766"/>
                    <a:pt x="6901404" y="349766"/>
                  </a:cubicBezTo>
                  <a:close/>
                  <a:moveTo>
                    <a:pt x="2846957" y="349766"/>
                  </a:moveTo>
                  <a:cubicBezTo>
                    <a:pt x="2716373" y="349766"/>
                    <a:pt x="2671416" y="716203"/>
                    <a:pt x="2597147" y="968128"/>
                  </a:cubicBezTo>
                  <a:lnTo>
                    <a:pt x="2590237" y="989788"/>
                  </a:lnTo>
                  <a:lnTo>
                    <a:pt x="2600956" y="957633"/>
                  </a:lnTo>
                  <a:cubicBezTo>
                    <a:pt x="2668071" y="741591"/>
                    <a:pt x="2717425" y="453536"/>
                    <a:pt x="2847037" y="453536"/>
                  </a:cubicBezTo>
                  <a:cubicBezTo>
                    <a:pt x="2976649" y="453536"/>
                    <a:pt x="3025442" y="741560"/>
                    <a:pt x="3092194" y="957578"/>
                  </a:cubicBezTo>
                  <a:lnTo>
                    <a:pt x="3095005" y="966052"/>
                  </a:lnTo>
                  <a:lnTo>
                    <a:pt x="3060529" y="834850"/>
                  </a:lnTo>
                  <a:cubicBezTo>
                    <a:pt x="3004512" y="604236"/>
                    <a:pt x="2955777" y="349766"/>
                    <a:pt x="2846957" y="349766"/>
                  </a:cubicBezTo>
                  <a:close/>
                  <a:moveTo>
                    <a:pt x="10955772" y="236321"/>
                  </a:moveTo>
                  <a:cubicBezTo>
                    <a:pt x="10847563" y="236321"/>
                    <a:pt x="10798220" y="524743"/>
                    <a:pt x="10741673" y="786126"/>
                  </a:cubicBezTo>
                  <a:lnTo>
                    <a:pt x="10713960" y="904645"/>
                  </a:lnTo>
                  <a:lnTo>
                    <a:pt x="10748522" y="765604"/>
                  </a:lnTo>
                  <a:cubicBezTo>
                    <a:pt x="10799558" y="552888"/>
                    <a:pt x="10851842" y="340172"/>
                    <a:pt x="10955851" y="340172"/>
                  </a:cubicBezTo>
                  <a:cubicBezTo>
                    <a:pt x="11085863" y="340172"/>
                    <a:pt x="11134556" y="672541"/>
                    <a:pt x="11201197" y="921818"/>
                  </a:cubicBezTo>
                  <a:lnTo>
                    <a:pt x="11203273" y="929052"/>
                  </a:lnTo>
                  <a:lnTo>
                    <a:pt x="11169922" y="786080"/>
                  </a:lnTo>
                  <a:cubicBezTo>
                    <a:pt x="11113466" y="524719"/>
                    <a:pt x="11063980" y="236321"/>
                    <a:pt x="10955772" y="236321"/>
                  </a:cubicBezTo>
                  <a:close/>
                  <a:moveTo>
                    <a:pt x="6901324" y="236321"/>
                  </a:moveTo>
                  <a:cubicBezTo>
                    <a:pt x="6793116" y="236321"/>
                    <a:pt x="6743773" y="524743"/>
                    <a:pt x="6687225" y="786126"/>
                  </a:cubicBezTo>
                  <a:lnTo>
                    <a:pt x="6659517" y="904623"/>
                  </a:lnTo>
                  <a:lnTo>
                    <a:pt x="6694074" y="765604"/>
                  </a:lnTo>
                  <a:cubicBezTo>
                    <a:pt x="6745110" y="552888"/>
                    <a:pt x="6797395" y="340172"/>
                    <a:pt x="6901404" y="340172"/>
                  </a:cubicBezTo>
                  <a:cubicBezTo>
                    <a:pt x="7031417" y="340172"/>
                    <a:pt x="7080109" y="672541"/>
                    <a:pt x="7146749" y="921818"/>
                  </a:cubicBezTo>
                  <a:lnTo>
                    <a:pt x="7148827" y="929056"/>
                  </a:lnTo>
                  <a:lnTo>
                    <a:pt x="7115474" y="786080"/>
                  </a:lnTo>
                  <a:cubicBezTo>
                    <a:pt x="7059019" y="524719"/>
                    <a:pt x="7009532" y="236321"/>
                    <a:pt x="6901324" y="236321"/>
                  </a:cubicBezTo>
                  <a:close/>
                  <a:moveTo>
                    <a:pt x="2846877" y="236321"/>
                  </a:moveTo>
                  <a:cubicBezTo>
                    <a:pt x="2738669" y="236321"/>
                    <a:pt x="2689326" y="524743"/>
                    <a:pt x="2632779" y="786126"/>
                  </a:cubicBezTo>
                  <a:lnTo>
                    <a:pt x="2605074" y="904612"/>
                  </a:lnTo>
                  <a:lnTo>
                    <a:pt x="2639628" y="765604"/>
                  </a:lnTo>
                  <a:cubicBezTo>
                    <a:pt x="2690664" y="552888"/>
                    <a:pt x="2742948" y="340172"/>
                    <a:pt x="2846957" y="340172"/>
                  </a:cubicBezTo>
                  <a:cubicBezTo>
                    <a:pt x="2976970" y="340172"/>
                    <a:pt x="3025662" y="672541"/>
                    <a:pt x="3092303" y="921818"/>
                  </a:cubicBezTo>
                  <a:lnTo>
                    <a:pt x="3094380" y="929053"/>
                  </a:lnTo>
                  <a:lnTo>
                    <a:pt x="3061027" y="786080"/>
                  </a:lnTo>
                  <a:cubicBezTo>
                    <a:pt x="3004572" y="524719"/>
                    <a:pt x="2955086" y="236321"/>
                    <a:pt x="2846877" y="236321"/>
                  </a:cubicBezTo>
                  <a:close/>
                  <a:moveTo>
                    <a:pt x="10955772" y="122958"/>
                  </a:moveTo>
                  <a:cubicBezTo>
                    <a:pt x="10847519" y="122958"/>
                    <a:pt x="10798181" y="445284"/>
                    <a:pt x="10741646" y="737391"/>
                  </a:cubicBezTo>
                  <a:lnTo>
                    <a:pt x="10731023" y="788175"/>
                  </a:lnTo>
                  <a:lnTo>
                    <a:pt x="10748392" y="708922"/>
                  </a:lnTo>
                  <a:cubicBezTo>
                    <a:pt x="10799398" y="467824"/>
                    <a:pt x="10851683" y="226727"/>
                    <a:pt x="10955772" y="226727"/>
                  </a:cubicBezTo>
                  <a:cubicBezTo>
                    <a:pt x="11059861" y="226727"/>
                    <a:pt x="11111946" y="467804"/>
                    <a:pt x="11162742" y="708882"/>
                  </a:cubicBezTo>
                  <a:lnTo>
                    <a:pt x="11174197" y="761357"/>
                  </a:lnTo>
                  <a:lnTo>
                    <a:pt x="11145433" y="611380"/>
                  </a:lnTo>
                  <a:cubicBezTo>
                    <a:pt x="11097817" y="359769"/>
                    <a:pt x="11048559" y="122958"/>
                    <a:pt x="10955772" y="122958"/>
                  </a:cubicBezTo>
                  <a:close/>
                  <a:moveTo>
                    <a:pt x="6901324" y="122958"/>
                  </a:moveTo>
                  <a:cubicBezTo>
                    <a:pt x="6793072" y="122958"/>
                    <a:pt x="6743734" y="445284"/>
                    <a:pt x="6687198" y="737391"/>
                  </a:cubicBezTo>
                  <a:lnTo>
                    <a:pt x="6676580" y="788154"/>
                  </a:lnTo>
                  <a:lnTo>
                    <a:pt x="6693944" y="708922"/>
                  </a:lnTo>
                  <a:cubicBezTo>
                    <a:pt x="6744950" y="467824"/>
                    <a:pt x="6797235" y="226727"/>
                    <a:pt x="6901324" y="226727"/>
                  </a:cubicBezTo>
                  <a:cubicBezTo>
                    <a:pt x="7005414" y="226727"/>
                    <a:pt x="7057499" y="467804"/>
                    <a:pt x="7108294" y="708882"/>
                  </a:cubicBezTo>
                  <a:lnTo>
                    <a:pt x="7119749" y="761356"/>
                  </a:lnTo>
                  <a:lnTo>
                    <a:pt x="7090986" y="611380"/>
                  </a:lnTo>
                  <a:cubicBezTo>
                    <a:pt x="7043370" y="359769"/>
                    <a:pt x="6994111" y="122958"/>
                    <a:pt x="6901324" y="122958"/>
                  </a:cubicBezTo>
                  <a:close/>
                  <a:moveTo>
                    <a:pt x="2846877" y="122958"/>
                  </a:moveTo>
                  <a:cubicBezTo>
                    <a:pt x="2738626" y="122958"/>
                    <a:pt x="2689287" y="445284"/>
                    <a:pt x="2632753" y="737391"/>
                  </a:cubicBezTo>
                  <a:lnTo>
                    <a:pt x="2622137" y="788139"/>
                  </a:lnTo>
                  <a:lnTo>
                    <a:pt x="2639498" y="708922"/>
                  </a:lnTo>
                  <a:cubicBezTo>
                    <a:pt x="2690504" y="467824"/>
                    <a:pt x="2742788" y="226727"/>
                    <a:pt x="2846877" y="226727"/>
                  </a:cubicBezTo>
                  <a:cubicBezTo>
                    <a:pt x="2950967" y="226727"/>
                    <a:pt x="3003052" y="467804"/>
                    <a:pt x="3053848" y="708882"/>
                  </a:cubicBezTo>
                  <a:lnTo>
                    <a:pt x="3065304" y="761363"/>
                  </a:lnTo>
                  <a:lnTo>
                    <a:pt x="3036540" y="611380"/>
                  </a:lnTo>
                  <a:cubicBezTo>
                    <a:pt x="2988924" y="359769"/>
                    <a:pt x="2939666" y="122958"/>
                    <a:pt x="2846877" y="122958"/>
                  </a:cubicBezTo>
                  <a:close/>
                  <a:moveTo>
                    <a:pt x="10955692" y="9594"/>
                  </a:moveTo>
                  <a:cubicBezTo>
                    <a:pt x="10868671" y="9594"/>
                    <a:pt x="10819982" y="237596"/>
                    <a:pt x="10775200" y="494099"/>
                  </a:cubicBezTo>
                  <a:lnTo>
                    <a:pt x="10746832" y="659430"/>
                  </a:lnTo>
                  <a:lnTo>
                    <a:pt x="10748242" y="652240"/>
                  </a:lnTo>
                  <a:cubicBezTo>
                    <a:pt x="10799278" y="382802"/>
                    <a:pt x="10851643" y="113364"/>
                    <a:pt x="10955772" y="113364"/>
                  </a:cubicBezTo>
                  <a:cubicBezTo>
                    <a:pt x="11059901" y="113364"/>
                    <a:pt x="11111866" y="382802"/>
                    <a:pt x="11162592" y="652240"/>
                  </a:cubicBezTo>
                  <a:lnTo>
                    <a:pt x="11169258" y="686405"/>
                  </a:lnTo>
                  <a:lnTo>
                    <a:pt x="11145427" y="549427"/>
                  </a:lnTo>
                  <a:cubicBezTo>
                    <a:pt x="11097679" y="271331"/>
                    <a:pt x="11048292" y="9594"/>
                    <a:pt x="10955692" y="9594"/>
                  </a:cubicBezTo>
                  <a:close/>
                  <a:moveTo>
                    <a:pt x="6901244" y="9594"/>
                  </a:moveTo>
                  <a:cubicBezTo>
                    <a:pt x="6814223" y="9594"/>
                    <a:pt x="6765534" y="237596"/>
                    <a:pt x="6720753" y="494099"/>
                  </a:cubicBezTo>
                  <a:lnTo>
                    <a:pt x="6692384" y="659430"/>
                  </a:lnTo>
                  <a:lnTo>
                    <a:pt x="6693795" y="652240"/>
                  </a:lnTo>
                  <a:cubicBezTo>
                    <a:pt x="6744830" y="382802"/>
                    <a:pt x="6797195" y="113364"/>
                    <a:pt x="6901324" y="113364"/>
                  </a:cubicBezTo>
                  <a:cubicBezTo>
                    <a:pt x="7005454" y="113364"/>
                    <a:pt x="7057419" y="382802"/>
                    <a:pt x="7108144" y="652240"/>
                  </a:cubicBezTo>
                  <a:lnTo>
                    <a:pt x="7114810" y="686399"/>
                  </a:lnTo>
                  <a:lnTo>
                    <a:pt x="7090979" y="549427"/>
                  </a:lnTo>
                  <a:cubicBezTo>
                    <a:pt x="7043231" y="271331"/>
                    <a:pt x="6993844" y="9594"/>
                    <a:pt x="6901244" y="9594"/>
                  </a:cubicBezTo>
                  <a:close/>
                  <a:moveTo>
                    <a:pt x="2846799" y="9594"/>
                  </a:moveTo>
                  <a:cubicBezTo>
                    <a:pt x="2759777" y="9594"/>
                    <a:pt x="2711089" y="237596"/>
                    <a:pt x="2666306" y="494099"/>
                  </a:cubicBezTo>
                  <a:lnTo>
                    <a:pt x="2637939" y="659423"/>
                  </a:lnTo>
                  <a:lnTo>
                    <a:pt x="2639349" y="652240"/>
                  </a:lnTo>
                  <a:cubicBezTo>
                    <a:pt x="2690383" y="382802"/>
                    <a:pt x="2742747" y="113364"/>
                    <a:pt x="2846877" y="113364"/>
                  </a:cubicBezTo>
                  <a:cubicBezTo>
                    <a:pt x="2951007" y="113364"/>
                    <a:pt x="3002972" y="382802"/>
                    <a:pt x="3053697" y="652240"/>
                  </a:cubicBezTo>
                  <a:lnTo>
                    <a:pt x="3060362" y="686396"/>
                  </a:lnTo>
                  <a:lnTo>
                    <a:pt x="3036533" y="549427"/>
                  </a:lnTo>
                  <a:cubicBezTo>
                    <a:pt x="2988785" y="271331"/>
                    <a:pt x="2939397" y="9594"/>
                    <a:pt x="2846799" y="9594"/>
                  </a:cubicBezTo>
                  <a:close/>
                  <a:moveTo>
                    <a:pt x="2846799" y="0"/>
                  </a:moveTo>
                  <a:cubicBezTo>
                    <a:pt x="3041667" y="0"/>
                    <a:pt x="3054688" y="1046950"/>
                    <a:pt x="3218263" y="1177819"/>
                  </a:cubicBezTo>
                  <a:lnTo>
                    <a:pt x="3244687" y="1187971"/>
                  </a:lnTo>
                  <a:lnTo>
                    <a:pt x="3246737" y="1188196"/>
                  </a:lnTo>
                  <a:lnTo>
                    <a:pt x="3268126" y="1187884"/>
                  </a:lnTo>
                  <a:lnTo>
                    <a:pt x="3290413" y="1183838"/>
                  </a:lnTo>
                  <a:lnTo>
                    <a:pt x="3316948" y="1169536"/>
                  </a:lnTo>
                  <a:cubicBezTo>
                    <a:pt x="3454130" y="1069326"/>
                    <a:pt x="3477994" y="655558"/>
                    <a:pt x="3659768" y="655558"/>
                  </a:cubicBezTo>
                  <a:cubicBezTo>
                    <a:pt x="3841544" y="655558"/>
                    <a:pt x="3864359" y="1069326"/>
                    <a:pt x="4002208" y="1169535"/>
                  </a:cubicBezTo>
                  <a:lnTo>
                    <a:pt x="4029257" y="1184036"/>
                  </a:lnTo>
                  <a:lnTo>
                    <a:pt x="4041509" y="1186263"/>
                  </a:lnTo>
                  <a:lnTo>
                    <a:pt x="4066012" y="1188707"/>
                  </a:lnTo>
                  <a:lnTo>
                    <a:pt x="4066012" y="1188954"/>
                  </a:lnTo>
                  <a:lnTo>
                    <a:pt x="4067955" y="1188857"/>
                  </a:lnTo>
                  <a:lnTo>
                    <a:pt x="4120866" y="1179692"/>
                  </a:lnTo>
                  <a:cubicBezTo>
                    <a:pt x="4257771" y="1128445"/>
                    <a:pt x="4281065" y="923458"/>
                    <a:pt x="4461053" y="923458"/>
                  </a:cubicBezTo>
                  <a:cubicBezTo>
                    <a:pt x="4641042" y="923458"/>
                    <a:pt x="4664215" y="1128446"/>
                    <a:pt x="4801250" y="1179693"/>
                  </a:cubicBezTo>
                  <a:lnTo>
                    <a:pt x="4855911" y="1189151"/>
                  </a:lnTo>
                  <a:lnTo>
                    <a:pt x="4862626" y="1189258"/>
                  </a:lnTo>
                  <a:lnTo>
                    <a:pt x="4869897" y="1189176"/>
                  </a:lnTo>
                  <a:lnTo>
                    <a:pt x="4888676" y="1187303"/>
                  </a:lnTo>
                  <a:lnTo>
                    <a:pt x="4903883" y="1184543"/>
                  </a:lnTo>
                  <a:lnTo>
                    <a:pt x="4931805" y="1169536"/>
                  </a:lnTo>
                  <a:cubicBezTo>
                    <a:pt x="5069338" y="1069326"/>
                    <a:pt x="5092639" y="655558"/>
                    <a:pt x="5274343" y="655558"/>
                  </a:cubicBezTo>
                  <a:cubicBezTo>
                    <a:pt x="5456049" y="655558"/>
                    <a:pt x="5478917" y="1069326"/>
                    <a:pt x="5616672" y="1169536"/>
                  </a:cubicBezTo>
                  <a:lnTo>
                    <a:pt x="5644485" y="1184457"/>
                  </a:lnTo>
                  <a:lnTo>
                    <a:pt x="5657767" y="1186864"/>
                  </a:lnTo>
                  <a:lnTo>
                    <a:pt x="5681069" y="1189188"/>
                  </a:lnTo>
                  <a:lnTo>
                    <a:pt x="5695942" y="1188148"/>
                  </a:lnTo>
                  <a:lnTo>
                    <a:pt x="5724915" y="1182442"/>
                  </a:lnTo>
                  <a:lnTo>
                    <a:pt x="5769141" y="1160185"/>
                  </a:lnTo>
                  <a:lnTo>
                    <a:pt x="5772632" y="1157617"/>
                  </a:lnTo>
                  <a:lnTo>
                    <a:pt x="5816142" y="1111511"/>
                  </a:lnTo>
                  <a:cubicBezTo>
                    <a:pt x="5898370" y="1001214"/>
                    <a:pt x="5942134" y="815450"/>
                    <a:pt x="6087554" y="815450"/>
                  </a:cubicBezTo>
                  <a:cubicBezTo>
                    <a:pt x="6232975" y="815450"/>
                    <a:pt x="6276226" y="1001214"/>
                    <a:pt x="6358509" y="1111511"/>
                  </a:cubicBezTo>
                  <a:lnTo>
                    <a:pt x="6402325" y="1157858"/>
                  </a:lnTo>
                  <a:lnTo>
                    <a:pt x="6405286" y="1160028"/>
                  </a:lnTo>
                  <a:lnTo>
                    <a:pt x="6449965" y="1182430"/>
                  </a:lnTo>
                  <a:lnTo>
                    <a:pt x="6477856" y="1187902"/>
                  </a:lnTo>
                  <a:lnTo>
                    <a:pt x="6493960" y="1189027"/>
                  </a:lnTo>
                  <a:lnTo>
                    <a:pt x="6502355" y="1188111"/>
                  </a:lnTo>
                  <a:lnTo>
                    <a:pt x="6529418" y="1177819"/>
                  </a:lnTo>
                  <a:cubicBezTo>
                    <a:pt x="6694492" y="1046950"/>
                    <a:pt x="6704801" y="0"/>
                    <a:pt x="6901244" y="0"/>
                  </a:cubicBezTo>
                  <a:cubicBezTo>
                    <a:pt x="7096113" y="0"/>
                    <a:pt x="7109135" y="1046950"/>
                    <a:pt x="7272709" y="1177819"/>
                  </a:cubicBezTo>
                  <a:lnTo>
                    <a:pt x="7299132" y="1187971"/>
                  </a:lnTo>
                  <a:lnTo>
                    <a:pt x="7301184" y="1188196"/>
                  </a:lnTo>
                  <a:lnTo>
                    <a:pt x="7322573" y="1187884"/>
                  </a:lnTo>
                  <a:lnTo>
                    <a:pt x="7344857" y="1183839"/>
                  </a:lnTo>
                  <a:lnTo>
                    <a:pt x="7371393" y="1169536"/>
                  </a:lnTo>
                  <a:cubicBezTo>
                    <a:pt x="7508575" y="1069326"/>
                    <a:pt x="7532439" y="655558"/>
                    <a:pt x="7714215" y="655558"/>
                  </a:cubicBezTo>
                  <a:cubicBezTo>
                    <a:pt x="7895991" y="655558"/>
                    <a:pt x="7918806" y="1069326"/>
                    <a:pt x="8056655" y="1169535"/>
                  </a:cubicBezTo>
                  <a:lnTo>
                    <a:pt x="8083704" y="1184036"/>
                  </a:lnTo>
                  <a:lnTo>
                    <a:pt x="8095955" y="1186263"/>
                  </a:lnTo>
                  <a:lnTo>
                    <a:pt x="8120460" y="1188707"/>
                  </a:lnTo>
                  <a:lnTo>
                    <a:pt x="8120460" y="1188954"/>
                  </a:lnTo>
                  <a:lnTo>
                    <a:pt x="8122401" y="1188857"/>
                  </a:lnTo>
                  <a:lnTo>
                    <a:pt x="8175313" y="1179692"/>
                  </a:lnTo>
                  <a:cubicBezTo>
                    <a:pt x="8312218" y="1128445"/>
                    <a:pt x="8335512" y="923458"/>
                    <a:pt x="8515501" y="923458"/>
                  </a:cubicBezTo>
                  <a:cubicBezTo>
                    <a:pt x="8695489" y="923458"/>
                    <a:pt x="8718661" y="1128446"/>
                    <a:pt x="8855696" y="1179693"/>
                  </a:cubicBezTo>
                  <a:lnTo>
                    <a:pt x="8910358" y="1189151"/>
                  </a:lnTo>
                  <a:lnTo>
                    <a:pt x="8917074" y="1189258"/>
                  </a:lnTo>
                  <a:lnTo>
                    <a:pt x="8924345" y="1189176"/>
                  </a:lnTo>
                  <a:lnTo>
                    <a:pt x="8943123" y="1187303"/>
                  </a:lnTo>
                  <a:lnTo>
                    <a:pt x="8958329" y="1184543"/>
                  </a:lnTo>
                  <a:lnTo>
                    <a:pt x="8986252" y="1169536"/>
                  </a:lnTo>
                  <a:cubicBezTo>
                    <a:pt x="9123786" y="1069326"/>
                    <a:pt x="9147086" y="655558"/>
                    <a:pt x="9328791" y="655558"/>
                  </a:cubicBezTo>
                  <a:cubicBezTo>
                    <a:pt x="9510496" y="655558"/>
                    <a:pt x="9533365" y="1069326"/>
                    <a:pt x="9671119" y="1169536"/>
                  </a:cubicBezTo>
                  <a:lnTo>
                    <a:pt x="9698933" y="1184457"/>
                  </a:lnTo>
                  <a:lnTo>
                    <a:pt x="9712211" y="1186864"/>
                  </a:lnTo>
                  <a:lnTo>
                    <a:pt x="9735517" y="1189188"/>
                  </a:lnTo>
                  <a:lnTo>
                    <a:pt x="9750389" y="1188148"/>
                  </a:lnTo>
                  <a:lnTo>
                    <a:pt x="9779361" y="1182442"/>
                  </a:lnTo>
                  <a:lnTo>
                    <a:pt x="9823589" y="1160183"/>
                  </a:lnTo>
                  <a:lnTo>
                    <a:pt x="9827077" y="1157619"/>
                  </a:lnTo>
                  <a:lnTo>
                    <a:pt x="9870589" y="1111511"/>
                  </a:lnTo>
                  <a:cubicBezTo>
                    <a:pt x="9952817" y="1001214"/>
                    <a:pt x="9996580" y="815450"/>
                    <a:pt x="10142001" y="815450"/>
                  </a:cubicBezTo>
                  <a:cubicBezTo>
                    <a:pt x="10287422" y="815450"/>
                    <a:pt x="10330673" y="1001214"/>
                    <a:pt x="10412956" y="1111511"/>
                  </a:cubicBezTo>
                  <a:lnTo>
                    <a:pt x="10456771" y="1157857"/>
                  </a:lnTo>
                  <a:lnTo>
                    <a:pt x="10459735" y="1160028"/>
                  </a:lnTo>
                  <a:lnTo>
                    <a:pt x="10504412" y="1182430"/>
                  </a:lnTo>
                  <a:lnTo>
                    <a:pt x="10532304" y="1187903"/>
                  </a:lnTo>
                  <a:lnTo>
                    <a:pt x="10548407" y="1189027"/>
                  </a:lnTo>
                  <a:lnTo>
                    <a:pt x="10556803" y="1188111"/>
                  </a:lnTo>
                  <a:lnTo>
                    <a:pt x="10583866" y="1177819"/>
                  </a:lnTo>
                  <a:cubicBezTo>
                    <a:pt x="10748938" y="1046950"/>
                    <a:pt x="10759249" y="0"/>
                    <a:pt x="10955692" y="0"/>
                  </a:cubicBezTo>
                  <a:cubicBezTo>
                    <a:pt x="11150561" y="0"/>
                    <a:pt x="11163583" y="1046950"/>
                    <a:pt x="11327157" y="1177819"/>
                  </a:cubicBezTo>
                  <a:lnTo>
                    <a:pt x="11353580" y="1187971"/>
                  </a:lnTo>
                  <a:lnTo>
                    <a:pt x="11355632" y="1188196"/>
                  </a:lnTo>
                  <a:lnTo>
                    <a:pt x="11377021" y="1187884"/>
                  </a:lnTo>
                  <a:lnTo>
                    <a:pt x="11399306" y="1183838"/>
                  </a:lnTo>
                  <a:lnTo>
                    <a:pt x="11425841" y="1169536"/>
                  </a:lnTo>
                  <a:cubicBezTo>
                    <a:pt x="11563022" y="1069326"/>
                    <a:pt x="11586886" y="655558"/>
                    <a:pt x="11768663" y="655558"/>
                  </a:cubicBezTo>
                  <a:cubicBezTo>
                    <a:pt x="11950439" y="655558"/>
                    <a:pt x="11973253" y="1069326"/>
                    <a:pt x="12111102" y="1169536"/>
                  </a:cubicBezTo>
                  <a:lnTo>
                    <a:pt x="12138149" y="1184035"/>
                  </a:lnTo>
                  <a:lnTo>
                    <a:pt x="12150407" y="1186263"/>
                  </a:lnTo>
                  <a:lnTo>
                    <a:pt x="12174908" y="1188707"/>
                  </a:lnTo>
                  <a:lnTo>
                    <a:pt x="12174908" y="1189529"/>
                  </a:lnTo>
                  <a:lnTo>
                    <a:pt x="12175348" y="1189543"/>
                  </a:lnTo>
                  <a:lnTo>
                    <a:pt x="12175348" y="1190638"/>
                  </a:lnTo>
                  <a:lnTo>
                    <a:pt x="12175348" y="1190797"/>
                  </a:lnTo>
                  <a:lnTo>
                    <a:pt x="12175348" y="1190957"/>
                  </a:lnTo>
                  <a:lnTo>
                    <a:pt x="12175348" y="1191036"/>
                  </a:lnTo>
                  <a:lnTo>
                    <a:pt x="12175348" y="1191037"/>
                  </a:lnTo>
                  <a:lnTo>
                    <a:pt x="12175348" y="1191197"/>
                  </a:lnTo>
                  <a:lnTo>
                    <a:pt x="12175348" y="1199137"/>
                  </a:lnTo>
                  <a:lnTo>
                    <a:pt x="12175348" y="1200231"/>
                  </a:lnTo>
                  <a:lnTo>
                    <a:pt x="12175348" y="1200390"/>
                  </a:lnTo>
                  <a:lnTo>
                    <a:pt x="12175348" y="1200391"/>
                  </a:lnTo>
                  <a:lnTo>
                    <a:pt x="12175348" y="1200550"/>
                  </a:lnTo>
                  <a:lnTo>
                    <a:pt x="12175348" y="1200630"/>
                  </a:lnTo>
                  <a:lnTo>
                    <a:pt x="12175348" y="1200790"/>
                  </a:lnTo>
                  <a:lnTo>
                    <a:pt x="12170263" y="1199951"/>
                  </a:lnTo>
                  <a:lnTo>
                    <a:pt x="12170133" y="1199934"/>
                  </a:lnTo>
                  <a:lnTo>
                    <a:pt x="12165294" y="1199362"/>
                  </a:lnTo>
                  <a:lnTo>
                    <a:pt x="12152150" y="1198016"/>
                  </a:lnTo>
                  <a:lnTo>
                    <a:pt x="12027568" y="1191992"/>
                  </a:lnTo>
                  <a:cubicBezTo>
                    <a:pt x="11893588" y="1179820"/>
                    <a:pt x="11785690" y="1158924"/>
                    <a:pt x="11565999" y="1186506"/>
                  </a:cubicBezTo>
                  <a:cubicBezTo>
                    <a:pt x="11517222" y="1192632"/>
                    <a:pt x="11474903" y="1196542"/>
                    <a:pt x="11437717" y="1198694"/>
                  </a:cubicBezTo>
                  <a:lnTo>
                    <a:pt x="11368491" y="1199860"/>
                  </a:lnTo>
                  <a:lnTo>
                    <a:pt x="11365395" y="1200226"/>
                  </a:lnTo>
                  <a:lnTo>
                    <a:pt x="11361977" y="1200790"/>
                  </a:lnTo>
                  <a:lnTo>
                    <a:pt x="11360472" y="1200241"/>
                  </a:lnTo>
                  <a:lnTo>
                    <a:pt x="11359603" y="1200015"/>
                  </a:lnTo>
                  <a:lnTo>
                    <a:pt x="11359563" y="1200010"/>
                  </a:lnTo>
                  <a:lnTo>
                    <a:pt x="11340229" y="1200335"/>
                  </a:lnTo>
                  <a:cubicBezTo>
                    <a:pt x="11170746" y="1194905"/>
                    <a:pt x="11138308" y="1142695"/>
                    <a:pt x="10956571" y="1142695"/>
                  </a:cubicBezTo>
                  <a:cubicBezTo>
                    <a:pt x="10805473" y="1142695"/>
                    <a:pt x="10765945" y="1174624"/>
                    <a:pt x="10669924" y="1190622"/>
                  </a:cubicBezTo>
                  <a:lnTo>
                    <a:pt x="10590260" y="1196488"/>
                  </a:lnTo>
                  <a:lnTo>
                    <a:pt x="10587180" y="1197354"/>
                  </a:lnTo>
                  <a:lnTo>
                    <a:pt x="10577346" y="1197439"/>
                  </a:lnTo>
                  <a:lnTo>
                    <a:pt x="10565308" y="1198325"/>
                  </a:lnTo>
                  <a:lnTo>
                    <a:pt x="10550737" y="1200106"/>
                  </a:lnTo>
                  <a:lnTo>
                    <a:pt x="10549859" y="1200365"/>
                  </a:lnTo>
                  <a:lnTo>
                    <a:pt x="10548687" y="1200790"/>
                  </a:lnTo>
                  <a:lnTo>
                    <a:pt x="10543190" y="1200153"/>
                  </a:lnTo>
                  <a:lnTo>
                    <a:pt x="10523340" y="1199247"/>
                  </a:lnTo>
                  <a:lnTo>
                    <a:pt x="10511413" y="1198268"/>
                  </a:lnTo>
                  <a:lnTo>
                    <a:pt x="10505193" y="1198057"/>
                  </a:lnTo>
                  <a:lnTo>
                    <a:pt x="10484889" y="1198231"/>
                  </a:lnTo>
                  <a:lnTo>
                    <a:pt x="10477145" y="1197107"/>
                  </a:lnTo>
                  <a:lnTo>
                    <a:pt x="10401805" y="1194553"/>
                  </a:lnTo>
                  <a:cubicBezTo>
                    <a:pt x="10267567" y="1186061"/>
                    <a:pt x="10157152" y="1171476"/>
                    <a:pt x="9939259" y="1190663"/>
                  </a:cubicBezTo>
                  <a:lnTo>
                    <a:pt x="9738977" y="1200366"/>
                  </a:lnTo>
                  <a:lnTo>
                    <a:pt x="9735316" y="1200790"/>
                  </a:lnTo>
                  <a:lnTo>
                    <a:pt x="9733630" y="1200511"/>
                  </a:lnTo>
                  <a:lnTo>
                    <a:pt x="9732994" y="1200436"/>
                  </a:lnTo>
                  <a:lnTo>
                    <a:pt x="9595111" y="1193531"/>
                  </a:lnTo>
                  <a:cubicBezTo>
                    <a:pt x="9513186" y="1185746"/>
                    <a:pt x="9444392" y="1174274"/>
                    <a:pt x="9329750" y="1174274"/>
                  </a:cubicBezTo>
                  <a:cubicBezTo>
                    <a:pt x="9144835" y="1174274"/>
                    <a:pt x="9108230" y="1198513"/>
                    <a:pt x="8940539" y="1200581"/>
                  </a:cubicBezTo>
                  <a:lnTo>
                    <a:pt x="8927800" y="1200177"/>
                  </a:lnTo>
                  <a:lnTo>
                    <a:pt x="8927724" y="1200185"/>
                  </a:lnTo>
                  <a:lnTo>
                    <a:pt x="8922586" y="1200790"/>
                  </a:lnTo>
                  <a:lnTo>
                    <a:pt x="8922375" y="1200765"/>
                  </a:lnTo>
                  <a:lnTo>
                    <a:pt x="8922186" y="1200790"/>
                  </a:lnTo>
                  <a:lnTo>
                    <a:pt x="8921259" y="1200664"/>
                  </a:lnTo>
                  <a:lnTo>
                    <a:pt x="8902575" y="1199601"/>
                  </a:lnTo>
                  <a:lnTo>
                    <a:pt x="8857049" y="1198003"/>
                  </a:lnTo>
                  <a:lnTo>
                    <a:pt x="8856413" y="1197910"/>
                  </a:lnTo>
                  <a:lnTo>
                    <a:pt x="8718804" y="1193541"/>
                  </a:lnTo>
                  <a:cubicBezTo>
                    <a:pt x="8500491" y="1179870"/>
                    <a:pt x="8390016" y="1190348"/>
                    <a:pt x="8255842" y="1196475"/>
                  </a:cubicBezTo>
                  <a:lnTo>
                    <a:pt x="8130116" y="1199573"/>
                  </a:lnTo>
                  <a:lnTo>
                    <a:pt x="8120900" y="1200103"/>
                  </a:lnTo>
                  <a:lnTo>
                    <a:pt x="8120900" y="1200231"/>
                  </a:lnTo>
                  <a:lnTo>
                    <a:pt x="8120900" y="1200390"/>
                  </a:lnTo>
                  <a:lnTo>
                    <a:pt x="8120900" y="1200391"/>
                  </a:lnTo>
                  <a:lnTo>
                    <a:pt x="8120900" y="1200550"/>
                  </a:lnTo>
                  <a:lnTo>
                    <a:pt x="8120900" y="1200630"/>
                  </a:lnTo>
                  <a:lnTo>
                    <a:pt x="8120900" y="1200790"/>
                  </a:lnTo>
                  <a:lnTo>
                    <a:pt x="8117808" y="1200280"/>
                  </a:lnTo>
                  <a:lnTo>
                    <a:pt x="8108935" y="1200790"/>
                  </a:lnTo>
                  <a:lnTo>
                    <a:pt x="8108935" y="1200787"/>
                  </a:lnTo>
                  <a:lnTo>
                    <a:pt x="8108895" y="1200790"/>
                  </a:lnTo>
                  <a:lnTo>
                    <a:pt x="8108895" y="1200096"/>
                  </a:lnTo>
                  <a:lnTo>
                    <a:pt x="8108895" y="1199161"/>
                  </a:lnTo>
                  <a:lnTo>
                    <a:pt x="8097703" y="1198015"/>
                  </a:lnTo>
                  <a:lnTo>
                    <a:pt x="7973120" y="1191992"/>
                  </a:lnTo>
                  <a:cubicBezTo>
                    <a:pt x="7839140" y="1179820"/>
                    <a:pt x="7731243" y="1158924"/>
                    <a:pt x="7511551" y="1186506"/>
                  </a:cubicBezTo>
                  <a:cubicBezTo>
                    <a:pt x="7462774" y="1192632"/>
                    <a:pt x="7420455" y="1196542"/>
                    <a:pt x="7383269" y="1198694"/>
                  </a:cubicBezTo>
                  <a:lnTo>
                    <a:pt x="7314043" y="1199860"/>
                  </a:lnTo>
                  <a:lnTo>
                    <a:pt x="7310947" y="1200226"/>
                  </a:lnTo>
                  <a:lnTo>
                    <a:pt x="7307529" y="1200790"/>
                  </a:lnTo>
                  <a:lnTo>
                    <a:pt x="7306023" y="1200240"/>
                  </a:lnTo>
                  <a:lnTo>
                    <a:pt x="7305154" y="1200015"/>
                  </a:lnTo>
                  <a:lnTo>
                    <a:pt x="7305115" y="1200010"/>
                  </a:lnTo>
                  <a:lnTo>
                    <a:pt x="7285781" y="1200335"/>
                  </a:lnTo>
                  <a:cubicBezTo>
                    <a:pt x="7116298" y="1194905"/>
                    <a:pt x="7083860" y="1142695"/>
                    <a:pt x="6902123" y="1142695"/>
                  </a:cubicBezTo>
                  <a:cubicBezTo>
                    <a:pt x="6751025" y="1142695"/>
                    <a:pt x="6711497" y="1174624"/>
                    <a:pt x="6615476" y="1190622"/>
                  </a:cubicBezTo>
                  <a:lnTo>
                    <a:pt x="6535812" y="1196488"/>
                  </a:lnTo>
                  <a:lnTo>
                    <a:pt x="6532732" y="1197354"/>
                  </a:lnTo>
                  <a:lnTo>
                    <a:pt x="6522897" y="1197439"/>
                  </a:lnTo>
                  <a:lnTo>
                    <a:pt x="6510861" y="1198325"/>
                  </a:lnTo>
                  <a:lnTo>
                    <a:pt x="6496288" y="1200106"/>
                  </a:lnTo>
                  <a:lnTo>
                    <a:pt x="6495410" y="1200365"/>
                  </a:lnTo>
                  <a:lnTo>
                    <a:pt x="6494239" y="1200790"/>
                  </a:lnTo>
                  <a:lnTo>
                    <a:pt x="6488742" y="1200153"/>
                  </a:lnTo>
                  <a:lnTo>
                    <a:pt x="6468892" y="1199247"/>
                  </a:lnTo>
                  <a:lnTo>
                    <a:pt x="6456965" y="1198268"/>
                  </a:lnTo>
                  <a:lnTo>
                    <a:pt x="6450745" y="1198057"/>
                  </a:lnTo>
                  <a:lnTo>
                    <a:pt x="6430441" y="1198231"/>
                  </a:lnTo>
                  <a:lnTo>
                    <a:pt x="6422697" y="1197107"/>
                  </a:lnTo>
                  <a:lnTo>
                    <a:pt x="6347358" y="1194553"/>
                  </a:lnTo>
                  <a:cubicBezTo>
                    <a:pt x="6213120" y="1186061"/>
                    <a:pt x="6102704" y="1171476"/>
                    <a:pt x="5884811" y="1190663"/>
                  </a:cubicBezTo>
                  <a:lnTo>
                    <a:pt x="5684529" y="1200366"/>
                  </a:lnTo>
                  <a:lnTo>
                    <a:pt x="5680868" y="1200790"/>
                  </a:lnTo>
                  <a:lnTo>
                    <a:pt x="5679183" y="1200511"/>
                  </a:lnTo>
                  <a:lnTo>
                    <a:pt x="5678547" y="1200436"/>
                  </a:lnTo>
                  <a:lnTo>
                    <a:pt x="5540665" y="1193531"/>
                  </a:lnTo>
                  <a:cubicBezTo>
                    <a:pt x="5458740" y="1185746"/>
                    <a:pt x="5389946" y="1174274"/>
                    <a:pt x="5275303" y="1174274"/>
                  </a:cubicBezTo>
                  <a:cubicBezTo>
                    <a:pt x="5090388" y="1174274"/>
                    <a:pt x="5053784" y="1198513"/>
                    <a:pt x="4886091" y="1200581"/>
                  </a:cubicBezTo>
                  <a:lnTo>
                    <a:pt x="4873352" y="1200177"/>
                  </a:lnTo>
                  <a:lnTo>
                    <a:pt x="4873277" y="1200185"/>
                  </a:lnTo>
                  <a:lnTo>
                    <a:pt x="4868139" y="1200790"/>
                  </a:lnTo>
                  <a:lnTo>
                    <a:pt x="4867928" y="1200765"/>
                  </a:lnTo>
                  <a:lnTo>
                    <a:pt x="4867741" y="1200790"/>
                  </a:lnTo>
                  <a:lnTo>
                    <a:pt x="4867739" y="1200790"/>
                  </a:lnTo>
                  <a:lnTo>
                    <a:pt x="4866813" y="1200664"/>
                  </a:lnTo>
                  <a:lnTo>
                    <a:pt x="4848126" y="1199601"/>
                  </a:lnTo>
                  <a:lnTo>
                    <a:pt x="4802602" y="1198003"/>
                  </a:lnTo>
                  <a:lnTo>
                    <a:pt x="4801967" y="1197910"/>
                  </a:lnTo>
                  <a:lnTo>
                    <a:pt x="4664357" y="1193541"/>
                  </a:lnTo>
                  <a:cubicBezTo>
                    <a:pt x="4446043" y="1179870"/>
                    <a:pt x="4335569" y="1190348"/>
                    <a:pt x="4201396" y="1196475"/>
                  </a:cubicBezTo>
                  <a:lnTo>
                    <a:pt x="4075669" y="1199573"/>
                  </a:lnTo>
                  <a:lnTo>
                    <a:pt x="4066453" y="1200103"/>
                  </a:lnTo>
                  <a:lnTo>
                    <a:pt x="4066453" y="1200231"/>
                  </a:lnTo>
                  <a:lnTo>
                    <a:pt x="4066453" y="1200390"/>
                  </a:lnTo>
                  <a:lnTo>
                    <a:pt x="4066453" y="1200391"/>
                  </a:lnTo>
                  <a:lnTo>
                    <a:pt x="4066453" y="1200550"/>
                  </a:lnTo>
                  <a:lnTo>
                    <a:pt x="4066453" y="1200630"/>
                  </a:lnTo>
                  <a:lnTo>
                    <a:pt x="4066453" y="1200790"/>
                  </a:lnTo>
                  <a:lnTo>
                    <a:pt x="4063361" y="1200280"/>
                  </a:lnTo>
                  <a:lnTo>
                    <a:pt x="4054487" y="1200790"/>
                  </a:lnTo>
                  <a:lnTo>
                    <a:pt x="4054487" y="1200787"/>
                  </a:lnTo>
                  <a:lnTo>
                    <a:pt x="4054449" y="1200790"/>
                  </a:lnTo>
                  <a:lnTo>
                    <a:pt x="4054449" y="1200790"/>
                  </a:lnTo>
                  <a:lnTo>
                    <a:pt x="4054449" y="1199161"/>
                  </a:lnTo>
                  <a:lnTo>
                    <a:pt x="4043256" y="1198015"/>
                  </a:lnTo>
                  <a:lnTo>
                    <a:pt x="3918674" y="1191992"/>
                  </a:lnTo>
                  <a:cubicBezTo>
                    <a:pt x="3784693" y="1179820"/>
                    <a:pt x="3676796" y="1158924"/>
                    <a:pt x="3457105" y="1186506"/>
                  </a:cubicBezTo>
                  <a:cubicBezTo>
                    <a:pt x="3408327" y="1192632"/>
                    <a:pt x="3366010" y="1196542"/>
                    <a:pt x="3328823" y="1198694"/>
                  </a:cubicBezTo>
                  <a:lnTo>
                    <a:pt x="3259597" y="1199860"/>
                  </a:lnTo>
                  <a:lnTo>
                    <a:pt x="3256503" y="1200226"/>
                  </a:lnTo>
                  <a:lnTo>
                    <a:pt x="3253084" y="1200790"/>
                  </a:lnTo>
                  <a:lnTo>
                    <a:pt x="3251578" y="1200241"/>
                  </a:lnTo>
                  <a:lnTo>
                    <a:pt x="3250710" y="1200015"/>
                  </a:lnTo>
                  <a:lnTo>
                    <a:pt x="3250668" y="1200010"/>
                  </a:lnTo>
                  <a:lnTo>
                    <a:pt x="3231336" y="1200335"/>
                  </a:lnTo>
                  <a:cubicBezTo>
                    <a:pt x="3061852" y="1194905"/>
                    <a:pt x="3029415" y="1142695"/>
                    <a:pt x="2847678" y="1142695"/>
                  </a:cubicBezTo>
                  <a:cubicBezTo>
                    <a:pt x="2696579" y="1142695"/>
                    <a:pt x="2657051" y="1174624"/>
                    <a:pt x="2561030" y="1190622"/>
                  </a:cubicBezTo>
                  <a:lnTo>
                    <a:pt x="2481363" y="1196488"/>
                  </a:lnTo>
                  <a:lnTo>
                    <a:pt x="2478284" y="1197354"/>
                  </a:lnTo>
                  <a:lnTo>
                    <a:pt x="2468451" y="1197439"/>
                  </a:lnTo>
                  <a:lnTo>
                    <a:pt x="2456412" y="1198325"/>
                  </a:lnTo>
                  <a:lnTo>
                    <a:pt x="2441844" y="1200106"/>
                  </a:lnTo>
                  <a:lnTo>
                    <a:pt x="2440968" y="1200364"/>
                  </a:lnTo>
                  <a:lnTo>
                    <a:pt x="2439794" y="1200790"/>
                  </a:lnTo>
                  <a:lnTo>
                    <a:pt x="2434298" y="1200153"/>
                  </a:lnTo>
                  <a:lnTo>
                    <a:pt x="2414445" y="1199247"/>
                  </a:lnTo>
                  <a:lnTo>
                    <a:pt x="2402517" y="1198268"/>
                  </a:lnTo>
                  <a:lnTo>
                    <a:pt x="2396297" y="1198057"/>
                  </a:lnTo>
                  <a:lnTo>
                    <a:pt x="2375993" y="1198231"/>
                  </a:lnTo>
                  <a:lnTo>
                    <a:pt x="2368249" y="1197107"/>
                  </a:lnTo>
                  <a:lnTo>
                    <a:pt x="2292911" y="1194553"/>
                  </a:lnTo>
                  <a:cubicBezTo>
                    <a:pt x="2158673" y="1186061"/>
                    <a:pt x="2048258" y="1171476"/>
                    <a:pt x="1830365" y="1190663"/>
                  </a:cubicBezTo>
                  <a:lnTo>
                    <a:pt x="1630083" y="1200366"/>
                  </a:lnTo>
                  <a:lnTo>
                    <a:pt x="1626422" y="1200790"/>
                  </a:lnTo>
                  <a:lnTo>
                    <a:pt x="1624737" y="1200512"/>
                  </a:lnTo>
                  <a:lnTo>
                    <a:pt x="1624099" y="1200436"/>
                  </a:lnTo>
                  <a:lnTo>
                    <a:pt x="1486217" y="1193531"/>
                  </a:lnTo>
                  <a:cubicBezTo>
                    <a:pt x="1404293" y="1185746"/>
                    <a:pt x="1335499" y="1174274"/>
                    <a:pt x="1220857" y="1174274"/>
                  </a:cubicBezTo>
                  <a:cubicBezTo>
                    <a:pt x="1035941" y="1174274"/>
                    <a:pt x="999336" y="1198513"/>
                    <a:pt x="831645" y="1200581"/>
                  </a:cubicBezTo>
                  <a:lnTo>
                    <a:pt x="818905" y="1200177"/>
                  </a:lnTo>
                  <a:lnTo>
                    <a:pt x="818832" y="1200184"/>
                  </a:lnTo>
                  <a:lnTo>
                    <a:pt x="813691" y="1200790"/>
                  </a:lnTo>
                  <a:lnTo>
                    <a:pt x="813481" y="1200765"/>
                  </a:lnTo>
                  <a:lnTo>
                    <a:pt x="813294" y="1200790"/>
                  </a:lnTo>
                  <a:lnTo>
                    <a:pt x="813293" y="1200790"/>
                  </a:lnTo>
                  <a:lnTo>
                    <a:pt x="813293" y="1200790"/>
                  </a:lnTo>
                  <a:lnTo>
                    <a:pt x="813292" y="1200790"/>
                  </a:lnTo>
                  <a:lnTo>
                    <a:pt x="812367" y="1200664"/>
                  </a:lnTo>
                  <a:lnTo>
                    <a:pt x="793680" y="1199601"/>
                  </a:lnTo>
                  <a:lnTo>
                    <a:pt x="748153" y="1198003"/>
                  </a:lnTo>
                  <a:lnTo>
                    <a:pt x="747518" y="1197910"/>
                  </a:lnTo>
                  <a:lnTo>
                    <a:pt x="609910" y="1193541"/>
                  </a:lnTo>
                  <a:cubicBezTo>
                    <a:pt x="391597" y="1179870"/>
                    <a:pt x="281122" y="1190348"/>
                    <a:pt x="146947" y="1196475"/>
                  </a:cubicBezTo>
                  <a:lnTo>
                    <a:pt x="21209" y="1199573"/>
                  </a:lnTo>
                  <a:lnTo>
                    <a:pt x="40" y="1200790"/>
                  </a:lnTo>
                  <a:lnTo>
                    <a:pt x="40" y="1200787"/>
                  </a:lnTo>
                  <a:lnTo>
                    <a:pt x="4" y="1200790"/>
                  </a:lnTo>
                  <a:lnTo>
                    <a:pt x="3" y="1200790"/>
                  </a:lnTo>
                  <a:lnTo>
                    <a:pt x="2" y="1200790"/>
                  </a:lnTo>
                  <a:lnTo>
                    <a:pt x="1" y="1200790"/>
                  </a:lnTo>
                  <a:lnTo>
                    <a:pt x="1" y="1200790"/>
                  </a:lnTo>
                  <a:lnTo>
                    <a:pt x="0" y="1200790"/>
                  </a:lnTo>
                  <a:lnTo>
                    <a:pt x="0" y="1200790"/>
                  </a:lnTo>
                  <a:lnTo>
                    <a:pt x="0" y="1200790"/>
                  </a:lnTo>
                  <a:lnTo>
                    <a:pt x="0" y="1200790"/>
                  </a:lnTo>
                  <a:lnTo>
                    <a:pt x="0" y="1200790"/>
                  </a:lnTo>
                  <a:lnTo>
                    <a:pt x="0" y="1191198"/>
                  </a:lnTo>
                  <a:lnTo>
                    <a:pt x="0" y="1191198"/>
                  </a:lnTo>
                  <a:lnTo>
                    <a:pt x="0" y="1191197"/>
                  </a:lnTo>
                  <a:lnTo>
                    <a:pt x="1" y="1191197"/>
                  </a:lnTo>
                  <a:lnTo>
                    <a:pt x="1" y="1191196"/>
                  </a:lnTo>
                  <a:lnTo>
                    <a:pt x="1" y="1191196"/>
                  </a:lnTo>
                  <a:lnTo>
                    <a:pt x="1" y="1190503"/>
                  </a:lnTo>
                  <a:lnTo>
                    <a:pt x="439" y="1190493"/>
                  </a:lnTo>
                  <a:lnTo>
                    <a:pt x="439" y="1189507"/>
                  </a:lnTo>
                  <a:lnTo>
                    <a:pt x="13515" y="1188856"/>
                  </a:lnTo>
                  <a:lnTo>
                    <a:pt x="66418" y="1179693"/>
                  </a:lnTo>
                  <a:cubicBezTo>
                    <a:pt x="203324" y="1128446"/>
                    <a:pt x="226619" y="923458"/>
                    <a:pt x="406607" y="923458"/>
                  </a:cubicBezTo>
                  <a:cubicBezTo>
                    <a:pt x="586595" y="923458"/>
                    <a:pt x="609768" y="1128446"/>
                    <a:pt x="746803" y="1179693"/>
                  </a:cubicBezTo>
                  <a:lnTo>
                    <a:pt x="801466" y="1189151"/>
                  </a:lnTo>
                  <a:lnTo>
                    <a:pt x="808179" y="1189258"/>
                  </a:lnTo>
                  <a:lnTo>
                    <a:pt x="815449" y="1189176"/>
                  </a:lnTo>
                  <a:lnTo>
                    <a:pt x="834228" y="1187303"/>
                  </a:lnTo>
                  <a:lnTo>
                    <a:pt x="849437" y="1184542"/>
                  </a:lnTo>
                  <a:lnTo>
                    <a:pt x="877358" y="1169536"/>
                  </a:lnTo>
                  <a:cubicBezTo>
                    <a:pt x="1014892" y="1069326"/>
                    <a:pt x="1038193" y="655558"/>
                    <a:pt x="1219897" y="655558"/>
                  </a:cubicBezTo>
                  <a:cubicBezTo>
                    <a:pt x="1401602" y="655558"/>
                    <a:pt x="1424470" y="1069326"/>
                    <a:pt x="1562225" y="1169536"/>
                  </a:cubicBezTo>
                  <a:lnTo>
                    <a:pt x="1590039" y="1184457"/>
                  </a:lnTo>
                  <a:lnTo>
                    <a:pt x="1603319" y="1186864"/>
                  </a:lnTo>
                  <a:lnTo>
                    <a:pt x="1626621" y="1189188"/>
                  </a:lnTo>
                  <a:lnTo>
                    <a:pt x="1641495" y="1188148"/>
                  </a:lnTo>
                  <a:lnTo>
                    <a:pt x="1670468" y="1182442"/>
                  </a:lnTo>
                  <a:lnTo>
                    <a:pt x="1714694" y="1160184"/>
                  </a:lnTo>
                  <a:lnTo>
                    <a:pt x="1718184" y="1157617"/>
                  </a:lnTo>
                  <a:lnTo>
                    <a:pt x="1761695" y="1111511"/>
                  </a:lnTo>
                  <a:cubicBezTo>
                    <a:pt x="1843923" y="1001214"/>
                    <a:pt x="1887688" y="815450"/>
                    <a:pt x="2033108" y="815450"/>
                  </a:cubicBezTo>
                  <a:cubicBezTo>
                    <a:pt x="2178529" y="815450"/>
                    <a:pt x="2221779" y="1001214"/>
                    <a:pt x="2304063" y="1111511"/>
                  </a:cubicBezTo>
                  <a:lnTo>
                    <a:pt x="2347881" y="1157859"/>
                  </a:lnTo>
                  <a:lnTo>
                    <a:pt x="2350839" y="1160027"/>
                  </a:lnTo>
                  <a:lnTo>
                    <a:pt x="2395519" y="1182430"/>
                  </a:lnTo>
                  <a:lnTo>
                    <a:pt x="2423410" y="1187903"/>
                  </a:lnTo>
                  <a:lnTo>
                    <a:pt x="2439512" y="1189027"/>
                  </a:lnTo>
                  <a:lnTo>
                    <a:pt x="2447909" y="1188111"/>
                  </a:lnTo>
                  <a:lnTo>
                    <a:pt x="2474972" y="1177819"/>
                  </a:lnTo>
                  <a:cubicBezTo>
                    <a:pt x="2640046" y="1046950"/>
                    <a:pt x="2650356" y="0"/>
                    <a:pt x="284679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8000">
                  <a:schemeClr val="accent2"/>
                </a:gs>
                <a:gs pos="37000">
                  <a:schemeClr val="accent3"/>
                </a:gs>
                <a:gs pos="58000">
                  <a:schemeClr val="accent4"/>
                </a:gs>
                <a:gs pos="80000">
                  <a:schemeClr val="accent5"/>
                </a:gs>
                <a:gs pos="100000">
                  <a:schemeClr val="accent6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24450" y="1553210"/>
            <a:ext cx="6841490" cy="44297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42"/>
          <p:cNvSpPr txBox="1"/>
          <p:nvPr>
            <p:ph type="title"/>
          </p:nvPr>
        </p:nvSpPr>
        <p:spPr>
          <a:xfrm>
            <a:off x="4918710" y="2122170"/>
            <a:ext cx="4361815" cy="124269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GB"/>
              <a:t>Показ новостей </a:t>
            </a:r>
            <a:br>
              <a:rPr lang="ru-RU" altLang="en-GB"/>
            </a:br>
            <a:r>
              <a:rPr lang="ru-RU" altLang="en-GB">
                <a:highlight>
                  <a:schemeClr val="accent1"/>
                </a:highlight>
              </a:rPr>
              <a:t>на телефоне</a:t>
            </a:r>
            <a:endParaRPr lang="ru-RU" altLang="en-GB">
              <a:highlight>
                <a:schemeClr val="accent1"/>
              </a:highlight>
            </a:endParaRP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2180" y="114300"/>
            <a:ext cx="3822700" cy="64274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3"/>
          <p:cNvSpPr txBox="1"/>
          <p:nvPr>
            <p:ph type="title"/>
          </p:nvPr>
        </p:nvSpPr>
        <p:spPr>
          <a:xfrm>
            <a:off x="3159300" y="1574525"/>
            <a:ext cx="5873400" cy="1341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</a:t>
            </a:r>
            <a:r>
              <a:rPr lang="en-GB">
                <a:highlight>
                  <a:schemeClr val="accent1"/>
                </a:highlight>
              </a:rPr>
              <a:t>you!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610" name="Google Shape;610;p43"/>
          <p:cNvSpPr txBox="1"/>
          <p:nvPr>
            <p:ph type="subTitle" idx="1"/>
          </p:nvPr>
        </p:nvSpPr>
        <p:spPr>
          <a:xfrm>
            <a:off x="3305250" y="2812175"/>
            <a:ext cx="55815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ru-RU" altLang="en-GB"/>
              <a:t>Готовы ответить на вопросы членов жюри</a:t>
            </a:r>
            <a:endParaRPr lang="ru-RU" altLang="en-GB"/>
          </a:p>
        </p:txBody>
      </p:sp>
      <p:sp>
        <p:nvSpPr>
          <p:cNvPr id="611" name="Google Shape;611;p43"/>
          <p:cNvSpPr/>
          <p:nvPr/>
        </p:nvSpPr>
        <p:spPr>
          <a:xfrm>
            <a:off x="5989965" y="4500253"/>
            <a:ext cx="181070" cy="392601"/>
          </a:xfrm>
          <a:custGeom>
            <a:avLst/>
            <a:gdLst/>
            <a:ahLst/>
            <a:cxnLst/>
            <a:rect l="l" t="t" r="r" b="b"/>
            <a:pathLst>
              <a:path w="7907" h="17146" extrusionOk="0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612" name="Google Shape;612;p43"/>
          <p:cNvGrpSpPr/>
          <p:nvPr/>
        </p:nvGrpSpPr>
        <p:grpSpPr>
          <a:xfrm>
            <a:off x="6523068" y="4490601"/>
            <a:ext cx="411849" cy="411917"/>
            <a:chOff x="5162200" y="4097750"/>
            <a:chExt cx="338385" cy="338414"/>
          </a:xfrm>
        </p:grpSpPr>
        <p:sp>
          <p:nvSpPr>
            <p:cNvPr id="613" name="Google Shape;613;p43"/>
            <p:cNvSpPr/>
            <p:nvPr/>
          </p:nvSpPr>
          <p:spPr>
            <a:xfrm>
              <a:off x="5162200" y="4097750"/>
              <a:ext cx="338385" cy="338414"/>
            </a:xfrm>
            <a:custGeom>
              <a:avLst/>
              <a:gdLst/>
              <a:ahLst/>
              <a:cxnLst/>
              <a:rect l="l" t="t" r="r" b="b"/>
              <a:pathLst>
                <a:path w="11842" h="11843" extrusionOk="0">
                  <a:moveTo>
                    <a:pt x="5938" y="1068"/>
                  </a:moveTo>
                  <a:cubicBezTo>
                    <a:pt x="7505" y="1068"/>
                    <a:pt x="7706" y="1068"/>
                    <a:pt x="8339" y="1101"/>
                  </a:cubicBezTo>
                  <a:cubicBezTo>
                    <a:pt x="8906" y="1135"/>
                    <a:pt x="9207" y="1201"/>
                    <a:pt x="9440" y="1301"/>
                  </a:cubicBezTo>
                  <a:cubicBezTo>
                    <a:pt x="9707" y="1401"/>
                    <a:pt x="9907" y="1535"/>
                    <a:pt x="10107" y="1735"/>
                  </a:cubicBezTo>
                  <a:cubicBezTo>
                    <a:pt x="10307" y="1935"/>
                    <a:pt x="10441" y="2135"/>
                    <a:pt x="10541" y="2435"/>
                  </a:cubicBezTo>
                  <a:cubicBezTo>
                    <a:pt x="10641" y="2636"/>
                    <a:pt x="10741" y="2936"/>
                    <a:pt x="10741" y="3536"/>
                  </a:cubicBezTo>
                  <a:cubicBezTo>
                    <a:pt x="10774" y="4137"/>
                    <a:pt x="10774" y="4337"/>
                    <a:pt x="10774" y="5905"/>
                  </a:cubicBezTo>
                  <a:cubicBezTo>
                    <a:pt x="10774" y="7506"/>
                    <a:pt x="10774" y="7706"/>
                    <a:pt x="10741" y="8306"/>
                  </a:cubicBezTo>
                  <a:cubicBezTo>
                    <a:pt x="10741" y="8907"/>
                    <a:pt x="10641" y="9207"/>
                    <a:pt x="10541" y="9407"/>
                  </a:cubicBezTo>
                  <a:cubicBezTo>
                    <a:pt x="10441" y="9707"/>
                    <a:pt x="10307" y="9907"/>
                    <a:pt x="10107" y="10108"/>
                  </a:cubicBezTo>
                  <a:cubicBezTo>
                    <a:pt x="9907" y="10308"/>
                    <a:pt x="9707" y="10441"/>
                    <a:pt x="9440" y="10541"/>
                  </a:cubicBezTo>
                  <a:cubicBezTo>
                    <a:pt x="9207" y="10608"/>
                    <a:pt x="8906" y="10708"/>
                    <a:pt x="8339" y="10741"/>
                  </a:cubicBezTo>
                  <a:cubicBezTo>
                    <a:pt x="7706" y="10775"/>
                    <a:pt x="7505" y="10775"/>
                    <a:pt x="5938" y="10775"/>
                  </a:cubicBezTo>
                  <a:cubicBezTo>
                    <a:pt x="4337" y="10775"/>
                    <a:pt x="4170" y="10775"/>
                    <a:pt x="3536" y="10741"/>
                  </a:cubicBezTo>
                  <a:cubicBezTo>
                    <a:pt x="2969" y="10708"/>
                    <a:pt x="2635" y="10608"/>
                    <a:pt x="2435" y="10541"/>
                  </a:cubicBezTo>
                  <a:cubicBezTo>
                    <a:pt x="2168" y="10441"/>
                    <a:pt x="1968" y="10308"/>
                    <a:pt x="1735" y="10108"/>
                  </a:cubicBezTo>
                  <a:cubicBezTo>
                    <a:pt x="1535" y="9874"/>
                    <a:pt x="1401" y="9674"/>
                    <a:pt x="1301" y="9407"/>
                  </a:cubicBezTo>
                  <a:cubicBezTo>
                    <a:pt x="1234" y="9207"/>
                    <a:pt x="1134" y="8907"/>
                    <a:pt x="1101" y="8306"/>
                  </a:cubicBezTo>
                  <a:cubicBezTo>
                    <a:pt x="1068" y="7706"/>
                    <a:pt x="1068" y="7506"/>
                    <a:pt x="1068" y="5905"/>
                  </a:cubicBezTo>
                  <a:cubicBezTo>
                    <a:pt x="1068" y="4337"/>
                    <a:pt x="1068" y="4137"/>
                    <a:pt x="1101" y="3536"/>
                  </a:cubicBezTo>
                  <a:cubicBezTo>
                    <a:pt x="1134" y="2936"/>
                    <a:pt x="1234" y="2636"/>
                    <a:pt x="1301" y="2435"/>
                  </a:cubicBezTo>
                  <a:cubicBezTo>
                    <a:pt x="1401" y="2135"/>
                    <a:pt x="1535" y="1935"/>
                    <a:pt x="1735" y="1735"/>
                  </a:cubicBezTo>
                  <a:cubicBezTo>
                    <a:pt x="1968" y="1535"/>
                    <a:pt x="2168" y="1401"/>
                    <a:pt x="2435" y="1301"/>
                  </a:cubicBezTo>
                  <a:cubicBezTo>
                    <a:pt x="2635" y="1235"/>
                    <a:pt x="2969" y="1135"/>
                    <a:pt x="3536" y="1101"/>
                  </a:cubicBezTo>
                  <a:cubicBezTo>
                    <a:pt x="4170" y="1068"/>
                    <a:pt x="4337" y="1068"/>
                    <a:pt x="5938" y="1068"/>
                  </a:cubicBezTo>
                  <a:close/>
                  <a:moveTo>
                    <a:pt x="5938" y="0"/>
                  </a:moveTo>
                  <a:cubicBezTo>
                    <a:pt x="4337" y="0"/>
                    <a:pt x="4103" y="0"/>
                    <a:pt x="3503" y="34"/>
                  </a:cubicBezTo>
                  <a:cubicBezTo>
                    <a:pt x="2869" y="67"/>
                    <a:pt x="2435" y="167"/>
                    <a:pt x="2035" y="301"/>
                  </a:cubicBezTo>
                  <a:cubicBezTo>
                    <a:pt x="1668" y="467"/>
                    <a:pt x="1334" y="668"/>
                    <a:pt x="1001" y="1001"/>
                  </a:cubicBezTo>
                  <a:cubicBezTo>
                    <a:pt x="667" y="1335"/>
                    <a:pt x="467" y="1635"/>
                    <a:pt x="300" y="2035"/>
                  </a:cubicBezTo>
                  <a:cubicBezTo>
                    <a:pt x="167" y="2402"/>
                    <a:pt x="67" y="2836"/>
                    <a:pt x="33" y="3470"/>
                  </a:cubicBezTo>
                  <a:cubicBezTo>
                    <a:pt x="0" y="4103"/>
                    <a:pt x="0" y="4303"/>
                    <a:pt x="0" y="5938"/>
                  </a:cubicBezTo>
                  <a:cubicBezTo>
                    <a:pt x="0" y="7539"/>
                    <a:pt x="0" y="7739"/>
                    <a:pt x="33" y="8373"/>
                  </a:cubicBezTo>
                  <a:cubicBezTo>
                    <a:pt x="67" y="9007"/>
                    <a:pt x="167" y="9440"/>
                    <a:pt x="300" y="9807"/>
                  </a:cubicBezTo>
                  <a:cubicBezTo>
                    <a:pt x="467" y="10208"/>
                    <a:pt x="667" y="10541"/>
                    <a:pt x="1001" y="10841"/>
                  </a:cubicBezTo>
                  <a:cubicBezTo>
                    <a:pt x="1334" y="11175"/>
                    <a:pt x="1668" y="11375"/>
                    <a:pt x="2035" y="11542"/>
                  </a:cubicBezTo>
                  <a:cubicBezTo>
                    <a:pt x="2435" y="11675"/>
                    <a:pt x="2869" y="11775"/>
                    <a:pt x="3503" y="11809"/>
                  </a:cubicBezTo>
                  <a:cubicBezTo>
                    <a:pt x="4103" y="11842"/>
                    <a:pt x="4337" y="11842"/>
                    <a:pt x="5938" y="11842"/>
                  </a:cubicBezTo>
                  <a:cubicBezTo>
                    <a:pt x="7539" y="11842"/>
                    <a:pt x="7739" y="11842"/>
                    <a:pt x="8373" y="11809"/>
                  </a:cubicBezTo>
                  <a:cubicBezTo>
                    <a:pt x="9007" y="11775"/>
                    <a:pt x="9440" y="11675"/>
                    <a:pt x="9807" y="11542"/>
                  </a:cubicBezTo>
                  <a:cubicBezTo>
                    <a:pt x="10207" y="11375"/>
                    <a:pt x="10541" y="11175"/>
                    <a:pt x="10875" y="10841"/>
                  </a:cubicBezTo>
                  <a:cubicBezTo>
                    <a:pt x="11208" y="10508"/>
                    <a:pt x="11408" y="10208"/>
                    <a:pt x="11542" y="9807"/>
                  </a:cubicBezTo>
                  <a:cubicBezTo>
                    <a:pt x="11708" y="9440"/>
                    <a:pt x="11775" y="9007"/>
                    <a:pt x="11809" y="8373"/>
                  </a:cubicBezTo>
                  <a:cubicBezTo>
                    <a:pt x="11842" y="7739"/>
                    <a:pt x="11842" y="7539"/>
                    <a:pt x="11842" y="5938"/>
                  </a:cubicBezTo>
                  <a:cubicBezTo>
                    <a:pt x="11842" y="4303"/>
                    <a:pt x="11842" y="4103"/>
                    <a:pt x="11809" y="3470"/>
                  </a:cubicBezTo>
                  <a:cubicBezTo>
                    <a:pt x="11809" y="2836"/>
                    <a:pt x="11708" y="2402"/>
                    <a:pt x="11542" y="2035"/>
                  </a:cubicBezTo>
                  <a:cubicBezTo>
                    <a:pt x="11408" y="1668"/>
                    <a:pt x="11175" y="1301"/>
                    <a:pt x="10875" y="1001"/>
                  </a:cubicBezTo>
                  <a:cubicBezTo>
                    <a:pt x="10541" y="668"/>
                    <a:pt x="10207" y="467"/>
                    <a:pt x="9807" y="301"/>
                  </a:cubicBezTo>
                  <a:cubicBezTo>
                    <a:pt x="9440" y="167"/>
                    <a:pt x="9007" y="67"/>
                    <a:pt x="8373" y="34"/>
                  </a:cubicBezTo>
                  <a:cubicBezTo>
                    <a:pt x="7739" y="0"/>
                    <a:pt x="7539" y="0"/>
                    <a:pt x="59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5245127" y="4179731"/>
              <a:ext cx="173507" cy="174450"/>
            </a:xfrm>
            <a:custGeom>
              <a:avLst/>
              <a:gdLst/>
              <a:ahLst/>
              <a:cxnLst/>
              <a:rect l="l" t="t" r="r" b="b"/>
              <a:pathLst>
                <a:path w="6072" h="6105" extrusionOk="0">
                  <a:moveTo>
                    <a:pt x="3036" y="1068"/>
                  </a:moveTo>
                  <a:cubicBezTo>
                    <a:pt x="4136" y="1068"/>
                    <a:pt x="5004" y="1968"/>
                    <a:pt x="5004" y="3036"/>
                  </a:cubicBezTo>
                  <a:cubicBezTo>
                    <a:pt x="5004" y="4136"/>
                    <a:pt x="4136" y="5037"/>
                    <a:pt x="3036" y="5037"/>
                  </a:cubicBezTo>
                  <a:cubicBezTo>
                    <a:pt x="1935" y="5037"/>
                    <a:pt x="1068" y="4136"/>
                    <a:pt x="1068" y="3036"/>
                  </a:cubicBezTo>
                  <a:cubicBezTo>
                    <a:pt x="1068" y="1968"/>
                    <a:pt x="1935" y="1068"/>
                    <a:pt x="3036" y="1068"/>
                  </a:cubicBezTo>
                  <a:close/>
                  <a:moveTo>
                    <a:pt x="3036" y="0"/>
                  </a:moveTo>
                  <a:cubicBezTo>
                    <a:pt x="1334" y="0"/>
                    <a:pt x="0" y="1368"/>
                    <a:pt x="0" y="3036"/>
                  </a:cubicBezTo>
                  <a:cubicBezTo>
                    <a:pt x="0" y="4737"/>
                    <a:pt x="1334" y="6104"/>
                    <a:pt x="3036" y="6104"/>
                  </a:cubicBezTo>
                  <a:cubicBezTo>
                    <a:pt x="4704" y="6104"/>
                    <a:pt x="6071" y="4737"/>
                    <a:pt x="6071" y="3036"/>
                  </a:cubicBezTo>
                  <a:cubicBezTo>
                    <a:pt x="6071" y="1368"/>
                    <a:pt x="4704" y="0"/>
                    <a:pt x="30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15" name="Google Shape;615;p43"/>
            <p:cNvSpPr/>
            <p:nvPr/>
          </p:nvSpPr>
          <p:spPr>
            <a:xfrm>
              <a:off x="5401436" y="4155900"/>
              <a:ext cx="41034" cy="41005"/>
            </a:xfrm>
            <a:custGeom>
              <a:avLst/>
              <a:gdLst/>
              <a:ahLst/>
              <a:cxnLst/>
              <a:rect l="l" t="t" r="r" b="b"/>
              <a:pathLst>
                <a:path w="1436" h="1435" extrusionOk="0">
                  <a:moveTo>
                    <a:pt x="735" y="0"/>
                  </a:moveTo>
                  <a:cubicBezTo>
                    <a:pt x="334" y="0"/>
                    <a:pt x="1" y="334"/>
                    <a:pt x="1" y="734"/>
                  </a:cubicBezTo>
                  <a:cubicBezTo>
                    <a:pt x="1" y="1101"/>
                    <a:pt x="334" y="1435"/>
                    <a:pt x="735" y="1435"/>
                  </a:cubicBezTo>
                  <a:cubicBezTo>
                    <a:pt x="1135" y="1435"/>
                    <a:pt x="1435" y="1101"/>
                    <a:pt x="1435" y="734"/>
                  </a:cubicBezTo>
                  <a:cubicBezTo>
                    <a:pt x="1435" y="334"/>
                    <a:pt x="1102" y="0"/>
                    <a:pt x="7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616" name="Google Shape;616;p43"/>
          <p:cNvSpPr/>
          <p:nvPr/>
        </p:nvSpPr>
        <p:spPr>
          <a:xfrm>
            <a:off x="5257075" y="4541636"/>
            <a:ext cx="380848" cy="309834"/>
          </a:xfrm>
          <a:custGeom>
            <a:avLst/>
            <a:gdLst/>
            <a:ahLst/>
            <a:cxnLst/>
            <a:rect l="l" t="t" r="r" b="b"/>
            <a:pathLst>
              <a:path w="16446" h="13378" extrusionOk="0">
                <a:moveTo>
                  <a:pt x="11375" y="1"/>
                </a:moveTo>
                <a:cubicBezTo>
                  <a:pt x="9207" y="1"/>
                  <a:pt x="7606" y="2036"/>
                  <a:pt x="8106" y="4137"/>
                </a:cubicBezTo>
                <a:cubicBezTo>
                  <a:pt x="5304" y="4004"/>
                  <a:pt x="2802" y="2669"/>
                  <a:pt x="1135" y="635"/>
                </a:cubicBezTo>
                <a:lnTo>
                  <a:pt x="1135" y="635"/>
                </a:lnTo>
                <a:cubicBezTo>
                  <a:pt x="267" y="2136"/>
                  <a:pt x="701" y="4137"/>
                  <a:pt x="2202" y="5138"/>
                </a:cubicBezTo>
                <a:cubicBezTo>
                  <a:pt x="1635" y="5104"/>
                  <a:pt x="1135" y="4971"/>
                  <a:pt x="668" y="4704"/>
                </a:cubicBezTo>
                <a:lnTo>
                  <a:pt x="668" y="4704"/>
                </a:lnTo>
                <a:cubicBezTo>
                  <a:pt x="634" y="6272"/>
                  <a:pt x="1735" y="7740"/>
                  <a:pt x="3370" y="8040"/>
                </a:cubicBezTo>
                <a:cubicBezTo>
                  <a:pt x="3087" y="8121"/>
                  <a:pt x="2780" y="8165"/>
                  <a:pt x="2463" y="8165"/>
                </a:cubicBezTo>
                <a:cubicBezTo>
                  <a:pt x="2256" y="8165"/>
                  <a:pt x="2046" y="8146"/>
                  <a:pt x="1835" y="8107"/>
                </a:cubicBezTo>
                <a:lnTo>
                  <a:pt x="1835" y="8107"/>
                </a:lnTo>
                <a:cubicBezTo>
                  <a:pt x="2269" y="9441"/>
                  <a:pt x="3503" y="10408"/>
                  <a:pt x="5004" y="10442"/>
                </a:cubicBezTo>
                <a:cubicBezTo>
                  <a:pt x="3785" y="11406"/>
                  <a:pt x="2325" y="11888"/>
                  <a:pt x="808" y="11888"/>
                </a:cubicBezTo>
                <a:cubicBezTo>
                  <a:pt x="540" y="11888"/>
                  <a:pt x="271" y="11873"/>
                  <a:pt x="0" y="11843"/>
                </a:cubicBezTo>
                <a:lnTo>
                  <a:pt x="0" y="11843"/>
                </a:lnTo>
                <a:cubicBezTo>
                  <a:pt x="1502" y="12810"/>
                  <a:pt x="3269" y="13377"/>
                  <a:pt x="5171" y="13377"/>
                </a:cubicBezTo>
                <a:cubicBezTo>
                  <a:pt x="11442" y="13377"/>
                  <a:pt x="14978" y="8073"/>
                  <a:pt x="14744" y="3337"/>
                </a:cubicBezTo>
                <a:cubicBezTo>
                  <a:pt x="15411" y="2870"/>
                  <a:pt x="15979" y="2269"/>
                  <a:pt x="16446" y="1602"/>
                </a:cubicBezTo>
                <a:lnTo>
                  <a:pt x="16446" y="1602"/>
                </a:lnTo>
                <a:cubicBezTo>
                  <a:pt x="15812" y="1869"/>
                  <a:pt x="15178" y="2036"/>
                  <a:pt x="14511" y="2136"/>
                </a:cubicBezTo>
                <a:cubicBezTo>
                  <a:pt x="15178" y="1702"/>
                  <a:pt x="15712" y="1035"/>
                  <a:pt x="15979" y="268"/>
                </a:cubicBezTo>
                <a:lnTo>
                  <a:pt x="15979" y="268"/>
                </a:lnTo>
                <a:cubicBezTo>
                  <a:pt x="15311" y="635"/>
                  <a:pt x="14611" y="935"/>
                  <a:pt x="13844" y="1068"/>
                </a:cubicBezTo>
                <a:cubicBezTo>
                  <a:pt x="13210" y="434"/>
                  <a:pt x="12343" y="1"/>
                  <a:pt x="1137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1201186" y="195865"/>
            <a:ext cx="9788400" cy="13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GB"/>
              <a:t>Мы команда </a:t>
            </a:r>
            <a:r>
              <a:rPr lang="en-US" altLang="en-GB"/>
              <a:t>WhyNot</a:t>
            </a:r>
            <a:endParaRPr lang="en-US" altLang="en-GB"/>
          </a:p>
        </p:txBody>
      </p:sp>
      <p:sp>
        <p:nvSpPr>
          <p:cNvPr id="174" name="Google Shape;174;p24"/>
          <p:cNvSpPr txBox="1"/>
          <p:nvPr>
            <p:ph type="body" idx="1"/>
          </p:nvPr>
        </p:nvSpPr>
        <p:spPr>
          <a:xfrm>
            <a:off x="1202055" y="2550795"/>
            <a:ext cx="4819015" cy="288671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highlight>
                  <a:schemeClr val="accent1"/>
                </a:highlight>
              </a:rPr>
              <a:t>Балакина Светлана</a:t>
            </a:r>
            <a:endParaRPr>
              <a:highlight>
                <a:schemeClr val="accent1"/>
              </a:highlight>
            </a:endParaRPr>
          </a:p>
          <a:p>
            <a:pPr marL="0" lvl="0" indent="0" algn="ctr" rtl="0"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 altLang="en-GB"/>
              <a:t>Frontend-</a:t>
            </a:r>
            <a:r>
              <a:rPr lang="ru-RU" altLang="en-GB"/>
              <a:t>разработчик</a:t>
            </a:r>
            <a:endParaRPr lang="ru-RU" altLang="en-GB"/>
          </a:p>
          <a:p>
            <a:pPr marL="0" lvl="0" indent="0" algn="ctr" rtl="0">
              <a:spcBef>
                <a:spcPts val="2100"/>
              </a:spcBef>
              <a:spcAft>
                <a:spcPts val="2100"/>
              </a:spcAft>
              <a:buNone/>
            </a:pPr>
            <a:r>
              <a:rPr lang="ru-RU" altLang="en-US"/>
              <a:t>Веб-д</a:t>
            </a:r>
            <a:r>
              <a:rPr lang="ru-RU" altLang="ru-RU"/>
              <a:t>изайнер</a:t>
            </a:r>
            <a:endParaRPr lang="ru-RU" altLang="ru-RU"/>
          </a:p>
        </p:txBody>
      </p:sp>
      <p:sp>
        <p:nvSpPr>
          <p:cNvPr id="2" name="Google Shape;174;p24"/>
          <p:cNvSpPr txBox="1"/>
          <p:nvPr/>
        </p:nvSpPr>
        <p:spPr>
          <a:xfrm>
            <a:off x="6745605" y="2550160"/>
            <a:ext cx="4819015" cy="3100705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9250" algn="ctr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highlight>
                  <a:schemeClr val="accent1"/>
                </a:highlight>
              </a:rPr>
              <a:t>Кузьмин Дмитрий</a:t>
            </a:r>
            <a:endParaRPr>
              <a:highlight>
                <a:schemeClr val="accent1"/>
              </a:highlight>
            </a:endParaRPr>
          </a:p>
          <a:p>
            <a:pPr marL="0" lvl="0" indent="0" algn="ctr" rtl="0"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 altLang="ru-RU"/>
              <a:t>Backend-</a:t>
            </a:r>
            <a:r>
              <a:rPr lang="ru-RU" altLang="ru-RU"/>
              <a:t>разработчик</a:t>
            </a:r>
            <a:endParaRPr lang="ru-RU" altLang="ru-RU"/>
          </a:p>
          <a:p>
            <a:pPr marL="0" lvl="0" indent="0" algn="ctr" rtl="0"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 altLang="ru-RU"/>
              <a:t>Fullstack-</a:t>
            </a:r>
            <a:r>
              <a:rPr lang="ru-RU" altLang="en-US"/>
              <a:t>разработчик</a:t>
            </a:r>
            <a:endParaRPr lang="ru-RU" altLang="ru-RU"/>
          </a:p>
          <a:p>
            <a:pPr marL="0" lvl="0" indent="0" algn="ctr" rtl="0">
              <a:spcBef>
                <a:spcPts val="2100"/>
              </a:spcBef>
              <a:spcAft>
                <a:spcPts val="2100"/>
              </a:spcAft>
              <a:buNone/>
            </a:pPr>
            <a:endParaRPr lang="ru-RU" alt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GB"/>
              <a:t>Технологии, используемые в проекте</a:t>
            </a:r>
            <a:endParaRPr lang="ru-RU" altLang="en-GB"/>
          </a:p>
        </p:txBody>
      </p:sp>
      <p:sp>
        <p:nvSpPr>
          <p:cNvPr id="181" name="Google Shape;181;p25"/>
          <p:cNvSpPr txBox="1"/>
          <p:nvPr>
            <p:ph type="body" idx="1"/>
          </p:nvPr>
        </p:nvSpPr>
        <p:spPr>
          <a:xfrm>
            <a:off x="490775" y="2513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ru-RU"/>
              <a:t>Веб-фреймворк для создания фронтенда</a:t>
            </a:r>
            <a:endParaRPr lang="ru-RU"/>
          </a:p>
        </p:txBody>
      </p:sp>
      <p:sp>
        <p:nvSpPr>
          <p:cNvPr id="182" name="Google Shape;182;p25"/>
          <p:cNvSpPr txBox="1"/>
          <p:nvPr>
            <p:ph type="body" idx="2"/>
          </p:nvPr>
        </p:nvSpPr>
        <p:spPr>
          <a:xfrm>
            <a:off x="4448700" y="2513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ru-RU" altLang="en-GB"/>
              <a:t>Для создания всего бэкенда</a:t>
            </a:r>
            <a:endParaRPr lang="ru-RU" altLang="en-GB"/>
          </a:p>
        </p:txBody>
      </p:sp>
      <p:sp>
        <p:nvSpPr>
          <p:cNvPr id="183" name="Google Shape;183;p25"/>
          <p:cNvSpPr txBox="1"/>
          <p:nvPr>
            <p:ph type="body" idx="3"/>
          </p:nvPr>
        </p:nvSpPr>
        <p:spPr>
          <a:xfrm>
            <a:off x="490775" y="45548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ru-RU"/>
              <a:t>Веб-программа для тестирования запросов к </a:t>
            </a:r>
            <a:r>
              <a:rPr lang="en-US" altLang="ru-RU"/>
              <a:t>API</a:t>
            </a:r>
            <a:endParaRPr lang="en-US" altLang="ru-RU"/>
          </a:p>
        </p:txBody>
      </p:sp>
      <p:sp>
        <p:nvSpPr>
          <p:cNvPr id="184" name="Google Shape;184;p25"/>
          <p:cNvSpPr txBox="1"/>
          <p:nvPr>
            <p:ph type="body" idx="4"/>
          </p:nvPr>
        </p:nvSpPr>
        <p:spPr>
          <a:xfrm>
            <a:off x="4448700" y="45548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ru-RU"/>
              <a:t>Для реализации </a:t>
            </a:r>
            <a:r>
              <a:rPr lang="en-US"/>
              <a:t>SPA-</a:t>
            </a:r>
            <a:r>
              <a:rPr lang="ru-RU"/>
              <a:t>приложения</a:t>
            </a:r>
            <a:endParaRPr lang="ru-RU"/>
          </a:p>
        </p:txBody>
      </p:sp>
      <p:sp>
        <p:nvSpPr>
          <p:cNvPr id="185" name="Google Shape;185;p25"/>
          <p:cNvSpPr txBox="1"/>
          <p:nvPr>
            <p:ph type="title" idx="5"/>
          </p:nvPr>
        </p:nvSpPr>
        <p:spPr>
          <a:xfrm>
            <a:off x="490775" y="1818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 </a:t>
            </a:r>
            <a:r>
              <a:rPr lang="en-US" altLang="en-GB"/>
              <a:t>React js</a:t>
            </a:r>
            <a:endParaRPr lang="en-US" altLang="en-GB"/>
          </a:p>
        </p:txBody>
      </p:sp>
      <p:sp>
        <p:nvSpPr>
          <p:cNvPr id="186" name="Google Shape;186;p25"/>
          <p:cNvSpPr txBox="1"/>
          <p:nvPr>
            <p:ph type="title" idx="6"/>
          </p:nvPr>
        </p:nvSpPr>
        <p:spPr>
          <a:xfrm>
            <a:off x="4448700" y="1818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chemeClr val="accent2"/>
                </a:highlight>
              </a:rPr>
              <a:t>02</a:t>
            </a:r>
            <a:r>
              <a:rPr lang="en-US" altLang="en-GB">
                <a:highlight>
                  <a:schemeClr val="accent2"/>
                </a:highlight>
              </a:rPr>
              <a:t> Python 3.10</a:t>
            </a:r>
            <a:endParaRPr lang="en-US" altLang="en-GB">
              <a:highlight>
                <a:schemeClr val="accent2"/>
              </a:highlight>
            </a:endParaRPr>
          </a:p>
        </p:txBody>
      </p:sp>
      <p:sp>
        <p:nvSpPr>
          <p:cNvPr id="187" name="Google Shape;187;p25"/>
          <p:cNvSpPr txBox="1"/>
          <p:nvPr>
            <p:ph type="title" idx="7"/>
          </p:nvPr>
        </p:nvSpPr>
        <p:spPr>
          <a:xfrm>
            <a:off x="490775" y="38590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 </a:t>
            </a:r>
            <a:r>
              <a:rPr lang="en-US" altLang="en-GB"/>
              <a:t>Postman</a:t>
            </a:r>
            <a:endParaRPr lang="en-US" altLang="en-GB"/>
          </a:p>
        </p:txBody>
      </p:sp>
      <p:sp>
        <p:nvSpPr>
          <p:cNvPr id="188" name="Google Shape;188;p25"/>
          <p:cNvSpPr txBox="1"/>
          <p:nvPr>
            <p:ph type="title" idx="8"/>
          </p:nvPr>
        </p:nvSpPr>
        <p:spPr>
          <a:xfrm>
            <a:off x="4448700" y="38590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chemeClr val="accent2"/>
                </a:highlight>
              </a:rPr>
              <a:t>05</a:t>
            </a:r>
            <a:r>
              <a:rPr lang="en-US" altLang="en-GB">
                <a:highlight>
                  <a:schemeClr val="accent2"/>
                </a:highlight>
              </a:rPr>
              <a:t> React Routes</a:t>
            </a:r>
            <a:endParaRPr lang="en-US" altLang="en-GB">
              <a:highlight>
                <a:schemeClr val="accent2"/>
              </a:highlight>
            </a:endParaRPr>
          </a:p>
        </p:txBody>
      </p:sp>
      <p:sp>
        <p:nvSpPr>
          <p:cNvPr id="189" name="Google Shape;189;p25"/>
          <p:cNvSpPr txBox="1"/>
          <p:nvPr>
            <p:ph type="body" idx="9"/>
          </p:nvPr>
        </p:nvSpPr>
        <p:spPr>
          <a:xfrm>
            <a:off x="8406625" y="2513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ru-RU" altLang="en-GB"/>
              <a:t>Фреймворк для создания и запуска сервера</a:t>
            </a:r>
            <a:endParaRPr lang="ru-RU" altLang="en-GB"/>
          </a:p>
        </p:txBody>
      </p:sp>
      <p:sp>
        <p:nvSpPr>
          <p:cNvPr id="190" name="Google Shape;190;p25"/>
          <p:cNvSpPr txBox="1"/>
          <p:nvPr>
            <p:ph type="body" idx="13"/>
          </p:nvPr>
        </p:nvSpPr>
        <p:spPr>
          <a:xfrm>
            <a:off x="8406625" y="45548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ru-RU"/>
              <a:t>Для сборки полноценного фронтенд</a:t>
            </a:r>
            <a:r>
              <a:rPr lang="en-US" altLang="ru-RU"/>
              <a:t>/</a:t>
            </a:r>
            <a:r>
              <a:rPr lang="ru-RU" altLang="ru-RU"/>
              <a:t>бэкенд приложения</a:t>
            </a:r>
            <a:endParaRPr lang="ru-RU" altLang="ru-RU"/>
          </a:p>
        </p:txBody>
      </p:sp>
      <p:sp>
        <p:nvSpPr>
          <p:cNvPr id="191" name="Google Shape;191;p25"/>
          <p:cNvSpPr txBox="1"/>
          <p:nvPr>
            <p:ph type="title" idx="14"/>
          </p:nvPr>
        </p:nvSpPr>
        <p:spPr>
          <a:xfrm>
            <a:off x="8406625" y="1818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chemeClr val="accent5"/>
                </a:highlight>
              </a:rPr>
              <a:t>03 </a:t>
            </a:r>
            <a:r>
              <a:rPr lang="en-US" altLang="en-GB">
                <a:highlight>
                  <a:schemeClr val="accent5"/>
                </a:highlight>
              </a:rPr>
              <a:t>Flask</a:t>
            </a:r>
            <a:endParaRPr lang="en-US" altLang="en-GB">
              <a:highlight>
                <a:schemeClr val="accent5"/>
              </a:highlight>
            </a:endParaRPr>
          </a:p>
        </p:txBody>
      </p:sp>
      <p:sp>
        <p:nvSpPr>
          <p:cNvPr id="192" name="Google Shape;192;p25"/>
          <p:cNvSpPr txBox="1"/>
          <p:nvPr>
            <p:ph type="title" idx="15"/>
          </p:nvPr>
        </p:nvSpPr>
        <p:spPr>
          <a:xfrm>
            <a:off x="8406625" y="3836834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chemeClr val="accent5"/>
                </a:highlight>
              </a:rPr>
              <a:t>06 </a:t>
            </a:r>
            <a:r>
              <a:rPr lang="en-US">
                <a:highlight>
                  <a:schemeClr val="accent5"/>
                </a:highlight>
              </a:rPr>
              <a:t>Webpack</a:t>
            </a:r>
            <a:endParaRPr lang="en-US">
              <a:highlight>
                <a:schemeClr val="accent5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688340" y="2409825"/>
            <a:ext cx="2850515" cy="1308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tx1"/>
                </a:solidFill>
              </a:rPr>
              <a:t>Backend</a:t>
            </a:r>
            <a:endParaRPr lang="en-US" altLang="en-US" sz="2800" b="1">
              <a:solidFill>
                <a:schemeClr val="tx1"/>
              </a:solidFill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8652510" y="2409825"/>
            <a:ext cx="2850515" cy="1308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2800" b="1">
                <a:solidFill>
                  <a:schemeClr val="tx1"/>
                </a:solidFill>
              </a:rPr>
              <a:t>Frontend</a:t>
            </a:r>
            <a:endParaRPr lang="en-US" altLang="ru-RU" sz="2800" b="1">
              <a:solidFill>
                <a:schemeClr val="tx1"/>
              </a:solidFill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4670425" y="2409825"/>
            <a:ext cx="2850515" cy="1308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tx1"/>
                </a:solidFill>
                <a:effectLst/>
              </a:rPr>
              <a:t>API</a:t>
            </a:r>
            <a:endParaRPr lang="en-US" altLang="en-US" sz="2800" b="1">
              <a:solidFill>
                <a:schemeClr val="tx1"/>
              </a:solidFill>
              <a:effectLst/>
            </a:endParaRPr>
          </a:p>
        </p:txBody>
      </p:sp>
      <p:cxnSp>
        <p:nvCxnSpPr>
          <p:cNvPr id="17" name="Прямое соединение 16"/>
          <p:cNvCxnSpPr>
            <a:stCxn id="14" idx="3"/>
            <a:endCxn id="16" idx="1"/>
          </p:cNvCxnSpPr>
          <p:nvPr/>
        </p:nvCxnSpPr>
        <p:spPr>
          <a:xfrm>
            <a:off x="3538855" y="3063875"/>
            <a:ext cx="11315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ое соединение 17"/>
          <p:cNvCxnSpPr>
            <a:stCxn id="16" idx="3"/>
            <a:endCxn id="15" idx="1"/>
          </p:cNvCxnSpPr>
          <p:nvPr/>
        </p:nvCxnSpPr>
        <p:spPr>
          <a:xfrm>
            <a:off x="7520940" y="3063875"/>
            <a:ext cx="11315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Google Shape;283;p36"/>
          <p:cNvSpPr txBox="1"/>
          <p:nvPr>
            <p:ph type="body" idx="6"/>
          </p:nvPr>
        </p:nvSpPr>
        <p:spPr>
          <a:xfrm>
            <a:off x="688340" y="3870325"/>
            <a:ext cx="2850515" cy="69215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Сервер на </a:t>
            </a:r>
            <a:r>
              <a:rPr lang="en-US"/>
              <a:t>Flask</a:t>
            </a:r>
            <a:endParaRPr lang="en-US"/>
          </a:p>
        </p:txBody>
      </p:sp>
      <p:sp>
        <p:nvSpPr>
          <p:cNvPr id="19" name="Google Shape;283;p36"/>
          <p:cNvSpPr txBox="1"/>
          <p:nvPr/>
        </p:nvSpPr>
        <p:spPr>
          <a:xfrm>
            <a:off x="4670425" y="1635760"/>
            <a:ext cx="2850515" cy="550545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M Sans"/>
              <a:buNone/>
              <a:defRPr sz="2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M Sans"/>
              <a:buNone/>
              <a:defRPr sz="2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M Sans"/>
              <a:buNone/>
              <a:defRPr sz="2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M Sans"/>
              <a:buNone/>
              <a:defRPr sz="2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M Sans"/>
              <a:buNone/>
              <a:defRPr sz="2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M Sans"/>
              <a:buNone/>
              <a:defRPr sz="2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M Sans"/>
              <a:buNone/>
              <a:defRPr sz="2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M Sans"/>
              <a:buNone/>
              <a:defRPr sz="2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2000"/>
              <a:buFont typeface="DM Sans"/>
              <a:buNone/>
              <a:defRPr sz="2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Rest API</a:t>
            </a:r>
            <a:endParaRPr lang="en-US"/>
          </a:p>
        </p:txBody>
      </p:sp>
      <p:sp>
        <p:nvSpPr>
          <p:cNvPr id="20" name="Google Shape;283;p36"/>
          <p:cNvSpPr txBox="1"/>
          <p:nvPr/>
        </p:nvSpPr>
        <p:spPr>
          <a:xfrm>
            <a:off x="8653145" y="3870325"/>
            <a:ext cx="2849880" cy="57023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M Sans"/>
              <a:buNone/>
              <a:defRPr sz="2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M Sans"/>
              <a:buNone/>
              <a:defRPr sz="2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M Sans"/>
              <a:buNone/>
              <a:defRPr sz="2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M Sans"/>
              <a:buNone/>
              <a:defRPr sz="2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M Sans"/>
              <a:buNone/>
              <a:defRPr sz="2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M Sans"/>
              <a:buNone/>
              <a:defRPr sz="2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M Sans"/>
              <a:buNone/>
              <a:defRPr sz="2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M Sans"/>
              <a:buNone/>
              <a:defRPr sz="2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2000"/>
              <a:buFont typeface="DM Sans"/>
              <a:buNone/>
              <a:defRPr sz="2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React js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>
            <p:ph type="body" idx="1"/>
          </p:nvPr>
        </p:nvSpPr>
        <p:spPr>
          <a:xfrm>
            <a:off x="4056038" y="2687430"/>
            <a:ext cx="7389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GB"/>
              <a:t>Мы реализовали полноценный веб-ресур</a:t>
            </a:r>
            <a:r>
              <a:rPr lang="ru-RU" altLang="en-GB"/>
              <a:t>с</a:t>
            </a:r>
            <a:r>
              <a:rPr lang="en-GB"/>
              <a:t> для удобной работы со статьями. В нашем приложении есть новостная лента, которую можно обновить при нажатии на кнопку "обновить парсер", есть возможность помещать неактуальные данные в архив, и также реализован сбор общих данных со страницы в документ</a:t>
            </a:r>
            <a:r>
              <a:rPr lang="ru-RU"/>
              <a:t>ы</a:t>
            </a:r>
            <a:r>
              <a:rPr lang="en-US"/>
              <a:t> xls.</a:t>
            </a:r>
            <a:r>
              <a:rPr lang="en-GB"/>
              <a:t> </a:t>
            </a:r>
            <a:endParaRPr lang="en-GB"/>
          </a:p>
        </p:txBody>
      </p:sp>
      <p:sp>
        <p:nvSpPr>
          <p:cNvPr id="198" name="Google Shape;198;p26"/>
          <p:cNvSpPr txBox="1"/>
          <p:nvPr>
            <p:ph type="title"/>
          </p:nvPr>
        </p:nvSpPr>
        <p:spPr>
          <a:xfrm>
            <a:off x="4056038" y="942235"/>
            <a:ext cx="7389300" cy="2066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highlight>
                  <a:schemeClr val="accent1"/>
                </a:highlight>
              </a:rPr>
              <a:t>О продукте</a:t>
            </a:r>
            <a:endParaRPr lang="ru-RU">
              <a:highlight>
                <a:schemeClr val="accent1"/>
              </a:highlight>
            </a:endParaRPr>
          </a:p>
        </p:txBody>
      </p:sp>
      <p:sp>
        <p:nvSpPr>
          <p:cNvPr id="199" name="Google Shape;199;p26"/>
          <p:cNvSpPr/>
          <p:nvPr/>
        </p:nvSpPr>
        <p:spPr>
          <a:xfrm>
            <a:off x="787137" y="1790100"/>
            <a:ext cx="2559501" cy="25574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dk1"/>
                </a:solidFill>
                <a:latin typeface="DM Sans"/>
              </a:rPr>
              <a:t>01</a:t>
            </a:r>
            <a:endParaRPr b="1" i="0">
              <a:ln>
                <a:noFill/>
              </a:ln>
              <a:solidFill>
                <a:schemeClr val="dk1"/>
              </a:solidFill>
              <a:latin typeface="DM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2198730" y="333690"/>
            <a:ext cx="7794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GB"/>
              <a:t>Функционал проекта</a:t>
            </a:r>
            <a:endParaRPr lang="ru-RU" altLang="en-GB"/>
          </a:p>
        </p:txBody>
      </p:sp>
      <p:sp>
        <p:nvSpPr>
          <p:cNvPr id="205" name="Google Shape;205;p27"/>
          <p:cNvSpPr txBox="1"/>
          <p:nvPr>
            <p:ph type="subTitle" idx="1"/>
          </p:nvPr>
        </p:nvSpPr>
        <p:spPr>
          <a:xfrm>
            <a:off x="277495" y="1500505"/>
            <a:ext cx="5553075" cy="71818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ru-RU" altLang="en-GB">
                <a:highlight>
                  <a:schemeClr val="accent1"/>
                </a:highlight>
              </a:rPr>
              <a:t>Обязательный функционал</a:t>
            </a:r>
            <a:r>
              <a:rPr lang="en-US" altLang="ru-RU">
                <a:highlight>
                  <a:schemeClr val="accent1"/>
                </a:highlight>
              </a:rPr>
              <a:t>.</a:t>
            </a:r>
            <a:endParaRPr lang="en-US" altLang="ru-RU">
              <a:highlight>
                <a:schemeClr val="accent1"/>
              </a:highlight>
            </a:endParaRPr>
          </a:p>
        </p:txBody>
      </p:sp>
      <p:sp>
        <p:nvSpPr>
          <p:cNvPr id="206" name="Google Shape;206;p27"/>
          <p:cNvSpPr txBox="1"/>
          <p:nvPr>
            <p:ph type="body" idx="2"/>
          </p:nvPr>
        </p:nvSpPr>
        <p:spPr>
          <a:xfrm>
            <a:off x="277495" y="2334260"/>
            <a:ext cx="5664200" cy="218884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1) </a:t>
            </a:r>
            <a:r>
              <a:rPr lang="ru-RU" altLang="en-GB"/>
              <a:t>Парсер 4-</a:t>
            </a:r>
            <a:r>
              <a:rPr lang="en-US" altLang="en-GB"/>
              <a:t>x</a:t>
            </a:r>
            <a:r>
              <a:rPr lang="ru-RU" altLang="en-GB"/>
              <a:t> новостных источников для мониторинга информационной активности</a:t>
            </a:r>
            <a:endParaRPr lang="ru-RU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GB"/>
              <a:t>2) Выгрузка актуальных данных в формате </a:t>
            </a:r>
            <a:r>
              <a:rPr lang="en-US" altLang="en-GB"/>
              <a:t>xls</a:t>
            </a:r>
            <a:r>
              <a:rPr lang="ru-RU" altLang="en-US"/>
              <a:t>.</a:t>
            </a:r>
            <a:endParaRPr lang="ru-RU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US"/>
              <a:t>3) </a:t>
            </a:r>
            <a:r>
              <a:rPr lang="en-US" altLang="ru-RU"/>
              <a:t>Backend-</a:t>
            </a:r>
            <a:r>
              <a:rPr lang="ru-RU" altLang="ru-RU"/>
              <a:t>система для управления данными на сервере.</a:t>
            </a:r>
            <a:endParaRPr lang="ru-RU" alt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ru-RU"/>
              <a:t>4) Работа парсера по заданному расписанию.</a:t>
            </a:r>
            <a:endParaRPr lang="ru-RU" altLang="ru-RU"/>
          </a:p>
        </p:txBody>
      </p:sp>
      <p:sp>
        <p:nvSpPr>
          <p:cNvPr id="2" name="Google Shape;205;p27"/>
          <p:cNvSpPr txBox="1"/>
          <p:nvPr/>
        </p:nvSpPr>
        <p:spPr>
          <a:xfrm>
            <a:off x="6058535" y="1500505"/>
            <a:ext cx="5553075" cy="718185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2100"/>
              <a:buFont typeface="DM Sans"/>
              <a:buNone/>
              <a:defRPr sz="21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ru-RU">
                <a:highlight>
                  <a:schemeClr val="accent1"/>
                </a:highlight>
              </a:rPr>
              <a:t>Дополнительный функционал</a:t>
            </a:r>
            <a:r>
              <a:rPr lang="en-GB">
                <a:highlight>
                  <a:schemeClr val="accent1"/>
                </a:highlight>
              </a:rPr>
              <a:t>.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5" name="Google Shape;206;p27"/>
          <p:cNvSpPr txBox="1"/>
          <p:nvPr/>
        </p:nvSpPr>
        <p:spPr>
          <a:xfrm>
            <a:off x="6058535" y="2334260"/>
            <a:ext cx="5664200" cy="2188845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GB"/>
              <a:t>1) Фронтенд система для показа и частичной обработки полученных данных.</a:t>
            </a:r>
            <a:endParaRPr lang="ru-RU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GB"/>
              <a:t>2) </a:t>
            </a:r>
            <a:r>
              <a:rPr lang="en-US" altLang="en-GB"/>
              <a:t>API </a:t>
            </a:r>
            <a:r>
              <a:rPr lang="ru-RU" altLang="en-US"/>
              <a:t>- для получения информации из базы данных</a:t>
            </a:r>
            <a:r>
              <a:rPr lang="en-GB"/>
              <a:t> </a:t>
            </a:r>
            <a:r>
              <a:rPr lang="ru-RU" altLang="en-GB"/>
              <a:t>на разные площадки.</a:t>
            </a:r>
            <a:endParaRPr lang="ru-RU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GB"/>
              <a:t>3) Адаптивный дизайн для мобильных устройств.</a:t>
            </a:r>
            <a:endParaRPr lang="ru-RU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GB"/>
              <a:t>4) Добавление записей в архив.</a:t>
            </a:r>
            <a:endParaRPr lang="ru-RU" alt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/>
          <p:nvPr>
            <p:ph type="title"/>
          </p:nvPr>
        </p:nvSpPr>
        <p:spPr>
          <a:xfrm>
            <a:off x="1217550" y="6636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Слабые стороны проекта</a:t>
            </a:r>
            <a:endParaRPr lang="ru-RU"/>
          </a:p>
        </p:txBody>
      </p:sp>
      <p:sp>
        <p:nvSpPr>
          <p:cNvPr id="230" name="Google Shape;230;p30"/>
          <p:cNvSpPr txBox="1"/>
          <p:nvPr>
            <p:ph type="subTitle" idx="1"/>
          </p:nvPr>
        </p:nvSpPr>
        <p:spPr>
          <a:xfrm>
            <a:off x="1217558" y="16478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ru-RU">
                <a:highlight>
                  <a:schemeClr val="accent1"/>
                </a:highlight>
              </a:rPr>
              <a:t>Непродуманная заранее структура проекта</a:t>
            </a:r>
            <a:endParaRPr lang="ru-RU">
              <a:highlight>
                <a:schemeClr val="accent1"/>
              </a:highlight>
            </a:endParaRPr>
          </a:p>
        </p:txBody>
      </p:sp>
      <p:sp>
        <p:nvSpPr>
          <p:cNvPr id="231" name="Google Shape;231;p30"/>
          <p:cNvSpPr txBox="1"/>
          <p:nvPr>
            <p:ph type="body" idx="5"/>
          </p:nvPr>
        </p:nvSpPr>
        <p:spPr>
          <a:xfrm>
            <a:off x="1217550" y="3222078"/>
            <a:ext cx="97551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ru-RU"/>
              <a:t>Ищет слова только в иминительном падеже.</a:t>
            </a:r>
            <a:endParaRPr lang="ru-RU"/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lang="ru-RU"/>
          </a:p>
        </p:txBody>
      </p:sp>
      <p:sp>
        <p:nvSpPr>
          <p:cNvPr id="232" name="Google Shape;232;p30"/>
          <p:cNvSpPr txBox="1"/>
          <p:nvPr>
            <p:ph type="subTitle" idx="2"/>
          </p:nvPr>
        </p:nvSpPr>
        <p:spPr>
          <a:xfrm>
            <a:off x="1217558" y="279556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ru-RU">
                <a:highlight>
                  <a:schemeClr val="accent2"/>
                </a:highlight>
              </a:rPr>
              <a:t>Примитивный поиск слов в тексте</a:t>
            </a:r>
            <a:endParaRPr lang="ru-RU">
              <a:highlight>
                <a:schemeClr val="accent2"/>
              </a:highlight>
            </a:endParaRPr>
          </a:p>
        </p:txBody>
      </p:sp>
      <p:sp>
        <p:nvSpPr>
          <p:cNvPr id="235" name="Google Shape;235;p30"/>
          <p:cNvSpPr txBox="1"/>
          <p:nvPr>
            <p:ph type="body" idx="4"/>
          </p:nvPr>
        </p:nvSpPr>
        <p:spPr>
          <a:xfrm>
            <a:off x="1217550" y="2085818"/>
            <a:ext cx="97551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ru-RU" altLang="en-GB"/>
              <a:t>На данный момент при добавлении новости в архив или при выборе фильтрации происходит полная перезагрузка страницы, после чего она отрисовывается заново.</a:t>
            </a:r>
            <a:endParaRPr lang="ru-RU" alt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/>
          <p:nvPr>
            <p:ph type="title"/>
          </p:nvPr>
        </p:nvSpPr>
        <p:spPr>
          <a:xfrm>
            <a:off x="1217550" y="6636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Сильные стороны</a:t>
            </a:r>
            <a:r>
              <a:rPr lang="en-US"/>
              <a:t>/</a:t>
            </a:r>
            <a:r>
              <a:rPr lang="ru-RU"/>
              <a:t>конкурентное преимущество</a:t>
            </a:r>
            <a:endParaRPr lang="ru-RU"/>
          </a:p>
        </p:txBody>
      </p:sp>
      <p:sp>
        <p:nvSpPr>
          <p:cNvPr id="230" name="Google Shape;230;p30"/>
          <p:cNvSpPr txBox="1"/>
          <p:nvPr>
            <p:ph type="subTitle" idx="1"/>
          </p:nvPr>
        </p:nvSpPr>
        <p:spPr>
          <a:xfrm>
            <a:off x="1217558" y="16478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ru-RU">
                <a:highlight>
                  <a:srgbClr val="008000"/>
                </a:highlight>
              </a:rPr>
              <a:t>Функциональный веб-интерфейс</a:t>
            </a:r>
            <a:endParaRPr lang="ru-RU">
              <a:highlight>
                <a:srgbClr val="008000"/>
              </a:highlight>
            </a:endParaRPr>
          </a:p>
        </p:txBody>
      </p:sp>
      <p:sp>
        <p:nvSpPr>
          <p:cNvPr id="231" name="Google Shape;231;p30"/>
          <p:cNvSpPr txBox="1"/>
          <p:nvPr>
            <p:ph type="body" idx="5"/>
          </p:nvPr>
        </p:nvSpPr>
        <p:spPr>
          <a:xfrm>
            <a:off x="1216280" y="3402418"/>
            <a:ext cx="97551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ru-RU"/>
              <a:t>Пользоваться данным инструментом можно как на компьютере, так и на мобильном телефоне, что значительно упрощает работу с данным инструметом (весь функционал доступен в обеих версиях).</a:t>
            </a:r>
            <a:endParaRPr lang="ru-RU"/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lang="ru-RU"/>
          </a:p>
        </p:txBody>
      </p:sp>
      <p:sp>
        <p:nvSpPr>
          <p:cNvPr id="232" name="Google Shape;232;p30"/>
          <p:cNvSpPr txBox="1"/>
          <p:nvPr>
            <p:ph type="subTitle" idx="2"/>
          </p:nvPr>
        </p:nvSpPr>
        <p:spPr>
          <a:xfrm>
            <a:off x="1217558" y="2896525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ru-RU">
                <a:highlight>
                  <a:srgbClr val="0000FF"/>
                </a:highlight>
              </a:rPr>
              <a:t>Адаптивный дизайн</a:t>
            </a:r>
            <a:endParaRPr lang="ru-RU">
              <a:highlight>
                <a:srgbClr val="0000FF"/>
              </a:highlight>
            </a:endParaRPr>
          </a:p>
        </p:txBody>
      </p:sp>
      <p:sp>
        <p:nvSpPr>
          <p:cNvPr id="233" name="Google Shape;233;p30"/>
          <p:cNvSpPr txBox="1"/>
          <p:nvPr>
            <p:ph type="body" idx="6"/>
          </p:nvPr>
        </p:nvSpPr>
        <p:spPr>
          <a:xfrm>
            <a:off x="1216280" y="4640383"/>
            <a:ext cx="9756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r>
              <a:rPr lang="ru-RU"/>
              <a:t>Собранную информацию можно внедрить на любую площадку.</a:t>
            </a:r>
            <a:endParaRPr lang="ru-RU"/>
          </a:p>
        </p:txBody>
      </p:sp>
      <p:sp>
        <p:nvSpPr>
          <p:cNvPr id="234" name="Google Shape;234;p30"/>
          <p:cNvSpPr txBox="1"/>
          <p:nvPr>
            <p:ph type="subTitle" idx="3"/>
          </p:nvPr>
        </p:nvSpPr>
        <p:spPr>
          <a:xfrm>
            <a:off x="1216288" y="414518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ru-RU">
                <a:highlight>
                  <a:schemeClr val="accent3"/>
                </a:highlight>
              </a:rPr>
              <a:t>Реализация </a:t>
            </a:r>
            <a:r>
              <a:rPr lang="en-US">
                <a:highlight>
                  <a:schemeClr val="accent3"/>
                </a:highlight>
              </a:rPr>
              <a:t>API </a:t>
            </a:r>
            <a:endParaRPr lang="en-US">
              <a:highlight>
                <a:schemeClr val="accent3"/>
              </a:highlight>
            </a:endParaRPr>
          </a:p>
        </p:txBody>
      </p:sp>
      <p:sp>
        <p:nvSpPr>
          <p:cNvPr id="235" name="Google Shape;235;p30"/>
          <p:cNvSpPr txBox="1"/>
          <p:nvPr>
            <p:ph type="body" idx="4"/>
          </p:nvPr>
        </p:nvSpPr>
        <p:spPr>
          <a:xfrm>
            <a:off x="1216280" y="2095343"/>
            <a:ext cx="97551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ru-RU" altLang="en-GB"/>
              <a:t>Есть возмость фильтрации отображаемых новостей и просмотр архивированных записей, кноки для выгрузки дынных в .</a:t>
            </a:r>
            <a:r>
              <a:rPr lang="en-US" altLang="en-GB"/>
              <a:t>xls </a:t>
            </a:r>
            <a:r>
              <a:rPr lang="ru-RU" altLang="en-GB"/>
              <a:t>формате и обновлении данных парсера. </a:t>
            </a:r>
            <a:endParaRPr lang="ru-RU" alt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/>
          <p:nvPr>
            <p:ph type="title" idx="4294967295"/>
          </p:nvPr>
        </p:nvSpPr>
        <p:spPr>
          <a:xfrm>
            <a:off x="478790" y="327660"/>
            <a:ext cx="9754235" cy="200469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GB" sz="8200">
                <a:highlight>
                  <a:schemeClr val="accent1"/>
                </a:highlight>
              </a:rPr>
              <a:t>Главная страница</a:t>
            </a:r>
            <a:r>
              <a:rPr lang="en-GB" sz="8200">
                <a:highlight>
                  <a:schemeClr val="accent1"/>
                </a:highlight>
              </a:rPr>
              <a:t>.</a:t>
            </a:r>
            <a:endParaRPr sz="8200">
              <a:highlight>
                <a:schemeClr val="accent1"/>
              </a:highlight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8200"/>
          </a:p>
        </p:txBody>
      </p:sp>
      <p:sp>
        <p:nvSpPr>
          <p:cNvPr id="257" name="Google Shape;257;p33"/>
          <p:cNvSpPr txBox="1"/>
          <p:nvPr>
            <p:ph type="body" idx="4294967295"/>
          </p:nvPr>
        </p:nvSpPr>
        <p:spPr>
          <a:xfrm>
            <a:off x="478790" y="2809875"/>
            <a:ext cx="4004945" cy="123825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2100"/>
              </a:spcBef>
              <a:spcAft>
                <a:spcPts val="2100"/>
              </a:spcAft>
              <a:buNone/>
            </a:pPr>
            <a:r>
              <a:rPr lang="ru-RU"/>
              <a:t>На ней можно увидеть вводную информацию о проекте и меню с навигацией по сайту.</a:t>
            </a:r>
            <a:endParaRPr lang="ru-RU"/>
          </a:p>
        </p:txBody>
      </p:sp>
      <p:sp>
        <p:nvSpPr>
          <p:cNvPr id="259" name="Google Shape;259;p33"/>
          <p:cNvSpPr/>
          <p:nvPr/>
        </p:nvSpPr>
        <p:spPr>
          <a:xfrm flipH="1">
            <a:off x="15240" y="5534749"/>
            <a:ext cx="12176760" cy="1067145"/>
          </a:xfrm>
          <a:custGeom>
            <a:avLst/>
            <a:gdLst/>
            <a:ahLst/>
            <a:cxnLst/>
            <a:rect l="l" t="t" r="r" b="b"/>
            <a:pathLst>
              <a:path w="12954000" h="1067145" extrusionOk="0">
                <a:moveTo>
                  <a:pt x="5413273" y="4"/>
                </a:moveTo>
                <a:cubicBezTo>
                  <a:pt x="5405862" y="80"/>
                  <a:pt x="5399786" y="5425"/>
                  <a:pt x="5399507" y="12165"/>
                </a:cubicBezTo>
                <a:lnTo>
                  <a:pt x="5370694" y="716489"/>
                </a:lnTo>
                <a:lnTo>
                  <a:pt x="5331124" y="116040"/>
                </a:lnTo>
                <a:cubicBezTo>
                  <a:pt x="5330680" y="109361"/>
                  <a:pt x="5324604" y="104147"/>
                  <a:pt x="5317247" y="104132"/>
                </a:cubicBezTo>
                <a:cubicBezTo>
                  <a:pt x="5309890" y="104147"/>
                  <a:pt x="5303816" y="109331"/>
                  <a:pt x="5303370" y="115989"/>
                </a:cubicBezTo>
                <a:lnTo>
                  <a:pt x="5270822" y="582161"/>
                </a:lnTo>
                <a:lnTo>
                  <a:pt x="5248530" y="444894"/>
                </a:lnTo>
                <a:cubicBezTo>
                  <a:pt x="5247471" y="438707"/>
                  <a:pt x="5241674" y="434126"/>
                  <a:pt x="5234764" y="434101"/>
                </a:cubicBezTo>
                <a:cubicBezTo>
                  <a:pt x="5227909" y="434106"/>
                  <a:pt x="5222057" y="438666"/>
                  <a:pt x="5220998" y="444842"/>
                </a:cubicBezTo>
                <a:lnTo>
                  <a:pt x="5177639" y="703010"/>
                </a:lnTo>
                <a:lnTo>
                  <a:pt x="5150889" y="572179"/>
                </a:lnTo>
                <a:cubicBezTo>
                  <a:pt x="5149605" y="566508"/>
                  <a:pt x="5144256" y="562338"/>
                  <a:pt x="5137903" y="562044"/>
                </a:cubicBezTo>
                <a:cubicBezTo>
                  <a:pt x="5131438" y="561679"/>
                  <a:pt x="5125586" y="565454"/>
                  <a:pt x="5123803" y="571114"/>
                </a:cubicBezTo>
                <a:lnTo>
                  <a:pt x="5090364" y="673469"/>
                </a:lnTo>
                <a:lnTo>
                  <a:pt x="5052688" y="559916"/>
                </a:lnTo>
                <a:cubicBezTo>
                  <a:pt x="5051183" y="555396"/>
                  <a:pt x="5047060" y="552001"/>
                  <a:pt x="5041933" y="551114"/>
                </a:cubicBezTo>
                <a:cubicBezTo>
                  <a:pt x="5034408" y="549802"/>
                  <a:pt x="5027107" y="554312"/>
                  <a:pt x="5025658" y="561183"/>
                </a:cubicBezTo>
                <a:lnTo>
                  <a:pt x="4993502" y="714665"/>
                </a:lnTo>
                <a:lnTo>
                  <a:pt x="4957777" y="527588"/>
                </a:lnTo>
                <a:cubicBezTo>
                  <a:pt x="4956718" y="522151"/>
                  <a:pt x="4951869" y="517976"/>
                  <a:pt x="4945851" y="517276"/>
                </a:cubicBezTo>
                <a:cubicBezTo>
                  <a:pt x="4938215" y="516395"/>
                  <a:pt x="4931193" y="521305"/>
                  <a:pt x="4930246" y="528247"/>
                </a:cubicBezTo>
                <a:lnTo>
                  <a:pt x="4904776" y="720796"/>
                </a:lnTo>
                <a:lnTo>
                  <a:pt x="4862754" y="258323"/>
                </a:lnTo>
                <a:cubicBezTo>
                  <a:pt x="4862922" y="251326"/>
                  <a:pt x="4856792" y="245544"/>
                  <a:pt x="4849100" y="245402"/>
                </a:cubicBezTo>
                <a:cubicBezTo>
                  <a:pt x="4841409" y="245261"/>
                  <a:pt x="4835056" y="250819"/>
                  <a:pt x="4834888" y="257816"/>
                </a:cubicBezTo>
                <a:lnTo>
                  <a:pt x="4784730" y="625079"/>
                </a:lnTo>
                <a:lnTo>
                  <a:pt x="4766617" y="570810"/>
                </a:lnTo>
                <a:cubicBezTo>
                  <a:pt x="4764890" y="565677"/>
                  <a:pt x="4759762" y="562090"/>
                  <a:pt x="4753855" y="561841"/>
                </a:cubicBezTo>
                <a:cubicBezTo>
                  <a:pt x="4747947" y="561598"/>
                  <a:pt x="4742486" y="564821"/>
                  <a:pt x="4740312" y="569847"/>
                </a:cubicBezTo>
                <a:lnTo>
                  <a:pt x="4704644" y="651579"/>
                </a:lnTo>
                <a:lnTo>
                  <a:pt x="4676443" y="445197"/>
                </a:lnTo>
                <a:cubicBezTo>
                  <a:pt x="4675552" y="438858"/>
                  <a:pt x="4669644" y="434101"/>
                  <a:pt x="4662622" y="434101"/>
                </a:cubicBezTo>
                <a:cubicBezTo>
                  <a:pt x="4655544" y="434166"/>
                  <a:pt x="4649636" y="439051"/>
                  <a:pt x="4648912" y="445451"/>
                </a:cubicBezTo>
                <a:lnTo>
                  <a:pt x="4599924" y="875443"/>
                </a:lnTo>
                <a:lnTo>
                  <a:pt x="4550378" y="572381"/>
                </a:lnTo>
                <a:cubicBezTo>
                  <a:pt x="4549597" y="567491"/>
                  <a:pt x="4545752" y="563458"/>
                  <a:pt x="4540569" y="562044"/>
                </a:cubicBezTo>
                <a:cubicBezTo>
                  <a:pt x="4533213" y="560043"/>
                  <a:pt x="4525465" y="563853"/>
                  <a:pt x="4523236" y="570557"/>
                </a:cubicBezTo>
                <a:lnTo>
                  <a:pt x="4499271" y="642864"/>
                </a:lnTo>
                <a:lnTo>
                  <a:pt x="4463325" y="569087"/>
                </a:lnTo>
                <a:cubicBezTo>
                  <a:pt x="4460929" y="564116"/>
                  <a:pt x="4455355" y="561097"/>
                  <a:pt x="4449391" y="561588"/>
                </a:cubicBezTo>
                <a:cubicBezTo>
                  <a:pt x="4443483" y="562059"/>
                  <a:pt x="4438524" y="565905"/>
                  <a:pt x="4437075" y="571165"/>
                </a:cubicBezTo>
                <a:lnTo>
                  <a:pt x="4422529" y="624470"/>
                </a:lnTo>
                <a:lnTo>
                  <a:pt x="4378501" y="150800"/>
                </a:lnTo>
                <a:cubicBezTo>
                  <a:pt x="4377943" y="144228"/>
                  <a:pt x="4371869" y="139176"/>
                  <a:pt x="4364623" y="139196"/>
                </a:cubicBezTo>
                <a:cubicBezTo>
                  <a:pt x="4357323" y="139318"/>
                  <a:pt x="4351359" y="144527"/>
                  <a:pt x="4350914" y="151155"/>
                </a:cubicBezTo>
                <a:lnTo>
                  <a:pt x="4318813" y="673520"/>
                </a:lnTo>
                <a:lnTo>
                  <a:pt x="4285763" y="266178"/>
                </a:lnTo>
                <a:cubicBezTo>
                  <a:pt x="4285261" y="259616"/>
                  <a:pt x="4279298" y="254508"/>
                  <a:pt x="4272053" y="254422"/>
                </a:cubicBezTo>
                <a:cubicBezTo>
                  <a:pt x="4264863" y="254442"/>
                  <a:pt x="4258901" y="259387"/>
                  <a:pt x="4258175" y="265873"/>
                </a:cubicBezTo>
                <a:lnTo>
                  <a:pt x="4227190" y="549073"/>
                </a:lnTo>
                <a:lnTo>
                  <a:pt x="4181377" y="18499"/>
                </a:lnTo>
                <a:cubicBezTo>
                  <a:pt x="4180820" y="11921"/>
                  <a:pt x="4174745" y="6849"/>
                  <a:pt x="4167500" y="6844"/>
                </a:cubicBezTo>
                <a:lnTo>
                  <a:pt x="4167166" y="6844"/>
                </a:lnTo>
                <a:cubicBezTo>
                  <a:pt x="4159753" y="6976"/>
                  <a:pt x="4153790" y="12372"/>
                  <a:pt x="4153567" y="19107"/>
                </a:cubicBezTo>
                <a:lnTo>
                  <a:pt x="4129269" y="743193"/>
                </a:lnTo>
                <a:lnTo>
                  <a:pt x="4102629" y="430401"/>
                </a:lnTo>
                <a:cubicBezTo>
                  <a:pt x="4102851" y="423404"/>
                  <a:pt x="4096833" y="417551"/>
                  <a:pt x="4089142" y="417329"/>
                </a:cubicBezTo>
                <a:cubicBezTo>
                  <a:pt x="4081450" y="417106"/>
                  <a:pt x="4074985" y="422593"/>
                  <a:pt x="4074763" y="429591"/>
                </a:cubicBezTo>
                <a:lnTo>
                  <a:pt x="4036029" y="678790"/>
                </a:lnTo>
                <a:lnTo>
                  <a:pt x="4006826" y="571621"/>
                </a:lnTo>
                <a:cubicBezTo>
                  <a:pt x="4005265" y="565961"/>
                  <a:pt x="3999692" y="561989"/>
                  <a:pt x="3993282" y="561993"/>
                </a:cubicBezTo>
                <a:lnTo>
                  <a:pt x="3992949" y="561993"/>
                </a:lnTo>
                <a:cubicBezTo>
                  <a:pt x="3986427" y="562115"/>
                  <a:pt x="3980910" y="566331"/>
                  <a:pt x="3979628" y="572128"/>
                </a:cubicBezTo>
                <a:lnTo>
                  <a:pt x="3952208" y="700933"/>
                </a:lnTo>
                <a:lnTo>
                  <a:pt x="3902050" y="570354"/>
                </a:lnTo>
                <a:cubicBezTo>
                  <a:pt x="3900489" y="566366"/>
                  <a:pt x="3896867" y="563337"/>
                  <a:pt x="3892353" y="562288"/>
                </a:cubicBezTo>
                <a:cubicBezTo>
                  <a:pt x="3884884" y="560554"/>
                  <a:pt x="3877305" y="564638"/>
                  <a:pt x="3875409" y="571418"/>
                </a:cubicBezTo>
                <a:lnTo>
                  <a:pt x="3853229" y="648083"/>
                </a:lnTo>
                <a:lnTo>
                  <a:pt x="3810705" y="546083"/>
                </a:lnTo>
                <a:cubicBezTo>
                  <a:pt x="3808978" y="541994"/>
                  <a:pt x="3805076" y="538999"/>
                  <a:pt x="3800395" y="538148"/>
                </a:cubicBezTo>
                <a:cubicBezTo>
                  <a:pt x="3792815" y="536785"/>
                  <a:pt x="3785515" y="541249"/>
                  <a:pt x="3784010" y="548110"/>
                </a:cubicBezTo>
                <a:lnTo>
                  <a:pt x="3741988" y="739240"/>
                </a:lnTo>
                <a:lnTo>
                  <a:pt x="3716184" y="572634"/>
                </a:lnTo>
                <a:cubicBezTo>
                  <a:pt x="3715237" y="566397"/>
                  <a:pt x="3709329" y="561756"/>
                  <a:pt x="3702418" y="561740"/>
                </a:cubicBezTo>
                <a:cubicBezTo>
                  <a:pt x="3695395" y="561801"/>
                  <a:pt x="3689544" y="566600"/>
                  <a:pt x="3688708" y="572938"/>
                </a:cubicBezTo>
                <a:lnTo>
                  <a:pt x="3653764" y="845699"/>
                </a:lnTo>
                <a:lnTo>
                  <a:pt x="3604776" y="572381"/>
                </a:lnTo>
                <a:cubicBezTo>
                  <a:pt x="3603717" y="566508"/>
                  <a:pt x="3598312" y="562090"/>
                  <a:pt x="3591791" y="561740"/>
                </a:cubicBezTo>
                <a:cubicBezTo>
                  <a:pt x="3585269" y="561385"/>
                  <a:pt x="3579362" y="565232"/>
                  <a:pt x="3577635" y="570962"/>
                </a:cubicBezTo>
                <a:lnTo>
                  <a:pt x="3550772" y="657761"/>
                </a:lnTo>
                <a:lnTo>
                  <a:pt x="3520677" y="570608"/>
                </a:lnTo>
                <a:cubicBezTo>
                  <a:pt x="3519117" y="566067"/>
                  <a:pt x="3514881" y="562708"/>
                  <a:pt x="3509697" y="561913"/>
                </a:cubicBezTo>
                <a:cubicBezTo>
                  <a:pt x="3502118" y="560742"/>
                  <a:pt x="3494929" y="565384"/>
                  <a:pt x="3493647" y="572280"/>
                </a:cubicBezTo>
                <a:lnTo>
                  <a:pt x="3485399" y="616161"/>
                </a:lnTo>
                <a:lnTo>
                  <a:pt x="3447612" y="345781"/>
                </a:lnTo>
                <a:cubicBezTo>
                  <a:pt x="3446721" y="339483"/>
                  <a:pt x="3440813" y="334755"/>
                  <a:pt x="3433847" y="334684"/>
                </a:cubicBezTo>
                <a:cubicBezTo>
                  <a:pt x="3426881" y="334674"/>
                  <a:pt x="3420973" y="339351"/>
                  <a:pt x="3420025" y="345629"/>
                </a:cubicBezTo>
                <a:lnTo>
                  <a:pt x="3357884" y="748867"/>
                </a:lnTo>
                <a:lnTo>
                  <a:pt x="3323609" y="572179"/>
                </a:lnTo>
                <a:cubicBezTo>
                  <a:pt x="3322774" y="568018"/>
                  <a:pt x="3319764" y="564496"/>
                  <a:pt x="3315473" y="562794"/>
                </a:cubicBezTo>
                <a:lnTo>
                  <a:pt x="3314253" y="562770"/>
                </a:lnTo>
                <a:lnTo>
                  <a:pt x="3314253" y="557085"/>
                </a:lnTo>
                <a:lnTo>
                  <a:pt x="3313611" y="556826"/>
                </a:lnTo>
                <a:cubicBezTo>
                  <a:pt x="3305976" y="556016"/>
                  <a:pt x="3299065" y="560992"/>
                  <a:pt x="3298173" y="567939"/>
                </a:cubicBezTo>
                <a:lnTo>
                  <a:pt x="3254647" y="915033"/>
                </a:lnTo>
                <a:lnTo>
                  <a:pt x="3214353" y="413393"/>
                </a:lnTo>
                <a:cubicBezTo>
                  <a:pt x="3213851" y="406796"/>
                  <a:pt x="3207833" y="401673"/>
                  <a:pt x="3200531" y="401637"/>
                </a:cubicBezTo>
                <a:cubicBezTo>
                  <a:pt x="3193286" y="401642"/>
                  <a:pt x="3187268" y="406684"/>
                  <a:pt x="3186654" y="413241"/>
                </a:cubicBezTo>
                <a:lnTo>
                  <a:pt x="3156726" y="733176"/>
                </a:lnTo>
                <a:lnTo>
                  <a:pt x="3116543" y="281750"/>
                </a:lnTo>
                <a:cubicBezTo>
                  <a:pt x="3115987" y="275249"/>
                  <a:pt x="3110079" y="270207"/>
                  <a:pt x="3102889" y="270096"/>
                </a:cubicBezTo>
                <a:cubicBezTo>
                  <a:pt x="3095811" y="270101"/>
                  <a:pt x="3089847" y="274909"/>
                  <a:pt x="3089012" y="281294"/>
                </a:cubicBezTo>
                <a:lnTo>
                  <a:pt x="3053121" y="563378"/>
                </a:lnTo>
                <a:lnTo>
                  <a:pt x="3014777" y="65132"/>
                </a:lnTo>
                <a:cubicBezTo>
                  <a:pt x="3014777" y="58135"/>
                  <a:pt x="3008535" y="52465"/>
                  <a:pt x="3000844" y="52465"/>
                </a:cubicBezTo>
                <a:cubicBezTo>
                  <a:pt x="2993153" y="52465"/>
                  <a:pt x="2986911" y="58135"/>
                  <a:pt x="2986911" y="65132"/>
                </a:cubicBezTo>
                <a:lnTo>
                  <a:pt x="2956928" y="552686"/>
                </a:lnTo>
                <a:lnTo>
                  <a:pt x="2936975" y="337792"/>
                </a:lnTo>
                <a:cubicBezTo>
                  <a:pt x="2936419" y="331220"/>
                  <a:pt x="2930343" y="326168"/>
                  <a:pt x="2923099" y="326188"/>
                </a:cubicBezTo>
                <a:cubicBezTo>
                  <a:pt x="2915797" y="326224"/>
                  <a:pt x="2909779" y="331346"/>
                  <a:pt x="2909277" y="337944"/>
                </a:cubicBezTo>
                <a:lnTo>
                  <a:pt x="2874054" y="769254"/>
                </a:lnTo>
                <a:lnTo>
                  <a:pt x="2833704" y="461023"/>
                </a:lnTo>
                <a:cubicBezTo>
                  <a:pt x="2832869" y="454715"/>
                  <a:pt x="2827017" y="449931"/>
                  <a:pt x="2820050" y="449825"/>
                </a:cubicBezTo>
                <a:cubicBezTo>
                  <a:pt x="2813139" y="449830"/>
                  <a:pt x="2807231" y="454441"/>
                  <a:pt x="2806229" y="460669"/>
                </a:cubicBezTo>
                <a:lnTo>
                  <a:pt x="2772232" y="673486"/>
                </a:lnTo>
                <a:lnTo>
                  <a:pt x="2741358" y="587346"/>
                </a:lnTo>
                <a:cubicBezTo>
                  <a:pt x="2739518" y="582177"/>
                  <a:pt x="2734223" y="578655"/>
                  <a:pt x="2728260" y="578579"/>
                </a:cubicBezTo>
                <a:cubicBezTo>
                  <a:pt x="2722352" y="578600"/>
                  <a:pt x="2717114" y="581954"/>
                  <a:pt x="2715107" y="586991"/>
                </a:cubicBezTo>
                <a:lnTo>
                  <a:pt x="2672640" y="695122"/>
                </a:lnTo>
                <a:lnTo>
                  <a:pt x="2637975" y="601888"/>
                </a:lnTo>
                <a:cubicBezTo>
                  <a:pt x="2636079" y="596634"/>
                  <a:pt x="2630618" y="593132"/>
                  <a:pt x="2624543" y="593274"/>
                </a:cubicBezTo>
                <a:cubicBezTo>
                  <a:pt x="2618469" y="593386"/>
                  <a:pt x="2613230" y="597029"/>
                  <a:pt x="2611446" y="602294"/>
                </a:cubicBezTo>
                <a:lnTo>
                  <a:pt x="2592386" y="659653"/>
                </a:lnTo>
                <a:lnTo>
                  <a:pt x="2534480" y="459453"/>
                </a:lnTo>
                <a:cubicBezTo>
                  <a:pt x="2533031" y="454289"/>
                  <a:pt x="2528183" y="450504"/>
                  <a:pt x="2522331" y="449993"/>
                </a:cubicBezTo>
                <a:cubicBezTo>
                  <a:pt x="2514695" y="449319"/>
                  <a:pt x="2507841" y="454416"/>
                  <a:pt x="2507117" y="461378"/>
                </a:cubicBezTo>
                <a:lnTo>
                  <a:pt x="2478693" y="712350"/>
                </a:lnTo>
                <a:lnTo>
                  <a:pt x="2450215" y="581772"/>
                </a:lnTo>
                <a:cubicBezTo>
                  <a:pt x="2449267" y="577323"/>
                  <a:pt x="2445756" y="573685"/>
                  <a:pt x="2441018" y="572230"/>
                </a:cubicBezTo>
                <a:cubicBezTo>
                  <a:pt x="2433717" y="569980"/>
                  <a:pt x="2425803" y="573528"/>
                  <a:pt x="2423351" y="580150"/>
                </a:cubicBezTo>
                <a:lnTo>
                  <a:pt x="2388910" y="672473"/>
                </a:lnTo>
                <a:lnTo>
                  <a:pt x="2352684" y="293404"/>
                </a:lnTo>
                <a:cubicBezTo>
                  <a:pt x="2352070" y="286847"/>
                  <a:pt x="2346051" y="281806"/>
                  <a:pt x="2338807" y="281801"/>
                </a:cubicBezTo>
                <a:cubicBezTo>
                  <a:pt x="2331506" y="281892"/>
                  <a:pt x="2325486" y="287080"/>
                  <a:pt x="2325040" y="293708"/>
                </a:cubicBezTo>
                <a:lnTo>
                  <a:pt x="2299795" y="662794"/>
                </a:lnTo>
                <a:lnTo>
                  <a:pt x="2255766" y="43243"/>
                </a:lnTo>
                <a:cubicBezTo>
                  <a:pt x="2255375" y="36468"/>
                  <a:pt x="2249134" y="31213"/>
                  <a:pt x="2241665" y="31386"/>
                </a:cubicBezTo>
                <a:cubicBezTo>
                  <a:pt x="2234254" y="31461"/>
                  <a:pt x="2228179" y="36807"/>
                  <a:pt x="2227900" y="43547"/>
                </a:cubicBezTo>
                <a:lnTo>
                  <a:pt x="2199087" y="747871"/>
                </a:lnTo>
                <a:lnTo>
                  <a:pt x="2159517" y="147422"/>
                </a:lnTo>
                <a:cubicBezTo>
                  <a:pt x="2159072" y="140743"/>
                  <a:pt x="2152997" y="135529"/>
                  <a:pt x="2145640" y="135514"/>
                </a:cubicBezTo>
                <a:cubicBezTo>
                  <a:pt x="2138283" y="135529"/>
                  <a:pt x="2132209" y="140713"/>
                  <a:pt x="2131763" y="147371"/>
                </a:cubicBezTo>
                <a:lnTo>
                  <a:pt x="2099215" y="613542"/>
                </a:lnTo>
                <a:lnTo>
                  <a:pt x="2076922" y="476275"/>
                </a:lnTo>
                <a:cubicBezTo>
                  <a:pt x="2075863" y="470089"/>
                  <a:pt x="2070067" y="465508"/>
                  <a:pt x="2063156" y="465483"/>
                </a:cubicBezTo>
                <a:cubicBezTo>
                  <a:pt x="2056301" y="465487"/>
                  <a:pt x="2050449" y="470048"/>
                  <a:pt x="2049391" y="476224"/>
                </a:cubicBezTo>
                <a:lnTo>
                  <a:pt x="2006031" y="734392"/>
                </a:lnTo>
                <a:lnTo>
                  <a:pt x="1979281" y="603560"/>
                </a:lnTo>
                <a:cubicBezTo>
                  <a:pt x="1977998" y="597890"/>
                  <a:pt x="1972648" y="593720"/>
                  <a:pt x="1966295" y="593426"/>
                </a:cubicBezTo>
                <a:cubicBezTo>
                  <a:pt x="1959831" y="593061"/>
                  <a:pt x="1953979" y="596836"/>
                  <a:pt x="1952195" y="602496"/>
                </a:cubicBezTo>
                <a:lnTo>
                  <a:pt x="1918756" y="704851"/>
                </a:lnTo>
                <a:lnTo>
                  <a:pt x="1881081" y="591298"/>
                </a:lnTo>
                <a:cubicBezTo>
                  <a:pt x="1879576" y="586778"/>
                  <a:pt x="1875452" y="583383"/>
                  <a:pt x="1870325" y="582496"/>
                </a:cubicBezTo>
                <a:cubicBezTo>
                  <a:pt x="1862801" y="581184"/>
                  <a:pt x="1855500" y="585694"/>
                  <a:pt x="1854050" y="592564"/>
                </a:cubicBezTo>
                <a:lnTo>
                  <a:pt x="1821894" y="746047"/>
                </a:lnTo>
                <a:lnTo>
                  <a:pt x="1786169" y="558970"/>
                </a:lnTo>
                <a:cubicBezTo>
                  <a:pt x="1785111" y="553533"/>
                  <a:pt x="1780261" y="549358"/>
                  <a:pt x="1774243" y="548658"/>
                </a:cubicBezTo>
                <a:cubicBezTo>
                  <a:pt x="1766608" y="547777"/>
                  <a:pt x="1759585" y="552686"/>
                  <a:pt x="1758638" y="559629"/>
                </a:cubicBezTo>
                <a:lnTo>
                  <a:pt x="1733169" y="752178"/>
                </a:lnTo>
                <a:lnTo>
                  <a:pt x="1691147" y="289705"/>
                </a:lnTo>
                <a:cubicBezTo>
                  <a:pt x="1691314" y="282708"/>
                  <a:pt x="1685184" y="276926"/>
                  <a:pt x="1677493" y="276784"/>
                </a:cubicBezTo>
                <a:cubicBezTo>
                  <a:pt x="1669802" y="276643"/>
                  <a:pt x="1663448" y="282201"/>
                  <a:pt x="1663281" y="289198"/>
                </a:cubicBezTo>
                <a:lnTo>
                  <a:pt x="1613122" y="656461"/>
                </a:lnTo>
                <a:lnTo>
                  <a:pt x="1595009" y="602192"/>
                </a:lnTo>
                <a:cubicBezTo>
                  <a:pt x="1593282" y="597059"/>
                  <a:pt x="1588154" y="593472"/>
                  <a:pt x="1582248" y="593223"/>
                </a:cubicBezTo>
                <a:cubicBezTo>
                  <a:pt x="1576340" y="592980"/>
                  <a:pt x="1570878" y="596203"/>
                  <a:pt x="1568704" y="601229"/>
                </a:cubicBezTo>
                <a:lnTo>
                  <a:pt x="1533036" y="682961"/>
                </a:lnTo>
                <a:lnTo>
                  <a:pt x="1504836" y="476579"/>
                </a:lnTo>
                <a:cubicBezTo>
                  <a:pt x="1503944" y="470240"/>
                  <a:pt x="1498036" y="465483"/>
                  <a:pt x="1491014" y="465483"/>
                </a:cubicBezTo>
                <a:cubicBezTo>
                  <a:pt x="1483936" y="465548"/>
                  <a:pt x="1478028" y="470433"/>
                  <a:pt x="1477305" y="476832"/>
                </a:cubicBezTo>
                <a:lnTo>
                  <a:pt x="1428316" y="906825"/>
                </a:lnTo>
                <a:lnTo>
                  <a:pt x="1378771" y="603763"/>
                </a:lnTo>
                <a:cubicBezTo>
                  <a:pt x="1377990" y="598873"/>
                  <a:pt x="1374145" y="594840"/>
                  <a:pt x="1368962" y="593426"/>
                </a:cubicBezTo>
                <a:cubicBezTo>
                  <a:pt x="1361605" y="591424"/>
                  <a:pt x="1353857" y="595235"/>
                  <a:pt x="1351629" y="601939"/>
                </a:cubicBezTo>
                <a:lnTo>
                  <a:pt x="1327664" y="674246"/>
                </a:lnTo>
                <a:lnTo>
                  <a:pt x="1291717" y="600469"/>
                </a:lnTo>
                <a:cubicBezTo>
                  <a:pt x="1289321" y="595498"/>
                  <a:pt x="1283748" y="592479"/>
                  <a:pt x="1277784" y="592970"/>
                </a:cubicBezTo>
                <a:cubicBezTo>
                  <a:pt x="1271876" y="593441"/>
                  <a:pt x="1266917" y="597287"/>
                  <a:pt x="1265467" y="602547"/>
                </a:cubicBezTo>
                <a:lnTo>
                  <a:pt x="1250921" y="655852"/>
                </a:lnTo>
                <a:lnTo>
                  <a:pt x="1206893" y="182182"/>
                </a:lnTo>
                <a:cubicBezTo>
                  <a:pt x="1206336" y="175610"/>
                  <a:pt x="1200262" y="170558"/>
                  <a:pt x="1193016" y="170578"/>
                </a:cubicBezTo>
                <a:cubicBezTo>
                  <a:pt x="1185715" y="170700"/>
                  <a:pt x="1179752" y="175909"/>
                  <a:pt x="1179307" y="182536"/>
                </a:cubicBezTo>
                <a:lnTo>
                  <a:pt x="1147205" y="704902"/>
                </a:lnTo>
                <a:lnTo>
                  <a:pt x="1114155" y="297559"/>
                </a:lnTo>
                <a:cubicBezTo>
                  <a:pt x="1113654" y="290997"/>
                  <a:pt x="1107691" y="285889"/>
                  <a:pt x="1100445" y="285804"/>
                </a:cubicBezTo>
                <a:cubicBezTo>
                  <a:pt x="1093255" y="285824"/>
                  <a:pt x="1087293" y="290769"/>
                  <a:pt x="1086568" y="297255"/>
                </a:cubicBezTo>
                <a:lnTo>
                  <a:pt x="1055583" y="580455"/>
                </a:lnTo>
                <a:lnTo>
                  <a:pt x="1009769" y="49881"/>
                </a:lnTo>
                <a:cubicBezTo>
                  <a:pt x="1009213" y="43303"/>
                  <a:pt x="1003138" y="38231"/>
                  <a:pt x="995892" y="38226"/>
                </a:cubicBezTo>
                <a:lnTo>
                  <a:pt x="995559" y="38226"/>
                </a:lnTo>
                <a:cubicBezTo>
                  <a:pt x="988146" y="38358"/>
                  <a:pt x="982183" y="43754"/>
                  <a:pt x="981959" y="50489"/>
                </a:cubicBezTo>
                <a:lnTo>
                  <a:pt x="957661" y="774575"/>
                </a:lnTo>
                <a:lnTo>
                  <a:pt x="931021" y="461783"/>
                </a:lnTo>
                <a:cubicBezTo>
                  <a:pt x="931244" y="454786"/>
                  <a:pt x="925225" y="448933"/>
                  <a:pt x="917534" y="448710"/>
                </a:cubicBezTo>
                <a:cubicBezTo>
                  <a:pt x="909843" y="448488"/>
                  <a:pt x="903378" y="453975"/>
                  <a:pt x="903155" y="460973"/>
                </a:cubicBezTo>
                <a:lnTo>
                  <a:pt x="864422" y="710172"/>
                </a:lnTo>
                <a:lnTo>
                  <a:pt x="835219" y="603003"/>
                </a:lnTo>
                <a:cubicBezTo>
                  <a:pt x="833658" y="597343"/>
                  <a:pt x="828084" y="593370"/>
                  <a:pt x="821675" y="593375"/>
                </a:cubicBezTo>
                <a:lnTo>
                  <a:pt x="821342" y="593375"/>
                </a:lnTo>
                <a:cubicBezTo>
                  <a:pt x="814820" y="593497"/>
                  <a:pt x="809302" y="597712"/>
                  <a:pt x="808020" y="603509"/>
                </a:cubicBezTo>
                <a:lnTo>
                  <a:pt x="780601" y="732315"/>
                </a:lnTo>
                <a:lnTo>
                  <a:pt x="730442" y="601736"/>
                </a:lnTo>
                <a:cubicBezTo>
                  <a:pt x="728882" y="597748"/>
                  <a:pt x="725260" y="594718"/>
                  <a:pt x="720745" y="593669"/>
                </a:cubicBezTo>
                <a:cubicBezTo>
                  <a:pt x="713276" y="591936"/>
                  <a:pt x="705698" y="596020"/>
                  <a:pt x="703802" y="602800"/>
                </a:cubicBezTo>
                <a:lnTo>
                  <a:pt x="681621" y="679465"/>
                </a:lnTo>
                <a:lnTo>
                  <a:pt x="639097" y="577465"/>
                </a:lnTo>
                <a:cubicBezTo>
                  <a:pt x="637371" y="573376"/>
                  <a:pt x="633468" y="570381"/>
                  <a:pt x="628787" y="569530"/>
                </a:cubicBezTo>
                <a:cubicBezTo>
                  <a:pt x="621207" y="568166"/>
                  <a:pt x="613908" y="572631"/>
                  <a:pt x="612403" y="579492"/>
                </a:cubicBezTo>
                <a:lnTo>
                  <a:pt x="570381" y="770622"/>
                </a:lnTo>
                <a:lnTo>
                  <a:pt x="544577" y="604016"/>
                </a:lnTo>
                <a:cubicBezTo>
                  <a:pt x="543629" y="597778"/>
                  <a:pt x="537721" y="593137"/>
                  <a:pt x="530811" y="593122"/>
                </a:cubicBezTo>
                <a:cubicBezTo>
                  <a:pt x="523788" y="593183"/>
                  <a:pt x="517937" y="597982"/>
                  <a:pt x="517101" y="604320"/>
                </a:cubicBezTo>
                <a:lnTo>
                  <a:pt x="482157" y="877081"/>
                </a:lnTo>
                <a:lnTo>
                  <a:pt x="433169" y="603763"/>
                </a:lnTo>
                <a:cubicBezTo>
                  <a:pt x="432110" y="597890"/>
                  <a:pt x="426704" y="593472"/>
                  <a:pt x="420184" y="593122"/>
                </a:cubicBezTo>
                <a:cubicBezTo>
                  <a:pt x="413662" y="592767"/>
                  <a:pt x="407754" y="596613"/>
                  <a:pt x="406028" y="602344"/>
                </a:cubicBezTo>
                <a:lnTo>
                  <a:pt x="379165" y="689143"/>
                </a:lnTo>
                <a:lnTo>
                  <a:pt x="349070" y="601990"/>
                </a:lnTo>
                <a:cubicBezTo>
                  <a:pt x="347510" y="597449"/>
                  <a:pt x="343274" y="594090"/>
                  <a:pt x="338090" y="593294"/>
                </a:cubicBezTo>
                <a:cubicBezTo>
                  <a:pt x="330511" y="592124"/>
                  <a:pt x="323321" y="596766"/>
                  <a:pt x="322040" y="603662"/>
                </a:cubicBezTo>
                <a:lnTo>
                  <a:pt x="313791" y="647543"/>
                </a:lnTo>
                <a:lnTo>
                  <a:pt x="276005" y="377163"/>
                </a:lnTo>
                <a:cubicBezTo>
                  <a:pt x="275114" y="370865"/>
                  <a:pt x="269206" y="366137"/>
                  <a:pt x="262240" y="366066"/>
                </a:cubicBezTo>
                <a:cubicBezTo>
                  <a:pt x="255273" y="366056"/>
                  <a:pt x="249365" y="370733"/>
                  <a:pt x="248418" y="377011"/>
                </a:cubicBezTo>
                <a:lnTo>
                  <a:pt x="186276" y="780249"/>
                </a:lnTo>
                <a:lnTo>
                  <a:pt x="152002" y="603560"/>
                </a:lnTo>
                <a:cubicBezTo>
                  <a:pt x="151166" y="599400"/>
                  <a:pt x="148156" y="595878"/>
                  <a:pt x="143865" y="594176"/>
                </a:cubicBezTo>
                <a:cubicBezTo>
                  <a:pt x="136843" y="591358"/>
                  <a:pt x="128651" y="594267"/>
                  <a:pt x="125529" y="600672"/>
                </a:cubicBezTo>
                <a:lnTo>
                  <a:pt x="76318" y="702013"/>
                </a:lnTo>
                <a:lnTo>
                  <a:pt x="27051" y="600672"/>
                </a:lnTo>
                <a:cubicBezTo>
                  <a:pt x="26828" y="600130"/>
                  <a:pt x="26606" y="599608"/>
                  <a:pt x="26270" y="599096"/>
                </a:cubicBezTo>
                <a:cubicBezTo>
                  <a:pt x="22760" y="592894"/>
                  <a:pt x="14345" y="590487"/>
                  <a:pt x="7489" y="593720"/>
                </a:cubicBezTo>
                <a:cubicBezTo>
                  <a:pt x="690" y="596953"/>
                  <a:pt x="-1985" y="604604"/>
                  <a:pt x="1582" y="610806"/>
                </a:cubicBezTo>
                <a:lnTo>
                  <a:pt x="64113" y="738497"/>
                </a:lnTo>
                <a:cubicBezTo>
                  <a:pt x="65506" y="741365"/>
                  <a:pt x="68014" y="743660"/>
                  <a:pt x="71191" y="744937"/>
                </a:cubicBezTo>
                <a:cubicBezTo>
                  <a:pt x="78213" y="747775"/>
                  <a:pt x="86461" y="744891"/>
                  <a:pt x="89583" y="738497"/>
                </a:cubicBezTo>
                <a:lnTo>
                  <a:pt x="133054" y="648860"/>
                </a:lnTo>
                <a:lnTo>
                  <a:pt x="174685" y="863299"/>
                </a:lnTo>
                <a:cubicBezTo>
                  <a:pt x="175855" y="869359"/>
                  <a:pt x="181652" y="873782"/>
                  <a:pt x="188395" y="873788"/>
                </a:cubicBezTo>
                <a:lnTo>
                  <a:pt x="188674" y="873788"/>
                </a:lnTo>
                <a:cubicBezTo>
                  <a:pt x="195529" y="873676"/>
                  <a:pt x="201269" y="869055"/>
                  <a:pt x="202216" y="862893"/>
                </a:cubicBezTo>
                <a:lnTo>
                  <a:pt x="262128" y="474249"/>
                </a:lnTo>
                <a:lnTo>
                  <a:pt x="298521" y="734950"/>
                </a:lnTo>
                <a:cubicBezTo>
                  <a:pt x="299245" y="740559"/>
                  <a:pt x="303983" y="745053"/>
                  <a:pt x="310113" y="745965"/>
                </a:cubicBezTo>
                <a:cubicBezTo>
                  <a:pt x="317692" y="747095"/>
                  <a:pt x="324882" y="742413"/>
                  <a:pt x="326108" y="735507"/>
                </a:cubicBezTo>
                <a:lnTo>
                  <a:pt x="340376" y="659501"/>
                </a:lnTo>
                <a:lnTo>
                  <a:pt x="367239" y="737179"/>
                </a:lnTo>
                <a:cubicBezTo>
                  <a:pt x="369021" y="742570"/>
                  <a:pt x="374539" y="746214"/>
                  <a:pt x="380725" y="746047"/>
                </a:cubicBezTo>
                <a:cubicBezTo>
                  <a:pt x="386855" y="745950"/>
                  <a:pt x="392262" y="742206"/>
                  <a:pt x="393933" y="736824"/>
                </a:cubicBezTo>
                <a:lnTo>
                  <a:pt x="416226" y="664162"/>
                </a:lnTo>
                <a:lnTo>
                  <a:pt x="471178" y="970518"/>
                </a:lnTo>
                <a:cubicBezTo>
                  <a:pt x="472293" y="976644"/>
                  <a:pt x="478089" y="981144"/>
                  <a:pt x="484943" y="981159"/>
                </a:cubicBezTo>
                <a:cubicBezTo>
                  <a:pt x="491910" y="980997"/>
                  <a:pt x="497706" y="976203"/>
                  <a:pt x="498486" y="969910"/>
                </a:cubicBezTo>
                <a:lnTo>
                  <a:pt x="532427" y="704953"/>
                </a:lnTo>
                <a:lnTo>
                  <a:pt x="554720" y="847692"/>
                </a:lnTo>
                <a:cubicBezTo>
                  <a:pt x="555555" y="853053"/>
                  <a:pt x="560014" y="857355"/>
                  <a:pt x="565866" y="858399"/>
                </a:cubicBezTo>
                <a:cubicBezTo>
                  <a:pt x="573390" y="859742"/>
                  <a:pt x="580690" y="855267"/>
                  <a:pt x="582195" y="848401"/>
                </a:cubicBezTo>
                <a:lnTo>
                  <a:pt x="630793" y="627528"/>
                </a:lnTo>
                <a:lnTo>
                  <a:pt x="671701" y="725727"/>
                </a:lnTo>
                <a:cubicBezTo>
                  <a:pt x="673317" y="729584"/>
                  <a:pt x="676884" y="732492"/>
                  <a:pt x="681287" y="733521"/>
                </a:cubicBezTo>
                <a:cubicBezTo>
                  <a:pt x="688699" y="735264"/>
                  <a:pt x="696334" y="731184"/>
                  <a:pt x="698229" y="724410"/>
                </a:cubicBezTo>
                <a:lnTo>
                  <a:pt x="719352" y="649367"/>
                </a:lnTo>
                <a:lnTo>
                  <a:pt x="771516" y="784658"/>
                </a:lnTo>
                <a:cubicBezTo>
                  <a:pt x="773133" y="788879"/>
                  <a:pt x="777145" y="792000"/>
                  <a:pt x="781939" y="792867"/>
                </a:cubicBezTo>
                <a:cubicBezTo>
                  <a:pt x="789517" y="794219"/>
                  <a:pt x="796818" y="789750"/>
                  <a:pt x="798323" y="782884"/>
                </a:cubicBezTo>
                <a:lnTo>
                  <a:pt x="823514" y="664517"/>
                </a:lnTo>
                <a:lnTo>
                  <a:pt x="854781" y="779287"/>
                </a:lnTo>
                <a:cubicBezTo>
                  <a:pt x="856118" y="784389"/>
                  <a:pt x="860799" y="788214"/>
                  <a:pt x="866483" y="788904"/>
                </a:cubicBezTo>
                <a:cubicBezTo>
                  <a:pt x="874119" y="789831"/>
                  <a:pt x="881142" y="784957"/>
                  <a:pt x="882144" y="778020"/>
                </a:cubicBezTo>
                <a:lnTo>
                  <a:pt x="912909" y="579188"/>
                </a:lnTo>
                <a:lnTo>
                  <a:pt x="949580" y="1009890"/>
                </a:lnTo>
                <a:cubicBezTo>
                  <a:pt x="949747" y="1016887"/>
                  <a:pt x="956100" y="1022431"/>
                  <a:pt x="963847" y="1022278"/>
                </a:cubicBezTo>
                <a:cubicBezTo>
                  <a:pt x="971538" y="1022126"/>
                  <a:pt x="977612" y="1016330"/>
                  <a:pt x="977446" y="1009332"/>
                </a:cubicBezTo>
                <a:lnTo>
                  <a:pt x="1002079" y="283118"/>
                </a:lnTo>
                <a:lnTo>
                  <a:pt x="1040256" y="724663"/>
                </a:lnTo>
                <a:cubicBezTo>
                  <a:pt x="1040813" y="731195"/>
                  <a:pt x="1046776" y="736257"/>
                  <a:pt x="1053966" y="736368"/>
                </a:cubicBezTo>
                <a:cubicBezTo>
                  <a:pt x="1061156" y="736348"/>
                  <a:pt x="1067118" y="731402"/>
                  <a:pt x="1067843" y="724917"/>
                </a:cubicBezTo>
                <a:lnTo>
                  <a:pt x="1098384" y="445721"/>
                </a:lnTo>
                <a:lnTo>
                  <a:pt x="1135445" y="902011"/>
                </a:lnTo>
                <a:cubicBezTo>
                  <a:pt x="1136003" y="908619"/>
                  <a:pt x="1142077" y="913711"/>
                  <a:pt x="1149378" y="913716"/>
                </a:cubicBezTo>
                <a:cubicBezTo>
                  <a:pt x="1156735" y="913671"/>
                  <a:pt x="1162754" y="908426"/>
                  <a:pt x="1163143" y="901758"/>
                </a:cubicBezTo>
                <a:lnTo>
                  <a:pt x="1196305" y="364495"/>
                </a:lnTo>
                <a:lnTo>
                  <a:pt x="1230691" y="734798"/>
                </a:lnTo>
                <a:cubicBezTo>
                  <a:pt x="1231192" y="740230"/>
                  <a:pt x="1235427" y="744769"/>
                  <a:pt x="1241280" y="746067"/>
                </a:cubicBezTo>
                <a:cubicBezTo>
                  <a:pt x="1248748" y="747729"/>
                  <a:pt x="1256271" y="743569"/>
                  <a:pt x="1258111" y="736774"/>
                </a:cubicBezTo>
                <a:lnTo>
                  <a:pt x="1283190" y="644958"/>
                </a:lnTo>
                <a:lnTo>
                  <a:pt x="1317855" y="715897"/>
                </a:lnTo>
                <a:cubicBezTo>
                  <a:pt x="1319471" y="719277"/>
                  <a:pt x="1322649" y="721841"/>
                  <a:pt x="1326550" y="722915"/>
                </a:cubicBezTo>
                <a:cubicBezTo>
                  <a:pt x="1333907" y="724947"/>
                  <a:pt x="1341709" y="721173"/>
                  <a:pt x="1343939" y="714479"/>
                </a:cubicBezTo>
                <a:lnTo>
                  <a:pt x="1360658" y="663808"/>
                </a:lnTo>
                <a:lnTo>
                  <a:pt x="1416390" y="1010548"/>
                </a:lnTo>
                <a:cubicBezTo>
                  <a:pt x="1416556" y="1017546"/>
                  <a:pt x="1422910" y="1023104"/>
                  <a:pt x="1430600" y="1022963"/>
                </a:cubicBezTo>
                <a:cubicBezTo>
                  <a:pt x="1438292" y="1022820"/>
                  <a:pt x="1444422" y="1017039"/>
                  <a:pt x="1444256" y="1010041"/>
                </a:cubicBezTo>
                <a:lnTo>
                  <a:pt x="1492073" y="590031"/>
                </a:lnTo>
                <a:lnTo>
                  <a:pt x="1511858" y="735051"/>
                </a:lnTo>
                <a:cubicBezTo>
                  <a:pt x="1512527" y="739601"/>
                  <a:pt x="1515815" y="743483"/>
                  <a:pt x="1520496" y="745190"/>
                </a:cubicBezTo>
                <a:cubicBezTo>
                  <a:pt x="1527631" y="747789"/>
                  <a:pt x="1535767" y="744638"/>
                  <a:pt x="1538609" y="738142"/>
                </a:cubicBezTo>
                <a:lnTo>
                  <a:pt x="1579683" y="644097"/>
                </a:lnTo>
                <a:lnTo>
                  <a:pt x="1605320" y="720812"/>
                </a:lnTo>
                <a:cubicBezTo>
                  <a:pt x="1606936" y="725570"/>
                  <a:pt x="1611451" y="729036"/>
                  <a:pt x="1616913" y="729660"/>
                </a:cubicBezTo>
                <a:cubicBezTo>
                  <a:pt x="1624547" y="730541"/>
                  <a:pt x="1631514" y="725626"/>
                  <a:pt x="1632461" y="718684"/>
                </a:cubicBezTo>
                <a:lnTo>
                  <a:pt x="1674038" y="413849"/>
                </a:lnTo>
                <a:lnTo>
                  <a:pt x="1716282" y="878754"/>
                </a:lnTo>
                <a:cubicBezTo>
                  <a:pt x="1716170" y="885751"/>
                  <a:pt x="1722245" y="891522"/>
                  <a:pt x="1729937" y="891649"/>
                </a:cubicBezTo>
                <a:cubicBezTo>
                  <a:pt x="1737683" y="891776"/>
                  <a:pt x="1744036" y="886207"/>
                  <a:pt x="1744148" y="879209"/>
                </a:cubicBezTo>
                <a:lnTo>
                  <a:pt x="1774633" y="648049"/>
                </a:lnTo>
                <a:lnTo>
                  <a:pt x="1807181" y="818607"/>
                </a:lnTo>
                <a:cubicBezTo>
                  <a:pt x="1808351" y="824637"/>
                  <a:pt x="1814091" y="829045"/>
                  <a:pt x="1820835" y="829096"/>
                </a:cubicBezTo>
                <a:cubicBezTo>
                  <a:pt x="1827522" y="829207"/>
                  <a:pt x="1833319" y="824931"/>
                  <a:pt x="1834600" y="818962"/>
                </a:cubicBezTo>
                <a:lnTo>
                  <a:pt x="1870436" y="647846"/>
                </a:lnTo>
                <a:lnTo>
                  <a:pt x="1905213" y="752634"/>
                </a:lnTo>
                <a:cubicBezTo>
                  <a:pt x="1906996" y="757979"/>
                  <a:pt x="1912403" y="761643"/>
                  <a:pt x="1918533" y="761653"/>
                </a:cubicBezTo>
                <a:cubicBezTo>
                  <a:pt x="1924664" y="761638"/>
                  <a:pt x="1930125" y="757949"/>
                  <a:pt x="1931853" y="752583"/>
                </a:cubicBezTo>
                <a:lnTo>
                  <a:pt x="1961892" y="660109"/>
                </a:lnTo>
                <a:lnTo>
                  <a:pt x="1993103" y="812577"/>
                </a:lnTo>
                <a:cubicBezTo>
                  <a:pt x="1994440" y="818475"/>
                  <a:pt x="2000124" y="822712"/>
                  <a:pt x="2006757" y="822712"/>
                </a:cubicBezTo>
                <a:lnTo>
                  <a:pt x="2007035" y="822712"/>
                </a:lnTo>
                <a:cubicBezTo>
                  <a:pt x="2013835" y="822590"/>
                  <a:pt x="2019519" y="818060"/>
                  <a:pt x="2020577" y="811969"/>
                </a:cubicBezTo>
                <a:lnTo>
                  <a:pt x="2062377" y="562922"/>
                </a:lnTo>
                <a:lnTo>
                  <a:pt x="2090633" y="735203"/>
                </a:lnTo>
                <a:cubicBezTo>
                  <a:pt x="2091580" y="741633"/>
                  <a:pt x="2097821" y="746320"/>
                  <a:pt x="2104955" y="745996"/>
                </a:cubicBezTo>
                <a:cubicBezTo>
                  <a:pt x="2112089" y="745702"/>
                  <a:pt x="2117774" y="740599"/>
                  <a:pt x="2118276" y="734139"/>
                </a:cubicBezTo>
                <a:lnTo>
                  <a:pt x="2144860" y="353500"/>
                </a:lnTo>
                <a:lnTo>
                  <a:pt x="2188107" y="1009332"/>
                </a:lnTo>
                <a:cubicBezTo>
                  <a:pt x="2188553" y="1016010"/>
                  <a:pt x="2194628" y="1021225"/>
                  <a:pt x="2201985" y="1021239"/>
                </a:cubicBezTo>
                <a:cubicBezTo>
                  <a:pt x="2209396" y="1021138"/>
                  <a:pt x="2215471" y="1015777"/>
                  <a:pt x="2215751" y="1009028"/>
                </a:cubicBezTo>
                <a:lnTo>
                  <a:pt x="2245066" y="292644"/>
                </a:lnTo>
                <a:lnTo>
                  <a:pt x="2285527" y="861880"/>
                </a:lnTo>
                <a:cubicBezTo>
                  <a:pt x="2285972" y="868558"/>
                  <a:pt x="2292103" y="873752"/>
                  <a:pt x="2299460" y="873737"/>
                </a:cubicBezTo>
                <a:cubicBezTo>
                  <a:pt x="2306815" y="873722"/>
                  <a:pt x="2312891" y="868538"/>
                  <a:pt x="2313337" y="861880"/>
                </a:cubicBezTo>
                <a:lnTo>
                  <a:pt x="2341203" y="463506"/>
                </a:lnTo>
                <a:lnTo>
                  <a:pt x="2367117" y="734443"/>
                </a:lnTo>
                <a:cubicBezTo>
                  <a:pt x="2367619" y="739459"/>
                  <a:pt x="2371297" y="743741"/>
                  <a:pt x="2376536" y="745347"/>
                </a:cubicBezTo>
                <a:cubicBezTo>
                  <a:pt x="2383837" y="747582"/>
                  <a:pt x="2391752" y="744015"/>
                  <a:pt x="2394204" y="737382"/>
                </a:cubicBezTo>
                <a:lnTo>
                  <a:pt x="2433216" y="632797"/>
                </a:lnTo>
                <a:lnTo>
                  <a:pt x="2469609" y="799656"/>
                </a:lnTo>
                <a:cubicBezTo>
                  <a:pt x="2470779" y="805124"/>
                  <a:pt x="2475795" y="809248"/>
                  <a:pt x="2481870" y="809811"/>
                </a:cubicBezTo>
                <a:cubicBezTo>
                  <a:pt x="2489505" y="810520"/>
                  <a:pt x="2496360" y="805453"/>
                  <a:pt x="2497140" y="798491"/>
                </a:cubicBezTo>
                <a:lnTo>
                  <a:pt x="2527235" y="532875"/>
                </a:lnTo>
                <a:lnTo>
                  <a:pt x="2578231" y="709107"/>
                </a:lnTo>
                <a:cubicBezTo>
                  <a:pt x="2579457" y="713358"/>
                  <a:pt x="2583023" y="716718"/>
                  <a:pt x="2587649" y="717985"/>
                </a:cubicBezTo>
                <a:cubicBezTo>
                  <a:pt x="2595061" y="720006"/>
                  <a:pt x="2602808" y="716212"/>
                  <a:pt x="2605037" y="709513"/>
                </a:cubicBezTo>
                <a:lnTo>
                  <a:pt x="2625770" y="647137"/>
                </a:lnTo>
                <a:lnTo>
                  <a:pt x="2659209" y="737382"/>
                </a:lnTo>
                <a:cubicBezTo>
                  <a:pt x="2661103" y="742489"/>
                  <a:pt x="2666397" y="745940"/>
                  <a:pt x="2672305" y="745996"/>
                </a:cubicBezTo>
                <a:cubicBezTo>
                  <a:pt x="2678269" y="746113"/>
                  <a:pt x="2683619" y="742712"/>
                  <a:pt x="2685570" y="737585"/>
                </a:cubicBezTo>
                <a:lnTo>
                  <a:pt x="2727814" y="630112"/>
                </a:lnTo>
                <a:lnTo>
                  <a:pt x="2764485" y="732670"/>
                </a:lnTo>
                <a:cubicBezTo>
                  <a:pt x="2766102" y="737240"/>
                  <a:pt x="2770449" y="740574"/>
                  <a:pt x="2775688" y="741273"/>
                </a:cubicBezTo>
                <a:cubicBezTo>
                  <a:pt x="2783323" y="742297"/>
                  <a:pt x="2790401" y="737513"/>
                  <a:pt x="2791517" y="730592"/>
                </a:cubicBezTo>
                <a:lnTo>
                  <a:pt x="2818991" y="558970"/>
                </a:lnTo>
                <a:lnTo>
                  <a:pt x="2863912" y="902315"/>
                </a:lnTo>
                <a:cubicBezTo>
                  <a:pt x="2864747" y="908674"/>
                  <a:pt x="2870711" y="913458"/>
                  <a:pt x="2877733" y="913463"/>
                </a:cubicBezTo>
                <a:lnTo>
                  <a:pt x="2878067" y="913463"/>
                </a:lnTo>
                <a:cubicBezTo>
                  <a:pt x="2885200" y="913321"/>
                  <a:pt x="2891108" y="908254"/>
                  <a:pt x="2891610" y="901758"/>
                </a:cubicBezTo>
                <a:lnTo>
                  <a:pt x="2924547" y="498722"/>
                </a:lnTo>
                <a:lnTo>
                  <a:pt x="2946450" y="734493"/>
                </a:lnTo>
                <a:cubicBezTo>
                  <a:pt x="2946561" y="741491"/>
                  <a:pt x="2952859" y="747080"/>
                  <a:pt x="2960550" y="746984"/>
                </a:cubicBezTo>
                <a:cubicBezTo>
                  <a:pt x="2968297" y="746887"/>
                  <a:pt x="2974427" y="741137"/>
                  <a:pt x="2974315" y="734139"/>
                </a:cubicBezTo>
                <a:lnTo>
                  <a:pt x="3002962" y="267512"/>
                </a:lnTo>
                <a:lnTo>
                  <a:pt x="3036401" y="701051"/>
                </a:lnTo>
                <a:cubicBezTo>
                  <a:pt x="3036902" y="707582"/>
                  <a:pt x="3042810" y="712690"/>
                  <a:pt x="3050000" y="712857"/>
                </a:cubicBezTo>
                <a:cubicBezTo>
                  <a:pt x="3057133" y="712913"/>
                  <a:pt x="3063209" y="708109"/>
                  <a:pt x="3064156" y="701659"/>
                </a:cubicBezTo>
                <a:lnTo>
                  <a:pt x="3101049" y="411974"/>
                </a:lnTo>
                <a:lnTo>
                  <a:pt x="3143295" y="887114"/>
                </a:lnTo>
                <a:cubicBezTo>
                  <a:pt x="3143853" y="893691"/>
                  <a:pt x="3149927" y="898763"/>
                  <a:pt x="3157172" y="898768"/>
                </a:cubicBezTo>
                <a:cubicBezTo>
                  <a:pt x="3164417" y="898768"/>
                  <a:pt x="3170437" y="893752"/>
                  <a:pt x="3171049" y="887215"/>
                </a:cubicBezTo>
                <a:lnTo>
                  <a:pt x="3200253" y="574881"/>
                </a:lnTo>
                <a:lnTo>
                  <a:pt x="3238541" y="1051845"/>
                </a:lnTo>
                <a:cubicBezTo>
                  <a:pt x="3239041" y="1058366"/>
                  <a:pt x="3244949" y="1063458"/>
                  <a:pt x="3252139" y="1063600"/>
                </a:cubicBezTo>
                <a:lnTo>
                  <a:pt x="3252418" y="1063600"/>
                </a:lnTo>
                <a:cubicBezTo>
                  <a:pt x="3259161" y="1063190"/>
                  <a:pt x="3264623" y="1058417"/>
                  <a:pt x="3265292" y="1052301"/>
                </a:cubicBezTo>
                <a:lnTo>
                  <a:pt x="3313892" y="665026"/>
                </a:lnTo>
                <a:lnTo>
                  <a:pt x="3346292" y="831917"/>
                </a:lnTo>
                <a:cubicBezTo>
                  <a:pt x="3347462" y="837977"/>
                  <a:pt x="3353259" y="842401"/>
                  <a:pt x="3360003" y="842406"/>
                </a:cubicBezTo>
                <a:lnTo>
                  <a:pt x="3360281" y="842406"/>
                </a:lnTo>
                <a:cubicBezTo>
                  <a:pt x="3367136" y="842294"/>
                  <a:pt x="3372877" y="837673"/>
                  <a:pt x="3373823" y="831511"/>
                </a:cubicBezTo>
                <a:lnTo>
                  <a:pt x="3433735" y="442867"/>
                </a:lnTo>
                <a:lnTo>
                  <a:pt x="3470129" y="703568"/>
                </a:lnTo>
                <a:cubicBezTo>
                  <a:pt x="3470852" y="709177"/>
                  <a:pt x="3475590" y="713671"/>
                  <a:pt x="3481721" y="714583"/>
                </a:cubicBezTo>
                <a:cubicBezTo>
                  <a:pt x="3489300" y="715713"/>
                  <a:pt x="3496489" y="711031"/>
                  <a:pt x="3497715" y="704125"/>
                </a:cubicBezTo>
                <a:lnTo>
                  <a:pt x="3511983" y="628119"/>
                </a:lnTo>
                <a:lnTo>
                  <a:pt x="3538846" y="705797"/>
                </a:lnTo>
                <a:cubicBezTo>
                  <a:pt x="3540629" y="711188"/>
                  <a:pt x="3546146" y="714832"/>
                  <a:pt x="3552333" y="714665"/>
                </a:cubicBezTo>
                <a:cubicBezTo>
                  <a:pt x="3558463" y="714568"/>
                  <a:pt x="3563870" y="710824"/>
                  <a:pt x="3565540" y="705443"/>
                </a:cubicBezTo>
                <a:lnTo>
                  <a:pt x="3587833" y="632780"/>
                </a:lnTo>
                <a:lnTo>
                  <a:pt x="3642785" y="939136"/>
                </a:lnTo>
                <a:cubicBezTo>
                  <a:pt x="3643900" y="945262"/>
                  <a:pt x="3649696" y="949762"/>
                  <a:pt x="3656551" y="949777"/>
                </a:cubicBezTo>
                <a:cubicBezTo>
                  <a:pt x="3663517" y="949615"/>
                  <a:pt x="3669314" y="944821"/>
                  <a:pt x="3670093" y="938528"/>
                </a:cubicBezTo>
                <a:lnTo>
                  <a:pt x="3704035" y="673571"/>
                </a:lnTo>
                <a:lnTo>
                  <a:pt x="3726327" y="816310"/>
                </a:lnTo>
                <a:cubicBezTo>
                  <a:pt x="3727162" y="821671"/>
                  <a:pt x="3731621" y="825973"/>
                  <a:pt x="3737474" y="827017"/>
                </a:cubicBezTo>
                <a:cubicBezTo>
                  <a:pt x="3744998" y="828360"/>
                  <a:pt x="3752297" y="823886"/>
                  <a:pt x="3753803" y="817019"/>
                </a:cubicBezTo>
                <a:lnTo>
                  <a:pt x="3802401" y="596146"/>
                </a:lnTo>
                <a:lnTo>
                  <a:pt x="3843308" y="694345"/>
                </a:lnTo>
                <a:cubicBezTo>
                  <a:pt x="3844925" y="698202"/>
                  <a:pt x="3848491" y="701110"/>
                  <a:pt x="3852894" y="702139"/>
                </a:cubicBezTo>
                <a:cubicBezTo>
                  <a:pt x="3860307" y="703882"/>
                  <a:pt x="3867941" y="699803"/>
                  <a:pt x="3869836" y="693028"/>
                </a:cubicBezTo>
                <a:lnTo>
                  <a:pt x="3890959" y="617985"/>
                </a:lnTo>
                <a:lnTo>
                  <a:pt x="3943123" y="753276"/>
                </a:lnTo>
                <a:cubicBezTo>
                  <a:pt x="3944740" y="757497"/>
                  <a:pt x="3948753" y="760618"/>
                  <a:pt x="3953546" y="761485"/>
                </a:cubicBezTo>
                <a:cubicBezTo>
                  <a:pt x="3961125" y="762838"/>
                  <a:pt x="3968426" y="758368"/>
                  <a:pt x="3969931" y="751502"/>
                </a:cubicBezTo>
                <a:lnTo>
                  <a:pt x="3995121" y="633135"/>
                </a:lnTo>
                <a:lnTo>
                  <a:pt x="4026388" y="747905"/>
                </a:lnTo>
                <a:cubicBezTo>
                  <a:pt x="4027725" y="753007"/>
                  <a:pt x="4032406" y="756833"/>
                  <a:pt x="4038091" y="757522"/>
                </a:cubicBezTo>
                <a:cubicBezTo>
                  <a:pt x="4045727" y="758449"/>
                  <a:pt x="4052749" y="753575"/>
                  <a:pt x="4053751" y="746638"/>
                </a:cubicBezTo>
                <a:lnTo>
                  <a:pt x="4084516" y="547806"/>
                </a:lnTo>
                <a:lnTo>
                  <a:pt x="4121188" y="978508"/>
                </a:lnTo>
                <a:cubicBezTo>
                  <a:pt x="4121354" y="985505"/>
                  <a:pt x="4127707" y="991049"/>
                  <a:pt x="4135454" y="990897"/>
                </a:cubicBezTo>
                <a:cubicBezTo>
                  <a:pt x="4143146" y="990744"/>
                  <a:pt x="4149220" y="984948"/>
                  <a:pt x="4149053" y="977950"/>
                </a:cubicBezTo>
                <a:lnTo>
                  <a:pt x="4173687" y="251736"/>
                </a:lnTo>
                <a:lnTo>
                  <a:pt x="4211863" y="693282"/>
                </a:lnTo>
                <a:cubicBezTo>
                  <a:pt x="4212420" y="699813"/>
                  <a:pt x="4218383" y="704875"/>
                  <a:pt x="4225573" y="704987"/>
                </a:cubicBezTo>
                <a:cubicBezTo>
                  <a:pt x="4232763" y="704966"/>
                  <a:pt x="4238725" y="700021"/>
                  <a:pt x="4239450" y="693535"/>
                </a:cubicBezTo>
                <a:lnTo>
                  <a:pt x="4269991" y="414339"/>
                </a:lnTo>
                <a:lnTo>
                  <a:pt x="4307052" y="870629"/>
                </a:lnTo>
                <a:cubicBezTo>
                  <a:pt x="4307611" y="877237"/>
                  <a:pt x="4313684" y="882329"/>
                  <a:pt x="4320985" y="882334"/>
                </a:cubicBezTo>
                <a:cubicBezTo>
                  <a:pt x="4328342" y="882289"/>
                  <a:pt x="4334361" y="877044"/>
                  <a:pt x="4334751" y="870376"/>
                </a:cubicBezTo>
                <a:lnTo>
                  <a:pt x="4367913" y="333114"/>
                </a:lnTo>
                <a:lnTo>
                  <a:pt x="4402298" y="703416"/>
                </a:lnTo>
                <a:cubicBezTo>
                  <a:pt x="4402799" y="708848"/>
                  <a:pt x="4407035" y="713388"/>
                  <a:pt x="4412887" y="714685"/>
                </a:cubicBezTo>
                <a:cubicBezTo>
                  <a:pt x="4420355" y="716347"/>
                  <a:pt x="4427879" y="712187"/>
                  <a:pt x="4429719" y="705392"/>
                </a:cubicBezTo>
                <a:lnTo>
                  <a:pt x="4454797" y="613577"/>
                </a:lnTo>
                <a:lnTo>
                  <a:pt x="4489462" y="684516"/>
                </a:lnTo>
                <a:cubicBezTo>
                  <a:pt x="4491079" y="687895"/>
                  <a:pt x="4494256" y="690459"/>
                  <a:pt x="4498157" y="691533"/>
                </a:cubicBezTo>
                <a:cubicBezTo>
                  <a:pt x="4505514" y="693566"/>
                  <a:pt x="4513316" y="689791"/>
                  <a:pt x="4515546" y="683097"/>
                </a:cubicBezTo>
                <a:lnTo>
                  <a:pt x="4532265" y="632426"/>
                </a:lnTo>
                <a:lnTo>
                  <a:pt x="4587997" y="979166"/>
                </a:lnTo>
                <a:cubicBezTo>
                  <a:pt x="4588164" y="986164"/>
                  <a:pt x="4594518" y="991722"/>
                  <a:pt x="4602208" y="991581"/>
                </a:cubicBezTo>
                <a:cubicBezTo>
                  <a:pt x="4609900" y="991439"/>
                  <a:pt x="4616029" y="985657"/>
                  <a:pt x="4615863" y="978659"/>
                </a:cubicBezTo>
                <a:lnTo>
                  <a:pt x="4663680" y="558649"/>
                </a:lnTo>
                <a:lnTo>
                  <a:pt x="4683465" y="703669"/>
                </a:lnTo>
                <a:cubicBezTo>
                  <a:pt x="4684135" y="708219"/>
                  <a:pt x="4687422" y="712101"/>
                  <a:pt x="4692104" y="713808"/>
                </a:cubicBezTo>
                <a:cubicBezTo>
                  <a:pt x="4699238" y="716408"/>
                  <a:pt x="4707375" y="713256"/>
                  <a:pt x="4710217" y="706760"/>
                </a:cubicBezTo>
                <a:lnTo>
                  <a:pt x="4751291" y="612715"/>
                </a:lnTo>
                <a:lnTo>
                  <a:pt x="4776928" y="689431"/>
                </a:lnTo>
                <a:cubicBezTo>
                  <a:pt x="4778544" y="694189"/>
                  <a:pt x="4783059" y="697654"/>
                  <a:pt x="4788520" y="698278"/>
                </a:cubicBezTo>
                <a:cubicBezTo>
                  <a:pt x="4796155" y="699159"/>
                  <a:pt x="4803122" y="694244"/>
                  <a:pt x="4804068" y="687303"/>
                </a:cubicBezTo>
                <a:lnTo>
                  <a:pt x="4845646" y="382467"/>
                </a:lnTo>
                <a:lnTo>
                  <a:pt x="4887889" y="847372"/>
                </a:lnTo>
                <a:cubicBezTo>
                  <a:pt x="4887778" y="854369"/>
                  <a:pt x="4893853" y="860140"/>
                  <a:pt x="4901545" y="860267"/>
                </a:cubicBezTo>
                <a:cubicBezTo>
                  <a:pt x="4909291" y="860394"/>
                  <a:pt x="4915644" y="854825"/>
                  <a:pt x="4915755" y="847827"/>
                </a:cubicBezTo>
                <a:lnTo>
                  <a:pt x="4946240" y="616667"/>
                </a:lnTo>
                <a:lnTo>
                  <a:pt x="4978788" y="787225"/>
                </a:lnTo>
                <a:cubicBezTo>
                  <a:pt x="4979958" y="793255"/>
                  <a:pt x="4985699" y="797663"/>
                  <a:pt x="4992442" y="797714"/>
                </a:cubicBezTo>
                <a:cubicBezTo>
                  <a:pt x="4999130" y="797826"/>
                  <a:pt x="5004926" y="793549"/>
                  <a:pt x="5006208" y="787580"/>
                </a:cubicBezTo>
                <a:lnTo>
                  <a:pt x="5042044" y="616465"/>
                </a:lnTo>
                <a:lnTo>
                  <a:pt x="5076821" y="721252"/>
                </a:lnTo>
                <a:cubicBezTo>
                  <a:pt x="5078603" y="726598"/>
                  <a:pt x="5084010" y="730261"/>
                  <a:pt x="5090140" y="730271"/>
                </a:cubicBezTo>
                <a:cubicBezTo>
                  <a:pt x="5096271" y="730256"/>
                  <a:pt x="5101733" y="726567"/>
                  <a:pt x="5103461" y="721201"/>
                </a:cubicBezTo>
                <a:lnTo>
                  <a:pt x="5133500" y="628727"/>
                </a:lnTo>
                <a:lnTo>
                  <a:pt x="5164710" y="781196"/>
                </a:lnTo>
                <a:cubicBezTo>
                  <a:pt x="5166048" y="787094"/>
                  <a:pt x="5171732" y="791330"/>
                  <a:pt x="5178364" y="791330"/>
                </a:cubicBezTo>
                <a:lnTo>
                  <a:pt x="5178643" y="791330"/>
                </a:lnTo>
                <a:cubicBezTo>
                  <a:pt x="5185442" y="791208"/>
                  <a:pt x="5191127" y="786678"/>
                  <a:pt x="5192185" y="780587"/>
                </a:cubicBezTo>
                <a:lnTo>
                  <a:pt x="5233984" y="531540"/>
                </a:lnTo>
                <a:lnTo>
                  <a:pt x="5262240" y="703821"/>
                </a:lnTo>
                <a:cubicBezTo>
                  <a:pt x="5263188" y="710251"/>
                  <a:pt x="5269429" y="714938"/>
                  <a:pt x="5276563" y="714614"/>
                </a:cubicBezTo>
                <a:cubicBezTo>
                  <a:pt x="5283696" y="714320"/>
                  <a:pt x="5289381" y="709217"/>
                  <a:pt x="5289883" y="702757"/>
                </a:cubicBezTo>
                <a:lnTo>
                  <a:pt x="5316467" y="322118"/>
                </a:lnTo>
                <a:lnTo>
                  <a:pt x="5359715" y="977950"/>
                </a:lnTo>
                <a:cubicBezTo>
                  <a:pt x="5360160" y="984628"/>
                  <a:pt x="5366236" y="989843"/>
                  <a:pt x="5373593" y="989858"/>
                </a:cubicBezTo>
                <a:cubicBezTo>
                  <a:pt x="5381004" y="989757"/>
                  <a:pt x="5387079" y="984395"/>
                  <a:pt x="5387358" y="977646"/>
                </a:cubicBezTo>
                <a:lnTo>
                  <a:pt x="5416673" y="261262"/>
                </a:lnTo>
                <a:lnTo>
                  <a:pt x="5457134" y="830498"/>
                </a:lnTo>
                <a:cubicBezTo>
                  <a:pt x="5457580" y="837176"/>
                  <a:pt x="5463710" y="842370"/>
                  <a:pt x="5471068" y="842355"/>
                </a:cubicBezTo>
                <a:cubicBezTo>
                  <a:pt x="5478423" y="842340"/>
                  <a:pt x="5484498" y="837156"/>
                  <a:pt x="5484945" y="830498"/>
                </a:cubicBezTo>
                <a:lnTo>
                  <a:pt x="5512811" y="432125"/>
                </a:lnTo>
                <a:lnTo>
                  <a:pt x="5538725" y="703061"/>
                </a:lnTo>
                <a:cubicBezTo>
                  <a:pt x="5539227" y="708077"/>
                  <a:pt x="5542905" y="712359"/>
                  <a:pt x="5548144" y="713965"/>
                </a:cubicBezTo>
                <a:cubicBezTo>
                  <a:pt x="5555445" y="716200"/>
                  <a:pt x="5563359" y="712633"/>
                  <a:pt x="5565812" y="706000"/>
                </a:cubicBezTo>
                <a:lnTo>
                  <a:pt x="5604824" y="601416"/>
                </a:lnTo>
                <a:lnTo>
                  <a:pt x="5641217" y="768274"/>
                </a:lnTo>
                <a:cubicBezTo>
                  <a:pt x="5642387" y="773742"/>
                  <a:pt x="5647402" y="777866"/>
                  <a:pt x="5653478" y="778429"/>
                </a:cubicBezTo>
                <a:cubicBezTo>
                  <a:pt x="5661112" y="779138"/>
                  <a:pt x="5667967" y="774071"/>
                  <a:pt x="5668748" y="767109"/>
                </a:cubicBezTo>
                <a:lnTo>
                  <a:pt x="5698842" y="501493"/>
                </a:lnTo>
                <a:lnTo>
                  <a:pt x="5749838" y="677725"/>
                </a:lnTo>
                <a:cubicBezTo>
                  <a:pt x="5751064" y="681976"/>
                  <a:pt x="5754630" y="685336"/>
                  <a:pt x="5759256" y="686603"/>
                </a:cubicBezTo>
                <a:cubicBezTo>
                  <a:pt x="5766669" y="688625"/>
                  <a:pt x="5774415" y="684830"/>
                  <a:pt x="5776644" y="678131"/>
                </a:cubicBezTo>
                <a:lnTo>
                  <a:pt x="5797377" y="615755"/>
                </a:lnTo>
                <a:lnTo>
                  <a:pt x="5830816" y="706000"/>
                </a:lnTo>
                <a:cubicBezTo>
                  <a:pt x="5832711" y="711108"/>
                  <a:pt x="5838005" y="714558"/>
                  <a:pt x="5843913" y="714614"/>
                </a:cubicBezTo>
                <a:cubicBezTo>
                  <a:pt x="5849876" y="714731"/>
                  <a:pt x="5855227" y="711330"/>
                  <a:pt x="5857177" y="706203"/>
                </a:cubicBezTo>
                <a:lnTo>
                  <a:pt x="5899421" y="598730"/>
                </a:lnTo>
                <a:lnTo>
                  <a:pt x="5936093" y="701288"/>
                </a:lnTo>
                <a:cubicBezTo>
                  <a:pt x="5937710" y="705858"/>
                  <a:pt x="5942057" y="709192"/>
                  <a:pt x="5947296" y="709891"/>
                </a:cubicBezTo>
                <a:cubicBezTo>
                  <a:pt x="5954930" y="710915"/>
                  <a:pt x="5962008" y="706131"/>
                  <a:pt x="5963124" y="699210"/>
                </a:cubicBezTo>
                <a:lnTo>
                  <a:pt x="5990599" y="527588"/>
                </a:lnTo>
                <a:lnTo>
                  <a:pt x="6035519" y="870933"/>
                </a:lnTo>
                <a:cubicBezTo>
                  <a:pt x="6036355" y="877292"/>
                  <a:pt x="6042318" y="882076"/>
                  <a:pt x="6049341" y="882081"/>
                </a:cubicBezTo>
                <a:lnTo>
                  <a:pt x="6049674" y="882081"/>
                </a:lnTo>
                <a:cubicBezTo>
                  <a:pt x="6056808" y="881939"/>
                  <a:pt x="6062716" y="876872"/>
                  <a:pt x="6063218" y="870376"/>
                </a:cubicBezTo>
                <a:lnTo>
                  <a:pt x="6096155" y="467340"/>
                </a:lnTo>
                <a:lnTo>
                  <a:pt x="6118057" y="703111"/>
                </a:lnTo>
                <a:cubicBezTo>
                  <a:pt x="6118168" y="710109"/>
                  <a:pt x="6124467" y="715699"/>
                  <a:pt x="6132157" y="715602"/>
                </a:cubicBezTo>
                <a:cubicBezTo>
                  <a:pt x="6139905" y="715505"/>
                  <a:pt x="6146034" y="709755"/>
                  <a:pt x="6145923" y="702757"/>
                </a:cubicBezTo>
                <a:lnTo>
                  <a:pt x="6174570" y="236130"/>
                </a:lnTo>
                <a:lnTo>
                  <a:pt x="6208009" y="669669"/>
                </a:lnTo>
                <a:cubicBezTo>
                  <a:pt x="6208510" y="676200"/>
                  <a:pt x="6214417" y="681308"/>
                  <a:pt x="6221607" y="681475"/>
                </a:cubicBezTo>
                <a:cubicBezTo>
                  <a:pt x="6228741" y="681531"/>
                  <a:pt x="6234816" y="676727"/>
                  <a:pt x="6235763" y="670277"/>
                </a:cubicBezTo>
                <a:lnTo>
                  <a:pt x="6272657" y="380592"/>
                </a:lnTo>
                <a:lnTo>
                  <a:pt x="6314902" y="855732"/>
                </a:lnTo>
                <a:cubicBezTo>
                  <a:pt x="6315460" y="862309"/>
                  <a:pt x="6321534" y="867381"/>
                  <a:pt x="6328780" y="867386"/>
                </a:cubicBezTo>
                <a:cubicBezTo>
                  <a:pt x="6336025" y="867386"/>
                  <a:pt x="6342044" y="862370"/>
                  <a:pt x="6342657" y="855833"/>
                </a:cubicBezTo>
                <a:lnTo>
                  <a:pt x="6371860" y="543499"/>
                </a:lnTo>
                <a:lnTo>
                  <a:pt x="6410148" y="1020463"/>
                </a:lnTo>
                <a:cubicBezTo>
                  <a:pt x="6410649" y="1026984"/>
                  <a:pt x="6416557" y="1032076"/>
                  <a:pt x="6423747" y="1032218"/>
                </a:cubicBezTo>
                <a:lnTo>
                  <a:pt x="6424026" y="1032218"/>
                </a:lnTo>
                <a:cubicBezTo>
                  <a:pt x="6430769" y="1031808"/>
                  <a:pt x="6436231" y="1027035"/>
                  <a:pt x="6436900" y="1020919"/>
                </a:cubicBezTo>
                <a:lnTo>
                  <a:pt x="6476778" y="703139"/>
                </a:lnTo>
                <a:lnTo>
                  <a:pt x="6517102" y="1024464"/>
                </a:lnTo>
                <a:cubicBezTo>
                  <a:pt x="6517771" y="1030580"/>
                  <a:pt x="6523233" y="1035353"/>
                  <a:pt x="6529975" y="1035763"/>
                </a:cubicBezTo>
                <a:lnTo>
                  <a:pt x="6530255" y="1035763"/>
                </a:lnTo>
                <a:cubicBezTo>
                  <a:pt x="6537445" y="1035621"/>
                  <a:pt x="6543353" y="1030529"/>
                  <a:pt x="6543853" y="1024008"/>
                </a:cubicBezTo>
                <a:lnTo>
                  <a:pt x="6582141" y="547044"/>
                </a:lnTo>
                <a:lnTo>
                  <a:pt x="6611345" y="859378"/>
                </a:lnTo>
                <a:cubicBezTo>
                  <a:pt x="6611957" y="865915"/>
                  <a:pt x="6617977" y="870931"/>
                  <a:pt x="6625222" y="870931"/>
                </a:cubicBezTo>
                <a:cubicBezTo>
                  <a:pt x="6632467" y="870926"/>
                  <a:pt x="6638541" y="865854"/>
                  <a:pt x="6639099" y="859277"/>
                </a:cubicBezTo>
                <a:lnTo>
                  <a:pt x="6681344" y="384137"/>
                </a:lnTo>
                <a:lnTo>
                  <a:pt x="6718238" y="673822"/>
                </a:lnTo>
                <a:cubicBezTo>
                  <a:pt x="6719185" y="680272"/>
                  <a:pt x="6725261" y="685076"/>
                  <a:pt x="6732394" y="685020"/>
                </a:cubicBezTo>
                <a:cubicBezTo>
                  <a:pt x="6739584" y="684853"/>
                  <a:pt x="6745492" y="679745"/>
                  <a:pt x="6745992" y="673214"/>
                </a:cubicBezTo>
                <a:lnTo>
                  <a:pt x="6779432" y="239675"/>
                </a:lnTo>
                <a:lnTo>
                  <a:pt x="6808078" y="706302"/>
                </a:lnTo>
                <a:cubicBezTo>
                  <a:pt x="6807967" y="713300"/>
                  <a:pt x="6814097" y="719050"/>
                  <a:pt x="6821844" y="719147"/>
                </a:cubicBezTo>
                <a:cubicBezTo>
                  <a:pt x="6829534" y="719244"/>
                  <a:pt x="6835833" y="713654"/>
                  <a:pt x="6835944" y="706656"/>
                </a:cubicBezTo>
                <a:lnTo>
                  <a:pt x="6857847" y="470885"/>
                </a:lnTo>
                <a:lnTo>
                  <a:pt x="6890784" y="873921"/>
                </a:lnTo>
                <a:cubicBezTo>
                  <a:pt x="6891286" y="880417"/>
                  <a:pt x="6897194" y="885484"/>
                  <a:pt x="6904327" y="885626"/>
                </a:cubicBezTo>
                <a:lnTo>
                  <a:pt x="6904661" y="885626"/>
                </a:lnTo>
                <a:cubicBezTo>
                  <a:pt x="6911683" y="885621"/>
                  <a:pt x="6917647" y="880837"/>
                  <a:pt x="6918482" y="874478"/>
                </a:cubicBezTo>
                <a:lnTo>
                  <a:pt x="6963402" y="531133"/>
                </a:lnTo>
                <a:lnTo>
                  <a:pt x="6990877" y="702755"/>
                </a:lnTo>
                <a:cubicBezTo>
                  <a:pt x="6991993" y="709676"/>
                  <a:pt x="6999071" y="714460"/>
                  <a:pt x="7006705" y="713436"/>
                </a:cubicBezTo>
                <a:cubicBezTo>
                  <a:pt x="7011944" y="712737"/>
                  <a:pt x="7016292" y="709403"/>
                  <a:pt x="7017908" y="704833"/>
                </a:cubicBezTo>
                <a:lnTo>
                  <a:pt x="7054580" y="602275"/>
                </a:lnTo>
                <a:lnTo>
                  <a:pt x="7096824" y="709748"/>
                </a:lnTo>
                <a:cubicBezTo>
                  <a:pt x="7098775" y="714875"/>
                  <a:pt x="7104125" y="718276"/>
                  <a:pt x="7110088" y="718159"/>
                </a:cubicBezTo>
                <a:cubicBezTo>
                  <a:pt x="7115997" y="718103"/>
                  <a:pt x="7121291" y="714653"/>
                  <a:pt x="7123185" y="709545"/>
                </a:cubicBezTo>
                <a:lnTo>
                  <a:pt x="7156624" y="619300"/>
                </a:lnTo>
                <a:lnTo>
                  <a:pt x="7177357" y="681676"/>
                </a:lnTo>
                <a:cubicBezTo>
                  <a:pt x="7179586" y="688375"/>
                  <a:pt x="7187332" y="692170"/>
                  <a:pt x="7194745" y="690148"/>
                </a:cubicBezTo>
                <a:cubicBezTo>
                  <a:pt x="7199371" y="688881"/>
                  <a:pt x="7202937" y="685521"/>
                  <a:pt x="7204163" y="681270"/>
                </a:cubicBezTo>
                <a:lnTo>
                  <a:pt x="7255159" y="505038"/>
                </a:lnTo>
                <a:lnTo>
                  <a:pt x="7285254" y="770654"/>
                </a:lnTo>
                <a:cubicBezTo>
                  <a:pt x="7286034" y="777616"/>
                  <a:pt x="7292889" y="782683"/>
                  <a:pt x="7300524" y="781974"/>
                </a:cubicBezTo>
                <a:cubicBezTo>
                  <a:pt x="7306599" y="781411"/>
                  <a:pt x="7311615" y="777287"/>
                  <a:pt x="7312785" y="771819"/>
                </a:cubicBezTo>
                <a:lnTo>
                  <a:pt x="7349178" y="604961"/>
                </a:lnTo>
                <a:lnTo>
                  <a:pt x="7388190" y="709545"/>
                </a:lnTo>
                <a:cubicBezTo>
                  <a:pt x="7390642" y="716178"/>
                  <a:pt x="7398557" y="719745"/>
                  <a:pt x="7405858" y="717510"/>
                </a:cubicBezTo>
                <a:cubicBezTo>
                  <a:pt x="7411096" y="715904"/>
                  <a:pt x="7414774" y="711622"/>
                  <a:pt x="7415276" y="706606"/>
                </a:cubicBezTo>
                <a:lnTo>
                  <a:pt x="7441191" y="435670"/>
                </a:lnTo>
                <a:lnTo>
                  <a:pt x="7469056" y="834043"/>
                </a:lnTo>
                <a:cubicBezTo>
                  <a:pt x="7469503" y="840701"/>
                  <a:pt x="7475578" y="845885"/>
                  <a:pt x="7482934" y="845900"/>
                </a:cubicBezTo>
                <a:cubicBezTo>
                  <a:pt x="7490291" y="845915"/>
                  <a:pt x="7496422" y="840721"/>
                  <a:pt x="7496867" y="834043"/>
                </a:cubicBezTo>
                <a:lnTo>
                  <a:pt x="7537328" y="264807"/>
                </a:lnTo>
                <a:lnTo>
                  <a:pt x="7566643" y="981191"/>
                </a:lnTo>
                <a:cubicBezTo>
                  <a:pt x="7566922" y="987940"/>
                  <a:pt x="7572998" y="993302"/>
                  <a:pt x="7580409" y="993403"/>
                </a:cubicBezTo>
                <a:cubicBezTo>
                  <a:pt x="7587765" y="993388"/>
                  <a:pt x="7593841" y="988173"/>
                  <a:pt x="7594286" y="981495"/>
                </a:cubicBezTo>
                <a:lnTo>
                  <a:pt x="7637534" y="325663"/>
                </a:lnTo>
                <a:lnTo>
                  <a:pt x="7664118" y="706302"/>
                </a:lnTo>
                <a:cubicBezTo>
                  <a:pt x="7664620" y="712762"/>
                  <a:pt x="7670305" y="717865"/>
                  <a:pt x="7677439" y="718159"/>
                </a:cubicBezTo>
                <a:cubicBezTo>
                  <a:pt x="7684572" y="718483"/>
                  <a:pt x="7690814" y="713796"/>
                  <a:pt x="7691761" y="707366"/>
                </a:cubicBezTo>
                <a:lnTo>
                  <a:pt x="7720017" y="535085"/>
                </a:lnTo>
                <a:lnTo>
                  <a:pt x="7761816" y="784132"/>
                </a:lnTo>
                <a:cubicBezTo>
                  <a:pt x="7762874" y="790223"/>
                  <a:pt x="7768559" y="794753"/>
                  <a:pt x="7775358" y="794875"/>
                </a:cubicBezTo>
                <a:lnTo>
                  <a:pt x="7775637" y="794875"/>
                </a:lnTo>
                <a:cubicBezTo>
                  <a:pt x="7782270" y="794875"/>
                  <a:pt x="7787954" y="790639"/>
                  <a:pt x="7789291" y="784741"/>
                </a:cubicBezTo>
                <a:lnTo>
                  <a:pt x="7820502" y="632272"/>
                </a:lnTo>
                <a:lnTo>
                  <a:pt x="7850541" y="724746"/>
                </a:lnTo>
                <a:cubicBezTo>
                  <a:pt x="7852269" y="730112"/>
                  <a:pt x="7857730" y="733801"/>
                  <a:pt x="7863861" y="733816"/>
                </a:cubicBezTo>
                <a:cubicBezTo>
                  <a:pt x="7869991" y="733806"/>
                  <a:pt x="7875398" y="730143"/>
                  <a:pt x="7877181" y="724797"/>
                </a:cubicBezTo>
                <a:lnTo>
                  <a:pt x="7911958" y="620010"/>
                </a:lnTo>
                <a:lnTo>
                  <a:pt x="7947794" y="791125"/>
                </a:lnTo>
                <a:cubicBezTo>
                  <a:pt x="7949075" y="797094"/>
                  <a:pt x="7954872" y="801371"/>
                  <a:pt x="7961559" y="801259"/>
                </a:cubicBezTo>
                <a:cubicBezTo>
                  <a:pt x="7968303" y="801208"/>
                  <a:pt x="7974043" y="796800"/>
                  <a:pt x="7975213" y="790770"/>
                </a:cubicBezTo>
                <a:lnTo>
                  <a:pt x="8007761" y="620212"/>
                </a:lnTo>
                <a:lnTo>
                  <a:pt x="8038246" y="851372"/>
                </a:lnTo>
                <a:cubicBezTo>
                  <a:pt x="8038358" y="858370"/>
                  <a:pt x="8044711" y="863939"/>
                  <a:pt x="8052457" y="863812"/>
                </a:cubicBezTo>
                <a:cubicBezTo>
                  <a:pt x="8060149" y="863685"/>
                  <a:pt x="8066223" y="857914"/>
                  <a:pt x="8066112" y="850917"/>
                </a:cubicBezTo>
                <a:lnTo>
                  <a:pt x="8108355" y="386012"/>
                </a:lnTo>
                <a:lnTo>
                  <a:pt x="8149933" y="690848"/>
                </a:lnTo>
                <a:cubicBezTo>
                  <a:pt x="8150880" y="697789"/>
                  <a:pt x="8157847" y="702704"/>
                  <a:pt x="8165481" y="701823"/>
                </a:cubicBezTo>
                <a:cubicBezTo>
                  <a:pt x="8170943" y="701199"/>
                  <a:pt x="8175457" y="697734"/>
                  <a:pt x="8177074" y="692976"/>
                </a:cubicBezTo>
                <a:lnTo>
                  <a:pt x="8202710" y="616260"/>
                </a:lnTo>
                <a:lnTo>
                  <a:pt x="8243784" y="710305"/>
                </a:lnTo>
                <a:cubicBezTo>
                  <a:pt x="8246626" y="716801"/>
                  <a:pt x="8254763" y="719953"/>
                  <a:pt x="8261898" y="717353"/>
                </a:cubicBezTo>
                <a:cubicBezTo>
                  <a:pt x="8266579" y="715646"/>
                  <a:pt x="8269866" y="711764"/>
                  <a:pt x="8270536" y="707214"/>
                </a:cubicBezTo>
                <a:lnTo>
                  <a:pt x="8290321" y="562194"/>
                </a:lnTo>
                <a:lnTo>
                  <a:pt x="8338138" y="982204"/>
                </a:lnTo>
                <a:cubicBezTo>
                  <a:pt x="8337972" y="989202"/>
                  <a:pt x="8344102" y="994984"/>
                  <a:pt x="8351793" y="995126"/>
                </a:cubicBezTo>
                <a:cubicBezTo>
                  <a:pt x="8359484" y="995267"/>
                  <a:pt x="8365838" y="989709"/>
                  <a:pt x="8366004" y="982711"/>
                </a:cubicBezTo>
                <a:lnTo>
                  <a:pt x="8421735" y="635971"/>
                </a:lnTo>
                <a:lnTo>
                  <a:pt x="8438455" y="686642"/>
                </a:lnTo>
                <a:cubicBezTo>
                  <a:pt x="8440685" y="693336"/>
                  <a:pt x="8448487" y="697111"/>
                  <a:pt x="8455844" y="695078"/>
                </a:cubicBezTo>
                <a:cubicBezTo>
                  <a:pt x="8459745" y="694004"/>
                  <a:pt x="8462922" y="691440"/>
                  <a:pt x="8464539" y="688061"/>
                </a:cubicBezTo>
                <a:lnTo>
                  <a:pt x="8499203" y="617122"/>
                </a:lnTo>
                <a:lnTo>
                  <a:pt x="8524282" y="708937"/>
                </a:lnTo>
                <a:cubicBezTo>
                  <a:pt x="8526123" y="715732"/>
                  <a:pt x="8533646" y="719892"/>
                  <a:pt x="8541114" y="718230"/>
                </a:cubicBezTo>
                <a:cubicBezTo>
                  <a:pt x="8546967" y="716933"/>
                  <a:pt x="8551202" y="712393"/>
                  <a:pt x="8551703" y="706961"/>
                </a:cubicBezTo>
                <a:lnTo>
                  <a:pt x="8586089" y="336659"/>
                </a:lnTo>
                <a:lnTo>
                  <a:pt x="8619251" y="873921"/>
                </a:lnTo>
                <a:cubicBezTo>
                  <a:pt x="8619640" y="880589"/>
                  <a:pt x="8625659" y="885834"/>
                  <a:pt x="8633015" y="885879"/>
                </a:cubicBezTo>
                <a:cubicBezTo>
                  <a:pt x="8640317" y="885874"/>
                  <a:pt x="8646391" y="880782"/>
                  <a:pt x="8646949" y="874174"/>
                </a:cubicBezTo>
                <a:lnTo>
                  <a:pt x="8684010" y="417884"/>
                </a:lnTo>
                <a:lnTo>
                  <a:pt x="8714551" y="697080"/>
                </a:lnTo>
                <a:cubicBezTo>
                  <a:pt x="8715275" y="703566"/>
                  <a:pt x="8721238" y="708511"/>
                  <a:pt x="8728428" y="708532"/>
                </a:cubicBezTo>
                <a:cubicBezTo>
                  <a:pt x="8735618" y="708420"/>
                  <a:pt x="8741581" y="703358"/>
                  <a:pt x="8742137" y="696827"/>
                </a:cubicBezTo>
                <a:lnTo>
                  <a:pt x="8780314" y="255281"/>
                </a:lnTo>
                <a:lnTo>
                  <a:pt x="8804947" y="981495"/>
                </a:lnTo>
                <a:cubicBezTo>
                  <a:pt x="8804781" y="988493"/>
                  <a:pt x="8810855" y="994289"/>
                  <a:pt x="8818547" y="994442"/>
                </a:cubicBezTo>
                <a:cubicBezTo>
                  <a:pt x="8826293" y="994594"/>
                  <a:pt x="8832647" y="989050"/>
                  <a:pt x="8832813" y="982053"/>
                </a:cubicBezTo>
                <a:lnTo>
                  <a:pt x="8869485" y="551351"/>
                </a:lnTo>
                <a:lnTo>
                  <a:pt x="8900250" y="750183"/>
                </a:lnTo>
                <a:cubicBezTo>
                  <a:pt x="8901252" y="757120"/>
                  <a:pt x="8908275" y="761994"/>
                  <a:pt x="8915910" y="761067"/>
                </a:cubicBezTo>
                <a:cubicBezTo>
                  <a:pt x="8921595" y="760378"/>
                  <a:pt x="8926276" y="756552"/>
                  <a:pt x="8927613" y="751450"/>
                </a:cubicBezTo>
                <a:lnTo>
                  <a:pt x="8958879" y="636680"/>
                </a:lnTo>
                <a:lnTo>
                  <a:pt x="8984070" y="755047"/>
                </a:lnTo>
                <a:cubicBezTo>
                  <a:pt x="8985575" y="761913"/>
                  <a:pt x="8992876" y="766383"/>
                  <a:pt x="9000455" y="765030"/>
                </a:cubicBezTo>
                <a:cubicBezTo>
                  <a:pt x="9005248" y="764163"/>
                  <a:pt x="9009261" y="761042"/>
                  <a:pt x="9010878" y="756821"/>
                </a:cubicBezTo>
                <a:lnTo>
                  <a:pt x="9063041" y="621530"/>
                </a:lnTo>
                <a:lnTo>
                  <a:pt x="9084165" y="696573"/>
                </a:lnTo>
                <a:cubicBezTo>
                  <a:pt x="9086060" y="703348"/>
                  <a:pt x="9093694" y="707427"/>
                  <a:pt x="9101107" y="705684"/>
                </a:cubicBezTo>
                <a:cubicBezTo>
                  <a:pt x="9105510" y="704655"/>
                  <a:pt x="9109076" y="701747"/>
                  <a:pt x="9110693" y="697890"/>
                </a:cubicBezTo>
                <a:lnTo>
                  <a:pt x="9151600" y="599691"/>
                </a:lnTo>
                <a:lnTo>
                  <a:pt x="9200198" y="820564"/>
                </a:lnTo>
                <a:cubicBezTo>
                  <a:pt x="9201703" y="827431"/>
                  <a:pt x="9209003" y="831905"/>
                  <a:pt x="9216527" y="830562"/>
                </a:cubicBezTo>
                <a:cubicBezTo>
                  <a:pt x="9222380" y="829518"/>
                  <a:pt x="9226839" y="825216"/>
                  <a:pt x="9227673" y="819855"/>
                </a:cubicBezTo>
                <a:lnTo>
                  <a:pt x="9249966" y="677116"/>
                </a:lnTo>
                <a:lnTo>
                  <a:pt x="9283907" y="942073"/>
                </a:lnTo>
                <a:cubicBezTo>
                  <a:pt x="9284687" y="948366"/>
                  <a:pt x="9290483" y="953160"/>
                  <a:pt x="9297450" y="953322"/>
                </a:cubicBezTo>
                <a:cubicBezTo>
                  <a:pt x="9304305" y="953307"/>
                  <a:pt x="9310101" y="948807"/>
                  <a:pt x="9311216" y="942681"/>
                </a:cubicBezTo>
                <a:lnTo>
                  <a:pt x="9366168" y="636325"/>
                </a:lnTo>
                <a:lnTo>
                  <a:pt x="9388461" y="708988"/>
                </a:lnTo>
                <a:cubicBezTo>
                  <a:pt x="9390131" y="714369"/>
                  <a:pt x="9395538" y="718113"/>
                  <a:pt x="9401668" y="718210"/>
                </a:cubicBezTo>
                <a:cubicBezTo>
                  <a:pt x="9407855" y="718377"/>
                  <a:pt x="9413373" y="714733"/>
                  <a:pt x="9415155" y="709342"/>
                </a:cubicBezTo>
                <a:lnTo>
                  <a:pt x="9442018" y="631664"/>
                </a:lnTo>
                <a:lnTo>
                  <a:pt x="9456286" y="707670"/>
                </a:lnTo>
                <a:cubicBezTo>
                  <a:pt x="9457511" y="714576"/>
                  <a:pt x="9464701" y="719258"/>
                  <a:pt x="9472280" y="718128"/>
                </a:cubicBezTo>
                <a:cubicBezTo>
                  <a:pt x="9478411" y="717216"/>
                  <a:pt x="9483149" y="712722"/>
                  <a:pt x="9483872" y="707113"/>
                </a:cubicBezTo>
                <a:lnTo>
                  <a:pt x="9520266" y="446412"/>
                </a:lnTo>
                <a:lnTo>
                  <a:pt x="9580178" y="835056"/>
                </a:lnTo>
                <a:cubicBezTo>
                  <a:pt x="9581124" y="841218"/>
                  <a:pt x="9586865" y="845839"/>
                  <a:pt x="9593720" y="845951"/>
                </a:cubicBezTo>
                <a:lnTo>
                  <a:pt x="9593998" y="845951"/>
                </a:lnTo>
                <a:cubicBezTo>
                  <a:pt x="9600742" y="845946"/>
                  <a:pt x="9606539" y="841522"/>
                  <a:pt x="9607709" y="835462"/>
                </a:cubicBezTo>
                <a:lnTo>
                  <a:pt x="9640109" y="668571"/>
                </a:lnTo>
                <a:lnTo>
                  <a:pt x="9688709" y="1055846"/>
                </a:lnTo>
                <a:cubicBezTo>
                  <a:pt x="9689378" y="1061962"/>
                  <a:pt x="9694840" y="1066735"/>
                  <a:pt x="9701583" y="1067145"/>
                </a:cubicBezTo>
                <a:lnTo>
                  <a:pt x="9701862" y="1067145"/>
                </a:lnTo>
                <a:cubicBezTo>
                  <a:pt x="9709052" y="1067003"/>
                  <a:pt x="9714960" y="1061911"/>
                  <a:pt x="9715460" y="1055390"/>
                </a:cubicBezTo>
                <a:lnTo>
                  <a:pt x="9753748" y="578426"/>
                </a:lnTo>
                <a:lnTo>
                  <a:pt x="9782952" y="890760"/>
                </a:lnTo>
                <a:cubicBezTo>
                  <a:pt x="9783564" y="897297"/>
                  <a:pt x="9789584" y="902313"/>
                  <a:pt x="9796829" y="902313"/>
                </a:cubicBezTo>
                <a:cubicBezTo>
                  <a:pt x="9804074" y="902308"/>
                  <a:pt x="9810148" y="897236"/>
                  <a:pt x="9810707" y="890659"/>
                </a:cubicBezTo>
                <a:lnTo>
                  <a:pt x="9852951" y="415519"/>
                </a:lnTo>
                <a:lnTo>
                  <a:pt x="9889845" y="705204"/>
                </a:lnTo>
                <a:cubicBezTo>
                  <a:pt x="9890792" y="711654"/>
                  <a:pt x="9896868" y="716458"/>
                  <a:pt x="9904001" y="716402"/>
                </a:cubicBezTo>
                <a:cubicBezTo>
                  <a:pt x="9911191" y="716235"/>
                  <a:pt x="9917099" y="711127"/>
                  <a:pt x="9917600" y="704596"/>
                </a:cubicBezTo>
                <a:lnTo>
                  <a:pt x="9951039" y="271057"/>
                </a:lnTo>
                <a:lnTo>
                  <a:pt x="9979685" y="737684"/>
                </a:lnTo>
                <a:cubicBezTo>
                  <a:pt x="9979574" y="744682"/>
                  <a:pt x="9985704" y="750432"/>
                  <a:pt x="9993451" y="750529"/>
                </a:cubicBezTo>
                <a:cubicBezTo>
                  <a:pt x="10001141" y="750625"/>
                  <a:pt x="10007440" y="745036"/>
                  <a:pt x="10007551" y="738038"/>
                </a:cubicBezTo>
                <a:lnTo>
                  <a:pt x="10029454" y="502267"/>
                </a:lnTo>
                <a:lnTo>
                  <a:pt x="10062391" y="905303"/>
                </a:lnTo>
                <a:cubicBezTo>
                  <a:pt x="10062893" y="911799"/>
                  <a:pt x="10068801" y="916866"/>
                  <a:pt x="10075934" y="917008"/>
                </a:cubicBezTo>
                <a:lnTo>
                  <a:pt x="10076268" y="917008"/>
                </a:lnTo>
                <a:cubicBezTo>
                  <a:pt x="10083290" y="917003"/>
                  <a:pt x="10089254" y="912219"/>
                  <a:pt x="10090089" y="905860"/>
                </a:cubicBezTo>
                <a:lnTo>
                  <a:pt x="10135009" y="562515"/>
                </a:lnTo>
                <a:lnTo>
                  <a:pt x="10162484" y="734137"/>
                </a:lnTo>
                <a:cubicBezTo>
                  <a:pt x="10163600" y="741058"/>
                  <a:pt x="10170678" y="745842"/>
                  <a:pt x="10178313" y="744818"/>
                </a:cubicBezTo>
                <a:cubicBezTo>
                  <a:pt x="10183551" y="744119"/>
                  <a:pt x="10187899" y="740785"/>
                  <a:pt x="10189515" y="736215"/>
                </a:cubicBezTo>
                <a:lnTo>
                  <a:pt x="10226187" y="633657"/>
                </a:lnTo>
                <a:lnTo>
                  <a:pt x="10268431" y="741130"/>
                </a:lnTo>
                <a:cubicBezTo>
                  <a:pt x="10270382" y="746257"/>
                  <a:pt x="10275732" y="749658"/>
                  <a:pt x="10281695" y="749541"/>
                </a:cubicBezTo>
                <a:cubicBezTo>
                  <a:pt x="10287604" y="749485"/>
                  <a:pt x="10292898" y="746034"/>
                  <a:pt x="10294792" y="740927"/>
                </a:cubicBezTo>
                <a:lnTo>
                  <a:pt x="10328231" y="650682"/>
                </a:lnTo>
                <a:lnTo>
                  <a:pt x="10348965" y="713058"/>
                </a:lnTo>
                <a:cubicBezTo>
                  <a:pt x="10351193" y="719757"/>
                  <a:pt x="10358940" y="723551"/>
                  <a:pt x="10366352" y="721530"/>
                </a:cubicBezTo>
                <a:cubicBezTo>
                  <a:pt x="10370978" y="720263"/>
                  <a:pt x="10374544" y="716903"/>
                  <a:pt x="10375770" y="712652"/>
                </a:cubicBezTo>
                <a:lnTo>
                  <a:pt x="10426766" y="536420"/>
                </a:lnTo>
                <a:lnTo>
                  <a:pt x="10456861" y="802036"/>
                </a:lnTo>
                <a:cubicBezTo>
                  <a:pt x="10457641" y="808998"/>
                  <a:pt x="10464496" y="814065"/>
                  <a:pt x="10472131" y="813356"/>
                </a:cubicBezTo>
                <a:cubicBezTo>
                  <a:pt x="10478206" y="812793"/>
                  <a:pt x="10483222" y="808669"/>
                  <a:pt x="10484392" y="803201"/>
                </a:cubicBezTo>
                <a:lnTo>
                  <a:pt x="10520785" y="636342"/>
                </a:lnTo>
                <a:lnTo>
                  <a:pt x="10559797" y="740927"/>
                </a:lnTo>
                <a:cubicBezTo>
                  <a:pt x="10562249" y="747560"/>
                  <a:pt x="10570164" y="751127"/>
                  <a:pt x="10577465" y="748892"/>
                </a:cubicBezTo>
                <a:cubicBezTo>
                  <a:pt x="10582703" y="747286"/>
                  <a:pt x="10586381" y="743004"/>
                  <a:pt x="10586883" y="737988"/>
                </a:cubicBezTo>
                <a:lnTo>
                  <a:pt x="10612798" y="467051"/>
                </a:lnTo>
                <a:lnTo>
                  <a:pt x="10640664" y="865425"/>
                </a:lnTo>
                <a:cubicBezTo>
                  <a:pt x="10641110" y="872083"/>
                  <a:pt x="10647185" y="877267"/>
                  <a:pt x="10654541" y="877282"/>
                </a:cubicBezTo>
                <a:cubicBezTo>
                  <a:pt x="10661898" y="877297"/>
                  <a:pt x="10668029" y="872103"/>
                  <a:pt x="10668474" y="865425"/>
                </a:cubicBezTo>
                <a:lnTo>
                  <a:pt x="10708935" y="296189"/>
                </a:lnTo>
                <a:lnTo>
                  <a:pt x="10738251" y="1012573"/>
                </a:lnTo>
                <a:cubicBezTo>
                  <a:pt x="10738529" y="1019322"/>
                  <a:pt x="10744605" y="1024683"/>
                  <a:pt x="10752016" y="1024784"/>
                </a:cubicBezTo>
                <a:cubicBezTo>
                  <a:pt x="10759373" y="1024770"/>
                  <a:pt x="10765448" y="1019555"/>
                  <a:pt x="10765894" y="1012877"/>
                </a:cubicBezTo>
                <a:lnTo>
                  <a:pt x="10809141" y="357045"/>
                </a:lnTo>
                <a:lnTo>
                  <a:pt x="10835725" y="737684"/>
                </a:lnTo>
                <a:cubicBezTo>
                  <a:pt x="10836227" y="744144"/>
                  <a:pt x="10841912" y="749247"/>
                  <a:pt x="10849046" y="749541"/>
                </a:cubicBezTo>
                <a:cubicBezTo>
                  <a:pt x="10856179" y="749865"/>
                  <a:pt x="10862421" y="745178"/>
                  <a:pt x="10863368" y="738748"/>
                </a:cubicBezTo>
                <a:lnTo>
                  <a:pt x="10891624" y="566467"/>
                </a:lnTo>
                <a:lnTo>
                  <a:pt x="10933423" y="815514"/>
                </a:lnTo>
                <a:cubicBezTo>
                  <a:pt x="10934482" y="821605"/>
                  <a:pt x="10940166" y="826135"/>
                  <a:pt x="10946966" y="826257"/>
                </a:cubicBezTo>
                <a:lnTo>
                  <a:pt x="10947244" y="826257"/>
                </a:lnTo>
                <a:cubicBezTo>
                  <a:pt x="10953877" y="826257"/>
                  <a:pt x="10959561" y="822020"/>
                  <a:pt x="10960898" y="816122"/>
                </a:cubicBezTo>
                <a:lnTo>
                  <a:pt x="10992109" y="663654"/>
                </a:lnTo>
                <a:lnTo>
                  <a:pt x="11022148" y="756128"/>
                </a:lnTo>
                <a:cubicBezTo>
                  <a:pt x="11023876" y="761494"/>
                  <a:pt x="11029337" y="765183"/>
                  <a:pt x="11035468" y="765198"/>
                </a:cubicBezTo>
                <a:cubicBezTo>
                  <a:pt x="11041598" y="765188"/>
                  <a:pt x="11047005" y="761524"/>
                  <a:pt x="11048788" y="756179"/>
                </a:cubicBezTo>
                <a:lnTo>
                  <a:pt x="11083564" y="651391"/>
                </a:lnTo>
                <a:lnTo>
                  <a:pt x="11119401" y="822507"/>
                </a:lnTo>
                <a:cubicBezTo>
                  <a:pt x="11120682" y="828476"/>
                  <a:pt x="11126479" y="832752"/>
                  <a:pt x="11133166" y="832641"/>
                </a:cubicBezTo>
                <a:cubicBezTo>
                  <a:pt x="11139909" y="832590"/>
                  <a:pt x="11145650" y="828182"/>
                  <a:pt x="11146820" y="822152"/>
                </a:cubicBezTo>
                <a:lnTo>
                  <a:pt x="11179368" y="651594"/>
                </a:lnTo>
                <a:lnTo>
                  <a:pt x="11209853" y="882754"/>
                </a:lnTo>
                <a:cubicBezTo>
                  <a:pt x="11209965" y="889752"/>
                  <a:pt x="11216318" y="895321"/>
                  <a:pt x="11224064" y="895194"/>
                </a:cubicBezTo>
                <a:cubicBezTo>
                  <a:pt x="11231755" y="895067"/>
                  <a:pt x="11237831" y="889296"/>
                  <a:pt x="11237719" y="882299"/>
                </a:cubicBezTo>
                <a:lnTo>
                  <a:pt x="11279963" y="417394"/>
                </a:lnTo>
                <a:lnTo>
                  <a:pt x="11321540" y="722229"/>
                </a:lnTo>
                <a:cubicBezTo>
                  <a:pt x="11322487" y="729171"/>
                  <a:pt x="11329454" y="734086"/>
                  <a:pt x="11337088" y="733205"/>
                </a:cubicBezTo>
                <a:cubicBezTo>
                  <a:pt x="11342550" y="732581"/>
                  <a:pt x="11347064" y="729115"/>
                  <a:pt x="11348681" y="724357"/>
                </a:cubicBezTo>
                <a:lnTo>
                  <a:pt x="11374318" y="647642"/>
                </a:lnTo>
                <a:lnTo>
                  <a:pt x="11415391" y="741687"/>
                </a:lnTo>
                <a:cubicBezTo>
                  <a:pt x="11418234" y="748183"/>
                  <a:pt x="11426370" y="751334"/>
                  <a:pt x="11433505" y="748735"/>
                </a:cubicBezTo>
                <a:cubicBezTo>
                  <a:pt x="11438186" y="747028"/>
                  <a:pt x="11441474" y="743146"/>
                  <a:pt x="11442143" y="738596"/>
                </a:cubicBezTo>
                <a:lnTo>
                  <a:pt x="11461928" y="593576"/>
                </a:lnTo>
                <a:lnTo>
                  <a:pt x="11509745" y="1013586"/>
                </a:lnTo>
                <a:cubicBezTo>
                  <a:pt x="11509579" y="1020584"/>
                  <a:pt x="11515709" y="1026365"/>
                  <a:pt x="11523401" y="1026508"/>
                </a:cubicBezTo>
                <a:cubicBezTo>
                  <a:pt x="11531091" y="1026649"/>
                  <a:pt x="11537445" y="1021091"/>
                  <a:pt x="11537611" y="1014093"/>
                </a:cubicBezTo>
                <a:lnTo>
                  <a:pt x="11593343" y="667353"/>
                </a:lnTo>
                <a:lnTo>
                  <a:pt x="11610062" y="718024"/>
                </a:lnTo>
                <a:cubicBezTo>
                  <a:pt x="11612292" y="724718"/>
                  <a:pt x="11620094" y="728492"/>
                  <a:pt x="11627451" y="726460"/>
                </a:cubicBezTo>
                <a:cubicBezTo>
                  <a:pt x="11631352" y="725386"/>
                  <a:pt x="11634529" y="722822"/>
                  <a:pt x="11636146" y="719442"/>
                </a:cubicBezTo>
                <a:lnTo>
                  <a:pt x="11670811" y="648503"/>
                </a:lnTo>
                <a:lnTo>
                  <a:pt x="11695890" y="740319"/>
                </a:lnTo>
                <a:cubicBezTo>
                  <a:pt x="11697729" y="747114"/>
                  <a:pt x="11705253" y="751274"/>
                  <a:pt x="11712721" y="749612"/>
                </a:cubicBezTo>
                <a:cubicBezTo>
                  <a:pt x="11718573" y="748314"/>
                  <a:pt x="11722809" y="743775"/>
                  <a:pt x="11723310" y="738343"/>
                </a:cubicBezTo>
                <a:lnTo>
                  <a:pt x="11757696" y="368040"/>
                </a:lnTo>
                <a:lnTo>
                  <a:pt x="11790857" y="905303"/>
                </a:lnTo>
                <a:cubicBezTo>
                  <a:pt x="11791247" y="911971"/>
                  <a:pt x="11797266" y="917216"/>
                  <a:pt x="11804623" y="917261"/>
                </a:cubicBezTo>
                <a:cubicBezTo>
                  <a:pt x="11811924" y="917256"/>
                  <a:pt x="11817998" y="912164"/>
                  <a:pt x="11818556" y="905556"/>
                </a:cubicBezTo>
                <a:lnTo>
                  <a:pt x="11855617" y="449266"/>
                </a:lnTo>
                <a:lnTo>
                  <a:pt x="11886158" y="728462"/>
                </a:lnTo>
                <a:cubicBezTo>
                  <a:pt x="11886883" y="734947"/>
                  <a:pt x="11892845" y="739893"/>
                  <a:pt x="11900035" y="739913"/>
                </a:cubicBezTo>
                <a:cubicBezTo>
                  <a:pt x="11907225" y="739802"/>
                  <a:pt x="11913188" y="734740"/>
                  <a:pt x="11913745" y="728208"/>
                </a:cubicBezTo>
                <a:lnTo>
                  <a:pt x="11951922" y="286663"/>
                </a:lnTo>
                <a:lnTo>
                  <a:pt x="11976555" y="1012877"/>
                </a:lnTo>
                <a:cubicBezTo>
                  <a:pt x="11976388" y="1019875"/>
                  <a:pt x="11982462" y="1025671"/>
                  <a:pt x="11990154" y="1025823"/>
                </a:cubicBezTo>
                <a:cubicBezTo>
                  <a:pt x="11997901" y="1025976"/>
                  <a:pt x="12004254" y="1020432"/>
                  <a:pt x="12004421" y="1013435"/>
                </a:cubicBezTo>
                <a:lnTo>
                  <a:pt x="12041092" y="582733"/>
                </a:lnTo>
                <a:lnTo>
                  <a:pt x="12071857" y="781565"/>
                </a:lnTo>
                <a:cubicBezTo>
                  <a:pt x="12072859" y="788502"/>
                  <a:pt x="12079882" y="793376"/>
                  <a:pt x="12087517" y="792449"/>
                </a:cubicBezTo>
                <a:cubicBezTo>
                  <a:pt x="12093202" y="791759"/>
                  <a:pt x="12097883" y="787934"/>
                  <a:pt x="12099220" y="782832"/>
                </a:cubicBezTo>
                <a:lnTo>
                  <a:pt x="12130487" y="668062"/>
                </a:lnTo>
                <a:lnTo>
                  <a:pt x="12155677" y="786429"/>
                </a:lnTo>
                <a:cubicBezTo>
                  <a:pt x="12157182" y="793295"/>
                  <a:pt x="12164483" y="797764"/>
                  <a:pt x="12172062" y="796412"/>
                </a:cubicBezTo>
                <a:cubicBezTo>
                  <a:pt x="12176856" y="795545"/>
                  <a:pt x="12180868" y="792424"/>
                  <a:pt x="12182485" y="788203"/>
                </a:cubicBezTo>
                <a:lnTo>
                  <a:pt x="12234649" y="652912"/>
                </a:lnTo>
                <a:lnTo>
                  <a:pt x="12255772" y="727955"/>
                </a:lnTo>
                <a:cubicBezTo>
                  <a:pt x="12257667" y="734729"/>
                  <a:pt x="12265302" y="738809"/>
                  <a:pt x="12272714" y="737066"/>
                </a:cubicBezTo>
                <a:cubicBezTo>
                  <a:pt x="12277117" y="736037"/>
                  <a:pt x="12280683" y="733129"/>
                  <a:pt x="12282300" y="729272"/>
                </a:cubicBezTo>
                <a:lnTo>
                  <a:pt x="12323208" y="631073"/>
                </a:lnTo>
                <a:lnTo>
                  <a:pt x="12371806" y="851946"/>
                </a:lnTo>
                <a:cubicBezTo>
                  <a:pt x="12373311" y="858812"/>
                  <a:pt x="12380610" y="863287"/>
                  <a:pt x="12388134" y="861944"/>
                </a:cubicBezTo>
                <a:cubicBezTo>
                  <a:pt x="12393987" y="860900"/>
                  <a:pt x="12398446" y="856598"/>
                  <a:pt x="12399281" y="851237"/>
                </a:cubicBezTo>
                <a:lnTo>
                  <a:pt x="12421573" y="708498"/>
                </a:lnTo>
                <a:lnTo>
                  <a:pt x="12455515" y="973455"/>
                </a:lnTo>
                <a:cubicBezTo>
                  <a:pt x="12456294" y="979748"/>
                  <a:pt x="12462091" y="984542"/>
                  <a:pt x="12469058" y="984704"/>
                </a:cubicBezTo>
                <a:cubicBezTo>
                  <a:pt x="12475912" y="984689"/>
                  <a:pt x="12481708" y="980189"/>
                  <a:pt x="12482823" y="974063"/>
                </a:cubicBezTo>
                <a:lnTo>
                  <a:pt x="12537775" y="667707"/>
                </a:lnTo>
                <a:lnTo>
                  <a:pt x="12560068" y="740369"/>
                </a:lnTo>
                <a:cubicBezTo>
                  <a:pt x="12561738" y="745751"/>
                  <a:pt x="12567145" y="749495"/>
                  <a:pt x="12573276" y="749592"/>
                </a:cubicBezTo>
                <a:cubicBezTo>
                  <a:pt x="12579462" y="749759"/>
                  <a:pt x="12584980" y="746115"/>
                  <a:pt x="12586762" y="740724"/>
                </a:cubicBezTo>
                <a:lnTo>
                  <a:pt x="12613625" y="663046"/>
                </a:lnTo>
                <a:lnTo>
                  <a:pt x="12627893" y="739052"/>
                </a:lnTo>
                <a:cubicBezTo>
                  <a:pt x="12629119" y="745958"/>
                  <a:pt x="12636309" y="750640"/>
                  <a:pt x="12643887" y="749510"/>
                </a:cubicBezTo>
                <a:cubicBezTo>
                  <a:pt x="12650018" y="748598"/>
                  <a:pt x="12654756" y="744104"/>
                  <a:pt x="12655480" y="738495"/>
                </a:cubicBezTo>
                <a:lnTo>
                  <a:pt x="12691873" y="477794"/>
                </a:lnTo>
                <a:lnTo>
                  <a:pt x="12751785" y="866438"/>
                </a:lnTo>
                <a:cubicBezTo>
                  <a:pt x="12752731" y="872600"/>
                  <a:pt x="12758472" y="877221"/>
                  <a:pt x="12765327" y="877333"/>
                </a:cubicBezTo>
                <a:lnTo>
                  <a:pt x="12765606" y="877333"/>
                </a:lnTo>
                <a:cubicBezTo>
                  <a:pt x="12772349" y="877327"/>
                  <a:pt x="12778146" y="872904"/>
                  <a:pt x="12779316" y="866844"/>
                </a:cubicBezTo>
                <a:lnTo>
                  <a:pt x="12820947" y="652405"/>
                </a:lnTo>
                <a:lnTo>
                  <a:pt x="12864418" y="742042"/>
                </a:lnTo>
                <a:cubicBezTo>
                  <a:pt x="12867540" y="748436"/>
                  <a:pt x="12875788" y="751320"/>
                  <a:pt x="12882810" y="748482"/>
                </a:cubicBezTo>
                <a:cubicBezTo>
                  <a:pt x="12885987" y="747205"/>
                  <a:pt x="12888495" y="744910"/>
                  <a:pt x="12889888" y="742042"/>
                </a:cubicBezTo>
                <a:lnTo>
                  <a:pt x="12952419" y="614351"/>
                </a:lnTo>
                <a:cubicBezTo>
                  <a:pt x="12955986" y="608149"/>
                  <a:pt x="12953310" y="600498"/>
                  <a:pt x="12946511" y="597265"/>
                </a:cubicBezTo>
                <a:cubicBezTo>
                  <a:pt x="12939656" y="594032"/>
                  <a:pt x="12931241" y="596439"/>
                  <a:pt x="12927730" y="602641"/>
                </a:cubicBezTo>
                <a:cubicBezTo>
                  <a:pt x="12927395" y="603153"/>
                  <a:pt x="12927172" y="603675"/>
                  <a:pt x="12926949" y="604217"/>
                </a:cubicBezTo>
                <a:lnTo>
                  <a:pt x="12877683" y="705558"/>
                </a:lnTo>
                <a:lnTo>
                  <a:pt x="12828472" y="604217"/>
                </a:lnTo>
                <a:cubicBezTo>
                  <a:pt x="12825350" y="597812"/>
                  <a:pt x="12817158" y="594903"/>
                  <a:pt x="12810136" y="597721"/>
                </a:cubicBezTo>
                <a:cubicBezTo>
                  <a:pt x="12805844" y="599423"/>
                  <a:pt x="12802834" y="602945"/>
                  <a:pt x="12801999" y="607105"/>
                </a:cubicBezTo>
                <a:lnTo>
                  <a:pt x="12767724" y="783794"/>
                </a:lnTo>
                <a:lnTo>
                  <a:pt x="12705583" y="380556"/>
                </a:lnTo>
                <a:cubicBezTo>
                  <a:pt x="12704635" y="374278"/>
                  <a:pt x="12698728" y="369601"/>
                  <a:pt x="12691761" y="369611"/>
                </a:cubicBezTo>
                <a:cubicBezTo>
                  <a:pt x="12684795" y="369682"/>
                  <a:pt x="12678887" y="374410"/>
                  <a:pt x="12677996" y="380708"/>
                </a:cubicBezTo>
                <a:lnTo>
                  <a:pt x="12640209" y="651088"/>
                </a:lnTo>
                <a:lnTo>
                  <a:pt x="12631961" y="607207"/>
                </a:lnTo>
                <a:cubicBezTo>
                  <a:pt x="12630680" y="600311"/>
                  <a:pt x="12623490" y="595669"/>
                  <a:pt x="12615911" y="596839"/>
                </a:cubicBezTo>
                <a:cubicBezTo>
                  <a:pt x="12610727" y="597635"/>
                  <a:pt x="12606491" y="600994"/>
                  <a:pt x="12604931" y="605535"/>
                </a:cubicBezTo>
                <a:lnTo>
                  <a:pt x="12574836" y="692688"/>
                </a:lnTo>
                <a:lnTo>
                  <a:pt x="12547973" y="605889"/>
                </a:lnTo>
                <a:cubicBezTo>
                  <a:pt x="12546247" y="600158"/>
                  <a:pt x="12540339" y="596312"/>
                  <a:pt x="12533817" y="596667"/>
                </a:cubicBezTo>
                <a:cubicBezTo>
                  <a:pt x="12527297" y="597017"/>
                  <a:pt x="12521891" y="601435"/>
                  <a:pt x="12520832" y="607308"/>
                </a:cubicBezTo>
                <a:lnTo>
                  <a:pt x="12471844" y="880626"/>
                </a:lnTo>
                <a:lnTo>
                  <a:pt x="12436900" y="607865"/>
                </a:lnTo>
                <a:cubicBezTo>
                  <a:pt x="12436064" y="601527"/>
                  <a:pt x="12430213" y="596728"/>
                  <a:pt x="12423190" y="596667"/>
                </a:cubicBezTo>
                <a:cubicBezTo>
                  <a:pt x="12416279" y="596682"/>
                  <a:pt x="12410372" y="601323"/>
                  <a:pt x="12409424" y="607561"/>
                </a:cubicBezTo>
                <a:lnTo>
                  <a:pt x="12383620" y="774167"/>
                </a:lnTo>
                <a:lnTo>
                  <a:pt x="12341598" y="583037"/>
                </a:lnTo>
                <a:cubicBezTo>
                  <a:pt x="12340093" y="576176"/>
                  <a:pt x="12332794" y="571711"/>
                  <a:pt x="12325213" y="573075"/>
                </a:cubicBezTo>
                <a:cubicBezTo>
                  <a:pt x="12320533" y="573926"/>
                  <a:pt x="12316630" y="576921"/>
                  <a:pt x="12314904" y="581010"/>
                </a:cubicBezTo>
                <a:lnTo>
                  <a:pt x="12272380" y="683010"/>
                </a:lnTo>
                <a:lnTo>
                  <a:pt x="12250199" y="606345"/>
                </a:lnTo>
                <a:cubicBezTo>
                  <a:pt x="12248303" y="599565"/>
                  <a:pt x="12240725" y="595481"/>
                  <a:pt x="12233255" y="597214"/>
                </a:cubicBezTo>
                <a:cubicBezTo>
                  <a:pt x="12228741" y="598263"/>
                  <a:pt x="12225119" y="601293"/>
                  <a:pt x="12223558" y="605281"/>
                </a:cubicBezTo>
                <a:lnTo>
                  <a:pt x="12173400" y="735860"/>
                </a:lnTo>
                <a:lnTo>
                  <a:pt x="12145980" y="607054"/>
                </a:lnTo>
                <a:cubicBezTo>
                  <a:pt x="12144699" y="601257"/>
                  <a:pt x="12139181" y="597042"/>
                  <a:pt x="12132659" y="596920"/>
                </a:cubicBezTo>
                <a:lnTo>
                  <a:pt x="12132326" y="596920"/>
                </a:lnTo>
                <a:cubicBezTo>
                  <a:pt x="12125917" y="596915"/>
                  <a:pt x="12120343" y="600888"/>
                  <a:pt x="12118782" y="606548"/>
                </a:cubicBezTo>
                <a:lnTo>
                  <a:pt x="12089579" y="713717"/>
                </a:lnTo>
                <a:lnTo>
                  <a:pt x="12050846" y="464518"/>
                </a:lnTo>
                <a:cubicBezTo>
                  <a:pt x="12050623" y="457520"/>
                  <a:pt x="12044158" y="452033"/>
                  <a:pt x="12036466" y="452255"/>
                </a:cubicBezTo>
                <a:cubicBezTo>
                  <a:pt x="12028776" y="452478"/>
                  <a:pt x="12022757" y="458331"/>
                  <a:pt x="12022980" y="465328"/>
                </a:cubicBezTo>
                <a:lnTo>
                  <a:pt x="11996340" y="778120"/>
                </a:lnTo>
                <a:lnTo>
                  <a:pt x="11972042" y="54034"/>
                </a:lnTo>
                <a:cubicBezTo>
                  <a:pt x="11971818" y="47299"/>
                  <a:pt x="11965855" y="41903"/>
                  <a:pt x="11958442" y="41771"/>
                </a:cubicBezTo>
                <a:lnTo>
                  <a:pt x="11958109" y="41771"/>
                </a:lnTo>
                <a:cubicBezTo>
                  <a:pt x="11950863" y="41776"/>
                  <a:pt x="11944788" y="46848"/>
                  <a:pt x="11944231" y="53426"/>
                </a:cubicBezTo>
                <a:lnTo>
                  <a:pt x="11898418" y="584000"/>
                </a:lnTo>
                <a:lnTo>
                  <a:pt x="11867433" y="300800"/>
                </a:lnTo>
                <a:cubicBezTo>
                  <a:pt x="11866708" y="294314"/>
                  <a:pt x="11860746" y="289369"/>
                  <a:pt x="11853556" y="289349"/>
                </a:cubicBezTo>
                <a:cubicBezTo>
                  <a:pt x="11846310" y="289434"/>
                  <a:pt x="11840347" y="294542"/>
                  <a:pt x="11839846" y="301104"/>
                </a:cubicBezTo>
                <a:lnTo>
                  <a:pt x="11806796" y="708447"/>
                </a:lnTo>
                <a:lnTo>
                  <a:pt x="11774694" y="186081"/>
                </a:lnTo>
                <a:cubicBezTo>
                  <a:pt x="11774249" y="179454"/>
                  <a:pt x="11768286" y="174245"/>
                  <a:pt x="11760985" y="174123"/>
                </a:cubicBezTo>
                <a:cubicBezTo>
                  <a:pt x="11753739" y="174103"/>
                  <a:pt x="11747665" y="179155"/>
                  <a:pt x="11747108" y="185727"/>
                </a:cubicBezTo>
                <a:lnTo>
                  <a:pt x="11703080" y="659397"/>
                </a:lnTo>
                <a:lnTo>
                  <a:pt x="11688533" y="606092"/>
                </a:lnTo>
                <a:cubicBezTo>
                  <a:pt x="11687084" y="600832"/>
                  <a:pt x="11682125" y="596986"/>
                  <a:pt x="11676217" y="596515"/>
                </a:cubicBezTo>
                <a:cubicBezTo>
                  <a:pt x="11670253" y="596024"/>
                  <a:pt x="11664680" y="599043"/>
                  <a:pt x="11662283" y="604014"/>
                </a:cubicBezTo>
                <a:lnTo>
                  <a:pt x="11626337" y="677791"/>
                </a:lnTo>
                <a:lnTo>
                  <a:pt x="11602372" y="605484"/>
                </a:lnTo>
                <a:cubicBezTo>
                  <a:pt x="11600144" y="598780"/>
                  <a:pt x="11592396" y="594969"/>
                  <a:pt x="11585039" y="596971"/>
                </a:cubicBezTo>
                <a:cubicBezTo>
                  <a:pt x="11579856" y="598385"/>
                  <a:pt x="11576011" y="602418"/>
                  <a:pt x="11575230" y="607308"/>
                </a:cubicBezTo>
                <a:lnTo>
                  <a:pt x="11525685" y="910370"/>
                </a:lnTo>
                <a:lnTo>
                  <a:pt x="11476696" y="480377"/>
                </a:lnTo>
                <a:cubicBezTo>
                  <a:pt x="11475973" y="473978"/>
                  <a:pt x="11470065" y="469093"/>
                  <a:pt x="11462987" y="469028"/>
                </a:cubicBezTo>
                <a:cubicBezTo>
                  <a:pt x="11455965" y="469028"/>
                  <a:pt x="11450057" y="473785"/>
                  <a:pt x="11449165" y="480124"/>
                </a:cubicBezTo>
                <a:lnTo>
                  <a:pt x="11420965" y="686506"/>
                </a:lnTo>
                <a:lnTo>
                  <a:pt x="11385297" y="604774"/>
                </a:lnTo>
                <a:cubicBezTo>
                  <a:pt x="11383122" y="599748"/>
                  <a:pt x="11377661" y="596525"/>
                  <a:pt x="11371753" y="596768"/>
                </a:cubicBezTo>
                <a:cubicBezTo>
                  <a:pt x="11365846" y="597017"/>
                  <a:pt x="11360719" y="600604"/>
                  <a:pt x="11358992" y="605737"/>
                </a:cubicBezTo>
                <a:lnTo>
                  <a:pt x="11340879" y="660006"/>
                </a:lnTo>
                <a:lnTo>
                  <a:pt x="11290720" y="292743"/>
                </a:lnTo>
                <a:cubicBezTo>
                  <a:pt x="11290553" y="285746"/>
                  <a:pt x="11284199" y="280188"/>
                  <a:pt x="11276508" y="280329"/>
                </a:cubicBezTo>
                <a:cubicBezTo>
                  <a:pt x="11268816" y="280471"/>
                  <a:pt x="11262687" y="286253"/>
                  <a:pt x="11262854" y="293250"/>
                </a:cubicBezTo>
                <a:lnTo>
                  <a:pt x="11220832" y="755723"/>
                </a:lnTo>
                <a:lnTo>
                  <a:pt x="11195363" y="563174"/>
                </a:lnTo>
                <a:cubicBezTo>
                  <a:pt x="11194415" y="556231"/>
                  <a:pt x="11187393" y="551322"/>
                  <a:pt x="11179757" y="552203"/>
                </a:cubicBezTo>
                <a:cubicBezTo>
                  <a:pt x="11173739" y="552903"/>
                  <a:pt x="11168890" y="557078"/>
                  <a:pt x="11167832" y="562515"/>
                </a:cubicBezTo>
                <a:lnTo>
                  <a:pt x="11132106" y="749592"/>
                </a:lnTo>
                <a:lnTo>
                  <a:pt x="11099951" y="596109"/>
                </a:lnTo>
                <a:cubicBezTo>
                  <a:pt x="11098501" y="589239"/>
                  <a:pt x="11091200" y="584729"/>
                  <a:pt x="11083676" y="586041"/>
                </a:cubicBezTo>
                <a:cubicBezTo>
                  <a:pt x="11078549" y="586928"/>
                  <a:pt x="11074425" y="590323"/>
                  <a:pt x="11072920" y="594843"/>
                </a:cubicBezTo>
                <a:lnTo>
                  <a:pt x="11035245" y="708396"/>
                </a:lnTo>
                <a:lnTo>
                  <a:pt x="11001806" y="606041"/>
                </a:lnTo>
                <a:cubicBezTo>
                  <a:pt x="11000022" y="600381"/>
                  <a:pt x="10994170" y="596606"/>
                  <a:pt x="10987706" y="596971"/>
                </a:cubicBezTo>
                <a:cubicBezTo>
                  <a:pt x="10981353" y="597265"/>
                  <a:pt x="10976003" y="601435"/>
                  <a:pt x="10974720" y="607105"/>
                </a:cubicBezTo>
                <a:lnTo>
                  <a:pt x="10947970" y="737937"/>
                </a:lnTo>
                <a:lnTo>
                  <a:pt x="10904610" y="479769"/>
                </a:lnTo>
                <a:cubicBezTo>
                  <a:pt x="10903552" y="473593"/>
                  <a:pt x="10897699" y="469032"/>
                  <a:pt x="10890845" y="469028"/>
                </a:cubicBezTo>
                <a:cubicBezTo>
                  <a:pt x="10883934" y="469053"/>
                  <a:pt x="10878137" y="473634"/>
                  <a:pt x="10877079" y="479820"/>
                </a:cubicBezTo>
                <a:lnTo>
                  <a:pt x="10854786" y="617087"/>
                </a:lnTo>
                <a:lnTo>
                  <a:pt x="10822238" y="150916"/>
                </a:lnTo>
                <a:cubicBezTo>
                  <a:pt x="10821792" y="144258"/>
                  <a:pt x="10815718" y="139074"/>
                  <a:pt x="10808361" y="139059"/>
                </a:cubicBezTo>
                <a:cubicBezTo>
                  <a:pt x="10801004" y="139074"/>
                  <a:pt x="10794929" y="144288"/>
                  <a:pt x="10794484" y="150967"/>
                </a:cubicBezTo>
                <a:lnTo>
                  <a:pt x="10754914" y="751416"/>
                </a:lnTo>
                <a:lnTo>
                  <a:pt x="10726101" y="47092"/>
                </a:lnTo>
                <a:cubicBezTo>
                  <a:pt x="10725822" y="40352"/>
                  <a:pt x="10719747" y="35006"/>
                  <a:pt x="10712336" y="34931"/>
                </a:cubicBezTo>
                <a:cubicBezTo>
                  <a:pt x="10704867" y="34758"/>
                  <a:pt x="10698625" y="40013"/>
                  <a:pt x="10698235" y="46788"/>
                </a:cubicBezTo>
                <a:lnTo>
                  <a:pt x="10654206" y="666339"/>
                </a:lnTo>
                <a:lnTo>
                  <a:pt x="10628961" y="297253"/>
                </a:lnTo>
                <a:cubicBezTo>
                  <a:pt x="10628515" y="290625"/>
                  <a:pt x="10622495" y="285437"/>
                  <a:pt x="10615194" y="285346"/>
                </a:cubicBezTo>
                <a:cubicBezTo>
                  <a:pt x="10607950" y="285351"/>
                  <a:pt x="10601931" y="290392"/>
                  <a:pt x="10601317" y="296949"/>
                </a:cubicBezTo>
                <a:lnTo>
                  <a:pt x="10565091" y="676018"/>
                </a:lnTo>
                <a:lnTo>
                  <a:pt x="10530650" y="583695"/>
                </a:lnTo>
                <a:cubicBezTo>
                  <a:pt x="10528197" y="577073"/>
                  <a:pt x="10520284" y="573525"/>
                  <a:pt x="10512983" y="575775"/>
                </a:cubicBezTo>
                <a:cubicBezTo>
                  <a:pt x="10508245" y="577230"/>
                  <a:pt x="10504734" y="580868"/>
                  <a:pt x="10503786" y="585317"/>
                </a:cubicBezTo>
                <a:lnTo>
                  <a:pt x="10475308" y="715895"/>
                </a:lnTo>
                <a:lnTo>
                  <a:pt x="10446884" y="464923"/>
                </a:lnTo>
                <a:cubicBezTo>
                  <a:pt x="10446160" y="457961"/>
                  <a:pt x="10439306" y="452864"/>
                  <a:pt x="10431669" y="453538"/>
                </a:cubicBezTo>
                <a:cubicBezTo>
                  <a:pt x="10425818" y="454049"/>
                  <a:pt x="10420969" y="457834"/>
                  <a:pt x="10419521" y="462998"/>
                </a:cubicBezTo>
                <a:lnTo>
                  <a:pt x="10361615" y="663198"/>
                </a:lnTo>
                <a:lnTo>
                  <a:pt x="10342555" y="605839"/>
                </a:lnTo>
                <a:cubicBezTo>
                  <a:pt x="10340771" y="600574"/>
                  <a:pt x="10335532" y="596931"/>
                  <a:pt x="10329458" y="596819"/>
                </a:cubicBezTo>
                <a:cubicBezTo>
                  <a:pt x="10323383" y="596677"/>
                  <a:pt x="10317921" y="600179"/>
                  <a:pt x="10316026" y="605433"/>
                </a:cubicBezTo>
                <a:lnTo>
                  <a:pt x="10281361" y="698667"/>
                </a:lnTo>
                <a:lnTo>
                  <a:pt x="10238894" y="590536"/>
                </a:lnTo>
                <a:cubicBezTo>
                  <a:pt x="10236887" y="585499"/>
                  <a:pt x="10231649" y="582145"/>
                  <a:pt x="10225741" y="582124"/>
                </a:cubicBezTo>
                <a:cubicBezTo>
                  <a:pt x="10219777" y="582200"/>
                  <a:pt x="10214483" y="585722"/>
                  <a:pt x="10212643" y="590891"/>
                </a:cubicBezTo>
                <a:lnTo>
                  <a:pt x="10181769" y="677031"/>
                </a:lnTo>
                <a:lnTo>
                  <a:pt x="10147772" y="464214"/>
                </a:lnTo>
                <a:cubicBezTo>
                  <a:pt x="10146769" y="457986"/>
                  <a:pt x="10140862" y="453375"/>
                  <a:pt x="10133951" y="453370"/>
                </a:cubicBezTo>
                <a:cubicBezTo>
                  <a:pt x="10126984" y="453476"/>
                  <a:pt x="10121132" y="458260"/>
                  <a:pt x="10120297" y="464568"/>
                </a:cubicBezTo>
                <a:lnTo>
                  <a:pt x="10079947" y="772799"/>
                </a:lnTo>
                <a:lnTo>
                  <a:pt x="10044724" y="341489"/>
                </a:lnTo>
                <a:cubicBezTo>
                  <a:pt x="10044222" y="334891"/>
                  <a:pt x="10038204" y="329769"/>
                  <a:pt x="10030902" y="329733"/>
                </a:cubicBezTo>
                <a:cubicBezTo>
                  <a:pt x="10023658" y="329713"/>
                  <a:pt x="10017582" y="334765"/>
                  <a:pt x="10017025" y="341337"/>
                </a:cubicBezTo>
                <a:lnTo>
                  <a:pt x="9997073" y="556231"/>
                </a:lnTo>
                <a:lnTo>
                  <a:pt x="9967090" y="68677"/>
                </a:lnTo>
                <a:cubicBezTo>
                  <a:pt x="9967090" y="61680"/>
                  <a:pt x="9960848" y="56010"/>
                  <a:pt x="9953157" y="56010"/>
                </a:cubicBezTo>
                <a:cubicBezTo>
                  <a:pt x="9945466" y="56010"/>
                  <a:pt x="9939225" y="61680"/>
                  <a:pt x="9939225" y="68677"/>
                </a:cubicBezTo>
                <a:lnTo>
                  <a:pt x="9900880" y="566923"/>
                </a:lnTo>
                <a:lnTo>
                  <a:pt x="9864989" y="284839"/>
                </a:lnTo>
                <a:cubicBezTo>
                  <a:pt x="9864153" y="278454"/>
                  <a:pt x="9858190" y="273646"/>
                  <a:pt x="9851112" y="273641"/>
                </a:cubicBezTo>
                <a:cubicBezTo>
                  <a:pt x="9843922" y="273752"/>
                  <a:pt x="9838014" y="278794"/>
                  <a:pt x="9837458" y="285295"/>
                </a:cubicBezTo>
                <a:lnTo>
                  <a:pt x="9797275" y="736721"/>
                </a:lnTo>
                <a:lnTo>
                  <a:pt x="9767347" y="416786"/>
                </a:lnTo>
                <a:cubicBezTo>
                  <a:pt x="9766733" y="410229"/>
                  <a:pt x="9760715" y="405187"/>
                  <a:pt x="9753470" y="405182"/>
                </a:cubicBezTo>
                <a:cubicBezTo>
                  <a:pt x="9746168" y="405218"/>
                  <a:pt x="9740151" y="410341"/>
                  <a:pt x="9739648" y="416938"/>
                </a:cubicBezTo>
                <a:lnTo>
                  <a:pt x="9699354" y="918578"/>
                </a:lnTo>
                <a:lnTo>
                  <a:pt x="9655828" y="571484"/>
                </a:lnTo>
                <a:cubicBezTo>
                  <a:pt x="9654936" y="564537"/>
                  <a:pt x="9648025" y="559561"/>
                  <a:pt x="9640389" y="560371"/>
                </a:cubicBezTo>
                <a:lnTo>
                  <a:pt x="9639748" y="560630"/>
                </a:lnTo>
                <a:lnTo>
                  <a:pt x="9639748" y="566315"/>
                </a:lnTo>
                <a:lnTo>
                  <a:pt x="9638528" y="566339"/>
                </a:lnTo>
                <a:cubicBezTo>
                  <a:pt x="9634237" y="568041"/>
                  <a:pt x="9631227" y="571563"/>
                  <a:pt x="9630392" y="575724"/>
                </a:cubicBezTo>
                <a:lnTo>
                  <a:pt x="9596117" y="752412"/>
                </a:lnTo>
                <a:lnTo>
                  <a:pt x="9533976" y="349174"/>
                </a:lnTo>
                <a:cubicBezTo>
                  <a:pt x="9533028" y="342896"/>
                  <a:pt x="9527120" y="338219"/>
                  <a:pt x="9520154" y="338229"/>
                </a:cubicBezTo>
                <a:cubicBezTo>
                  <a:pt x="9513188" y="338300"/>
                  <a:pt x="9507280" y="343028"/>
                  <a:pt x="9506389" y="349326"/>
                </a:cubicBezTo>
                <a:lnTo>
                  <a:pt x="9468602" y="619706"/>
                </a:lnTo>
                <a:lnTo>
                  <a:pt x="9460354" y="575825"/>
                </a:lnTo>
                <a:cubicBezTo>
                  <a:pt x="9459072" y="568929"/>
                  <a:pt x="9451883" y="564287"/>
                  <a:pt x="9444304" y="565458"/>
                </a:cubicBezTo>
                <a:cubicBezTo>
                  <a:pt x="9439120" y="566253"/>
                  <a:pt x="9434884" y="569612"/>
                  <a:pt x="9433323" y="574153"/>
                </a:cubicBezTo>
                <a:lnTo>
                  <a:pt x="9403229" y="661306"/>
                </a:lnTo>
                <a:lnTo>
                  <a:pt x="9376366" y="574507"/>
                </a:lnTo>
                <a:cubicBezTo>
                  <a:pt x="9374639" y="568777"/>
                  <a:pt x="9368732" y="564930"/>
                  <a:pt x="9362210" y="565285"/>
                </a:cubicBezTo>
                <a:cubicBezTo>
                  <a:pt x="9355689" y="565635"/>
                  <a:pt x="9350283" y="570053"/>
                  <a:pt x="9349225" y="575926"/>
                </a:cubicBezTo>
                <a:lnTo>
                  <a:pt x="9300237" y="849244"/>
                </a:lnTo>
                <a:lnTo>
                  <a:pt x="9265293" y="576483"/>
                </a:lnTo>
                <a:cubicBezTo>
                  <a:pt x="9264457" y="570145"/>
                  <a:pt x="9258605" y="565346"/>
                  <a:pt x="9251583" y="565285"/>
                </a:cubicBezTo>
                <a:cubicBezTo>
                  <a:pt x="9244672" y="565301"/>
                  <a:pt x="9238764" y="569942"/>
                  <a:pt x="9237817" y="576179"/>
                </a:cubicBezTo>
                <a:lnTo>
                  <a:pt x="9212013" y="742785"/>
                </a:lnTo>
                <a:lnTo>
                  <a:pt x="9169991" y="551655"/>
                </a:lnTo>
                <a:cubicBezTo>
                  <a:pt x="9168486" y="544794"/>
                  <a:pt x="9161186" y="540330"/>
                  <a:pt x="9153606" y="541693"/>
                </a:cubicBezTo>
                <a:cubicBezTo>
                  <a:pt x="9148925" y="542544"/>
                  <a:pt x="9145023" y="545539"/>
                  <a:pt x="9143296" y="549628"/>
                </a:cubicBezTo>
                <a:lnTo>
                  <a:pt x="9100772" y="651628"/>
                </a:lnTo>
                <a:lnTo>
                  <a:pt x="9078591" y="574963"/>
                </a:lnTo>
                <a:cubicBezTo>
                  <a:pt x="9076696" y="568183"/>
                  <a:pt x="9069117" y="564099"/>
                  <a:pt x="9061648" y="565833"/>
                </a:cubicBezTo>
                <a:cubicBezTo>
                  <a:pt x="9057134" y="566882"/>
                  <a:pt x="9053512" y="569911"/>
                  <a:pt x="9051951" y="573899"/>
                </a:cubicBezTo>
                <a:lnTo>
                  <a:pt x="9001793" y="704478"/>
                </a:lnTo>
                <a:lnTo>
                  <a:pt x="8974373" y="575673"/>
                </a:lnTo>
                <a:cubicBezTo>
                  <a:pt x="8973091" y="569876"/>
                  <a:pt x="8967574" y="565660"/>
                  <a:pt x="8961052" y="565538"/>
                </a:cubicBezTo>
                <a:lnTo>
                  <a:pt x="8960719" y="565538"/>
                </a:lnTo>
                <a:cubicBezTo>
                  <a:pt x="8954309" y="565534"/>
                  <a:pt x="8948736" y="569506"/>
                  <a:pt x="8947175" y="575166"/>
                </a:cubicBezTo>
                <a:lnTo>
                  <a:pt x="8917971" y="682335"/>
                </a:lnTo>
                <a:lnTo>
                  <a:pt x="8879238" y="433136"/>
                </a:lnTo>
                <a:cubicBezTo>
                  <a:pt x="8879015" y="426138"/>
                  <a:pt x="8872551" y="420651"/>
                  <a:pt x="8864859" y="420874"/>
                </a:cubicBezTo>
                <a:cubicBezTo>
                  <a:pt x="8857168" y="421096"/>
                  <a:pt x="8851150" y="426949"/>
                  <a:pt x="8851372" y="433946"/>
                </a:cubicBezTo>
                <a:lnTo>
                  <a:pt x="8824732" y="746738"/>
                </a:lnTo>
                <a:lnTo>
                  <a:pt x="8800434" y="22652"/>
                </a:lnTo>
                <a:cubicBezTo>
                  <a:pt x="8800211" y="15917"/>
                  <a:pt x="8794247" y="10521"/>
                  <a:pt x="8786835" y="10389"/>
                </a:cubicBezTo>
                <a:lnTo>
                  <a:pt x="8786501" y="10389"/>
                </a:lnTo>
                <a:cubicBezTo>
                  <a:pt x="8779256" y="10394"/>
                  <a:pt x="8773181" y="15466"/>
                  <a:pt x="8772624" y="22044"/>
                </a:cubicBezTo>
                <a:lnTo>
                  <a:pt x="8726811" y="552618"/>
                </a:lnTo>
                <a:lnTo>
                  <a:pt x="8695826" y="269418"/>
                </a:lnTo>
                <a:cubicBezTo>
                  <a:pt x="8695101" y="262932"/>
                  <a:pt x="8689138" y="257987"/>
                  <a:pt x="8681949" y="257967"/>
                </a:cubicBezTo>
                <a:cubicBezTo>
                  <a:pt x="8674703" y="258053"/>
                  <a:pt x="8668739" y="263161"/>
                  <a:pt x="8668239" y="269723"/>
                </a:cubicBezTo>
                <a:lnTo>
                  <a:pt x="8635189" y="677065"/>
                </a:lnTo>
                <a:lnTo>
                  <a:pt x="8603087" y="154700"/>
                </a:lnTo>
                <a:cubicBezTo>
                  <a:pt x="8602642" y="148072"/>
                  <a:pt x="8596679" y="142863"/>
                  <a:pt x="8589377" y="142741"/>
                </a:cubicBezTo>
                <a:cubicBezTo>
                  <a:pt x="8582132" y="142721"/>
                  <a:pt x="8576058" y="147773"/>
                  <a:pt x="8575501" y="154345"/>
                </a:cubicBezTo>
                <a:lnTo>
                  <a:pt x="8531473" y="628015"/>
                </a:lnTo>
                <a:lnTo>
                  <a:pt x="8516926" y="574710"/>
                </a:lnTo>
                <a:cubicBezTo>
                  <a:pt x="8515477" y="569450"/>
                  <a:pt x="8510518" y="565604"/>
                  <a:pt x="8504609" y="565133"/>
                </a:cubicBezTo>
                <a:cubicBezTo>
                  <a:pt x="8498646" y="564642"/>
                  <a:pt x="8493072" y="567661"/>
                  <a:pt x="8490677" y="572632"/>
                </a:cubicBezTo>
                <a:lnTo>
                  <a:pt x="8454730" y="646409"/>
                </a:lnTo>
                <a:lnTo>
                  <a:pt x="8430765" y="574102"/>
                </a:lnTo>
                <a:cubicBezTo>
                  <a:pt x="8428536" y="567398"/>
                  <a:pt x="8420789" y="563588"/>
                  <a:pt x="8413432" y="565589"/>
                </a:cubicBezTo>
                <a:cubicBezTo>
                  <a:pt x="8408249" y="567003"/>
                  <a:pt x="8404404" y="571036"/>
                  <a:pt x="8403623" y="575926"/>
                </a:cubicBezTo>
                <a:lnTo>
                  <a:pt x="8354078" y="878988"/>
                </a:lnTo>
                <a:lnTo>
                  <a:pt x="8305089" y="448996"/>
                </a:lnTo>
                <a:cubicBezTo>
                  <a:pt x="8304366" y="442596"/>
                  <a:pt x="8298458" y="437711"/>
                  <a:pt x="8291380" y="437646"/>
                </a:cubicBezTo>
                <a:cubicBezTo>
                  <a:pt x="8284358" y="437646"/>
                  <a:pt x="8278450" y="442403"/>
                  <a:pt x="8277558" y="448742"/>
                </a:cubicBezTo>
                <a:lnTo>
                  <a:pt x="8249357" y="655124"/>
                </a:lnTo>
                <a:lnTo>
                  <a:pt x="8213690" y="573392"/>
                </a:lnTo>
                <a:cubicBezTo>
                  <a:pt x="8211516" y="568366"/>
                  <a:pt x="8206054" y="565143"/>
                  <a:pt x="8200146" y="565386"/>
                </a:cubicBezTo>
                <a:cubicBezTo>
                  <a:pt x="8194240" y="565635"/>
                  <a:pt x="8189112" y="569222"/>
                  <a:pt x="8187385" y="574355"/>
                </a:cubicBezTo>
                <a:lnTo>
                  <a:pt x="8169272" y="628624"/>
                </a:lnTo>
                <a:lnTo>
                  <a:pt x="8119113" y="261361"/>
                </a:lnTo>
                <a:cubicBezTo>
                  <a:pt x="8118945" y="254364"/>
                  <a:pt x="8112592" y="248806"/>
                  <a:pt x="8104901" y="248947"/>
                </a:cubicBezTo>
                <a:cubicBezTo>
                  <a:pt x="8097209" y="249089"/>
                  <a:pt x="8091080" y="254871"/>
                  <a:pt x="8091247" y="261868"/>
                </a:cubicBezTo>
                <a:lnTo>
                  <a:pt x="8049225" y="724341"/>
                </a:lnTo>
                <a:lnTo>
                  <a:pt x="8023756" y="531792"/>
                </a:lnTo>
                <a:cubicBezTo>
                  <a:pt x="8022809" y="524850"/>
                  <a:pt x="8015786" y="519940"/>
                  <a:pt x="8008150" y="520821"/>
                </a:cubicBezTo>
                <a:cubicBezTo>
                  <a:pt x="8002132" y="521521"/>
                  <a:pt x="7997283" y="525696"/>
                  <a:pt x="7996225" y="531133"/>
                </a:cubicBezTo>
                <a:lnTo>
                  <a:pt x="7960500" y="718210"/>
                </a:lnTo>
                <a:lnTo>
                  <a:pt x="7928344" y="564728"/>
                </a:lnTo>
                <a:cubicBezTo>
                  <a:pt x="7926894" y="557857"/>
                  <a:pt x="7919593" y="553347"/>
                  <a:pt x="7912069" y="554659"/>
                </a:cubicBezTo>
                <a:cubicBezTo>
                  <a:pt x="7906942" y="555546"/>
                  <a:pt x="7902818" y="558941"/>
                  <a:pt x="7901313" y="563461"/>
                </a:cubicBezTo>
                <a:lnTo>
                  <a:pt x="7863637" y="677014"/>
                </a:lnTo>
                <a:lnTo>
                  <a:pt x="7830199" y="574659"/>
                </a:lnTo>
                <a:cubicBezTo>
                  <a:pt x="7828415" y="568999"/>
                  <a:pt x="7822563" y="565224"/>
                  <a:pt x="7816099" y="565589"/>
                </a:cubicBezTo>
                <a:cubicBezTo>
                  <a:pt x="7809746" y="565883"/>
                  <a:pt x="7804396" y="570053"/>
                  <a:pt x="7803112" y="575724"/>
                </a:cubicBezTo>
                <a:lnTo>
                  <a:pt x="7776363" y="706555"/>
                </a:lnTo>
                <a:lnTo>
                  <a:pt x="7733003" y="448387"/>
                </a:lnTo>
                <a:cubicBezTo>
                  <a:pt x="7731945" y="442211"/>
                  <a:pt x="7726092" y="437651"/>
                  <a:pt x="7719238" y="437646"/>
                </a:cubicBezTo>
                <a:cubicBezTo>
                  <a:pt x="7712327" y="437671"/>
                  <a:pt x="7706530" y="442252"/>
                  <a:pt x="7705471" y="448439"/>
                </a:cubicBezTo>
                <a:lnTo>
                  <a:pt x="7683179" y="585706"/>
                </a:lnTo>
                <a:lnTo>
                  <a:pt x="7650631" y="119534"/>
                </a:lnTo>
                <a:cubicBezTo>
                  <a:pt x="7650185" y="112876"/>
                  <a:pt x="7644111" y="107692"/>
                  <a:pt x="7636754" y="107677"/>
                </a:cubicBezTo>
                <a:cubicBezTo>
                  <a:pt x="7629397" y="107692"/>
                  <a:pt x="7623322" y="112906"/>
                  <a:pt x="7622877" y="119585"/>
                </a:cubicBezTo>
                <a:lnTo>
                  <a:pt x="7583307" y="720034"/>
                </a:lnTo>
                <a:lnTo>
                  <a:pt x="7554494" y="15710"/>
                </a:lnTo>
                <a:cubicBezTo>
                  <a:pt x="7554215" y="8970"/>
                  <a:pt x="7548140" y="3625"/>
                  <a:pt x="7540729" y="3549"/>
                </a:cubicBezTo>
                <a:cubicBezTo>
                  <a:pt x="7533260" y="3377"/>
                  <a:pt x="7527018" y="8631"/>
                  <a:pt x="7526628" y="15406"/>
                </a:cubicBezTo>
                <a:lnTo>
                  <a:pt x="7482599" y="634958"/>
                </a:lnTo>
                <a:lnTo>
                  <a:pt x="7457354" y="265872"/>
                </a:lnTo>
                <a:cubicBezTo>
                  <a:pt x="7456908" y="259244"/>
                  <a:pt x="7450888" y="254055"/>
                  <a:pt x="7443587" y="253964"/>
                </a:cubicBezTo>
                <a:cubicBezTo>
                  <a:pt x="7436343" y="253969"/>
                  <a:pt x="7430324" y="259011"/>
                  <a:pt x="7429710" y="265567"/>
                </a:cubicBezTo>
                <a:lnTo>
                  <a:pt x="7393484" y="644636"/>
                </a:lnTo>
                <a:lnTo>
                  <a:pt x="7359043" y="552313"/>
                </a:lnTo>
                <a:cubicBezTo>
                  <a:pt x="7356590" y="545691"/>
                  <a:pt x="7348677" y="542144"/>
                  <a:pt x="7341375" y="544393"/>
                </a:cubicBezTo>
                <a:cubicBezTo>
                  <a:pt x="7336638" y="545848"/>
                  <a:pt x="7333127" y="549486"/>
                  <a:pt x="7332179" y="553935"/>
                </a:cubicBezTo>
                <a:lnTo>
                  <a:pt x="7303701" y="684513"/>
                </a:lnTo>
                <a:lnTo>
                  <a:pt x="7275277" y="433541"/>
                </a:lnTo>
                <a:cubicBezTo>
                  <a:pt x="7274553" y="426579"/>
                  <a:pt x="7267699" y="421482"/>
                  <a:pt x="7260062" y="422156"/>
                </a:cubicBezTo>
                <a:cubicBezTo>
                  <a:pt x="7254211" y="422667"/>
                  <a:pt x="7249362" y="426452"/>
                  <a:pt x="7247914" y="431616"/>
                </a:cubicBezTo>
                <a:lnTo>
                  <a:pt x="7190008" y="631816"/>
                </a:lnTo>
                <a:lnTo>
                  <a:pt x="7170947" y="574457"/>
                </a:lnTo>
                <a:cubicBezTo>
                  <a:pt x="7169163" y="569192"/>
                  <a:pt x="7163925" y="565549"/>
                  <a:pt x="7157851" y="565437"/>
                </a:cubicBezTo>
                <a:cubicBezTo>
                  <a:pt x="7151776" y="565295"/>
                  <a:pt x="7146314" y="568797"/>
                  <a:pt x="7144419" y="574051"/>
                </a:cubicBezTo>
                <a:lnTo>
                  <a:pt x="7109754" y="667285"/>
                </a:lnTo>
                <a:lnTo>
                  <a:pt x="7067287" y="559154"/>
                </a:lnTo>
                <a:cubicBezTo>
                  <a:pt x="7065280" y="554117"/>
                  <a:pt x="7060041" y="550763"/>
                  <a:pt x="7054134" y="550742"/>
                </a:cubicBezTo>
                <a:cubicBezTo>
                  <a:pt x="7048170" y="550819"/>
                  <a:pt x="7042876" y="554340"/>
                  <a:pt x="7041036" y="559509"/>
                </a:cubicBezTo>
                <a:lnTo>
                  <a:pt x="7010162" y="645649"/>
                </a:lnTo>
                <a:lnTo>
                  <a:pt x="6976165" y="432832"/>
                </a:lnTo>
                <a:cubicBezTo>
                  <a:pt x="6975162" y="426604"/>
                  <a:pt x="6969255" y="421993"/>
                  <a:pt x="6962344" y="421988"/>
                </a:cubicBezTo>
                <a:cubicBezTo>
                  <a:pt x="6955377" y="422095"/>
                  <a:pt x="6949525" y="426878"/>
                  <a:pt x="6948690" y="433186"/>
                </a:cubicBezTo>
                <a:lnTo>
                  <a:pt x="6908339" y="741417"/>
                </a:lnTo>
                <a:lnTo>
                  <a:pt x="6873117" y="310107"/>
                </a:lnTo>
                <a:cubicBezTo>
                  <a:pt x="6872615" y="303509"/>
                  <a:pt x="6866597" y="298387"/>
                  <a:pt x="6859295" y="298351"/>
                </a:cubicBezTo>
                <a:cubicBezTo>
                  <a:pt x="6852050" y="298331"/>
                  <a:pt x="6845975" y="303383"/>
                  <a:pt x="6845418" y="309955"/>
                </a:cubicBezTo>
                <a:lnTo>
                  <a:pt x="6825466" y="524850"/>
                </a:lnTo>
                <a:lnTo>
                  <a:pt x="6795483" y="37295"/>
                </a:lnTo>
                <a:cubicBezTo>
                  <a:pt x="6795483" y="30298"/>
                  <a:pt x="6789241" y="24628"/>
                  <a:pt x="6781550" y="24628"/>
                </a:cubicBezTo>
                <a:cubicBezTo>
                  <a:pt x="6773859" y="24628"/>
                  <a:pt x="6767617" y="30298"/>
                  <a:pt x="6767617" y="37295"/>
                </a:cubicBezTo>
                <a:lnTo>
                  <a:pt x="6729273" y="535541"/>
                </a:lnTo>
                <a:lnTo>
                  <a:pt x="6693381" y="253457"/>
                </a:lnTo>
                <a:cubicBezTo>
                  <a:pt x="6692546" y="247073"/>
                  <a:pt x="6686583" y="242264"/>
                  <a:pt x="6679505" y="242259"/>
                </a:cubicBezTo>
                <a:cubicBezTo>
                  <a:pt x="6672315" y="242370"/>
                  <a:pt x="6666407" y="247412"/>
                  <a:pt x="6665851" y="253913"/>
                </a:cubicBezTo>
                <a:lnTo>
                  <a:pt x="6625668" y="705339"/>
                </a:lnTo>
                <a:lnTo>
                  <a:pt x="6595740" y="385404"/>
                </a:lnTo>
                <a:cubicBezTo>
                  <a:pt x="6595126" y="378847"/>
                  <a:pt x="6589108" y="373805"/>
                  <a:pt x="6581863" y="373800"/>
                </a:cubicBezTo>
                <a:cubicBezTo>
                  <a:pt x="6574561" y="373836"/>
                  <a:pt x="6568543" y="378959"/>
                  <a:pt x="6568041" y="385556"/>
                </a:cubicBezTo>
                <a:lnTo>
                  <a:pt x="6527747" y="887197"/>
                </a:lnTo>
                <a:lnTo>
                  <a:pt x="6485860" y="553176"/>
                </a:lnTo>
                <a:lnTo>
                  <a:pt x="6485860" y="525703"/>
                </a:lnTo>
                <a:lnTo>
                  <a:pt x="6485218" y="525444"/>
                </a:lnTo>
                <a:cubicBezTo>
                  <a:pt x="6481401" y="525039"/>
                  <a:pt x="6477764" y="526081"/>
                  <a:pt x="6474971" y="528092"/>
                </a:cubicBezTo>
                <a:lnTo>
                  <a:pt x="6473650" y="530247"/>
                </a:lnTo>
                <a:lnTo>
                  <a:pt x="6468783" y="528989"/>
                </a:lnTo>
                <a:lnTo>
                  <a:pt x="6468141" y="529248"/>
                </a:lnTo>
                <a:lnTo>
                  <a:pt x="6468141" y="549630"/>
                </a:lnTo>
                <a:lnTo>
                  <a:pt x="6426254" y="883652"/>
                </a:lnTo>
                <a:lnTo>
                  <a:pt x="6385960" y="382011"/>
                </a:lnTo>
                <a:cubicBezTo>
                  <a:pt x="6385458" y="375414"/>
                  <a:pt x="6379440" y="370291"/>
                  <a:pt x="6372139" y="370255"/>
                </a:cubicBezTo>
                <a:cubicBezTo>
                  <a:pt x="6364893" y="370260"/>
                  <a:pt x="6358875" y="375302"/>
                  <a:pt x="6358262" y="381859"/>
                </a:cubicBezTo>
                <a:lnTo>
                  <a:pt x="6328333" y="701794"/>
                </a:lnTo>
                <a:lnTo>
                  <a:pt x="6288151" y="250368"/>
                </a:lnTo>
                <a:cubicBezTo>
                  <a:pt x="6287594" y="243867"/>
                  <a:pt x="6281686" y="238825"/>
                  <a:pt x="6274497" y="238714"/>
                </a:cubicBezTo>
                <a:cubicBezTo>
                  <a:pt x="6267419" y="238719"/>
                  <a:pt x="6261455" y="243528"/>
                  <a:pt x="6260620" y="249912"/>
                </a:cubicBezTo>
                <a:lnTo>
                  <a:pt x="6224728" y="531996"/>
                </a:lnTo>
                <a:lnTo>
                  <a:pt x="6186384" y="33750"/>
                </a:lnTo>
                <a:cubicBezTo>
                  <a:pt x="6186384" y="26753"/>
                  <a:pt x="6180143" y="21083"/>
                  <a:pt x="6172452" y="21083"/>
                </a:cubicBezTo>
                <a:cubicBezTo>
                  <a:pt x="6164761" y="21083"/>
                  <a:pt x="6158518" y="26753"/>
                  <a:pt x="6158518" y="33750"/>
                </a:cubicBezTo>
                <a:lnTo>
                  <a:pt x="6128535" y="521305"/>
                </a:lnTo>
                <a:lnTo>
                  <a:pt x="6108583" y="306410"/>
                </a:lnTo>
                <a:cubicBezTo>
                  <a:pt x="6108027" y="299838"/>
                  <a:pt x="6101951" y="294786"/>
                  <a:pt x="6094706" y="294806"/>
                </a:cubicBezTo>
                <a:cubicBezTo>
                  <a:pt x="6087405" y="294842"/>
                  <a:pt x="6081387" y="299964"/>
                  <a:pt x="6080885" y="306562"/>
                </a:cubicBezTo>
                <a:lnTo>
                  <a:pt x="6045662" y="737872"/>
                </a:lnTo>
                <a:lnTo>
                  <a:pt x="6005312" y="429641"/>
                </a:lnTo>
                <a:cubicBezTo>
                  <a:pt x="6004476" y="423333"/>
                  <a:pt x="5998625" y="418550"/>
                  <a:pt x="5991658" y="418443"/>
                </a:cubicBezTo>
                <a:cubicBezTo>
                  <a:pt x="5984747" y="418448"/>
                  <a:pt x="5978839" y="423059"/>
                  <a:pt x="5977837" y="429287"/>
                </a:cubicBezTo>
                <a:lnTo>
                  <a:pt x="5943839" y="642104"/>
                </a:lnTo>
                <a:lnTo>
                  <a:pt x="5912965" y="555964"/>
                </a:lnTo>
                <a:cubicBezTo>
                  <a:pt x="5911126" y="550795"/>
                  <a:pt x="5905831" y="547274"/>
                  <a:pt x="5899868" y="547197"/>
                </a:cubicBezTo>
                <a:cubicBezTo>
                  <a:pt x="5893960" y="547218"/>
                  <a:pt x="5888721" y="550572"/>
                  <a:pt x="5886714" y="555609"/>
                </a:cubicBezTo>
                <a:lnTo>
                  <a:pt x="5844248" y="663740"/>
                </a:lnTo>
                <a:lnTo>
                  <a:pt x="5809582" y="570506"/>
                </a:lnTo>
                <a:cubicBezTo>
                  <a:pt x="5807687" y="565252"/>
                  <a:pt x="5802226" y="561750"/>
                  <a:pt x="5796150" y="561892"/>
                </a:cubicBezTo>
                <a:cubicBezTo>
                  <a:pt x="5790076" y="562004"/>
                  <a:pt x="5784838" y="565647"/>
                  <a:pt x="5783054" y="570912"/>
                </a:cubicBezTo>
                <a:lnTo>
                  <a:pt x="5763994" y="628271"/>
                </a:lnTo>
                <a:lnTo>
                  <a:pt x="5706088" y="428071"/>
                </a:lnTo>
                <a:cubicBezTo>
                  <a:pt x="5704639" y="422907"/>
                  <a:pt x="5699791" y="419122"/>
                  <a:pt x="5693939" y="418611"/>
                </a:cubicBezTo>
                <a:cubicBezTo>
                  <a:pt x="5686303" y="417937"/>
                  <a:pt x="5679448" y="423034"/>
                  <a:pt x="5678725" y="429996"/>
                </a:cubicBezTo>
                <a:lnTo>
                  <a:pt x="5650300" y="680968"/>
                </a:lnTo>
                <a:lnTo>
                  <a:pt x="5621823" y="550390"/>
                </a:lnTo>
                <a:cubicBezTo>
                  <a:pt x="5620874" y="545941"/>
                  <a:pt x="5617363" y="542303"/>
                  <a:pt x="5612626" y="540848"/>
                </a:cubicBezTo>
                <a:cubicBezTo>
                  <a:pt x="5605325" y="538599"/>
                  <a:pt x="5597411" y="542146"/>
                  <a:pt x="5594959" y="548768"/>
                </a:cubicBezTo>
                <a:lnTo>
                  <a:pt x="5560518" y="641091"/>
                </a:lnTo>
                <a:lnTo>
                  <a:pt x="5524292" y="262022"/>
                </a:lnTo>
                <a:cubicBezTo>
                  <a:pt x="5523678" y="255466"/>
                  <a:pt x="5517659" y="250424"/>
                  <a:pt x="5510415" y="250419"/>
                </a:cubicBezTo>
                <a:cubicBezTo>
                  <a:pt x="5503114" y="250510"/>
                  <a:pt x="5497094" y="255699"/>
                  <a:pt x="5496647" y="262327"/>
                </a:cubicBezTo>
                <a:lnTo>
                  <a:pt x="5471402" y="631413"/>
                </a:lnTo>
                <a:lnTo>
                  <a:pt x="5427373" y="11861"/>
                </a:lnTo>
                <a:cubicBezTo>
                  <a:pt x="5426983" y="5086"/>
                  <a:pt x="5420742" y="-169"/>
                  <a:pt x="5413273" y="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1070" y="2121535"/>
            <a:ext cx="6557010" cy="31280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1F2E"/>
      </a:lt1>
      <a:dk2>
        <a:srgbClr val="000000"/>
      </a:dk2>
      <a:lt2>
        <a:srgbClr val="EEEEEE"/>
      </a:lt2>
      <a:accent1>
        <a:srgbClr val="F61F5A"/>
      </a:accent1>
      <a:accent2>
        <a:srgbClr val="F86A34"/>
      </a:accent2>
      <a:accent3>
        <a:srgbClr val="FAA21F"/>
      </a:accent3>
      <a:accent4>
        <a:srgbClr val="FDEB20"/>
      </a:accent4>
      <a:accent5>
        <a:srgbClr val="98DF69"/>
      </a:accent5>
      <a:accent6>
        <a:srgbClr val="3AC0DB"/>
      </a:accent6>
      <a:hlink>
        <a:srgbClr val="F61F5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2478</Words>
  <Application>WPS Presentation</Application>
  <PresentationFormat/>
  <Paragraphs>126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2" baseType="lpstr">
      <vt:lpstr>Arial</vt:lpstr>
      <vt:lpstr>SimSun</vt:lpstr>
      <vt:lpstr>Wingdings</vt:lpstr>
      <vt:lpstr>Arial</vt:lpstr>
      <vt:lpstr>Ubuntu Condensed</vt:lpstr>
      <vt:lpstr>DM Sans</vt:lpstr>
      <vt:lpstr>Calibri</vt:lpstr>
      <vt:lpstr>Aldrich</vt:lpstr>
      <vt:lpstr>Segoe Print</vt:lpstr>
      <vt:lpstr>Abril Fatface</vt:lpstr>
      <vt:lpstr>Bell MT</vt:lpstr>
      <vt:lpstr>Griffy</vt:lpstr>
      <vt:lpstr>Wide Latin</vt:lpstr>
      <vt:lpstr>Poppins</vt:lpstr>
      <vt:lpstr>Homemade Apple</vt:lpstr>
      <vt:lpstr>Microsoft YaHei</vt:lpstr>
      <vt:lpstr>Arial Unicode MS</vt:lpstr>
      <vt:lpstr>SlidesMania</vt:lpstr>
      <vt:lpstr>WhyNot?</vt:lpstr>
      <vt:lpstr>Мы команда WhyNot</vt:lpstr>
      <vt:lpstr>06 Webpack</vt:lpstr>
      <vt:lpstr>PowerPoint 演示文稿</vt:lpstr>
      <vt:lpstr>О продукте</vt:lpstr>
      <vt:lpstr>Функционал проекта</vt:lpstr>
      <vt:lpstr>Слабые стороны проекта</vt:lpstr>
      <vt:lpstr>Сильные стороны/конкурентное преимущество</vt:lpstr>
      <vt:lpstr>Главная страница.</vt:lpstr>
      <vt:lpstr>Вкладка новостей</vt:lpstr>
      <vt:lpstr>Информационные окна</vt:lpstr>
      <vt:lpstr>Вкладка архива</vt:lpstr>
      <vt:lpstr>Показ новостей  на телефоне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WhyNot</dc:title>
  <dc:creator/>
  <cp:lastModifiedBy>cloud</cp:lastModifiedBy>
  <cp:revision>7</cp:revision>
  <dcterms:created xsi:type="dcterms:W3CDTF">2022-06-27T06:54:00Z</dcterms:created>
  <dcterms:modified xsi:type="dcterms:W3CDTF">2022-06-27T07:09:34Z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A6DD321DC2954029B042A0AA1754C07D</vt:lpwstr>
  </property>
  <property fmtid="{D5CDD505-2E9C-101B-9397-08002B2CF9AE}" pid="3" name="KSOProductBuildVer">
    <vt:lpwstr>1049-11.2.0.11156</vt:lpwstr>
  </property>
</Properties>
</file>