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sldIdLst>
    <p:sldId id="256" r:id="rId2"/>
    <p:sldId id="263" r:id="rId3"/>
    <p:sldId id="264" r:id="rId4"/>
    <p:sldId id="265" r:id="rId5"/>
    <p:sldId id="258" r:id="rId6"/>
    <p:sldId id="260" r:id="rId7"/>
    <p:sldId id="262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DSON COMPANY COLALTO JUNIOR" userId="75bdd23f-9df8-4baf-99bf-6fd7546b34fc" providerId="ADAL" clId="{F5E79656-3120-4D68-9E77-E35F91D506C3}"/>
    <pc:docChg chg="undo custSel addSld delSld modSld sldOrd">
      <pc:chgData name="EDSON COMPANY COLALTO JUNIOR" userId="75bdd23f-9df8-4baf-99bf-6fd7546b34fc" providerId="ADAL" clId="{F5E79656-3120-4D68-9E77-E35F91D506C3}" dt="2022-08-08T19:32:31.003" v="231" actId="20577"/>
      <pc:docMkLst>
        <pc:docMk/>
      </pc:docMkLst>
      <pc:sldChg chg="delSp modSp mod">
        <pc:chgData name="EDSON COMPANY COLALTO JUNIOR" userId="75bdd23f-9df8-4baf-99bf-6fd7546b34fc" providerId="ADAL" clId="{F5E79656-3120-4D68-9E77-E35F91D506C3}" dt="2022-08-08T19:24:32.249" v="40" actId="478"/>
        <pc:sldMkLst>
          <pc:docMk/>
          <pc:sldMk cId="231774816" sldId="256"/>
        </pc:sldMkLst>
        <pc:spChg chg="mod">
          <ac:chgData name="EDSON COMPANY COLALTO JUNIOR" userId="75bdd23f-9df8-4baf-99bf-6fd7546b34fc" providerId="ADAL" clId="{F5E79656-3120-4D68-9E77-E35F91D506C3}" dt="2022-08-08T19:24:29.096" v="39" actId="1076"/>
          <ac:spMkLst>
            <pc:docMk/>
            <pc:sldMk cId="231774816" sldId="256"/>
            <ac:spMk id="2" creationId="{465F7715-740E-4DF3-B54D-285C6AADFFCD}"/>
          </ac:spMkLst>
        </pc:spChg>
        <pc:spChg chg="del">
          <ac:chgData name="EDSON COMPANY COLALTO JUNIOR" userId="75bdd23f-9df8-4baf-99bf-6fd7546b34fc" providerId="ADAL" clId="{F5E79656-3120-4D68-9E77-E35F91D506C3}" dt="2022-08-08T19:24:32.249" v="40" actId="478"/>
          <ac:spMkLst>
            <pc:docMk/>
            <pc:sldMk cId="231774816" sldId="256"/>
            <ac:spMk id="3" creationId="{4288BEB8-6201-41BE-9924-623DA54D2818}"/>
          </ac:spMkLst>
        </pc:spChg>
      </pc:sldChg>
      <pc:sldChg chg="addSp delSp modSp del mod">
        <pc:chgData name="EDSON COMPANY COLALTO JUNIOR" userId="75bdd23f-9df8-4baf-99bf-6fd7546b34fc" providerId="ADAL" clId="{F5E79656-3120-4D68-9E77-E35F91D506C3}" dt="2022-08-08T19:25:16.364" v="45" actId="2696"/>
        <pc:sldMkLst>
          <pc:docMk/>
          <pc:sldMk cId="70346629" sldId="257"/>
        </pc:sldMkLst>
        <pc:spChg chg="add del mod">
          <ac:chgData name="EDSON COMPANY COLALTO JUNIOR" userId="75bdd23f-9df8-4baf-99bf-6fd7546b34fc" providerId="ADAL" clId="{F5E79656-3120-4D68-9E77-E35F91D506C3}" dt="2022-08-08T19:25:09.676" v="44" actId="478"/>
          <ac:spMkLst>
            <pc:docMk/>
            <pc:sldMk cId="70346629" sldId="257"/>
            <ac:spMk id="8" creationId="{A458616B-67E9-68AB-E36C-46904104F9FB}"/>
          </ac:spMkLst>
        </pc:spChg>
        <pc:graphicFrameChg chg="add del">
          <ac:chgData name="EDSON COMPANY COLALTO JUNIOR" userId="75bdd23f-9df8-4baf-99bf-6fd7546b34fc" providerId="ADAL" clId="{F5E79656-3120-4D68-9E77-E35F91D506C3}" dt="2022-08-08T19:25:09.676" v="44" actId="478"/>
          <ac:graphicFrameMkLst>
            <pc:docMk/>
            <pc:sldMk cId="70346629" sldId="257"/>
            <ac:graphicFrameMk id="29" creationId="{240F5DCB-C5F1-458F-A202-35485CFDCD74}"/>
          </ac:graphicFrameMkLst>
        </pc:graphicFrameChg>
      </pc:sldChg>
      <pc:sldChg chg="modSp mod">
        <pc:chgData name="EDSON COMPANY COLALTO JUNIOR" userId="75bdd23f-9df8-4baf-99bf-6fd7546b34fc" providerId="ADAL" clId="{F5E79656-3120-4D68-9E77-E35F91D506C3}" dt="2022-08-08T19:32:31.003" v="231" actId="20577"/>
        <pc:sldMkLst>
          <pc:docMk/>
          <pc:sldMk cId="2660281633" sldId="258"/>
        </pc:sldMkLst>
        <pc:spChg chg="mod">
          <ac:chgData name="EDSON COMPANY COLALTO JUNIOR" userId="75bdd23f-9df8-4baf-99bf-6fd7546b34fc" providerId="ADAL" clId="{F5E79656-3120-4D68-9E77-E35F91D506C3}" dt="2022-08-08T19:32:31.003" v="231" actId="20577"/>
          <ac:spMkLst>
            <pc:docMk/>
            <pc:sldMk cId="2660281633" sldId="258"/>
            <ac:spMk id="3" creationId="{8EBDCFFC-5B44-438E-854E-AE6509B79A24}"/>
          </ac:spMkLst>
        </pc:spChg>
      </pc:sldChg>
      <pc:sldChg chg="modSp add mod ord">
        <pc:chgData name="EDSON COMPANY COLALTO JUNIOR" userId="75bdd23f-9df8-4baf-99bf-6fd7546b34fc" providerId="ADAL" clId="{F5E79656-3120-4D68-9E77-E35F91D506C3}" dt="2022-08-08T19:27:23.470" v="75" actId="27636"/>
        <pc:sldMkLst>
          <pc:docMk/>
          <pc:sldMk cId="2894332811" sldId="263"/>
        </pc:sldMkLst>
        <pc:spChg chg="mod">
          <ac:chgData name="EDSON COMPANY COLALTO JUNIOR" userId="75bdd23f-9df8-4baf-99bf-6fd7546b34fc" providerId="ADAL" clId="{F5E79656-3120-4D68-9E77-E35F91D506C3}" dt="2022-08-08T19:25:28.505" v="66" actId="20577"/>
          <ac:spMkLst>
            <pc:docMk/>
            <pc:sldMk cId="2894332811" sldId="263"/>
            <ac:spMk id="2" creationId="{C59AD6CF-98FD-4226-9EC8-077FFE2849FA}"/>
          </ac:spMkLst>
        </pc:spChg>
        <pc:spChg chg="mod">
          <ac:chgData name="EDSON COMPANY COLALTO JUNIOR" userId="75bdd23f-9df8-4baf-99bf-6fd7546b34fc" providerId="ADAL" clId="{F5E79656-3120-4D68-9E77-E35F91D506C3}" dt="2022-08-08T19:27:23.470" v="75" actId="27636"/>
          <ac:spMkLst>
            <pc:docMk/>
            <pc:sldMk cId="2894332811" sldId="263"/>
            <ac:spMk id="3" creationId="{8EBDCFFC-5B44-438E-854E-AE6509B79A24}"/>
          </ac:spMkLst>
        </pc:spChg>
      </pc:sldChg>
      <pc:sldChg chg="modSp add mod">
        <pc:chgData name="EDSON COMPANY COLALTO JUNIOR" userId="75bdd23f-9df8-4baf-99bf-6fd7546b34fc" providerId="ADAL" clId="{F5E79656-3120-4D68-9E77-E35F91D506C3}" dt="2022-08-08T19:28:09.941" v="92" actId="27636"/>
        <pc:sldMkLst>
          <pc:docMk/>
          <pc:sldMk cId="1233557856" sldId="264"/>
        </pc:sldMkLst>
        <pc:spChg chg="mod">
          <ac:chgData name="EDSON COMPANY COLALTO JUNIOR" userId="75bdd23f-9df8-4baf-99bf-6fd7546b34fc" providerId="ADAL" clId="{F5E79656-3120-4D68-9E77-E35F91D506C3}" dt="2022-08-08T19:28:03.885" v="90" actId="20577"/>
          <ac:spMkLst>
            <pc:docMk/>
            <pc:sldMk cId="1233557856" sldId="264"/>
            <ac:spMk id="2" creationId="{C59AD6CF-98FD-4226-9EC8-077FFE2849FA}"/>
          </ac:spMkLst>
        </pc:spChg>
        <pc:spChg chg="mod">
          <ac:chgData name="EDSON COMPANY COLALTO JUNIOR" userId="75bdd23f-9df8-4baf-99bf-6fd7546b34fc" providerId="ADAL" clId="{F5E79656-3120-4D68-9E77-E35F91D506C3}" dt="2022-08-08T19:28:09.941" v="92" actId="27636"/>
          <ac:spMkLst>
            <pc:docMk/>
            <pc:sldMk cId="1233557856" sldId="264"/>
            <ac:spMk id="3" creationId="{8EBDCFFC-5B44-438E-854E-AE6509B79A24}"/>
          </ac:spMkLst>
        </pc:spChg>
      </pc:sldChg>
      <pc:sldChg chg="new del">
        <pc:chgData name="EDSON COMPANY COLALTO JUNIOR" userId="75bdd23f-9df8-4baf-99bf-6fd7546b34fc" providerId="ADAL" clId="{F5E79656-3120-4D68-9E77-E35F91D506C3}" dt="2022-08-08T19:27:36.764" v="77" actId="680"/>
        <pc:sldMkLst>
          <pc:docMk/>
          <pc:sldMk cId="3955432692" sldId="264"/>
        </pc:sldMkLst>
      </pc:sldChg>
      <pc:sldChg chg="modSp add mod">
        <pc:chgData name="EDSON COMPANY COLALTO JUNIOR" userId="75bdd23f-9df8-4baf-99bf-6fd7546b34fc" providerId="ADAL" clId="{F5E79656-3120-4D68-9E77-E35F91D506C3}" dt="2022-08-08T19:30:19.790" v="131" actId="20577"/>
        <pc:sldMkLst>
          <pc:docMk/>
          <pc:sldMk cId="3138134797" sldId="265"/>
        </pc:sldMkLst>
        <pc:spChg chg="mod">
          <ac:chgData name="EDSON COMPANY COLALTO JUNIOR" userId="75bdd23f-9df8-4baf-99bf-6fd7546b34fc" providerId="ADAL" clId="{F5E79656-3120-4D68-9E77-E35F91D506C3}" dt="2022-08-08T19:29:12.361" v="104" actId="20577"/>
          <ac:spMkLst>
            <pc:docMk/>
            <pc:sldMk cId="3138134797" sldId="265"/>
            <ac:spMk id="2" creationId="{C59AD6CF-98FD-4226-9EC8-077FFE2849FA}"/>
          </ac:spMkLst>
        </pc:spChg>
        <pc:spChg chg="mod">
          <ac:chgData name="EDSON COMPANY COLALTO JUNIOR" userId="75bdd23f-9df8-4baf-99bf-6fd7546b34fc" providerId="ADAL" clId="{F5E79656-3120-4D68-9E77-E35F91D506C3}" dt="2022-08-08T19:30:19.790" v="131" actId="20577"/>
          <ac:spMkLst>
            <pc:docMk/>
            <pc:sldMk cId="3138134797" sldId="265"/>
            <ac:spMk id="3" creationId="{8EBDCFFC-5B44-438E-854E-AE6509B79A2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622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222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033765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5953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938509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3100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8/8/2022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5684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40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503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560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8/8/2022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464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610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198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664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8/8/2022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371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625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0088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5F7715-740E-4DF3-B54D-285C6AADFF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29762" y="2482171"/>
            <a:ext cx="7766936" cy="1646302"/>
          </a:xfrm>
        </p:spPr>
        <p:txBody>
          <a:bodyPr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LABORATÓRIO DE DESENVOLVIMENTO WEB</a:t>
            </a:r>
          </a:p>
        </p:txBody>
      </p:sp>
    </p:spTree>
    <p:extLst>
      <p:ext uri="{BB962C8B-B14F-4D97-AF65-F5344CB8AC3E}">
        <p14:creationId xmlns:p14="http://schemas.microsoft.com/office/powerpoint/2010/main" val="231774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9AD6CF-98FD-4226-9EC8-077FFE284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6000" dirty="0">
                <a:solidFill>
                  <a:schemeClr val="tx1"/>
                </a:solidFill>
              </a:rPr>
              <a:t>EMENTA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EBDCFFC-5B44-438E-854E-AE6509B79A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975624" cy="4418642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pt-BR" sz="2400" dirty="0"/>
              <a:t>Elaboração de um projeto, empregando metodologia ágil no o desenvolvimento de um sistema web, empregando linguagens de programação e frameworks para Front-</a:t>
            </a:r>
            <a:r>
              <a:rPr lang="pt-BR" sz="2400" dirty="0" err="1"/>
              <a:t>End</a:t>
            </a:r>
            <a:r>
              <a:rPr lang="pt-BR" sz="2400" dirty="0"/>
              <a:t> e Back-</a:t>
            </a:r>
            <a:r>
              <a:rPr lang="pt-BR" sz="2400" dirty="0" err="1"/>
              <a:t>End</a:t>
            </a:r>
            <a:r>
              <a:rPr lang="pt-BR" sz="2400" dirty="0"/>
              <a:t>, com layout responsivo, persistência de dados, consumindo APIs públicas e privadas. Utilização de containers para isolamento de sistemas web em produção. Diferentes tipos de servidores web e seu impacto na construção dos sistemas. Isolamento das diferentes partes da aplicação web utilizando tecnologias de virtualização e/ou containers. Arquitetura de sistemas web escaláveis. Segurança nos diferentes níveis de uma aplicação web: embaralhamento de código, comunicação utilizando protocolos seguros, arquitetura segura, criptografia de arquivos e de configuração e dados em banco de dados. Práticas de integração e entrega contínua aplicadas ao desenvolvimento web. Aplicação de boas práticas de Interação Humano Computador e Experiencia do Usuário. Desenvolvimento Dirigido a Testes (TTD).</a:t>
            </a:r>
          </a:p>
        </p:txBody>
      </p:sp>
    </p:spTree>
    <p:extLst>
      <p:ext uri="{BB962C8B-B14F-4D97-AF65-F5344CB8AC3E}">
        <p14:creationId xmlns:p14="http://schemas.microsoft.com/office/powerpoint/2010/main" val="2894332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9AD6CF-98FD-4226-9EC8-077FFE284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6000" dirty="0">
                <a:solidFill>
                  <a:schemeClr val="tx1"/>
                </a:solidFill>
              </a:rPr>
              <a:t>OBJETIVO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EBDCFFC-5B44-438E-854E-AE6509B79A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975624" cy="441864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z="2400" dirty="0"/>
              <a:t>Utilizar frameworks de desenvolvimento front-</a:t>
            </a:r>
            <a:r>
              <a:rPr lang="pt-BR" sz="2400" dirty="0" err="1"/>
              <a:t>end</a:t>
            </a:r>
            <a:r>
              <a:rPr lang="pt-BR" sz="2400" dirty="0"/>
              <a:t> e </a:t>
            </a:r>
            <a:r>
              <a:rPr lang="pt-BR" sz="2400" dirty="0" err="1"/>
              <a:t>back-end</a:t>
            </a:r>
            <a:r>
              <a:rPr lang="pt-BR" sz="2400" dirty="0"/>
              <a:t> alinhados com as linguagens de programação no desenvolvimento web. Criar APIs para interagir com sistemas externos. Gerenciar dependências. Utilizar Métricas e análises de aplicações Web. Otimizar sites para buscas (SEO). Ferramentas de Web </a:t>
            </a:r>
            <a:r>
              <a:rPr lang="pt-BR" sz="2400" dirty="0" err="1"/>
              <a:t>Analytics</a:t>
            </a:r>
            <a:r>
              <a:rPr lang="pt-BR" sz="2400" dirty="0"/>
              <a:t>. Aplicar aspectos de segurança, cookies, autenticação HTTP, upload, download, arquivos remotos. Criar conexões de bancos de dados persistentes, versionamento e documentação da aplicação, buscando atender as boas práticas da engenharia de software</a:t>
            </a:r>
          </a:p>
        </p:txBody>
      </p:sp>
    </p:spTree>
    <p:extLst>
      <p:ext uri="{BB962C8B-B14F-4D97-AF65-F5344CB8AC3E}">
        <p14:creationId xmlns:p14="http://schemas.microsoft.com/office/powerpoint/2010/main" val="1233557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9AD6CF-98FD-4226-9EC8-077FFE284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6000" dirty="0">
                <a:solidFill>
                  <a:schemeClr val="tx1"/>
                </a:solidFill>
              </a:rPr>
              <a:t>METODOLOGIA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EBDCFFC-5B44-438E-854E-AE6509B79A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975624" cy="441864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z="2400" dirty="0"/>
              <a:t>Aprendizagem Baseada em Projetos/Problemas/Desafios. </a:t>
            </a:r>
          </a:p>
          <a:p>
            <a:r>
              <a:rPr lang="pt-BR" sz="2400" dirty="0"/>
              <a:t>Emprego de metodologia ágil para gestão de projetos. </a:t>
            </a:r>
          </a:p>
          <a:p>
            <a:r>
              <a:rPr lang="pt-BR" sz="2400" dirty="0"/>
              <a:t>Desenvolver um projeto integrando as disciplinas do primeiro ao quarto semestre.</a:t>
            </a:r>
          </a:p>
        </p:txBody>
      </p:sp>
    </p:spTree>
    <p:extLst>
      <p:ext uri="{BB962C8B-B14F-4D97-AF65-F5344CB8AC3E}">
        <p14:creationId xmlns:p14="http://schemas.microsoft.com/office/powerpoint/2010/main" val="3138134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9AD6CF-98FD-4226-9EC8-077FFE284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6000" dirty="0">
                <a:solidFill>
                  <a:schemeClr val="tx1"/>
                </a:solidFill>
              </a:rPr>
              <a:t>AVALIAÇÕES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EBDCFFC-5B44-438E-854E-AE6509B79A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70000" lnSpcReduction="20000"/>
          </a:bodyPr>
          <a:lstStyle/>
          <a:p>
            <a:r>
              <a:rPr lang="pt-BR" sz="4000" dirty="0"/>
              <a:t>P1: PRIMEIRA ETAPA DO PROJETO – 04/10/2022</a:t>
            </a:r>
          </a:p>
          <a:p>
            <a:r>
              <a:rPr lang="pt-BR" sz="4000" dirty="0"/>
              <a:t>P2: SEGUNDA ETAPA DO PROJETO – 29/11/2022</a:t>
            </a:r>
          </a:p>
          <a:p>
            <a:r>
              <a:rPr lang="pt-BR" sz="4000" dirty="0"/>
              <a:t>P3</a:t>
            </a:r>
            <a:r>
              <a:rPr lang="pt-BR" sz="4000"/>
              <a:t>: AVALIAÇÃO DE RECUPERAÇÃO - 13/12/2022 </a:t>
            </a:r>
            <a:r>
              <a:rPr lang="pt-BR" sz="4000" dirty="0"/>
              <a:t>(apenas para quem não atingiu média 6 e não foi reprovado por falta, ou para quem quiser melhorar a média)</a:t>
            </a:r>
          </a:p>
          <a:p>
            <a:r>
              <a:rPr lang="pt-BR" sz="4000" dirty="0"/>
              <a:t>A MÉDIA SERÁ COMPOSTA PELA SOMA DAS DUAS MAIORES NOTAS, DIVIDIDO POR 2.</a:t>
            </a:r>
          </a:p>
        </p:txBody>
      </p:sp>
    </p:spTree>
    <p:extLst>
      <p:ext uri="{BB962C8B-B14F-4D97-AF65-F5344CB8AC3E}">
        <p14:creationId xmlns:p14="http://schemas.microsoft.com/office/powerpoint/2010/main" val="2660281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6A650D-400A-4C92-B6AE-752AD87EA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5400" dirty="0">
                <a:solidFill>
                  <a:schemeClr val="tx1"/>
                </a:solidFill>
              </a:rPr>
              <a:t>REPOSIÇÕES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FCA7B12-05C3-4834-8C99-76E4381A15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028067"/>
            <a:ext cx="8596668" cy="3880773"/>
          </a:xfrm>
        </p:spPr>
        <p:txBody>
          <a:bodyPr>
            <a:normAutofit fontScale="92500" lnSpcReduction="10000"/>
          </a:bodyPr>
          <a:lstStyle/>
          <a:p>
            <a:r>
              <a:rPr lang="pt-BR" sz="4800" dirty="0"/>
              <a:t>20/08/2022</a:t>
            </a:r>
          </a:p>
          <a:p>
            <a:r>
              <a:rPr lang="pt-BR" sz="4800" dirty="0"/>
              <a:t>24/09/2022</a:t>
            </a:r>
          </a:p>
          <a:p>
            <a:pPr marL="0" indent="0">
              <a:buNone/>
            </a:pPr>
            <a:endParaRPr lang="pt-BR" sz="4800" dirty="0"/>
          </a:p>
          <a:p>
            <a:pPr marL="0" indent="0">
              <a:buNone/>
            </a:pPr>
            <a:r>
              <a:rPr lang="pt-BR" sz="4800" dirty="0"/>
              <a:t>* 18 terças-feiras letivas</a:t>
            </a:r>
          </a:p>
          <a:p>
            <a:pPr marL="0" indent="0">
              <a:buNone/>
            </a:pPr>
            <a:r>
              <a:rPr lang="pt-BR" sz="4800" dirty="0"/>
              <a:t>** Feriado 15/11</a:t>
            </a:r>
          </a:p>
        </p:txBody>
      </p:sp>
    </p:spTree>
    <p:extLst>
      <p:ext uri="{BB962C8B-B14F-4D97-AF65-F5344CB8AC3E}">
        <p14:creationId xmlns:p14="http://schemas.microsoft.com/office/powerpoint/2010/main" val="4036446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3DC375-7398-6F10-9F98-EFD216188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5400" dirty="0">
                <a:solidFill>
                  <a:schemeClr val="tx1"/>
                </a:solidFill>
              </a:rPr>
              <a:t>DATAS IMPORTANTES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050C742-6443-F03E-A7A4-3AA6C81E08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30/09 e 28/10 – Aulas remotas (Eleição)</a:t>
            </a:r>
          </a:p>
          <a:p>
            <a:r>
              <a:rPr lang="pt-BR" sz="3200" dirty="0"/>
              <a:t>30/11 e 01/12/2022 – </a:t>
            </a:r>
            <a:r>
              <a:rPr lang="pt-BR" sz="3200" dirty="0" err="1"/>
              <a:t>Engetec</a:t>
            </a:r>
            <a:endParaRPr lang="pt-BR" sz="3200" dirty="0"/>
          </a:p>
          <a:p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29624305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5F7715-740E-4DF3-B54D-285C6AADFF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>
                <a:solidFill>
                  <a:schemeClr val="tx1"/>
                </a:solidFill>
              </a:rPr>
              <a:t>CONTRATO PEDAGÓGICO</a:t>
            </a:r>
          </a:p>
        </p:txBody>
      </p:sp>
    </p:spTree>
    <p:extLst>
      <p:ext uri="{BB962C8B-B14F-4D97-AF65-F5344CB8AC3E}">
        <p14:creationId xmlns:p14="http://schemas.microsoft.com/office/powerpoint/2010/main" val="372695648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82</TotalTime>
  <Words>367</Words>
  <Application>Microsoft Office PowerPoint</Application>
  <PresentationFormat>Widescreen</PresentationFormat>
  <Paragraphs>24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Facetado</vt:lpstr>
      <vt:lpstr>LABORATÓRIO DE DESENVOLVIMENTO WEB</vt:lpstr>
      <vt:lpstr>EMENTA</vt:lpstr>
      <vt:lpstr>OBJETIVO</vt:lpstr>
      <vt:lpstr>METODOLOGIA</vt:lpstr>
      <vt:lpstr>AVALIAÇÕES</vt:lpstr>
      <vt:lpstr>REPOSIÇÕES</vt:lpstr>
      <vt:lpstr>DATAS IMPORTANTES</vt:lpstr>
      <vt:lpstr>CONTRATO PEDAGÓGICO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</dc:title>
  <dc:creator>EDSON COMPANY COLALTO JUNIOR</dc:creator>
  <cp:lastModifiedBy>EDSON COMPANY COLALTO JUNIOR</cp:lastModifiedBy>
  <cp:revision>7</cp:revision>
  <dcterms:created xsi:type="dcterms:W3CDTF">2021-02-20T10:48:38Z</dcterms:created>
  <dcterms:modified xsi:type="dcterms:W3CDTF">2022-08-08T19:32:32Z</dcterms:modified>
</cp:coreProperties>
</file>