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4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2"/>
    <p:restoredTop sz="94674"/>
  </p:normalViewPr>
  <p:slideViewPr>
    <p:cSldViewPr snapToGrid="0" snapToObjects="1">
      <p:cViewPr>
        <p:scale>
          <a:sx n="120" d="100"/>
          <a:sy n="120" d="100"/>
        </p:scale>
        <p:origin x="-223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A573-99BC-6C45-AB85-EEDF35629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C3F08-C488-7D49-B802-F72B81FB4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B069-F2D1-A340-A395-AC0CFC89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415F-DBD1-C74A-8EFB-03661FD6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388E-BED8-F24A-814F-5B8B1934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0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DE1C-AE1C-9842-B6D7-37AB1765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44982-F0C5-8B41-AB78-54A2691C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9F06-4C76-C248-9797-F8032510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19597-CE69-AF4B-B3CE-88EBA629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E5C5-1D0B-4D48-965C-A623374C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4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C64AF-AD26-A946-8864-09199747F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37BCB-80F1-A84A-8CE2-5D0898A88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8536-B3C3-CC4C-918F-78258B69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C87F-7738-3943-9ED4-F99D1A38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468B-5232-5140-A6AE-367FE76C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3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DD33-543B-D04E-969E-C0C0C42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9857-D263-484F-832B-6DDD2EB5C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0856-1232-204E-A275-39E7A6D8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8D0D-9332-934F-895E-BB5E0DDC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163C1-E7EB-7C4C-89A5-8344D005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B766-E5FA-8A4F-80B9-A4605022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1F90F-A0BE-0E40-B54B-9636F6DB6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B20E-2FC7-854C-9214-A786FA87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DDB92-90EA-1C4B-A456-3A62C5F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B24DC-5762-9548-BAF5-67508AB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4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470E-AAD2-D240-93BB-DB1E9F2A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5EE2-4BAD-3841-810A-58F52406C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4AEE3-E82E-F745-9ACA-13158E284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A996C-17F6-5444-8716-A57CFC67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90059-E1BB-9743-B2FA-13F896DE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B1308-3749-F242-803C-77DF0F8E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9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A539-29F6-E64A-969A-33253FF9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E480E-227C-5B41-A664-8CED84FD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E3B52-8DA6-4A45-8D47-12E48481F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86082-85C1-6045-AF1C-268C9A82A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2668C-FEA1-1E47-8CF4-89E96AAE4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9077B-D8BE-AF4D-B6D3-4D53C9C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81980-A586-EA42-9BA2-7F8AA0B5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00879-AC66-4044-B6F7-B9C011D4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60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AA23-4052-F141-A72B-6DD07740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2D59C-08A0-974B-A55C-000A2508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1/19/19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9BC22-9097-1848-B841-234320E8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ABFF5-4C95-C640-8410-FF5DD99F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2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00AB0-9193-ED44-9D70-A09D733F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1/19/19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AEEF2-6EA3-244C-92A9-AE9FD12D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A7E5A-F032-4940-BBD5-E63D51DD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3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832D-C415-6D4B-9F11-B514249E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85FE-0794-704D-BD6F-1DB3D934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2E565-0A54-784A-8352-A49B757FB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1DB96-4D6E-DC46-9A17-DB9FCDDE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38CDC-4F30-2846-8239-714E549D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F95E-310C-6C4D-9E76-0CACF51E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7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1763-FB2F-8A4D-913E-DA7BD49F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9D5E8-8B08-044F-A5B3-DD66CAEAF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0BBDE-3636-9E46-AA2F-94BDC4EB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21C8E-240C-C342-AD27-DBB82F2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32DCC-8BD3-4346-AED4-AD278874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BC84-3ED9-4F45-870A-A31AF5C9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8A25F-443F-B442-AC82-C64DA8ED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F821-9443-F845-B7CE-308F67E9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2F74-4B30-9B4F-9A8F-5B32C10EF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0A94-FDB4-FA49-904C-51114606B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90AE-7690-8348-B26D-C553C1909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8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ABC530-19E3-5B48-9D31-7F5BE0B0E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4" t="1084" r="7205" b="19199"/>
          <a:stretch/>
        </p:blipFill>
        <p:spPr>
          <a:xfrm>
            <a:off x="2982898" y="758615"/>
            <a:ext cx="9209102" cy="5422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B7784F-8D94-0D4F-9D7C-E9749DA45747}"/>
              </a:ext>
            </a:extLst>
          </p:cNvPr>
          <p:cNvSpPr/>
          <p:nvPr/>
        </p:nvSpPr>
        <p:spPr>
          <a:xfrm>
            <a:off x="0" y="756359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902785-8024-EB4F-AC2B-7EE9E45839A6}"/>
              </a:ext>
            </a:extLst>
          </p:cNvPr>
          <p:cNvSpPr txBox="1"/>
          <p:nvPr/>
        </p:nvSpPr>
        <p:spPr>
          <a:xfrm>
            <a:off x="0" y="8814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Tornado Active States (2013)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(84)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Oklahoma (82)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(55)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(52)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Nebraska (50)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445BE3-D1FE-E942-9329-E9D95BA01B21}"/>
              </a:ext>
            </a:extLst>
          </p:cNvPr>
          <p:cNvSpPr/>
          <p:nvPr/>
        </p:nvSpPr>
        <p:spPr>
          <a:xfrm>
            <a:off x="0" y="2100893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583D40-A0C0-C248-A4A2-8EAAF7135885}"/>
              </a:ext>
            </a:extLst>
          </p:cNvPr>
          <p:cNvSpPr/>
          <p:nvPr/>
        </p:nvSpPr>
        <p:spPr>
          <a:xfrm>
            <a:off x="0" y="3454205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67755E-39A4-7E4B-ADD6-8EF41AC3EF4F}"/>
              </a:ext>
            </a:extLst>
          </p:cNvPr>
          <p:cNvSpPr/>
          <p:nvPr/>
        </p:nvSpPr>
        <p:spPr>
          <a:xfrm>
            <a:off x="0" y="4807518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7B917F-99ED-8D43-A2DE-77A94FD23BF4}"/>
              </a:ext>
            </a:extLst>
          </p:cNvPr>
          <p:cNvSpPr txBox="1"/>
          <p:nvPr/>
        </p:nvSpPr>
        <p:spPr>
          <a:xfrm>
            <a:off x="0" y="2179808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Property Loss(2013)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Oklahoma ($2 billion)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($1.07 billion)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($270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Georgia ($77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($68 million)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8F897-74F0-DE4B-A55C-68BEB9D7035B}"/>
              </a:ext>
            </a:extLst>
          </p:cNvPr>
          <p:cNvSpPr txBox="1"/>
          <p:nvPr/>
        </p:nvSpPr>
        <p:spPr>
          <a:xfrm>
            <a:off x="0" y="35437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(109)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234AA1-592E-A44D-8B33-64433EED9D40}"/>
              </a:ext>
            </a:extLst>
          </p:cNvPr>
          <p:cNvSpPr txBox="1"/>
          <p:nvPr/>
        </p:nvSpPr>
        <p:spPr>
          <a:xfrm>
            <a:off x="0" y="4846140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(109)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648073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91575B-1303-214E-91EA-1A69FD6AD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8" t="4804" r="1788" b="15478"/>
          <a:stretch/>
        </p:blipFill>
        <p:spPr>
          <a:xfrm>
            <a:off x="2982898" y="747398"/>
            <a:ext cx="9209102" cy="5422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74A829-4E54-7F45-B287-13FE800BF99B}"/>
              </a:ext>
            </a:extLst>
          </p:cNvPr>
          <p:cNvSpPr/>
          <p:nvPr/>
        </p:nvSpPr>
        <p:spPr>
          <a:xfrm>
            <a:off x="0" y="756359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F5509-37A5-DF49-853B-35E71D57ED0D}"/>
              </a:ext>
            </a:extLst>
          </p:cNvPr>
          <p:cNvSpPr txBox="1"/>
          <p:nvPr/>
        </p:nvSpPr>
        <p:spPr>
          <a:xfrm>
            <a:off x="0" y="8814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Tornado Active States (2014)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Nebraska (62)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Iowa (55)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(52)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Colorado (49)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(48)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572B2-7B6D-0349-BC06-03EBFC181B09}"/>
              </a:ext>
            </a:extLst>
          </p:cNvPr>
          <p:cNvSpPr/>
          <p:nvPr/>
        </p:nvSpPr>
        <p:spPr>
          <a:xfrm>
            <a:off x="0" y="2100893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7B570C-274B-6445-B453-BB29BC9541F0}"/>
              </a:ext>
            </a:extLst>
          </p:cNvPr>
          <p:cNvSpPr/>
          <p:nvPr/>
        </p:nvSpPr>
        <p:spPr>
          <a:xfrm>
            <a:off x="0" y="3454205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C6AB8F-2C18-B24E-937E-36E0615EDA93}"/>
              </a:ext>
            </a:extLst>
          </p:cNvPr>
          <p:cNvSpPr/>
          <p:nvPr/>
        </p:nvSpPr>
        <p:spPr>
          <a:xfrm>
            <a:off x="0" y="4807518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D249D1-9889-5149-896B-23EEB66EFA58}"/>
              </a:ext>
            </a:extLst>
          </p:cNvPr>
          <p:cNvSpPr txBox="1"/>
          <p:nvPr/>
        </p:nvSpPr>
        <p:spPr>
          <a:xfrm>
            <a:off x="0" y="2179808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Property Loss States (2014)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Arkansas ($226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Mississippi ($196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Nebraska ($52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Wisconsin ($29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North Carolina ($22 million)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39423-4F1E-D247-B720-97457A19AD6A}"/>
              </a:ext>
            </a:extLst>
          </p:cNvPr>
          <p:cNvSpPr txBox="1"/>
          <p:nvPr/>
        </p:nvSpPr>
        <p:spPr>
          <a:xfrm>
            <a:off x="0" y="35437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Alabama (109)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8DB35-0DA6-124B-8E9F-6DCF05DE73EB}"/>
              </a:ext>
            </a:extLst>
          </p:cNvPr>
          <p:cNvSpPr txBox="1"/>
          <p:nvPr/>
        </p:nvSpPr>
        <p:spPr>
          <a:xfrm>
            <a:off x="0" y="4846140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Alabama (109)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648073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165D2C-F99A-9A4E-8E93-CEC3BEB955CF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7A0CA04-7D8B-4546-83F7-BEA3BD4A0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8" t="9967" r="2194" b="3021"/>
          <a:stretch/>
        </p:blipFill>
        <p:spPr>
          <a:xfrm>
            <a:off x="2982898" y="754368"/>
            <a:ext cx="9209102" cy="5422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C356759-7F4B-2B47-BAF4-FC102F99E962}"/>
              </a:ext>
            </a:extLst>
          </p:cNvPr>
          <p:cNvSpPr/>
          <p:nvPr/>
        </p:nvSpPr>
        <p:spPr>
          <a:xfrm>
            <a:off x="0" y="756359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0301FF-D3EA-8943-ABD0-2AE77B50A64D}"/>
              </a:ext>
            </a:extLst>
          </p:cNvPr>
          <p:cNvSpPr txBox="1"/>
          <p:nvPr/>
        </p:nvSpPr>
        <p:spPr>
          <a:xfrm>
            <a:off x="0" y="8814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Tornado Active States (2015)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(241)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(126)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Oklahoma (108)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(67)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Iowa (59)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B4F4D7-8928-8B44-852E-FDD2ADD2A952}"/>
              </a:ext>
            </a:extLst>
          </p:cNvPr>
          <p:cNvSpPr/>
          <p:nvPr/>
        </p:nvSpPr>
        <p:spPr>
          <a:xfrm>
            <a:off x="0" y="2100893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45148E-61B4-9D49-B50E-342634E3FAEC}"/>
              </a:ext>
            </a:extLst>
          </p:cNvPr>
          <p:cNvSpPr/>
          <p:nvPr/>
        </p:nvSpPr>
        <p:spPr>
          <a:xfrm>
            <a:off x="0" y="3454205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5CF512-A715-5549-92E5-31323F86CB26}"/>
              </a:ext>
            </a:extLst>
          </p:cNvPr>
          <p:cNvSpPr/>
          <p:nvPr/>
        </p:nvSpPr>
        <p:spPr>
          <a:xfrm>
            <a:off x="0" y="4807518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F8E13A-AD52-2342-9070-775CB4603E22}"/>
              </a:ext>
            </a:extLst>
          </p:cNvPr>
          <p:cNvSpPr txBox="1"/>
          <p:nvPr/>
        </p:nvSpPr>
        <p:spPr>
          <a:xfrm>
            <a:off x="0" y="2179808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Property Loss States (2015)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($114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Oklahoma ($59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($50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California ($20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Mississippi ($15 million)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4AD47-BFFF-964D-A8B9-8B0B99C9D35E}"/>
              </a:ext>
            </a:extLst>
          </p:cNvPr>
          <p:cNvSpPr txBox="1"/>
          <p:nvPr/>
        </p:nvSpPr>
        <p:spPr>
          <a:xfrm>
            <a:off x="0" y="35437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(109)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37B4F6-1A3F-B247-B3DD-D30275CEDC4A}"/>
              </a:ext>
            </a:extLst>
          </p:cNvPr>
          <p:cNvSpPr txBox="1"/>
          <p:nvPr/>
        </p:nvSpPr>
        <p:spPr>
          <a:xfrm>
            <a:off x="0" y="4846140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(109)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648073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8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315</Words>
  <Application>Microsoft Macintosh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cosby</dc:creator>
  <cp:lastModifiedBy>Mario cosby</cp:lastModifiedBy>
  <cp:revision>12</cp:revision>
  <dcterms:created xsi:type="dcterms:W3CDTF">2019-01-19T15:24:35Z</dcterms:created>
  <dcterms:modified xsi:type="dcterms:W3CDTF">2019-01-19T18:09:23Z</dcterms:modified>
</cp:coreProperties>
</file>