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4" r:id="rId1"/>
  </p:sldMasterIdLst>
  <p:notesMasterIdLst>
    <p:notesMasterId r:id="rId16"/>
  </p:notesMasterIdLst>
  <p:sldIdLst>
    <p:sldId id="260" r:id="rId2"/>
    <p:sldId id="259" r:id="rId3"/>
    <p:sldId id="262" r:id="rId4"/>
    <p:sldId id="263" r:id="rId5"/>
    <p:sldId id="257" r:id="rId6"/>
    <p:sldId id="258" r:id="rId7"/>
    <p:sldId id="256" r:id="rId8"/>
    <p:sldId id="268" r:id="rId9"/>
    <p:sldId id="267" r:id="rId10"/>
    <p:sldId id="265" r:id="rId11"/>
    <p:sldId id="266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Summary" id="{A70C0A8A-5D76-40D4-9B54-B4A47A61FB51}">
          <p14:sldIdLst>
            <p14:sldId id="260"/>
            <p14:sldId id="259"/>
          </p14:sldIdLst>
        </p14:section>
        <p14:section name="Questions and Data" id="{9D0B1362-EF4F-471C-B3CC-F251BF4FBC7B}">
          <p14:sldIdLst>
            <p14:sldId id="262"/>
          </p14:sldIdLst>
        </p14:section>
        <p14:section name="Data Cleanup &amp; Exploration" id="{032670BA-0B99-44E4-859C-80E8C68E115A}">
          <p14:sldIdLst>
            <p14:sldId id="263"/>
          </p14:sldIdLst>
        </p14:section>
        <p14:section name="Data Analysis" id="{9F971CC8-EC2D-4352-98DD-A16DFC8F1F41}">
          <p14:sldIdLst>
            <p14:sldId id="257"/>
            <p14:sldId id="258"/>
            <p14:sldId id="256"/>
            <p14:sldId id="268"/>
            <p14:sldId id="267"/>
            <p14:sldId id="265"/>
            <p14:sldId id="266"/>
          </p14:sldIdLst>
        </p14:section>
        <p14:section name="Discussion" id="{5E4FFBC8-7E0F-4221-A20B-020440DD02E1}">
          <p14:sldIdLst>
            <p14:sldId id="264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2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106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6C236-2D96-4B10-ADAE-6DEEABCAF7B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39E3B-C552-4F24-B71B-6018F8B4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one more week?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A573-99BC-6C45-AB85-EEDF3562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3F08-C488-7D49-B802-F72B81FB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B069-F2D1-A340-A395-AC0CFC8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415F-DBD1-C74A-8EFB-03661FD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388E-BED8-F24A-814F-5B8B1934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0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DE1C-AE1C-9842-B6D7-37AB1765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4982-F0C5-8B41-AB78-54A2691C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9F06-4C76-C248-9797-F803251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9597-CE69-AF4B-B3CE-88EBA629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E5C5-1D0B-4D48-965C-A623374C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C64AF-AD26-A946-8864-09199747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37BCB-80F1-A84A-8CE2-5D0898A8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8536-B3C3-CC4C-918F-78258B69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C87F-7738-3943-9ED4-F99D1A38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468B-5232-5140-A6AE-367FE76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DD33-543B-D04E-969E-C0C0C42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9857-D263-484F-832B-6DDD2EB5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0856-1232-204E-A275-39E7A6D8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8D0D-9332-934F-895E-BB5E0DDC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63C1-E7EB-7C4C-89A5-8344D00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B766-E5FA-8A4F-80B9-A4605022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F90F-A0BE-0E40-B54B-9636F6DB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B20E-2FC7-854C-9214-A786FA87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DB92-90EA-1C4B-A456-3A62C5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24DC-5762-9548-BAF5-67508AB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470E-AAD2-D240-93BB-DB1E9F2A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5EE2-4BAD-3841-810A-58F52406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4AEE3-E82E-F745-9ACA-13158E28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996C-17F6-5444-8716-A57CFC67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90059-E1BB-9743-B2FA-13F896DE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B1308-3749-F242-803C-77DF0F8E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A539-29F6-E64A-969A-33253FF9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480E-227C-5B41-A664-8CED84FD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3B52-8DA6-4A45-8D47-12E48481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86082-85C1-6045-AF1C-268C9A82A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668C-FEA1-1E47-8CF4-89E96AAE4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9077B-D8BE-AF4D-B6D3-4D53C9C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81980-A586-EA42-9BA2-7F8AA0B5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0879-AC66-4044-B6F7-B9C011D4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6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AA23-4052-F141-A72B-6DD07740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2D59C-08A0-974B-A55C-000A2508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BC22-9097-1848-B841-234320E8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ABFF5-4C95-C640-8410-FF5DD99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00AB0-9193-ED44-9D70-A09D733F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AEEF2-6EA3-244C-92A9-AE9FD12D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7E5A-F032-4940-BBD5-E63D51D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32D-C415-6D4B-9F11-B514249E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85FE-0794-704D-BD6F-1DB3D934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E565-0A54-784A-8352-A49B757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DB96-4D6E-DC46-9A17-DB9FCDDE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8CDC-4F30-2846-8239-714E549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F95E-310C-6C4D-9E76-0CACF51E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763-FB2F-8A4D-913E-DA7BD49F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9D5E8-8B08-044F-A5B3-DD66CAEAF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BBDE-3636-9E46-AA2F-94BDC4E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21C8E-240C-C342-AD27-DBB82F2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32DCC-8BD3-4346-AED4-AD278874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C84-3ED9-4F45-870A-A31AF5C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8A25F-443F-B442-AC82-C64DA8ED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F821-9443-F845-B7CE-308F67E9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2F74-4B30-9B4F-9A8F-5B32C10E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0A94-FDB4-FA49-904C-51114606B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90AE-7690-8348-B26D-C553C1909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3CE5-9376-4778-B974-02F811F0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Tornadoes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9A482-BE27-4CC0-9CE3-2B1A48D48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Deborah Aina, Eric Colburn, Mario Cosby, and Jimmy White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68A0B-3336-4E12-81FB-2AC883E01571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1818-7A4B-42B4-9D18-CFC1220700AD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F7FC4C-F89B-44E7-81C7-8D9BD00C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1" y="1523975"/>
            <a:ext cx="5637828" cy="39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Goodness of Fit Tests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534A1-54E2-471D-B70E-3EE423225ADE}"/>
              </a:ext>
            </a:extLst>
          </p:cNvPr>
          <p:cNvGrpSpPr/>
          <p:nvPr/>
        </p:nvGrpSpPr>
        <p:grpSpPr>
          <a:xfrm>
            <a:off x="6678909" y="1453052"/>
            <a:ext cx="4450909" cy="4116475"/>
            <a:chOff x="6493096" y="2105025"/>
            <a:chExt cx="3733800" cy="348188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D7D9999-77D2-4817-954F-F245D8E61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096" y="2105025"/>
              <a:ext cx="37338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EFCD9C-F32C-4B22-AB92-6E1389864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870" y="4880939"/>
              <a:ext cx="3416395" cy="705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2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18412" y="19132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Goodness of Fit Tests</a:t>
            </a:r>
            <a:endParaRPr lang="en-US" sz="2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7485D-7882-46B9-B738-3E88033DC8BC}"/>
              </a:ext>
            </a:extLst>
          </p:cNvPr>
          <p:cNvGrpSpPr/>
          <p:nvPr/>
        </p:nvGrpSpPr>
        <p:grpSpPr>
          <a:xfrm>
            <a:off x="512994" y="1390344"/>
            <a:ext cx="4649003" cy="4203631"/>
            <a:chOff x="723346" y="1391108"/>
            <a:chExt cx="3733800" cy="3376104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AD13DB3-C08A-41FA-BAC7-5B3BDF833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46" y="1391108"/>
              <a:ext cx="37338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A2E69C-63EB-4137-9163-81AD64A49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35" y="4039058"/>
              <a:ext cx="3416395" cy="72815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194A34-F1BB-44AC-A81E-8C960C44C055}"/>
              </a:ext>
            </a:extLst>
          </p:cNvPr>
          <p:cNvGrpSpPr/>
          <p:nvPr/>
        </p:nvGrpSpPr>
        <p:grpSpPr>
          <a:xfrm>
            <a:off x="6497224" y="1390344"/>
            <a:ext cx="4876545" cy="4197762"/>
            <a:chOff x="6233171" y="1391108"/>
            <a:chExt cx="3938622" cy="339039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69456B5-2AAB-4D0A-B7BA-DFD732252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171" y="1391108"/>
              <a:ext cx="367665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4333EC-D4B2-40A0-915E-0F2D8B6F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178" y="4069876"/>
              <a:ext cx="3742615" cy="711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3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28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259161" y="1290918"/>
            <a:ext cx="114568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an exponential growth relationship with the average number of injuries vs.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an exponential growth relationship with the average property loss vs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no relationship between the weather in the location of a tornado and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5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703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Difficulties and Additional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259161" y="1290918"/>
            <a:ext cx="114568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 data for actual tornadoes were not available, so we did not have accurate data to predict future tornadoes.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 more time and access to weather data on tornadoes (and not just where they occur), we would expect to find a predictive formula on how strong a tornado would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8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190703" y="2303114"/>
            <a:ext cx="114568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Questions?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5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28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160E4-F6C9-4069-9124-7D9239A087D6}"/>
              </a:ext>
            </a:extLst>
          </p:cNvPr>
          <p:cNvSpPr txBox="1"/>
          <p:nvPr/>
        </p:nvSpPr>
        <p:spPr>
          <a:xfrm>
            <a:off x="410747" y="1271358"/>
            <a:ext cx="1069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410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Questions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314D8-60AB-42D7-BF1C-4509F223A56A}"/>
              </a:ext>
            </a:extLst>
          </p:cNvPr>
          <p:cNvSpPr txBox="1"/>
          <p:nvPr/>
        </p:nvSpPr>
        <p:spPr>
          <a:xfrm>
            <a:off x="352068" y="1261579"/>
            <a:ext cx="108701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Tornado Data from 1950 to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relationship between where tornadoes occur and real estate prices?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do tornadoes most commonly occur?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way to predict how strong a tornado will be based off of expected weather conditions in the affected areas?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World Weather Online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effects of a tornado (i.e. number of injuries) have any relationship to how strong the tornado was?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Tornado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all tornadoes get the same new coverage? Does it matter where the tornado is supposed to hit or the magnitude of the tornado?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Twitter API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683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51122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ABC530-19E3-5B48-9D31-7F5BE0B0E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4" t="1084" r="7205" b="19199"/>
          <a:stretch/>
        </p:blipFill>
        <p:spPr>
          <a:xfrm>
            <a:off x="2982898" y="758615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784F-8D94-0D4F-9D7C-E9749DA45747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02785-8024-EB4F-AC2B-7EE9E45839A6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(84)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(82)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(50)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445BE3-D1FE-E942-9329-E9D95BA01B21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83D40-A0C0-C248-A4A2-8EAAF7135885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67755E-39A4-7E4B-ADD6-8EF41AC3EF4F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7B917F-99ED-8D43-A2DE-77A94FD23BF4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($2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($1.07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($270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Georgia ($77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($68 million)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8F897-74F0-DE4B-A55C-68BEB9D7035B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34AA1-592E-A44D-8B33-64433EED9D40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1575B-1303-214E-91EA-1A69FD6A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8" t="4804" r="1788" b="15478"/>
          <a:stretch/>
        </p:blipFill>
        <p:spPr>
          <a:xfrm>
            <a:off x="2982898" y="74739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74A829-4E54-7F45-B287-13FE800BF99B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5509-37A5-DF49-853B-35E71D57ED0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(62)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Colorado (49)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(48)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572B2-7B6D-0349-BC06-03EBFC181B09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B570C-274B-6445-B453-BB29BC9541F0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C6AB8F-2C18-B24E-937E-36E0615EDA93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249D1-9889-5149-896B-23EEB66EFA58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Arkansas ($226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($196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($52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Wisconsin ($29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North Carolina ($22 million)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39423-4F1E-D247-B720-97457A19AD6A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8DB35-0DA6-124B-8E9F-6DCF05DE73EB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165D2C-F99A-9A4E-8E93-CEC3BEB955CF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A0CA04-7D8B-4546-83F7-BEA3BD4A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t="9967" r="2194" b="3021"/>
          <a:stretch/>
        </p:blipFill>
        <p:spPr>
          <a:xfrm>
            <a:off x="2982898" y="75436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356759-7F4B-2B47-BAF4-FC102F99E962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301FF-D3EA-8943-ABD0-2AE77B50A64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(241)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(126)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(108)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(67)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4F4D7-8928-8B44-852E-FDD2ADD2A952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5148E-61B4-9D49-B50E-342634E3FAEC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CF512-A715-5549-92E5-31323F86CB26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8E13A-AD52-2342-9070-775CB4603E22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($114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($59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($50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California ($20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($15 million)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4AD47-BFFF-964D-A8B9-8B0B99C9D35E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7B4F6-1A3F-B247-B3DD-D30275CEDC4A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Weather Correlations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501A-D8FE-4C32-91DD-EA24BE57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" y="1264548"/>
            <a:ext cx="11914337" cy="45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Regression Analysis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D6B25-2992-40DE-819E-5226075C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3" y="1320257"/>
            <a:ext cx="7374777" cy="46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698</Words>
  <Application>Microsoft Office PowerPoint</Application>
  <PresentationFormat>Widescreen</PresentationFormat>
  <Paragraphs>126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Office Theme</vt:lpstr>
      <vt:lpstr>Effects of Tornadoes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cosby</dc:creator>
  <cp:lastModifiedBy>eric colburn</cp:lastModifiedBy>
  <cp:revision>21</cp:revision>
  <dcterms:created xsi:type="dcterms:W3CDTF">2019-01-19T15:24:35Z</dcterms:created>
  <dcterms:modified xsi:type="dcterms:W3CDTF">2019-01-20T15:14:02Z</dcterms:modified>
</cp:coreProperties>
</file>