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8" y="-228"/>
      </p:cViewPr>
      <p:guideLst>
        <p:guide orient="horz" pos="217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975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5925820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Rectangle 5"/>
          <p:cNvSpPr/>
          <p:nvPr/>
        </p:nvSpPr>
        <p:spPr>
          <a:xfrm>
            <a:off x="3308350" y="1106805"/>
            <a:ext cx="1558290" cy="4547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Rectangle 6"/>
          <p:cNvSpPr/>
          <p:nvPr/>
        </p:nvSpPr>
        <p:spPr>
          <a:xfrm>
            <a:off x="2896235" y="782955"/>
            <a:ext cx="7134860" cy="52920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47265" y="3380740"/>
            <a:ext cx="10610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66640" y="3380740"/>
            <a:ext cx="10610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55585" y="128079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7855585" y="345630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7855585" y="4840605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7855585" y="4160520"/>
            <a:ext cx="1652905" cy="4749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10370820" y="63182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10370820" y="1534160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10576560" y="513905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10521315" y="4160520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9" name="Arrondir un rectangle avec un coin du même côté 18"/>
          <p:cNvSpPr/>
          <p:nvPr/>
        </p:nvSpPr>
        <p:spPr>
          <a:xfrm>
            <a:off x="5822912" y="5591026"/>
            <a:ext cx="1756410" cy="482600"/>
          </a:xfrm>
          <a:prstGeom prst="round2Same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919471" y="5644814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 dirty="0"/>
              <a:t>Raspberry P</a:t>
            </a:r>
            <a:r>
              <a:rPr lang="fr-FR" altLang="en-GB" dirty="0" smtClean="0"/>
              <a:t>y</a:t>
            </a:r>
            <a:endParaRPr lang="fr-FR" altLang="en-GB" dirty="0"/>
          </a:p>
        </p:txBody>
      </p:sp>
      <p:sp>
        <p:nvSpPr>
          <p:cNvPr id="21" name="Text Box 20"/>
          <p:cNvSpPr txBox="1"/>
          <p:nvPr/>
        </p:nvSpPr>
        <p:spPr>
          <a:xfrm>
            <a:off x="7894955" y="132842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Distance</a:t>
            </a:r>
            <a:endParaRPr lang="fr-FR" altLang="en-GB"/>
          </a:p>
        </p:txBody>
      </p:sp>
      <p:sp>
        <p:nvSpPr>
          <p:cNvPr id="22" name="Text Box 21"/>
          <p:cNvSpPr txBox="1"/>
          <p:nvPr/>
        </p:nvSpPr>
        <p:spPr>
          <a:xfrm>
            <a:off x="7918450" y="35096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Avant</a:t>
            </a:r>
            <a:endParaRPr lang="fr-FR" altLang="en-GB"/>
          </a:p>
        </p:txBody>
      </p:sp>
      <p:sp>
        <p:nvSpPr>
          <p:cNvPr id="23" name="Text Box 22"/>
          <p:cNvSpPr txBox="1"/>
          <p:nvPr/>
        </p:nvSpPr>
        <p:spPr>
          <a:xfrm>
            <a:off x="7919085" y="42335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Stop</a:t>
            </a:r>
            <a:endParaRPr lang="fr-FR" altLang="en-GB"/>
          </a:p>
        </p:txBody>
      </p:sp>
      <p:sp>
        <p:nvSpPr>
          <p:cNvPr id="24" name="Text Box 23"/>
          <p:cNvSpPr txBox="1"/>
          <p:nvPr/>
        </p:nvSpPr>
        <p:spPr>
          <a:xfrm>
            <a:off x="7894955" y="48939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Arrière</a:t>
            </a:r>
            <a:endParaRPr lang="fr-FR" altLang="en-GB"/>
          </a:p>
        </p:txBody>
      </p:sp>
      <p:sp>
        <p:nvSpPr>
          <p:cNvPr id="25" name="Text Box 24"/>
          <p:cNvSpPr txBox="1"/>
          <p:nvPr/>
        </p:nvSpPr>
        <p:spPr>
          <a:xfrm>
            <a:off x="10521315" y="42335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moteur 1</a:t>
            </a:r>
            <a:endParaRPr lang="fr-FR" altLang="en-GB"/>
          </a:p>
        </p:txBody>
      </p:sp>
      <p:sp>
        <p:nvSpPr>
          <p:cNvPr id="26" name="Text Box 25"/>
          <p:cNvSpPr txBox="1"/>
          <p:nvPr/>
        </p:nvSpPr>
        <p:spPr>
          <a:xfrm>
            <a:off x="10370820" y="160718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capteur 2</a:t>
            </a:r>
            <a:endParaRPr lang="fr-FR" altLang="en-GB"/>
          </a:p>
        </p:txBody>
      </p:sp>
      <p:sp>
        <p:nvSpPr>
          <p:cNvPr id="27" name="Text Box 26"/>
          <p:cNvSpPr txBox="1"/>
          <p:nvPr/>
        </p:nvSpPr>
        <p:spPr>
          <a:xfrm>
            <a:off x="10576560" y="521208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moteur 2</a:t>
            </a:r>
            <a:endParaRPr lang="fr-FR" altLang="en-GB"/>
          </a:p>
        </p:txBody>
      </p:sp>
      <p:sp>
        <p:nvSpPr>
          <p:cNvPr id="28" name="Text Box 27"/>
          <p:cNvSpPr txBox="1"/>
          <p:nvPr/>
        </p:nvSpPr>
        <p:spPr>
          <a:xfrm>
            <a:off x="10370820" y="70485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GB"/>
              <a:t>capteur 1</a:t>
            </a:r>
            <a:endParaRPr lang="fr-FR" altLang="en-GB"/>
          </a:p>
        </p:txBody>
      </p:sp>
      <p:sp>
        <p:nvSpPr>
          <p:cNvPr id="29" name="Action Button: Forward or Next 28"/>
          <p:cNvSpPr/>
          <p:nvPr/>
        </p:nvSpPr>
        <p:spPr>
          <a:xfrm>
            <a:off x="9571990" y="3550920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0" name="Action Button: Forward or Next 29"/>
          <p:cNvSpPr/>
          <p:nvPr/>
        </p:nvSpPr>
        <p:spPr>
          <a:xfrm>
            <a:off x="9571990" y="1384300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2" name="Action Button: Forward or Next 31"/>
          <p:cNvSpPr/>
          <p:nvPr/>
        </p:nvSpPr>
        <p:spPr>
          <a:xfrm>
            <a:off x="9571990" y="4264025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33" name="Action Button: Forward or Next 32"/>
          <p:cNvSpPr/>
          <p:nvPr/>
        </p:nvSpPr>
        <p:spPr>
          <a:xfrm>
            <a:off x="9571990" y="4943475"/>
            <a:ext cx="276860" cy="26860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34" name="Straight Arrow Connector 33"/>
          <p:cNvCxnSpPr>
            <a:stCxn id="29" idx="0"/>
            <a:endCxn id="25" idx="1"/>
          </p:cNvCxnSpPr>
          <p:nvPr/>
        </p:nvCxnSpPr>
        <p:spPr>
          <a:xfrm>
            <a:off x="9848850" y="3685540"/>
            <a:ext cx="672465" cy="7321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5" idx="1"/>
          </p:cNvCxnSpPr>
          <p:nvPr/>
        </p:nvCxnSpPr>
        <p:spPr>
          <a:xfrm>
            <a:off x="9840595" y="4397375"/>
            <a:ext cx="680720" cy="20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 flipV="1">
            <a:off x="9848850" y="4417695"/>
            <a:ext cx="672465" cy="68326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40595" y="3685540"/>
            <a:ext cx="727710" cy="171069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7" idx="1"/>
          </p:cNvCxnSpPr>
          <p:nvPr/>
        </p:nvCxnSpPr>
        <p:spPr>
          <a:xfrm>
            <a:off x="9848850" y="5078095"/>
            <a:ext cx="727710" cy="318135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1"/>
          </p:cNvCxnSpPr>
          <p:nvPr/>
        </p:nvCxnSpPr>
        <p:spPr>
          <a:xfrm>
            <a:off x="9841230" y="4389120"/>
            <a:ext cx="735330" cy="10071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843770" y="889000"/>
            <a:ext cx="518795" cy="5035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0"/>
          </p:cNvCxnSpPr>
          <p:nvPr/>
        </p:nvCxnSpPr>
        <p:spPr>
          <a:xfrm>
            <a:off x="9848850" y="1518920"/>
            <a:ext cx="525145" cy="2724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459980" y="3683635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459980" y="1534160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84110" y="4385310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484110" y="5074285"/>
            <a:ext cx="395605" cy="38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972810" y="1184275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49" name="Text Box 48"/>
          <p:cNvSpPr txBox="1"/>
          <p:nvPr/>
        </p:nvSpPr>
        <p:spPr>
          <a:xfrm>
            <a:off x="6051550" y="1214755"/>
            <a:ext cx="129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/>
              <a:t>Programme </a:t>
            </a:r>
            <a:endParaRPr lang="fr-FR" altLang="en-GB" dirty="0" smtClean="0"/>
          </a:p>
          <a:p>
            <a:pPr algn="ctr"/>
            <a:r>
              <a:rPr lang="fr-FR" altLang="en-GB" dirty="0" smtClean="0"/>
              <a:t>De Pilotage</a:t>
            </a:r>
            <a:endParaRPr lang="fr-FR" alt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3359785" y="1167130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3438525" y="1197610"/>
            <a:ext cx="12973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Serveur web</a:t>
            </a:r>
            <a:endParaRPr lang="fr-FR" altLang="en-GB"/>
          </a:p>
        </p:txBody>
      </p:sp>
      <p:sp>
        <p:nvSpPr>
          <p:cNvPr id="54" name="Rounded Rectangle 53"/>
          <p:cNvSpPr/>
          <p:nvPr/>
        </p:nvSpPr>
        <p:spPr>
          <a:xfrm>
            <a:off x="740410" y="1167130"/>
            <a:ext cx="1455420" cy="70358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819150" y="1197610"/>
            <a:ext cx="12973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/>
              <a:t>Client :</a:t>
            </a:r>
            <a:endParaRPr lang="fr-FR" altLang="en-GB"/>
          </a:p>
          <a:p>
            <a:pPr algn="ctr"/>
            <a:r>
              <a:rPr lang="fr-FR" altLang="en-GB"/>
              <a:t>page web</a:t>
            </a:r>
            <a:endParaRPr lang="fr-FR" altLang="en-GB"/>
          </a:p>
        </p:txBody>
      </p:sp>
      <p:sp>
        <p:nvSpPr>
          <p:cNvPr id="56" name="Rounded Rectangle 55"/>
          <p:cNvSpPr/>
          <p:nvPr/>
        </p:nvSpPr>
        <p:spPr>
          <a:xfrm>
            <a:off x="3359785" y="1987550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5972175" y="1987550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8" name="Rounded Rectangle 57"/>
          <p:cNvSpPr/>
          <p:nvPr/>
        </p:nvSpPr>
        <p:spPr>
          <a:xfrm>
            <a:off x="739775" y="1975485"/>
            <a:ext cx="1455420" cy="240982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9" name="Text Box 58"/>
          <p:cNvSpPr txBox="1"/>
          <p:nvPr/>
        </p:nvSpPr>
        <p:spPr>
          <a:xfrm>
            <a:off x="3425825" y="2143125"/>
            <a:ext cx="131318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/>
              <a:t>Html</a:t>
            </a:r>
            <a:endParaRPr lang="fr-FR" altLang="en-GB" dirty="0"/>
          </a:p>
          <a:p>
            <a:pPr algn="ctr"/>
            <a:r>
              <a:rPr lang="fr-FR" altLang="en-GB" dirty="0">
                <a:sym typeface="+mn-ea"/>
              </a:rPr>
              <a:t>+ </a:t>
            </a:r>
            <a:endParaRPr lang="fr-FR" altLang="en-GB" dirty="0"/>
          </a:p>
          <a:p>
            <a:pPr algn="ctr"/>
            <a:r>
              <a:rPr lang="fr-FR" altLang="en-GB" dirty="0">
                <a:sym typeface="+mn-ea"/>
              </a:rPr>
              <a:t>CSS</a:t>
            </a:r>
            <a:endParaRPr lang="fr-FR" altLang="en-GB" dirty="0">
              <a:sym typeface="+mn-ea"/>
            </a:endParaRPr>
          </a:p>
          <a:p>
            <a:pPr algn="ctr"/>
            <a:r>
              <a:rPr lang="fr-FR" altLang="en-GB" dirty="0"/>
              <a:t>+</a:t>
            </a:r>
            <a:endParaRPr lang="fr-FR" altLang="en-GB" dirty="0"/>
          </a:p>
          <a:p>
            <a:pPr algn="ctr"/>
            <a:r>
              <a:rPr lang="fr-FR" altLang="en-GB" dirty="0"/>
              <a:t>JQuery</a:t>
            </a:r>
            <a:endParaRPr lang="fr-FR" altLang="en-GB" dirty="0"/>
          </a:p>
          <a:p>
            <a:pPr algn="ctr"/>
            <a:r>
              <a:rPr lang="fr-FR" altLang="en-GB" dirty="0"/>
              <a:t>+</a:t>
            </a:r>
            <a:endParaRPr lang="fr-FR" altLang="en-GB" dirty="0"/>
          </a:p>
          <a:p>
            <a:pPr algn="ctr"/>
            <a:r>
              <a:rPr lang="fr-FR" altLang="en-GB" dirty="0"/>
              <a:t>PHP</a:t>
            </a:r>
            <a:endParaRPr lang="fr-FR" altLang="en-GB" dirty="0"/>
          </a:p>
        </p:txBody>
      </p:sp>
      <p:sp>
        <p:nvSpPr>
          <p:cNvPr id="60" name="Text Box 58"/>
          <p:cNvSpPr txBox="1"/>
          <p:nvPr/>
        </p:nvSpPr>
        <p:spPr>
          <a:xfrm>
            <a:off x="6052484" y="2125195"/>
            <a:ext cx="131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GB" dirty="0" smtClean="0">
                <a:sym typeface="+mn-ea"/>
              </a:rPr>
              <a:t>Algorithmes</a:t>
            </a:r>
            <a:endParaRPr lang="fr-FR" altLang="en-GB" dirty="0" smtClean="0">
              <a:sym typeface="+mn-ea"/>
            </a:endParaRPr>
          </a:p>
          <a:p>
            <a:pPr algn="ctr"/>
            <a:r>
              <a:rPr lang="fr-FR" altLang="en-GB" dirty="0" smtClean="0">
                <a:sym typeface="+mn-ea"/>
              </a:rPr>
              <a:t>+</a:t>
            </a:r>
            <a:endParaRPr lang="fr-FR" altLang="en-GB" dirty="0" smtClean="0">
              <a:sym typeface="+mn-ea"/>
            </a:endParaRPr>
          </a:p>
          <a:p>
            <a:pPr algn="ctr"/>
            <a:r>
              <a:rPr lang="fr-FR" altLang="en-GB" dirty="0" smtClean="0">
                <a:sym typeface="+mn-ea"/>
              </a:rPr>
              <a:t>Python</a:t>
            </a:r>
            <a:endParaRPr lang="fr-FR" altLang="en-GB" dirty="0"/>
          </a:p>
          <a:p>
            <a:pPr algn="ctr"/>
            <a:endParaRPr lang="fr-FR" altLang="en-GB" dirty="0"/>
          </a:p>
        </p:txBody>
      </p:sp>
      <p:sp>
        <p:nvSpPr>
          <p:cNvPr id="2" name="Round Diagonal Corner Rectangle 1"/>
          <p:cNvSpPr/>
          <p:nvPr/>
        </p:nvSpPr>
        <p:spPr>
          <a:xfrm>
            <a:off x="10370820" y="2468245"/>
            <a:ext cx="1526540" cy="51435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370820" y="254127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capteur 3</a:t>
            </a:r>
            <a:endParaRPr lang="fr-FR" alt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52025" y="1651635"/>
            <a:ext cx="518795" cy="1089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Presentation</Application>
  <PresentationFormat>Personnalisé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Raphaël</dc:creator>
  <cp:lastModifiedBy>Raphaël</cp:lastModifiedBy>
  <cp:revision>8</cp:revision>
  <dcterms:created xsi:type="dcterms:W3CDTF">2017-01-13T15:30:00Z</dcterms:created>
  <dcterms:modified xsi:type="dcterms:W3CDTF">2017-04-07T20:36:32Z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2057-10.2.0.5811</vt:lpwstr>
  </property>
</Properties>
</file>