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245745" y="256540"/>
            <a:ext cx="8726805" cy="632650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ounded Rectangle 4"/>
          <p:cNvSpPr/>
          <p:nvPr/>
        </p:nvSpPr>
        <p:spPr>
          <a:xfrm>
            <a:off x="8988425" y="245110"/>
            <a:ext cx="3155315" cy="6350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20060" y="347980"/>
            <a:ext cx="317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GB">
                <a:ln/>
                <a:solidFill>
                  <a:schemeClr val="accent2">
                    <a:lumMod val="75000"/>
                  </a:schemeClr>
                </a:solidFill>
                <a:effectLst/>
              </a:rPr>
              <a:t>Serveur (WAMP/LAMP)</a:t>
            </a:r>
            <a:endParaRPr lang="fr-FR" altLang="en-GB">
              <a:ln/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645" y="1051560"/>
            <a:ext cx="4088765" cy="53111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" name="Rounded Rectangle 7"/>
          <p:cNvSpPr/>
          <p:nvPr/>
        </p:nvSpPr>
        <p:spPr>
          <a:xfrm>
            <a:off x="4942205" y="2655570"/>
            <a:ext cx="3789045" cy="3707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ectangle 8"/>
          <p:cNvSpPr/>
          <p:nvPr/>
        </p:nvSpPr>
        <p:spPr>
          <a:xfrm>
            <a:off x="9163685" y="1051560"/>
            <a:ext cx="2898775" cy="2266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GB">
                <a:sym typeface="+mn-ea"/>
              </a:rPr>
              <a:t>action choix de direction de la voiture</a:t>
            </a:r>
            <a:endParaRPr lang="fr-FR" altLang="en-GB"/>
          </a:p>
          <a:p>
            <a:pPr algn="ctr"/>
            <a:endParaRPr lang="fr-FR" altLang="en-GB"/>
          </a:p>
        </p:txBody>
      </p:sp>
      <p:sp>
        <p:nvSpPr>
          <p:cNvPr id="11" name="Rectangle 10"/>
          <p:cNvSpPr/>
          <p:nvPr/>
        </p:nvSpPr>
        <p:spPr>
          <a:xfrm>
            <a:off x="9163685" y="3769995"/>
            <a:ext cx="2898775" cy="22669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GB">
                <a:sym typeface="+mn-ea"/>
              </a:rPr>
              <a:t>traitement des distances</a:t>
            </a:r>
            <a:endParaRPr lang="fr-FR" altLang="en-GB"/>
          </a:p>
        </p:txBody>
      </p:sp>
      <p:sp>
        <p:nvSpPr>
          <p:cNvPr id="12" name="Text Box 11"/>
          <p:cNvSpPr txBox="1"/>
          <p:nvPr/>
        </p:nvSpPr>
        <p:spPr>
          <a:xfrm>
            <a:off x="9374505" y="445135"/>
            <a:ext cx="247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GB">
                <a:solidFill>
                  <a:schemeClr val="accent1">
                    <a:lumMod val="75000"/>
                  </a:schemeClr>
                </a:solidFill>
              </a:rPr>
              <a:t>Code </a:t>
            </a:r>
            <a:r>
              <a:rPr lang="fr-FR" altLang="en-GB">
                <a:solidFill>
                  <a:schemeClr val="accent1">
                    <a:lumMod val="75000"/>
                  </a:schemeClr>
                </a:solidFill>
              </a:rPr>
              <a:t>voiture</a:t>
            </a:r>
            <a:endParaRPr lang="fr-FR" alt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0735" y="2039620"/>
            <a:ext cx="3408680" cy="4864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GB" sz="1600"/>
              <a:t>formulaire (HTML)</a:t>
            </a:r>
            <a:endParaRPr lang="fr-FR" altLang="en-GB" sz="1600"/>
          </a:p>
        </p:txBody>
      </p:sp>
      <p:sp>
        <p:nvSpPr>
          <p:cNvPr id="14" name="Rectangle 13"/>
          <p:cNvSpPr/>
          <p:nvPr/>
        </p:nvSpPr>
        <p:spPr>
          <a:xfrm>
            <a:off x="801370" y="2905125"/>
            <a:ext cx="3408680" cy="16033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GB"/>
              <a:t>jQuery</a:t>
            </a:r>
            <a:endParaRPr lang="fr-FR" altLang="en-GB"/>
          </a:p>
        </p:txBody>
      </p:sp>
      <p:sp>
        <p:nvSpPr>
          <p:cNvPr id="15" name="Rectangle 14"/>
          <p:cNvSpPr/>
          <p:nvPr/>
        </p:nvSpPr>
        <p:spPr>
          <a:xfrm>
            <a:off x="801370" y="4872990"/>
            <a:ext cx="3408680" cy="10604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GB"/>
              <a:t>PHP</a:t>
            </a:r>
            <a:endParaRPr lang="fr-FR" altLang="en-GB"/>
          </a:p>
        </p:txBody>
      </p:sp>
      <p:sp>
        <p:nvSpPr>
          <p:cNvPr id="16" name="Rectangle 15"/>
          <p:cNvSpPr/>
          <p:nvPr/>
        </p:nvSpPr>
        <p:spPr>
          <a:xfrm>
            <a:off x="5124450" y="3221990"/>
            <a:ext cx="3423920" cy="1214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GB"/>
              <a:t>moteurs.txt</a:t>
            </a:r>
            <a:endParaRPr lang="fr-FR" altLang="en-GB"/>
          </a:p>
        </p:txBody>
      </p:sp>
      <p:sp>
        <p:nvSpPr>
          <p:cNvPr id="17" name="Rectangle 16"/>
          <p:cNvSpPr/>
          <p:nvPr/>
        </p:nvSpPr>
        <p:spPr>
          <a:xfrm>
            <a:off x="5124450" y="4719320"/>
            <a:ext cx="3423920" cy="1214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GB"/>
              <a:t>avant.txt</a:t>
            </a:r>
            <a:endParaRPr lang="fr-FR" altLang="en-GB"/>
          </a:p>
          <a:p>
            <a:pPr algn="ctr"/>
            <a:r>
              <a:rPr lang="fr-FR" altLang="en-GB"/>
              <a:t>droite.txt</a:t>
            </a:r>
            <a:endParaRPr lang="fr-FR" altLang="en-GB"/>
          </a:p>
          <a:p>
            <a:pPr algn="ctr"/>
            <a:r>
              <a:rPr lang="fr-FR" altLang="en-GB"/>
              <a:t>gauche.txt</a:t>
            </a:r>
            <a:endParaRPr lang="fr-FR" altLang="en-GB"/>
          </a:p>
        </p:txBody>
      </p:sp>
      <p:sp>
        <p:nvSpPr>
          <p:cNvPr id="18" name="Rounded Rectangle 17"/>
          <p:cNvSpPr/>
          <p:nvPr/>
        </p:nvSpPr>
        <p:spPr>
          <a:xfrm>
            <a:off x="4878705" y="1052195"/>
            <a:ext cx="3916680" cy="1473835"/>
          </a:xfrm>
          <a:prstGeom prst="roundRect">
            <a:avLst/>
          </a:prstGeom>
          <a:solidFill>
            <a:schemeClr val="accent1">
              <a:lumMod val="75000"/>
              <a:alpha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fr-FR" altLang="en-GB"/>
              <a:t>mise en forme de la page web </a:t>
            </a:r>
            <a:endParaRPr lang="fr-FR" altLang="en-GB"/>
          </a:p>
          <a:p>
            <a:pPr algn="ctr"/>
            <a:r>
              <a:rPr lang="fr-FR" altLang="en-GB"/>
              <a:t>CSS</a:t>
            </a:r>
            <a:endParaRPr lang="fr-FR" altLang="en-GB"/>
          </a:p>
        </p:txBody>
      </p:sp>
      <p:sp>
        <p:nvSpPr>
          <p:cNvPr id="19" name="Text Box 18"/>
          <p:cNvSpPr txBox="1"/>
          <p:nvPr/>
        </p:nvSpPr>
        <p:spPr>
          <a:xfrm>
            <a:off x="1143000" y="1052830"/>
            <a:ext cx="3291840" cy="612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Page web : index.php</a:t>
            </a:r>
            <a:endParaRPr lang="fr-FR" altLang="en-GB"/>
          </a:p>
          <a:p>
            <a:r>
              <a:rPr lang="fr-FR" altLang="en-GB" sz="1600"/>
              <a:t>- structure en HTML</a:t>
            </a:r>
            <a:endParaRPr lang="fr-FR" altLang="en-GB" sz="1600"/>
          </a:p>
        </p:txBody>
      </p:sp>
      <p:sp>
        <p:nvSpPr>
          <p:cNvPr id="20" name="Text Box 19"/>
          <p:cNvSpPr txBox="1"/>
          <p:nvPr/>
        </p:nvSpPr>
        <p:spPr>
          <a:xfrm>
            <a:off x="5323205" y="2655570"/>
            <a:ext cx="291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GB"/>
              <a:t>Base de données (.txt)</a:t>
            </a:r>
            <a:endParaRPr lang="fr-FR" altLang="en-GB"/>
          </a:p>
        </p:txBody>
      </p:sp>
      <p:cxnSp>
        <p:nvCxnSpPr>
          <p:cNvPr id="21" name="Straight Arrow Connector 20"/>
          <p:cNvCxnSpPr>
            <a:stCxn id="14" idx="0"/>
            <a:endCxn id="13" idx="2"/>
          </p:cNvCxnSpPr>
          <p:nvPr/>
        </p:nvCxnSpPr>
        <p:spPr>
          <a:xfrm flipH="1" flipV="1">
            <a:off x="2505075" y="2526030"/>
            <a:ext cx="635" cy="379095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" idx="0"/>
            <a:endCxn id="15" idx="1"/>
          </p:cNvCxnSpPr>
          <p:nvPr/>
        </p:nvCxnSpPr>
        <p:spPr>
          <a:xfrm rot="16200000" flipH="1" flipV="1">
            <a:off x="-29210" y="2869565"/>
            <a:ext cx="3363595" cy="1703705"/>
          </a:xfrm>
          <a:prstGeom prst="bentConnector4">
            <a:avLst>
              <a:gd name="adj1" fmla="val -7079"/>
              <a:gd name="adj2" fmla="val 114014"/>
            </a:avLst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217670" y="3924935"/>
            <a:ext cx="1238885" cy="112522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17670" y="5400675"/>
            <a:ext cx="1294130" cy="254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217670" y="5691505"/>
            <a:ext cx="1270635" cy="3175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ircular Arrow 38"/>
          <p:cNvSpPr/>
          <p:nvPr/>
        </p:nvSpPr>
        <p:spPr>
          <a:xfrm rot="5580000">
            <a:off x="5537200" y="5250180"/>
            <a:ext cx="423545" cy="563880"/>
          </a:xfrm>
          <a:prstGeom prst="circularArrow">
            <a:avLst/>
          </a:prstGeom>
          <a:solidFill>
            <a:schemeClr val="tx1"/>
          </a:solidFill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350885" y="2969895"/>
            <a:ext cx="1257935" cy="81280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8202930" y="2727960"/>
            <a:ext cx="1217930" cy="76200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ircular Arrow 41"/>
          <p:cNvSpPr/>
          <p:nvPr/>
        </p:nvSpPr>
        <p:spPr>
          <a:xfrm rot="13800000" flipH="1">
            <a:off x="7889240" y="3444240"/>
            <a:ext cx="448310" cy="554355"/>
          </a:xfrm>
          <a:prstGeom prst="circularArrow">
            <a:avLst/>
          </a:prstGeom>
          <a:solidFill>
            <a:schemeClr val="tx1"/>
          </a:solidFill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893050" y="5325110"/>
            <a:ext cx="1270635" cy="3175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990975" y="1343025"/>
            <a:ext cx="879475" cy="0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0"/>
          </p:cNvCxnSpPr>
          <p:nvPr/>
        </p:nvCxnSpPr>
        <p:spPr>
          <a:xfrm flipH="1" flipV="1">
            <a:off x="10611485" y="3158490"/>
            <a:ext cx="1905" cy="611505"/>
          </a:xfrm>
          <a:prstGeom prst="straightConnector1">
            <a:avLst/>
          </a:prstGeom>
          <a:ln w="254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Presentation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Raphaël</dc:creator>
  <cp:lastModifiedBy>Raphaël</cp:lastModifiedBy>
  <cp:revision>25</cp:revision>
  <dcterms:created xsi:type="dcterms:W3CDTF">2017-04-07T19:30:16Z</dcterms:created>
  <dcterms:modified xsi:type="dcterms:W3CDTF">2017-04-07T20:29:19Z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2057-10.2.0.5811</vt:lpwstr>
  </property>
</Properties>
</file>