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649605" y="2277110"/>
            <a:ext cx="3714750" cy="242506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" name="Rectangle 4"/>
          <p:cNvSpPr/>
          <p:nvPr/>
        </p:nvSpPr>
        <p:spPr>
          <a:xfrm>
            <a:off x="9328150" y="1310640"/>
            <a:ext cx="2196465" cy="42373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6" name="Flowchart: Terminator 5"/>
          <p:cNvSpPr/>
          <p:nvPr/>
        </p:nvSpPr>
        <p:spPr>
          <a:xfrm>
            <a:off x="5882640" y="2277110"/>
            <a:ext cx="2082165" cy="61214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7" name="Flowchart: Terminator 6"/>
          <p:cNvSpPr/>
          <p:nvPr/>
        </p:nvSpPr>
        <p:spPr>
          <a:xfrm>
            <a:off x="5882640" y="4090035"/>
            <a:ext cx="2082165" cy="190246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cxnSp>
        <p:nvCxnSpPr>
          <p:cNvPr id="8" name="Straight Arrow Connector 7"/>
          <p:cNvCxnSpPr>
            <a:stCxn id="6" idx="1"/>
            <a:endCxn id="4" idx="3"/>
          </p:cNvCxnSpPr>
          <p:nvPr/>
        </p:nvCxnSpPr>
        <p:spPr>
          <a:xfrm flipH="1">
            <a:off x="4364355" y="2583180"/>
            <a:ext cx="1518285" cy="9067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964805" y="2583180"/>
            <a:ext cx="1363345" cy="8464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>
            <a:off x="4364355" y="3489960"/>
            <a:ext cx="1518285" cy="15513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7964805" y="3429635"/>
            <a:ext cx="1363345" cy="16116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017260" y="2399030"/>
            <a:ext cx="1812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GB"/>
              <a:t>ActionMoteur.txt</a:t>
            </a:r>
            <a:endParaRPr lang="fr-FR" altLang="en-GB"/>
          </a:p>
        </p:txBody>
      </p:sp>
      <p:sp>
        <p:nvSpPr>
          <p:cNvPr id="13" name="Text Box 12"/>
          <p:cNvSpPr txBox="1"/>
          <p:nvPr/>
        </p:nvSpPr>
        <p:spPr>
          <a:xfrm>
            <a:off x="6233160" y="4227195"/>
            <a:ext cx="169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GB"/>
              <a:t>DistAvant.txt</a:t>
            </a:r>
            <a:endParaRPr lang="fr-FR" altLang="en-GB"/>
          </a:p>
        </p:txBody>
      </p:sp>
      <p:sp>
        <p:nvSpPr>
          <p:cNvPr id="14" name="Text Box 13"/>
          <p:cNvSpPr txBox="1"/>
          <p:nvPr/>
        </p:nvSpPr>
        <p:spPr>
          <a:xfrm>
            <a:off x="6176645" y="4815205"/>
            <a:ext cx="1494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GB"/>
              <a:t>DistDroite.txt</a:t>
            </a:r>
            <a:endParaRPr lang="fr-FR" altLang="en-GB"/>
          </a:p>
        </p:txBody>
      </p:sp>
      <p:sp>
        <p:nvSpPr>
          <p:cNvPr id="15" name="Text Box 14"/>
          <p:cNvSpPr txBox="1"/>
          <p:nvPr/>
        </p:nvSpPr>
        <p:spPr>
          <a:xfrm>
            <a:off x="6176645" y="5403215"/>
            <a:ext cx="169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GB"/>
              <a:t>DistGauche.txt</a:t>
            </a:r>
            <a:endParaRPr lang="fr-FR" altLang="en-GB"/>
          </a:p>
        </p:txBody>
      </p:sp>
      <p:sp>
        <p:nvSpPr>
          <p:cNvPr id="16" name="Rounded Rectangle 15"/>
          <p:cNvSpPr/>
          <p:nvPr/>
        </p:nvSpPr>
        <p:spPr>
          <a:xfrm>
            <a:off x="2101215" y="2767330"/>
            <a:ext cx="2263140" cy="1234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2318385" y="3245485"/>
            <a:ext cx="182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GB"/>
              <a:t>MAINual.py</a:t>
            </a:r>
            <a:endParaRPr lang="fr-FR" altLang="en-GB"/>
          </a:p>
        </p:txBody>
      </p:sp>
      <p:sp>
        <p:nvSpPr>
          <p:cNvPr id="18" name="Round Same Side Corner Rectangle 17"/>
          <p:cNvSpPr/>
          <p:nvPr/>
        </p:nvSpPr>
        <p:spPr>
          <a:xfrm>
            <a:off x="1051560" y="4117975"/>
            <a:ext cx="2910840" cy="586740"/>
          </a:xfrm>
          <a:prstGeom prst="round2Same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1181100" y="4229100"/>
            <a:ext cx="260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GB"/>
              <a:t>Raspberry Pi</a:t>
            </a:r>
            <a:endParaRPr lang="fr-FR" altLang="en-GB"/>
          </a:p>
        </p:txBody>
      </p:sp>
      <p:sp>
        <p:nvSpPr>
          <p:cNvPr id="20" name="Text Box 19"/>
          <p:cNvSpPr txBox="1"/>
          <p:nvPr/>
        </p:nvSpPr>
        <p:spPr>
          <a:xfrm>
            <a:off x="9582150" y="3244850"/>
            <a:ext cx="168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GB"/>
              <a:t>PAGE WEB</a:t>
            </a:r>
            <a:endParaRPr lang="fr-FR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Presentation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Raphaël</dc:creator>
  <cp:lastModifiedBy>Raphaël</cp:lastModifiedBy>
  <cp:revision>1</cp:revision>
  <dcterms:created xsi:type="dcterms:W3CDTF">2017-05-05T14:26:36Z</dcterms:created>
  <dcterms:modified xsi:type="dcterms:W3CDTF">2017-05-05T14:26:36Z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2057-10.2.0.5811</vt:lpwstr>
  </property>
</Properties>
</file>