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8E48F7-6AA4-46A5-98E7-6AEC38AB989B}">
          <p14:sldIdLst>
            <p14:sldId id="256"/>
            <p14:sldId id="257"/>
            <p14:sldId id="259"/>
            <p14:sldId id="260"/>
            <p14:sldId id="262"/>
            <p14:sldId id="263"/>
            <p14:sldId id="264"/>
            <p14:sldId id="265"/>
            <p14:sldId id="268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7414F-1BC9-41E9-A457-81E4670C989F}" v="1368" dt="2023-12-12T23:30:46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man, Edward" userId="S::ec926596@wcupa.edu::ceee4aed-69d2-4490-bfd1-0c30ff21eff6" providerId="AD" clId="Web-{DA17414F-1BC9-41E9-A457-81E4670C989F}"/>
    <pc:docChg chg="addSld delSld modSld addMainMaster delMainMaster addSection delSection modSection">
      <pc:chgData name="Coleman, Edward" userId="S::ec926596@wcupa.edu::ceee4aed-69d2-4490-bfd1-0c30ff21eff6" providerId="AD" clId="Web-{DA17414F-1BC9-41E9-A457-81E4670C989F}" dt="2023-12-12T23:30:46.010" v="1134" actId="1076"/>
      <pc:docMkLst>
        <pc:docMk/>
      </pc:docMkLst>
      <pc:sldChg chg="addSp delSp modSp mod setBg modClrScheme chgLayout">
        <pc:chgData name="Coleman, Edward" userId="S::ec926596@wcupa.edu::ceee4aed-69d2-4490-bfd1-0c30ff21eff6" providerId="AD" clId="Web-{DA17414F-1BC9-41E9-A457-81E4670C989F}" dt="2023-12-12T21:56:13.670" v="142" actId="1076"/>
        <pc:sldMkLst>
          <pc:docMk/>
          <pc:sldMk cId="109857222" sldId="256"/>
        </pc:sldMkLst>
        <pc:spChg chg="mod">
          <ac:chgData name="Coleman, Edward" userId="S::ec926596@wcupa.edu::ceee4aed-69d2-4490-bfd1-0c30ff21eff6" providerId="AD" clId="Web-{DA17414F-1BC9-41E9-A457-81E4670C989F}" dt="2023-12-12T21:56:13.670" v="142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oleman, Edward" userId="S::ec926596@wcupa.edu::ceee4aed-69d2-4490-bfd1-0c30ff21eff6" providerId="AD" clId="Web-{DA17414F-1BC9-41E9-A457-81E4670C989F}" dt="2023-12-12T21:56:10.732" v="14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9" creationId="{8EF32ACB-37F7-4E27-BDBC-67A94864F506}"/>
          </ac:spMkLst>
        </pc:spChg>
        <pc:spChg chg="add del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11" creationId="{DEAF34AB-AE16-45B5-ABC1-801F062234F5}"/>
          </ac:spMkLst>
        </pc:spChg>
        <pc:spChg chg="add del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13" creationId="{640449D5-DE6C-45AB-811E-29321C591CD6}"/>
          </ac:spMkLst>
        </pc:spChg>
        <pc:spChg chg="add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24" creationId="{D7468962-6189-43AD-BB02-A6F88AD0E5B4}"/>
          </ac:spMkLst>
        </pc:spChg>
        <pc:spChg chg="add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26" creationId="{5BF2E68D-E9CA-4A00-AE2B-17BCDFABC383}"/>
          </ac:spMkLst>
        </pc:spChg>
        <pc:spChg chg="add">
          <ac:chgData name="Coleman, Edward" userId="S::ec926596@wcupa.edu::ceee4aed-69d2-4490-bfd1-0c30ff21eff6" providerId="AD" clId="Web-{DA17414F-1BC9-41E9-A457-81E4670C989F}" dt="2023-12-12T21:47:53.359" v="3"/>
          <ac:spMkLst>
            <pc:docMk/>
            <pc:sldMk cId="109857222" sldId="256"/>
            <ac:spMk id="28" creationId="{7E1304CE-399E-4EFB-AC6F-CA3ABE76CD93}"/>
          </ac:spMkLst>
        </pc:spChg>
        <pc:grpChg chg="add del">
          <ac:chgData name="Coleman, Edward" userId="S::ec926596@wcupa.edu::ceee4aed-69d2-4490-bfd1-0c30ff21eff6" providerId="AD" clId="Web-{DA17414F-1BC9-41E9-A457-81E4670C989F}" dt="2023-12-12T21:47:53.359" v="3"/>
          <ac:grpSpMkLst>
            <pc:docMk/>
            <pc:sldMk cId="109857222" sldId="256"/>
            <ac:grpSpMk id="15" creationId="{222480C3-21A7-43F5-9070-D4ACB7435A94}"/>
          </ac:grpSpMkLst>
        </pc:grpChg>
        <pc:picChg chg="add mod">
          <ac:chgData name="Coleman, Edward" userId="S::ec926596@wcupa.edu::ceee4aed-69d2-4490-bfd1-0c30ff21eff6" providerId="AD" clId="Web-{DA17414F-1BC9-41E9-A457-81E4670C989F}" dt="2023-12-12T21:47:53.359" v="3"/>
          <ac:picMkLst>
            <pc:docMk/>
            <pc:sldMk cId="109857222" sldId="256"/>
            <ac:picMk id="4" creationId="{65D2E3D7-A4F9-D7E3-2888-B628BC3235C3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1:47:49.656" v="2"/>
          <ac:picMkLst>
            <pc:docMk/>
            <pc:sldMk cId="109857222" sldId="256"/>
            <ac:picMk id="5" creationId="{47F4F486-8FD4-DA79-FAC6-A255C4128372}"/>
          </ac:picMkLst>
        </pc:picChg>
        <pc:cxnChg chg="add">
          <ac:chgData name="Coleman, Edward" userId="S::ec926596@wcupa.edu::ceee4aed-69d2-4490-bfd1-0c30ff21eff6" providerId="AD" clId="Web-{DA17414F-1BC9-41E9-A457-81E4670C989F}" dt="2023-12-12T21:47:53.359" v="3"/>
          <ac:cxnSpMkLst>
            <pc:docMk/>
            <pc:sldMk cId="109857222" sldId="256"/>
            <ac:cxnSpMk id="30" creationId="{0B346787-55AA-410B-9763-FB4DF19D58B3}"/>
          </ac:cxnSpMkLst>
        </pc:cxnChg>
        <pc:cxnChg chg="add">
          <ac:chgData name="Coleman, Edward" userId="S::ec926596@wcupa.edu::ceee4aed-69d2-4490-bfd1-0c30ff21eff6" providerId="AD" clId="Web-{DA17414F-1BC9-41E9-A457-81E4670C989F}" dt="2023-12-12T21:47:53.359" v="3"/>
          <ac:cxnSpMkLst>
            <pc:docMk/>
            <pc:sldMk cId="109857222" sldId="256"/>
            <ac:cxnSpMk id="32" creationId="{F74228F0-C94A-49D1-98AF-F8C229FF099F}"/>
          </ac:cxnSpMkLst>
        </pc:cxnChg>
        <pc:cxnChg chg="add">
          <ac:chgData name="Coleman, Edward" userId="S::ec926596@wcupa.edu::ceee4aed-69d2-4490-bfd1-0c30ff21eff6" providerId="AD" clId="Web-{DA17414F-1BC9-41E9-A457-81E4670C989F}" dt="2023-12-12T21:47:53.359" v="3"/>
          <ac:cxnSpMkLst>
            <pc:docMk/>
            <pc:sldMk cId="109857222" sldId="256"/>
            <ac:cxnSpMk id="34" creationId="{9C5F0E5C-AB75-49D9-8D9B-727A524E402A}"/>
          </ac:cxnSpMkLst>
        </pc:cxnChg>
      </pc:sldChg>
      <pc:sldChg chg="addSp delSp modSp new mod setBg">
        <pc:chgData name="Coleman, Edward" userId="S::ec926596@wcupa.edu::ceee4aed-69d2-4490-bfd1-0c30ff21eff6" providerId="AD" clId="Web-{DA17414F-1BC9-41E9-A457-81E4670C989F}" dt="2023-12-12T23:26:32.722" v="1052" actId="20577"/>
        <pc:sldMkLst>
          <pc:docMk/>
          <pc:sldMk cId="818439654" sldId="257"/>
        </pc:sldMkLst>
        <pc:spChg chg="mo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2" creationId="{D9EAC071-1D27-A088-1651-DDE500B8EFF9}"/>
          </ac:spMkLst>
        </pc:spChg>
        <pc:spChg chg="mod">
          <ac:chgData name="Coleman, Edward" userId="S::ec926596@wcupa.edu::ceee4aed-69d2-4490-bfd1-0c30ff21eff6" providerId="AD" clId="Web-{DA17414F-1BC9-41E9-A457-81E4670C989F}" dt="2023-12-12T23:26:32.722" v="1052" actId="20577"/>
          <ac:spMkLst>
            <pc:docMk/>
            <pc:sldMk cId="818439654" sldId="257"/>
            <ac:spMk id="3" creationId="{4366D764-2B94-30A5-B6C7-87AD248E3456}"/>
          </ac:spMkLst>
        </pc:spChg>
        <pc:spChg chg="mo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4" creationId="{2D2283CA-E106-8E7C-3C66-97428F1979F0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23:41.449" v="461"/>
          <ac:spMkLst>
            <pc:docMk/>
            <pc:sldMk cId="818439654" sldId="257"/>
            <ac:spMk id="5" creationId="{F85F2234-A616-B92B-3E54-18F1566404A8}"/>
          </ac:spMkLst>
        </pc:spChg>
        <pc:spChg chg="mo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6" creationId="{8BC44899-454C-B23A-F518-5B01F3D74918}"/>
          </ac:spMkLst>
        </pc:spChg>
        <pc:spChg chg="ad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12" creationId="{870F1165-C2FC-4313-ADED-D8514C00E1EE}"/>
          </ac:spMkLst>
        </pc:spChg>
        <pc:spChg chg="ad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14" creationId="{3FD564DD-780E-4279-99FF-A16618E11908}"/>
          </ac:spMkLst>
        </pc:spChg>
        <pc:spChg chg="add">
          <ac:chgData name="Coleman, Edward" userId="S::ec926596@wcupa.edu::ceee4aed-69d2-4490-bfd1-0c30ff21eff6" providerId="AD" clId="Web-{DA17414F-1BC9-41E9-A457-81E4670C989F}" dt="2023-12-12T22:21:43.430" v="448"/>
          <ac:spMkLst>
            <pc:docMk/>
            <pc:sldMk cId="818439654" sldId="257"/>
            <ac:spMk id="18" creationId="{F5BB14C7-B6E4-427D-AEAC-7A18D089F922}"/>
          </ac:spMkLst>
        </pc:spChg>
        <pc:picChg chg="add">
          <ac:chgData name="Coleman, Edward" userId="S::ec926596@wcupa.edu::ceee4aed-69d2-4490-bfd1-0c30ff21eff6" providerId="AD" clId="Web-{DA17414F-1BC9-41E9-A457-81E4670C989F}" dt="2023-12-12T22:21:43.430" v="448"/>
          <ac:picMkLst>
            <pc:docMk/>
            <pc:sldMk cId="818439654" sldId="257"/>
            <ac:picMk id="8" creationId="{AEC3C0C7-CB20-6754-762A-4D017C46343C}"/>
          </ac:picMkLst>
        </pc:picChg>
        <pc:cxnChg chg="add">
          <ac:chgData name="Coleman, Edward" userId="S::ec926596@wcupa.edu::ceee4aed-69d2-4490-bfd1-0c30ff21eff6" providerId="AD" clId="Web-{DA17414F-1BC9-41E9-A457-81E4670C989F}" dt="2023-12-12T22:21:43.430" v="448"/>
          <ac:cxnSpMkLst>
            <pc:docMk/>
            <pc:sldMk cId="818439654" sldId="257"/>
            <ac:cxnSpMk id="16" creationId="{ABAD74CF-CB22-463B-9031-D3BE16111B9B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21:43.430" v="448"/>
          <ac:cxnSpMkLst>
            <pc:docMk/>
            <pc:sldMk cId="818439654" sldId="257"/>
            <ac:cxnSpMk id="20" creationId="{E95C7366-6A36-4307-81CE-FBD79DFF0980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21:43.430" v="448"/>
          <ac:cxnSpMkLst>
            <pc:docMk/>
            <pc:sldMk cId="818439654" sldId="257"/>
            <ac:cxnSpMk id="22" creationId="{82B589D1-AB2D-469C-960E-40C719BA8281}"/>
          </ac:cxnSpMkLst>
        </pc:cxnChg>
      </pc:sldChg>
      <pc:sldChg chg="addSp delSp modSp new del">
        <pc:chgData name="Coleman, Edward" userId="S::ec926596@wcupa.edu::ceee4aed-69d2-4490-bfd1-0c30ff21eff6" providerId="AD" clId="Web-{DA17414F-1BC9-41E9-A457-81E4670C989F}" dt="2023-12-12T22:11:30.335" v="387"/>
        <pc:sldMkLst>
          <pc:docMk/>
          <pc:sldMk cId="1878806378" sldId="258"/>
        </pc:sldMkLst>
        <pc:spChg chg="mod">
          <ac:chgData name="Coleman, Edward" userId="S::ec926596@wcupa.edu::ceee4aed-69d2-4490-bfd1-0c30ff21eff6" providerId="AD" clId="Web-{DA17414F-1BC9-41E9-A457-81E4670C989F}" dt="2023-12-12T22:04:45.715" v="314"/>
          <ac:spMkLst>
            <pc:docMk/>
            <pc:sldMk cId="1878806378" sldId="258"/>
            <ac:spMk id="2" creationId="{61FC609D-2F52-48FF-4B22-EFC564595CC2}"/>
          </ac:spMkLst>
        </pc:spChg>
        <pc:spChg chg="del mod">
          <ac:chgData name="Coleman, Edward" userId="S::ec926596@wcupa.edu::ceee4aed-69d2-4490-bfd1-0c30ff21eff6" providerId="AD" clId="Web-{DA17414F-1BC9-41E9-A457-81E4670C989F}" dt="2023-12-12T22:03:04.946" v="294"/>
          <ac:spMkLst>
            <pc:docMk/>
            <pc:sldMk cId="1878806378" sldId="258"/>
            <ac:spMk id="3" creationId="{8EBFBF1A-995D-02E4-9D4A-2CF715060B34}"/>
          </ac:spMkLst>
        </pc:spChg>
        <pc:spChg chg="del">
          <ac:chgData name="Coleman, Edward" userId="S::ec926596@wcupa.edu::ceee4aed-69d2-4490-bfd1-0c30ff21eff6" providerId="AD" clId="Web-{DA17414F-1BC9-41E9-A457-81E4670C989F}" dt="2023-12-12T22:07:42.891" v="346"/>
          <ac:spMkLst>
            <pc:docMk/>
            <pc:sldMk cId="1878806378" sldId="258"/>
            <ac:spMk id="5" creationId="{326D9FB0-433F-780C-2038-380F2B5FB462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04:29.449" v="305"/>
          <ac:spMkLst>
            <pc:docMk/>
            <pc:sldMk cId="1878806378" sldId="258"/>
            <ac:spMk id="9" creationId="{038042B7-9D0D-7281-5A5B-0E090528DF94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04:37.636" v="313"/>
          <ac:spMkLst>
            <pc:docMk/>
            <pc:sldMk cId="1878806378" sldId="258"/>
            <ac:spMk id="10" creationId="{B42D446E-DC4A-57D1-C3FE-86D8BDFBA5E6}"/>
          </ac:spMkLst>
        </pc:spChg>
        <pc:spChg chg="add mod">
          <ac:chgData name="Coleman, Edward" userId="S::ec926596@wcupa.edu::ceee4aed-69d2-4490-bfd1-0c30ff21eff6" providerId="AD" clId="Web-{DA17414F-1BC9-41E9-A457-81E4670C989F}" dt="2023-12-12T22:07:33.735" v="345" actId="1076"/>
          <ac:spMkLst>
            <pc:docMk/>
            <pc:sldMk cId="1878806378" sldId="258"/>
            <ac:spMk id="11" creationId="{4503052D-96F4-A01B-9A8F-540C99C9F4C5}"/>
          </ac:spMkLst>
        </pc:spChg>
        <pc:spChg chg="add mod">
          <ac:chgData name="Coleman, Edward" userId="S::ec926596@wcupa.edu::ceee4aed-69d2-4490-bfd1-0c30ff21eff6" providerId="AD" clId="Web-{DA17414F-1BC9-41E9-A457-81E4670C989F}" dt="2023-12-12T22:06:57.468" v="341" actId="1076"/>
          <ac:spMkLst>
            <pc:docMk/>
            <pc:sldMk cId="1878806378" sldId="258"/>
            <ac:spMk id="12" creationId="{9D4D4000-0D9E-1DB3-5007-58DD25D06A1B}"/>
          </ac:spMkLst>
        </pc:spChg>
        <pc:picChg chg="add mod ord">
          <ac:chgData name="Coleman, Edward" userId="S::ec926596@wcupa.edu::ceee4aed-69d2-4490-bfd1-0c30ff21eff6" providerId="AD" clId="Web-{DA17414F-1BC9-41E9-A457-81E4670C989F}" dt="2023-12-12T22:05:55.592" v="333" actId="1076"/>
          <ac:picMkLst>
            <pc:docMk/>
            <pc:sldMk cId="1878806378" sldId="258"/>
            <ac:picMk id="7" creationId="{B02B4147-07A5-A623-B878-B11E8573F529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05:52.154" v="332" actId="1076"/>
          <ac:picMkLst>
            <pc:docMk/>
            <pc:sldMk cId="1878806378" sldId="258"/>
            <ac:picMk id="8" creationId="{38F2FF83-53F5-F224-8A1B-F128287D9BBD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06:52.843" v="340" actId="1076"/>
          <ac:picMkLst>
            <pc:docMk/>
            <pc:sldMk cId="1878806378" sldId="258"/>
            <ac:picMk id="13" creationId="{79082906-EFE2-5AD1-DFB5-EF032295BC8B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09:56.629" v="363" actId="1076"/>
          <ac:picMkLst>
            <pc:docMk/>
            <pc:sldMk cId="1878806378" sldId="258"/>
            <ac:picMk id="14" creationId="{4181BE7C-1738-C336-4279-1EB383A6B605}"/>
          </ac:picMkLst>
        </pc:picChg>
      </pc:sldChg>
      <pc:sldChg chg="addSp delSp modSp new">
        <pc:chgData name="Coleman, Edward" userId="S::ec926596@wcupa.edu::ceee4aed-69d2-4490-bfd1-0c30ff21eff6" providerId="AD" clId="Web-{DA17414F-1BC9-41E9-A457-81E4670C989F}" dt="2023-12-12T23:27:46.943" v="1077" actId="1076"/>
        <pc:sldMkLst>
          <pc:docMk/>
          <pc:sldMk cId="2355514351" sldId="259"/>
        </pc:sldMkLst>
        <pc:spChg chg="mod">
          <ac:chgData name="Coleman, Edward" userId="S::ec926596@wcupa.edu::ceee4aed-69d2-4490-bfd1-0c30ff21eff6" providerId="AD" clId="Web-{DA17414F-1BC9-41E9-A457-81E4670C989F}" dt="2023-12-12T22:08:09.361" v="349" actId="20577"/>
          <ac:spMkLst>
            <pc:docMk/>
            <pc:sldMk cId="2355514351" sldId="259"/>
            <ac:spMk id="2" creationId="{7BCC1DCD-350F-AAA7-1A07-3A45ED1A8C90}"/>
          </ac:spMkLst>
        </pc:spChg>
        <pc:spChg chg="del">
          <ac:chgData name="Coleman, Edward" userId="S::ec926596@wcupa.edu::ceee4aed-69d2-4490-bfd1-0c30ff21eff6" providerId="AD" clId="Web-{DA17414F-1BC9-41E9-A457-81E4670C989F}" dt="2023-12-12T22:08:36.612" v="350"/>
          <ac:spMkLst>
            <pc:docMk/>
            <pc:sldMk cId="2355514351" sldId="259"/>
            <ac:spMk id="3" creationId="{EDC0F6C6-4A30-0AD8-A522-8C4717A1A675}"/>
          </ac:spMkLst>
        </pc:spChg>
        <pc:spChg chg="del">
          <ac:chgData name="Coleman, Edward" userId="S::ec926596@wcupa.edu::ceee4aed-69d2-4490-bfd1-0c30ff21eff6" providerId="AD" clId="Web-{DA17414F-1BC9-41E9-A457-81E4670C989F}" dt="2023-12-12T22:54:01.888" v="558"/>
          <ac:spMkLst>
            <pc:docMk/>
            <pc:sldMk cId="2355514351" sldId="259"/>
            <ac:spMk id="5" creationId="{67997191-52CC-87A3-BFC7-DC61252A06D6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20:20.927" v="427"/>
          <ac:spMkLst>
            <pc:docMk/>
            <pc:sldMk cId="2355514351" sldId="259"/>
            <ac:spMk id="15" creationId="{B7429857-12B3-DFB2-22EA-2BFD1FEF1A88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3:07:58.817" v="735"/>
          <ac:spMkLst>
            <pc:docMk/>
            <pc:sldMk cId="2355514351" sldId="259"/>
            <ac:spMk id="16" creationId="{0E145DA7-D72C-DFA1-B0D0-AE60494C6E52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7:23.661" v="1071" actId="1076"/>
          <ac:spMkLst>
            <pc:docMk/>
            <pc:sldMk cId="2355514351" sldId="259"/>
            <ac:spMk id="17" creationId="{4B63BB8A-3788-D58F-DC97-985D5154B3CA}"/>
          </ac:spMkLst>
        </pc:spChg>
        <pc:picChg chg="add del mod ord">
          <ac:chgData name="Coleman, Edward" userId="S::ec926596@wcupa.edu::ceee4aed-69d2-4490-bfd1-0c30ff21eff6" providerId="AD" clId="Web-{DA17414F-1BC9-41E9-A457-81E4670C989F}" dt="2023-12-12T22:20:14.380" v="426"/>
          <ac:picMkLst>
            <pc:docMk/>
            <pc:sldMk cId="2355514351" sldId="259"/>
            <ac:picMk id="7" creationId="{740446E5-79CD-BF4A-0B08-C8022BB98DEB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2:20:04.318" v="422"/>
          <ac:picMkLst>
            <pc:docMk/>
            <pc:sldMk cId="2355514351" sldId="259"/>
            <ac:picMk id="8" creationId="{5BC7B0ED-70C3-7A10-4D90-F7442B2E6304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3:27:38.803" v="1074" actId="1076"/>
          <ac:picMkLst>
            <pc:docMk/>
            <pc:sldMk cId="2355514351" sldId="259"/>
            <ac:picMk id="10" creationId="{5C4065AA-E1FF-DC04-4EFA-903CC2B86B4E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7:40.661" v="1075" actId="1076"/>
          <ac:picMkLst>
            <pc:docMk/>
            <pc:sldMk cId="2355514351" sldId="259"/>
            <ac:picMk id="12" creationId="{41E0A235-E601-7197-6308-995A1E01BCF8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7:46.943" v="1077" actId="1076"/>
          <ac:picMkLst>
            <pc:docMk/>
            <pc:sldMk cId="2355514351" sldId="259"/>
            <ac:picMk id="13" creationId="{661D6DA8-2E79-8D63-DFF5-844EB44D9814}"/>
          </ac:picMkLst>
        </pc:picChg>
      </pc:sldChg>
      <pc:sldChg chg="addSp delSp modSp new mod setBg">
        <pc:chgData name="Coleman, Edward" userId="S::ec926596@wcupa.edu::ceee4aed-69d2-4490-bfd1-0c30ff21eff6" providerId="AD" clId="Web-{DA17414F-1BC9-41E9-A457-81E4670C989F}" dt="2023-12-12T23:08:03.552" v="736"/>
        <pc:sldMkLst>
          <pc:docMk/>
          <pc:sldMk cId="479325603" sldId="260"/>
        </pc:sldMkLst>
        <pc:spChg chg="mod">
          <ac:chgData name="Coleman, Edward" userId="S::ec926596@wcupa.edu::ceee4aed-69d2-4490-bfd1-0c30ff21eff6" providerId="AD" clId="Web-{DA17414F-1BC9-41E9-A457-81E4670C989F}" dt="2023-12-12T22:34:55.482" v="528" actId="20577"/>
          <ac:spMkLst>
            <pc:docMk/>
            <pc:sldMk cId="479325603" sldId="260"/>
            <ac:spMk id="2" creationId="{3EC9AB01-8ECC-C88F-DE62-F8F9F1C61E5E}"/>
          </ac:spMkLst>
        </pc:spChg>
        <pc:spChg chg="del">
          <ac:chgData name="Coleman, Edward" userId="S::ec926596@wcupa.edu::ceee4aed-69d2-4490-bfd1-0c30ff21eff6" providerId="AD" clId="Web-{DA17414F-1BC9-41E9-A457-81E4670C989F}" dt="2023-12-12T22:12:08.852" v="388"/>
          <ac:spMkLst>
            <pc:docMk/>
            <pc:sldMk cId="479325603" sldId="260"/>
            <ac:spMk id="3" creationId="{61B83C99-6F65-2905-C8D7-9D38ADB3A065}"/>
          </ac:spMkLst>
        </pc:spChg>
        <pc:spChg chg="mod ord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4" creationId="{80AA4B90-4DEE-6CB4-3410-5C1CEC9F311C}"/>
          </ac:spMkLst>
        </pc:spChg>
        <pc:spChg chg="del mod">
          <ac:chgData name="Coleman, Edward" userId="S::ec926596@wcupa.edu::ceee4aed-69d2-4490-bfd1-0c30ff21eff6" providerId="AD" clId="Web-{DA17414F-1BC9-41E9-A457-81E4670C989F}" dt="2023-12-12T22:24:18.028" v="472"/>
          <ac:spMkLst>
            <pc:docMk/>
            <pc:sldMk cId="479325603" sldId="260"/>
            <ac:spMk id="5" creationId="{68F9AC6E-6DF2-8FA3-153C-E6EA5DC9268F}"/>
          </ac:spMkLst>
        </pc:spChg>
        <pc:spChg chg="mod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6" creationId="{879C649C-29C2-F17C-A1F0-0D947394308D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12:59.478" v="395"/>
          <ac:spMkLst>
            <pc:docMk/>
            <pc:sldMk cId="479325603" sldId="260"/>
            <ac:spMk id="9" creationId="{D993A3E4-8B3B-91D7-A59E-5FF32CF4C873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3:08:03.552" v="736"/>
          <ac:spMkLst>
            <pc:docMk/>
            <pc:sldMk cId="479325603" sldId="260"/>
            <ac:spMk id="11" creationId="{6DFE7003-3A0F-6969-1F28-BA838E15923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15" creationId="{8FBA68A5-A7C7-4D91-AB95-6E0B6FFD8743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17" creationId="{DA4051E3-92B2-42FC-BB3D-372E4A614439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27" creationId="{F6BE7D12-E20F-4B89-A862-670817EAC1D5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29" creationId="{70EFBEF3-5371-4D18-8850-C3A56C9552D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31" creationId="{21AC310F-8A35-47A1-B312-4893CA5E1B3C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26.556" v="451"/>
          <ac:spMkLst>
            <pc:docMk/>
            <pc:sldMk cId="479325603" sldId="260"/>
            <ac:spMk id="33" creationId="{352F7EEB-D6C7-4A9C-AF91-81C7702E9A3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47" creationId="{8FBA68A5-A7C7-4D91-AB95-6E0B6FFD8743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48" creationId="{DA4051E3-92B2-42FC-BB3D-372E4A614439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53" creationId="{F6BE7D12-E20F-4B89-A862-670817EAC1D5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54" creationId="{70EFBEF3-5371-4D18-8850-C3A56C9552D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55" creationId="{96BF82BB-C5FD-48C5-B71C-2CBFB2C22ED1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2:34.009" v="453"/>
          <ac:spMkLst>
            <pc:docMk/>
            <pc:sldMk cId="479325603" sldId="260"/>
            <ac:spMk id="56" creationId="{352F7EEB-D6C7-4A9C-AF91-81C7702E9A3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62" creationId="{8FBA68A5-A7C7-4D91-AB95-6E0B6FFD8743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63" creationId="{DA4051E3-92B2-42FC-BB3D-372E4A614439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68" creationId="{F6BE7D12-E20F-4B89-A862-670817EAC1D5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69" creationId="{70EFBEF3-5371-4D18-8850-C3A56C9552D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70" creationId="{21AC310F-8A35-47A1-B312-4893CA5E1B3C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02.338" v="455"/>
          <ac:spMkLst>
            <pc:docMk/>
            <pc:sldMk cId="479325603" sldId="260"/>
            <ac:spMk id="71" creationId="{352F7EEB-D6C7-4A9C-AF91-81C7702E9A3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79" creationId="{8FBA68A5-A7C7-4D91-AB95-6E0B6FFD8743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80" creationId="{DA4051E3-92B2-42FC-BB3D-372E4A614439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85" creationId="{F6BE7D12-E20F-4B89-A862-670817EAC1D5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86" creationId="{70EFBEF3-5371-4D18-8850-C3A56C9552D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87" creationId="{360B20C8-249A-4B32-B928-85FBCD784F01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24.932" v="457"/>
          <ac:spMkLst>
            <pc:docMk/>
            <pc:sldMk cId="479325603" sldId="260"/>
            <ac:spMk id="88" creationId="{352F7EEB-D6C7-4A9C-AF91-81C7702E9A3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95" creationId="{8FBA68A5-A7C7-4D91-AB95-6E0B6FFD8743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96" creationId="{DA4051E3-92B2-42FC-BB3D-372E4A614439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101" creationId="{F6BE7D12-E20F-4B89-A862-670817EAC1D5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102" creationId="{70EFBEF3-5371-4D18-8850-C3A56C9552DF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103" creationId="{21AC310F-8A35-47A1-B312-4893CA5E1B3C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23:37.011" v="459"/>
          <ac:spMkLst>
            <pc:docMk/>
            <pc:sldMk cId="479325603" sldId="260"/>
            <ac:spMk id="104" creationId="{352F7EEB-D6C7-4A9C-AF91-81C7702E9A38}"/>
          </ac:spMkLst>
        </pc:spChg>
        <pc:picChg chg="add mod ord">
          <ac:chgData name="Coleman, Edward" userId="S::ec926596@wcupa.edu::ceee4aed-69d2-4490-bfd1-0c30ff21eff6" providerId="AD" clId="Web-{DA17414F-1BC9-41E9-A457-81E4670C989F}" dt="2023-12-12T22:24:10.153" v="471" actId="1076"/>
          <ac:picMkLst>
            <pc:docMk/>
            <pc:sldMk cId="479325603" sldId="260"/>
            <ac:picMk id="7" creationId="{44BB18F9-34DB-08B4-D1DE-F529D057B406}"/>
          </ac:picMkLst>
        </pc:picChg>
        <pc:picChg chg="add mod ord">
          <ac:chgData name="Coleman, Edward" userId="S::ec926596@wcupa.edu::ceee4aed-69d2-4490-bfd1-0c30ff21eff6" providerId="AD" clId="Web-{DA17414F-1BC9-41E9-A457-81E4670C989F}" dt="2023-12-12T22:23:58.230" v="466" actId="1076"/>
          <ac:picMkLst>
            <pc:docMk/>
            <pc:sldMk cId="479325603" sldId="260"/>
            <ac:picMk id="8" creationId="{090C764D-29C2-CDF5-A18C-D6A9C778BA20}"/>
          </ac:picMkLst>
        </pc:picChg>
        <pc:picChg chg="add mod ord">
          <ac:chgData name="Coleman, Edward" userId="S::ec926596@wcupa.edu::ceee4aed-69d2-4490-bfd1-0c30ff21eff6" providerId="AD" clId="Web-{DA17414F-1BC9-41E9-A457-81E4670C989F}" dt="2023-12-12T22:24:08.434" v="470" actId="1076"/>
          <ac:picMkLst>
            <pc:docMk/>
            <pc:sldMk cId="479325603" sldId="260"/>
            <ac:picMk id="10" creationId="{340EC5F6-D29B-EC82-21BF-2D4B2BF299F8}"/>
          </ac:picMkLst>
        </pc:pic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19" creationId="{3C425084-C97A-4C25-AE47-DDECF2DD3AB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21" creationId="{96A478A1-0B34-4F2B-88FA-CF47551E5DF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23" creationId="{0A09E39A-DA3F-4BDC-A89A-6545C1DD372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25" creationId="{A96B0582-7CBB-4270-BC2B-593DF2EC133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35" creationId="{44E31E3D-4087-4A0F-BD25-7B1B63965A5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37" creationId="{CBC96854-0557-4933-9A58-BBDFAB43092E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39" creationId="{24486AB2-54D4-4ED1-BDFF-C1D6A47023F8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41" creationId="{73DD5B72-E36A-4B73-82C7-876F42742CA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43" creationId="{ADB5981E-1DC4-43BF-8E46-8858B79F2DD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26.556" v="451"/>
          <ac:cxnSpMkLst>
            <pc:docMk/>
            <pc:sldMk cId="479325603" sldId="260"/>
            <ac:cxnSpMk id="45" creationId="{2999A81B-576B-4510-9E72-A38EF5C1A3C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49" creationId="{3C425084-C97A-4C25-AE47-DDECF2DD3AB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0" creationId="{96A478A1-0B34-4F2B-88FA-CF47551E5DF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1" creationId="{0A09E39A-DA3F-4BDC-A89A-6545C1DD372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2" creationId="{A96B0582-7CBB-4270-BC2B-593DF2EC133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7" creationId="{44E31E3D-4087-4A0F-BD25-7B1B63965A5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8" creationId="{CBC96854-0557-4933-9A58-BBDFAB43092E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59" creationId="{2999A81B-576B-4510-9E72-A38EF5C1A3C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2:34.009" v="453"/>
          <ac:cxnSpMkLst>
            <pc:docMk/>
            <pc:sldMk cId="479325603" sldId="260"/>
            <ac:cxnSpMk id="60" creationId="{24486AB2-54D4-4ED1-BDFF-C1D6A47023F8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64" creationId="{3C425084-C97A-4C25-AE47-DDECF2DD3AB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65" creationId="{96A478A1-0B34-4F2B-88FA-CF47551E5DF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66" creationId="{0A09E39A-DA3F-4BDC-A89A-6545C1DD372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67" creationId="{A96B0582-7CBB-4270-BC2B-593DF2EC133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2" creationId="{44E31E3D-4087-4A0F-BD25-7B1B63965A5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3" creationId="{CBC96854-0557-4933-9A58-BBDFAB43092E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4" creationId="{24486AB2-54D4-4ED1-BDFF-C1D6A47023F8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5" creationId="{73DD5B72-E36A-4B73-82C7-876F42742CA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6" creationId="{ADB5981E-1DC4-43BF-8E46-8858B79F2DD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02.338" v="455"/>
          <ac:cxnSpMkLst>
            <pc:docMk/>
            <pc:sldMk cId="479325603" sldId="260"/>
            <ac:cxnSpMk id="77" creationId="{2999A81B-576B-4510-9E72-A38EF5C1A3C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81" creationId="{3C425084-C97A-4C25-AE47-DDECF2DD3AB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82" creationId="{96A478A1-0B34-4F2B-88FA-CF47551E5DF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83" creationId="{0A09E39A-DA3F-4BDC-A89A-6545C1DD372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84" creationId="{A96B0582-7CBB-4270-BC2B-593DF2EC133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89" creationId="{44E31E3D-4087-4A0F-BD25-7B1B63965A5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90" creationId="{CBC96854-0557-4933-9A58-BBDFAB43092E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91" creationId="{ADB5981E-1DC4-43BF-8E46-8858B79F2DD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92" creationId="{C31B7CA2-D721-43A6-8038-C3129136D116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24.932" v="457"/>
          <ac:cxnSpMkLst>
            <pc:docMk/>
            <pc:sldMk cId="479325603" sldId="260"/>
            <ac:cxnSpMk id="93" creationId="{2999A81B-576B-4510-9E72-A38EF5C1A3C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97" creationId="{3C425084-C97A-4C25-AE47-DDECF2DD3AB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98" creationId="{96A478A1-0B34-4F2B-88FA-CF47551E5DF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99" creationId="{0A09E39A-DA3F-4BDC-A89A-6545C1DD372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0" creationId="{A96B0582-7CBB-4270-BC2B-593DF2EC133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5" creationId="{44E31E3D-4087-4A0F-BD25-7B1B63965A59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6" creationId="{CBC96854-0557-4933-9A58-BBDFAB43092E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7" creationId="{24486AB2-54D4-4ED1-BDFF-C1D6A47023F8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8" creationId="{73DD5B72-E36A-4B73-82C7-876F42742CAC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09" creationId="{ADB5981E-1DC4-43BF-8E46-8858B79F2DDA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23:37.011" v="459"/>
          <ac:cxnSpMkLst>
            <pc:docMk/>
            <pc:sldMk cId="479325603" sldId="260"/>
            <ac:cxnSpMk id="110" creationId="{2999A81B-576B-4510-9E72-A38EF5C1A3CC}"/>
          </ac:cxnSpMkLst>
        </pc:cxnChg>
      </pc:sldChg>
      <pc:sldChg chg="modSp new del">
        <pc:chgData name="Coleman, Edward" userId="S::ec926596@wcupa.edu::ceee4aed-69d2-4490-bfd1-0c30ff21eff6" providerId="AD" clId="Web-{DA17414F-1BC9-41E9-A457-81E4670C989F}" dt="2023-12-12T21:50:37.520" v="63"/>
        <pc:sldMkLst>
          <pc:docMk/>
          <pc:sldMk cId="3811965433" sldId="261"/>
        </pc:sldMkLst>
        <pc:spChg chg="mod">
          <ac:chgData name="Coleman, Edward" userId="S::ec926596@wcupa.edu::ceee4aed-69d2-4490-bfd1-0c30ff21eff6" providerId="AD" clId="Web-{DA17414F-1BC9-41E9-A457-81E4670C989F}" dt="2023-12-12T21:50:23.848" v="52" actId="20577"/>
          <ac:spMkLst>
            <pc:docMk/>
            <pc:sldMk cId="3811965433" sldId="261"/>
            <ac:spMk id="2" creationId="{C1961883-27D6-5938-DC8C-9B0A34C1B6E3}"/>
          </ac:spMkLst>
        </pc:spChg>
      </pc:sldChg>
      <pc:sldChg chg="addSp delSp modSp new">
        <pc:chgData name="Coleman, Edward" userId="S::ec926596@wcupa.edu::ceee4aed-69d2-4490-bfd1-0c30ff21eff6" providerId="AD" clId="Web-{DA17414F-1BC9-41E9-A457-81E4670C989F}" dt="2023-12-12T23:29:38.961" v="1115" actId="20577"/>
        <pc:sldMkLst>
          <pc:docMk/>
          <pc:sldMk cId="2133538105" sldId="262"/>
        </pc:sldMkLst>
        <pc:spChg chg="mod">
          <ac:chgData name="Coleman, Edward" userId="S::ec926596@wcupa.edu::ceee4aed-69d2-4490-bfd1-0c30ff21eff6" providerId="AD" clId="Web-{DA17414F-1BC9-41E9-A457-81E4670C989F}" dt="2023-12-12T22:35:01.951" v="529" actId="20577"/>
          <ac:spMkLst>
            <pc:docMk/>
            <pc:sldMk cId="2133538105" sldId="262"/>
            <ac:spMk id="2" creationId="{4F65CE47-D2B7-84D3-CE19-5B2794D18139}"/>
          </ac:spMkLst>
        </pc:spChg>
        <pc:spChg chg="del">
          <ac:chgData name="Coleman, Edward" userId="S::ec926596@wcupa.edu::ceee4aed-69d2-4490-bfd1-0c30ff21eff6" providerId="AD" clId="Web-{DA17414F-1BC9-41E9-A457-81E4670C989F}" dt="2023-12-12T22:15:03.981" v="401"/>
          <ac:spMkLst>
            <pc:docMk/>
            <pc:sldMk cId="2133538105" sldId="262"/>
            <ac:spMk id="3" creationId="{03823A81-8C35-7E0D-3E60-2904B47A0224}"/>
          </ac:spMkLst>
        </pc:spChg>
        <pc:spChg chg="del">
          <ac:chgData name="Coleman, Edward" userId="S::ec926596@wcupa.edu::ceee4aed-69d2-4490-bfd1-0c30ff21eff6" providerId="AD" clId="Web-{DA17414F-1BC9-41E9-A457-81E4670C989F}" dt="2023-12-12T22:54:06.342" v="559"/>
          <ac:spMkLst>
            <pc:docMk/>
            <pc:sldMk cId="2133538105" sldId="262"/>
            <ac:spMk id="5" creationId="{29D8F4D9-0BD9-4BD5-E4EC-35AD6EEAFD51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9:38.961" v="1115" actId="20577"/>
          <ac:spMkLst>
            <pc:docMk/>
            <pc:sldMk cId="2133538105" sldId="262"/>
            <ac:spMk id="9" creationId="{4F12BDD2-A208-AF42-4AC7-E9228A9D0716}"/>
          </ac:spMkLst>
        </pc:spChg>
        <pc:picChg chg="add mod ord">
          <ac:chgData name="Coleman, Edward" userId="S::ec926596@wcupa.edu::ceee4aed-69d2-4490-bfd1-0c30ff21eff6" providerId="AD" clId="Web-{DA17414F-1BC9-41E9-A457-81E4670C989F}" dt="2023-12-12T22:15:05.966" v="402" actId="1076"/>
          <ac:picMkLst>
            <pc:docMk/>
            <pc:sldMk cId="2133538105" sldId="262"/>
            <ac:picMk id="7" creationId="{8A7E2E0C-F751-EDDA-2039-9F6DF6596669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9:22.211" v="1109" actId="1076"/>
          <ac:picMkLst>
            <pc:docMk/>
            <pc:sldMk cId="2133538105" sldId="262"/>
            <ac:picMk id="8" creationId="{D20F29D0-AE16-1795-A2E3-35FABCEEB774}"/>
          </ac:picMkLst>
        </pc:picChg>
      </pc:sldChg>
      <pc:sldChg chg="addSp delSp modSp new mod setBg">
        <pc:chgData name="Coleman, Edward" userId="S::ec926596@wcupa.edu::ceee4aed-69d2-4490-bfd1-0c30ff21eff6" providerId="AD" clId="Web-{DA17414F-1BC9-41E9-A457-81E4670C989F}" dt="2023-12-12T23:30:25.806" v="1132" actId="1076"/>
        <pc:sldMkLst>
          <pc:docMk/>
          <pc:sldMk cId="195609826" sldId="263"/>
        </pc:sldMkLst>
        <pc:spChg chg="mod">
          <ac:chgData name="Coleman, Edward" userId="S::ec926596@wcupa.edu::ceee4aed-69d2-4490-bfd1-0c30ff21eff6" providerId="AD" clId="Web-{DA17414F-1BC9-41E9-A457-81E4670C989F}" dt="2023-12-12T22:35:53.250" v="536" actId="20577"/>
          <ac:spMkLst>
            <pc:docMk/>
            <pc:sldMk cId="195609826" sldId="263"/>
            <ac:spMk id="2" creationId="{9B14CBA5-936C-EBA0-2F66-FA5DF21A74B2}"/>
          </ac:spMkLst>
        </pc:spChg>
        <pc:spChg chg="del mod">
          <ac:chgData name="Coleman, Edward" userId="S::ec926596@wcupa.edu::ceee4aed-69d2-4490-bfd1-0c30ff21eff6" providerId="AD" clId="Web-{DA17414F-1BC9-41E9-A457-81E4670C989F}" dt="2023-12-12T22:19:12.535" v="418"/>
          <ac:spMkLst>
            <pc:docMk/>
            <pc:sldMk cId="195609826" sldId="263"/>
            <ac:spMk id="3" creationId="{BC26D219-DA2A-C704-9E2C-9FD2738990D3}"/>
          </ac:spMkLst>
        </pc:spChg>
        <pc:spChg chg="mod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4" creationId="{6BB3FC60-7F11-02EB-5CD0-33A334B71B5D}"/>
          </ac:spMkLst>
        </pc:spChg>
        <pc:spChg chg="del mod">
          <ac:chgData name="Coleman, Edward" userId="S::ec926596@wcupa.edu::ceee4aed-69d2-4490-bfd1-0c30ff21eff6" providerId="AD" clId="Web-{DA17414F-1BC9-41E9-A457-81E4670C989F}" dt="2023-12-12T22:54:09.435" v="560"/>
          <ac:spMkLst>
            <pc:docMk/>
            <pc:sldMk cId="195609826" sldId="263"/>
            <ac:spMk id="5" creationId="{51F72E81-9925-464F-07F4-228AC6628E6C}"/>
          </ac:spMkLst>
        </pc:spChg>
        <pc:spChg chg="mod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6" creationId="{B6E357A9-AC32-1CD6-3CBF-0218B8C67B61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30:25.806" v="1132" actId="1076"/>
          <ac:spMkLst>
            <pc:docMk/>
            <pc:sldMk cId="195609826" sldId="263"/>
            <ac:spMk id="12" creationId="{87C0CA40-953C-F71C-C40D-9847F99E9E5A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15" creationId="{870F1165-C2FC-4313-ADED-D8514C00E1EE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17" creationId="{3FD564DD-780E-4279-99FF-A16618E1190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19" creationId="{8E32EF63-DDE0-423F-9D9C-6CBAA65E1108}"/>
          </ac:spMkLst>
        </pc:spChg>
        <pc:spChg chg="add del">
          <ac:chgData name="Coleman, Edward" userId="S::ec926596@wcupa.edu::ceee4aed-69d2-4490-bfd1-0c30ff21eff6" providerId="AD" clId="Web-{DA17414F-1BC9-41E9-A457-81E4670C989F}" dt="2023-12-12T22:16:19.515" v="417"/>
          <ac:spMkLst>
            <pc:docMk/>
            <pc:sldMk cId="195609826" sldId="263"/>
            <ac:spMk id="23" creationId="{F5BB14C7-B6E4-427D-AEAC-7A18D089F922}"/>
          </ac:spMkLst>
        </pc:spChg>
        <pc:picChg chg="add mod ord">
          <ac:chgData name="Coleman, Edward" userId="S::ec926596@wcupa.edu::ceee4aed-69d2-4490-bfd1-0c30ff21eff6" providerId="AD" clId="Web-{DA17414F-1BC9-41E9-A457-81E4670C989F}" dt="2023-12-12T22:25:42.890" v="491" actId="1076"/>
          <ac:picMkLst>
            <pc:docMk/>
            <pc:sldMk cId="195609826" sldId="263"/>
            <ac:picMk id="8" creationId="{EB4D639D-4C0E-D18D-5279-07C1366530E7}"/>
          </ac:picMkLst>
        </pc:picChg>
        <pc:picChg chg="add mod ord">
          <ac:chgData name="Coleman, Edward" userId="S::ec926596@wcupa.edu::ceee4aed-69d2-4490-bfd1-0c30ff21eff6" providerId="AD" clId="Web-{DA17414F-1BC9-41E9-A457-81E4670C989F}" dt="2023-12-12T22:25:32.014" v="488" actId="1076"/>
          <ac:picMkLst>
            <pc:docMk/>
            <pc:sldMk cId="195609826" sldId="263"/>
            <ac:picMk id="10" creationId="{8B0218FE-EC55-1B12-2842-0334CE5DEE1C}"/>
          </ac:picMkLst>
        </pc:picChg>
        <pc:picChg chg="add mod ord">
          <ac:chgData name="Coleman, Edward" userId="S::ec926596@wcupa.edu::ceee4aed-69d2-4490-bfd1-0c30ff21eff6" providerId="AD" clId="Web-{DA17414F-1BC9-41E9-A457-81E4670C989F}" dt="2023-12-12T22:25:37.983" v="490" actId="1076"/>
          <ac:picMkLst>
            <pc:docMk/>
            <pc:sldMk cId="195609826" sldId="263"/>
            <ac:picMk id="11" creationId="{4E2D3AFB-2980-F2B3-2291-CCB92C690013}"/>
          </ac:picMkLst>
        </pc:picChg>
        <pc:cxnChg chg="add del">
          <ac:chgData name="Coleman, Edward" userId="S::ec926596@wcupa.edu::ceee4aed-69d2-4490-bfd1-0c30ff21eff6" providerId="AD" clId="Web-{DA17414F-1BC9-41E9-A457-81E4670C989F}" dt="2023-12-12T22:16:19.515" v="417"/>
          <ac:cxnSpMkLst>
            <pc:docMk/>
            <pc:sldMk cId="195609826" sldId="263"/>
            <ac:cxnSpMk id="21" creationId="{ABAD74CF-CB22-463B-9031-D3BE16111B9B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16:19.515" v="417"/>
          <ac:cxnSpMkLst>
            <pc:docMk/>
            <pc:sldMk cId="195609826" sldId="263"/>
            <ac:cxnSpMk id="25" creationId="{82B589D1-AB2D-469C-960E-40C719BA8281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16:19.515" v="417"/>
          <ac:cxnSpMkLst>
            <pc:docMk/>
            <pc:sldMk cId="195609826" sldId="263"/>
            <ac:cxnSpMk id="27" creationId="{055BC9DE-F4C7-4F1F-833F-C0E20531FBC7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16:19.515" v="417"/>
          <ac:cxnSpMkLst>
            <pc:docMk/>
            <pc:sldMk cId="195609826" sldId="263"/>
            <ac:cxnSpMk id="29" creationId="{E95C7366-6A36-4307-81CE-FBD79DFF0980}"/>
          </ac:cxnSpMkLst>
        </pc:cxnChg>
        <pc:cxnChg chg="add del">
          <ac:chgData name="Coleman, Edward" userId="S::ec926596@wcupa.edu::ceee4aed-69d2-4490-bfd1-0c30ff21eff6" providerId="AD" clId="Web-{DA17414F-1BC9-41E9-A457-81E4670C989F}" dt="2023-12-12T22:16:19.515" v="417"/>
          <ac:cxnSpMkLst>
            <pc:docMk/>
            <pc:sldMk cId="195609826" sldId="263"/>
            <ac:cxnSpMk id="31" creationId="{ECA0639E-D696-443D-AF37-A7E892532136}"/>
          </ac:cxnSpMkLst>
        </pc:cxnChg>
      </pc:sldChg>
      <pc:sldChg chg="addSp delSp modSp new">
        <pc:chgData name="Coleman, Edward" userId="S::ec926596@wcupa.edu::ceee4aed-69d2-4490-bfd1-0c30ff21eff6" providerId="AD" clId="Web-{DA17414F-1BC9-41E9-A457-81E4670C989F}" dt="2023-12-12T22:56:55.987" v="590" actId="1076"/>
        <pc:sldMkLst>
          <pc:docMk/>
          <pc:sldMk cId="3924893149" sldId="264"/>
        </pc:sldMkLst>
        <pc:spChg chg="mod">
          <ac:chgData name="Coleman, Edward" userId="S::ec926596@wcupa.edu::ceee4aed-69d2-4490-bfd1-0c30ff21eff6" providerId="AD" clId="Web-{DA17414F-1BC9-41E9-A457-81E4670C989F}" dt="2023-12-12T22:35:09.889" v="531" actId="20577"/>
          <ac:spMkLst>
            <pc:docMk/>
            <pc:sldMk cId="3924893149" sldId="264"/>
            <ac:spMk id="2" creationId="{62CD1D70-48D6-7D48-DA9D-348EC4488598}"/>
          </ac:spMkLst>
        </pc:spChg>
        <pc:spChg chg="del">
          <ac:chgData name="Coleman, Edward" userId="S::ec926596@wcupa.edu::ceee4aed-69d2-4490-bfd1-0c30ff21eff6" providerId="AD" clId="Web-{DA17414F-1BC9-41E9-A457-81E4670C989F}" dt="2023-12-12T22:26:24.719" v="492"/>
          <ac:spMkLst>
            <pc:docMk/>
            <pc:sldMk cId="3924893149" sldId="264"/>
            <ac:spMk id="3" creationId="{9449E98C-295C-21F6-CA62-8FEDCE5202F2}"/>
          </ac:spMkLst>
        </pc:spChg>
        <pc:spChg chg="del">
          <ac:chgData name="Coleman, Edward" userId="S::ec926596@wcupa.edu::ceee4aed-69d2-4490-bfd1-0c30ff21eff6" providerId="AD" clId="Web-{DA17414F-1BC9-41E9-A457-81E4670C989F}" dt="2023-12-12T22:54:14.498" v="561"/>
          <ac:spMkLst>
            <pc:docMk/>
            <pc:sldMk cId="3924893149" sldId="264"/>
            <ac:spMk id="5" creationId="{EA66FF31-7FC6-F82A-5D4D-13D1E9E0DF09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28:25.941" v="500"/>
          <ac:spMkLst>
            <pc:docMk/>
            <pc:sldMk cId="3924893149" sldId="264"/>
            <ac:spMk id="12" creationId="{926F26C2-D6EF-57F5-119F-20F167BC1E03}"/>
          </ac:spMkLst>
        </pc:spChg>
        <pc:picChg chg="add del mod ord">
          <ac:chgData name="Coleman, Edward" userId="S::ec926596@wcupa.edu::ceee4aed-69d2-4490-bfd1-0c30ff21eff6" providerId="AD" clId="Web-{DA17414F-1BC9-41E9-A457-81E4670C989F}" dt="2023-12-12T22:28:18.268" v="499"/>
          <ac:picMkLst>
            <pc:docMk/>
            <pc:sldMk cId="3924893149" sldId="264"/>
            <ac:picMk id="7" creationId="{B9894222-BC0F-C487-34F8-C784AC9CE8A6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2:28:37.425" v="503"/>
          <ac:picMkLst>
            <pc:docMk/>
            <pc:sldMk cId="3924893149" sldId="264"/>
            <ac:picMk id="8" creationId="{A05759C5-F5A6-EF67-1E90-CC9857356A13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2:29:20.364" v="506"/>
          <ac:picMkLst>
            <pc:docMk/>
            <pc:sldMk cId="3924893149" sldId="264"/>
            <ac:picMk id="9" creationId="{C9207E21-09C6-A93E-B057-8F73D0976636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56:44.065" v="585" actId="1076"/>
          <ac:picMkLst>
            <pc:docMk/>
            <pc:sldMk cId="3924893149" sldId="264"/>
            <ac:picMk id="10" creationId="{39EF812C-AEFE-E979-BF99-3D6DB53C2EF3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56:53.315" v="589" actId="1076"/>
          <ac:picMkLst>
            <pc:docMk/>
            <pc:sldMk cId="3924893149" sldId="264"/>
            <ac:picMk id="13" creationId="{9CEC2B3C-2691-A2A5-2740-B4760F909117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56:55.987" v="590" actId="1076"/>
          <ac:picMkLst>
            <pc:docMk/>
            <pc:sldMk cId="3924893149" sldId="264"/>
            <ac:picMk id="14" creationId="{2982FFF5-072B-B11D-9319-613612B97695}"/>
          </ac:picMkLst>
        </pc:picChg>
      </pc:sldChg>
      <pc:sldChg chg="addSp delSp modSp new">
        <pc:chgData name="Coleman, Edward" userId="S::ec926596@wcupa.edu::ceee4aed-69d2-4490-bfd1-0c30ff21eff6" providerId="AD" clId="Web-{DA17414F-1BC9-41E9-A457-81E4670C989F}" dt="2023-12-12T23:30:46.010" v="1134" actId="1076"/>
        <pc:sldMkLst>
          <pc:docMk/>
          <pc:sldMk cId="485510144" sldId="265"/>
        </pc:sldMkLst>
        <pc:spChg chg="mod">
          <ac:chgData name="Coleman, Edward" userId="S::ec926596@wcupa.edu::ceee4aed-69d2-4490-bfd1-0c30ff21eff6" providerId="AD" clId="Web-{DA17414F-1BC9-41E9-A457-81E4670C989F}" dt="2023-12-12T22:36:00.969" v="537" actId="20577"/>
          <ac:spMkLst>
            <pc:docMk/>
            <pc:sldMk cId="485510144" sldId="265"/>
            <ac:spMk id="2" creationId="{DB452D11-E728-2952-BAE4-776C13A019CD}"/>
          </ac:spMkLst>
        </pc:spChg>
        <pc:spChg chg="del">
          <ac:chgData name="Coleman, Edward" userId="S::ec926596@wcupa.edu::ceee4aed-69d2-4490-bfd1-0c30ff21eff6" providerId="AD" clId="Web-{DA17414F-1BC9-41E9-A457-81E4670C989F}" dt="2023-12-12T22:29:58.365" v="509"/>
          <ac:spMkLst>
            <pc:docMk/>
            <pc:sldMk cId="485510144" sldId="265"/>
            <ac:spMk id="3" creationId="{65B29B88-6E63-BCFF-E75A-24EAEC9FDA30}"/>
          </ac:spMkLst>
        </pc:spChg>
        <pc:spChg chg="del">
          <ac:chgData name="Coleman, Edward" userId="S::ec926596@wcupa.edu::ceee4aed-69d2-4490-bfd1-0c30ff21eff6" providerId="AD" clId="Web-{DA17414F-1BC9-41E9-A457-81E4670C989F}" dt="2023-12-12T22:53:07.387" v="555"/>
          <ac:spMkLst>
            <pc:docMk/>
            <pc:sldMk cId="485510144" sldId="265"/>
            <ac:spMk id="5" creationId="{21452A74-CA50-2D7F-B446-DBF570E455F9}"/>
          </ac:spMkLst>
        </pc:spChg>
        <pc:spChg chg="add">
          <ac:chgData name="Coleman, Edward" userId="S::ec926596@wcupa.edu::ceee4aed-69d2-4490-bfd1-0c30ff21eff6" providerId="AD" clId="Web-{DA17414F-1BC9-41E9-A457-81E4670C989F}" dt="2023-12-12T23:30:41.901" v="1133"/>
          <ac:spMkLst>
            <pc:docMk/>
            <pc:sldMk cId="485510144" sldId="265"/>
            <ac:spMk id="11" creationId="{2D355C34-4878-36B2-A747-FC4E0E857A72}"/>
          </ac:spMkLst>
        </pc:spChg>
        <pc:picChg chg="add mod">
          <ac:chgData name="Coleman, Edward" userId="S::ec926596@wcupa.edu::ceee4aed-69d2-4490-bfd1-0c30ff21eff6" providerId="AD" clId="Web-{DA17414F-1BC9-41E9-A457-81E4670C989F}" dt="2023-12-12T23:30:46.010" v="1134" actId="1076"/>
          <ac:picMkLst>
            <pc:docMk/>
            <pc:sldMk cId="485510144" sldId="265"/>
            <ac:picMk id="7" creationId="{75B9B545-7E48-CE11-2C82-B17AB65D3EB1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2:38:32.660" v="542" actId="14100"/>
          <ac:picMkLst>
            <pc:docMk/>
            <pc:sldMk cId="485510144" sldId="265"/>
            <ac:picMk id="8" creationId="{A07F58FA-DB9B-01FB-36C2-974B13222701}"/>
          </ac:picMkLst>
        </pc:picChg>
        <pc:picChg chg="add del mod">
          <ac:chgData name="Coleman, Edward" userId="S::ec926596@wcupa.edu::ceee4aed-69d2-4490-bfd1-0c30ff21eff6" providerId="AD" clId="Web-{DA17414F-1BC9-41E9-A457-81E4670C989F}" dt="2023-12-12T22:53:54.951" v="557"/>
          <ac:picMkLst>
            <pc:docMk/>
            <pc:sldMk cId="485510144" sldId="265"/>
            <ac:picMk id="9" creationId="{6DA9FD79-76F7-B192-CBA3-399080BB4090}"/>
          </ac:picMkLst>
        </pc:picChg>
      </pc:sldChg>
      <pc:sldChg chg="modSp new del">
        <pc:chgData name="Coleman, Edward" userId="S::ec926596@wcupa.edu::ceee4aed-69d2-4490-bfd1-0c30ff21eff6" providerId="AD" clId="Web-{DA17414F-1BC9-41E9-A457-81E4670C989F}" dt="2023-12-12T22:51:54.822" v="545"/>
        <pc:sldMkLst>
          <pc:docMk/>
          <pc:sldMk cId="2226797423" sldId="266"/>
        </pc:sldMkLst>
        <pc:spChg chg="mod">
          <ac:chgData name="Coleman, Edward" userId="S::ec926596@wcupa.edu::ceee4aed-69d2-4490-bfd1-0c30ff21eff6" providerId="AD" clId="Web-{DA17414F-1BC9-41E9-A457-81E4670C989F}" dt="2023-12-12T21:51:09.396" v="90" actId="20577"/>
          <ac:spMkLst>
            <pc:docMk/>
            <pc:sldMk cId="2226797423" sldId="266"/>
            <ac:spMk id="2" creationId="{CE0A192F-A0CA-E78B-08A5-A4D15A41FB93}"/>
          </ac:spMkLst>
        </pc:spChg>
        <pc:spChg chg="mod">
          <ac:chgData name="Coleman, Edward" userId="S::ec926596@wcupa.edu::ceee4aed-69d2-4490-bfd1-0c30ff21eff6" providerId="AD" clId="Web-{DA17414F-1BC9-41E9-A457-81E4670C989F}" dt="2023-12-12T22:51:33.212" v="543" actId="20577"/>
          <ac:spMkLst>
            <pc:docMk/>
            <pc:sldMk cId="2226797423" sldId="266"/>
            <ac:spMk id="3" creationId="{94F6AF6F-34F4-01B8-2763-57AFD0089839}"/>
          </ac:spMkLst>
        </pc:spChg>
      </pc:sldChg>
      <pc:sldChg chg="addSp delSp modSp new">
        <pc:chgData name="Coleman, Edward" userId="S::ec926596@wcupa.edu::ceee4aed-69d2-4490-bfd1-0c30ff21eff6" providerId="AD" clId="Web-{DA17414F-1BC9-41E9-A457-81E4670C989F}" dt="2023-12-12T22:35:41.953" v="535" actId="1076"/>
        <pc:sldMkLst>
          <pc:docMk/>
          <pc:sldMk cId="2144104544" sldId="267"/>
        </pc:sldMkLst>
        <pc:spChg chg="del">
          <ac:chgData name="Coleman, Edward" userId="S::ec926596@wcupa.edu::ceee4aed-69d2-4490-bfd1-0c30ff21eff6" providerId="AD" clId="Web-{DA17414F-1BC9-41E9-A457-81E4670C989F}" dt="2023-12-12T21:51:14.162" v="92"/>
          <ac:spMkLst>
            <pc:docMk/>
            <pc:sldMk cId="2144104544" sldId="267"/>
            <ac:spMk id="2" creationId="{41FE604E-6394-B3A4-B405-AB2A681411F0}"/>
          </ac:spMkLst>
        </pc:spChg>
        <pc:spChg chg="mod">
          <ac:chgData name="Coleman, Edward" userId="S::ec926596@wcupa.edu::ceee4aed-69d2-4490-bfd1-0c30ff21eff6" providerId="AD" clId="Web-{DA17414F-1BC9-41E9-A457-81E4670C989F}" dt="2023-12-12T22:35:41.953" v="535" actId="1076"/>
          <ac:spMkLst>
            <pc:docMk/>
            <pc:sldMk cId="2144104544" sldId="267"/>
            <ac:spMk id="3" creationId="{C93775AA-C9D8-752A-4822-93E990C516F3}"/>
          </ac:spMkLst>
        </pc:spChg>
        <pc:spChg chg="del">
          <ac:chgData name="Coleman, Edward" userId="S::ec926596@wcupa.edu::ceee4aed-69d2-4490-bfd1-0c30ff21eff6" providerId="AD" clId="Web-{DA17414F-1BC9-41E9-A457-81E4670C989F}" dt="2023-12-12T21:52:13.116" v="115"/>
          <ac:spMkLst>
            <pc:docMk/>
            <pc:sldMk cId="2144104544" sldId="267"/>
            <ac:spMk id="5" creationId="{236BC55B-5450-29BC-390D-9B4799C5DFFF}"/>
          </ac:spMkLst>
        </pc:spChg>
        <pc:spChg chg="add mod">
          <ac:chgData name="Coleman, Edward" userId="S::ec926596@wcupa.edu::ceee4aed-69d2-4490-bfd1-0c30ff21eff6" providerId="AD" clId="Web-{DA17414F-1BC9-41E9-A457-81E4670C989F}" dt="2023-12-12T21:53:30.540" v="124" actId="14100"/>
          <ac:spMkLst>
            <pc:docMk/>
            <pc:sldMk cId="2144104544" sldId="267"/>
            <ac:spMk id="8" creationId="{7A7C21DC-0682-6CBD-97DD-76C0FC321F34}"/>
          </ac:spMkLst>
        </pc:spChg>
        <pc:picChg chg="add mod">
          <ac:chgData name="Coleman, Edward" userId="S::ec926596@wcupa.edu::ceee4aed-69d2-4490-bfd1-0c30ff21eff6" providerId="AD" clId="Web-{DA17414F-1BC9-41E9-A457-81E4670C989F}" dt="2023-12-12T21:53:56.682" v="127" actId="1076"/>
          <ac:picMkLst>
            <pc:docMk/>
            <pc:sldMk cId="2144104544" sldId="267"/>
            <ac:picMk id="7" creationId="{245D8493-27C8-B7AA-FF7B-CB7F02EB9C33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1:54:20.620" v="132" actId="1076"/>
          <ac:picMkLst>
            <pc:docMk/>
            <pc:sldMk cId="2144104544" sldId="267"/>
            <ac:picMk id="10" creationId="{1D843F4A-AA0E-4056-906B-ABEED64BDC56}"/>
          </ac:picMkLst>
        </pc:picChg>
      </pc:sldChg>
      <pc:sldChg chg="addSp delSp modSp add replId">
        <pc:chgData name="Coleman, Edward" userId="S::ec926596@wcupa.edu::ceee4aed-69d2-4490-bfd1-0c30ff21eff6" providerId="AD" clId="Web-{DA17414F-1BC9-41E9-A457-81E4670C989F}" dt="2023-12-12T23:23:24.342" v="895" actId="20577"/>
        <pc:sldMkLst>
          <pc:docMk/>
          <pc:sldMk cId="1881279990" sldId="268"/>
        </pc:sldMkLst>
        <pc:spChg chg="mod">
          <ac:chgData name="Coleman, Edward" userId="S::ec926596@wcupa.edu::ceee4aed-69d2-4490-bfd1-0c30ff21eff6" providerId="AD" clId="Web-{DA17414F-1BC9-41E9-A457-81E4670C989F}" dt="2023-12-12T23:22:53.404" v="877" actId="1076"/>
          <ac:spMkLst>
            <pc:docMk/>
            <pc:sldMk cId="1881279990" sldId="268"/>
            <ac:spMk id="2" creationId="{D9EAC071-1D27-A088-1651-DDE500B8EFF9}"/>
          </ac:spMkLst>
        </pc:spChg>
        <pc:spChg chg="mod">
          <ac:chgData name="Coleman, Edward" userId="S::ec926596@wcupa.edu::ceee4aed-69d2-4490-bfd1-0c30ff21eff6" providerId="AD" clId="Web-{DA17414F-1BC9-41E9-A457-81E4670C989F}" dt="2023-12-12T22:55:47.376" v="564" actId="20577"/>
          <ac:spMkLst>
            <pc:docMk/>
            <pc:sldMk cId="1881279990" sldId="268"/>
            <ac:spMk id="3" creationId="{4366D764-2B94-30A5-B6C7-87AD248E3456}"/>
          </ac:spMkLst>
        </pc:spChg>
        <pc:spChg chg="mod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4" creationId="{2D2283CA-E106-8E7C-3C66-97428F1979F0}"/>
          </ac:spMkLst>
        </pc:spChg>
        <pc:spChg chg="add del mod">
          <ac:chgData name="Coleman, Edward" userId="S::ec926596@wcupa.edu::ceee4aed-69d2-4490-bfd1-0c30ff21eff6" providerId="AD" clId="Web-{DA17414F-1BC9-41E9-A457-81E4670C989F}" dt="2023-12-12T22:52:55.371" v="554"/>
          <ac:spMkLst>
            <pc:docMk/>
            <pc:sldMk cId="1881279990" sldId="268"/>
            <ac:spMk id="5" creationId="{F818BD61-E11C-8387-5CD6-EE3ECCEB194F}"/>
          </ac:spMkLst>
        </pc:spChg>
        <pc:spChg chg="del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12" creationId="{870F1165-C2FC-4313-ADED-D8514C00E1EE}"/>
          </ac:spMkLst>
        </pc:spChg>
        <pc:spChg chg="del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14" creationId="{3FD564DD-780E-4279-99FF-A16618E11908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3:16.607" v="891" actId="20577"/>
          <ac:spMkLst>
            <pc:docMk/>
            <pc:sldMk cId="1881279990" sldId="268"/>
            <ac:spMk id="15" creationId="{42509AE3-5BB4-185A-9326-2EEDDA3338AE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3:24.342" v="895" actId="20577"/>
          <ac:spMkLst>
            <pc:docMk/>
            <pc:sldMk cId="1881279990" sldId="268"/>
            <ac:spMk id="17" creationId="{DF77B468-5F0F-4D55-A610-E409CEB9527F}"/>
          </ac:spMkLst>
        </pc:spChg>
        <pc:spChg chg="del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18" creationId="{F5BB14C7-B6E4-427D-AEAC-7A18D089F922}"/>
          </ac:spMkLst>
        </pc:spChg>
        <pc:spChg chg="add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27" creationId="{870F1165-C2FC-4313-ADED-D8514C00E1EE}"/>
          </ac:spMkLst>
        </pc:spChg>
        <pc:spChg chg="add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29" creationId="{3FD564DD-780E-4279-99FF-A16618E11908}"/>
          </ac:spMkLst>
        </pc:spChg>
        <pc:spChg chg="add">
          <ac:chgData name="Coleman, Edward" userId="S::ec926596@wcupa.edu::ceee4aed-69d2-4490-bfd1-0c30ff21eff6" providerId="AD" clId="Web-{DA17414F-1BC9-41E9-A457-81E4670C989F}" dt="2023-12-12T22:52:00.744" v="549"/>
          <ac:spMkLst>
            <pc:docMk/>
            <pc:sldMk cId="1881279990" sldId="268"/>
            <ac:spMk id="33" creationId="{F5BB14C7-B6E4-427D-AEAC-7A18D089F922}"/>
          </ac:spMkLst>
        </pc:spChg>
        <pc:picChg chg="del mod ord">
          <ac:chgData name="Coleman, Edward" userId="S::ec926596@wcupa.edu::ceee4aed-69d2-4490-bfd1-0c30ff21eff6" providerId="AD" clId="Web-{DA17414F-1BC9-41E9-A457-81E4670C989F}" dt="2023-12-12T23:18:06.177" v="788"/>
          <ac:picMkLst>
            <pc:docMk/>
            <pc:sldMk cId="1881279990" sldId="268"/>
            <ac:picMk id="8" creationId="{AEC3C0C7-CB20-6754-762A-4D017C46343C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1:09.745" v="839" actId="1076"/>
          <ac:picMkLst>
            <pc:docMk/>
            <pc:sldMk cId="1881279990" sldId="268"/>
            <ac:picMk id="10" creationId="{1834E2C7-7FD3-568F-A83B-1644F4F92781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1:14.385" v="840" actId="1076"/>
          <ac:picMkLst>
            <pc:docMk/>
            <pc:sldMk cId="1881279990" sldId="268"/>
            <ac:picMk id="13" creationId="{417B965B-4B70-2EBE-45D6-5BED9DC5A794}"/>
          </ac:picMkLst>
        </pc:picChg>
        <pc:cxnChg chg="del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16" creationId="{ABAD74CF-CB22-463B-9031-D3BE16111B9B}"/>
          </ac:cxnSpMkLst>
        </pc:cxnChg>
        <pc:cxnChg chg="del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20" creationId="{E95C7366-6A36-4307-81CE-FBD79DFF0980}"/>
          </ac:cxnSpMkLst>
        </pc:cxnChg>
        <pc:cxnChg chg="del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22" creationId="{82B589D1-AB2D-469C-960E-40C719BA8281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31" creationId="{ABAD74CF-CB22-463B-9031-D3BE16111B9B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35" creationId="{82B589D1-AB2D-469C-960E-40C719BA8281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37" creationId="{055BC9DE-F4C7-4F1F-833F-C0E20531FBC7}"/>
          </ac:cxnSpMkLst>
        </pc:cxnChg>
        <pc:cxnChg chg="add">
          <ac:chgData name="Coleman, Edward" userId="S::ec926596@wcupa.edu::ceee4aed-69d2-4490-bfd1-0c30ff21eff6" providerId="AD" clId="Web-{DA17414F-1BC9-41E9-A457-81E4670C989F}" dt="2023-12-12T22:52:00.744" v="549"/>
          <ac:cxnSpMkLst>
            <pc:docMk/>
            <pc:sldMk cId="1881279990" sldId="268"/>
            <ac:cxnSpMk id="39" creationId="{E95C7366-6A36-4307-81CE-FBD79DFF0980}"/>
          </ac:cxnSpMkLst>
        </pc:cxnChg>
      </pc:sldChg>
      <pc:sldChg chg="addSp delSp modSp new">
        <pc:chgData name="Coleman, Edward" userId="S::ec926596@wcupa.edu::ceee4aed-69d2-4490-bfd1-0c30ff21eff6" providerId="AD" clId="Web-{DA17414F-1BC9-41E9-A457-81E4670C989F}" dt="2023-12-12T23:23:03.388" v="889" actId="20577"/>
        <pc:sldMkLst>
          <pc:docMk/>
          <pc:sldMk cId="814075522" sldId="269"/>
        </pc:sldMkLst>
        <pc:spChg chg="mod">
          <ac:chgData name="Coleman, Edward" userId="S::ec926596@wcupa.edu::ceee4aed-69d2-4490-bfd1-0c30ff21eff6" providerId="AD" clId="Web-{DA17414F-1BC9-41E9-A457-81E4670C989F}" dt="2023-12-12T23:23:03.388" v="889" actId="20577"/>
          <ac:spMkLst>
            <pc:docMk/>
            <pc:sldMk cId="814075522" sldId="269"/>
            <ac:spMk id="2" creationId="{AC5D0540-24C8-E81D-2DC8-FC670D96E7C7}"/>
          </ac:spMkLst>
        </pc:spChg>
        <pc:spChg chg="del">
          <ac:chgData name="Coleman, Edward" userId="S::ec926596@wcupa.edu::ceee4aed-69d2-4490-bfd1-0c30ff21eff6" providerId="AD" clId="Web-{DA17414F-1BC9-41E9-A457-81E4670C989F}" dt="2023-12-12T23:19:03.507" v="797"/>
          <ac:spMkLst>
            <pc:docMk/>
            <pc:sldMk cId="814075522" sldId="269"/>
            <ac:spMk id="3" creationId="{FAF5C32A-FE56-E81C-B2EF-36E145439A70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2:36.638" v="865" actId="1076"/>
          <ac:spMkLst>
            <pc:docMk/>
            <pc:sldMk cId="814075522" sldId="269"/>
            <ac:spMk id="11" creationId="{8C507247-7BE7-4AF1-30A9-0E90579B32EC}"/>
          </ac:spMkLst>
        </pc:spChg>
        <pc:spChg chg="add del">
          <ac:chgData name="Coleman, Edward" userId="S::ec926596@wcupa.edu::ceee4aed-69d2-4490-bfd1-0c30ff21eff6" providerId="AD" clId="Web-{DA17414F-1BC9-41E9-A457-81E4670C989F}" dt="2023-12-12T23:21:36.808" v="845"/>
          <ac:spMkLst>
            <pc:docMk/>
            <pc:sldMk cId="814075522" sldId="269"/>
            <ac:spMk id="12" creationId="{5AFA95DB-2FE8-777F-2513-9F0C4485403B}"/>
          </ac:spMkLst>
        </pc:spChg>
        <pc:spChg chg="add mod">
          <ac:chgData name="Coleman, Edward" userId="S::ec926596@wcupa.edu::ceee4aed-69d2-4490-bfd1-0c30ff21eff6" providerId="AD" clId="Web-{DA17414F-1BC9-41E9-A457-81E4670C989F}" dt="2023-12-12T23:22:27.622" v="863" actId="1076"/>
          <ac:spMkLst>
            <pc:docMk/>
            <pc:sldMk cId="814075522" sldId="269"/>
            <ac:spMk id="13" creationId="{2B9D06A2-1E2C-9F0B-48D7-FDF05C62F244}"/>
          </ac:spMkLst>
        </pc:spChg>
        <pc:picChg chg="add mod">
          <ac:chgData name="Coleman, Edward" userId="S::ec926596@wcupa.edu::ceee4aed-69d2-4490-bfd1-0c30ff21eff6" providerId="AD" clId="Web-{DA17414F-1BC9-41E9-A457-81E4670C989F}" dt="2023-12-12T23:22:01.684" v="856" actId="1076"/>
          <ac:picMkLst>
            <pc:docMk/>
            <pc:sldMk cId="814075522" sldId="269"/>
            <ac:picMk id="8" creationId="{054999D5-9725-E27C-10F2-7AB78EC0781E}"/>
          </ac:picMkLst>
        </pc:picChg>
        <pc:picChg chg="add mod">
          <ac:chgData name="Coleman, Edward" userId="S::ec926596@wcupa.edu::ceee4aed-69d2-4490-bfd1-0c30ff21eff6" providerId="AD" clId="Web-{DA17414F-1BC9-41E9-A457-81E4670C989F}" dt="2023-12-12T23:22:30.356" v="864" actId="1076"/>
          <ac:picMkLst>
            <pc:docMk/>
            <pc:sldMk cId="814075522" sldId="269"/>
            <ac:picMk id="10" creationId="{DD7FB6A1-EFF2-8DE7-4AED-6553F7FF69B4}"/>
          </ac:picMkLst>
        </pc:picChg>
      </pc:sldChg>
      <pc:sldMasterChg chg="del delSldLayout">
        <pc:chgData name="Coleman, Edward" userId="S::ec926596@wcupa.edu::ceee4aed-69d2-4490-bfd1-0c30ff21eff6" providerId="AD" clId="Web-{DA17414F-1BC9-41E9-A457-81E4670C989F}" dt="2023-12-12T21:47:29.236" v="0"/>
        <pc:sldMasterMkLst>
          <pc:docMk/>
          <pc:sldMasterMk cId="2460954070" sldId="2147483660"/>
        </pc:sldMasterMkLst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oleman, Edward" userId="S::ec926596@wcupa.edu::ceee4aed-69d2-4490-bfd1-0c30ff21eff6" providerId="AD" clId="Web-{DA17414F-1BC9-41E9-A457-81E4670C989F}" dt="2023-12-12T21:47:29.23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oleman, Edward" userId="S::ec926596@wcupa.edu::ceee4aed-69d2-4490-bfd1-0c30ff21eff6" providerId="AD" clId="Web-{DA17414F-1BC9-41E9-A457-81E4670C989F}" dt="2023-12-12T21:47:53.359" v="3"/>
        <pc:sldMasterMkLst>
          <pc:docMk/>
          <pc:sldMasterMk cId="956006173" sldId="2147483763"/>
        </pc:sldMasterMkLst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465671411" sldId="2147483752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1959620587" sldId="2147483753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2282194256" sldId="2147483754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103949227" sldId="2147483755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4262921475" sldId="2147483756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2844151450" sldId="2147483757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252279199" sldId="2147483758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284452692" sldId="2147483759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772005667" sldId="2147483760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316894151" sldId="2147483761"/>
          </pc:sldLayoutMkLst>
        </pc:sldLayoutChg>
        <pc:sldLayoutChg chg="add del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956006173" sldId="2147483763"/>
            <pc:sldLayoutMk cId="3621106061" sldId="2147483762"/>
          </pc:sldLayoutMkLst>
        </pc:sldLayoutChg>
      </pc:sldMasterChg>
      <pc:sldMasterChg chg="add addSldLayout">
        <pc:chgData name="Coleman, Edward" userId="S::ec926596@wcupa.edu::ceee4aed-69d2-4490-bfd1-0c30ff21eff6" providerId="AD" clId="Web-{DA17414F-1BC9-41E9-A457-81E4670C989F}" dt="2023-12-12T21:47:53.359" v="3"/>
        <pc:sldMasterMkLst>
          <pc:docMk/>
          <pc:sldMasterMk cId="2189168522" sldId="2147483764"/>
        </pc:sldMasterMkLst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3599830736" sldId="2147483765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778722914" sldId="2147483766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3281406833" sldId="2147483767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3372010804" sldId="2147483768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489339861" sldId="2147483769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4119339034" sldId="2147483770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1194248108" sldId="2147483771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2894740676" sldId="2147483772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3009543929" sldId="2147483773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3178654082" sldId="2147483774"/>
          </pc:sldLayoutMkLst>
        </pc:sldLayoutChg>
        <pc:sldLayoutChg chg="add">
          <pc:chgData name="Coleman, Edward" userId="S::ec926596@wcupa.edu::ceee4aed-69d2-4490-bfd1-0c30ff21eff6" providerId="AD" clId="Web-{DA17414F-1BC9-41E9-A457-81E4670C989F}" dt="2023-12-12T21:47:53.359" v="3"/>
          <pc:sldLayoutMkLst>
            <pc:docMk/>
            <pc:sldMasterMk cId="2189168522" sldId="2147483764"/>
            <pc:sldLayoutMk cId="502758546" sldId="21474837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0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4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1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22711505@N05/8175751041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7468962-6189-43AD-BB02-A6F88AD0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F2E68D-E9CA-4A00-AE2B-17BCDFAB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65D2E3D7-A4F9-D7E3-2888-B628BC323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15454" b="276"/>
          <a:stretch/>
        </p:blipFill>
        <p:spPr>
          <a:xfrm>
            <a:off x="20" y="-4069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127" y="2069622"/>
            <a:ext cx="11100949" cy="3222578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HAM 27  FINAL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634" y="662744"/>
            <a:ext cx="8708409" cy="87045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ED COLEMAN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1304CE-399E-4EFB-AC6F-CA3ABE76C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346787-55AA-410B-9763-FB4DF19D5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4228F0-C94A-49D1-98AF-F8C229FF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5F0E5C-AB75-49D9-8D9B-727A524E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0540-24C8-E81D-2DC8-FC670D96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&amp; CONCLUSIONS</a:t>
            </a:r>
            <a:br>
              <a:rPr lang="en-US" dirty="0"/>
            </a:br>
            <a:r>
              <a:rPr lang="en-US" dirty="0"/>
              <a:t>THREE WAY INTERACTIONS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8CD-F62A-33E0-EDE5-CA883A6F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48D5-8216-744F-FD17-92D32D90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AD77B-41A9-02CD-C691-76F927EA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54999D5-9725-E27C-10F2-7AB78EC07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8" y="2396855"/>
            <a:ext cx="4762958" cy="3588291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D7FB6A1-EFF2-8DE7-4AED-6553F7FF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97" y="2396476"/>
            <a:ext cx="4818042" cy="3561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07247-7BE7-4AF1-30A9-0E90579B32EC}"/>
              </a:ext>
            </a:extLst>
          </p:cNvPr>
          <p:cNvSpPr txBox="1"/>
          <p:nvPr/>
        </p:nvSpPr>
        <p:spPr>
          <a:xfrm>
            <a:off x="1694761" y="1965592"/>
            <a:ext cx="29580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MONTH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D06A2-1E2C-9F0B-48D7-FDF05C62F244}"/>
              </a:ext>
            </a:extLst>
          </p:cNvPr>
          <p:cNvSpPr txBox="1"/>
          <p:nvPr/>
        </p:nvSpPr>
        <p:spPr>
          <a:xfrm>
            <a:off x="6800161" y="1963755"/>
            <a:ext cx="22061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MONTH 6</a:t>
            </a:r>
          </a:p>
        </p:txBody>
      </p:sp>
    </p:spTree>
    <p:extLst>
      <p:ext uri="{BB962C8B-B14F-4D97-AF65-F5344CB8AC3E}">
        <p14:creationId xmlns:p14="http://schemas.microsoft.com/office/powerpoint/2010/main" val="81407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75AA-C9D8-752A-4822-93E990C5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39" y="637947"/>
            <a:ext cx="11367576" cy="43196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+mj-lt"/>
                <a:ea typeface="+mj-ea"/>
                <a:cs typeface="+mj-cs"/>
              </a:rPr>
              <a:t>THANKS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3D0E-4449-0032-BF21-E78B0D74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3E5-951B-2C9A-96EA-7DDDC493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ram with horns lying on grass&#10;&#10;Description automatically generated">
            <a:extLst>
              <a:ext uri="{FF2B5EF4-FFF2-40B4-BE49-F238E27FC236}">
                <a16:creationId xmlns:a16="http://schemas.microsoft.com/office/drawing/2014/main" id="{245D8493-27C8-B7AA-FF7B-CB7F02EB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968" y="1967540"/>
            <a:ext cx="5906028" cy="4087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C21DC-0682-6CBD-97DD-76C0FC321F34}"/>
              </a:ext>
            </a:extLst>
          </p:cNvPr>
          <p:cNvSpPr txBox="1"/>
          <p:nvPr/>
        </p:nvSpPr>
        <p:spPr>
          <a:xfrm>
            <a:off x="87223" y="8082231"/>
            <a:ext cx="5907178" cy="173727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</a:t>
            </a:r>
            <a:r>
              <a:rPr lang="en-US"/>
              <a:t>.</a:t>
            </a:r>
          </a:p>
        </p:txBody>
      </p:sp>
      <p:pic>
        <p:nvPicPr>
          <p:cNvPr id="10" name="Picture 9" descr="Clipart - Green up arrow">
            <a:extLst>
              <a:ext uri="{FF2B5EF4-FFF2-40B4-BE49-F238E27FC236}">
                <a16:creationId xmlns:a16="http://schemas.microsoft.com/office/drawing/2014/main" id="{1D843F4A-AA0E-4056-906B-ABEED64BD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993" y="1974443"/>
            <a:ext cx="4001790" cy="39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0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C071-1D27-A088-1651-DDE500B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678" y="648271"/>
            <a:ext cx="5879796" cy="1037221"/>
          </a:xfrm>
        </p:spPr>
        <p:txBody>
          <a:bodyPr anchor="ctr">
            <a:normAutofit/>
          </a:bodyPr>
          <a:lstStyle/>
          <a:p>
            <a:r>
              <a:rPr lang="en-US" dirty="0"/>
              <a:t>HAM 27 INTRO</a:t>
            </a:r>
          </a:p>
        </p:txBody>
      </p:sp>
      <p:pic>
        <p:nvPicPr>
          <p:cNvPr id="8" name="Picture 7" descr="Codes on papers">
            <a:extLst>
              <a:ext uri="{FF2B5EF4-FFF2-40B4-BE49-F238E27FC236}">
                <a16:creationId xmlns:a16="http://schemas.microsoft.com/office/drawing/2014/main" id="{AEC3C0C7-CB20-6754-762A-4D017C463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48" r="36852" b="-3"/>
          <a:stretch/>
        </p:blipFill>
        <p:spPr>
          <a:xfrm>
            <a:off x="20" y="10"/>
            <a:ext cx="38480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D764-2B94-30A5-B6C7-87AD248E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773" y="1996350"/>
            <a:ext cx="5965510" cy="389669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Represents all 27 items from the Hamilton Depression Scale</a:t>
            </a:r>
          </a:p>
          <a:p>
            <a:r>
              <a:rPr lang="en-US" dirty="0"/>
              <a:t>Another var that only contains the first 17 items is also in the data; this variable is more commonly used when discussing the Hamilton Depression Scale</a:t>
            </a:r>
          </a:p>
          <a:p>
            <a:r>
              <a:rPr lang="en-US" dirty="0"/>
              <a:t>Value comes from questionnaire used to indicate signs of depression and guide patients to recovery</a:t>
            </a:r>
          </a:p>
          <a:p>
            <a:r>
              <a:rPr lang="en-US" dirty="0"/>
              <a:t>The HRSD (Hamilton Rating Scale for Depression) is controversial due to its focus on insomnia rather than self-destructive thoughts or feelings (only 17% of the patients were categorized with Severe Depression)</a:t>
            </a:r>
          </a:p>
          <a:p>
            <a:r>
              <a:rPr lang="en-US" dirty="0"/>
              <a:t>We would of course assume that depression would be a vital symptom of cocaine withdrawal, so this is certainly important to look at for this study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3CA-E106-8E7C-3C66-97428F19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01678" y="6140304"/>
            <a:ext cx="3296085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12/12/2023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4899-454C-B23A-F518-5B01F3D7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024" y="334928"/>
            <a:ext cx="757123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1905000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53024" y="6047437"/>
            <a:ext cx="649567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1DCD-350F-AAA7-1A07-3A45ED1A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CROSS SECTIONAL ANALYSIS AT MONTH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2389-B114-C04B-84C4-A209E328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0D304-D60D-72D3-151D-5D616937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 descr="A close-up of blue text&#10;&#10;Description automatically generated">
            <a:extLst>
              <a:ext uri="{FF2B5EF4-FFF2-40B4-BE49-F238E27FC236}">
                <a16:creationId xmlns:a16="http://schemas.microsoft.com/office/drawing/2014/main" id="{5C4065AA-E1FF-DC04-4EFA-903CC2B8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25" y="2837668"/>
            <a:ext cx="4836405" cy="696082"/>
          </a:xfrm>
          <a:prstGeom prst="rect">
            <a:avLst/>
          </a:prstGeom>
        </p:spPr>
      </p:pic>
      <p:pic>
        <p:nvPicPr>
          <p:cNvPr id="12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1E0A235-E601-7197-6308-995A1E01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309" y="4229866"/>
            <a:ext cx="4512350" cy="1294004"/>
          </a:xfrm>
          <a:prstGeom prst="rect">
            <a:avLst/>
          </a:prstGeom>
        </p:spPr>
      </p:pic>
      <p:pic>
        <p:nvPicPr>
          <p:cNvPr id="13" name="Picture 12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661D6DA8-2E79-8D63-DFF5-844EB44D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1" y="2550588"/>
            <a:ext cx="5240356" cy="28034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3BB8A-3788-D58F-DC97-985D5154B3CA}"/>
              </a:ext>
            </a:extLst>
          </p:cNvPr>
          <p:cNvSpPr txBox="1"/>
          <p:nvPr/>
        </p:nvSpPr>
        <p:spPr>
          <a:xfrm>
            <a:off x="5541484" y="2073007"/>
            <a:ext cx="5201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Creating Month 3 Data Set:</a:t>
            </a:r>
          </a:p>
        </p:txBody>
      </p:sp>
    </p:spTree>
    <p:extLst>
      <p:ext uri="{BB962C8B-B14F-4D97-AF65-F5344CB8AC3E}">
        <p14:creationId xmlns:p14="http://schemas.microsoft.com/office/powerpoint/2010/main" val="235551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AB01-8ECC-C88F-DE62-F8F9F1C6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TWO-WAY INTERACTION AT MONTH 3</a:t>
            </a:r>
          </a:p>
        </p:txBody>
      </p:sp>
      <p:pic>
        <p:nvPicPr>
          <p:cNvPr id="7" name="Content Placeholder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44BB18F9-34DB-08B4-D1DE-F529D057B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83" y="1983845"/>
            <a:ext cx="3621107" cy="15523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4B90-4DEE-6CB4-3410-5C1CEC9F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649C-29C2-F17C-A1F0-0D94739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dirty="0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C764D-29C2-CDF5-A18C-D6A9C778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18" y="3491936"/>
            <a:ext cx="4037681" cy="242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0EC5F6-D29B-EC82-21BF-2D4B2BF29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29" y="2582191"/>
            <a:ext cx="4524260" cy="34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CE47-D2B7-84D3-CE19-5B2794D1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THREE WAY INTERACTION MONTH 3</a:t>
            </a:r>
          </a:p>
        </p:txBody>
      </p:sp>
      <p:pic>
        <p:nvPicPr>
          <p:cNvPr id="7" name="Content Placeholder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A7E2E0C-F751-EDDA-2039-9F6DF6596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04" y="2028487"/>
            <a:ext cx="4305300" cy="28860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8473-8262-5690-337C-E6DC71AB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CF63-BF5F-F0AA-2BEB-0C628F1D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0F29D0-AE16-1795-A2E3-35FABCEEB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53" y="2029625"/>
            <a:ext cx="4762958" cy="35882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2BDD2-A208-AF42-4AC7-E9228A9D0716}"/>
              </a:ext>
            </a:extLst>
          </p:cNvPr>
          <p:cNvSpPr txBox="1"/>
          <p:nvPr/>
        </p:nvSpPr>
        <p:spPr>
          <a:xfrm>
            <a:off x="718850" y="5172419"/>
            <a:ext cx="431310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OTHER VARS CONSIDERED: BAI, RACE, EDUCATE, GTHS, CRACK, JOB, MAR_STAT, etc.</a:t>
            </a:r>
          </a:p>
        </p:txBody>
      </p:sp>
    </p:spTree>
    <p:extLst>
      <p:ext uri="{BB962C8B-B14F-4D97-AF65-F5344CB8AC3E}">
        <p14:creationId xmlns:p14="http://schemas.microsoft.com/office/powerpoint/2010/main" val="213353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BA5-936C-EBA0-2F66-FA5DF21A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CROSS SECTIONAL ANALYSIS AT MONTH 6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E2D3AFB-2980-F2B3-2291-CCB92C690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217" y="1933179"/>
            <a:ext cx="6572250" cy="3333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C60-7F11-02EB-5CD0-33A334B7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57A9-AC32-1CD6-3CBF-0218B8C6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8" name="Picture 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B4D639D-4C0E-D18D-5279-07C136653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7" y="5115593"/>
            <a:ext cx="5121007" cy="93257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B0218FE-EC55-1B12-2842-0334CE5DE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95" y="1981425"/>
            <a:ext cx="5158596" cy="15750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C0CA40-953C-F71C-C40D-9847F99E9E5A}"/>
              </a:ext>
            </a:extLst>
          </p:cNvPr>
          <p:cNvSpPr txBox="1"/>
          <p:nvPr/>
        </p:nvSpPr>
        <p:spPr>
          <a:xfrm>
            <a:off x="473724" y="4473765"/>
            <a:ext cx="38503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Creating Month 6 Dataset:</a:t>
            </a:r>
          </a:p>
        </p:txBody>
      </p:sp>
    </p:spTree>
    <p:extLst>
      <p:ext uri="{BB962C8B-B14F-4D97-AF65-F5344CB8AC3E}">
        <p14:creationId xmlns:p14="http://schemas.microsoft.com/office/powerpoint/2010/main" val="19560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1D70-48D6-7D48-DA9D-348EC448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TWO WAY INTERACTION AT MONTH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A58C-B61E-E171-AC76-51BF94B6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56CD-DF99-C4DD-A1F7-FE10110B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9EF812C-AEFE-E979-BF99-3D6DB53C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6" y="2147948"/>
            <a:ext cx="5212814" cy="3223117"/>
          </a:xfrm>
          <a:prstGeom prst="rect">
            <a:avLst/>
          </a:prstGeom>
        </p:spPr>
      </p:pic>
      <p:pic>
        <p:nvPicPr>
          <p:cNvPr id="13" name="Picture 12" descr="A screenshot of a test&#10;&#10;Description automatically generated">
            <a:extLst>
              <a:ext uri="{FF2B5EF4-FFF2-40B4-BE49-F238E27FC236}">
                <a16:creationId xmlns:a16="http://schemas.microsoft.com/office/drawing/2014/main" id="{9CEC2B3C-2691-A2A5-2740-B4760F90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20" y="4851206"/>
            <a:ext cx="2798284" cy="1185923"/>
          </a:xfrm>
          <a:prstGeom prst="rect">
            <a:avLst/>
          </a:prstGeom>
        </p:spPr>
      </p:pic>
      <p:pic>
        <p:nvPicPr>
          <p:cNvPr id="14" name="Picture 13" descr="A graph of blue dots&#10;&#10;Description automatically generated">
            <a:extLst>
              <a:ext uri="{FF2B5EF4-FFF2-40B4-BE49-F238E27FC236}">
                <a16:creationId xmlns:a16="http://schemas.microsoft.com/office/drawing/2014/main" id="{2982FFF5-072B-B11D-9319-613612B9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808" y="1953874"/>
            <a:ext cx="3872430" cy="290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2D11-E728-2952-BAE4-776C13A0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THREE WAY INTERACTION AT MONTH 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102B-BEF1-502F-06FF-36D88BC7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DAAA-954D-384B-B023-21B5B36E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5B9B545-7E48-CE11-2C82-B17AB65D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8" y="1963028"/>
            <a:ext cx="4524259" cy="3170642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07F58FA-DB9B-01FB-36C2-974B13222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04" y="2111873"/>
            <a:ext cx="4818042" cy="3561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355C34-4878-36B2-A747-FC4E0E857A72}"/>
              </a:ext>
            </a:extLst>
          </p:cNvPr>
          <p:cNvSpPr txBox="1"/>
          <p:nvPr/>
        </p:nvSpPr>
        <p:spPr>
          <a:xfrm>
            <a:off x="718850" y="5172419"/>
            <a:ext cx="431310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OTHER VARS CONSIDERED: BAI, RACE, EDUCATE, GTHS, CRACK, JOB, MAR_STAT, etc.</a:t>
            </a:r>
          </a:p>
        </p:txBody>
      </p:sp>
    </p:spTree>
    <p:extLst>
      <p:ext uri="{BB962C8B-B14F-4D97-AF65-F5344CB8AC3E}">
        <p14:creationId xmlns:p14="http://schemas.microsoft.com/office/powerpoint/2010/main" val="48551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C071-1D27-A088-1651-DDE500B8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6083"/>
            <a:ext cx="9527275" cy="1241944"/>
          </a:xfrm>
        </p:spPr>
        <p:txBody>
          <a:bodyPr>
            <a:normAutofit/>
          </a:bodyPr>
          <a:lstStyle/>
          <a:p>
            <a:r>
              <a:rPr lang="en-US" dirty="0"/>
              <a:t>RESULTS &amp; CONCLUSIONS</a:t>
            </a:r>
            <a:br>
              <a:rPr lang="en-US" dirty="0"/>
            </a:br>
            <a:r>
              <a:rPr lang="en-US" dirty="0"/>
              <a:t>TWO WAY INTERACTIONS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D764-2B94-30A5-B6C7-87AD248E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3"/>
            <a:ext cx="3385992" cy="33522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endParaRPr lang="en-US" sz="1500" dirty="0"/>
          </a:p>
          <a:p>
            <a:pPr>
              <a:lnSpc>
                <a:spcPct val="130000"/>
              </a:lnSpc>
            </a:pPr>
            <a:endParaRPr lang="en-US" sz="1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3CA-E106-8E7C-3C66-97428F19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12/12/2023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4899-454C-B23A-F518-5B01F3D7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050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834E2C7-7FD3-568F-A83B-1644F4F92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0" y="2701541"/>
            <a:ext cx="4524260" cy="3410412"/>
          </a:xfrm>
          <a:prstGeom prst="rect">
            <a:avLst/>
          </a:prstGeom>
        </p:spPr>
      </p:pic>
      <p:pic>
        <p:nvPicPr>
          <p:cNvPr id="13" name="Picture 12" descr="A graph of blue dots&#10;&#10;Description automatically generated">
            <a:extLst>
              <a:ext uri="{FF2B5EF4-FFF2-40B4-BE49-F238E27FC236}">
                <a16:creationId xmlns:a16="http://schemas.microsoft.com/office/drawing/2014/main" id="{417B965B-4B70-2EBE-45D6-5BED9DC5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591" y="2642429"/>
            <a:ext cx="4450815" cy="3354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509AE3-5BB4-185A-9326-2EEDDA3338AE}"/>
              </a:ext>
            </a:extLst>
          </p:cNvPr>
          <p:cNvSpPr txBox="1"/>
          <p:nvPr/>
        </p:nvSpPr>
        <p:spPr>
          <a:xfrm>
            <a:off x="1162279" y="1991299"/>
            <a:ext cx="32472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MONTH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77B468-5F0F-4D55-A610-E409CEB9527F}"/>
              </a:ext>
            </a:extLst>
          </p:cNvPr>
          <p:cNvSpPr txBox="1"/>
          <p:nvPr/>
        </p:nvSpPr>
        <p:spPr>
          <a:xfrm>
            <a:off x="6197905" y="1994053"/>
            <a:ext cx="32802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MONTH 6</a:t>
            </a:r>
          </a:p>
        </p:txBody>
      </p:sp>
    </p:spTree>
    <p:extLst>
      <p:ext uri="{BB962C8B-B14F-4D97-AF65-F5344CB8AC3E}">
        <p14:creationId xmlns:p14="http://schemas.microsoft.com/office/powerpoint/2010/main" val="1881279990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MemoVTI</vt:lpstr>
      <vt:lpstr>HAM 27  FINAL PROJECT</vt:lpstr>
      <vt:lpstr>HAM 27 INTRO</vt:lpstr>
      <vt:lpstr>CROSS SECTIONAL ANALYSIS AT MONTH 3</vt:lpstr>
      <vt:lpstr>TWO-WAY INTERACTION AT MONTH 3</vt:lpstr>
      <vt:lpstr>THREE WAY INTERACTION MONTH 3</vt:lpstr>
      <vt:lpstr>CROSS SECTIONAL ANALYSIS AT MONTH 6</vt:lpstr>
      <vt:lpstr>TWO WAY INTERACTION AT MONTH 6</vt:lpstr>
      <vt:lpstr>THREE WAY INTERACTION AT MONTH 6</vt:lpstr>
      <vt:lpstr>RESULTS &amp; CONCLUSIONS TWO WAY INTERACTIONS </vt:lpstr>
      <vt:lpstr>RESULTS &amp; CONCLUSIONS THREE WAY INTERACTIONS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366</cp:revision>
  <dcterms:created xsi:type="dcterms:W3CDTF">2023-12-12T21:47:17Z</dcterms:created>
  <dcterms:modified xsi:type="dcterms:W3CDTF">2023-12-12T23:30:49Z</dcterms:modified>
</cp:coreProperties>
</file>