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3" r:id="rId5"/>
    <p:sldId id="265" r:id="rId6"/>
    <p:sldId id="270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D8711-39D2-D095-AD81-A9B81072BDB8}" v="21" dt="2024-03-31T19:28:16.159"/>
    <p1510:client id="{6B6CFA52-1E6E-F302-178C-DBB247DD4E2A}" v="173" dt="2024-03-31T18:35:53.545"/>
    <p1510:client id="{D8E1B320-9E78-B8E1-5423-953649098FAF}" v="4" dt="2024-04-01T21:31:49.88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AB735-7D25-43BD-A446-D77109554EA8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43E1AA-D6D3-4A5E-8E07-503786F4EB64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Campaign Strategy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 Candidates use polling data to realign their strategies</a:t>
          </a:r>
        </a:p>
      </dgm:t>
    </dgm:pt>
    <dgm:pt modelId="{3CD9FCC4-8A86-4F9E-A599-59E9A352035C}" type="parTrans" cxnId="{1D8975D4-0ACA-4BC2-9EAB-C818AFA16A5D}">
      <dgm:prSet/>
      <dgm:spPr/>
      <dgm:t>
        <a:bodyPr/>
        <a:lstStyle/>
        <a:p>
          <a:endParaRPr lang="en-US"/>
        </a:p>
      </dgm:t>
    </dgm:pt>
    <dgm:pt modelId="{A2001B49-F942-412B-AB65-DD506048B0B4}" type="sibTrans" cxnId="{1D8975D4-0ACA-4BC2-9EAB-C818AFA16A5D}">
      <dgm:prSet/>
      <dgm:spPr/>
      <dgm:t>
        <a:bodyPr/>
        <a:lstStyle/>
        <a:p>
          <a:endParaRPr lang="en-US"/>
        </a:p>
      </dgm:t>
    </dgm:pt>
    <dgm:pt modelId="{13C84B55-A96B-476D-9EF4-7C5FDFFE94A9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Media Coverage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 Poll results often receive significant media attention</a:t>
          </a:r>
        </a:p>
      </dgm:t>
    </dgm:pt>
    <dgm:pt modelId="{5E9CF011-937D-4070-BA84-5EB2BCCDEE71}" type="parTrans" cxnId="{15A3B79D-A6B3-44EE-89F4-5DBD05D0610C}">
      <dgm:prSet/>
      <dgm:spPr/>
      <dgm:t>
        <a:bodyPr/>
        <a:lstStyle/>
        <a:p>
          <a:endParaRPr lang="en-US"/>
        </a:p>
      </dgm:t>
    </dgm:pt>
    <dgm:pt modelId="{B80B972E-5736-40A8-B7F8-5223B7DB83CD}" type="sibTrans" cxnId="{15A3B79D-A6B3-44EE-89F4-5DBD05D0610C}">
      <dgm:prSet/>
      <dgm:spPr/>
      <dgm:t>
        <a:bodyPr/>
        <a:lstStyle/>
        <a:p>
          <a:endParaRPr lang="en-US"/>
        </a:p>
      </dgm:t>
    </dgm:pt>
    <dgm:pt modelId="{5A15B36D-1426-4F7B-863F-42411BD07E25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Voter Behavior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 Polls can influence voter behavior by signaling which candidates are gaining the most popularity</a:t>
          </a:r>
        </a:p>
      </dgm:t>
    </dgm:pt>
    <dgm:pt modelId="{FDAB3631-0564-4530-B95D-67B9CE4CD0BD}" type="parTrans" cxnId="{62B5F2B8-A7DE-4E22-93EC-7BBA17F6CCA0}">
      <dgm:prSet/>
      <dgm:spPr/>
      <dgm:t>
        <a:bodyPr/>
        <a:lstStyle/>
        <a:p>
          <a:endParaRPr lang="en-US"/>
        </a:p>
      </dgm:t>
    </dgm:pt>
    <dgm:pt modelId="{FE4FD7D3-06E5-4F6A-BECB-876B67BBB613}" type="sibTrans" cxnId="{62B5F2B8-A7DE-4E22-93EC-7BBA17F6CCA0}">
      <dgm:prSet/>
      <dgm:spPr/>
      <dgm:t>
        <a:bodyPr/>
        <a:lstStyle/>
        <a:p>
          <a:endParaRPr lang="en-US"/>
        </a:p>
      </dgm:t>
    </dgm:pt>
    <dgm:pt modelId="{F5180357-C841-41F6-A3DA-459F429CD09F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Policy Priorities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 Candidates may adjust their platforms to better align with voter preferences on specific policy issues</a:t>
          </a:r>
          <a:endParaRPr lang="en-US" dirty="0">
            <a:solidFill>
              <a:schemeClr val="tx1"/>
            </a:solidFill>
          </a:endParaRPr>
        </a:p>
      </dgm:t>
    </dgm:pt>
    <dgm:pt modelId="{F604111A-6B4E-439D-AE8E-C4FF8893DA46}" type="parTrans" cxnId="{D0D5EC05-FE04-4231-B09E-4A06288EF9AC}">
      <dgm:prSet/>
      <dgm:spPr/>
      <dgm:t>
        <a:bodyPr/>
        <a:lstStyle/>
        <a:p>
          <a:endParaRPr lang="en-US"/>
        </a:p>
      </dgm:t>
    </dgm:pt>
    <dgm:pt modelId="{822D122C-2BE6-4E45-B876-645A1626C637}" type="sibTrans" cxnId="{D0D5EC05-FE04-4231-B09E-4A06288EF9AC}">
      <dgm:prSet/>
      <dgm:spPr/>
      <dgm:t>
        <a:bodyPr/>
        <a:lstStyle/>
        <a:p>
          <a:endParaRPr lang="en-US"/>
        </a:p>
      </dgm:t>
    </dgm:pt>
    <dgm:pt modelId="{426BCFA2-014A-469B-9A09-3645785E31CC}">
      <dgm:prSet phldr="0"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Policy and Decision-Making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 Polls can inform policy decisions by providing insights into public preferences</a:t>
          </a:r>
        </a:p>
      </dgm:t>
    </dgm:pt>
    <dgm:pt modelId="{13088F9B-461A-44FC-90E6-DA043F9951D7}" type="parTrans" cxnId="{077A6892-3285-4EDD-9B71-407EC910D4C7}">
      <dgm:prSet/>
      <dgm:spPr/>
    </dgm:pt>
    <dgm:pt modelId="{43FC2F4D-8270-46A8-AF43-70552EECB420}" type="sibTrans" cxnId="{077A6892-3285-4EDD-9B71-407EC910D4C7}">
      <dgm:prSet/>
      <dgm:spPr/>
    </dgm:pt>
    <dgm:pt modelId="{56A126CB-AE88-4080-B748-C0C49001F394}" type="pres">
      <dgm:prSet presAssocID="{5A9AB735-7D25-43BD-A446-D77109554EA8}" presName="vert0" presStyleCnt="0">
        <dgm:presLayoutVars>
          <dgm:dir/>
          <dgm:animOne val="branch"/>
          <dgm:animLvl val="lvl"/>
        </dgm:presLayoutVars>
      </dgm:prSet>
      <dgm:spPr/>
    </dgm:pt>
    <dgm:pt modelId="{6ADFFB2E-BFDC-491B-A445-EA4BFF605FFB}" type="pres">
      <dgm:prSet presAssocID="{5743E1AA-D6D3-4A5E-8E07-503786F4EB64}" presName="thickLine" presStyleLbl="alignNode1" presStyleIdx="0" presStyleCnt="5"/>
      <dgm:spPr/>
    </dgm:pt>
    <dgm:pt modelId="{3FB629CB-82D0-44A8-BABA-3A311D98F871}" type="pres">
      <dgm:prSet presAssocID="{5743E1AA-D6D3-4A5E-8E07-503786F4EB64}" presName="horz1" presStyleCnt="0"/>
      <dgm:spPr/>
    </dgm:pt>
    <dgm:pt modelId="{CBCAB818-221B-4FA2-BE8C-172A704DCE27}" type="pres">
      <dgm:prSet presAssocID="{5743E1AA-D6D3-4A5E-8E07-503786F4EB64}" presName="tx1" presStyleLbl="revTx" presStyleIdx="0" presStyleCnt="5"/>
      <dgm:spPr/>
    </dgm:pt>
    <dgm:pt modelId="{79860FF8-B949-4D42-AF35-D050AB035F8A}" type="pres">
      <dgm:prSet presAssocID="{5743E1AA-D6D3-4A5E-8E07-503786F4EB64}" presName="vert1" presStyleCnt="0"/>
      <dgm:spPr/>
    </dgm:pt>
    <dgm:pt modelId="{F9675D67-01A1-48C8-8106-8B48CCF7E35D}" type="pres">
      <dgm:prSet presAssocID="{13C84B55-A96B-476D-9EF4-7C5FDFFE94A9}" presName="thickLine" presStyleLbl="alignNode1" presStyleIdx="1" presStyleCnt="5"/>
      <dgm:spPr/>
    </dgm:pt>
    <dgm:pt modelId="{E03D844B-E59E-4A7E-88C1-E45C04B271D7}" type="pres">
      <dgm:prSet presAssocID="{13C84B55-A96B-476D-9EF4-7C5FDFFE94A9}" presName="horz1" presStyleCnt="0"/>
      <dgm:spPr/>
    </dgm:pt>
    <dgm:pt modelId="{E5B38884-48DC-46ED-80CA-1C7DDFF5C0D4}" type="pres">
      <dgm:prSet presAssocID="{13C84B55-A96B-476D-9EF4-7C5FDFFE94A9}" presName="tx1" presStyleLbl="revTx" presStyleIdx="1" presStyleCnt="5"/>
      <dgm:spPr/>
    </dgm:pt>
    <dgm:pt modelId="{E8F86F2C-1D04-4143-8A38-89AF020EDCA0}" type="pres">
      <dgm:prSet presAssocID="{13C84B55-A96B-476D-9EF4-7C5FDFFE94A9}" presName="vert1" presStyleCnt="0"/>
      <dgm:spPr/>
    </dgm:pt>
    <dgm:pt modelId="{D796F6CE-915D-47BE-B20A-FE133CBDF279}" type="pres">
      <dgm:prSet presAssocID="{5A15B36D-1426-4F7B-863F-42411BD07E25}" presName="thickLine" presStyleLbl="alignNode1" presStyleIdx="2" presStyleCnt="5"/>
      <dgm:spPr/>
    </dgm:pt>
    <dgm:pt modelId="{D7B4FFFB-73A8-4202-B45A-7A636F975A81}" type="pres">
      <dgm:prSet presAssocID="{5A15B36D-1426-4F7B-863F-42411BD07E25}" presName="horz1" presStyleCnt="0"/>
      <dgm:spPr/>
    </dgm:pt>
    <dgm:pt modelId="{32C244F1-436B-45FB-8831-7CAB2232B4F1}" type="pres">
      <dgm:prSet presAssocID="{5A15B36D-1426-4F7B-863F-42411BD07E25}" presName="tx1" presStyleLbl="revTx" presStyleIdx="2" presStyleCnt="5"/>
      <dgm:spPr/>
    </dgm:pt>
    <dgm:pt modelId="{4095EE94-DD28-4F44-A7BC-8610E0F0F534}" type="pres">
      <dgm:prSet presAssocID="{5A15B36D-1426-4F7B-863F-42411BD07E25}" presName="vert1" presStyleCnt="0"/>
      <dgm:spPr/>
    </dgm:pt>
    <dgm:pt modelId="{38FD0570-5EDE-4F65-818E-BF2005D5C9D3}" type="pres">
      <dgm:prSet presAssocID="{F5180357-C841-41F6-A3DA-459F429CD09F}" presName="thickLine" presStyleLbl="alignNode1" presStyleIdx="3" presStyleCnt="5"/>
      <dgm:spPr/>
    </dgm:pt>
    <dgm:pt modelId="{96122DAE-2356-4317-86E0-0FF0D5E11569}" type="pres">
      <dgm:prSet presAssocID="{F5180357-C841-41F6-A3DA-459F429CD09F}" presName="horz1" presStyleCnt="0"/>
      <dgm:spPr/>
    </dgm:pt>
    <dgm:pt modelId="{EC961014-830A-473F-8C9A-3F85474582FD}" type="pres">
      <dgm:prSet presAssocID="{F5180357-C841-41F6-A3DA-459F429CD09F}" presName="tx1" presStyleLbl="revTx" presStyleIdx="3" presStyleCnt="5"/>
      <dgm:spPr/>
    </dgm:pt>
    <dgm:pt modelId="{63ED3671-3028-4230-B5A1-200A7F780A1A}" type="pres">
      <dgm:prSet presAssocID="{F5180357-C841-41F6-A3DA-459F429CD09F}" presName="vert1" presStyleCnt="0"/>
      <dgm:spPr/>
    </dgm:pt>
    <dgm:pt modelId="{279142FA-3C1B-452C-85F3-95E70A196B89}" type="pres">
      <dgm:prSet presAssocID="{426BCFA2-014A-469B-9A09-3645785E31CC}" presName="thickLine" presStyleLbl="alignNode1" presStyleIdx="4" presStyleCnt="5"/>
      <dgm:spPr/>
    </dgm:pt>
    <dgm:pt modelId="{07694341-398C-44C0-89F1-2B460B65A03B}" type="pres">
      <dgm:prSet presAssocID="{426BCFA2-014A-469B-9A09-3645785E31CC}" presName="horz1" presStyleCnt="0"/>
      <dgm:spPr/>
    </dgm:pt>
    <dgm:pt modelId="{61A66333-6A05-4A56-BE73-F61C4943CC35}" type="pres">
      <dgm:prSet presAssocID="{426BCFA2-014A-469B-9A09-3645785E31CC}" presName="tx1" presStyleLbl="revTx" presStyleIdx="4" presStyleCnt="5"/>
      <dgm:spPr/>
    </dgm:pt>
    <dgm:pt modelId="{E320CE99-147D-487E-AE33-1C8062D80D67}" type="pres">
      <dgm:prSet presAssocID="{426BCFA2-014A-469B-9A09-3645785E31CC}" presName="vert1" presStyleCnt="0"/>
      <dgm:spPr/>
    </dgm:pt>
  </dgm:ptLst>
  <dgm:cxnLst>
    <dgm:cxn modelId="{D0D5EC05-FE04-4231-B09E-4A06288EF9AC}" srcId="{5A9AB735-7D25-43BD-A446-D77109554EA8}" destId="{F5180357-C841-41F6-A3DA-459F429CD09F}" srcOrd="3" destOrd="0" parTransId="{F604111A-6B4E-439D-AE8E-C4FF8893DA46}" sibTransId="{822D122C-2BE6-4E45-B876-645A1626C637}"/>
    <dgm:cxn modelId="{C4E49A2F-F8E5-48E8-8C43-EB7467198D5B}" type="presOf" srcId="{426BCFA2-014A-469B-9A09-3645785E31CC}" destId="{61A66333-6A05-4A56-BE73-F61C4943CC35}" srcOrd="0" destOrd="0" presId="urn:microsoft.com/office/officeart/2008/layout/LinedList"/>
    <dgm:cxn modelId="{65E8AC53-E028-4993-B371-666B38CB0BBB}" type="presOf" srcId="{F5180357-C841-41F6-A3DA-459F429CD09F}" destId="{EC961014-830A-473F-8C9A-3F85474582FD}" srcOrd="0" destOrd="0" presId="urn:microsoft.com/office/officeart/2008/layout/LinedList"/>
    <dgm:cxn modelId="{FDEBE278-860D-4D49-A8A4-728EAFB9951E}" type="presOf" srcId="{5743E1AA-D6D3-4A5E-8E07-503786F4EB64}" destId="{CBCAB818-221B-4FA2-BE8C-172A704DCE27}" srcOrd="0" destOrd="0" presId="urn:microsoft.com/office/officeart/2008/layout/LinedList"/>
    <dgm:cxn modelId="{E562718D-8F4D-47B0-9B8E-0EDE3B048390}" type="presOf" srcId="{5A15B36D-1426-4F7B-863F-42411BD07E25}" destId="{32C244F1-436B-45FB-8831-7CAB2232B4F1}" srcOrd="0" destOrd="0" presId="urn:microsoft.com/office/officeart/2008/layout/LinedList"/>
    <dgm:cxn modelId="{077A6892-3285-4EDD-9B71-407EC910D4C7}" srcId="{5A9AB735-7D25-43BD-A446-D77109554EA8}" destId="{426BCFA2-014A-469B-9A09-3645785E31CC}" srcOrd="4" destOrd="0" parTransId="{13088F9B-461A-44FC-90E6-DA043F9951D7}" sibTransId="{43FC2F4D-8270-46A8-AF43-70552EECB420}"/>
    <dgm:cxn modelId="{15A3B79D-A6B3-44EE-89F4-5DBD05D0610C}" srcId="{5A9AB735-7D25-43BD-A446-D77109554EA8}" destId="{13C84B55-A96B-476D-9EF4-7C5FDFFE94A9}" srcOrd="1" destOrd="0" parTransId="{5E9CF011-937D-4070-BA84-5EB2BCCDEE71}" sibTransId="{B80B972E-5736-40A8-B7F8-5223B7DB83CD}"/>
    <dgm:cxn modelId="{62B5F2B8-A7DE-4E22-93EC-7BBA17F6CCA0}" srcId="{5A9AB735-7D25-43BD-A446-D77109554EA8}" destId="{5A15B36D-1426-4F7B-863F-42411BD07E25}" srcOrd="2" destOrd="0" parTransId="{FDAB3631-0564-4530-B95D-67B9CE4CD0BD}" sibTransId="{FE4FD7D3-06E5-4F6A-BECB-876B67BBB613}"/>
    <dgm:cxn modelId="{1D8975D4-0ACA-4BC2-9EAB-C818AFA16A5D}" srcId="{5A9AB735-7D25-43BD-A446-D77109554EA8}" destId="{5743E1AA-D6D3-4A5E-8E07-503786F4EB64}" srcOrd="0" destOrd="0" parTransId="{3CD9FCC4-8A86-4F9E-A599-59E9A352035C}" sibTransId="{A2001B49-F942-412B-AB65-DD506048B0B4}"/>
    <dgm:cxn modelId="{941319DA-04A1-4E37-905A-B244CD7FDD47}" type="presOf" srcId="{5A9AB735-7D25-43BD-A446-D77109554EA8}" destId="{56A126CB-AE88-4080-B748-C0C49001F394}" srcOrd="0" destOrd="0" presId="urn:microsoft.com/office/officeart/2008/layout/LinedList"/>
    <dgm:cxn modelId="{0B1224F5-F3D0-4ECB-89E2-14A474CA43A1}" type="presOf" srcId="{13C84B55-A96B-476D-9EF4-7C5FDFFE94A9}" destId="{E5B38884-48DC-46ED-80CA-1C7DDFF5C0D4}" srcOrd="0" destOrd="0" presId="urn:microsoft.com/office/officeart/2008/layout/LinedList"/>
    <dgm:cxn modelId="{00EADF11-7245-4703-A349-895B3713D518}" type="presParOf" srcId="{56A126CB-AE88-4080-B748-C0C49001F394}" destId="{6ADFFB2E-BFDC-491B-A445-EA4BFF605FFB}" srcOrd="0" destOrd="0" presId="urn:microsoft.com/office/officeart/2008/layout/LinedList"/>
    <dgm:cxn modelId="{1BD7CDE9-533E-4DEB-B98A-5265BD2738EF}" type="presParOf" srcId="{56A126CB-AE88-4080-B748-C0C49001F394}" destId="{3FB629CB-82D0-44A8-BABA-3A311D98F871}" srcOrd="1" destOrd="0" presId="urn:microsoft.com/office/officeart/2008/layout/LinedList"/>
    <dgm:cxn modelId="{D6EA2DE3-EFF8-4900-9535-8ECE5D7A3B8D}" type="presParOf" srcId="{3FB629CB-82D0-44A8-BABA-3A311D98F871}" destId="{CBCAB818-221B-4FA2-BE8C-172A704DCE27}" srcOrd="0" destOrd="0" presId="urn:microsoft.com/office/officeart/2008/layout/LinedList"/>
    <dgm:cxn modelId="{18C5CC58-5356-48A9-A958-32FB28FDAC59}" type="presParOf" srcId="{3FB629CB-82D0-44A8-BABA-3A311D98F871}" destId="{79860FF8-B949-4D42-AF35-D050AB035F8A}" srcOrd="1" destOrd="0" presId="urn:microsoft.com/office/officeart/2008/layout/LinedList"/>
    <dgm:cxn modelId="{A57B5902-5808-43C1-8FB8-268E3243F413}" type="presParOf" srcId="{56A126CB-AE88-4080-B748-C0C49001F394}" destId="{F9675D67-01A1-48C8-8106-8B48CCF7E35D}" srcOrd="2" destOrd="0" presId="urn:microsoft.com/office/officeart/2008/layout/LinedList"/>
    <dgm:cxn modelId="{0CBB8635-1831-42E7-85F5-516E770ED6D0}" type="presParOf" srcId="{56A126CB-AE88-4080-B748-C0C49001F394}" destId="{E03D844B-E59E-4A7E-88C1-E45C04B271D7}" srcOrd="3" destOrd="0" presId="urn:microsoft.com/office/officeart/2008/layout/LinedList"/>
    <dgm:cxn modelId="{3B192BB5-7500-4CC3-9A28-7117FA7EB8E1}" type="presParOf" srcId="{E03D844B-E59E-4A7E-88C1-E45C04B271D7}" destId="{E5B38884-48DC-46ED-80CA-1C7DDFF5C0D4}" srcOrd="0" destOrd="0" presId="urn:microsoft.com/office/officeart/2008/layout/LinedList"/>
    <dgm:cxn modelId="{254A9465-EAC3-4566-A049-0C8396C1F5E4}" type="presParOf" srcId="{E03D844B-E59E-4A7E-88C1-E45C04B271D7}" destId="{E8F86F2C-1D04-4143-8A38-89AF020EDCA0}" srcOrd="1" destOrd="0" presId="urn:microsoft.com/office/officeart/2008/layout/LinedList"/>
    <dgm:cxn modelId="{3180BAB2-BD63-4E1F-A04D-49D4E221CC9E}" type="presParOf" srcId="{56A126CB-AE88-4080-B748-C0C49001F394}" destId="{D796F6CE-915D-47BE-B20A-FE133CBDF279}" srcOrd="4" destOrd="0" presId="urn:microsoft.com/office/officeart/2008/layout/LinedList"/>
    <dgm:cxn modelId="{9A5F36BE-856D-4879-8771-33F10BEF33EB}" type="presParOf" srcId="{56A126CB-AE88-4080-B748-C0C49001F394}" destId="{D7B4FFFB-73A8-4202-B45A-7A636F975A81}" srcOrd="5" destOrd="0" presId="urn:microsoft.com/office/officeart/2008/layout/LinedList"/>
    <dgm:cxn modelId="{87C66256-42EF-44D5-AC74-AC2389643400}" type="presParOf" srcId="{D7B4FFFB-73A8-4202-B45A-7A636F975A81}" destId="{32C244F1-436B-45FB-8831-7CAB2232B4F1}" srcOrd="0" destOrd="0" presId="urn:microsoft.com/office/officeart/2008/layout/LinedList"/>
    <dgm:cxn modelId="{920C8677-1127-4273-9421-0914B08C4597}" type="presParOf" srcId="{D7B4FFFB-73A8-4202-B45A-7A636F975A81}" destId="{4095EE94-DD28-4F44-A7BC-8610E0F0F534}" srcOrd="1" destOrd="0" presId="urn:microsoft.com/office/officeart/2008/layout/LinedList"/>
    <dgm:cxn modelId="{A7971067-280A-4407-9F3D-9119E87FB12A}" type="presParOf" srcId="{56A126CB-AE88-4080-B748-C0C49001F394}" destId="{38FD0570-5EDE-4F65-818E-BF2005D5C9D3}" srcOrd="6" destOrd="0" presId="urn:microsoft.com/office/officeart/2008/layout/LinedList"/>
    <dgm:cxn modelId="{A6A239ED-2DC5-4CC9-B66A-3D0A97AE6799}" type="presParOf" srcId="{56A126CB-AE88-4080-B748-C0C49001F394}" destId="{96122DAE-2356-4317-86E0-0FF0D5E11569}" srcOrd="7" destOrd="0" presId="urn:microsoft.com/office/officeart/2008/layout/LinedList"/>
    <dgm:cxn modelId="{98AC9917-5F5E-41C2-86D2-6ED76655E7E9}" type="presParOf" srcId="{96122DAE-2356-4317-86E0-0FF0D5E11569}" destId="{EC961014-830A-473F-8C9A-3F85474582FD}" srcOrd="0" destOrd="0" presId="urn:microsoft.com/office/officeart/2008/layout/LinedList"/>
    <dgm:cxn modelId="{8E4C026E-39C2-46B0-8910-817665903DDB}" type="presParOf" srcId="{96122DAE-2356-4317-86E0-0FF0D5E11569}" destId="{63ED3671-3028-4230-B5A1-200A7F780A1A}" srcOrd="1" destOrd="0" presId="urn:microsoft.com/office/officeart/2008/layout/LinedList"/>
    <dgm:cxn modelId="{018AF80C-A906-4625-AA73-B7352A5F3DFB}" type="presParOf" srcId="{56A126CB-AE88-4080-B748-C0C49001F394}" destId="{279142FA-3C1B-452C-85F3-95E70A196B89}" srcOrd="8" destOrd="0" presId="urn:microsoft.com/office/officeart/2008/layout/LinedList"/>
    <dgm:cxn modelId="{42C67971-0139-4D39-905F-5DAF89D76EB1}" type="presParOf" srcId="{56A126CB-AE88-4080-B748-C0C49001F394}" destId="{07694341-398C-44C0-89F1-2B460B65A03B}" srcOrd="9" destOrd="0" presId="urn:microsoft.com/office/officeart/2008/layout/LinedList"/>
    <dgm:cxn modelId="{35EF2C30-88DE-4008-BA4B-FAC0E1BCB83F}" type="presParOf" srcId="{07694341-398C-44C0-89F1-2B460B65A03B}" destId="{61A66333-6A05-4A56-BE73-F61C4943CC35}" srcOrd="0" destOrd="0" presId="urn:microsoft.com/office/officeart/2008/layout/LinedList"/>
    <dgm:cxn modelId="{C7A43568-7798-4689-AACC-955CC944FED2}" type="presParOf" srcId="{07694341-398C-44C0-89F1-2B460B65A03B}" destId="{E320CE99-147D-487E-AE33-1C8062D80D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314B0-2AA2-4E94-AEF6-A835F760B17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F401946-9A8F-48EC-B35A-0B6F2F377BFE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 dirty="0">
              <a:latin typeface="Segoe UI"/>
              <a:cs typeface="Segoe UI"/>
            </a:rPr>
            <a:t>Telephone Polling</a:t>
          </a:r>
          <a:r>
            <a:rPr lang="en-US" dirty="0">
              <a:latin typeface="Segoe UI"/>
              <a:cs typeface="Segoe UI"/>
            </a:rPr>
            <a:t>: </a:t>
          </a:r>
          <a:endParaRPr lang="en-US" dirty="0">
            <a:latin typeface="Century Schoolbook" panose="02040604050505020304"/>
            <a:cs typeface="Segoe UI"/>
          </a:endParaRPr>
        </a:p>
      </dgm:t>
    </dgm:pt>
    <dgm:pt modelId="{233C406B-CACB-406B-B8AD-556F47AE1275}" type="parTrans" cxnId="{C5F9AA46-1ADC-4435-9830-B91F52E35177}">
      <dgm:prSet/>
      <dgm:spPr/>
    </dgm:pt>
    <dgm:pt modelId="{9DBEFBFB-8ED5-48C2-B145-9CCC08D716E5}" type="sibTrans" cxnId="{C5F9AA46-1ADC-4435-9830-B91F52E35177}">
      <dgm:prSet phldrT="01"/>
      <dgm:spPr/>
      <dgm:t>
        <a:bodyPr/>
        <a:lstStyle/>
        <a:p>
          <a:endParaRPr lang="en-US"/>
        </a:p>
      </dgm:t>
    </dgm:pt>
    <dgm:pt modelId="{DD54089D-3970-4AB9-9F4D-FB64065674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Advantages</a:t>
          </a:r>
          <a:r>
            <a:rPr lang="en-US" dirty="0">
              <a:latin typeface="Segoe UI"/>
              <a:cs typeface="Segoe UI"/>
            </a:rPr>
            <a:t>: Telephone polls can reach a diverse segment of the population</a:t>
          </a:r>
        </a:p>
      </dgm:t>
    </dgm:pt>
    <dgm:pt modelId="{9B423BD0-EB15-475E-8A7A-54F0809E5927}" type="parTrans" cxnId="{4157E0AA-40C3-41EE-BED7-F9082C2F5421}">
      <dgm:prSet/>
      <dgm:spPr/>
    </dgm:pt>
    <dgm:pt modelId="{8283C1C3-3771-4AE2-8F74-6F73C0598FCF}" type="sibTrans" cxnId="{4157E0AA-40C3-41EE-BED7-F9082C2F5421}">
      <dgm:prSet/>
      <dgm:spPr/>
      <dgm:t>
        <a:bodyPr/>
        <a:lstStyle/>
        <a:p>
          <a:endParaRPr lang="en-US"/>
        </a:p>
      </dgm:t>
    </dgm:pt>
    <dgm:pt modelId="{D90021A1-2D3C-48E4-B85A-5224686C0BE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Challenges</a:t>
          </a:r>
          <a:r>
            <a:rPr lang="en-US" dirty="0">
              <a:latin typeface="Segoe UI"/>
              <a:cs typeface="Segoe UI"/>
            </a:rPr>
            <a:t>: Declining response rates, particularly for cell phones, and the prevalence of caller ID have made it increasingly difficult to reach respondents</a:t>
          </a:r>
        </a:p>
      </dgm:t>
    </dgm:pt>
    <dgm:pt modelId="{EE60A2F8-5425-44A4-84BA-A2BDA23628EE}" type="parTrans" cxnId="{0A1833B4-ADAB-456A-B8A1-BD8E49CF3C88}">
      <dgm:prSet/>
      <dgm:spPr/>
    </dgm:pt>
    <dgm:pt modelId="{FF121BFC-CF91-4EC6-8C9C-CDDF95EE77DE}" type="sibTrans" cxnId="{0A1833B4-ADAB-456A-B8A1-BD8E49CF3C88}">
      <dgm:prSet/>
      <dgm:spPr/>
    </dgm:pt>
    <dgm:pt modelId="{BFDE3DC3-B568-4B19-B364-EE49DF11D823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 dirty="0">
              <a:latin typeface="Segoe UI"/>
              <a:cs typeface="Segoe UI"/>
            </a:rPr>
            <a:t>Online Surveys</a:t>
          </a:r>
          <a:r>
            <a:rPr lang="en-US" dirty="0">
              <a:latin typeface="Segoe UI"/>
              <a:cs typeface="Segoe UI"/>
            </a:rPr>
            <a:t>: </a:t>
          </a:r>
          <a:endParaRPr lang="en-US" dirty="0">
            <a:latin typeface="Century Schoolbook" panose="02040604050505020304"/>
            <a:cs typeface="Segoe UI"/>
          </a:endParaRPr>
        </a:p>
      </dgm:t>
    </dgm:pt>
    <dgm:pt modelId="{007C87E5-3628-40AD-9A59-0B97DC1726E0}" type="parTrans" cxnId="{1861D0C4-C187-4F02-BEC2-E5E116389277}">
      <dgm:prSet/>
      <dgm:spPr/>
    </dgm:pt>
    <dgm:pt modelId="{75992E37-BB35-4A2B-B542-644194978E19}" type="sibTrans" cxnId="{1861D0C4-C187-4F02-BEC2-E5E116389277}">
      <dgm:prSet phldrT="02"/>
      <dgm:spPr/>
      <dgm:t>
        <a:bodyPr/>
        <a:lstStyle/>
        <a:p>
          <a:endParaRPr lang="en-US"/>
        </a:p>
      </dgm:t>
    </dgm:pt>
    <dgm:pt modelId="{2566EB2C-F110-4A37-8946-2F4CFABAC8D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Advantages</a:t>
          </a:r>
          <a:r>
            <a:rPr lang="en-US" dirty="0">
              <a:latin typeface="Segoe UI"/>
              <a:cs typeface="Segoe UI"/>
            </a:rPr>
            <a:t>: Online surveys can reach a large and diverse audience</a:t>
          </a:r>
        </a:p>
      </dgm:t>
    </dgm:pt>
    <dgm:pt modelId="{0791A9F5-A9E0-4A06-B58D-B8B90EF07DC5}" type="parTrans" cxnId="{417054B0-F86D-4B92-B261-333CCBC1E7A5}">
      <dgm:prSet/>
      <dgm:spPr/>
    </dgm:pt>
    <dgm:pt modelId="{BFD56F61-89B2-4396-884F-AB8967E21233}" type="sibTrans" cxnId="{417054B0-F86D-4B92-B261-333CCBC1E7A5}">
      <dgm:prSet/>
      <dgm:spPr/>
    </dgm:pt>
    <dgm:pt modelId="{BE686163-0E98-4E0F-9AE2-A4EAC415115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Challenges</a:t>
          </a:r>
          <a:r>
            <a:rPr lang="en-US" dirty="0">
              <a:latin typeface="Segoe UI"/>
              <a:cs typeface="Segoe UI"/>
            </a:rPr>
            <a:t>: Online surveys rely on self-selection, meaning that participants choose to respond rather than being randomly selected</a:t>
          </a:r>
          <a:endParaRPr lang="en-US" dirty="0"/>
        </a:p>
      </dgm:t>
    </dgm:pt>
    <dgm:pt modelId="{2F630CAF-A072-41F4-8D1A-08C81E0D23AA}" type="parTrans" cxnId="{F9F54F40-7C67-46DF-8069-BA21147A1839}">
      <dgm:prSet/>
      <dgm:spPr/>
    </dgm:pt>
    <dgm:pt modelId="{FB33E289-12F9-4668-ACA7-DD6AB5C5A808}" type="sibTrans" cxnId="{F9F54F40-7C67-46DF-8069-BA21147A1839}">
      <dgm:prSet/>
      <dgm:spPr/>
    </dgm:pt>
    <dgm:pt modelId="{E4144AD1-6E92-4651-BBC4-B8A3993938ED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 dirty="0">
              <a:latin typeface="Segoe UI"/>
              <a:cs typeface="Segoe UI"/>
            </a:rPr>
            <a:t>Exit Polls</a:t>
          </a:r>
          <a:r>
            <a:rPr lang="en-US" dirty="0">
              <a:latin typeface="Segoe UI"/>
              <a:cs typeface="Segoe UI"/>
            </a:rPr>
            <a:t>: </a:t>
          </a:r>
          <a:endParaRPr lang="en-US" dirty="0">
            <a:latin typeface="Century Schoolbook" panose="02040604050505020304"/>
            <a:cs typeface="Segoe UI"/>
          </a:endParaRPr>
        </a:p>
      </dgm:t>
    </dgm:pt>
    <dgm:pt modelId="{2B51C890-2E26-4E97-A872-4FABAA6EC0DD}" type="parTrans" cxnId="{EEA08F1D-BC26-47C2-A7AE-AE60602FDC53}">
      <dgm:prSet/>
      <dgm:spPr/>
    </dgm:pt>
    <dgm:pt modelId="{DEE6B022-EC06-4D8D-B2EA-785F150A33F1}" type="sibTrans" cxnId="{EEA08F1D-BC26-47C2-A7AE-AE60602FDC53}">
      <dgm:prSet phldrT="03"/>
      <dgm:spPr/>
      <dgm:t>
        <a:bodyPr/>
        <a:lstStyle/>
        <a:p>
          <a:endParaRPr lang="en-US"/>
        </a:p>
      </dgm:t>
    </dgm:pt>
    <dgm:pt modelId="{37D3F6AF-37AE-4AB4-B9C7-E78F38BC641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Challenges</a:t>
          </a:r>
          <a:r>
            <a:rPr lang="en-US" dirty="0">
              <a:latin typeface="Segoe UI"/>
              <a:cs typeface="Segoe UI"/>
            </a:rPr>
            <a:t>: Exit polls rely on self-reporting by voters and may be subject to response biases</a:t>
          </a:r>
          <a:endParaRPr lang="en-US" dirty="0"/>
        </a:p>
      </dgm:t>
    </dgm:pt>
    <dgm:pt modelId="{7C301B16-03DA-49A6-96F2-144E70AF8987}" type="parTrans" cxnId="{DF615116-13EA-4419-B529-71AD8C5B8ECC}">
      <dgm:prSet/>
      <dgm:spPr/>
    </dgm:pt>
    <dgm:pt modelId="{8992D05D-1F31-46C0-8439-D7844EA798B7}" type="sibTrans" cxnId="{DF615116-13EA-4419-B529-71AD8C5B8ECC}">
      <dgm:prSet/>
      <dgm:spPr/>
    </dgm:pt>
    <dgm:pt modelId="{383F2C8B-DC27-443C-9BA0-9EA98D8AAC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Advantages</a:t>
          </a:r>
          <a:r>
            <a:rPr lang="en-US" dirty="0">
              <a:latin typeface="Segoe UI"/>
              <a:cs typeface="Segoe UI"/>
            </a:rPr>
            <a:t>: Exit polls provide immediate feedback on voter behavior</a:t>
          </a:r>
        </a:p>
      </dgm:t>
    </dgm:pt>
    <dgm:pt modelId="{781DB0E8-3CF8-4468-9A8E-97F78FB077F1}" type="parTrans" cxnId="{ECF160A5-80DB-4B94-85C0-459640EA0166}">
      <dgm:prSet/>
      <dgm:spPr/>
    </dgm:pt>
    <dgm:pt modelId="{FB297F7E-B041-47FD-AE43-42D338DDF33B}" type="sibTrans" cxnId="{ECF160A5-80DB-4B94-85C0-459640EA0166}">
      <dgm:prSet/>
      <dgm:spPr/>
    </dgm:pt>
    <dgm:pt modelId="{B8EC25E2-E9A8-4421-B9FE-27018D5E741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Segoe UI"/>
              <a:cs typeface="Segoe UI"/>
            </a:rPr>
            <a:t>involves contacting respondents via cell phone to conduct interviews</a:t>
          </a:r>
          <a:endParaRPr lang="en-US" dirty="0"/>
        </a:p>
      </dgm:t>
    </dgm:pt>
    <dgm:pt modelId="{B69F0830-4FAA-4396-A308-3AFFD74A23FE}" type="parTrans" cxnId="{4D22CA29-0D53-422E-BD0E-B85F830C24B6}">
      <dgm:prSet/>
      <dgm:spPr/>
    </dgm:pt>
    <dgm:pt modelId="{92369F4C-377A-4313-8C34-DAEF0FD30297}" type="sibTrans" cxnId="{4D22CA29-0D53-422E-BD0E-B85F830C24B6}">
      <dgm:prSet/>
      <dgm:spPr/>
    </dgm:pt>
    <dgm:pt modelId="{09C5727A-EEA5-4815-A7A4-E799D161485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Segoe UI"/>
              <a:cs typeface="Segoe UI"/>
            </a:rPr>
            <a:t>involve administering questionnaires to individuals who have opted to participate</a:t>
          </a:r>
          <a:endParaRPr lang="en-US" dirty="0"/>
        </a:p>
      </dgm:t>
    </dgm:pt>
    <dgm:pt modelId="{910372B8-17C0-46A8-BA9C-A79AF5329A00}" type="parTrans" cxnId="{262A7505-FADD-4090-A3A8-E51CF2218C0F}">
      <dgm:prSet/>
      <dgm:spPr/>
    </dgm:pt>
    <dgm:pt modelId="{55E06F4A-DAEF-4E0B-9358-3AFBD1602CDB}" type="sibTrans" cxnId="{262A7505-FADD-4090-A3A8-E51CF2218C0F}">
      <dgm:prSet/>
      <dgm:spPr/>
    </dgm:pt>
    <dgm:pt modelId="{49B71F09-9200-4A9E-B7F7-9E2279868C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Segoe UI"/>
              <a:cs typeface="Segoe UI"/>
            </a:rPr>
            <a:t>conducted on Election Day as voters leave polling places</a:t>
          </a:r>
          <a:endParaRPr lang="en-US" dirty="0"/>
        </a:p>
      </dgm:t>
    </dgm:pt>
    <dgm:pt modelId="{8FE00EBB-972D-471A-A839-5455FA5F8669}" type="parTrans" cxnId="{07450B20-6F8C-441A-8210-2A784900580D}">
      <dgm:prSet/>
      <dgm:spPr/>
    </dgm:pt>
    <dgm:pt modelId="{B4B5BC44-66A7-4E36-8B31-B415BD2FE229}" type="sibTrans" cxnId="{07450B20-6F8C-441A-8210-2A784900580D}">
      <dgm:prSet/>
      <dgm:spPr/>
    </dgm:pt>
    <dgm:pt modelId="{B00DFC0C-B529-455A-ABD0-8C1B2C117834}" type="pres">
      <dgm:prSet presAssocID="{930314B0-2AA2-4E94-AEF6-A835F760B173}" presName="root" presStyleCnt="0">
        <dgm:presLayoutVars>
          <dgm:dir/>
          <dgm:resizeHandles val="exact"/>
        </dgm:presLayoutVars>
      </dgm:prSet>
      <dgm:spPr/>
    </dgm:pt>
    <dgm:pt modelId="{F1E438B9-C115-4560-8373-42A0AC0257A5}" type="pres">
      <dgm:prSet presAssocID="{FF401946-9A8F-48EC-B35A-0B6F2F377BFE}" presName="compNode" presStyleCnt="0"/>
      <dgm:spPr/>
    </dgm:pt>
    <dgm:pt modelId="{0EDFA916-A341-4710-AF8C-47DC5CFF9767}" type="pres">
      <dgm:prSet presAssocID="{FF401946-9A8F-48EC-B35A-0B6F2F377B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46D0092-D005-450C-95C7-35895A637952}" type="pres">
      <dgm:prSet presAssocID="{FF401946-9A8F-48EC-B35A-0B6F2F377BFE}" presName="iconSpace" presStyleCnt="0"/>
      <dgm:spPr/>
    </dgm:pt>
    <dgm:pt modelId="{E5A9094B-400E-4D4D-AD29-3164553E1075}" type="pres">
      <dgm:prSet presAssocID="{FF401946-9A8F-48EC-B35A-0B6F2F377BFE}" presName="parTx" presStyleLbl="revTx" presStyleIdx="0" presStyleCnt="6">
        <dgm:presLayoutVars>
          <dgm:chMax val="0"/>
          <dgm:chPref val="0"/>
        </dgm:presLayoutVars>
      </dgm:prSet>
      <dgm:spPr/>
    </dgm:pt>
    <dgm:pt modelId="{B44D1E79-60FD-4CB1-BCC7-37284800326B}" type="pres">
      <dgm:prSet presAssocID="{FF401946-9A8F-48EC-B35A-0B6F2F377BFE}" presName="txSpace" presStyleCnt="0"/>
      <dgm:spPr/>
    </dgm:pt>
    <dgm:pt modelId="{01190884-D8F0-42DB-9488-FA8FFA25FDF9}" type="pres">
      <dgm:prSet presAssocID="{FF401946-9A8F-48EC-B35A-0B6F2F377BFE}" presName="desTx" presStyleLbl="revTx" presStyleIdx="1" presStyleCnt="6">
        <dgm:presLayoutVars/>
      </dgm:prSet>
      <dgm:spPr/>
    </dgm:pt>
    <dgm:pt modelId="{430FB057-DFE6-48AC-85F3-D3335BF77DDB}" type="pres">
      <dgm:prSet presAssocID="{9DBEFBFB-8ED5-48C2-B145-9CCC08D716E5}" presName="sibTrans" presStyleCnt="0"/>
      <dgm:spPr/>
    </dgm:pt>
    <dgm:pt modelId="{C5002C07-57D7-4ECE-972A-C232CDBFCB2C}" type="pres">
      <dgm:prSet presAssocID="{BFDE3DC3-B568-4B19-B364-EE49DF11D823}" presName="compNode" presStyleCnt="0"/>
      <dgm:spPr/>
    </dgm:pt>
    <dgm:pt modelId="{DE3E8F0E-5B47-48DE-ABF4-642F4F8BACCD}" type="pres">
      <dgm:prSet presAssocID="{BFDE3DC3-B568-4B19-B364-EE49DF11D8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B0205A4-FAE2-4985-BB92-61B97BC2CA0F}" type="pres">
      <dgm:prSet presAssocID="{BFDE3DC3-B568-4B19-B364-EE49DF11D823}" presName="iconSpace" presStyleCnt="0"/>
      <dgm:spPr/>
    </dgm:pt>
    <dgm:pt modelId="{F3D48BEA-A5FF-4056-ACA4-55CFE850DEF3}" type="pres">
      <dgm:prSet presAssocID="{BFDE3DC3-B568-4B19-B364-EE49DF11D823}" presName="parTx" presStyleLbl="revTx" presStyleIdx="2" presStyleCnt="6">
        <dgm:presLayoutVars>
          <dgm:chMax val="0"/>
          <dgm:chPref val="0"/>
        </dgm:presLayoutVars>
      </dgm:prSet>
      <dgm:spPr/>
    </dgm:pt>
    <dgm:pt modelId="{2E6F1550-9F34-42EE-A793-929011D6E35F}" type="pres">
      <dgm:prSet presAssocID="{BFDE3DC3-B568-4B19-B364-EE49DF11D823}" presName="txSpace" presStyleCnt="0"/>
      <dgm:spPr/>
    </dgm:pt>
    <dgm:pt modelId="{F411766F-7A7C-46F5-9EE8-485C49272B73}" type="pres">
      <dgm:prSet presAssocID="{BFDE3DC3-B568-4B19-B364-EE49DF11D823}" presName="desTx" presStyleLbl="revTx" presStyleIdx="3" presStyleCnt="6">
        <dgm:presLayoutVars/>
      </dgm:prSet>
      <dgm:spPr/>
    </dgm:pt>
    <dgm:pt modelId="{CE42DD09-4EA3-438F-8F2C-34C4AF101D33}" type="pres">
      <dgm:prSet presAssocID="{75992E37-BB35-4A2B-B542-644194978E19}" presName="sibTrans" presStyleCnt="0"/>
      <dgm:spPr/>
    </dgm:pt>
    <dgm:pt modelId="{0F9D7544-EACA-45AB-90CE-8E2D0550DD4F}" type="pres">
      <dgm:prSet presAssocID="{E4144AD1-6E92-4651-BBC4-B8A3993938ED}" presName="compNode" presStyleCnt="0"/>
      <dgm:spPr/>
    </dgm:pt>
    <dgm:pt modelId="{84FAC7A7-1D57-475F-8AAB-FB99C1335CC1}" type="pres">
      <dgm:prSet presAssocID="{E4144AD1-6E92-4651-BBC4-B8A3993938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4E2966F-AC25-4821-ACF4-C0C06A8FF904}" type="pres">
      <dgm:prSet presAssocID="{E4144AD1-6E92-4651-BBC4-B8A3993938ED}" presName="iconSpace" presStyleCnt="0"/>
      <dgm:spPr/>
    </dgm:pt>
    <dgm:pt modelId="{D0AD50BC-214B-4C8D-9A87-36B5E9376427}" type="pres">
      <dgm:prSet presAssocID="{E4144AD1-6E92-4651-BBC4-B8A3993938ED}" presName="parTx" presStyleLbl="revTx" presStyleIdx="4" presStyleCnt="6">
        <dgm:presLayoutVars>
          <dgm:chMax val="0"/>
          <dgm:chPref val="0"/>
        </dgm:presLayoutVars>
      </dgm:prSet>
      <dgm:spPr/>
    </dgm:pt>
    <dgm:pt modelId="{D5B6238D-A3B6-4874-90C0-A9F62FAD8FD4}" type="pres">
      <dgm:prSet presAssocID="{E4144AD1-6E92-4651-BBC4-B8A3993938ED}" presName="txSpace" presStyleCnt="0"/>
      <dgm:spPr/>
    </dgm:pt>
    <dgm:pt modelId="{AED60EBC-F9D8-4EB7-B64C-2D4914C3C65B}" type="pres">
      <dgm:prSet presAssocID="{E4144AD1-6E92-4651-BBC4-B8A3993938ED}" presName="desTx" presStyleLbl="revTx" presStyleIdx="5" presStyleCnt="6">
        <dgm:presLayoutVars/>
      </dgm:prSet>
      <dgm:spPr/>
    </dgm:pt>
  </dgm:ptLst>
  <dgm:cxnLst>
    <dgm:cxn modelId="{262A7505-FADD-4090-A3A8-E51CF2218C0F}" srcId="{BFDE3DC3-B568-4B19-B364-EE49DF11D823}" destId="{09C5727A-EEA5-4815-A7A4-E799D1614859}" srcOrd="0" destOrd="0" parTransId="{910372B8-17C0-46A8-BA9C-A79AF5329A00}" sibTransId="{55E06F4A-DAEF-4E0B-9358-3AFBD1602CDB}"/>
    <dgm:cxn modelId="{931B2009-BAAA-40C1-91E2-3EDECBADD6BE}" type="presOf" srcId="{B8EC25E2-E9A8-4421-B9FE-27018D5E741A}" destId="{01190884-D8F0-42DB-9488-FA8FFA25FDF9}" srcOrd="0" destOrd="0" presId="urn:microsoft.com/office/officeart/2018/2/layout/IconLabelDescriptionList"/>
    <dgm:cxn modelId="{F90EB50A-5235-4318-B701-5C7D69089F38}" type="presOf" srcId="{2566EB2C-F110-4A37-8946-2F4CFABAC8D4}" destId="{F411766F-7A7C-46F5-9EE8-485C49272B73}" srcOrd="0" destOrd="1" presId="urn:microsoft.com/office/officeart/2018/2/layout/IconLabelDescriptionList"/>
    <dgm:cxn modelId="{D6A1250E-FC13-47A7-948F-C5143C7B3891}" type="presOf" srcId="{930314B0-2AA2-4E94-AEF6-A835F760B173}" destId="{B00DFC0C-B529-455A-ABD0-8C1B2C117834}" srcOrd="0" destOrd="0" presId="urn:microsoft.com/office/officeart/2018/2/layout/IconLabelDescriptionList"/>
    <dgm:cxn modelId="{DF615116-13EA-4419-B529-71AD8C5B8ECC}" srcId="{E4144AD1-6E92-4651-BBC4-B8A3993938ED}" destId="{37D3F6AF-37AE-4AB4-B9C7-E78F38BC641C}" srcOrd="2" destOrd="0" parTransId="{7C301B16-03DA-49A6-96F2-144E70AF8987}" sibTransId="{8992D05D-1F31-46C0-8439-D7844EA798B7}"/>
    <dgm:cxn modelId="{5C227419-0675-468D-B790-DE772A8BD62C}" type="presOf" srcId="{49B71F09-9200-4A9E-B7F7-9E2279868C7D}" destId="{AED60EBC-F9D8-4EB7-B64C-2D4914C3C65B}" srcOrd="0" destOrd="0" presId="urn:microsoft.com/office/officeart/2018/2/layout/IconLabelDescriptionList"/>
    <dgm:cxn modelId="{EEA08F1D-BC26-47C2-A7AE-AE60602FDC53}" srcId="{930314B0-2AA2-4E94-AEF6-A835F760B173}" destId="{E4144AD1-6E92-4651-BBC4-B8A3993938ED}" srcOrd="2" destOrd="0" parTransId="{2B51C890-2E26-4E97-A872-4FABAA6EC0DD}" sibTransId="{DEE6B022-EC06-4D8D-B2EA-785F150A33F1}"/>
    <dgm:cxn modelId="{07450B20-6F8C-441A-8210-2A784900580D}" srcId="{E4144AD1-6E92-4651-BBC4-B8A3993938ED}" destId="{49B71F09-9200-4A9E-B7F7-9E2279868C7D}" srcOrd="0" destOrd="0" parTransId="{8FE00EBB-972D-471A-A839-5455FA5F8669}" sibTransId="{B4B5BC44-66A7-4E36-8B31-B415BD2FE229}"/>
    <dgm:cxn modelId="{4D22CA29-0D53-422E-BD0E-B85F830C24B6}" srcId="{FF401946-9A8F-48EC-B35A-0B6F2F377BFE}" destId="{B8EC25E2-E9A8-4421-B9FE-27018D5E741A}" srcOrd="0" destOrd="0" parTransId="{B69F0830-4FAA-4396-A308-3AFFD74A23FE}" sibTransId="{92369F4C-377A-4313-8C34-DAEF0FD30297}"/>
    <dgm:cxn modelId="{F9F54F40-7C67-46DF-8069-BA21147A1839}" srcId="{BFDE3DC3-B568-4B19-B364-EE49DF11D823}" destId="{BE686163-0E98-4E0F-9AE2-A4EAC4151157}" srcOrd="2" destOrd="0" parTransId="{2F630CAF-A072-41F4-8D1A-08C81E0D23AA}" sibTransId="{FB33E289-12F9-4668-ACA7-DD6AB5C5A808}"/>
    <dgm:cxn modelId="{C5F9AA46-1ADC-4435-9830-B91F52E35177}" srcId="{930314B0-2AA2-4E94-AEF6-A835F760B173}" destId="{FF401946-9A8F-48EC-B35A-0B6F2F377BFE}" srcOrd="0" destOrd="0" parTransId="{233C406B-CACB-406B-B8AD-556F47AE1275}" sibTransId="{9DBEFBFB-8ED5-48C2-B145-9CCC08D716E5}"/>
    <dgm:cxn modelId="{7629364D-5098-42DC-BA40-42A80DE70265}" type="presOf" srcId="{E4144AD1-6E92-4651-BBC4-B8A3993938ED}" destId="{D0AD50BC-214B-4C8D-9A87-36B5E9376427}" srcOrd="0" destOrd="0" presId="urn:microsoft.com/office/officeart/2018/2/layout/IconLabelDescriptionList"/>
    <dgm:cxn modelId="{EE6C854E-33D8-411B-9522-41DC3D3F42A5}" type="presOf" srcId="{383F2C8B-DC27-443C-9BA0-9EA98D8AACB0}" destId="{AED60EBC-F9D8-4EB7-B64C-2D4914C3C65B}" srcOrd="0" destOrd="1" presId="urn:microsoft.com/office/officeart/2018/2/layout/IconLabelDescriptionList"/>
    <dgm:cxn modelId="{8B81AC51-3752-4AD0-B0D0-6EBCB1B4E654}" type="presOf" srcId="{DD54089D-3970-4AB9-9F4D-FB640656743E}" destId="{01190884-D8F0-42DB-9488-FA8FFA25FDF9}" srcOrd="0" destOrd="1" presId="urn:microsoft.com/office/officeart/2018/2/layout/IconLabelDescriptionList"/>
    <dgm:cxn modelId="{AAA4E256-54C4-4828-882A-67664D878A1F}" type="presOf" srcId="{FF401946-9A8F-48EC-B35A-0B6F2F377BFE}" destId="{E5A9094B-400E-4D4D-AD29-3164553E1075}" srcOrd="0" destOrd="0" presId="urn:microsoft.com/office/officeart/2018/2/layout/IconLabelDescriptionList"/>
    <dgm:cxn modelId="{BD719290-32BB-4853-8CDF-5856254F9162}" type="presOf" srcId="{D90021A1-2D3C-48E4-B85A-5224686C0BED}" destId="{01190884-D8F0-42DB-9488-FA8FFA25FDF9}" srcOrd="0" destOrd="2" presId="urn:microsoft.com/office/officeart/2018/2/layout/IconLabelDescriptionList"/>
    <dgm:cxn modelId="{ECF160A5-80DB-4B94-85C0-459640EA0166}" srcId="{E4144AD1-6E92-4651-BBC4-B8A3993938ED}" destId="{383F2C8B-DC27-443C-9BA0-9EA98D8AACB0}" srcOrd="1" destOrd="0" parTransId="{781DB0E8-3CF8-4468-9A8E-97F78FB077F1}" sibTransId="{FB297F7E-B041-47FD-AE43-42D338DDF33B}"/>
    <dgm:cxn modelId="{4157E0AA-40C3-41EE-BED7-F9082C2F5421}" srcId="{FF401946-9A8F-48EC-B35A-0B6F2F377BFE}" destId="{DD54089D-3970-4AB9-9F4D-FB640656743E}" srcOrd="1" destOrd="0" parTransId="{9B423BD0-EB15-475E-8A7A-54F0809E5927}" sibTransId="{8283C1C3-3771-4AE2-8F74-6F73C0598FCF}"/>
    <dgm:cxn modelId="{417054B0-F86D-4B92-B261-333CCBC1E7A5}" srcId="{BFDE3DC3-B568-4B19-B364-EE49DF11D823}" destId="{2566EB2C-F110-4A37-8946-2F4CFABAC8D4}" srcOrd="1" destOrd="0" parTransId="{0791A9F5-A9E0-4A06-B58D-B8B90EF07DC5}" sibTransId="{BFD56F61-89B2-4396-884F-AB8967E21233}"/>
    <dgm:cxn modelId="{0A1833B4-ADAB-456A-B8A1-BD8E49CF3C88}" srcId="{FF401946-9A8F-48EC-B35A-0B6F2F377BFE}" destId="{D90021A1-2D3C-48E4-B85A-5224686C0BED}" srcOrd="2" destOrd="0" parTransId="{EE60A2F8-5425-44A4-84BA-A2BDA23628EE}" sibTransId="{FF121BFC-CF91-4EC6-8C9C-CDDF95EE77DE}"/>
    <dgm:cxn modelId="{A70B85BA-A0A6-4FBC-A448-633051FC2DAA}" type="presOf" srcId="{37D3F6AF-37AE-4AB4-B9C7-E78F38BC641C}" destId="{AED60EBC-F9D8-4EB7-B64C-2D4914C3C65B}" srcOrd="0" destOrd="2" presId="urn:microsoft.com/office/officeart/2018/2/layout/IconLabelDescriptionList"/>
    <dgm:cxn modelId="{1861D0C4-C187-4F02-BEC2-E5E116389277}" srcId="{930314B0-2AA2-4E94-AEF6-A835F760B173}" destId="{BFDE3DC3-B568-4B19-B364-EE49DF11D823}" srcOrd="1" destOrd="0" parTransId="{007C87E5-3628-40AD-9A59-0B97DC1726E0}" sibTransId="{75992E37-BB35-4A2B-B542-644194978E19}"/>
    <dgm:cxn modelId="{F1B793C9-4BA6-4126-B1FF-2FF7A0090E94}" type="presOf" srcId="{BE686163-0E98-4E0F-9AE2-A4EAC4151157}" destId="{F411766F-7A7C-46F5-9EE8-485C49272B73}" srcOrd="0" destOrd="2" presId="urn:microsoft.com/office/officeart/2018/2/layout/IconLabelDescriptionList"/>
    <dgm:cxn modelId="{4CA10DEB-2C0A-4992-9D91-F8F3E83A68D6}" type="presOf" srcId="{BFDE3DC3-B568-4B19-B364-EE49DF11D823}" destId="{F3D48BEA-A5FF-4056-ACA4-55CFE850DEF3}" srcOrd="0" destOrd="0" presId="urn:microsoft.com/office/officeart/2018/2/layout/IconLabelDescriptionList"/>
    <dgm:cxn modelId="{9CC957FC-8A25-4456-A4FA-6586F960D6DC}" type="presOf" srcId="{09C5727A-EEA5-4815-A7A4-E799D1614859}" destId="{F411766F-7A7C-46F5-9EE8-485C49272B73}" srcOrd="0" destOrd="0" presId="urn:microsoft.com/office/officeart/2018/2/layout/IconLabelDescriptionList"/>
    <dgm:cxn modelId="{373818DB-329D-4F60-B712-95646F836133}" type="presParOf" srcId="{B00DFC0C-B529-455A-ABD0-8C1B2C117834}" destId="{F1E438B9-C115-4560-8373-42A0AC0257A5}" srcOrd="0" destOrd="0" presId="urn:microsoft.com/office/officeart/2018/2/layout/IconLabelDescriptionList"/>
    <dgm:cxn modelId="{88D03BDF-C9B4-4CEE-9C8F-D5B7BE5050BF}" type="presParOf" srcId="{F1E438B9-C115-4560-8373-42A0AC0257A5}" destId="{0EDFA916-A341-4710-AF8C-47DC5CFF9767}" srcOrd="0" destOrd="0" presId="urn:microsoft.com/office/officeart/2018/2/layout/IconLabelDescriptionList"/>
    <dgm:cxn modelId="{782C276E-D665-4085-9FF2-1DF647C0CD68}" type="presParOf" srcId="{F1E438B9-C115-4560-8373-42A0AC0257A5}" destId="{B46D0092-D005-450C-95C7-35895A637952}" srcOrd="1" destOrd="0" presId="urn:microsoft.com/office/officeart/2018/2/layout/IconLabelDescriptionList"/>
    <dgm:cxn modelId="{3B577707-2A75-462B-9D84-0456A1DD0B9E}" type="presParOf" srcId="{F1E438B9-C115-4560-8373-42A0AC0257A5}" destId="{E5A9094B-400E-4D4D-AD29-3164553E1075}" srcOrd="2" destOrd="0" presId="urn:microsoft.com/office/officeart/2018/2/layout/IconLabelDescriptionList"/>
    <dgm:cxn modelId="{36043510-B3CB-4CE4-9DC1-66BE72044EAD}" type="presParOf" srcId="{F1E438B9-C115-4560-8373-42A0AC0257A5}" destId="{B44D1E79-60FD-4CB1-BCC7-37284800326B}" srcOrd="3" destOrd="0" presId="urn:microsoft.com/office/officeart/2018/2/layout/IconLabelDescriptionList"/>
    <dgm:cxn modelId="{C233EF2E-A33B-4E24-9B5C-A56DFC013550}" type="presParOf" srcId="{F1E438B9-C115-4560-8373-42A0AC0257A5}" destId="{01190884-D8F0-42DB-9488-FA8FFA25FDF9}" srcOrd="4" destOrd="0" presId="urn:microsoft.com/office/officeart/2018/2/layout/IconLabelDescriptionList"/>
    <dgm:cxn modelId="{67E325B7-D16B-4632-A250-E9CC05C70D40}" type="presParOf" srcId="{B00DFC0C-B529-455A-ABD0-8C1B2C117834}" destId="{430FB057-DFE6-48AC-85F3-D3335BF77DDB}" srcOrd="1" destOrd="0" presId="urn:microsoft.com/office/officeart/2018/2/layout/IconLabelDescriptionList"/>
    <dgm:cxn modelId="{9A7834E0-5226-42F3-8659-6093261DFD2B}" type="presParOf" srcId="{B00DFC0C-B529-455A-ABD0-8C1B2C117834}" destId="{C5002C07-57D7-4ECE-972A-C232CDBFCB2C}" srcOrd="2" destOrd="0" presId="urn:microsoft.com/office/officeart/2018/2/layout/IconLabelDescriptionList"/>
    <dgm:cxn modelId="{FB1378F3-B07A-40C3-9C4E-C37853999084}" type="presParOf" srcId="{C5002C07-57D7-4ECE-972A-C232CDBFCB2C}" destId="{DE3E8F0E-5B47-48DE-ABF4-642F4F8BACCD}" srcOrd="0" destOrd="0" presId="urn:microsoft.com/office/officeart/2018/2/layout/IconLabelDescriptionList"/>
    <dgm:cxn modelId="{0DB1166B-C5DC-4DA7-AD37-4884B89BADB6}" type="presParOf" srcId="{C5002C07-57D7-4ECE-972A-C232CDBFCB2C}" destId="{BB0205A4-FAE2-4985-BB92-61B97BC2CA0F}" srcOrd="1" destOrd="0" presId="urn:microsoft.com/office/officeart/2018/2/layout/IconLabelDescriptionList"/>
    <dgm:cxn modelId="{5F484059-3890-4ED0-9207-E40FB06DDE6C}" type="presParOf" srcId="{C5002C07-57D7-4ECE-972A-C232CDBFCB2C}" destId="{F3D48BEA-A5FF-4056-ACA4-55CFE850DEF3}" srcOrd="2" destOrd="0" presId="urn:microsoft.com/office/officeart/2018/2/layout/IconLabelDescriptionList"/>
    <dgm:cxn modelId="{AF77782D-43E7-4ABF-8E7F-D87FBC388AD1}" type="presParOf" srcId="{C5002C07-57D7-4ECE-972A-C232CDBFCB2C}" destId="{2E6F1550-9F34-42EE-A793-929011D6E35F}" srcOrd="3" destOrd="0" presId="urn:microsoft.com/office/officeart/2018/2/layout/IconLabelDescriptionList"/>
    <dgm:cxn modelId="{8E8CE308-DFF2-4B45-89A0-D23F86DF4513}" type="presParOf" srcId="{C5002C07-57D7-4ECE-972A-C232CDBFCB2C}" destId="{F411766F-7A7C-46F5-9EE8-485C49272B73}" srcOrd="4" destOrd="0" presId="urn:microsoft.com/office/officeart/2018/2/layout/IconLabelDescriptionList"/>
    <dgm:cxn modelId="{26363B9D-956E-490C-AE19-81E5051C83D2}" type="presParOf" srcId="{B00DFC0C-B529-455A-ABD0-8C1B2C117834}" destId="{CE42DD09-4EA3-438F-8F2C-34C4AF101D33}" srcOrd="3" destOrd="0" presId="urn:microsoft.com/office/officeart/2018/2/layout/IconLabelDescriptionList"/>
    <dgm:cxn modelId="{DB355E01-537C-444D-BC28-EFF09C977C87}" type="presParOf" srcId="{B00DFC0C-B529-455A-ABD0-8C1B2C117834}" destId="{0F9D7544-EACA-45AB-90CE-8E2D0550DD4F}" srcOrd="4" destOrd="0" presId="urn:microsoft.com/office/officeart/2018/2/layout/IconLabelDescriptionList"/>
    <dgm:cxn modelId="{88FE9A03-13DC-4428-ACC4-614A8D99C52B}" type="presParOf" srcId="{0F9D7544-EACA-45AB-90CE-8E2D0550DD4F}" destId="{84FAC7A7-1D57-475F-8AAB-FB99C1335CC1}" srcOrd="0" destOrd="0" presId="urn:microsoft.com/office/officeart/2018/2/layout/IconLabelDescriptionList"/>
    <dgm:cxn modelId="{A63C7A41-C78E-4C63-8523-F4D7F03D31BA}" type="presParOf" srcId="{0F9D7544-EACA-45AB-90CE-8E2D0550DD4F}" destId="{E4E2966F-AC25-4821-ACF4-C0C06A8FF904}" srcOrd="1" destOrd="0" presId="urn:microsoft.com/office/officeart/2018/2/layout/IconLabelDescriptionList"/>
    <dgm:cxn modelId="{261AB5FD-1102-46A9-9981-4CD5AB513509}" type="presParOf" srcId="{0F9D7544-EACA-45AB-90CE-8E2D0550DD4F}" destId="{D0AD50BC-214B-4C8D-9A87-36B5E9376427}" srcOrd="2" destOrd="0" presId="urn:microsoft.com/office/officeart/2018/2/layout/IconLabelDescriptionList"/>
    <dgm:cxn modelId="{5E645C38-146A-440D-BB9A-D42ADBAF63A3}" type="presParOf" srcId="{0F9D7544-EACA-45AB-90CE-8E2D0550DD4F}" destId="{D5B6238D-A3B6-4874-90C0-A9F62FAD8FD4}" srcOrd="3" destOrd="0" presId="urn:microsoft.com/office/officeart/2018/2/layout/IconLabelDescriptionList"/>
    <dgm:cxn modelId="{96ED73B8-9E5E-4240-895C-4F3983F76211}" type="presParOf" srcId="{0F9D7544-EACA-45AB-90CE-8E2D0550DD4F}" destId="{AED60EBC-F9D8-4EB7-B64C-2D4914C3C6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0314B0-2AA2-4E94-AEF6-A835F760B17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6393C5-3A3C-4E13-B480-D2627C548C8C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Segoe UI"/>
              <a:cs typeface="Segoe UI"/>
            </a:rPr>
            <a:t>Timing of the Poll</a:t>
          </a:r>
          <a:r>
            <a:rPr lang="en-US" b="0" dirty="0">
              <a:latin typeface="Segoe UI"/>
              <a:cs typeface="Segoe UI"/>
            </a:rPr>
            <a:t>:</a:t>
          </a:r>
        </a:p>
      </dgm:t>
    </dgm:pt>
    <dgm:pt modelId="{228A24B2-2F5A-42B0-84F1-09360C706B75}" type="parTrans" cxnId="{CAE8EE8A-CDE2-4C0D-89A2-54F7F659D680}">
      <dgm:prSet/>
      <dgm:spPr/>
    </dgm:pt>
    <dgm:pt modelId="{D9AA6A0B-AAA5-441A-AEFC-9033E07BF299}" type="sibTrans" cxnId="{CAE8EE8A-CDE2-4C0D-89A2-54F7F659D680}">
      <dgm:prSet/>
      <dgm:spPr/>
      <dgm:t>
        <a:bodyPr/>
        <a:lstStyle/>
        <a:p>
          <a:endParaRPr lang="en-US"/>
        </a:p>
      </dgm:t>
    </dgm:pt>
    <dgm:pt modelId="{D737AAFD-25F2-41C8-8798-4BF220E87D0D}">
      <dgm:prSet phldr="0"/>
      <dgm:spPr/>
      <dgm:t>
        <a:bodyPr/>
        <a:lstStyle/>
        <a:p>
          <a:r>
            <a:rPr lang="en-US" b="1" dirty="0">
              <a:latin typeface="Segoe UI"/>
              <a:cs typeface="Segoe UI"/>
            </a:rPr>
            <a:t>Influence</a:t>
          </a:r>
          <a:r>
            <a:rPr lang="en-US" dirty="0">
              <a:latin typeface="Segoe UI"/>
              <a:cs typeface="Segoe UI"/>
            </a:rPr>
            <a:t>: The timing of a poll can influence its accuracy and reliability.</a:t>
          </a:r>
        </a:p>
      </dgm:t>
    </dgm:pt>
    <dgm:pt modelId="{9832BD75-3608-4AC6-8895-E1C705DD36C1}" type="parTrans" cxnId="{AF39D381-FBC3-46B4-BBBF-9815FAD19DA6}">
      <dgm:prSet/>
      <dgm:spPr/>
    </dgm:pt>
    <dgm:pt modelId="{D42B20B4-241F-42B8-A444-20B0411F6267}" type="sibTrans" cxnId="{AF39D381-FBC3-46B4-BBBF-9815FAD19DA6}">
      <dgm:prSet/>
      <dgm:spPr/>
      <dgm:t>
        <a:bodyPr/>
        <a:lstStyle/>
        <a:p>
          <a:endParaRPr lang="en-US"/>
        </a:p>
      </dgm:t>
    </dgm:pt>
    <dgm:pt modelId="{AB1FC90B-8E71-453F-83D6-D8675E56136A}">
      <dgm:prSet phldr="0"/>
      <dgm:spPr/>
      <dgm:t>
        <a:bodyPr/>
        <a:lstStyle/>
        <a:p>
          <a:pPr rtl="0"/>
          <a:r>
            <a:rPr lang="en-US" b="1" dirty="0">
              <a:latin typeface="Segoe UI"/>
              <a:cs typeface="Segoe UI"/>
            </a:rPr>
            <a:t>Considerations</a:t>
          </a:r>
          <a:r>
            <a:rPr lang="en-US" dirty="0">
              <a:latin typeface="Segoe UI"/>
              <a:cs typeface="Segoe UI"/>
            </a:rPr>
            <a:t>: Conducting polls closer to the election date may provide a more accurate depiction of public opinion, but earlier polls can also offer valuable insights into trends and changes over the course of the campaign</a:t>
          </a:r>
          <a:r>
            <a:rPr lang="en-US" b="0" dirty="0">
              <a:latin typeface="Segoe UI"/>
              <a:cs typeface="Segoe UI"/>
            </a:rPr>
            <a:t>.</a:t>
          </a:r>
        </a:p>
      </dgm:t>
    </dgm:pt>
    <dgm:pt modelId="{6EEAF8D6-DF45-428A-ABCF-E5E3DD1EFADF}" type="parTrans" cxnId="{18F41970-2700-41B3-9831-FC003FBDBC34}">
      <dgm:prSet/>
      <dgm:spPr/>
    </dgm:pt>
    <dgm:pt modelId="{1AD2DEF0-F82E-4809-8041-5EFB3FCC67E2}" type="sibTrans" cxnId="{18F41970-2700-41B3-9831-FC003FBDBC34}">
      <dgm:prSet/>
      <dgm:spPr/>
      <dgm:t>
        <a:bodyPr/>
        <a:lstStyle/>
        <a:p>
          <a:endParaRPr lang="en-US"/>
        </a:p>
      </dgm:t>
    </dgm:pt>
    <dgm:pt modelId="{2ED37758-4C99-42D6-AB6A-4A6BD0D194F6}">
      <dgm:prSet phldr="0"/>
      <dgm:spPr/>
      <dgm:t>
        <a:bodyPr/>
        <a:lstStyle/>
        <a:p>
          <a:r>
            <a:rPr lang="en-US" b="1" dirty="0">
              <a:latin typeface="Segoe UI"/>
              <a:cs typeface="Segoe UI"/>
            </a:rPr>
            <a:t>Influence</a:t>
          </a:r>
          <a:r>
            <a:rPr lang="en-US" dirty="0">
              <a:latin typeface="Segoe UI"/>
              <a:cs typeface="Segoe UI"/>
            </a:rPr>
            <a:t>: The response rate, or the proportion of selected individuals who participate in the survey, can impact the accuracy of poll </a:t>
          </a:r>
          <a:r>
            <a:rPr lang="en-US" b="0" dirty="0">
              <a:latin typeface="Segoe UI"/>
              <a:cs typeface="Segoe UI"/>
            </a:rPr>
            <a:t>results.</a:t>
          </a:r>
        </a:p>
      </dgm:t>
    </dgm:pt>
    <dgm:pt modelId="{F280B46F-A95F-4BE2-8220-99552B1E3B69}" type="parTrans" cxnId="{99B00C06-18E4-49E3-9B58-25642D33551B}">
      <dgm:prSet/>
      <dgm:spPr/>
    </dgm:pt>
    <dgm:pt modelId="{7A62D1AF-3B09-4875-9656-6F6D7A762AA1}" type="sibTrans" cxnId="{99B00C06-18E4-49E3-9B58-25642D33551B}">
      <dgm:prSet/>
      <dgm:spPr/>
      <dgm:t>
        <a:bodyPr/>
        <a:lstStyle/>
        <a:p>
          <a:endParaRPr lang="en-US"/>
        </a:p>
      </dgm:t>
    </dgm:pt>
    <dgm:pt modelId="{7145B35A-F530-4B53-B993-16DDFA41CCE3}">
      <dgm:prSet phldr="0"/>
      <dgm:spPr/>
      <dgm:t>
        <a:bodyPr/>
        <a:lstStyle/>
        <a:p>
          <a:r>
            <a:rPr lang="en-US" b="1" dirty="0">
              <a:latin typeface="Segoe UI"/>
              <a:cs typeface="Segoe UI"/>
            </a:rPr>
            <a:t>Influence</a:t>
          </a:r>
          <a:r>
            <a:rPr lang="en-US" dirty="0">
              <a:latin typeface="Segoe UI"/>
              <a:cs typeface="Segoe UI"/>
            </a:rPr>
            <a:t>: Pollsters often employ weighting and adjustment techniques to account for demographic characteristics and ensure that the sample closely mirrors the population's composition.</a:t>
          </a:r>
        </a:p>
      </dgm:t>
    </dgm:pt>
    <dgm:pt modelId="{23B160B7-310B-445B-B3A6-D373F75B89FF}" type="parTrans" cxnId="{9593D113-1B72-4E44-ACB2-622937468193}">
      <dgm:prSet/>
      <dgm:spPr/>
    </dgm:pt>
    <dgm:pt modelId="{1D8363C2-8AD4-4349-8809-21955031A743}" type="sibTrans" cxnId="{9593D113-1B72-4E44-ACB2-622937468193}">
      <dgm:prSet/>
      <dgm:spPr/>
      <dgm:t>
        <a:bodyPr/>
        <a:lstStyle/>
        <a:p>
          <a:endParaRPr lang="en-US"/>
        </a:p>
      </dgm:t>
    </dgm:pt>
    <dgm:pt modelId="{78484CED-6B5C-40CF-9BBB-67B5AFC3B4CD}">
      <dgm:prSet phldr="0"/>
      <dgm:spPr/>
      <dgm:t>
        <a:bodyPr/>
        <a:lstStyle/>
        <a:p>
          <a:pPr rtl="0"/>
          <a:r>
            <a:rPr lang="en-US" b="1" dirty="0">
              <a:latin typeface="Segoe UI"/>
              <a:cs typeface="Segoe UI"/>
            </a:rPr>
            <a:t>Considerations</a:t>
          </a:r>
          <a:r>
            <a:rPr lang="en-US" dirty="0">
              <a:latin typeface="Segoe UI"/>
              <a:cs typeface="Segoe UI"/>
            </a:rPr>
            <a:t>: While weighting and adjustment can improve the accuracy of poll estimates, they depend on assumptions about the population's characteristics and may introduce other sources of error if used incorrectly.</a:t>
          </a:r>
        </a:p>
      </dgm:t>
    </dgm:pt>
    <dgm:pt modelId="{17DE0C89-9E21-41B8-80B4-6526ACAAD4ED}" type="parTrans" cxnId="{3A256B73-AC08-497E-B8C6-93A44A8D6F96}">
      <dgm:prSet/>
      <dgm:spPr/>
    </dgm:pt>
    <dgm:pt modelId="{72FAD7DE-D213-4840-B251-B61F8C6FB709}" type="sibTrans" cxnId="{3A256B73-AC08-497E-B8C6-93A44A8D6F96}">
      <dgm:prSet/>
      <dgm:spPr/>
      <dgm:t>
        <a:bodyPr/>
        <a:lstStyle/>
        <a:p>
          <a:endParaRPr lang="en-US"/>
        </a:p>
      </dgm:t>
    </dgm:pt>
    <dgm:pt modelId="{75F43A20-463D-4A42-AFB1-1EC5020D882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Segoe UI"/>
              <a:cs typeface="Segoe UI"/>
            </a:rPr>
            <a:t>Response Rate and Nonresponse Bias:</a:t>
          </a:r>
          <a:endParaRPr lang="en-US" b="1" dirty="0">
            <a:latin typeface="Century Schoolbook"/>
          </a:endParaRPr>
        </a:p>
      </dgm:t>
    </dgm:pt>
    <dgm:pt modelId="{F1EEE99F-B524-4AAF-B5EE-9F1B3F14F9F1}" type="parTrans" cxnId="{FB8D910E-79C7-4B13-BA5B-557CE7D51C05}">
      <dgm:prSet/>
      <dgm:spPr/>
    </dgm:pt>
    <dgm:pt modelId="{B232FF58-F1D4-4A28-A415-7F913D21A036}" type="sibTrans" cxnId="{FB8D910E-79C7-4B13-BA5B-557CE7D51C05}">
      <dgm:prSet/>
      <dgm:spPr/>
    </dgm:pt>
    <dgm:pt modelId="{E468416D-3629-4AD7-A47D-6DFC84920ED4}">
      <dgm:prSet phldr="0"/>
      <dgm:spPr/>
      <dgm:t>
        <a:bodyPr/>
        <a:lstStyle/>
        <a:p>
          <a:pPr rtl="0"/>
          <a:r>
            <a:rPr lang="en-US" b="1" dirty="0">
              <a:latin typeface="Segoe UI"/>
              <a:cs typeface="Segoe UI"/>
            </a:rPr>
            <a:t>Considerations</a:t>
          </a:r>
          <a:r>
            <a:rPr lang="en-US" dirty="0">
              <a:latin typeface="Segoe UI"/>
              <a:cs typeface="Segoe UI"/>
            </a:rPr>
            <a:t>: Pollsters must strive to achieve an acceptable response rate and minimize nonresponse bias through various </a:t>
          </a:r>
          <a:r>
            <a:rPr lang="en-US" b="0" dirty="0">
              <a:latin typeface="Segoe UI"/>
              <a:cs typeface="Segoe UI"/>
            </a:rPr>
            <a:t>means.</a:t>
          </a:r>
          <a:endParaRPr lang="en-US" b="0" dirty="0">
            <a:latin typeface="Century Schoolbook" panose="02040604050505020304"/>
            <a:cs typeface="Segoe UI"/>
          </a:endParaRPr>
        </a:p>
      </dgm:t>
    </dgm:pt>
    <dgm:pt modelId="{F8A90D8F-1468-45D3-BF03-FAC2D15B8F23}" type="parTrans" cxnId="{C9EFDD9D-25A4-4080-8FA7-A8764A19F372}">
      <dgm:prSet/>
      <dgm:spPr/>
    </dgm:pt>
    <dgm:pt modelId="{3CFD62DE-C6E9-4D50-A831-D8F434E9E9E2}" type="sibTrans" cxnId="{C9EFDD9D-25A4-4080-8FA7-A8764A19F372}">
      <dgm:prSet/>
      <dgm:spPr/>
    </dgm:pt>
    <dgm:pt modelId="{6F8097A7-7F91-4E21-8159-5230AC12C8FC}">
      <dgm:prSet phldr="0"/>
      <dgm:spPr/>
      <dgm:t>
        <a:bodyPr/>
        <a:lstStyle/>
        <a:p>
          <a:pPr>
            <a:defRPr b="1"/>
          </a:pPr>
          <a:r>
            <a:rPr lang="en-US" b="1" dirty="0">
              <a:latin typeface="Segoe UI"/>
              <a:cs typeface="Segoe UI"/>
            </a:rPr>
            <a:t>Weighting and Adjustment</a:t>
          </a:r>
          <a:r>
            <a:rPr lang="en-US" b="0" dirty="0">
              <a:latin typeface="Segoe UI"/>
              <a:cs typeface="Segoe UI"/>
            </a:rPr>
            <a:t>:</a:t>
          </a:r>
          <a:endParaRPr lang="en-US" dirty="0"/>
        </a:p>
      </dgm:t>
    </dgm:pt>
    <dgm:pt modelId="{35099D8D-8067-48B6-993F-0F76A61F5AAB}" type="parTrans" cxnId="{C1E3473D-1828-413A-86C8-9FC966CB1FCC}">
      <dgm:prSet/>
      <dgm:spPr/>
    </dgm:pt>
    <dgm:pt modelId="{A0A84FB2-9893-43C0-872E-ABE007682A11}" type="sibTrans" cxnId="{C1E3473D-1828-413A-86C8-9FC966CB1FCC}">
      <dgm:prSet/>
      <dgm:spPr/>
    </dgm:pt>
    <dgm:pt modelId="{8C3DAA94-9BCC-4655-ACDF-ED911031EFD2}" type="pres">
      <dgm:prSet presAssocID="{930314B0-2AA2-4E94-AEF6-A835F760B173}" presName="Name0" presStyleCnt="0">
        <dgm:presLayoutVars>
          <dgm:dir/>
          <dgm:animLvl val="lvl"/>
          <dgm:resizeHandles val="exact"/>
        </dgm:presLayoutVars>
      </dgm:prSet>
      <dgm:spPr/>
    </dgm:pt>
    <dgm:pt modelId="{73DE9560-718B-4FDC-9AC1-518EDF35BBBC}" type="pres">
      <dgm:prSet presAssocID="{706393C5-3A3C-4E13-B480-D2627C548C8C}" presName="composite" presStyleCnt="0"/>
      <dgm:spPr/>
    </dgm:pt>
    <dgm:pt modelId="{CC7426FB-DE2E-4A82-9B46-573526942A7F}" type="pres">
      <dgm:prSet presAssocID="{706393C5-3A3C-4E13-B480-D2627C548C8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513A1A4-1B0D-41AA-A871-96497C745CFB}" type="pres">
      <dgm:prSet presAssocID="{706393C5-3A3C-4E13-B480-D2627C548C8C}" presName="desTx" presStyleLbl="alignAccFollowNode1" presStyleIdx="0" presStyleCnt="3">
        <dgm:presLayoutVars>
          <dgm:bulletEnabled val="1"/>
        </dgm:presLayoutVars>
      </dgm:prSet>
      <dgm:spPr/>
    </dgm:pt>
    <dgm:pt modelId="{3ADC4361-8432-4973-8231-0E8F39D5EE67}" type="pres">
      <dgm:prSet presAssocID="{D9AA6A0B-AAA5-441A-AEFC-9033E07BF299}" presName="space" presStyleCnt="0"/>
      <dgm:spPr/>
    </dgm:pt>
    <dgm:pt modelId="{5AA1DB04-E758-430E-B42D-DF35D9467C47}" type="pres">
      <dgm:prSet presAssocID="{75F43A20-463D-4A42-AFB1-1EC5020D882B}" presName="composite" presStyleCnt="0"/>
      <dgm:spPr/>
    </dgm:pt>
    <dgm:pt modelId="{20D2FBCB-FCAF-45DC-84F7-3D58DDC1D745}" type="pres">
      <dgm:prSet presAssocID="{75F43A20-463D-4A42-AFB1-1EC5020D882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5935495-B4B6-4C6E-82DA-65A31165AAC6}" type="pres">
      <dgm:prSet presAssocID="{75F43A20-463D-4A42-AFB1-1EC5020D882B}" presName="desTx" presStyleLbl="alignAccFollowNode1" presStyleIdx="1" presStyleCnt="3">
        <dgm:presLayoutVars>
          <dgm:bulletEnabled val="1"/>
        </dgm:presLayoutVars>
      </dgm:prSet>
      <dgm:spPr/>
    </dgm:pt>
    <dgm:pt modelId="{6F73CD85-BF2F-4D32-8A7E-0E6D204245D7}" type="pres">
      <dgm:prSet presAssocID="{B232FF58-F1D4-4A28-A415-7F913D21A036}" presName="space" presStyleCnt="0"/>
      <dgm:spPr/>
    </dgm:pt>
    <dgm:pt modelId="{3426C3C4-7ADB-42DF-8E7F-F5F7AAD410FC}" type="pres">
      <dgm:prSet presAssocID="{6F8097A7-7F91-4E21-8159-5230AC12C8FC}" presName="composite" presStyleCnt="0"/>
      <dgm:spPr/>
    </dgm:pt>
    <dgm:pt modelId="{CBF95621-2298-4122-A023-2F15F4FDCB2B}" type="pres">
      <dgm:prSet presAssocID="{6F8097A7-7F91-4E21-8159-5230AC12C8F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727333-0D7F-41A7-A66F-64860BA8C54C}" type="pres">
      <dgm:prSet presAssocID="{6F8097A7-7F91-4E21-8159-5230AC12C8F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9B00C06-18E4-49E3-9B58-25642D33551B}" srcId="{75F43A20-463D-4A42-AFB1-1EC5020D882B}" destId="{2ED37758-4C99-42D6-AB6A-4A6BD0D194F6}" srcOrd="0" destOrd="0" parTransId="{F280B46F-A95F-4BE2-8220-99552B1E3B69}" sibTransId="{7A62D1AF-3B09-4875-9656-6F6D7A762AA1}"/>
    <dgm:cxn modelId="{FB8D910E-79C7-4B13-BA5B-557CE7D51C05}" srcId="{930314B0-2AA2-4E94-AEF6-A835F760B173}" destId="{75F43A20-463D-4A42-AFB1-1EC5020D882B}" srcOrd="1" destOrd="0" parTransId="{F1EEE99F-B524-4AAF-B5EE-9F1B3F14F9F1}" sibTransId="{B232FF58-F1D4-4A28-A415-7F913D21A036}"/>
    <dgm:cxn modelId="{B67AB70F-FD93-481A-88C6-F34708CF7691}" type="presOf" srcId="{AB1FC90B-8E71-453F-83D6-D8675E56136A}" destId="{5513A1A4-1B0D-41AA-A871-96497C745CFB}" srcOrd="0" destOrd="1" presId="urn:microsoft.com/office/officeart/2005/8/layout/hList1"/>
    <dgm:cxn modelId="{E0BAAA11-CA37-4B16-A111-658CA2590679}" type="presOf" srcId="{930314B0-2AA2-4E94-AEF6-A835F760B173}" destId="{8C3DAA94-9BCC-4655-ACDF-ED911031EFD2}" srcOrd="0" destOrd="0" presId="urn:microsoft.com/office/officeart/2005/8/layout/hList1"/>
    <dgm:cxn modelId="{9593D113-1B72-4E44-ACB2-622937468193}" srcId="{6F8097A7-7F91-4E21-8159-5230AC12C8FC}" destId="{7145B35A-F530-4B53-B993-16DDFA41CCE3}" srcOrd="0" destOrd="0" parTransId="{23B160B7-310B-445B-B3A6-D373F75B89FF}" sibTransId="{1D8363C2-8AD4-4349-8809-21955031A743}"/>
    <dgm:cxn modelId="{FCCEBF18-DAEB-49F1-A76F-80917883E19C}" type="presOf" srcId="{78484CED-6B5C-40CF-9BBB-67B5AFC3B4CD}" destId="{41727333-0D7F-41A7-A66F-64860BA8C54C}" srcOrd="0" destOrd="1" presId="urn:microsoft.com/office/officeart/2005/8/layout/hList1"/>
    <dgm:cxn modelId="{C1E3473D-1828-413A-86C8-9FC966CB1FCC}" srcId="{930314B0-2AA2-4E94-AEF6-A835F760B173}" destId="{6F8097A7-7F91-4E21-8159-5230AC12C8FC}" srcOrd="2" destOrd="0" parTransId="{35099D8D-8067-48B6-993F-0F76A61F5AAB}" sibTransId="{A0A84FB2-9893-43C0-872E-ABE007682A11}"/>
    <dgm:cxn modelId="{1FA32447-FDE5-4E58-8995-B6C3A96EDE7B}" type="presOf" srcId="{E468416D-3629-4AD7-A47D-6DFC84920ED4}" destId="{45935495-B4B6-4C6E-82DA-65A31165AAC6}" srcOrd="0" destOrd="1" presId="urn:microsoft.com/office/officeart/2005/8/layout/hList1"/>
    <dgm:cxn modelId="{6DB0CE4A-ACB6-462C-B471-E6008EA910BF}" type="presOf" srcId="{706393C5-3A3C-4E13-B480-D2627C548C8C}" destId="{CC7426FB-DE2E-4A82-9B46-573526942A7F}" srcOrd="0" destOrd="0" presId="urn:microsoft.com/office/officeart/2005/8/layout/hList1"/>
    <dgm:cxn modelId="{18F41970-2700-41B3-9831-FC003FBDBC34}" srcId="{706393C5-3A3C-4E13-B480-D2627C548C8C}" destId="{AB1FC90B-8E71-453F-83D6-D8675E56136A}" srcOrd="1" destOrd="0" parTransId="{6EEAF8D6-DF45-428A-ABCF-E5E3DD1EFADF}" sibTransId="{1AD2DEF0-F82E-4809-8041-5EFB3FCC67E2}"/>
    <dgm:cxn modelId="{3A256B73-AC08-497E-B8C6-93A44A8D6F96}" srcId="{6F8097A7-7F91-4E21-8159-5230AC12C8FC}" destId="{78484CED-6B5C-40CF-9BBB-67B5AFC3B4CD}" srcOrd="1" destOrd="0" parTransId="{17DE0C89-9E21-41B8-80B4-6526ACAAD4ED}" sibTransId="{72FAD7DE-D213-4840-B251-B61F8C6FB709}"/>
    <dgm:cxn modelId="{AF39D381-FBC3-46B4-BBBF-9815FAD19DA6}" srcId="{706393C5-3A3C-4E13-B480-D2627C548C8C}" destId="{D737AAFD-25F2-41C8-8798-4BF220E87D0D}" srcOrd="0" destOrd="0" parTransId="{9832BD75-3608-4AC6-8895-E1C705DD36C1}" sibTransId="{D42B20B4-241F-42B8-A444-20B0411F6267}"/>
    <dgm:cxn modelId="{07648686-0786-4AB0-85A1-E70942B041A9}" type="presOf" srcId="{75F43A20-463D-4A42-AFB1-1EC5020D882B}" destId="{20D2FBCB-FCAF-45DC-84F7-3D58DDC1D745}" srcOrd="0" destOrd="0" presId="urn:microsoft.com/office/officeart/2005/8/layout/hList1"/>
    <dgm:cxn modelId="{CAE8EE8A-CDE2-4C0D-89A2-54F7F659D680}" srcId="{930314B0-2AA2-4E94-AEF6-A835F760B173}" destId="{706393C5-3A3C-4E13-B480-D2627C548C8C}" srcOrd="0" destOrd="0" parTransId="{228A24B2-2F5A-42B0-84F1-09360C706B75}" sibTransId="{D9AA6A0B-AAA5-441A-AEFC-9033E07BF299}"/>
    <dgm:cxn modelId="{C9EFDD9D-25A4-4080-8FA7-A8764A19F372}" srcId="{75F43A20-463D-4A42-AFB1-1EC5020D882B}" destId="{E468416D-3629-4AD7-A47D-6DFC84920ED4}" srcOrd="1" destOrd="0" parTransId="{F8A90D8F-1468-45D3-BF03-FAC2D15B8F23}" sibTransId="{3CFD62DE-C6E9-4D50-A831-D8F434E9E9E2}"/>
    <dgm:cxn modelId="{EE92F9CC-323A-4A32-B6CE-E017FA256777}" type="presOf" srcId="{D737AAFD-25F2-41C8-8798-4BF220E87D0D}" destId="{5513A1A4-1B0D-41AA-A871-96497C745CFB}" srcOrd="0" destOrd="0" presId="urn:microsoft.com/office/officeart/2005/8/layout/hList1"/>
    <dgm:cxn modelId="{00112CCE-3D22-4169-A00D-C34AA46F8268}" type="presOf" srcId="{6F8097A7-7F91-4E21-8159-5230AC12C8FC}" destId="{CBF95621-2298-4122-A023-2F15F4FDCB2B}" srcOrd="0" destOrd="0" presId="urn:microsoft.com/office/officeart/2005/8/layout/hList1"/>
    <dgm:cxn modelId="{AAA7BDF7-EAF3-433F-8434-EA7A3D42A2C7}" type="presOf" srcId="{7145B35A-F530-4B53-B993-16DDFA41CCE3}" destId="{41727333-0D7F-41A7-A66F-64860BA8C54C}" srcOrd="0" destOrd="0" presId="urn:microsoft.com/office/officeart/2005/8/layout/hList1"/>
    <dgm:cxn modelId="{D6F52FFF-88D9-4414-A5C4-C0376B85FB2C}" type="presOf" srcId="{2ED37758-4C99-42D6-AB6A-4A6BD0D194F6}" destId="{45935495-B4B6-4C6E-82DA-65A31165AAC6}" srcOrd="0" destOrd="0" presId="urn:microsoft.com/office/officeart/2005/8/layout/hList1"/>
    <dgm:cxn modelId="{77B381DC-CB00-4B8A-B25A-B235CA0F27D3}" type="presParOf" srcId="{8C3DAA94-9BCC-4655-ACDF-ED911031EFD2}" destId="{73DE9560-718B-4FDC-9AC1-518EDF35BBBC}" srcOrd="0" destOrd="0" presId="urn:microsoft.com/office/officeart/2005/8/layout/hList1"/>
    <dgm:cxn modelId="{677A0A48-C72F-4065-A8D8-5950B2F3B138}" type="presParOf" srcId="{73DE9560-718B-4FDC-9AC1-518EDF35BBBC}" destId="{CC7426FB-DE2E-4A82-9B46-573526942A7F}" srcOrd="0" destOrd="0" presId="urn:microsoft.com/office/officeart/2005/8/layout/hList1"/>
    <dgm:cxn modelId="{B2A1481F-9588-496A-90C1-3676BD0B268F}" type="presParOf" srcId="{73DE9560-718B-4FDC-9AC1-518EDF35BBBC}" destId="{5513A1A4-1B0D-41AA-A871-96497C745CFB}" srcOrd="1" destOrd="0" presId="urn:microsoft.com/office/officeart/2005/8/layout/hList1"/>
    <dgm:cxn modelId="{BE61B4FA-5E7C-454C-950A-AAE7B0583F73}" type="presParOf" srcId="{8C3DAA94-9BCC-4655-ACDF-ED911031EFD2}" destId="{3ADC4361-8432-4973-8231-0E8F39D5EE67}" srcOrd="1" destOrd="0" presId="urn:microsoft.com/office/officeart/2005/8/layout/hList1"/>
    <dgm:cxn modelId="{DD6C97FD-3D0E-4986-AFEA-6C5C7D4FDF77}" type="presParOf" srcId="{8C3DAA94-9BCC-4655-ACDF-ED911031EFD2}" destId="{5AA1DB04-E758-430E-B42D-DF35D9467C47}" srcOrd="2" destOrd="0" presId="urn:microsoft.com/office/officeart/2005/8/layout/hList1"/>
    <dgm:cxn modelId="{E0C7DAC5-3A73-47E6-8459-EB7C3AD01175}" type="presParOf" srcId="{5AA1DB04-E758-430E-B42D-DF35D9467C47}" destId="{20D2FBCB-FCAF-45DC-84F7-3D58DDC1D745}" srcOrd="0" destOrd="0" presId="urn:microsoft.com/office/officeart/2005/8/layout/hList1"/>
    <dgm:cxn modelId="{CBB63A2E-D6BB-48C0-94F7-A31FF0F30D0B}" type="presParOf" srcId="{5AA1DB04-E758-430E-B42D-DF35D9467C47}" destId="{45935495-B4B6-4C6E-82DA-65A31165AAC6}" srcOrd="1" destOrd="0" presId="urn:microsoft.com/office/officeart/2005/8/layout/hList1"/>
    <dgm:cxn modelId="{231E0C69-B6D0-4305-B574-9F665ED456D7}" type="presParOf" srcId="{8C3DAA94-9BCC-4655-ACDF-ED911031EFD2}" destId="{6F73CD85-BF2F-4D32-8A7E-0E6D204245D7}" srcOrd="3" destOrd="0" presId="urn:microsoft.com/office/officeart/2005/8/layout/hList1"/>
    <dgm:cxn modelId="{85493C60-40A3-4C34-A8B8-DBCC5D5BE927}" type="presParOf" srcId="{8C3DAA94-9BCC-4655-ACDF-ED911031EFD2}" destId="{3426C3C4-7ADB-42DF-8E7F-F5F7AAD410FC}" srcOrd="4" destOrd="0" presId="urn:microsoft.com/office/officeart/2005/8/layout/hList1"/>
    <dgm:cxn modelId="{7257FA5E-C0D5-4695-A31E-5F37269FBF60}" type="presParOf" srcId="{3426C3C4-7ADB-42DF-8E7F-F5F7AAD410FC}" destId="{CBF95621-2298-4122-A023-2F15F4FDCB2B}" srcOrd="0" destOrd="0" presId="urn:microsoft.com/office/officeart/2005/8/layout/hList1"/>
    <dgm:cxn modelId="{F1403BF0-CBE9-44BE-8870-3081DDDBF558}" type="presParOf" srcId="{3426C3C4-7ADB-42DF-8E7F-F5F7AAD410FC}" destId="{41727333-0D7F-41A7-A66F-64860BA8C5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5C364C-FF1B-4943-A795-8AEDADDF8D86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0B8A6F-5017-4328-ACB5-1EFABBAA7266}">
      <dgm:prSet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Selection Bias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dirty="0">
            <a:solidFill>
              <a:srgbClr val="0D0D0D"/>
            </a:solidFill>
          </a:endParaRPr>
        </a:p>
      </dgm:t>
    </dgm:pt>
    <dgm:pt modelId="{0D1786F5-71AF-428E-B342-07DD3EB9E25E}" type="parTrans" cxnId="{774574A5-D065-4DB0-B766-B5F0CAB53712}">
      <dgm:prSet/>
      <dgm:spPr/>
      <dgm:t>
        <a:bodyPr/>
        <a:lstStyle/>
        <a:p>
          <a:endParaRPr lang="en-US"/>
        </a:p>
      </dgm:t>
    </dgm:pt>
    <dgm:pt modelId="{8673F026-4A86-46DE-A5BD-E749B20CABC5}" type="sibTrans" cxnId="{774574A5-D065-4DB0-B766-B5F0CAB53712}">
      <dgm:prSet/>
      <dgm:spPr/>
      <dgm:t>
        <a:bodyPr/>
        <a:lstStyle/>
        <a:p>
          <a:endParaRPr lang="en-US"/>
        </a:p>
      </dgm:t>
    </dgm:pt>
    <dgm:pt modelId="{6D73952A-4BB3-4B92-96B3-C93B02FD06F2}">
      <dgm:prSet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When certain segments of the population are underrepresented in the sample</a:t>
          </a:r>
          <a:endParaRPr lang="en-US" dirty="0">
            <a:solidFill>
              <a:srgbClr val="0D0D0D"/>
            </a:solidFill>
          </a:endParaRPr>
        </a:p>
      </dgm:t>
    </dgm:pt>
    <dgm:pt modelId="{4744C575-0755-426E-BF3F-DDAF39B59D97}" type="parTrans" cxnId="{3EF45F18-46D4-4FA3-8BCF-EA46533EAD6B}">
      <dgm:prSet/>
      <dgm:spPr/>
      <dgm:t>
        <a:bodyPr/>
        <a:lstStyle/>
        <a:p>
          <a:endParaRPr lang="en-US"/>
        </a:p>
      </dgm:t>
    </dgm:pt>
    <dgm:pt modelId="{31665C6F-E461-4BF2-B27C-7A568FEC6B63}" type="sibTrans" cxnId="{3EF45F18-46D4-4FA3-8BCF-EA46533EAD6B}">
      <dgm:prSet/>
      <dgm:spPr/>
      <dgm:t>
        <a:bodyPr/>
        <a:lstStyle/>
        <a:p>
          <a:endParaRPr lang="en-US"/>
        </a:p>
      </dgm:t>
    </dgm:pt>
    <dgm:pt modelId="{86133B54-6D69-4FFC-B9FD-224E29524A2C}">
      <dgm:prSet/>
      <dgm:spPr/>
      <dgm:t>
        <a:bodyPr/>
        <a:lstStyle/>
        <a:p>
          <a:pPr algn="l" rtl="0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Respondents may provide socially acceptable answers or conform to pre-conceived societal norms, impacting the accuracy of poll results.</a:t>
          </a:r>
          <a:endParaRPr lang="en-US" dirty="0">
            <a:solidFill>
              <a:srgbClr val="0D0D0D"/>
            </a:solidFill>
          </a:endParaRPr>
        </a:p>
      </dgm:t>
    </dgm:pt>
    <dgm:pt modelId="{36BD1003-EFDC-4D4D-BA5F-EA6197E74153}" type="parTrans" cxnId="{4DF8F80F-F57D-4B44-BB9B-245BB0D37402}">
      <dgm:prSet/>
      <dgm:spPr/>
      <dgm:t>
        <a:bodyPr/>
        <a:lstStyle/>
        <a:p>
          <a:endParaRPr lang="en-US"/>
        </a:p>
      </dgm:t>
    </dgm:pt>
    <dgm:pt modelId="{A3A40F7A-D64A-469F-9E20-E0C365333114}" type="sibTrans" cxnId="{4DF8F80F-F57D-4B44-BB9B-245BB0D37402}">
      <dgm:prSet/>
      <dgm:spPr/>
      <dgm:t>
        <a:bodyPr/>
        <a:lstStyle/>
        <a:p>
          <a:endParaRPr lang="en-US"/>
        </a:p>
      </dgm:t>
    </dgm:pt>
    <dgm:pt modelId="{A85331D9-FFEE-4C26-8987-DB02AC3A67BE}">
      <dgm:prSet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When poll results are influenced by the political leanings of pollsters or respondents</a:t>
          </a:r>
          <a:endParaRPr lang="en-US" dirty="0">
            <a:solidFill>
              <a:srgbClr val="0D0D0D"/>
            </a:solidFill>
          </a:endParaRPr>
        </a:p>
      </dgm:t>
    </dgm:pt>
    <dgm:pt modelId="{123ACEC8-09AA-4939-8039-74B0C0FABA43}" type="parTrans" cxnId="{1568DE6F-C5DB-4780-8F90-603AED99D157}">
      <dgm:prSet/>
      <dgm:spPr/>
      <dgm:t>
        <a:bodyPr/>
        <a:lstStyle/>
        <a:p>
          <a:endParaRPr lang="en-US"/>
        </a:p>
      </dgm:t>
    </dgm:pt>
    <dgm:pt modelId="{67BF164A-EBD7-4D3B-AF37-F05AA5FA0BE5}" type="sibTrans" cxnId="{1568DE6F-C5DB-4780-8F90-603AED99D157}">
      <dgm:prSet/>
      <dgm:spPr/>
      <dgm:t>
        <a:bodyPr/>
        <a:lstStyle/>
        <a:p>
          <a:endParaRPr lang="en-US"/>
        </a:p>
      </dgm:t>
    </dgm:pt>
    <dgm:pt modelId="{757663C0-B803-4258-9F9D-4C93FDE3A52F}">
      <dgm:prSet/>
      <dgm:spPr/>
      <dgm:t>
        <a:bodyPr/>
        <a:lstStyle/>
        <a:p>
          <a:pPr algn="l" rtl="0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Polls conducted by partisan organizations may produce biased results aligned with their political agendas.</a:t>
          </a:r>
          <a:endParaRPr lang="en-US" dirty="0">
            <a:solidFill>
              <a:srgbClr val="0D0D0D"/>
            </a:solidFill>
          </a:endParaRPr>
        </a:p>
      </dgm:t>
    </dgm:pt>
    <dgm:pt modelId="{E690452E-A125-4292-8F30-F6CF37C1A7C4}" type="parTrans" cxnId="{76C627F5-9F7C-47FB-A07B-191AF71FD301}">
      <dgm:prSet/>
      <dgm:spPr/>
      <dgm:t>
        <a:bodyPr/>
        <a:lstStyle/>
        <a:p>
          <a:endParaRPr lang="en-US"/>
        </a:p>
      </dgm:t>
    </dgm:pt>
    <dgm:pt modelId="{8CF3A78E-6A39-42F5-A937-CF978436D7AD}" type="sibTrans" cxnId="{76C627F5-9F7C-47FB-A07B-191AF71FD301}">
      <dgm:prSet/>
      <dgm:spPr/>
      <dgm:t>
        <a:bodyPr/>
        <a:lstStyle/>
        <a:p>
          <a:endParaRPr lang="en-US"/>
        </a:p>
      </dgm:t>
    </dgm:pt>
    <dgm:pt modelId="{2E24E3E5-0D50-453B-B09D-9B4B2F96023F}">
      <dgm:prSet phldr="0"/>
      <dgm:spPr/>
      <dgm:t>
        <a:bodyPr/>
        <a:lstStyle/>
        <a:p>
          <a:pPr algn="l" rtl="0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In telephone polling, selection bias may arise if only households with landline phones are included, excluding those with cell phones.</a:t>
          </a:r>
          <a:endParaRPr lang="en-US" dirty="0">
            <a:solidFill>
              <a:srgbClr val="0D0D0D"/>
            </a:solidFill>
          </a:endParaRPr>
        </a:p>
      </dgm:t>
    </dgm:pt>
    <dgm:pt modelId="{44F8F9EA-A3A3-4772-B039-535CCFF60DD9}" type="parTrans" cxnId="{8CF19458-A5A5-4697-9EAD-10FB63BABBDC}">
      <dgm:prSet/>
      <dgm:spPr/>
    </dgm:pt>
    <dgm:pt modelId="{D2A618CE-098F-4B83-BF0D-2414E0C5DB24}" type="sibTrans" cxnId="{8CF19458-A5A5-4697-9EAD-10FB63BABBDC}">
      <dgm:prSet/>
      <dgm:spPr/>
    </dgm:pt>
    <dgm:pt modelId="{12DB6E50-25C4-4D45-B11B-0037F38E8D12}">
      <dgm:prSet phldr="0"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Response Bias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dirty="0">
            <a:solidFill>
              <a:srgbClr val="0D0D0D"/>
            </a:solidFill>
          </a:endParaRPr>
        </a:p>
      </dgm:t>
    </dgm:pt>
    <dgm:pt modelId="{9BE1BA5B-EFA3-4BFC-BA96-023CDD534EC7}" type="parTrans" cxnId="{A3E70C5B-8B69-4F87-9E69-94AE50ADADDC}">
      <dgm:prSet/>
      <dgm:spPr/>
    </dgm:pt>
    <dgm:pt modelId="{B1060A7A-5763-4A26-91E9-24A2159F7963}" type="sibTrans" cxnId="{A3E70C5B-8B69-4F87-9E69-94AE50ADADDC}">
      <dgm:prSet/>
      <dgm:spPr/>
    </dgm:pt>
    <dgm:pt modelId="{5FCB67E4-871B-4F7D-AE65-968F7678AA35}">
      <dgm:prSet phldr="0"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 When respondents' answers are influenced by factors such as question wording bias</a:t>
          </a:r>
          <a:endParaRPr lang="en-US" dirty="0">
            <a:solidFill>
              <a:srgbClr val="0D0D0D"/>
            </a:solidFill>
          </a:endParaRPr>
        </a:p>
      </dgm:t>
    </dgm:pt>
    <dgm:pt modelId="{D988BE1D-2012-45BE-AA09-AAA2835F9ED6}" type="parTrans" cxnId="{9AC12FED-6058-42F8-9119-14EC703017A1}">
      <dgm:prSet/>
      <dgm:spPr/>
    </dgm:pt>
    <dgm:pt modelId="{C26D1837-57E2-49D8-BAF6-3E701F9F0AA4}" type="sibTrans" cxnId="{9AC12FED-6058-42F8-9119-14EC703017A1}">
      <dgm:prSet/>
      <dgm:spPr/>
    </dgm:pt>
    <dgm:pt modelId="{248C26FE-240C-4C88-BDB8-C8788D96CB95}">
      <dgm:prSet phldr="0"/>
      <dgm:spPr/>
      <dgm:t>
        <a:bodyPr/>
        <a:lstStyle/>
        <a:p>
          <a:pPr algn="l"/>
          <a:r>
            <a:rPr lang="en-US" b="1" dirty="0">
              <a:solidFill>
                <a:srgbClr val="0D0D0D"/>
              </a:solidFill>
              <a:latin typeface="Segoe UI"/>
              <a:cs typeface="Segoe UI"/>
            </a:rPr>
            <a:t>Partisan Bias</a:t>
          </a:r>
          <a:r>
            <a:rPr lang="en-US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dirty="0">
            <a:solidFill>
              <a:srgbClr val="0D0D0D"/>
            </a:solidFill>
          </a:endParaRPr>
        </a:p>
      </dgm:t>
    </dgm:pt>
    <dgm:pt modelId="{84AB0F8E-FA21-4DA5-BEB8-0B2DAD479E05}" type="parTrans" cxnId="{F986A875-679A-4040-B824-BEA0E929F5F7}">
      <dgm:prSet/>
      <dgm:spPr/>
    </dgm:pt>
    <dgm:pt modelId="{350B7829-5CC3-4E88-9130-BD8A330C6D85}" type="sibTrans" cxnId="{F986A875-679A-4040-B824-BEA0E929F5F7}">
      <dgm:prSet/>
      <dgm:spPr/>
    </dgm:pt>
    <dgm:pt modelId="{43597D23-705E-499F-B8E4-8DE5A9D09890}" type="pres">
      <dgm:prSet presAssocID="{055C364C-FF1B-4943-A795-8AEDADDF8D86}" presName="Name0" presStyleCnt="0">
        <dgm:presLayoutVars>
          <dgm:dir/>
          <dgm:animLvl val="lvl"/>
          <dgm:resizeHandles val="exact"/>
        </dgm:presLayoutVars>
      </dgm:prSet>
      <dgm:spPr/>
    </dgm:pt>
    <dgm:pt modelId="{29BB22E0-F080-427C-8E2B-F7045A66EDCD}" type="pres">
      <dgm:prSet presAssocID="{330B8A6F-5017-4328-ACB5-1EFABBAA7266}" presName="composite" presStyleCnt="0"/>
      <dgm:spPr/>
    </dgm:pt>
    <dgm:pt modelId="{56952264-339C-45FE-9A20-0ACA7FFA6DFC}" type="pres">
      <dgm:prSet presAssocID="{330B8A6F-5017-4328-ACB5-1EFABBAA7266}" presName="parTx" presStyleLbl="alignNode1" presStyleIdx="0" presStyleCnt="3">
        <dgm:presLayoutVars>
          <dgm:chMax val="0"/>
          <dgm:chPref val="0"/>
        </dgm:presLayoutVars>
      </dgm:prSet>
      <dgm:spPr/>
    </dgm:pt>
    <dgm:pt modelId="{C218CE76-C881-47DF-8EC4-86FAB9563350}" type="pres">
      <dgm:prSet presAssocID="{330B8A6F-5017-4328-ACB5-1EFABBAA7266}" presName="desTx" presStyleLbl="alignAccFollowNode1" presStyleIdx="0" presStyleCnt="3">
        <dgm:presLayoutVars/>
      </dgm:prSet>
      <dgm:spPr/>
    </dgm:pt>
    <dgm:pt modelId="{06DCD0B9-647E-471E-BEFF-6AF34E0A6BD6}" type="pres">
      <dgm:prSet presAssocID="{8673F026-4A86-46DE-A5BD-E749B20CABC5}" presName="space" presStyleCnt="0"/>
      <dgm:spPr/>
    </dgm:pt>
    <dgm:pt modelId="{AEE401A4-34E1-4F17-BCA5-0CF96102D2C1}" type="pres">
      <dgm:prSet presAssocID="{12DB6E50-25C4-4D45-B11B-0037F38E8D12}" presName="composite" presStyleCnt="0"/>
      <dgm:spPr/>
    </dgm:pt>
    <dgm:pt modelId="{E3C089E0-7A09-4D8A-8846-B479E8479240}" type="pres">
      <dgm:prSet presAssocID="{12DB6E50-25C4-4D45-B11B-0037F38E8D12}" presName="parTx" presStyleLbl="alignNode1" presStyleIdx="1" presStyleCnt="3">
        <dgm:presLayoutVars>
          <dgm:chMax val="0"/>
          <dgm:chPref val="0"/>
        </dgm:presLayoutVars>
      </dgm:prSet>
      <dgm:spPr/>
    </dgm:pt>
    <dgm:pt modelId="{F8D07B36-D686-44DE-B2B8-73CD590712CA}" type="pres">
      <dgm:prSet presAssocID="{12DB6E50-25C4-4D45-B11B-0037F38E8D12}" presName="desTx" presStyleLbl="alignAccFollowNode1" presStyleIdx="1" presStyleCnt="3">
        <dgm:presLayoutVars/>
      </dgm:prSet>
      <dgm:spPr/>
    </dgm:pt>
    <dgm:pt modelId="{924A57FF-9D84-41D7-A21C-4EF7C1E2F80C}" type="pres">
      <dgm:prSet presAssocID="{B1060A7A-5763-4A26-91E9-24A2159F7963}" presName="space" presStyleCnt="0"/>
      <dgm:spPr/>
    </dgm:pt>
    <dgm:pt modelId="{C24A8828-4F8D-4AF2-825E-128F05D63529}" type="pres">
      <dgm:prSet presAssocID="{248C26FE-240C-4C88-BDB8-C8788D96CB95}" presName="composite" presStyleCnt="0"/>
      <dgm:spPr/>
    </dgm:pt>
    <dgm:pt modelId="{CA36495E-C58C-483F-8EDC-A2396CE30A67}" type="pres">
      <dgm:prSet presAssocID="{248C26FE-240C-4C88-BDB8-C8788D96CB95}" presName="parTx" presStyleLbl="alignNode1" presStyleIdx="2" presStyleCnt="3">
        <dgm:presLayoutVars>
          <dgm:chMax val="0"/>
          <dgm:chPref val="0"/>
        </dgm:presLayoutVars>
      </dgm:prSet>
      <dgm:spPr/>
    </dgm:pt>
    <dgm:pt modelId="{CA352ED1-D8B6-4841-AD71-444C32E36AA9}" type="pres">
      <dgm:prSet presAssocID="{248C26FE-240C-4C88-BDB8-C8788D96CB95}" presName="desTx" presStyleLbl="alignAccFollowNode1" presStyleIdx="2" presStyleCnt="3">
        <dgm:presLayoutVars/>
      </dgm:prSet>
      <dgm:spPr/>
    </dgm:pt>
  </dgm:ptLst>
  <dgm:cxnLst>
    <dgm:cxn modelId="{4DF8F80F-F57D-4B44-BB9B-245BB0D37402}" srcId="{12DB6E50-25C4-4D45-B11B-0037F38E8D12}" destId="{86133B54-6D69-4FFC-B9FD-224E29524A2C}" srcOrd="1" destOrd="0" parTransId="{36BD1003-EFDC-4D4D-BA5F-EA6197E74153}" sibTransId="{A3A40F7A-D64A-469F-9E20-E0C365333114}"/>
    <dgm:cxn modelId="{3EF45F18-46D4-4FA3-8BCF-EA46533EAD6B}" srcId="{330B8A6F-5017-4328-ACB5-1EFABBAA7266}" destId="{6D73952A-4BB3-4B92-96B3-C93B02FD06F2}" srcOrd="0" destOrd="0" parTransId="{4744C575-0755-426E-BF3F-DDAF39B59D97}" sibTransId="{31665C6F-E461-4BF2-B27C-7A568FEC6B63}"/>
    <dgm:cxn modelId="{6EEC4D28-1775-414C-BE3B-27981EA2B216}" type="presOf" srcId="{12DB6E50-25C4-4D45-B11B-0037F38E8D12}" destId="{E3C089E0-7A09-4D8A-8846-B479E8479240}" srcOrd="0" destOrd="0" presId="urn:microsoft.com/office/officeart/2016/7/layout/HorizontalActionList"/>
    <dgm:cxn modelId="{264E7636-0632-4584-8034-603E6E10724C}" type="presOf" srcId="{A85331D9-FFEE-4C26-8987-DB02AC3A67BE}" destId="{CA352ED1-D8B6-4841-AD71-444C32E36AA9}" srcOrd="0" destOrd="0" presId="urn:microsoft.com/office/officeart/2016/7/layout/HorizontalActionList"/>
    <dgm:cxn modelId="{B3876E3E-E904-4DAB-829B-74B35E8D5293}" type="presOf" srcId="{757663C0-B803-4258-9F9D-4C93FDE3A52F}" destId="{CA352ED1-D8B6-4841-AD71-444C32E36AA9}" srcOrd="0" destOrd="1" presId="urn:microsoft.com/office/officeart/2016/7/layout/HorizontalActionList"/>
    <dgm:cxn modelId="{A3E70C5B-8B69-4F87-9E69-94AE50ADADDC}" srcId="{055C364C-FF1B-4943-A795-8AEDADDF8D86}" destId="{12DB6E50-25C4-4D45-B11B-0037F38E8D12}" srcOrd="1" destOrd="0" parTransId="{9BE1BA5B-EFA3-4BFC-BA96-023CDD534EC7}" sibTransId="{B1060A7A-5763-4A26-91E9-24A2159F7963}"/>
    <dgm:cxn modelId="{1568DE6F-C5DB-4780-8F90-603AED99D157}" srcId="{248C26FE-240C-4C88-BDB8-C8788D96CB95}" destId="{A85331D9-FFEE-4C26-8987-DB02AC3A67BE}" srcOrd="0" destOrd="0" parTransId="{123ACEC8-09AA-4939-8039-74B0C0FABA43}" sibTransId="{67BF164A-EBD7-4D3B-AF37-F05AA5FA0BE5}"/>
    <dgm:cxn modelId="{879E3C71-7D42-47CB-AF73-879F03F84DEC}" type="presOf" srcId="{86133B54-6D69-4FFC-B9FD-224E29524A2C}" destId="{F8D07B36-D686-44DE-B2B8-73CD590712CA}" srcOrd="0" destOrd="1" presId="urn:microsoft.com/office/officeart/2016/7/layout/HorizontalActionList"/>
    <dgm:cxn modelId="{F986A875-679A-4040-B824-BEA0E929F5F7}" srcId="{055C364C-FF1B-4943-A795-8AEDADDF8D86}" destId="{248C26FE-240C-4C88-BDB8-C8788D96CB95}" srcOrd="2" destOrd="0" parTransId="{84AB0F8E-FA21-4DA5-BEB8-0B2DAD479E05}" sibTransId="{350B7829-5CC3-4E88-9130-BD8A330C6D85}"/>
    <dgm:cxn modelId="{8CF19458-A5A5-4697-9EAD-10FB63BABBDC}" srcId="{330B8A6F-5017-4328-ACB5-1EFABBAA7266}" destId="{2E24E3E5-0D50-453B-B09D-9B4B2F96023F}" srcOrd="1" destOrd="0" parTransId="{44F8F9EA-A3A3-4772-B039-535CCFF60DD9}" sibTransId="{D2A618CE-098F-4B83-BF0D-2414E0C5DB24}"/>
    <dgm:cxn modelId="{2C695D7B-23FA-418B-8701-AD92DC71BBDC}" type="presOf" srcId="{055C364C-FF1B-4943-A795-8AEDADDF8D86}" destId="{43597D23-705E-499F-B8E4-8DE5A9D09890}" srcOrd="0" destOrd="0" presId="urn:microsoft.com/office/officeart/2016/7/layout/HorizontalActionList"/>
    <dgm:cxn modelId="{774574A5-D065-4DB0-B766-B5F0CAB53712}" srcId="{055C364C-FF1B-4943-A795-8AEDADDF8D86}" destId="{330B8A6F-5017-4328-ACB5-1EFABBAA7266}" srcOrd="0" destOrd="0" parTransId="{0D1786F5-71AF-428E-B342-07DD3EB9E25E}" sibTransId="{8673F026-4A86-46DE-A5BD-E749B20CABC5}"/>
    <dgm:cxn modelId="{689BFFC9-8FAF-4138-90E7-5667307B759B}" type="presOf" srcId="{5FCB67E4-871B-4F7D-AE65-968F7678AA35}" destId="{F8D07B36-D686-44DE-B2B8-73CD590712CA}" srcOrd="0" destOrd="0" presId="urn:microsoft.com/office/officeart/2016/7/layout/HorizontalActionList"/>
    <dgm:cxn modelId="{96EF75D8-263A-41FD-B24A-0BF7B2002A5F}" type="presOf" srcId="{330B8A6F-5017-4328-ACB5-1EFABBAA7266}" destId="{56952264-339C-45FE-9A20-0ACA7FFA6DFC}" srcOrd="0" destOrd="0" presId="urn:microsoft.com/office/officeart/2016/7/layout/HorizontalActionList"/>
    <dgm:cxn modelId="{9AC12FED-6058-42F8-9119-14EC703017A1}" srcId="{12DB6E50-25C4-4D45-B11B-0037F38E8D12}" destId="{5FCB67E4-871B-4F7D-AE65-968F7678AA35}" srcOrd="0" destOrd="0" parTransId="{D988BE1D-2012-45BE-AA09-AAA2835F9ED6}" sibTransId="{C26D1837-57E2-49D8-BAF6-3E701F9F0AA4}"/>
    <dgm:cxn modelId="{8E61AEF0-E6EA-4BE8-A73A-E5BA4090D84E}" type="presOf" srcId="{2E24E3E5-0D50-453B-B09D-9B4B2F96023F}" destId="{C218CE76-C881-47DF-8EC4-86FAB9563350}" srcOrd="0" destOrd="1" presId="urn:microsoft.com/office/officeart/2016/7/layout/HorizontalActionList"/>
    <dgm:cxn modelId="{39248EF3-86F8-474B-841C-A8A4B3C7AB50}" type="presOf" srcId="{248C26FE-240C-4C88-BDB8-C8788D96CB95}" destId="{CA36495E-C58C-483F-8EDC-A2396CE30A67}" srcOrd="0" destOrd="0" presId="urn:microsoft.com/office/officeart/2016/7/layout/HorizontalActionList"/>
    <dgm:cxn modelId="{76C627F5-9F7C-47FB-A07B-191AF71FD301}" srcId="{248C26FE-240C-4C88-BDB8-C8788D96CB95}" destId="{757663C0-B803-4258-9F9D-4C93FDE3A52F}" srcOrd="1" destOrd="0" parTransId="{E690452E-A125-4292-8F30-F6CF37C1A7C4}" sibTransId="{8CF3A78E-6A39-42F5-A937-CF978436D7AD}"/>
    <dgm:cxn modelId="{0DBA24FC-85A6-42A5-B403-F295A18044FE}" type="presOf" srcId="{6D73952A-4BB3-4B92-96B3-C93B02FD06F2}" destId="{C218CE76-C881-47DF-8EC4-86FAB9563350}" srcOrd="0" destOrd="0" presId="urn:microsoft.com/office/officeart/2016/7/layout/HorizontalActionList"/>
    <dgm:cxn modelId="{8D905549-1BB1-4A34-BE19-9512CD31B6AF}" type="presParOf" srcId="{43597D23-705E-499F-B8E4-8DE5A9D09890}" destId="{29BB22E0-F080-427C-8E2B-F7045A66EDCD}" srcOrd="0" destOrd="0" presId="urn:microsoft.com/office/officeart/2016/7/layout/HorizontalActionList"/>
    <dgm:cxn modelId="{5C081ABD-51B1-4262-A585-FDDBBBD250DA}" type="presParOf" srcId="{29BB22E0-F080-427C-8E2B-F7045A66EDCD}" destId="{56952264-339C-45FE-9A20-0ACA7FFA6DFC}" srcOrd="0" destOrd="0" presId="urn:microsoft.com/office/officeart/2016/7/layout/HorizontalActionList"/>
    <dgm:cxn modelId="{979AED58-625F-400E-8504-CFF3A9810BAB}" type="presParOf" srcId="{29BB22E0-F080-427C-8E2B-F7045A66EDCD}" destId="{C218CE76-C881-47DF-8EC4-86FAB9563350}" srcOrd="1" destOrd="0" presId="urn:microsoft.com/office/officeart/2016/7/layout/HorizontalActionList"/>
    <dgm:cxn modelId="{DB9050F5-51BE-4357-9C92-DC065BA2547E}" type="presParOf" srcId="{43597D23-705E-499F-B8E4-8DE5A9D09890}" destId="{06DCD0B9-647E-471E-BEFF-6AF34E0A6BD6}" srcOrd="1" destOrd="0" presId="urn:microsoft.com/office/officeart/2016/7/layout/HorizontalActionList"/>
    <dgm:cxn modelId="{B83F1750-5AB5-4DA5-864C-6E1B48C898DB}" type="presParOf" srcId="{43597D23-705E-499F-B8E4-8DE5A9D09890}" destId="{AEE401A4-34E1-4F17-BCA5-0CF96102D2C1}" srcOrd="2" destOrd="0" presId="urn:microsoft.com/office/officeart/2016/7/layout/HorizontalActionList"/>
    <dgm:cxn modelId="{76F2C22C-1F52-423A-AEB3-DE94FEFCDE17}" type="presParOf" srcId="{AEE401A4-34E1-4F17-BCA5-0CF96102D2C1}" destId="{E3C089E0-7A09-4D8A-8846-B479E8479240}" srcOrd="0" destOrd="0" presId="urn:microsoft.com/office/officeart/2016/7/layout/HorizontalActionList"/>
    <dgm:cxn modelId="{E941A5A8-685B-414D-B17B-546B2B808FA2}" type="presParOf" srcId="{AEE401A4-34E1-4F17-BCA5-0CF96102D2C1}" destId="{F8D07B36-D686-44DE-B2B8-73CD590712CA}" srcOrd="1" destOrd="0" presId="urn:microsoft.com/office/officeart/2016/7/layout/HorizontalActionList"/>
    <dgm:cxn modelId="{C7D6C533-7B88-482B-B246-018750850564}" type="presParOf" srcId="{43597D23-705E-499F-B8E4-8DE5A9D09890}" destId="{924A57FF-9D84-41D7-A21C-4EF7C1E2F80C}" srcOrd="3" destOrd="0" presId="urn:microsoft.com/office/officeart/2016/7/layout/HorizontalActionList"/>
    <dgm:cxn modelId="{91EB24DB-8728-47CC-95D2-0B64EA6377E3}" type="presParOf" srcId="{43597D23-705E-499F-B8E4-8DE5A9D09890}" destId="{C24A8828-4F8D-4AF2-825E-128F05D63529}" srcOrd="4" destOrd="0" presId="urn:microsoft.com/office/officeart/2016/7/layout/HorizontalActionList"/>
    <dgm:cxn modelId="{D8C5FE02-1E27-4988-ACEC-41AC6646C725}" type="presParOf" srcId="{C24A8828-4F8D-4AF2-825E-128F05D63529}" destId="{CA36495E-C58C-483F-8EDC-A2396CE30A67}" srcOrd="0" destOrd="0" presId="urn:microsoft.com/office/officeart/2016/7/layout/HorizontalActionList"/>
    <dgm:cxn modelId="{43826C1D-C3E9-4E49-B253-DE79A7D01031}" type="presParOf" srcId="{C24A8828-4F8D-4AF2-825E-128F05D63529}" destId="{CA352ED1-D8B6-4841-AD71-444C32E36AA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6CFD4D-FBC2-4ECE-92D2-B12C7872A92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ACE739-1493-41D1-BD48-AA0BFDAE72B5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Impact on Interpretation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AD1FD4E6-AB5C-48D6-BE0D-A85A5D4084D2}" type="parTrans" cxnId="{FD136640-4908-4901-87B1-40F7423989A7}">
      <dgm:prSet/>
      <dgm:spPr/>
      <dgm:t>
        <a:bodyPr/>
        <a:lstStyle/>
        <a:p>
          <a:endParaRPr lang="en-US"/>
        </a:p>
      </dgm:t>
    </dgm:pt>
    <dgm:pt modelId="{D5D41276-9CC5-4D40-903F-B5021C8FE73B}" type="sibTrans" cxnId="{FD136640-4908-4901-87B1-40F7423989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41E448-2367-4FF8-BA0F-B03FC1608CD7}">
      <dgm:prSet/>
      <dgm:spPr/>
      <dgm:t>
        <a:bodyPr/>
        <a:lstStyle/>
        <a:p>
          <a:pPr algn="l"/>
          <a:r>
            <a:rPr lang="en-US">
              <a:solidFill>
                <a:schemeClr val="tx1"/>
              </a:solidFill>
              <a:latin typeface="Segoe UI"/>
              <a:cs typeface="Segoe UI"/>
            </a:rPr>
            <a:t>Polls affected by bias may not accurately reflect public opinion, leading to misinterpretations.</a:t>
          </a:r>
          <a:endParaRPr lang="en-US" dirty="0">
            <a:solidFill>
              <a:schemeClr val="tx1"/>
            </a:solidFill>
            <a:latin typeface="Segoe UI"/>
            <a:cs typeface="Segoe UI"/>
          </a:endParaRPr>
        </a:p>
      </dgm:t>
    </dgm:pt>
    <dgm:pt modelId="{7FB29B71-D8A5-49F5-A979-F0B4E2B2A790}" type="parTrans" cxnId="{95EBCE93-46F7-4D1B-B400-AAD5114BC797}">
      <dgm:prSet/>
      <dgm:spPr/>
      <dgm:t>
        <a:bodyPr/>
        <a:lstStyle/>
        <a:p>
          <a:endParaRPr lang="en-US"/>
        </a:p>
      </dgm:t>
    </dgm:pt>
    <dgm:pt modelId="{5AA80FD5-803A-4516-B6C6-329FA4D8C807}" type="sibTrans" cxnId="{95EBCE93-46F7-4D1B-B400-AAD5114BC7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55D1DE-0DCE-4267-9C7C-858CFF58CB90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Public Perception of Candidates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74F84D0D-6F46-4A3E-943D-E7C0DBCD786F}" type="parTrans" cxnId="{658D645C-A761-410D-B26F-4D6BCDA376D4}">
      <dgm:prSet/>
      <dgm:spPr/>
      <dgm:t>
        <a:bodyPr/>
        <a:lstStyle/>
        <a:p>
          <a:endParaRPr lang="en-US"/>
        </a:p>
      </dgm:t>
    </dgm:pt>
    <dgm:pt modelId="{D97CA2D5-D2AF-42D0-904C-E1D1ACE0D3BF}" type="sibTrans" cxnId="{658D645C-A761-410D-B26F-4D6BCDA37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B28909-13F6-4B53-952B-696E1EADE2D2}">
      <dgm:prSet/>
      <dgm:spPr/>
      <dgm:t>
        <a:bodyPr/>
        <a:lstStyle/>
        <a:p>
          <a:pPr algn="l"/>
          <a:r>
            <a:rPr lang="en-US">
              <a:solidFill>
                <a:schemeClr val="tx1"/>
              </a:solidFill>
              <a:latin typeface="Segoe UI"/>
              <a:cs typeface="Segoe UI"/>
            </a:rPr>
            <a:t>Media coverage of biased polls may reinforce certain stereotypes about candidates.</a:t>
          </a:r>
        </a:p>
      </dgm:t>
    </dgm:pt>
    <dgm:pt modelId="{95C0C596-9914-4990-8218-6642A4D7CE1C}" type="parTrans" cxnId="{026592D8-4266-480C-A8B2-78D13F19C254}">
      <dgm:prSet/>
      <dgm:spPr/>
      <dgm:t>
        <a:bodyPr/>
        <a:lstStyle/>
        <a:p>
          <a:endParaRPr lang="en-US"/>
        </a:p>
      </dgm:t>
    </dgm:pt>
    <dgm:pt modelId="{A0C00CF2-E639-44E2-919C-A97F9733EC89}" type="sibTrans" cxnId="{026592D8-4266-480C-A8B2-78D13F19C2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8C636B-4C65-436E-A4FC-218F66D0F58A}">
      <dgm:prSet phldr="0"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Biases can lead to inaccuracies in poll results, affecting their reliability.</a:t>
          </a:r>
        </a:p>
      </dgm:t>
    </dgm:pt>
    <dgm:pt modelId="{CBDB0F19-095E-4E2A-B0F4-0C9D53F2D8A9}" type="parTrans" cxnId="{9B5411BA-4651-4263-83A9-A93455D2F1AB}">
      <dgm:prSet/>
      <dgm:spPr/>
    </dgm:pt>
    <dgm:pt modelId="{E60F76F0-C1D1-4000-8147-8DEF90D2A930}" type="sibTrans" cxnId="{9B5411BA-4651-4263-83A9-A93455D2F1AB}">
      <dgm:prSet/>
      <dgm:spPr/>
    </dgm:pt>
    <dgm:pt modelId="{01BE9DC2-4107-44DB-934B-9FFC91FA80B5}">
      <dgm:prSet phldr="0"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Biased polls can shape public perception of candidates by influencing perceptions of their popularity.</a:t>
          </a:r>
        </a:p>
      </dgm:t>
    </dgm:pt>
    <dgm:pt modelId="{0706168E-6D2D-44C9-BC61-8E8EF9BB0EFE}" type="parTrans" cxnId="{36D30707-B7CA-4AA4-951D-35B67F9DE596}">
      <dgm:prSet/>
      <dgm:spPr/>
    </dgm:pt>
    <dgm:pt modelId="{340E832F-0E34-4E9F-BF5F-1B2F3BDD25F4}" type="sibTrans" cxnId="{36D30707-B7CA-4AA4-951D-35B67F9DE596}">
      <dgm:prSet/>
      <dgm:spPr/>
    </dgm:pt>
    <dgm:pt modelId="{7CC31AFA-08BC-448B-813B-5CB41DA4CD73}">
      <dgm:prSet phldr="0"/>
      <dgm:spPr/>
      <dgm:t>
        <a:bodyPr/>
        <a:lstStyle/>
        <a:p>
          <a:pPr algn="l"/>
          <a:endParaRPr lang="en-US" dirty="0">
            <a:solidFill>
              <a:schemeClr val="tx1"/>
            </a:solidFill>
            <a:latin typeface="Segoe UI"/>
            <a:cs typeface="Segoe UI"/>
          </a:endParaRPr>
        </a:p>
      </dgm:t>
    </dgm:pt>
    <dgm:pt modelId="{A667AED1-AC08-49F3-806D-37170A3F2FD3}" type="parTrans" cxnId="{8A49D162-6890-40B7-8CEF-258DAF4FE2A4}">
      <dgm:prSet/>
      <dgm:spPr/>
    </dgm:pt>
    <dgm:pt modelId="{C5E2BFB8-CE88-4DB5-8D32-1FEC64D575F7}" type="sibTrans" cxnId="{8A49D162-6890-40B7-8CEF-258DAF4FE2A4}">
      <dgm:prSet/>
      <dgm:spPr/>
    </dgm:pt>
    <dgm:pt modelId="{4A1F6297-B716-4C25-BE75-23AA840BBBD0}">
      <dgm:prSet phldr="0"/>
      <dgm:spPr/>
      <dgm:t>
        <a:bodyPr/>
        <a:lstStyle/>
        <a:p>
          <a:pPr algn="l"/>
          <a:endParaRPr lang="en-US" dirty="0">
            <a:solidFill>
              <a:schemeClr val="tx1"/>
            </a:solidFill>
            <a:latin typeface="Segoe UI"/>
            <a:cs typeface="Segoe UI"/>
          </a:endParaRPr>
        </a:p>
      </dgm:t>
    </dgm:pt>
    <dgm:pt modelId="{38D99336-9FD3-415A-8F74-8A06A8487654}" type="parTrans" cxnId="{763E18BB-0004-4D5A-A37D-EE2201968DC1}">
      <dgm:prSet/>
      <dgm:spPr/>
    </dgm:pt>
    <dgm:pt modelId="{8B2E8EEF-572A-4F1B-A3D8-8A6675965846}" type="sibTrans" cxnId="{763E18BB-0004-4D5A-A37D-EE2201968DC1}">
      <dgm:prSet/>
      <dgm:spPr/>
    </dgm:pt>
    <dgm:pt modelId="{9B92F08D-49A3-472D-BE61-A661BBB401A1}">
      <dgm:prSet phldr="0"/>
      <dgm:spPr/>
      <dgm:t>
        <a:bodyPr/>
        <a:lstStyle/>
        <a:p>
          <a:pPr algn="l"/>
          <a:endParaRPr lang="en-US" dirty="0">
            <a:solidFill>
              <a:schemeClr val="tx1"/>
            </a:solidFill>
            <a:latin typeface="Segoe UI"/>
            <a:cs typeface="Segoe UI"/>
          </a:endParaRPr>
        </a:p>
      </dgm:t>
    </dgm:pt>
    <dgm:pt modelId="{27842001-4E20-43A7-9F47-65703B7E6308}" type="parTrans" cxnId="{A70E3710-2894-4462-9DFC-5C759A2E0B54}">
      <dgm:prSet/>
      <dgm:spPr/>
    </dgm:pt>
    <dgm:pt modelId="{FDD1BDBF-3932-4196-A51E-44779C9EC58A}" type="sibTrans" cxnId="{A70E3710-2894-4462-9DFC-5C759A2E0B54}">
      <dgm:prSet/>
      <dgm:spPr/>
    </dgm:pt>
    <dgm:pt modelId="{96A94893-1D81-42EE-A192-56D9641D12FD}">
      <dgm:prSet phldr="0"/>
      <dgm:spPr/>
      <dgm:t>
        <a:bodyPr/>
        <a:lstStyle/>
        <a:p>
          <a:pPr algn="l"/>
          <a:endParaRPr lang="en-US" dirty="0">
            <a:solidFill>
              <a:schemeClr val="tx1"/>
            </a:solidFill>
            <a:latin typeface="Segoe UI"/>
            <a:cs typeface="Segoe UI"/>
          </a:endParaRPr>
        </a:p>
      </dgm:t>
    </dgm:pt>
    <dgm:pt modelId="{CBFC42DB-95C9-45E8-9D2F-A15D4947D0DE}" type="parTrans" cxnId="{67B59719-26EB-459D-BD71-BEE9E3E0CF8E}">
      <dgm:prSet/>
      <dgm:spPr/>
    </dgm:pt>
    <dgm:pt modelId="{C2BA9E4C-771A-45D6-A80B-242CB59799E3}" type="sibTrans" cxnId="{67B59719-26EB-459D-BD71-BEE9E3E0CF8E}">
      <dgm:prSet/>
      <dgm:spPr/>
    </dgm:pt>
    <dgm:pt modelId="{FA41D388-E0BF-4E3E-9E0A-59E6DCD8EA3A}" type="pres">
      <dgm:prSet presAssocID="{336CFD4D-FBC2-4ECE-92D2-B12C7872A924}" presName="diagram" presStyleCnt="0">
        <dgm:presLayoutVars>
          <dgm:dir/>
          <dgm:resizeHandles val="exact"/>
        </dgm:presLayoutVars>
      </dgm:prSet>
      <dgm:spPr/>
    </dgm:pt>
    <dgm:pt modelId="{107BE1C1-0111-46E8-A6B2-F4DDD76B35EE}" type="pres">
      <dgm:prSet presAssocID="{41ACE739-1493-41D1-BD48-AA0BFDAE72B5}" presName="node" presStyleLbl="node1" presStyleIdx="0" presStyleCnt="2">
        <dgm:presLayoutVars>
          <dgm:bulletEnabled val="1"/>
        </dgm:presLayoutVars>
      </dgm:prSet>
      <dgm:spPr/>
    </dgm:pt>
    <dgm:pt modelId="{C2136B16-98DE-43D4-8503-2741DF215B75}" type="pres">
      <dgm:prSet presAssocID="{D5D41276-9CC5-4D40-903F-B5021C8FE73B}" presName="sibTrans" presStyleCnt="0"/>
      <dgm:spPr/>
    </dgm:pt>
    <dgm:pt modelId="{33345635-0175-40E1-BAD6-75A0757205DB}" type="pres">
      <dgm:prSet presAssocID="{9855D1DE-0DCE-4267-9C7C-858CFF58CB90}" presName="node" presStyleLbl="node1" presStyleIdx="1" presStyleCnt="2">
        <dgm:presLayoutVars>
          <dgm:bulletEnabled val="1"/>
        </dgm:presLayoutVars>
      </dgm:prSet>
      <dgm:spPr/>
    </dgm:pt>
  </dgm:ptLst>
  <dgm:cxnLst>
    <dgm:cxn modelId="{AA34DE03-06C0-44BD-A2BC-881B6060E47D}" type="presOf" srcId="{96A94893-1D81-42EE-A192-56D9641D12FD}" destId="{33345635-0175-40E1-BAD6-75A0757205DB}" srcOrd="0" destOrd="3" presId="urn:microsoft.com/office/officeart/2005/8/layout/default"/>
    <dgm:cxn modelId="{36D30707-B7CA-4AA4-951D-35B67F9DE596}" srcId="{9855D1DE-0DCE-4267-9C7C-858CFF58CB90}" destId="{01BE9DC2-4107-44DB-934B-9FFC91FA80B5}" srcOrd="1" destOrd="0" parTransId="{0706168E-6D2D-44C9-BC61-8E8EF9BB0EFE}" sibTransId="{340E832F-0E34-4E9F-BF5F-1B2F3BDD25F4}"/>
    <dgm:cxn modelId="{A70E3710-2894-4462-9DFC-5C759A2E0B54}" srcId="{9855D1DE-0DCE-4267-9C7C-858CFF58CB90}" destId="{9B92F08D-49A3-472D-BE61-A661BBB401A1}" srcOrd="0" destOrd="0" parTransId="{27842001-4E20-43A7-9F47-65703B7E6308}" sibTransId="{FDD1BDBF-3932-4196-A51E-44779C9EC58A}"/>
    <dgm:cxn modelId="{67B59719-26EB-459D-BD71-BEE9E3E0CF8E}" srcId="{9855D1DE-0DCE-4267-9C7C-858CFF58CB90}" destId="{96A94893-1D81-42EE-A192-56D9641D12FD}" srcOrd="2" destOrd="0" parTransId="{CBFC42DB-95C9-45E8-9D2F-A15D4947D0DE}" sibTransId="{C2BA9E4C-771A-45D6-A80B-242CB59799E3}"/>
    <dgm:cxn modelId="{5D4C5D1A-EF53-4ABF-8992-F2883E8D518B}" type="presOf" srcId="{3FB28909-13F6-4B53-952B-696E1EADE2D2}" destId="{33345635-0175-40E1-BAD6-75A0757205DB}" srcOrd="0" destOrd="4" presId="urn:microsoft.com/office/officeart/2005/8/layout/default"/>
    <dgm:cxn modelId="{C84DCD23-0A5B-4587-B869-D39D3945FD40}" type="presOf" srcId="{4A1F6297-B716-4C25-BE75-23AA840BBBD0}" destId="{107BE1C1-0111-46E8-A6B2-F4DDD76B35EE}" srcOrd="0" destOrd="1" presId="urn:microsoft.com/office/officeart/2005/8/layout/default"/>
    <dgm:cxn modelId="{0CC61524-6666-420B-AA89-6D0C72162D4D}" type="presOf" srcId="{3F8C636B-4C65-436E-A4FC-218F66D0F58A}" destId="{107BE1C1-0111-46E8-A6B2-F4DDD76B35EE}" srcOrd="0" destOrd="2" presId="urn:microsoft.com/office/officeart/2005/8/layout/default"/>
    <dgm:cxn modelId="{FD136640-4908-4901-87B1-40F7423989A7}" srcId="{336CFD4D-FBC2-4ECE-92D2-B12C7872A924}" destId="{41ACE739-1493-41D1-BD48-AA0BFDAE72B5}" srcOrd="0" destOrd="0" parTransId="{AD1FD4E6-AB5C-48D6-BE0D-A85A5D4084D2}" sibTransId="{D5D41276-9CC5-4D40-903F-B5021C8FE73B}"/>
    <dgm:cxn modelId="{658D645C-A761-410D-B26F-4D6BCDA376D4}" srcId="{336CFD4D-FBC2-4ECE-92D2-B12C7872A924}" destId="{9855D1DE-0DCE-4267-9C7C-858CFF58CB90}" srcOrd="1" destOrd="0" parTransId="{74F84D0D-6F46-4A3E-943D-E7C0DBCD786F}" sibTransId="{D97CA2D5-D2AF-42D0-904C-E1D1ACE0D3BF}"/>
    <dgm:cxn modelId="{8A49D162-6890-40B7-8CEF-258DAF4FE2A4}" srcId="{41ACE739-1493-41D1-BD48-AA0BFDAE72B5}" destId="{7CC31AFA-08BC-448B-813B-5CB41DA4CD73}" srcOrd="2" destOrd="0" parTransId="{A667AED1-AC08-49F3-806D-37170A3F2FD3}" sibTransId="{C5E2BFB8-CE88-4DB5-8D32-1FEC64D575F7}"/>
    <dgm:cxn modelId="{8D1A3172-6CAD-44D4-9544-D06D33E65A83}" type="presOf" srcId="{9B92F08D-49A3-472D-BE61-A661BBB401A1}" destId="{33345635-0175-40E1-BAD6-75A0757205DB}" srcOrd="0" destOrd="1" presId="urn:microsoft.com/office/officeart/2005/8/layout/default"/>
    <dgm:cxn modelId="{1AFDE572-9B03-40A5-99D5-F1649499AF4A}" type="presOf" srcId="{7CC31AFA-08BC-448B-813B-5CB41DA4CD73}" destId="{107BE1C1-0111-46E8-A6B2-F4DDD76B35EE}" srcOrd="0" destOrd="3" presId="urn:microsoft.com/office/officeart/2005/8/layout/default"/>
    <dgm:cxn modelId="{1C6C0C73-60BC-456F-92A5-EB6AD7E8AA72}" type="presOf" srcId="{01BE9DC2-4107-44DB-934B-9FFC91FA80B5}" destId="{33345635-0175-40E1-BAD6-75A0757205DB}" srcOrd="0" destOrd="2" presId="urn:microsoft.com/office/officeart/2005/8/layout/default"/>
    <dgm:cxn modelId="{43EFBB86-604D-4BCB-BE10-9DF4BFEC3DD9}" type="presOf" srcId="{9855D1DE-0DCE-4267-9C7C-858CFF58CB90}" destId="{33345635-0175-40E1-BAD6-75A0757205DB}" srcOrd="0" destOrd="0" presId="urn:microsoft.com/office/officeart/2005/8/layout/default"/>
    <dgm:cxn modelId="{95EBCE93-46F7-4D1B-B400-AAD5114BC797}" srcId="{41ACE739-1493-41D1-BD48-AA0BFDAE72B5}" destId="{4541E448-2367-4FF8-BA0F-B03FC1608CD7}" srcOrd="3" destOrd="0" parTransId="{7FB29B71-D8A5-49F5-A979-F0B4E2B2A790}" sibTransId="{5AA80FD5-803A-4516-B6C6-329FA4D8C807}"/>
    <dgm:cxn modelId="{9B5411BA-4651-4263-83A9-A93455D2F1AB}" srcId="{41ACE739-1493-41D1-BD48-AA0BFDAE72B5}" destId="{3F8C636B-4C65-436E-A4FC-218F66D0F58A}" srcOrd="1" destOrd="0" parTransId="{CBDB0F19-095E-4E2A-B0F4-0C9D53F2D8A9}" sibTransId="{E60F76F0-C1D1-4000-8147-8DEF90D2A930}"/>
    <dgm:cxn modelId="{763E18BB-0004-4D5A-A37D-EE2201968DC1}" srcId="{41ACE739-1493-41D1-BD48-AA0BFDAE72B5}" destId="{4A1F6297-B716-4C25-BE75-23AA840BBBD0}" srcOrd="0" destOrd="0" parTransId="{38D99336-9FD3-415A-8F74-8A06A8487654}" sibTransId="{8B2E8EEF-572A-4F1B-A3D8-8A6675965846}"/>
    <dgm:cxn modelId="{D129BABE-2F03-4FCD-A4B2-A767951D91CC}" type="presOf" srcId="{336CFD4D-FBC2-4ECE-92D2-B12C7872A924}" destId="{FA41D388-E0BF-4E3E-9E0A-59E6DCD8EA3A}" srcOrd="0" destOrd="0" presId="urn:microsoft.com/office/officeart/2005/8/layout/default"/>
    <dgm:cxn modelId="{9969FBCD-E25B-43C7-8D97-1A75C1E7D351}" type="presOf" srcId="{41ACE739-1493-41D1-BD48-AA0BFDAE72B5}" destId="{107BE1C1-0111-46E8-A6B2-F4DDD76B35EE}" srcOrd="0" destOrd="0" presId="urn:microsoft.com/office/officeart/2005/8/layout/default"/>
    <dgm:cxn modelId="{026592D8-4266-480C-A8B2-78D13F19C254}" srcId="{9855D1DE-0DCE-4267-9C7C-858CFF58CB90}" destId="{3FB28909-13F6-4B53-952B-696E1EADE2D2}" srcOrd="3" destOrd="0" parTransId="{95C0C596-9914-4990-8218-6642A4D7CE1C}" sibTransId="{A0C00CF2-E639-44E2-919C-A97F9733EC89}"/>
    <dgm:cxn modelId="{FAE743F6-22E9-4313-8A56-A8295400BCAD}" type="presOf" srcId="{4541E448-2367-4FF8-BA0F-B03FC1608CD7}" destId="{107BE1C1-0111-46E8-A6B2-F4DDD76B35EE}" srcOrd="0" destOrd="4" presId="urn:microsoft.com/office/officeart/2005/8/layout/default"/>
    <dgm:cxn modelId="{40DE9106-DBD8-499F-847B-670B4C06BBF1}" type="presParOf" srcId="{FA41D388-E0BF-4E3E-9E0A-59E6DCD8EA3A}" destId="{107BE1C1-0111-46E8-A6B2-F4DDD76B35EE}" srcOrd="0" destOrd="0" presId="urn:microsoft.com/office/officeart/2005/8/layout/default"/>
    <dgm:cxn modelId="{361BB51F-CEF0-44D5-AD8D-9D9E05B532CB}" type="presParOf" srcId="{FA41D388-E0BF-4E3E-9E0A-59E6DCD8EA3A}" destId="{C2136B16-98DE-43D4-8503-2741DF215B75}" srcOrd="1" destOrd="0" presId="urn:microsoft.com/office/officeart/2005/8/layout/default"/>
    <dgm:cxn modelId="{C202858B-B1A8-4529-B960-82A0F5442C7C}" type="presParOf" srcId="{FA41D388-E0BF-4E3E-9E0A-59E6DCD8EA3A}" destId="{33345635-0175-40E1-BAD6-75A0757205D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5C364C-FF1B-4943-A795-8AEDADDF8D8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87CBD4-83F8-48B9-ADC3-027A9A0BDF2D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Transparent Methodology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94135485-9F4F-41B0-9AE0-35E36F769431}" type="parTrans" cxnId="{0601237B-3588-4DF2-A56C-6A4A021D296B}">
      <dgm:prSet/>
      <dgm:spPr/>
    </dgm:pt>
    <dgm:pt modelId="{95BAFA9F-CE10-41EE-9694-8CEC52203098}" type="sibTrans" cxnId="{0601237B-3588-4DF2-A56C-6A4A021D296B}">
      <dgm:prSet/>
      <dgm:spPr/>
    </dgm:pt>
    <dgm:pt modelId="{4B4A590D-0883-400D-A4A9-59812CF71F3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Pollsters should disclose their sampling methods, question wording, and any potential conflicts of interest.</a:t>
          </a:r>
          <a:endParaRPr lang="en-US" dirty="0">
            <a:solidFill>
              <a:schemeClr val="tx1"/>
            </a:solidFill>
          </a:endParaRPr>
        </a:p>
      </dgm:t>
    </dgm:pt>
    <dgm:pt modelId="{C7C8C888-DDB7-451A-A0D4-33EA7C80C960}" type="parTrans" cxnId="{B3C2A892-23D3-4CCF-87FC-1A045B83D344}">
      <dgm:prSet/>
      <dgm:spPr/>
    </dgm:pt>
    <dgm:pt modelId="{FF940753-309D-4204-B1FE-893D1A84B54C}" type="sibTrans" cxnId="{B3C2A892-23D3-4CCF-87FC-1A045B83D344}">
      <dgm:prSet/>
      <dgm:spPr/>
    </dgm:pt>
    <dgm:pt modelId="{E29E239C-1E0A-418B-AB1F-31FC8D39CF45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Random Sampling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b="0" dirty="0">
            <a:solidFill>
              <a:schemeClr val="tx1"/>
            </a:solidFill>
          </a:endParaRPr>
        </a:p>
      </dgm:t>
    </dgm:pt>
    <dgm:pt modelId="{EE057DFF-4F48-43AD-AC11-BE141488E159}" type="parTrans" cxnId="{66B4AC60-5DCB-4AAB-9274-4B14C4B5E793}">
      <dgm:prSet/>
      <dgm:spPr/>
    </dgm:pt>
    <dgm:pt modelId="{1E47700F-B9B3-4651-B934-A2B6E8768DD2}" type="sibTrans" cxnId="{66B4AC60-5DCB-4AAB-9274-4B14C4B5E793}">
      <dgm:prSet/>
      <dgm:spPr/>
    </dgm:pt>
    <dgm:pt modelId="{C8D66665-442D-4A97-8D14-7FCB45E256F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Employing random sampling techniques helps minimize selection bias by ensuring every individual has an equal chance of being included in the sample.</a:t>
          </a:r>
          <a:endParaRPr lang="en-US" dirty="0">
            <a:solidFill>
              <a:schemeClr val="tx1"/>
            </a:solidFill>
          </a:endParaRPr>
        </a:p>
      </dgm:t>
    </dgm:pt>
    <dgm:pt modelId="{074CA3EB-32B2-436C-B763-A55A85977CA0}" type="parTrans" cxnId="{CF8011A0-52EE-4B78-AE3D-6F3872ED6FDE}">
      <dgm:prSet/>
      <dgm:spPr/>
    </dgm:pt>
    <dgm:pt modelId="{470A5D5E-A880-4DA8-A5F5-550EFB6DD7FE}" type="sibTrans" cxnId="{CF8011A0-52EE-4B78-AE3D-6F3872ED6FDE}">
      <dgm:prSet/>
      <dgm:spPr/>
    </dgm:pt>
    <dgm:pt modelId="{ABCF5057-C719-4374-A01A-4239E94C5DA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Neutral Question Wording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b="0" dirty="0">
            <a:solidFill>
              <a:schemeClr val="tx1"/>
            </a:solidFill>
          </a:endParaRPr>
        </a:p>
      </dgm:t>
    </dgm:pt>
    <dgm:pt modelId="{B4DF6942-3473-497A-98C3-A2350FFEE4B2}" type="parTrans" cxnId="{88A4C89C-83F2-4757-832E-8C85A4714BFF}">
      <dgm:prSet/>
      <dgm:spPr/>
    </dgm:pt>
    <dgm:pt modelId="{31F63E2A-9D43-4F2D-9084-E7EBA4382627}" type="sibTrans" cxnId="{88A4C89C-83F2-4757-832E-8C85A4714BFF}">
      <dgm:prSet/>
      <dgm:spPr/>
    </dgm:pt>
    <dgm:pt modelId="{F58ECB43-DF64-49B7-BA81-8C2FA7D3FD0B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Poll questions should be clear and unbiased.</a:t>
          </a:r>
          <a:endParaRPr lang="en-US" dirty="0">
            <a:solidFill>
              <a:schemeClr val="tx1"/>
            </a:solidFill>
          </a:endParaRPr>
        </a:p>
      </dgm:t>
    </dgm:pt>
    <dgm:pt modelId="{521C901C-7EF2-4ABF-99F9-61175234B0D1}" type="parTrans" cxnId="{C732C360-2EF4-4662-934E-F60282E9B4E5}">
      <dgm:prSet/>
      <dgm:spPr/>
    </dgm:pt>
    <dgm:pt modelId="{0C7EA23C-2CCC-46D6-BBB8-A023E4078520}" type="sibTrans" cxnId="{C732C360-2EF4-4662-934E-F60282E9B4E5}">
      <dgm:prSet/>
      <dgm:spPr/>
    </dgm:pt>
    <dgm:pt modelId="{05CA5F9B-1FEE-47C5-B7DD-920E6EF112C5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Diverse Sampling Methods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b="0" dirty="0">
            <a:solidFill>
              <a:schemeClr val="tx1"/>
            </a:solidFill>
          </a:endParaRPr>
        </a:p>
      </dgm:t>
    </dgm:pt>
    <dgm:pt modelId="{23CD45E2-CBE3-4190-B90C-779D4BBE6BDB}" type="parTrans" cxnId="{8B29C077-A552-42F1-B11C-0B9259013A95}">
      <dgm:prSet/>
      <dgm:spPr/>
    </dgm:pt>
    <dgm:pt modelId="{955ABE31-971E-4518-B548-DC090D2262D4}" type="sibTrans" cxnId="{8B29C077-A552-42F1-B11C-0B9259013A95}">
      <dgm:prSet/>
      <dgm:spPr/>
    </dgm:pt>
    <dgm:pt modelId="{B22FB40D-0D4F-4691-8F74-6C5EA239C93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Utilize diverse sampling methods, such as telephone polling, online surveys, and in-person interviews, to reach a broad range of respondents.</a:t>
          </a:r>
          <a:endParaRPr lang="en-US" dirty="0">
            <a:solidFill>
              <a:schemeClr val="tx1"/>
            </a:solidFill>
          </a:endParaRPr>
        </a:p>
      </dgm:t>
    </dgm:pt>
    <dgm:pt modelId="{2A4550C6-DC5A-49AB-88B0-4D6557F1243F}" type="parTrans" cxnId="{A51165EC-D9C9-4FFF-8E38-4BE096B29DBB}">
      <dgm:prSet/>
      <dgm:spPr/>
    </dgm:pt>
    <dgm:pt modelId="{AF36AEDE-8A8B-471C-A026-6669051CAD82}" type="sibTrans" cxnId="{A51165EC-D9C9-4FFF-8E38-4BE096B29DBB}">
      <dgm:prSet/>
      <dgm:spPr/>
    </dgm:pt>
    <dgm:pt modelId="{AFF542B7-A16F-4C00-9144-B94A67072E8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Weighting and Adjustment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b="0" dirty="0">
            <a:solidFill>
              <a:schemeClr val="tx1"/>
            </a:solidFill>
          </a:endParaRPr>
        </a:p>
      </dgm:t>
    </dgm:pt>
    <dgm:pt modelId="{2E5EBF5F-1D29-45F7-9D33-966031C7CC51}" type="parTrans" cxnId="{DE810AF1-E7AA-4D5B-ABDE-F30033C63076}">
      <dgm:prSet/>
      <dgm:spPr/>
    </dgm:pt>
    <dgm:pt modelId="{94EF24CA-8F15-4041-979E-5BDD308738BF}" type="sibTrans" cxnId="{DE810AF1-E7AA-4D5B-ABDE-F30033C63076}">
      <dgm:prSet/>
      <dgm:spPr/>
    </dgm:pt>
    <dgm:pt modelId="{18C9B56C-36E8-41E3-A549-0DA8717D6B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Use weighting and adjustment techniques to correct for demographic imbalances in the sample.</a:t>
          </a:r>
          <a:endParaRPr lang="en-US" dirty="0">
            <a:solidFill>
              <a:schemeClr val="tx1"/>
            </a:solidFill>
          </a:endParaRPr>
        </a:p>
      </dgm:t>
    </dgm:pt>
    <dgm:pt modelId="{CED1FEB2-A0DF-4D3D-B4F0-576255594882}" type="parTrans" cxnId="{FCD34894-CEBE-449F-8840-F624E8B959B0}">
      <dgm:prSet/>
      <dgm:spPr/>
    </dgm:pt>
    <dgm:pt modelId="{23DF2EA3-A3C2-4106-A20E-0063C8425E49}" type="sibTrans" cxnId="{FCD34894-CEBE-449F-8840-F624E8B959B0}">
      <dgm:prSet/>
      <dgm:spPr/>
    </dgm:pt>
    <dgm:pt modelId="{E59334E2-7966-4442-BEDB-3A82C3362DD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Quality Control</a:t>
          </a:r>
          <a:r>
            <a:rPr lang="en-US" b="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b="0" dirty="0">
            <a:solidFill>
              <a:schemeClr val="tx1"/>
            </a:solidFill>
          </a:endParaRPr>
        </a:p>
      </dgm:t>
    </dgm:pt>
    <dgm:pt modelId="{04097947-D281-440F-A5B3-DC85F406DE61}" type="parTrans" cxnId="{3CDB72E7-D13B-460F-9A72-B3F7EA760612}">
      <dgm:prSet/>
      <dgm:spPr/>
    </dgm:pt>
    <dgm:pt modelId="{6679D167-72D6-44B1-A287-5C161239BA52}" type="sibTrans" cxnId="{3CDB72E7-D13B-460F-9A72-B3F7EA760612}">
      <dgm:prSet/>
      <dgm:spPr/>
    </dgm:pt>
    <dgm:pt modelId="{255962F5-0177-4645-8C0D-4D94CBFD926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Implement quality control measures throughout the polling process, from sample selection to data analysis.</a:t>
          </a:r>
          <a:endParaRPr lang="en-US" dirty="0">
            <a:solidFill>
              <a:schemeClr val="tx1"/>
            </a:solidFill>
          </a:endParaRPr>
        </a:p>
      </dgm:t>
    </dgm:pt>
    <dgm:pt modelId="{C8BF0967-B1C9-48D4-B483-C5EE1F47823F}" type="parTrans" cxnId="{D8DCC4CE-3259-4A99-9B73-8675B9AF09E8}">
      <dgm:prSet/>
      <dgm:spPr/>
    </dgm:pt>
    <dgm:pt modelId="{94F61B1E-0743-428C-A43E-6908C4E3724E}" type="sibTrans" cxnId="{D8DCC4CE-3259-4A99-9B73-8675B9AF09E8}">
      <dgm:prSet/>
      <dgm:spPr/>
    </dgm:pt>
    <dgm:pt modelId="{9E5C340E-5590-4AC9-BBA6-C375304BB676}" type="pres">
      <dgm:prSet presAssocID="{055C364C-FF1B-4943-A795-8AEDADDF8D86}" presName="root" presStyleCnt="0">
        <dgm:presLayoutVars>
          <dgm:dir/>
          <dgm:resizeHandles val="exact"/>
        </dgm:presLayoutVars>
      </dgm:prSet>
      <dgm:spPr/>
    </dgm:pt>
    <dgm:pt modelId="{F5E60C8A-91C3-47B7-A60F-B450F103F0E8}" type="pres">
      <dgm:prSet presAssocID="{9F87CBD4-83F8-48B9-ADC3-027A9A0BDF2D}" presName="compNode" presStyleCnt="0"/>
      <dgm:spPr/>
    </dgm:pt>
    <dgm:pt modelId="{73CFC25B-41D6-478E-811E-72D5213D693E}" type="pres">
      <dgm:prSet presAssocID="{9F87CBD4-83F8-48B9-ADC3-027A9A0BDF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735A5A5-9A83-47E6-AEB3-773672B59688}" type="pres">
      <dgm:prSet presAssocID="{9F87CBD4-83F8-48B9-ADC3-027A9A0BDF2D}" presName="iconSpace" presStyleCnt="0"/>
      <dgm:spPr/>
    </dgm:pt>
    <dgm:pt modelId="{A0CC094B-EA7A-4D63-B95A-95C80E018D79}" type="pres">
      <dgm:prSet presAssocID="{9F87CBD4-83F8-48B9-ADC3-027A9A0BDF2D}" presName="parTx" presStyleLbl="revTx" presStyleIdx="0" presStyleCnt="12">
        <dgm:presLayoutVars>
          <dgm:chMax val="0"/>
          <dgm:chPref val="0"/>
        </dgm:presLayoutVars>
      </dgm:prSet>
      <dgm:spPr/>
    </dgm:pt>
    <dgm:pt modelId="{ED6BDFF9-5747-477A-9EA7-EDE7F1867482}" type="pres">
      <dgm:prSet presAssocID="{9F87CBD4-83F8-48B9-ADC3-027A9A0BDF2D}" presName="txSpace" presStyleCnt="0"/>
      <dgm:spPr/>
    </dgm:pt>
    <dgm:pt modelId="{C29A0B5E-C34A-43CA-8755-86C01DD5B641}" type="pres">
      <dgm:prSet presAssocID="{9F87CBD4-83F8-48B9-ADC3-027A9A0BDF2D}" presName="desTx" presStyleLbl="revTx" presStyleIdx="1" presStyleCnt="12">
        <dgm:presLayoutVars/>
      </dgm:prSet>
      <dgm:spPr/>
    </dgm:pt>
    <dgm:pt modelId="{49C7A3DD-B62B-4D19-B484-7AEE8CD5E7D3}" type="pres">
      <dgm:prSet presAssocID="{95BAFA9F-CE10-41EE-9694-8CEC52203098}" presName="sibTrans" presStyleCnt="0"/>
      <dgm:spPr/>
    </dgm:pt>
    <dgm:pt modelId="{697997B7-E562-4944-AE57-8923224905DB}" type="pres">
      <dgm:prSet presAssocID="{E29E239C-1E0A-418B-AB1F-31FC8D39CF45}" presName="compNode" presStyleCnt="0"/>
      <dgm:spPr/>
    </dgm:pt>
    <dgm:pt modelId="{88F948B7-DF88-4433-BEBB-B80E701E10FB}" type="pres">
      <dgm:prSet presAssocID="{E29E239C-1E0A-418B-AB1F-31FC8D39C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8502269-D888-47FD-9077-EFD2BB95E081}" type="pres">
      <dgm:prSet presAssocID="{E29E239C-1E0A-418B-AB1F-31FC8D39CF45}" presName="iconSpace" presStyleCnt="0"/>
      <dgm:spPr/>
    </dgm:pt>
    <dgm:pt modelId="{46A1784F-DA27-48F6-B824-1A255DCF5BF1}" type="pres">
      <dgm:prSet presAssocID="{E29E239C-1E0A-418B-AB1F-31FC8D39CF45}" presName="parTx" presStyleLbl="revTx" presStyleIdx="2" presStyleCnt="12">
        <dgm:presLayoutVars>
          <dgm:chMax val="0"/>
          <dgm:chPref val="0"/>
        </dgm:presLayoutVars>
      </dgm:prSet>
      <dgm:spPr/>
    </dgm:pt>
    <dgm:pt modelId="{9EB49230-B425-4935-B31A-4441825F0D83}" type="pres">
      <dgm:prSet presAssocID="{E29E239C-1E0A-418B-AB1F-31FC8D39CF45}" presName="txSpace" presStyleCnt="0"/>
      <dgm:spPr/>
    </dgm:pt>
    <dgm:pt modelId="{227AF645-2F4A-49AD-BAE6-3127EA88C993}" type="pres">
      <dgm:prSet presAssocID="{E29E239C-1E0A-418B-AB1F-31FC8D39CF45}" presName="desTx" presStyleLbl="revTx" presStyleIdx="3" presStyleCnt="12">
        <dgm:presLayoutVars/>
      </dgm:prSet>
      <dgm:spPr/>
    </dgm:pt>
    <dgm:pt modelId="{E7254D55-1E32-4539-977A-9BAB24E3BF7A}" type="pres">
      <dgm:prSet presAssocID="{1E47700F-B9B3-4651-B934-A2B6E8768DD2}" presName="sibTrans" presStyleCnt="0"/>
      <dgm:spPr/>
    </dgm:pt>
    <dgm:pt modelId="{0FF43B78-70B9-4C72-BF27-172C0A54C55A}" type="pres">
      <dgm:prSet presAssocID="{ABCF5057-C719-4374-A01A-4239E94C5DAB}" presName="compNode" presStyleCnt="0"/>
      <dgm:spPr/>
    </dgm:pt>
    <dgm:pt modelId="{D097FDB9-5D8F-464B-A8E7-05C9543DC605}" type="pres">
      <dgm:prSet presAssocID="{ABCF5057-C719-4374-A01A-4239E94C5DA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2345A4-ECA6-4A63-B783-F8A8FF60AC03}" type="pres">
      <dgm:prSet presAssocID="{ABCF5057-C719-4374-A01A-4239E94C5DAB}" presName="iconSpace" presStyleCnt="0"/>
      <dgm:spPr/>
    </dgm:pt>
    <dgm:pt modelId="{80568EC8-C1FA-41A0-8F4B-1D1AD5141370}" type="pres">
      <dgm:prSet presAssocID="{ABCF5057-C719-4374-A01A-4239E94C5DAB}" presName="parTx" presStyleLbl="revTx" presStyleIdx="4" presStyleCnt="12">
        <dgm:presLayoutVars>
          <dgm:chMax val="0"/>
          <dgm:chPref val="0"/>
        </dgm:presLayoutVars>
      </dgm:prSet>
      <dgm:spPr/>
    </dgm:pt>
    <dgm:pt modelId="{1885AF94-899A-4879-AC77-EBCD7F84D116}" type="pres">
      <dgm:prSet presAssocID="{ABCF5057-C719-4374-A01A-4239E94C5DAB}" presName="txSpace" presStyleCnt="0"/>
      <dgm:spPr/>
    </dgm:pt>
    <dgm:pt modelId="{54ECDBCE-6CCF-4C0C-96DC-3344FAB9A426}" type="pres">
      <dgm:prSet presAssocID="{ABCF5057-C719-4374-A01A-4239E94C5DAB}" presName="desTx" presStyleLbl="revTx" presStyleIdx="5" presStyleCnt="12">
        <dgm:presLayoutVars/>
      </dgm:prSet>
      <dgm:spPr/>
    </dgm:pt>
    <dgm:pt modelId="{E32E470C-4EF0-4A42-AA2B-2404E8FB535A}" type="pres">
      <dgm:prSet presAssocID="{31F63E2A-9D43-4F2D-9084-E7EBA4382627}" presName="sibTrans" presStyleCnt="0"/>
      <dgm:spPr/>
    </dgm:pt>
    <dgm:pt modelId="{899C426D-F64A-454A-91B3-691172278239}" type="pres">
      <dgm:prSet presAssocID="{05CA5F9B-1FEE-47C5-B7DD-920E6EF112C5}" presName="compNode" presStyleCnt="0"/>
      <dgm:spPr/>
    </dgm:pt>
    <dgm:pt modelId="{88BDBFF2-1E00-42D9-97E6-77FB362E2C03}" type="pres">
      <dgm:prSet presAssocID="{05CA5F9B-1FEE-47C5-B7DD-920E6EF112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F991D05-A9CE-4304-BBCE-DBA20840A5D3}" type="pres">
      <dgm:prSet presAssocID="{05CA5F9B-1FEE-47C5-B7DD-920E6EF112C5}" presName="iconSpace" presStyleCnt="0"/>
      <dgm:spPr/>
    </dgm:pt>
    <dgm:pt modelId="{AB19F4E8-748D-4491-8DF9-A06C7085B0C1}" type="pres">
      <dgm:prSet presAssocID="{05CA5F9B-1FEE-47C5-B7DD-920E6EF112C5}" presName="parTx" presStyleLbl="revTx" presStyleIdx="6" presStyleCnt="12">
        <dgm:presLayoutVars>
          <dgm:chMax val="0"/>
          <dgm:chPref val="0"/>
        </dgm:presLayoutVars>
      </dgm:prSet>
      <dgm:spPr/>
    </dgm:pt>
    <dgm:pt modelId="{C91443F6-D92C-4B27-AB4E-3C4E98CDB2A4}" type="pres">
      <dgm:prSet presAssocID="{05CA5F9B-1FEE-47C5-B7DD-920E6EF112C5}" presName="txSpace" presStyleCnt="0"/>
      <dgm:spPr/>
    </dgm:pt>
    <dgm:pt modelId="{95A69A2C-6C27-4A1D-8537-941D5D78AA84}" type="pres">
      <dgm:prSet presAssocID="{05CA5F9B-1FEE-47C5-B7DD-920E6EF112C5}" presName="desTx" presStyleLbl="revTx" presStyleIdx="7" presStyleCnt="12">
        <dgm:presLayoutVars/>
      </dgm:prSet>
      <dgm:spPr/>
    </dgm:pt>
    <dgm:pt modelId="{19305468-5BFD-485C-82F8-19D1A4B5B162}" type="pres">
      <dgm:prSet presAssocID="{955ABE31-971E-4518-B548-DC090D2262D4}" presName="sibTrans" presStyleCnt="0"/>
      <dgm:spPr/>
    </dgm:pt>
    <dgm:pt modelId="{AFC6277A-AE07-4FA7-B411-40E1DF9009A7}" type="pres">
      <dgm:prSet presAssocID="{AFF542B7-A16F-4C00-9144-B94A67072E8E}" presName="compNode" presStyleCnt="0"/>
      <dgm:spPr/>
    </dgm:pt>
    <dgm:pt modelId="{876A02DF-4E4F-4559-BCEA-D2BD532E352A}" type="pres">
      <dgm:prSet presAssocID="{AFF542B7-A16F-4C00-9144-B94A67072E8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E4D092F-17BC-4D2C-BD3C-F35B5E6E409A}" type="pres">
      <dgm:prSet presAssocID="{AFF542B7-A16F-4C00-9144-B94A67072E8E}" presName="iconSpace" presStyleCnt="0"/>
      <dgm:spPr/>
    </dgm:pt>
    <dgm:pt modelId="{F8F376EB-F4FB-47D6-907A-0127B05A1251}" type="pres">
      <dgm:prSet presAssocID="{AFF542B7-A16F-4C00-9144-B94A67072E8E}" presName="parTx" presStyleLbl="revTx" presStyleIdx="8" presStyleCnt="12">
        <dgm:presLayoutVars>
          <dgm:chMax val="0"/>
          <dgm:chPref val="0"/>
        </dgm:presLayoutVars>
      </dgm:prSet>
      <dgm:spPr/>
    </dgm:pt>
    <dgm:pt modelId="{8F9E473D-630A-4CB1-A6B5-6AEC573A2597}" type="pres">
      <dgm:prSet presAssocID="{AFF542B7-A16F-4C00-9144-B94A67072E8E}" presName="txSpace" presStyleCnt="0"/>
      <dgm:spPr/>
    </dgm:pt>
    <dgm:pt modelId="{EC980D6B-55D9-4883-AB3B-10BC029311DF}" type="pres">
      <dgm:prSet presAssocID="{AFF542B7-A16F-4C00-9144-B94A67072E8E}" presName="desTx" presStyleLbl="revTx" presStyleIdx="9" presStyleCnt="12">
        <dgm:presLayoutVars/>
      </dgm:prSet>
      <dgm:spPr/>
    </dgm:pt>
    <dgm:pt modelId="{6768143C-EECD-4D09-93A6-D3F51956FD11}" type="pres">
      <dgm:prSet presAssocID="{94EF24CA-8F15-4041-979E-5BDD308738BF}" presName="sibTrans" presStyleCnt="0"/>
      <dgm:spPr/>
    </dgm:pt>
    <dgm:pt modelId="{1199260A-CF91-492D-BC69-F607AD1F6086}" type="pres">
      <dgm:prSet presAssocID="{E59334E2-7966-4442-BEDB-3A82C3362DD4}" presName="compNode" presStyleCnt="0"/>
      <dgm:spPr/>
    </dgm:pt>
    <dgm:pt modelId="{CBDF74DB-C782-4597-85DC-6323EC71E1C7}" type="pres">
      <dgm:prSet presAssocID="{E59334E2-7966-4442-BEDB-3A82C3362DD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4A1E1D8-2C25-4BC7-829D-59EF4B9AE8F0}" type="pres">
      <dgm:prSet presAssocID="{E59334E2-7966-4442-BEDB-3A82C3362DD4}" presName="iconSpace" presStyleCnt="0"/>
      <dgm:spPr/>
    </dgm:pt>
    <dgm:pt modelId="{DFC4DF9D-8696-4ED4-B9E4-42CE891498D1}" type="pres">
      <dgm:prSet presAssocID="{E59334E2-7966-4442-BEDB-3A82C3362DD4}" presName="parTx" presStyleLbl="revTx" presStyleIdx="10" presStyleCnt="12">
        <dgm:presLayoutVars>
          <dgm:chMax val="0"/>
          <dgm:chPref val="0"/>
        </dgm:presLayoutVars>
      </dgm:prSet>
      <dgm:spPr/>
    </dgm:pt>
    <dgm:pt modelId="{AA4BC75C-4D18-4EF6-BFB6-CD82E2AF7949}" type="pres">
      <dgm:prSet presAssocID="{E59334E2-7966-4442-BEDB-3A82C3362DD4}" presName="txSpace" presStyleCnt="0"/>
      <dgm:spPr/>
    </dgm:pt>
    <dgm:pt modelId="{6BE22ECA-9486-420C-8CA3-EBE97D4CBD1C}" type="pres">
      <dgm:prSet presAssocID="{E59334E2-7966-4442-BEDB-3A82C3362DD4}" presName="desTx" presStyleLbl="revTx" presStyleIdx="11" presStyleCnt="12">
        <dgm:presLayoutVars/>
      </dgm:prSet>
      <dgm:spPr/>
    </dgm:pt>
  </dgm:ptLst>
  <dgm:cxnLst>
    <dgm:cxn modelId="{22137805-541A-4489-8890-823A4BECD32A}" type="presOf" srcId="{9F87CBD4-83F8-48B9-ADC3-027A9A0BDF2D}" destId="{A0CC094B-EA7A-4D63-B95A-95C80E018D79}" srcOrd="0" destOrd="0" presId="urn:microsoft.com/office/officeart/2018/2/layout/IconLabelDescriptionList"/>
    <dgm:cxn modelId="{C0855B26-8EFE-4800-8FBB-AA0CAB952F5A}" type="presOf" srcId="{ABCF5057-C719-4374-A01A-4239E94C5DAB}" destId="{80568EC8-C1FA-41A0-8F4B-1D1AD5141370}" srcOrd="0" destOrd="0" presId="urn:microsoft.com/office/officeart/2018/2/layout/IconLabelDescriptionList"/>
    <dgm:cxn modelId="{63407829-6B6C-4542-AF2A-41B6F3986E76}" type="presOf" srcId="{F58ECB43-DF64-49B7-BA81-8C2FA7D3FD0B}" destId="{54ECDBCE-6CCF-4C0C-96DC-3344FAB9A426}" srcOrd="0" destOrd="0" presId="urn:microsoft.com/office/officeart/2018/2/layout/IconLabelDescriptionList"/>
    <dgm:cxn modelId="{66B4AC60-5DCB-4AAB-9274-4B14C4B5E793}" srcId="{055C364C-FF1B-4943-A795-8AEDADDF8D86}" destId="{E29E239C-1E0A-418B-AB1F-31FC8D39CF45}" srcOrd="1" destOrd="0" parTransId="{EE057DFF-4F48-43AD-AC11-BE141488E159}" sibTransId="{1E47700F-B9B3-4651-B934-A2B6E8768DD2}"/>
    <dgm:cxn modelId="{C732C360-2EF4-4662-934E-F60282E9B4E5}" srcId="{ABCF5057-C719-4374-A01A-4239E94C5DAB}" destId="{F58ECB43-DF64-49B7-BA81-8C2FA7D3FD0B}" srcOrd="0" destOrd="0" parTransId="{521C901C-7EF2-4ABF-99F9-61175234B0D1}" sibTransId="{0C7EA23C-2CCC-46D6-BBB8-A023E4078520}"/>
    <dgm:cxn modelId="{F6A33741-31B8-4D7C-9053-60C592F8F17F}" type="presOf" srcId="{B22FB40D-0D4F-4691-8F74-6C5EA239C932}" destId="{95A69A2C-6C27-4A1D-8537-941D5D78AA84}" srcOrd="0" destOrd="0" presId="urn:microsoft.com/office/officeart/2018/2/layout/IconLabelDescriptionList"/>
    <dgm:cxn modelId="{62264E49-E6B2-4945-B875-089D97D4F2F7}" type="presOf" srcId="{055C364C-FF1B-4943-A795-8AEDADDF8D86}" destId="{9E5C340E-5590-4AC9-BBA6-C375304BB676}" srcOrd="0" destOrd="0" presId="urn:microsoft.com/office/officeart/2018/2/layout/IconLabelDescriptionList"/>
    <dgm:cxn modelId="{CB81F24E-CB6B-401D-BB77-E23EE43207E0}" type="presOf" srcId="{05CA5F9B-1FEE-47C5-B7DD-920E6EF112C5}" destId="{AB19F4E8-748D-4491-8DF9-A06C7085B0C1}" srcOrd="0" destOrd="0" presId="urn:microsoft.com/office/officeart/2018/2/layout/IconLabelDescriptionList"/>
    <dgm:cxn modelId="{8B29C077-A552-42F1-B11C-0B9259013A95}" srcId="{055C364C-FF1B-4943-A795-8AEDADDF8D86}" destId="{05CA5F9B-1FEE-47C5-B7DD-920E6EF112C5}" srcOrd="3" destOrd="0" parTransId="{23CD45E2-CBE3-4190-B90C-779D4BBE6BDB}" sibTransId="{955ABE31-971E-4518-B548-DC090D2262D4}"/>
    <dgm:cxn modelId="{5981EE5A-7969-48B6-9C64-97D094E91728}" type="presOf" srcId="{AFF542B7-A16F-4C00-9144-B94A67072E8E}" destId="{F8F376EB-F4FB-47D6-907A-0127B05A1251}" srcOrd="0" destOrd="0" presId="urn:microsoft.com/office/officeart/2018/2/layout/IconLabelDescriptionList"/>
    <dgm:cxn modelId="{0601237B-3588-4DF2-A56C-6A4A021D296B}" srcId="{055C364C-FF1B-4943-A795-8AEDADDF8D86}" destId="{9F87CBD4-83F8-48B9-ADC3-027A9A0BDF2D}" srcOrd="0" destOrd="0" parTransId="{94135485-9F4F-41B0-9AE0-35E36F769431}" sibTransId="{95BAFA9F-CE10-41EE-9694-8CEC52203098}"/>
    <dgm:cxn modelId="{5B2F3E7D-F16F-48C0-AA82-F6E8343E6856}" type="presOf" srcId="{255962F5-0177-4645-8C0D-4D94CBFD926D}" destId="{6BE22ECA-9486-420C-8CA3-EBE97D4CBD1C}" srcOrd="0" destOrd="0" presId="urn:microsoft.com/office/officeart/2018/2/layout/IconLabelDescriptionList"/>
    <dgm:cxn modelId="{B3C2A892-23D3-4CCF-87FC-1A045B83D344}" srcId="{9F87CBD4-83F8-48B9-ADC3-027A9A0BDF2D}" destId="{4B4A590D-0883-400D-A4A9-59812CF71F3B}" srcOrd="0" destOrd="0" parTransId="{C7C8C888-DDB7-451A-A0D4-33EA7C80C960}" sibTransId="{FF940753-309D-4204-B1FE-893D1A84B54C}"/>
    <dgm:cxn modelId="{FCD34894-CEBE-449F-8840-F624E8B959B0}" srcId="{AFF542B7-A16F-4C00-9144-B94A67072E8E}" destId="{18C9B56C-36E8-41E3-A549-0DA8717D6BB6}" srcOrd="0" destOrd="0" parTransId="{CED1FEB2-A0DF-4D3D-B4F0-576255594882}" sibTransId="{23DF2EA3-A3C2-4106-A20E-0063C8425E49}"/>
    <dgm:cxn modelId="{88A4C89C-83F2-4757-832E-8C85A4714BFF}" srcId="{055C364C-FF1B-4943-A795-8AEDADDF8D86}" destId="{ABCF5057-C719-4374-A01A-4239E94C5DAB}" srcOrd="2" destOrd="0" parTransId="{B4DF6942-3473-497A-98C3-A2350FFEE4B2}" sibTransId="{31F63E2A-9D43-4F2D-9084-E7EBA4382627}"/>
    <dgm:cxn modelId="{CF8011A0-52EE-4B78-AE3D-6F3872ED6FDE}" srcId="{E29E239C-1E0A-418B-AB1F-31FC8D39CF45}" destId="{C8D66665-442D-4A97-8D14-7FCB45E256F9}" srcOrd="0" destOrd="0" parTransId="{074CA3EB-32B2-436C-B763-A55A85977CA0}" sibTransId="{470A5D5E-A880-4DA8-A5F5-550EFB6DD7FE}"/>
    <dgm:cxn modelId="{6384C8AA-0891-47C6-BAC6-CD7D02F4BB43}" type="presOf" srcId="{C8D66665-442D-4A97-8D14-7FCB45E256F9}" destId="{227AF645-2F4A-49AD-BAE6-3127EA88C993}" srcOrd="0" destOrd="0" presId="urn:microsoft.com/office/officeart/2018/2/layout/IconLabelDescriptionList"/>
    <dgm:cxn modelId="{D8DCC4CE-3259-4A99-9B73-8675B9AF09E8}" srcId="{E59334E2-7966-4442-BEDB-3A82C3362DD4}" destId="{255962F5-0177-4645-8C0D-4D94CBFD926D}" srcOrd="0" destOrd="0" parTransId="{C8BF0967-B1C9-48D4-B483-C5EE1F47823F}" sibTransId="{94F61B1E-0743-428C-A43E-6908C4E3724E}"/>
    <dgm:cxn modelId="{9C1B2ED7-20A2-407E-ACC0-9EB6CE4F5A11}" type="presOf" srcId="{18C9B56C-36E8-41E3-A549-0DA8717D6BB6}" destId="{EC980D6B-55D9-4883-AB3B-10BC029311DF}" srcOrd="0" destOrd="0" presId="urn:microsoft.com/office/officeart/2018/2/layout/IconLabelDescriptionList"/>
    <dgm:cxn modelId="{3CDB72E7-D13B-460F-9A72-B3F7EA760612}" srcId="{055C364C-FF1B-4943-A795-8AEDADDF8D86}" destId="{E59334E2-7966-4442-BEDB-3A82C3362DD4}" srcOrd="5" destOrd="0" parTransId="{04097947-D281-440F-A5B3-DC85F406DE61}" sibTransId="{6679D167-72D6-44B1-A287-5C161239BA52}"/>
    <dgm:cxn modelId="{A51165EC-D9C9-4FFF-8E38-4BE096B29DBB}" srcId="{05CA5F9B-1FEE-47C5-B7DD-920E6EF112C5}" destId="{B22FB40D-0D4F-4691-8F74-6C5EA239C932}" srcOrd="0" destOrd="0" parTransId="{2A4550C6-DC5A-49AB-88B0-4D6557F1243F}" sibTransId="{AF36AEDE-8A8B-471C-A026-6669051CAD82}"/>
    <dgm:cxn modelId="{DE810AF1-E7AA-4D5B-ABDE-F30033C63076}" srcId="{055C364C-FF1B-4943-A795-8AEDADDF8D86}" destId="{AFF542B7-A16F-4C00-9144-B94A67072E8E}" srcOrd="4" destOrd="0" parTransId="{2E5EBF5F-1D29-45F7-9D33-966031C7CC51}" sibTransId="{94EF24CA-8F15-4041-979E-5BDD308738BF}"/>
    <dgm:cxn modelId="{CD54EFFC-130F-4474-AE95-FA86DA37551D}" type="presOf" srcId="{E59334E2-7966-4442-BEDB-3A82C3362DD4}" destId="{DFC4DF9D-8696-4ED4-B9E4-42CE891498D1}" srcOrd="0" destOrd="0" presId="urn:microsoft.com/office/officeart/2018/2/layout/IconLabelDescriptionList"/>
    <dgm:cxn modelId="{09B854FD-8575-4752-9E2C-28047C4F0B2F}" type="presOf" srcId="{E29E239C-1E0A-418B-AB1F-31FC8D39CF45}" destId="{46A1784F-DA27-48F6-B824-1A255DCF5BF1}" srcOrd="0" destOrd="0" presId="urn:microsoft.com/office/officeart/2018/2/layout/IconLabelDescriptionList"/>
    <dgm:cxn modelId="{94C781FF-3390-49C8-9D7A-688C51244B26}" type="presOf" srcId="{4B4A590D-0883-400D-A4A9-59812CF71F3B}" destId="{C29A0B5E-C34A-43CA-8755-86C01DD5B641}" srcOrd="0" destOrd="0" presId="urn:microsoft.com/office/officeart/2018/2/layout/IconLabelDescriptionList"/>
    <dgm:cxn modelId="{0C915A07-5F0A-4D2C-B904-4CA9F15B8E25}" type="presParOf" srcId="{9E5C340E-5590-4AC9-BBA6-C375304BB676}" destId="{F5E60C8A-91C3-47B7-A60F-B450F103F0E8}" srcOrd="0" destOrd="0" presId="urn:microsoft.com/office/officeart/2018/2/layout/IconLabelDescriptionList"/>
    <dgm:cxn modelId="{44129BA6-A29E-4D9B-97B7-33ADA041C453}" type="presParOf" srcId="{F5E60C8A-91C3-47B7-A60F-B450F103F0E8}" destId="{73CFC25B-41D6-478E-811E-72D5213D693E}" srcOrd="0" destOrd="0" presId="urn:microsoft.com/office/officeart/2018/2/layout/IconLabelDescriptionList"/>
    <dgm:cxn modelId="{0EAEB0CB-5296-4D60-B629-C40C55F6EB22}" type="presParOf" srcId="{F5E60C8A-91C3-47B7-A60F-B450F103F0E8}" destId="{B735A5A5-9A83-47E6-AEB3-773672B59688}" srcOrd="1" destOrd="0" presId="urn:microsoft.com/office/officeart/2018/2/layout/IconLabelDescriptionList"/>
    <dgm:cxn modelId="{81120D9E-E01A-4357-ADFE-F8A6D5CA5E8A}" type="presParOf" srcId="{F5E60C8A-91C3-47B7-A60F-B450F103F0E8}" destId="{A0CC094B-EA7A-4D63-B95A-95C80E018D79}" srcOrd="2" destOrd="0" presId="urn:microsoft.com/office/officeart/2018/2/layout/IconLabelDescriptionList"/>
    <dgm:cxn modelId="{AEFFCCB7-9449-4592-8985-95896751CD10}" type="presParOf" srcId="{F5E60C8A-91C3-47B7-A60F-B450F103F0E8}" destId="{ED6BDFF9-5747-477A-9EA7-EDE7F1867482}" srcOrd="3" destOrd="0" presId="urn:microsoft.com/office/officeart/2018/2/layout/IconLabelDescriptionList"/>
    <dgm:cxn modelId="{5DCF6A8E-0FD5-4987-83D8-763FFB341A8D}" type="presParOf" srcId="{F5E60C8A-91C3-47B7-A60F-B450F103F0E8}" destId="{C29A0B5E-C34A-43CA-8755-86C01DD5B641}" srcOrd="4" destOrd="0" presId="urn:microsoft.com/office/officeart/2018/2/layout/IconLabelDescriptionList"/>
    <dgm:cxn modelId="{9DC54AF2-2589-4EC4-836C-E8520361BA82}" type="presParOf" srcId="{9E5C340E-5590-4AC9-BBA6-C375304BB676}" destId="{49C7A3DD-B62B-4D19-B484-7AEE8CD5E7D3}" srcOrd="1" destOrd="0" presId="urn:microsoft.com/office/officeart/2018/2/layout/IconLabelDescriptionList"/>
    <dgm:cxn modelId="{955C7790-EE2A-453F-AF01-42BBB6E4A3F8}" type="presParOf" srcId="{9E5C340E-5590-4AC9-BBA6-C375304BB676}" destId="{697997B7-E562-4944-AE57-8923224905DB}" srcOrd="2" destOrd="0" presId="urn:microsoft.com/office/officeart/2018/2/layout/IconLabelDescriptionList"/>
    <dgm:cxn modelId="{1F57094B-7217-4804-8C50-2322529E773F}" type="presParOf" srcId="{697997B7-E562-4944-AE57-8923224905DB}" destId="{88F948B7-DF88-4433-BEBB-B80E701E10FB}" srcOrd="0" destOrd="0" presId="urn:microsoft.com/office/officeart/2018/2/layout/IconLabelDescriptionList"/>
    <dgm:cxn modelId="{8F040DC7-5E45-4BF9-BBBF-1ACCC02D8933}" type="presParOf" srcId="{697997B7-E562-4944-AE57-8923224905DB}" destId="{38502269-D888-47FD-9077-EFD2BB95E081}" srcOrd="1" destOrd="0" presId="urn:microsoft.com/office/officeart/2018/2/layout/IconLabelDescriptionList"/>
    <dgm:cxn modelId="{575261D3-B9B2-4D3B-A6AB-7479FFCCE6B9}" type="presParOf" srcId="{697997B7-E562-4944-AE57-8923224905DB}" destId="{46A1784F-DA27-48F6-B824-1A255DCF5BF1}" srcOrd="2" destOrd="0" presId="urn:microsoft.com/office/officeart/2018/2/layout/IconLabelDescriptionList"/>
    <dgm:cxn modelId="{8AACADC8-34F8-47D7-B2E6-1F182A6E0CA3}" type="presParOf" srcId="{697997B7-E562-4944-AE57-8923224905DB}" destId="{9EB49230-B425-4935-B31A-4441825F0D83}" srcOrd="3" destOrd="0" presId="urn:microsoft.com/office/officeart/2018/2/layout/IconLabelDescriptionList"/>
    <dgm:cxn modelId="{F0ED52FB-896A-4FF2-955C-C63C1B95026F}" type="presParOf" srcId="{697997B7-E562-4944-AE57-8923224905DB}" destId="{227AF645-2F4A-49AD-BAE6-3127EA88C993}" srcOrd="4" destOrd="0" presId="urn:microsoft.com/office/officeart/2018/2/layout/IconLabelDescriptionList"/>
    <dgm:cxn modelId="{0049452B-6D47-4E13-9A2C-F098E899DB9F}" type="presParOf" srcId="{9E5C340E-5590-4AC9-BBA6-C375304BB676}" destId="{E7254D55-1E32-4539-977A-9BAB24E3BF7A}" srcOrd="3" destOrd="0" presId="urn:microsoft.com/office/officeart/2018/2/layout/IconLabelDescriptionList"/>
    <dgm:cxn modelId="{66D33050-8663-4028-AD77-752057CC2C53}" type="presParOf" srcId="{9E5C340E-5590-4AC9-BBA6-C375304BB676}" destId="{0FF43B78-70B9-4C72-BF27-172C0A54C55A}" srcOrd="4" destOrd="0" presId="urn:microsoft.com/office/officeart/2018/2/layout/IconLabelDescriptionList"/>
    <dgm:cxn modelId="{EB322E18-D5DB-4C8C-A028-20721E7B4FB2}" type="presParOf" srcId="{0FF43B78-70B9-4C72-BF27-172C0A54C55A}" destId="{D097FDB9-5D8F-464B-A8E7-05C9543DC605}" srcOrd="0" destOrd="0" presId="urn:microsoft.com/office/officeart/2018/2/layout/IconLabelDescriptionList"/>
    <dgm:cxn modelId="{CD1944BE-DC14-4B9C-86E4-51B519D4CF5B}" type="presParOf" srcId="{0FF43B78-70B9-4C72-BF27-172C0A54C55A}" destId="{2C2345A4-ECA6-4A63-B783-F8A8FF60AC03}" srcOrd="1" destOrd="0" presId="urn:microsoft.com/office/officeart/2018/2/layout/IconLabelDescriptionList"/>
    <dgm:cxn modelId="{78502A45-6A52-460E-8E3E-82C38B96018A}" type="presParOf" srcId="{0FF43B78-70B9-4C72-BF27-172C0A54C55A}" destId="{80568EC8-C1FA-41A0-8F4B-1D1AD5141370}" srcOrd="2" destOrd="0" presId="urn:microsoft.com/office/officeart/2018/2/layout/IconLabelDescriptionList"/>
    <dgm:cxn modelId="{F542C9A3-49E5-444A-A40F-C6D500B92BDD}" type="presParOf" srcId="{0FF43B78-70B9-4C72-BF27-172C0A54C55A}" destId="{1885AF94-899A-4879-AC77-EBCD7F84D116}" srcOrd="3" destOrd="0" presId="urn:microsoft.com/office/officeart/2018/2/layout/IconLabelDescriptionList"/>
    <dgm:cxn modelId="{A909F5D9-F232-4D39-AD33-C604B096661F}" type="presParOf" srcId="{0FF43B78-70B9-4C72-BF27-172C0A54C55A}" destId="{54ECDBCE-6CCF-4C0C-96DC-3344FAB9A426}" srcOrd="4" destOrd="0" presId="urn:microsoft.com/office/officeart/2018/2/layout/IconLabelDescriptionList"/>
    <dgm:cxn modelId="{157AE492-CD25-4C68-9F85-7BB3C1BDB489}" type="presParOf" srcId="{9E5C340E-5590-4AC9-BBA6-C375304BB676}" destId="{E32E470C-4EF0-4A42-AA2B-2404E8FB535A}" srcOrd="5" destOrd="0" presId="urn:microsoft.com/office/officeart/2018/2/layout/IconLabelDescriptionList"/>
    <dgm:cxn modelId="{F6430B78-73EB-4FB8-AEC2-EF0A2DE378EA}" type="presParOf" srcId="{9E5C340E-5590-4AC9-BBA6-C375304BB676}" destId="{899C426D-F64A-454A-91B3-691172278239}" srcOrd="6" destOrd="0" presId="urn:microsoft.com/office/officeart/2018/2/layout/IconLabelDescriptionList"/>
    <dgm:cxn modelId="{19E064AC-E524-461F-A676-AD53114E2549}" type="presParOf" srcId="{899C426D-F64A-454A-91B3-691172278239}" destId="{88BDBFF2-1E00-42D9-97E6-77FB362E2C03}" srcOrd="0" destOrd="0" presId="urn:microsoft.com/office/officeart/2018/2/layout/IconLabelDescriptionList"/>
    <dgm:cxn modelId="{62C4EC12-59E9-4E21-B6E5-5068345433E9}" type="presParOf" srcId="{899C426D-F64A-454A-91B3-691172278239}" destId="{FF991D05-A9CE-4304-BBCE-DBA20840A5D3}" srcOrd="1" destOrd="0" presId="urn:microsoft.com/office/officeart/2018/2/layout/IconLabelDescriptionList"/>
    <dgm:cxn modelId="{33D098F0-0A3D-47B2-8400-A1D17AE9B56D}" type="presParOf" srcId="{899C426D-F64A-454A-91B3-691172278239}" destId="{AB19F4E8-748D-4491-8DF9-A06C7085B0C1}" srcOrd="2" destOrd="0" presId="urn:microsoft.com/office/officeart/2018/2/layout/IconLabelDescriptionList"/>
    <dgm:cxn modelId="{30695FD6-6FF9-4489-9784-7136C81B7232}" type="presParOf" srcId="{899C426D-F64A-454A-91B3-691172278239}" destId="{C91443F6-D92C-4B27-AB4E-3C4E98CDB2A4}" srcOrd="3" destOrd="0" presId="urn:microsoft.com/office/officeart/2018/2/layout/IconLabelDescriptionList"/>
    <dgm:cxn modelId="{833612CF-7CFC-4262-A8C7-D2781615E284}" type="presParOf" srcId="{899C426D-F64A-454A-91B3-691172278239}" destId="{95A69A2C-6C27-4A1D-8537-941D5D78AA84}" srcOrd="4" destOrd="0" presId="urn:microsoft.com/office/officeart/2018/2/layout/IconLabelDescriptionList"/>
    <dgm:cxn modelId="{DAB7567E-5ABE-4F83-BE06-2F9071E25BD3}" type="presParOf" srcId="{9E5C340E-5590-4AC9-BBA6-C375304BB676}" destId="{19305468-5BFD-485C-82F8-19D1A4B5B162}" srcOrd="7" destOrd="0" presId="urn:microsoft.com/office/officeart/2018/2/layout/IconLabelDescriptionList"/>
    <dgm:cxn modelId="{22BB26F0-4ECA-4143-BEC4-0F57D10B804A}" type="presParOf" srcId="{9E5C340E-5590-4AC9-BBA6-C375304BB676}" destId="{AFC6277A-AE07-4FA7-B411-40E1DF9009A7}" srcOrd="8" destOrd="0" presId="urn:microsoft.com/office/officeart/2018/2/layout/IconLabelDescriptionList"/>
    <dgm:cxn modelId="{9E1CF8FB-65AA-416F-8847-1EDDAC827169}" type="presParOf" srcId="{AFC6277A-AE07-4FA7-B411-40E1DF9009A7}" destId="{876A02DF-4E4F-4559-BCEA-D2BD532E352A}" srcOrd="0" destOrd="0" presId="urn:microsoft.com/office/officeart/2018/2/layout/IconLabelDescriptionList"/>
    <dgm:cxn modelId="{E0EE52AA-9DDB-431C-939B-278E42CB600B}" type="presParOf" srcId="{AFC6277A-AE07-4FA7-B411-40E1DF9009A7}" destId="{DE4D092F-17BC-4D2C-BD3C-F35B5E6E409A}" srcOrd="1" destOrd="0" presId="urn:microsoft.com/office/officeart/2018/2/layout/IconLabelDescriptionList"/>
    <dgm:cxn modelId="{CEDE8A38-72AF-4F17-8FAC-68F847E649DA}" type="presParOf" srcId="{AFC6277A-AE07-4FA7-B411-40E1DF9009A7}" destId="{F8F376EB-F4FB-47D6-907A-0127B05A1251}" srcOrd="2" destOrd="0" presId="urn:microsoft.com/office/officeart/2018/2/layout/IconLabelDescriptionList"/>
    <dgm:cxn modelId="{ABC5586D-5432-488F-B5B6-8CB4D3B5A3C7}" type="presParOf" srcId="{AFC6277A-AE07-4FA7-B411-40E1DF9009A7}" destId="{8F9E473D-630A-4CB1-A6B5-6AEC573A2597}" srcOrd="3" destOrd="0" presId="urn:microsoft.com/office/officeart/2018/2/layout/IconLabelDescriptionList"/>
    <dgm:cxn modelId="{4FBDA5B2-35D0-4E39-B03A-1578EB0D792E}" type="presParOf" srcId="{AFC6277A-AE07-4FA7-B411-40E1DF9009A7}" destId="{EC980D6B-55D9-4883-AB3B-10BC029311DF}" srcOrd="4" destOrd="0" presId="urn:microsoft.com/office/officeart/2018/2/layout/IconLabelDescriptionList"/>
    <dgm:cxn modelId="{D0E9BBD2-38A1-48C3-A917-BC993CBFA797}" type="presParOf" srcId="{9E5C340E-5590-4AC9-BBA6-C375304BB676}" destId="{6768143C-EECD-4D09-93A6-D3F51956FD11}" srcOrd="9" destOrd="0" presId="urn:microsoft.com/office/officeart/2018/2/layout/IconLabelDescriptionList"/>
    <dgm:cxn modelId="{C938B916-B4C4-4DFE-8EF8-EAA6E53C04E9}" type="presParOf" srcId="{9E5C340E-5590-4AC9-BBA6-C375304BB676}" destId="{1199260A-CF91-492D-BC69-F607AD1F6086}" srcOrd="10" destOrd="0" presId="urn:microsoft.com/office/officeart/2018/2/layout/IconLabelDescriptionList"/>
    <dgm:cxn modelId="{D26ABD1C-3428-46B1-99C7-791E71D73965}" type="presParOf" srcId="{1199260A-CF91-492D-BC69-F607AD1F6086}" destId="{CBDF74DB-C782-4597-85DC-6323EC71E1C7}" srcOrd="0" destOrd="0" presId="urn:microsoft.com/office/officeart/2018/2/layout/IconLabelDescriptionList"/>
    <dgm:cxn modelId="{3FF6D161-45AA-45A7-B03F-3F5725FD6167}" type="presParOf" srcId="{1199260A-CF91-492D-BC69-F607AD1F6086}" destId="{44A1E1D8-2C25-4BC7-829D-59EF4B9AE8F0}" srcOrd="1" destOrd="0" presId="urn:microsoft.com/office/officeart/2018/2/layout/IconLabelDescriptionList"/>
    <dgm:cxn modelId="{B9C6C32D-28BB-425F-8AAD-23994304A4F2}" type="presParOf" srcId="{1199260A-CF91-492D-BC69-F607AD1F6086}" destId="{DFC4DF9D-8696-4ED4-B9E4-42CE891498D1}" srcOrd="2" destOrd="0" presId="urn:microsoft.com/office/officeart/2018/2/layout/IconLabelDescriptionList"/>
    <dgm:cxn modelId="{C8509A0A-C6EB-418B-A712-B693CF60FCD4}" type="presParOf" srcId="{1199260A-CF91-492D-BC69-F607AD1F6086}" destId="{AA4BC75C-4D18-4EF6-BFB6-CD82E2AF7949}" srcOrd="3" destOrd="0" presId="urn:microsoft.com/office/officeart/2018/2/layout/IconLabelDescriptionList"/>
    <dgm:cxn modelId="{749BAA07-1E54-4BF0-BC45-E7F5F600BB22}" type="presParOf" srcId="{1199260A-CF91-492D-BC69-F607AD1F6086}" destId="{6BE22ECA-9486-420C-8CA3-EBE97D4CBD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0A5BF-5827-427D-8DCC-387702D601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921F3E-6AED-489E-9F17-83F5EF20A2AA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On Election Campaigns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15639320-93CF-4398-94AC-EF38ACDB2BEC}" type="parTrans" cxnId="{F6BCC1F6-DF84-4413-932E-24C44BAE0F4B}">
      <dgm:prSet/>
      <dgm:spPr/>
      <dgm:t>
        <a:bodyPr/>
        <a:lstStyle/>
        <a:p>
          <a:endParaRPr lang="en-US"/>
        </a:p>
      </dgm:t>
    </dgm:pt>
    <dgm:pt modelId="{8EC68A35-AF73-4C52-A7F9-19B5E3B89D6E}" type="sibTrans" cxnId="{F6BCC1F6-DF84-4413-932E-24C44BAE0F4B}">
      <dgm:prSet/>
      <dgm:spPr/>
      <dgm:t>
        <a:bodyPr/>
        <a:lstStyle/>
        <a:p>
          <a:endParaRPr lang="en-US"/>
        </a:p>
      </dgm:t>
    </dgm:pt>
    <dgm:pt modelId="{D677030E-3838-42B8-BAB7-72BBDB6DE4E9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Presidential polls can influence strategies by shaping candidates' messaging and targeting key demographics.</a:t>
          </a:r>
        </a:p>
      </dgm:t>
    </dgm:pt>
    <dgm:pt modelId="{C2976859-9B34-40A1-AF89-F0554D293DBB}" type="parTrans" cxnId="{653A7571-55DC-4A97-A508-501ABDAB2899}">
      <dgm:prSet/>
      <dgm:spPr/>
      <dgm:t>
        <a:bodyPr/>
        <a:lstStyle/>
        <a:p>
          <a:endParaRPr lang="en-US"/>
        </a:p>
      </dgm:t>
    </dgm:pt>
    <dgm:pt modelId="{8600F560-AA1B-422E-896C-E26835049F09}" type="sibTrans" cxnId="{653A7571-55DC-4A97-A508-501ABDAB2899}">
      <dgm:prSet/>
      <dgm:spPr/>
      <dgm:t>
        <a:bodyPr/>
        <a:lstStyle/>
        <a:p>
          <a:endParaRPr lang="en-US"/>
        </a:p>
      </dgm:t>
    </dgm:pt>
    <dgm:pt modelId="{0E81CEFD-87AA-4B84-90CE-6E12AA817B27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On Media Coverage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7FEB4D3D-CBDC-4F1C-A30C-0D88A1FEDD41}" type="parTrans" cxnId="{45F155CD-DD13-45C2-A551-14E970F58B73}">
      <dgm:prSet/>
      <dgm:spPr/>
      <dgm:t>
        <a:bodyPr/>
        <a:lstStyle/>
        <a:p>
          <a:endParaRPr lang="en-US"/>
        </a:p>
      </dgm:t>
    </dgm:pt>
    <dgm:pt modelId="{D293B16F-3DED-4CCE-A4E6-5E243CAB8A1B}" type="sibTrans" cxnId="{45F155CD-DD13-45C2-A551-14E970F58B73}">
      <dgm:prSet/>
      <dgm:spPr/>
      <dgm:t>
        <a:bodyPr/>
        <a:lstStyle/>
        <a:p>
          <a:endParaRPr lang="en-US"/>
        </a:p>
      </dgm:t>
    </dgm:pt>
    <dgm:pt modelId="{CB420BBE-B066-4355-9037-675FE0841110}">
      <dgm:prSet/>
      <dgm:spPr/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Poll results often get a lot of media coverage, influencing public perception of candidates.</a:t>
          </a:r>
        </a:p>
      </dgm:t>
    </dgm:pt>
    <dgm:pt modelId="{D0A0AC7D-04E1-424F-8BCB-7FFB92CBE0B9}" type="parTrans" cxnId="{8F389581-3691-4C0A-97E0-47F6DEDCFE75}">
      <dgm:prSet/>
      <dgm:spPr/>
      <dgm:t>
        <a:bodyPr/>
        <a:lstStyle/>
        <a:p>
          <a:endParaRPr lang="en-US"/>
        </a:p>
      </dgm:t>
    </dgm:pt>
    <dgm:pt modelId="{6FAAFE27-B456-4C2A-9EBB-E3FA8A977CF2}" type="sibTrans" cxnId="{8F389581-3691-4C0A-97E0-47F6DEDCFE75}">
      <dgm:prSet/>
      <dgm:spPr/>
      <dgm:t>
        <a:bodyPr/>
        <a:lstStyle/>
        <a:p>
          <a:endParaRPr lang="en-US"/>
        </a:p>
      </dgm:t>
    </dgm:pt>
    <dgm:pt modelId="{4EBB77FF-3D80-4A65-869D-797F80E99DD7}">
      <dgm:prSet/>
      <dgm:spPr/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Media outlets may contribute to a sense of momentum or decline for certain candidates.</a:t>
          </a:r>
        </a:p>
      </dgm:t>
    </dgm:pt>
    <dgm:pt modelId="{0ABBC299-34E6-43AA-96F1-A80AD6A6CED8}" type="parTrans" cxnId="{DE86ACC8-A115-4003-9F08-795D41DCD646}">
      <dgm:prSet/>
      <dgm:spPr/>
      <dgm:t>
        <a:bodyPr/>
        <a:lstStyle/>
        <a:p>
          <a:endParaRPr lang="en-US"/>
        </a:p>
      </dgm:t>
    </dgm:pt>
    <dgm:pt modelId="{8A62FE4F-4B2E-45B0-83FA-F437139E9EE6}" type="sibTrans" cxnId="{DE86ACC8-A115-4003-9F08-795D41DCD646}">
      <dgm:prSet/>
      <dgm:spPr/>
      <dgm:t>
        <a:bodyPr/>
        <a:lstStyle/>
        <a:p>
          <a:endParaRPr lang="en-US"/>
        </a:p>
      </dgm:t>
    </dgm:pt>
    <dgm:pt modelId="{A7E06ACE-51DD-4586-B577-D4A41E7571E2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  <a:latin typeface="Segoe UI"/>
              <a:cs typeface="Segoe UI"/>
            </a:rPr>
            <a:t>On Voter Behavior</a:t>
          </a:r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gm:t>
    </dgm:pt>
    <dgm:pt modelId="{F9EB25E5-4E1E-4CF1-9004-5F89F237863E}" type="parTrans" cxnId="{2D642048-6BF1-4421-8473-03B83FAEFBB3}">
      <dgm:prSet/>
      <dgm:spPr/>
      <dgm:t>
        <a:bodyPr/>
        <a:lstStyle/>
        <a:p>
          <a:endParaRPr lang="en-US"/>
        </a:p>
      </dgm:t>
    </dgm:pt>
    <dgm:pt modelId="{FC200B6B-FC0F-4309-A593-A610FA527426}" type="sibTrans" cxnId="{2D642048-6BF1-4421-8473-03B83FAEFBB3}">
      <dgm:prSet/>
      <dgm:spPr/>
      <dgm:t>
        <a:bodyPr/>
        <a:lstStyle/>
        <a:p>
          <a:endParaRPr lang="en-US"/>
        </a:p>
      </dgm:t>
    </dgm:pt>
    <dgm:pt modelId="{D9DD351C-1E9F-451F-A300-BBBC9521E741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Polls can influence voter behavior by alerting which candidates are gaining popularity.</a:t>
          </a:r>
        </a:p>
      </dgm:t>
    </dgm:pt>
    <dgm:pt modelId="{92045B14-ABE8-43AA-B018-50929756CCE0}" type="parTrans" cxnId="{973A5374-F8AA-453A-A688-30353A11D490}">
      <dgm:prSet/>
      <dgm:spPr/>
      <dgm:t>
        <a:bodyPr/>
        <a:lstStyle/>
        <a:p>
          <a:endParaRPr lang="en-US"/>
        </a:p>
      </dgm:t>
    </dgm:pt>
    <dgm:pt modelId="{5BD4120E-2BCA-42A4-9273-70EFC69FD1CB}" type="sibTrans" cxnId="{973A5374-F8AA-453A-A688-30353A11D490}">
      <dgm:prSet/>
      <dgm:spPr/>
      <dgm:t>
        <a:bodyPr/>
        <a:lstStyle/>
        <a:p>
          <a:endParaRPr lang="en-US"/>
        </a:p>
      </dgm:t>
    </dgm:pt>
    <dgm:pt modelId="{4D238E0A-26BE-44B0-B91F-6F0F7DACB6C8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Segoe UI"/>
              <a:cs typeface="Segoe UI"/>
            </a:rPr>
            <a:t>Voters may support perceived frontrunners or be swayed by perceptions of electability.</a:t>
          </a:r>
        </a:p>
      </dgm:t>
    </dgm:pt>
    <dgm:pt modelId="{D34D4F58-A4E7-4A29-BCEB-93A458E677FE}" type="parTrans" cxnId="{68E1E033-1C3D-4EF6-9E2D-E51931D35C0A}">
      <dgm:prSet/>
      <dgm:spPr/>
      <dgm:t>
        <a:bodyPr/>
        <a:lstStyle/>
        <a:p>
          <a:endParaRPr lang="en-US"/>
        </a:p>
      </dgm:t>
    </dgm:pt>
    <dgm:pt modelId="{D03D6E40-2999-4A9F-ABC4-C1B972D9462A}" type="sibTrans" cxnId="{68E1E033-1C3D-4EF6-9E2D-E51931D35C0A}">
      <dgm:prSet/>
      <dgm:spPr/>
      <dgm:t>
        <a:bodyPr/>
        <a:lstStyle/>
        <a:p>
          <a:endParaRPr lang="en-US"/>
        </a:p>
      </dgm:t>
    </dgm:pt>
    <dgm:pt modelId="{D74D5DA5-51FA-4CC8-A573-98DFD6CF4DF1}" type="pres">
      <dgm:prSet presAssocID="{75F0A5BF-5827-427D-8DCC-387702D60150}" presName="vert0" presStyleCnt="0">
        <dgm:presLayoutVars>
          <dgm:dir/>
          <dgm:animOne val="branch"/>
          <dgm:animLvl val="lvl"/>
        </dgm:presLayoutVars>
      </dgm:prSet>
      <dgm:spPr/>
    </dgm:pt>
    <dgm:pt modelId="{69C1473E-12EC-4174-A24E-16126259DBB0}" type="pres">
      <dgm:prSet presAssocID="{20921F3E-6AED-489E-9F17-83F5EF20A2AA}" presName="thickLine" presStyleLbl="alignNode1" presStyleIdx="0" presStyleCnt="3"/>
      <dgm:spPr/>
    </dgm:pt>
    <dgm:pt modelId="{FF966F2A-43BD-4F2B-BA06-49D12E92DABB}" type="pres">
      <dgm:prSet presAssocID="{20921F3E-6AED-489E-9F17-83F5EF20A2AA}" presName="horz1" presStyleCnt="0"/>
      <dgm:spPr/>
    </dgm:pt>
    <dgm:pt modelId="{32ED1B5B-E5BD-4C0E-83D1-81DD97AE041F}" type="pres">
      <dgm:prSet presAssocID="{20921F3E-6AED-489E-9F17-83F5EF20A2AA}" presName="tx1" presStyleLbl="revTx" presStyleIdx="0" presStyleCnt="8"/>
      <dgm:spPr/>
    </dgm:pt>
    <dgm:pt modelId="{E36ADD4D-6F78-4966-9E40-8A790A384B97}" type="pres">
      <dgm:prSet presAssocID="{20921F3E-6AED-489E-9F17-83F5EF20A2AA}" presName="vert1" presStyleCnt="0"/>
      <dgm:spPr/>
    </dgm:pt>
    <dgm:pt modelId="{3E0E77B9-B528-419F-BA51-3ADCCC281505}" type="pres">
      <dgm:prSet presAssocID="{D677030E-3838-42B8-BAB7-72BBDB6DE4E9}" presName="vertSpace2a" presStyleCnt="0"/>
      <dgm:spPr/>
    </dgm:pt>
    <dgm:pt modelId="{48666434-D9F1-41EF-BCCB-B10451BA4A59}" type="pres">
      <dgm:prSet presAssocID="{D677030E-3838-42B8-BAB7-72BBDB6DE4E9}" presName="horz2" presStyleCnt="0"/>
      <dgm:spPr/>
    </dgm:pt>
    <dgm:pt modelId="{C163BF57-DA90-43D1-B03E-B55956C2F8F3}" type="pres">
      <dgm:prSet presAssocID="{D677030E-3838-42B8-BAB7-72BBDB6DE4E9}" presName="horzSpace2" presStyleCnt="0"/>
      <dgm:spPr/>
    </dgm:pt>
    <dgm:pt modelId="{410C7B68-FA27-4A64-B88B-76BE67897421}" type="pres">
      <dgm:prSet presAssocID="{D677030E-3838-42B8-BAB7-72BBDB6DE4E9}" presName="tx2" presStyleLbl="revTx" presStyleIdx="1" presStyleCnt="8"/>
      <dgm:spPr/>
    </dgm:pt>
    <dgm:pt modelId="{4ACF0D2C-A92D-4397-BA2F-47B3910B07C8}" type="pres">
      <dgm:prSet presAssocID="{D677030E-3838-42B8-BAB7-72BBDB6DE4E9}" presName="vert2" presStyleCnt="0"/>
      <dgm:spPr/>
    </dgm:pt>
    <dgm:pt modelId="{3B393AC0-05C1-4848-A974-67B87620BC49}" type="pres">
      <dgm:prSet presAssocID="{D677030E-3838-42B8-BAB7-72BBDB6DE4E9}" presName="thinLine2b" presStyleLbl="callout" presStyleIdx="0" presStyleCnt="5"/>
      <dgm:spPr/>
    </dgm:pt>
    <dgm:pt modelId="{C49FD8D7-EB26-4B5C-9757-C42197076151}" type="pres">
      <dgm:prSet presAssocID="{D677030E-3838-42B8-BAB7-72BBDB6DE4E9}" presName="vertSpace2b" presStyleCnt="0"/>
      <dgm:spPr/>
    </dgm:pt>
    <dgm:pt modelId="{D06EB637-0148-4253-8695-BDDA160A03E4}" type="pres">
      <dgm:prSet presAssocID="{0E81CEFD-87AA-4B84-90CE-6E12AA817B27}" presName="thickLine" presStyleLbl="alignNode1" presStyleIdx="1" presStyleCnt="3"/>
      <dgm:spPr/>
    </dgm:pt>
    <dgm:pt modelId="{23EBD82F-C047-49FF-929C-DEBAB96095CF}" type="pres">
      <dgm:prSet presAssocID="{0E81CEFD-87AA-4B84-90CE-6E12AA817B27}" presName="horz1" presStyleCnt="0"/>
      <dgm:spPr/>
    </dgm:pt>
    <dgm:pt modelId="{BB447482-CDEE-4431-94D1-BED7C6000180}" type="pres">
      <dgm:prSet presAssocID="{0E81CEFD-87AA-4B84-90CE-6E12AA817B27}" presName="tx1" presStyleLbl="revTx" presStyleIdx="2" presStyleCnt="8"/>
      <dgm:spPr/>
    </dgm:pt>
    <dgm:pt modelId="{1F104CB4-6BEE-417E-9FFB-E502AE3B668B}" type="pres">
      <dgm:prSet presAssocID="{0E81CEFD-87AA-4B84-90CE-6E12AA817B27}" presName="vert1" presStyleCnt="0"/>
      <dgm:spPr/>
    </dgm:pt>
    <dgm:pt modelId="{188EF38F-9ED0-4925-9595-1A98AAB2A897}" type="pres">
      <dgm:prSet presAssocID="{CB420BBE-B066-4355-9037-675FE0841110}" presName="vertSpace2a" presStyleCnt="0"/>
      <dgm:spPr/>
    </dgm:pt>
    <dgm:pt modelId="{5749D1E7-2911-4ECE-B37D-59A54DC9ACCF}" type="pres">
      <dgm:prSet presAssocID="{CB420BBE-B066-4355-9037-675FE0841110}" presName="horz2" presStyleCnt="0"/>
      <dgm:spPr/>
    </dgm:pt>
    <dgm:pt modelId="{CD18FD61-DB05-4AA5-ADAE-11D25BCA9B8D}" type="pres">
      <dgm:prSet presAssocID="{CB420BBE-B066-4355-9037-675FE0841110}" presName="horzSpace2" presStyleCnt="0"/>
      <dgm:spPr/>
    </dgm:pt>
    <dgm:pt modelId="{3D5B2344-32C1-4A3B-9720-C97CDFBE93EA}" type="pres">
      <dgm:prSet presAssocID="{CB420BBE-B066-4355-9037-675FE0841110}" presName="tx2" presStyleLbl="revTx" presStyleIdx="3" presStyleCnt="8"/>
      <dgm:spPr/>
    </dgm:pt>
    <dgm:pt modelId="{1F1BC24F-F407-4F19-8DD8-26E7C4CF4533}" type="pres">
      <dgm:prSet presAssocID="{CB420BBE-B066-4355-9037-675FE0841110}" presName="vert2" presStyleCnt="0"/>
      <dgm:spPr/>
    </dgm:pt>
    <dgm:pt modelId="{B6F28959-0F86-4F7F-B842-3197990E9A9E}" type="pres">
      <dgm:prSet presAssocID="{CB420BBE-B066-4355-9037-675FE0841110}" presName="thinLine2b" presStyleLbl="callout" presStyleIdx="1" presStyleCnt="5"/>
      <dgm:spPr/>
    </dgm:pt>
    <dgm:pt modelId="{E50D2C47-1437-4781-8749-A768501DAEBE}" type="pres">
      <dgm:prSet presAssocID="{CB420BBE-B066-4355-9037-675FE0841110}" presName="vertSpace2b" presStyleCnt="0"/>
      <dgm:spPr/>
    </dgm:pt>
    <dgm:pt modelId="{CB774E93-C6F9-478A-B732-6E8A06163474}" type="pres">
      <dgm:prSet presAssocID="{4EBB77FF-3D80-4A65-869D-797F80E99DD7}" presName="horz2" presStyleCnt="0"/>
      <dgm:spPr/>
    </dgm:pt>
    <dgm:pt modelId="{8E47AF94-10C5-410C-9DD6-F58072E3F78E}" type="pres">
      <dgm:prSet presAssocID="{4EBB77FF-3D80-4A65-869D-797F80E99DD7}" presName="horzSpace2" presStyleCnt="0"/>
      <dgm:spPr/>
    </dgm:pt>
    <dgm:pt modelId="{A8BF6D17-9223-47B4-8163-D686F9622D21}" type="pres">
      <dgm:prSet presAssocID="{4EBB77FF-3D80-4A65-869D-797F80E99DD7}" presName="tx2" presStyleLbl="revTx" presStyleIdx="4" presStyleCnt="8"/>
      <dgm:spPr/>
    </dgm:pt>
    <dgm:pt modelId="{C9D9D17E-8B15-4CA4-88E8-C9C210AECF8F}" type="pres">
      <dgm:prSet presAssocID="{4EBB77FF-3D80-4A65-869D-797F80E99DD7}" presName="vert2" presStyleCnt="0"/>
      <dgm:spPr/>
    </dgm:pt>
    <dgm:pt modelId="{022DB86E-0EF0-40FC-AB25-8775F2B573AA}" type="pres">
      <dgm:prSet presAssocID="{4EBB77FF-3D80-4A65-869D-797F80E99DD7}" presName="thinLine2b" presStyleLbl="callout" presStyleIdx="2" presStyleCnt="5"/>
      <dgm:spPr/>
    </dgm:pt>
    <dgm:pt modelId="{965261C7-6BFB-44BB-BCE3-00CBE84CFE88}" type="pres">
      <dgm:prSet presAssocID="{4EBB77FF-3D80-4A65-869D-797F80E99DD7}" presName="vertSpace2b" presStyleCnt="0"/>
      <dgm:spPr/>
    </dgm:pt>
    <dgm:pt modelId="{ACF33A2C-FB96-4E22-984F-93B05E04582F}" type="pres">
      <dgm:prSet presAssocID="{A7E06ACE-51DD-4586-B577-D4A41E7571E2}" presName="thickLine" presStyleLbl="alignNode1" presStyleIdx="2" presStyleCnt="3"/>
      <dgm:spPr/>
    </dgm:pt>
    <dgm:pt modelId="{A0773CA6-6AA6-4503-BFE8-248AAB7FD0A7}" type="pres">
      <dgm:prSet presAssocID="{A7E06ACE-51DD-4586-B577-D4A41E7571E2}" presName="horz1" presStyleCnt="0"/>
      <dgm:spPr/>
    </dgm:pt>
    <dgm:pt modelId="{8668C53A-2CE4-4095-9C8C-29707E58134F}" type="pres">
      <dgm:prSet presAssocID="{A7E06ACE-51DD-4586-B577-D4A41E7571E2}" presName="tx1" presStyleLbl="revTx" presStyleIdx="5" presStyleCnt="8"/>
      <dgm:spPr/>
    </dgm:pt>
    <dgm:pt modelId="{3C213295-8427-4980-BA6A-B520016FFF1E}" type="pres">
      <dgm:prSet presAssocID="{A7E06ACE-51DD-4586-B577-D4A41E7571E2}" presName="vert1" presStyleCnt="0"/>
      <dgm:spPr/>
    </dgm:pt>
    <dgm:pt modelId="{90FFEC4F-671B-469B-995A-56BCB3220C90}" type="pres">
      <dgm:prSet presAssocID="{D9DD351C-1E9F-451F-A300-BBBC9521E741}" presName="vertSpace2a" presStyleCnt="0"/>
      <dgm:spPr/>
    </dgm:pt>
    <dgm:pt modelId="{794B9BAE-CE5B-4530-8AFE-A392CB63D086}" type="pres">
      <dgm:prSet presAssocID="{D9DD351C-1E9F-451F-A300-BBBC9521E741}" presName="horz2" presStyleCnt="0"/>
      <dgm:spPr/>
    </dgm:pt>
    <dgm:pt modelId="{8EEE289B-F48B-48DD-ADA2-3FFCC4F29A89}" type="pres">
      <dgm:prSet presAssocID="{D9DD351C-1E9F-451F-A300-BBBC9521E741}" presName="horzSpace2" presStyleCnt="0"/>
      <dgm:spPr/>
    </dgm:pt>
    <dgm:pt modelId="{FACE45AF-B5F2-4EAC-A40A-F2E00B63D418}" type="pres">
      <dgm:prSet presAssocID="{D9DD351C-1E9F-451F-A300-BBBC9521E741}" presName="tx2" presStyleLbl="revTx" presStyleIdx="6" presStyleCnt="8"/>
      <dgm:spPr/>
    </dgm:pt>
    <dgm:pt modelId="{4A27090C-6E1A-4CBC-ABFF-3FEAF65B7527}" type="pres">
      <dgm:prSet presAssocID="{D9DD351C-1E9F-451F-A300-BBBC9521E741}" presName="vert2" presStyleCnt="0"/>
      <dgm:spPr/>
    </dgm:pt>
    <dgm:pt modelId="{8B5B0CDB-D46E-4C90-8BE1-2C73BC26E031}" type="pres">
      <dgm:prSet presAssocID="{D9DD351C-1E9F-451F-A300-BBBC9521E741}" presName="thinLine2b" presStyleLbl="callout" presStyleIdx="3" presStyleCnt="5"/>
      <dgm:spPr/>
    </dgm:pt>
    <dgm:pt modelId="{808CA323-90E4-4383-B91C-359D383A5EFD}" type="pres">
      <dgm:prSet presAssocID="{D9DD351C-1E9F-451F-A300-BBBC9521E741}" presName="vertSpace2b" presStyleCnt="0"/>
      <dgm:spPr/>
    </dgm:pt>
    <dgm:pt modelId="{6E9DF380-E656-4F35-9D1A-70B836380E39}" type="pres">
      <dgm:prSet presAssocID="{4D238E0A-26BE-44B0-B91F-6F0F7DACB6C8}" presName="horz2" presStyleCnt="0"/>
      <dgm:spPr/>
    </dgm:pt>
    <dgm:pt modelId="{416C82D6-5C12-4CC9-880A-76A3858C22E7}" type="pres">
      <dgm:prSet presAssocID="{4D238E0A-26BE-44B0-B91F-6F0F7DACB6C8}" presName="horzSpace2" presStyleCnt="0"/>
      <dgm:spPr/>
    </dgm:pt>
    <dgm:pt modelId="{3350D492-454B-4055-AF27-CBBD23D30D3B}" type="pres">
      <dgm:prSet presAssocID="{4D238E0A-26BE-44B0-B91F-6F0F7DACB6C8}" presName="tx2" presStyleLbl="revTx" presStyleIdx="7" presStyleCnt="8"/>
      <dgm:spPr/>
    </dgm:pt>
    <dgm:pt modelId="{11ECD6C4-37DD-4648-B9C8-EFBA9F66568D}" type="pres">
      <dgm:prSet presAssocID="{4D238E0A-26BE-44B0-B91F-6F0F7DACB6C8}" presName="vert2" presStyleCnt="0"/>
      <dgm:spPr/>
    </dgm:pt>
    <dgm:pt modelId="{880E8C26-59B1-4BDC-B3CB-BD02029AAB8E}" type="pres">
      <dgm:prSet presAssocID="{4D238E0A-26BE-44B0-B91F-6F0F7DACB6C8}" presName="thinLine2b" presStyleLbl="callout" presStyleIdx="4" presStyleCnt="5"/>
      <dgm:spPr/>
    </dgm:pt>
    <dgm:pt modelId="{78D04F81-B14F-49DC-A952-F94205A139B9}" type="pres">
      <dgm:prSet presAssocID="{4D238E0A-26BE-44B0-B91F-6F0F7DACB6C8}" presName="vertSpace2b" presStyleCnt="0"/>
      <dgm:spPr/>
    </dgm:pt>
  </dgm:ptLst>
  <dgm:cxnLst>
    <dgm:cxn modelId="{94C1262F-1182-4B42-8A8B-09364554DDAC}" type="presOf" srcId="{4D238E0A-26BE-44B0-B91F-6F0F7DACB6C8}" destId="{3350D492-454B-4055-AF27-CBBD23D30D3B}" srcOrd="0" destOrd="0" presId="urn:microsoft.com/office/officeart/2008/layout/LinedList"/>
    <dgm:cxn modelId="{68E1E033-1C3D-4EF6-9E2D-E51931D35C0A}" srcId="{A7E06ACE-51DD-4586-B577-D4A41E7571E2}" destId="{4D238E0A-26BE-44B0-B91F-6F0F7DACB6C8}" srcOrd="1" destOrd="0" parTransId="{D34D4F58-A4E7-4A29-BCEB-93A458E677FE}" sibTransId="{D03D6E40-2999-4A9F-ABC4-C1B972D9462A}"/>
    <dgm:cxn modelId="{5958403B-A0B6-4EBE-8944-3DF70C301680}" type="presOf" srcId="{A7E06ACE-51DD-4586-B577-D4A41E7571E2}" destId="{8668C53A-2CE4-4095-9C8C-29707E58134F}" srcOrd="0" destOrd="0" presId="urn:microsoft.com/office/officeart/2008/layout/LinedList"/>
    <dgm:cxn modelId="{73F1595E-BB3D-4FBB-B549-8BC49AC0E19D}" type="presOf" srcId="{0E81CEFD-87AA-4B84-90CE-6E12AA817B27}" destId="{BB447482-CDEE-4431-94D1-BED7C6000180}" srcOrd="0" destOrd="0" presId="urn:microsoft.com/office/officeart/2008/layout/LinedList"/>
    <dgm:cxn modelId="{87D9DE45-23F0-4690-94DB-07CD83AEABB9}" type="presOf" srcId="{75F0A5BF-5827-427D-8DCC-387702D60150}" destId="{D74D5DA5-51FA-4CC8-A573-98DFD6CF4DF1}" srcOrd="0" destOrd="0" presId="urn:microsoft.com/office/officeart/2008/layout/LinedList"/>
    <dgm:cxn modelId="{2D642048-6BF1-4421-8473-03B83FAEFBB3}" srcId="{75F0A5BF-5827-427D-8DCC-387702D60150}" destId="{A7E06ACE-51DD-4586-B577-D4A41E7571E2}" srcOrd="2" destOrd="0" parTransId="{F9EB25E5-4E1E-4CF1-9004-5F89F237863E}" sibTransId="{FC200B6B-FC0F-4309-A593-A610FA527426}"/>
    <dgm:cxn modelId="{BBF4B86C-593A-4FF7-9B2F-3B6857E25015}" type="presOf" srcId="{20921F3E-6AED-489E-9F17-83F5EF20A2AA}" destId="{32ED1B5B-E5BD-4C0E-83D1-81DD97AE041F}" srcOrd="0" destOrd="0" presId="urn:microsoft.com/office/officeart/2008/layout/LinedList"/>
    <dgm:cxn modelId="{653A7571-55DC-4A97-A508-501ABDAB2899}" srcId="{20921F3E-6AED-489E-9F17-83F5EF20A2AA}" destId="{D677030E-3838-42B8-BAB7-72BBDB6DE4E9}" srcOrd="0" destOrd="0" parTransId="{C2976859-9B34-40A1-AF89-F0554D293DBB}" sibTransId="{8600F560-AA1B-422E-896C-E26835049F09}"/>
    <dgm:cxn modelId="{973A5374-F8AA-453A-A688-30353A11D490}" srcId="{A7E06ACE-51DD-4586-B577-D4A41E7571E2}" destId="{D9DD351C-1E9F-451F-A300-BBBC9521E741}" srcOrd="0" destOrd="0" parTransId="{92045B14-ABE8-43AA-B018-50929756CCE0}" sibTransId="{5BD4120E-2BCA-42A4-9273-70EFC69FD1CB}"/>
    <dgm:cxn modelId="{8F389581-3691-4C0A-97E0-47F6DEDCFE75}" srcId="{0E81CEFD-87AA-4B84-90CE-6E12AA817B27}" destId="{CB420BBE-B066-4355-9037-675FE0841110}" srcOrd="0" destOrd="0" parTransId="{D0A0AC7D-04E1-424F-8BCB-7FFB92CBE0B9}" sibTransId="{6FAAFE27-B456-4C2A-9EBB-E3FA8A977CF2}"/>
    <dgm:cxn modelId="{9C4B33B0-1424-429D-943F-B3B71C7899F6}" type="presOf" srcId="{4EBB77FF-3D80-4A65-869D-797F80E99DD7}" destId="{A8BF6D17-9223-47B4-8163-D686F9622D21}" srcOrd="0" destOrd="0" presId="urn:microsoft.com/office/officeart/2008/layout/LinedList"/>
    <dgm:cxn modelId="{4D3854C6-6F8D-4C90-8301-99D5592D12FE}" type="presOf" srcId="{D677030E-3838-42B8-BAB7-72BBDB6DE4E9}" destId="{410C7B68-FA27-4A64-B88B-76BE67897421}" srcOrd="0" destOrd="0" presId="urn:microsoft.com/office/officeart/2008/layout/LinedList"/>
    <dgm:cxn modelId="{E3AF90C6-F9DA-4E89-AE69-B78A23D28E51}" type="presOf" srcId="{D9DD351C-1E9F-451F-A300-BBBC9521E741}" destId="{FACE45AF-B5F2-4EAC-A40A-F2E00B63D418}" srcOrd="0" destOrd="0" presId="urn:microsoft.com/office/officeart/2008/layout/LinedList"/>
    <dgm:cxn modelId="{DE86ACC8-A115-4003-9F08-795D41DCD646}" srcId="{0E81CEFD-87AA-4B84-90CE-6E12AA817B27}" destId="{4EBB77FF-3D80-4A65-869D-797F80E99DD7}" srcOrd="1" destOrd="0" parTransId="{0ABBC299-34E6-43AA-96F1-A80AD6A6CED8}" sibTransId="{8A62FE4F-4B2E-45B0-83FA-F437139E9EE6}"/>
    <dgm:cxn modelId="{45F155CD-DD13-45C2-A551-14E970F58B73}" srcId="{75F0A5BF-5827-427D-8DCC-387702D60150}" destId="{0E81CEFD-87AA-4B84-90CE-6E12AA817B27}" srcOrd="1" destOrd="0" parTransId="{7FEB4D3D-CBDC-4F1C-A30C-0D88A1FEDD41}" sibTransId="{D293B16F-3DED-4CCE-A4E6-5E243CAB8A1B}"/>
    <dgm:cxn modelId="{F6BCC1F6-DF84-4413-932E-24C44BAE0F4B}" srcId="{75F0A5BF-5827-427D-8DCC-387702D60150}" destId="{20921F3E-6AED-489E-9F17-83F5EF20A2AA}" srcOrd="0" destOrd="0" parTransId="{15639320-93CF-4398-94AC-EF38ACDB2BEC}" sibTransId="{8EC68A35-AF73-4C52-A7F9-19B5E3B89D6E}"/>
    <dgm:cxn modelId="{DB15DDF6-1FA3-4800-8C0B-47F0B9DAE0A8}" type="presOf" srcId="{CB420BBE-B066-4355-9037-675FE0841110}" destId="{3D5B2344-32C1-4A3B-9720-C97CDFBE93EA}" srcOrd="0" destOrd="0" presId="urn:microsoft.com/office/officeart/2008/layout/LinedList"/>
    <dgm:cxn modelId="{3B60616B-2883-4276-83EB-D72C4E0285E2}" type="presParOf" srcId="{D74D5DA5-51FA-4CC8-A573-98DFD6CF4DF1}" destId="{69C1473E-12EC-4174-A24E-16126259DBB0}" srcOrd="0" destOrd="0" presId="urn:microsoft.com/office/officeart/2008/layout/LinedList"/>
    <dgm:cxn modelId="{F9C4BD1F-D971-4757-897A-E47EB7E2E656}" type="presParOf" srcId="{D74D5DA5-51FA-4CC8-A573-98DFD6CF4DF1}" destId="{FF966F2A-43BD-4F2B-BA06-49D12E92DABB}" srcOrd="1" destOrd="0" presId="urn:microsoft.com/office/officeart/2008/layout/LinedList"/>
    <dgm:cxn modelId="{83A3D8A8-DFED-48D9-B73F-E995105A613B}" type="presParOf" srcId="{FF966F2A-43BD-4F2B-BA06-49D12E92DABB}" destId="{32ED1B5B-E5BD-4C0E-83D1-81DD97AE041F}" srcOrd="0" destOrd="0" presId="urn:microsoft.com/office/officeart/2008/layout/LinedList"/>
    <dgm:cxn modelId="{CE07C7AF-9558-4C2A-A0A0-8DAB3D2F1F94}" type="presParOf" srcId="{FF966F2A-43BD-4F2B-BA06-49D12E92DABB}" destId="{E36ADD4D-6F78-4966-9E40-8A790A384B97}" srcOrd="1" destOrd="0" presId="urn:microsoft.com/office/officeart/2008/layout/LinedList"/>
    <dgm:cxn modelId="{5066D22A-D254-4043-A0F6-EE99B6D324D8}" type="presParOf" srcId="{E36ADD4D-6F78-4966-9E40-8A790A384B97}" destId="{3E0E77B9-B528-419F-BA51-3ADCCC281505}" srcOrd="0" destOrd="0" presId="urn:microsoft.com/office/officeart/2008/layout/LinedList"/>
    <dgm:cxn modelId="{3383B7F4-432D-4A3A-A767-47FDCE3CCB2E}" type="presParOf" srcId="{E36ADD4D-6F78-4966-9E40-8A790A384B97}" destId="{48666434-D9F1-41EF-BCCB-B10451BA4A59}" srcOrd="1" destOrd="0" presId="urn:microsoft.com/office/officeart/2008/layout/LinedList"/>
    <dgm:cxn modelId="{81E0369B-5A1B-4694-B74F-9D310902CACF}" type="presParOf" srcId="{48666434-D9F1-41EF-BCCB-B10451BA4A59}" destId="{C163BF57-DA90-43D1-B03E-B55956C2F8F3}" srcOrd="0" destOrd="0" presId="urn:microsoft.com/office/officeart/2008/layout/LinedList"/>
    <dgm:cxn modelId="{A75F68CC-BFE0-4C8E-A891-C77A50DD85FC}" type="presParOf" srcId="{48666434-D9F1-41EF-BCCB-B10451BA4A59}" destId="{410C7B68-FA27-4A64-B88B-76BE67897421}" srcOrd="1" destOrd="0" presId="urn:microsoft.com/office/officeart/2008/layout/LinedList"/>
    <dgm:cxn modelId="{DF68A2AE-E838-4744-AE1E-EBB301289976}" type="presParOf" srcId="{48666434-D9F1-41EF-BCCB-B10451BA4A59}" destId="{4ACF0D2C-A92D-4397-BA2F-47B3910B07C8}" srcOrd="2" destOrd="0" presId="urn:microsoft.com/office/officeart/2008/layout/LinedList"/>
    <dgm:cxn modelId="{13E88067-26CD-490D-938F-B087125C14CD}" type="presParOf" srcId="{E36ADD4D-6F78-4966-9E40-8A790A384B97}" destId="{3B393AC0-05C1-4848-A974-67B87620BC49}" srcOrd="2" destOrd="0" presId="urn:microsoft.com/office/officeart/2008/layout/LinedList"/>
    <dgm:cxn modelId="{CD09281E-7747-4E70-A60A-1F5DC6E9F214}" type="presParOf" srcId="{E36ADD4D-6F78-4966-9E40-8A790A384B97}" destId="{C49FD8D7-EB26-4B5C-9757-C42197076151}" srcOrd="3" destOrd="0" presId="urn:microsoft.com/office/officeart/2008/layout/LinedList"/>
    <dgm:cxn modelId="{4D00592D-55A0-4860-A364-255741AB87DA}" type="presParOf" srcId="{D74D5DA5-51FA-4CC8-A573-98DFD6CF4DF1}" destId="{D06EB637-0148-4253-8695-BDDA160A03E4}" srcOrd="2" destOrd="0" presId="urn:microsoft.com/office/officeart/2008/layout/LinedList"/>
    <dgm:cxn modelId="{92E144A9-B11C-452A-B372-C465EFA50CAE}" type="presParOf" srcId="{D74D5DA5-51FA-4CC8-A573-98DFD6CF4DF1}" destId="{23EBD82F-C047-49FF-929C-DEBAB96095CF}" srcOrd="3" destOrd="0" presId="urn:microsoft.com/office/officeart/2008/layout/LinedList"/>
    <dgm:cxn modelId="{E752EB59-684B-4634-B6FC-7C3E2A9FD35C}" type="presParOf" srcId="{23EBD82F-C047-49FF-929C-DEBAB96095CF}" destId="{BB447482-CDEE-4431-94D1-BED7C6000180}" srcOrd="0" destOrd="0" presId="urn:microsoft.com/office/officeart/2008/layout/LinedList"/>
    <dgm:cxn modelId="{7D757D9B-5E92-4E96-994B-945FD5D10D82}" type="presParOf" srcId="{23EBD82F-C047-49FF-929C-DEBAB96095CF}" destId="{1F104CB4-6BEE-417E-9FFB-E502AE3B668B}" srcOrd="1" destOrd="0" presId="urn:microsoft.com/office/officeart/2008/layout/LinedList"/>
    <dgm:cxn modelId="{A9FE930D-F427-41A2-B05D-CED854624972}" type="presParOf" srcId="{1F104CB4-6BEE-417E-9FFB-E502AE3B668B}" destId="{188EF38F-9ED0-4925-9595-1A98AAB2A897}" srcOrd="0" destOrd="0" presId="urn:microsoft.com/office/officeart/2008/layout/LinedList"/>
    <dgm:cxn modelId="{578D13B2-C6CF-43DB-90D8-64572E8A66EE}" type="presParOf" srcId="{1F104CB4-6BEE-417E-9FFB-E502AE3B668B}" destId="{5749D1E7-2911-4ECE-B37D-59A54DC9ACCF}" srcOrd="1" destOrd="0" presId="urn:microsoft.com/office/officeart/2008/layout/LinedList"/>
    <dgm:cxn modelId="{1E424063-832D-4D32-9800-645C34084C2D}" type="presParOf" srcId="{5749D1E7-2911-4ECE-B37D-59A54DC9ACCF}" destId="{CD18FD61-DB05-4AA5-ADAE-11D25BCA9B8D}" srcOrd="0" destOrd="0" presId="urn:microsoft.com/office/officeart/2008/layout/LinedList"/>
    <dgm:cxn modelId="{D7131E71-50E0-4764-A548-6D1F61EB5EE2}" type="presParOf" srcId="{5749D1E7-2911-4ECE-B37D-59A54DC9ACCF}" destId="{3D5B2344-32C1-4A3B-9720-C97CDFBE93EA}" srcOrd="1" destOrd="0" presId="urn:microsoft.com/office/officeart/2008/layout/LinedList"/>
    <dgm:cxn modelId="{9978963F-8D57-4353-990C-DA18CDFDD782}" type="presParOf" srcId="{5749D1E7-2911-4ECE-B37D-59A54DC9ACCF}" destId="{1F1BC24F-F407-4F19-8DD8-26E7C4CF4533}" srcOrd="2" destOrd="0" presId="urn:microsoft.com/office/officeart/2008/layout/LinedList"/>
    <dgm:cxn modelId="{4B7C8A78-420B-4BF4-B04D-B70338AF52DA}" type="presParOf" srcId="{1F104CB4-6BEE-417E-9FFB-E502AE3B668B}" destId="{B6F28959-0F86-4F7F-B842-3197990E9A9E}" srcOrd="2" destOrd="0" presId="urn:microsoft.com/office/officeart/2008/layout/LinedList"/>
    <dgm:cxn modelId="{910A9C60-409A-4A4C-B7CE-4134B95EA00A}" type="presParOf" srcId="{1F104CB4-6BEE-417E-9FFB-E502AE3B668B}" destId="{E50D2C47-1437-4781-8749-A768501DAEBE}" srcOrd="3" destOrd="0" presId="urn:microsoft.com/office/officeart/2008/layout/LinedList"/>
    <dgm:cxn modelId="{B264BE65-A493-40EC-9772-D24A93C846D0}" type="presParOf" srcId="{1F104CB4-6BEE-417E-9FFB-E502AE3B668B}" destId="{CB774E93-C6F9-478A-B732-6E8A06163474}" srcOrd="4" destOrd="0" presId="urn:microsoft.com/office/officeart/2008/layout/LinedList"/>
    <dgm:cxn modelId="{71A418F6-86B7-4E1A-A677-1245525E51AC}" type="presParOf" srcId="{CB774E93-C6F9-478A-B732-6E8A06163474}" destId="{8E47AF94-10C5-410C-9DD6-F58072E3F78E}" srcOrd="0" destOrd="0" presId="urn:microsoft.com/office/officeart/2008/layout/LinedList"/>
    <dgm:cxn modelId="{C7919849-434E-4C40-BB1F-776BC3187B64}" type="presParOf" srcId="{CB774E93-C6F9-478A-B732-6E8A06163474}" destId="{A8BF6D17-9223-47B4-8163-D686F9622D21}" srcOrd="1" destOrd="0" presId="urn:microsoft.com/office/officeart/2008/layout/LinedList"/>
    <dgm:cxn modelId="{56A4C0EC-CEAC-4558-916D-7E07AD4F7CA0}" type="presParOf" srcId="{CB774E93-C6F9-478A-B732-6E8A06163474}" destId="{C9D9D17E-8B15-4CA4-88E8-C9C210AECF8F}" srcOrd="2" destOrd="0" presId="urn:microsoft.com/office/officeart/2008/layout/LinedList"/>
    <dgm:cxn modelId="{5F1942D1-DF64-4912-AC5C-3194B32AB6F3}" type="presParOf" srcId="{1F104CB4-6BEE-417E-9FFB-E502AE3B668B}" destId="{022DB86E-0EF0-40FC-AB25-8775F2B573AA}" srcOrd="5" destOrd="0" presId="urn:microsoft.com/office/officeart/2008/layout/LinedList"/>
    <dgm:cxn modelId="{6FC21680-C436-4EB8-B2BA-9E46E14991A6}" type="presParOf" srcId="{1F104CB4-6BEE-417E-9FFB-E502AE3B668B}" destId="{965261C7-6BFB-44BB-BCE3-00CBE84CFE88}" srcOrd="6" destOrd="0" presId="urn:microsoft.com/office/officeart/2008/layout/LinedList"/>
    <dgm:cxn modelId="{C481B5F8-1A1E-471C-972E-7AD18166198E}" type="presParOf" srcId="{D74D5DA5-51FA-4CC8-A573-98DFD6CF4DF1}" destId="{ACF33A2C-FB96-4E22-984F-93B05E04582F}" srcOrd="4" destOrd="0" presId="urn:microsoft.com/office/officeart/2008/layout/LinedList"/>
    <dgm:cxn modelId="{CDCE28DC-A9A6-49A5-AE50-7175D7CCF61A}" type="presParOf" srcId="{D74D5DA5-51FA-4CC8-A573-98DFD6CF4DF1}" destId="{A0773CA6-6AA6-4503-BFE8-248AAB7FD0A7}" srcOrd="5" destOrd="0" presId="urn:microsoft.com/office/officeart/2008/layout/LinedList"/>
    <dgm:cxn modelId="{FD701568-675A-448A-B31D-8E1EFF065843}" type="presParOf" srcId="{A0773CA6-6AA6-4503-BFE8-248AAB7FD0A7}" destId="{8668C53A-2CE4-4095-9C8C-29707E58134F}" srcOrd="0" destOrd="0" presId="urn:microsoft.com/office/officeart/2008/layout/LinedList"/>
    <dgm:cxn modelId="{9FA10262-6601-4C4D-95DF-A9D2A0E0CF44}" type="presParOf" srcId="{A0773CA6-6AA6-4503-BFE8-248AAB7FD0A7}" destId="{3C213295-8427-4980-BA6A-B520016FFF1E}" srcOrd="1" destOrd="0" presId="urn:microsoft.com/office/officeart/2008/layout/LinedList"/>
    <dgm:cxn modelId="{0CF9E195-1AFA-4F66-8C4C-3753DF335ADB}" type="presParOf" srcId="{3C213295-8427-4980-BA6A-B520016FFF1E}" destId="{90FFEC4F-671B-469B-995A-56BCB3220C90}" srcOrd="0" destOrd="0" presId="urn:microsoft.com/office/officeart/2008/layout/LinedList"/>
    <dgm:cxn modelId="{0FF4C45C-454D-42A2-BFFF-667BC688634A}" type="presParOf" srcId="{3C213295-8427-4980-BA6A-B520016FFF1E}" destId="{794B9BAE-CE5B-4530-8AFE-A392CB63D086}" srcOrd="1" destOrd="0" presId="urn:microsoft.com/office/officeart/2008/layout/LinedList"/>
    <dgm:cxn modelId="{2DB8C641-F017-45A5-9E36-041994E1143F}" type="presParOf" srcId="{794B9BAE-CE5B-4530-8AFE-A392CB63D086}" destId="{8EEE289B-F48B-48DD-ADA2-3FFCC4F29A89}" srcOrd="0" destOrd="0" presId="urn:microsoft.com/office/officeart/2008/layout/LinedList"/>
    <dgm:cxn modelId="{21F5A698-AD9C-400B-A695-16774EA31163}" type="presParOf" srcId="{794B9BAE-CE5B-4530-8AFE-A392CB63D086}" destId="{FACE45AF-B5F2-4EAC-A40A-F2E00B63D418}" srcOrd="1" destOrd="0" presId="urn:microsoft.com/office/officeart/2008/layout/LinedList"/>
    <dgm:cxn modelId="{A09AB3F6-4BD2-4970-9172-7E453594E8BA}" type="presParOf" srcId="{794B9BAE-CE5B-4530-8AFE-A392CB63D086}" destId="{4A27090C-6E1A-4CBC-ABFF-3FEAF65B7527}" srcOrd="2" destOrd="0" presId="urn:microsoft.com/office/officeart/2008/layout/LinedList"/>
    <dgm:cxn modelId="{BD6DCB10-96A6-4109-96F8-E6AE1125BB21}" type="presParOf" srcId="{3C213295-8427-4980-BA6A-B520016FFF1E}" destId="{8B5B0CDB-D46E-4C90-8BE1-2C73BC26E031}" srcOrd="2" destOrd="0" presId="urn:microsoft.com/office/officeart/2008/layout/LinedList"/>
    <dgm:cxn modelId="{0B29166E-198B-4204-851E-EAB91F7D744F}" type="presParOf" srcId="{3C213295-8427-4980-BA6A-B520016FFF1E}" destId="{808CA323-90E4-4383-B91C-359D383A5EFD}" srcOrd="3" destOrd="0" presId="urn:microsoft.com/office/officeart/2008/layout/LinedList"/>
    <dgm:cxn modelId="{E3D18F43-1924-4149-A2DC-C3A70BE46FD4}" type="presParOf" srcId="{3C213295-8427-4980-BA6A-B520016FFF1E}" destId="{6E9DF380-E656-4F35-9D1A-70B836380E39}" srcOrd="4" destOrd="0" presId="urn:microsoft.com/office/officeart/2008/layout/LinedList"/>
    <dgm:cxn modelId="{24818D20-E21C-492B-B02D-264B3D5956D4}" type="presParOf" srcId="{6E9DF380-E656-4F35-9D1A-70B836380E39}" destId="{416C82D6-5C12-4CC9-880A-76A3858C22E7}" srcOrd="0" destOrd="0" presId="urn:microsoft.com/office/officeart/2008/layout/LinedList"/>
    <dgm:cxn modelId="{923D547A-6C92-4949-A869-D2E0203591F2}" type="presParOf" srcId="{6E9DF380-E656-4F35-9D1A-70B836380E39}" destId="{3350D492-454B-4055-AF27-CBBD23D30D3B}" srcOrd="1" destOrd="0" presId="urn:microsoft.com/office/officeart/2008/layout/LinedList"/>
    <dgm:cxn modelId="{E380FAF6-B178-43CF-BED7-2A870FCF6CB8}" type="presParOf" srcId="{6E9DF380-E656-4F35-9D1A-70B836380E39}" destId="{11ECD6C4-37DD-4648-B9C8-EFBA9F66568D}" srcOrd="2" destOrd="0" presId="urn:microsoft.com/office/officeart/2008/layout/LinedList"/>
    <dgm:cxn modelId="{E0FB9784-CBC4-4561-95BD-1703CCEE7707}" type="presParOf" srcId="{3C213295-8427-4980-BA6A-B520016FFF1E}" destId="{880E8C26-59B1-4BDC-B3CB-BD02029AAB8E}" srcOrd="5" destOrd="0" presId="urn:microsoft.com/office/officeart/2008/layout/LinedList"/>
    <dgm:cxn modelId="{9447DE9A-19C8-4F55-85AE-E186792AD093}" type="presParOf" srcId="{3C213295-8427-4980-BA6A-B520016FFF1E}" destId="{78D04F81-B14F-49DC-A952-F94205A139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FFB2E-BFDC-491B-A445-EA4BFF605FF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CAB818-221B-4FA2-BE8C-172A704DCE2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Segoe UI"/>
              <a:cs typeface="Segoe UI"/>
            </a:rPr>
            <a:t>Campaign Strategy</a:t>
          </a:r>
          <a:r>
            <a:rPr lang="en-US" sz="2200" kern="1200" dirty="0">
              <a:solidFill>
                <a:schemeClr val="tx1"/>
              </a:solidFill>
              <a:latin typeface="Segoe UI"/>
              <a:cs typeface="Segoe UI"/>
            </a:rPr>
            <a:t>: Candidates use polling data to realign their strategies</a:t>
          </a:r>
        </a:p>
      </dsp:txBody>
      <dsp:txXfrm>
        <a:off x="0" y="531"/>
        <a:ext cx="10515600" cy="870055"/>
      </dsp:txXfrm>
    </dsp:sp>
    <dsp:sp modelId="{F9675D67-01A1-48C8-8106-8B48CCF7E35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315475"/>
                <a:satOff val="-12049"/>
                <a:lumOff val="-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15475"/>
                <a:satOff val="-12049"/>
                <a:lumOff val="-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15475"/>
                <a:satOff val="-12049"/>
                <a:lumOff val="-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15475"/>
              <a:satOff val="-12049"/>
              <a:lumOff val="-22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38884-48DC-46ED-80CA-1C7DDFF5C0D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Segoe UI"/>
              <a:cs typeface="Segoe UI"/>
            </a:rPr>
            <a:t>Media Coverage</a:t>
          </a:r>
          <a:r>
            <a:rPr lang="en-US" sz="2200" kern="1200" dirty="0">
              <a:solidFill>
                <a:schemeClr val="tx1"/>
              </a:solidFill>
              <a:latin typeface="Segoe UI"/>
              <a:cs typeface="Segoe UI"/>
            </a:rPr>
            <a:t>: Poll results often receive significant media attention</a:t>
          </a:r>
        </a:p>
      </dsp:txBody>
      <dsp:txXfrm>
        <a:off x="0" y="870586"/>
        <a:ext cx="10515600" cy="870055"/>
      </dsp:txXfrm>
    </dsp:sp>
    <dsp:sp modelId="{D796F6CE-915D-47BE-B20A-FE133CBDF27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630951"/>
                <a:satOff val="-24097"/>
                <a:lumOff val="-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30951"/>
                <a:satOff val="-24097"/>
                <a:lumOff val="-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30951"/>
                <a:satOff val="-24097"/>
                <a:lumOff val="-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630951"/>
              <a:satOff val="-24097"/>
              <a:lumOff val="-451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C244F1-436B-45FB-8831-7CAB2232B4F1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Segoe UI"/>
              <a:cs typeface="Segoe UI"/>
            </a:rPr>
            <a:t>Voter Behavior</a:t>
          </a:r>
          <a:r>
            <a:rPr lang="en-US" sz="2200" kern="1200" dirty="0">
              <a:solidFill>
                <a:schemeClr val="tx1"/>
              </a:solidFill>
              <a:latin typeface="Segoe UI"/>
              <a:cs typeface="Segoe UI"/>
            </a:rPr>
            <a:t>: Polls can influence voter behavior by signaling which candidates are gaining the most popularity</a:t>
          </a:r>
        </a:p>
      </dsp:txBody>
      <dsp:txXfrm>
        <a:off x="0" y="1740641"/>
        <a:ext cx="10515600" cy="870055"/>
      </dsp:txXfrm>
    </dsp:sp>
    <dsp:sp modelId="{38FD0570-5EDE-4F65-818E-BF2005D5C9D3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946426"/>
                <a:satOff val="-36146"/>
                <a:lumOff val="-6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46426"/>
                <a:satOff val="-36146"/>
                <a:lumOff val="-6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46426"/>
                <a:satOff val="-36146"/>
                <a:lumOff val="-6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946426"/>
              <a:satOff val="-36146"/>
              <a:lumOff val="-6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961014-830A-473F-8C9A-3F85474582F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Segoe UI"/>
              <a:cs typeface="Segoe UI"/>
            </a:rPr>
            <a:t>Policy Priorities</a:t>
          </a:r>
          <a:r>
            <a:rPr lang="en-US" sz="2200" kern="1200" dirty="0">
              <a:solidFill>
                <a:schemeClr val="tx1"/>
              </a:solidFill>
              <a:latin typeface="Segoe UI"/>
              <a:cs typeface="Segoe UI"/>
            </a:rPr>
            <a:t>: Candidates may adjust their platforms to better align with voter preferences on specific policy issues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2610696"/>
        <a:ext cx="10515600" cy="870055"/>
      </dsp:txXfrm>
    </dsp:sp>
    <dsp:sp modelId="{279142FA-3C1B-452C-85F3-95E70A196B8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1261901"/>
                <a:satOff val="-48195"/>
                <a:lumOff val="-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61901"/>
                <a:satOff val="-48195"/>
                <a:lumOff val="-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61901"/>
                <a:satOff val="-48195"/>
                <a:lumOff val="-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261901"/>
              <a:satOff val="-48195"/>
              <a:lumOff val="-902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A66333-6A05-4A56-BE73-F61C4943CC3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Segoe UI"/>
              <a:cs typeface="Segoe UI"/>
            </a:rPr>
            <a:t>Policy and Decision-Making</a:t>
          </a:r>
          <a:r>
            <a:rPr lang="en-US" sz="2200" kern="1200" dirty="0">
              <a:solidFill>
                <a:schemeClr val="tx1"/>
              </a:solidFill>
              <a:latin typeface="Segoe UI"/>
              <a:cs typeface="Segoe UI"/>
            </a:rPr>
            <a:t>: Polls can inform policy decisions by providing insights into public preferences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FA916-A341-4710-AF8C-47DC5CFF9767}">
      <dsp:nvSpPr>
        <dsp:cNvPr id="0" name=""/>
        <dsp:cNvSpPr/>
      </dsp:nvSpPr>
      <dsp:spPr>
        <a:xfrm>
          <a:off x="5527" y="0"/>
          <a:ext cx="1097489" cy="863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9094B-400E-4D4D-AD29-3164553E1075}">
      <dsp:nvSpPr>
        <dsp:cNvPr id="0" name=""/>
        <dsp:cNvSpPr/>
      </dsp:nvSpPr>
      <dsp:spPr>
        <a:xfrm>
          <a:off x="5527" y="1011240"/>
          <a:ext cx="3135684" cy="37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Segoe UI"/>
              <a:cs typeface="Segoe UI"/>
            </a:rPr>
            <a:t>Telephone Polling</a:t>
          </a:r>
          <a:r>
            <a:rPr lang="en-US" sz="2100" kern="1200" dirty="0">
              <a:latin typeface="Segoe UI"/>
              <a:cs typeface="Segoe UI"/>
            </a:rPr>
            <a:t>: </a:t>
          </a:r>
          <a:endParaRPr lang="en-US" sz="2100" kern="1200" dirty="0">
            <a:latin typeface="Century Schoolbook" panose="02040604050505020304"/>
            <a:cs typeface="Segoe UI"/>
          </a:endParaRPr>
        </a:p>
      </dsp:txBody>
      <dsp:txXfrm>
        <a:off x="5527" y="1011240"/>
        <a:ext cx="3135684" cy="370248"/>
      </dsp:txXfrm>
    </dsp:sp>
    <dsp:sp modelId="{01190884-D8F0-42DB-9488-FA8FFA25FDF9}">
      <dsp:nvSpPr>
        <dsp:cNvPr id="0" name=""/>
        <dsp:cNvSpPr/>
      </dsp:nvSpPr>
      <dsp:spPr>
        <a:xfrm>
          <a:off x="5527" y="1450013"/>
          <a:ext cx="3135684" cy="290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/>
              <a:cs typeface="Segoe UI"/>
            </a:rPr>
            <a:t>involves contacting respondents via cell phone to conduct interviews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Advantages</a:t>
          </a:r>
          <a:r>
            <a:rPr lang="en-US" sz="1600" kern="1200" dirty="0">
              <a:latin typeface="Segoe UI"/>
              <a:cs typeface="Segoe UI"/>
            </a:rPr>
            <a:t>: Telephone polls can reach a diverse segment of the population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Challenges</a:t>
          </a:r>
          <a:r>
            <a:rPr lang="en-US" sz="1600" kern="1200" dirty="0">
              <a:latin typeface="Segoe UI"/>
              <a:cs typeface="Segoe UI"/>
            </a:rPr>
            <a:t>: Declining response rates, particularly for cell phones, and the prevalence of caller ID have made it increasingly difficult to reach respondents</a:t>
          </a:r>
        </a:p>
      </dsp:txBody>
      <dsp:txXfrm>
        <a:off x="5527" y="1450013"/>
        <a:ext cx="3135684" cy="2902530"/>
      </dsp:txXfrm>
    </dsp:sp>
    <dsp:sp modelId="{DE3E8F0E-5B47-48DE-ABF4-642F4F8BACCD}">
      <dsp:nvSpPr>
        <dsp:cNvPr id="0" name=""/>
        <dsp:cNvSpPr/>
      </dsp:nvSpPr>
      <dsp:spPr>
        <a:xfrm>
          <a:off x="3689957" y="0"/>
          <a:ext cx="1097489" cy="863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48BEA-A5FF-4056-ACA4-55CFE850DEF3}">
      <dsp:nvSpPr>
        <dsp:cNvPr id="0" name=""/>
        <dsp:cNvSpPr/>
      </dsp:nvSpPr>
      <dsp:spPr>
        <a:xfrm>
          <a:off x="3689957" y="1011240"/>
          <a:ext cx="3135684" cy="37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Segoe UI"/>
              <a:cs typeface="Segoe UI"/>
            </a:rPr>
            <a:t>Online Surveys</a:t>
          </a:r>
          <a:r>
            <a:rPr lang="en-US" sz="2100" kern="1200" dirty="0">
              <a:latin typeface="Segoe UI"/>
              <a:cs typeface="Segoe UI"/>
            </a:rPr>
            <a:t>: </a:t>
          </a:r>
          <a:endParaRPr lang="en-US" sz="2100" kern="1200" dirty="0">
            <a:latin typeface="Century Schoolbook" panose="02040604050505020304"/>
            <a:cs typeface="Segoe UI"/>
          </a:endParaRPr>
        </a:p>
      </dsp:txBody>
      <dsp:txXfrm>
        <a:off x="3689957" y="1011240"/>
        <a:ext cx="3135684" cy="370248"/>
      </dsp:txXfrm>
    </dsp:sp>
    <dsp:sp modelId="{F411766F-7A7C-46F5-9EE8-485C49272B73}">
      <dsp:nvSpPr>
        <dsp:cNvPr id="0" name=""/>
        <dsp:cNvSpPr/>
      </dsp:nvSpPr>
      <dsp:spPr>
        <a:xfrm>
          <a:off x="3689957" y="1450013"/>
          <a:ext cx="3135684" cy="290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/>
              <a:cs typeface="Segoe UI"/>
            </a:rPr>
            <a:t>involve administering questionnaires to individuals who have opted to participate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Advantages</a:t>
          </a:r>
          <a:r>
            <a:rPr lang="en-US" sz="1600" kern="1200" dirty="0">
              <a:latin typeface="Segoe UI"/>
              <a:cs typeface="Segoe UI"/>
            </a:rPr>
            <a:t>: Online surveys can reach a large and diverse audience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Challenges</a:t>
          </a:r>
          <a:r>
            <a:rPr lang="en-US" sz="1600" kern="1200" dirty="0">
              <a:latin typeface="Segoe UI"/>
              <a:cs typeface="Segoe UI"/>
            </a:rPr>
            <a:t>: Online surveys rely on self-selection, meaning that participants choose to respond rather than being randomly selected</a:t>
          </a:r>
          <a:endParaRPr lang="en-US" sz="1600" kern="1200" dirty="0"/>
        </a:p>
      </dsp:txBody>
      <dsp:txXfrm>
        <a:off x="3689957" y="1450013"/>
        <a:ext cx="3135684" cy="2902530"/>
      </dsp:txXfrm>
    </dsp:sp>
    <dsp:sp modelId="{84FAC7A7-1D57-475F-8AAB-FB99C1335CC1}">
      <dsp:nvSpPr>
        <dsp:cNvPr id="0" name=""/>
        <dsp:cNvSpPr/>
      </dsp:nvSpPr>
      <dsp:spPr>
        <a:xfrm>
          <a:off x="7374387" y="0"/>
          <a:ext cx="1097489" cy="863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50BC-214B-4C8D-9A87-36B5E9376427}">
      <dsp:nvSpPr>
        <dsp:cNvPr id="0" name=""/>
        <dsp:cNvSpPr/>
      </dsp:nvSpPr>
      <dsp:spPr>
        <a:xfrm>
          <a:off x="7374387" y="1011240"/>
          <a:ext cx="3135684" cy="37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Segoe UI"/>
              <a:cs typeface="Segoe UI"/>
            </a:rPr>
            <a:t>Exit Polls</a:t>
          </a:r>
          <a:r>
            <a:rPr lang="en-US" sz="2100" kern="1200" dirty="0">
              <a:latin typeface="Segoe UI"/>
              <a:cs typeface="Segoe UI"/>
            </a:rPr>
            <a:t>: </a:t>
          </a:r>
          <a:endParaRPr lang="en-US" sz="2100" kern="1200" dirty="0">
            <a:latin typeface="Century Schoolbook" panose="02040604050505020304"/>
            <a:cs typeface="Segoe UI"/>
          </a:endParaRPr>
        </a:p>
      </dsp:txBody>
      <dsp:txXfrm>
        <a:off x="7374387" y="1011240"/>
        <a:ext cx="3135684" cy="370248"/>
      </dsp:txXfrm>
    </dsp:sp>
    <dsp:sp modelId="{AED60EBC-F9D8-4EB7-B64C-2D4914C3C65B}">
      <dsp:nvSpPr>
        <dsp:cNvPr id="0" name=""/>
        <dsp:cNvSpPr/>
      </dsp:nvSpPr>
      <dsp:spPr>
        <a:xfrm>
          <a:off x="7374387" y="1450013"/>
          <a:ext cx="3135684" cy="290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/>
              <a:cs typeface="Segoe UI"/>
            </a:rPr>
            <a:t>conducted on Election Day as voters leave polling places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Advantages</a:t>
          </a:r>
          <a:r>
            <a:rPr lang="en-US" sz="1600" kern="1200" dirty="0">
              <a:latin typeface="Segoe UI"/>
              <a:cs typeface="Segoe UI"/>
            </a:rPr>
            <a:t>: Exit polls provide immediate feedback on voter behavior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"/>
              <a:cs typeface="Segoe UI"/>
            </a:rPr>
            <a:t>Challenges</a:t>
          </a:r>
          <a:r>
            <a:rPr lang="en-US" sz="1600" kern="1200" dirty="0">
              <a:latin typeface="Segoe UI"/>
              <a:cs typeface="Segoe UI"/>
            </a:rPr>
            <a:t>: Exit polls rely on self-reporting by voters and may be subject to response biases</a:t>
          </a:r>
          <a:endParaRPr lang="en-US" sz="1600" kern="1200" dirty="0"/>
        </a:p>
      </dsp:txBody>
      <dsp:txXfrm>
        <a:off x="7374387" y="1450013"/>
        <a:ext cx="3135684" cy="2902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426FB-DE2E-4A82-9B46-573526942A7F}">
      <dsp:nvSpPr>
        <dsp:cNvPr id="0" name=""/>
        <dsp:cNvSpPr/>
      </dsp:nvSpPr>
      <dsp:spPr>
        <a:xfrm>
          <a:off x="3286" y="158778"/>
          <a:ext cx="3203971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latin typeface="Segoe UI"/>
              <a:cs typeface="Segoe UI"/>
            </a:rPr>
            <a:t>Timing of the Poll</a:t>
          </a:r>
          <a:r>
            <a:rPr lang="en-US" sz="1400" b="0" kern="1200" dirty="0">
              <a:latin typeface="Segoe UI"/>
              <a:cs typeface="Segoe UI"/>
            </a:rPr>
            <a:t>:</a:t>
          </a:r>
        </a:p>
      </dsp:txBody>
      <dsp:txXfrm>
        <a:off x="3286" y="158778"/>
        <a:ext cx="3203971" cy="403200"/>
      </dsp:txXfrm>
    </dsp:sp>
    <dsp:sp modelId="{5513A1A4-1B0D-41AA-A871-96497C745CFB}">
      <dsp:nvSpPr>
        <dsp:cNvPr id="0" name=""/>
        <dsp:cNvSpPr/>
      </dsp:nvSpPr>
      <dsp:spPr>
        <a:xfrm>
          <a:off x="3286" y="561978"/>
          <a:ext cx="3203971" cy="32281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Influence</a:t>
          </a:r>
          <a:r>
            <a:rPr lang="en-US" sz="1400" kern="1200" dirty="0">
              <a:latin typeface="Segoe UI"/>
              <a:cs typeface="Segoe UI"/>
            </a:rPr>
            <a:t>: The timing of a poll can influence its accuracy and reliability.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Considerations</a:t>
          </a:r>
          <a:r>
            <a:rPr lang="en-US" sz="1400" kern="1200" dirty="0">
              <a:latin typeface="Segoe UI"/>
              <a:cs typeface="Segoe UI"/>
            </a:rPr>
            <a:t>: Conducting polls closer to the election date may provide a more accurate depiction of public opinion, but earlier polls can also offer valuable insights into trends and changes over the course of the campaign</a:t>
          </a:r>
          <a:r>
            <a:rPr lang="en-US" sz="1400" b="0" kern="1200" dirty="0">
              <a:latin typeface="Segoe UI"/>
              <a:cs typeface="Segoe UI"/>
            </a:rPr>
            <a:t>.</a:t>
          </a:r>
        </a:p>
      </dsp:txBody>
      <dsp:txXfrm>
        <a:off x="3286" y="561978"/>
        <a:ext cx="3203971" cy="3228119"/>
      </dsp:txXfrm>
    </dsp:sp>
    <dsp:sp modelId="{20D2FBCB-FCAF-45DC-84F7-3D58DDC1D745}">
      <dsp:nvSpPr>
        <dsp:cNvPr id="0" name=""/>
        <dsp:cNvSpPr/>
      </dsp:nvSpPr>
      <dsp:spPr>
        <a:xfrm>
          <a:off x="3655814" y="158778"/>
          <a:ext cx="3203971" cy="403200"/>
        </a:xfrm>
        <a:prstGeom prst="rect">
          <a:avLst/>
        </a:prstGeom>
        <a:solidFill>
          <a:schemeClr val="accent5">
            <a:hueOff val="630951"/>
            <a:satOff val="-24097"/>
            <a:lumOff val="-4510"/>
            <a:alphaOff val="0"/>
          </a:schemeClr>
        </a:solidFill>
        <a:ln w="12700" cap="flat" cmpd="sng" algn="ctr">
          <a:solidFill>
            <a:schemeClr val="accent5">
              <a:hueOff val="630951"/>
              <a:satOff val="-24097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Segoe UI"/>
              <a:cs typeface="Segoe UI"/>
            </a:rPr>
            <a:t>Response Rate and Nonresponse Bias:</a:t>
          </a:r>
          <a:endParaRPr lang="en-US" sz="1400" b="1" kern="1200" dirty="0">
            <a:latin typeface="Century Schoolbook"/>
          </a:endParaRPr>
        </a:p>
      </dsp:txBody>
      <dsp:txXfrm>
        <a:off x="3655814" y="158778"/>
        <a:ext cx="3203971" cy="403200"/>
      </dsp:txXfrm>
    </dsp:sp>
    <dsp:sp modelId="{45935495-B4B6-4C6E-82DA-65A31165AAC6}">
      <dsp:nvSpPr>
        <dsp:cNvPr id="0" name=""/>
        <dsp:cNvSpPr/>
      </dsp:nvSpPr>
      <dsp:spPr>
        <a:xfrm>
          <a:off x="3655814" y="561978"/>
          <a:ext cx="3203971" cy="3228119"/>
        </a:xfrm>
        <a:prstGeom prst="rect">
          <a:avLst/>
        </a:prstGeom>
        <a:solidFill>
          <a:schemeClr val="accent5">
            <a:tint val="40000"/>
            <a:alpha val="90000"/>
            <a:hueOff val="704795"/>
            <a:satOff val="-21416"/>
            <a:lumOff val="-16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04795"/>
              <a:satOff val="-21416"/>
              <a:lumOff val="-1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Influence</a:t>
          </a:r>
          <a:r>
            <a:rPr lang="en-US" sz="1400" kern="1200" dirty="0">
              <a:latin typeface="Segoe UI"/>
              <a:cs typeface="Segoe UI"/>
            </a:rPr>
            <a:t>: The response rate, or the proportion of selected individuals who participate in the survey, can impact the accuracy of poll </a:t>
          </a:r>
          <a:r>
            <a:rPr lang="en-US" sz="1400" b="0" kern="1200" dirty="0">
              <a:latin typeface="Segoe UI"/>
              <a:cs typeface="Segoe UI"/>
            </a:rPr>
            <a:t>results.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Considerations</a:t>
          </a:r>
          <a:r>
            <a:rPr lang="en-US" sz="1400" kern="1200" dirty="0">
              <a:latin typeface="Segoe UI"/>
              <a:cs typeface="Segoe UI"/>
            </a:rPr>
            <a:t>: Pollsters must strive to achieve an acceptable response rate and minimize nonresponse bias through various </a:t>
          </a:r>
          <a:r>
            <a:rPr lang="en-US" sz="1400" b="0" kern="1200" dirty="0">
              <a:latin typeface="Segoe UI"/>
              <a:cs typeface="Segoe UI"/>
            </a:rPr>
            <a:t>means.</a:t>
          </a:r>
          <a:endParaRPr lang="en-US" sz="1400" b="0" kern="1200" dirty="0">
            <a:latin typeface="Century Schoolbook" panose="02040604050505020304"/>
            <a:cs typeface="Segoe UI"/>
          </a:endParaRPr>
        </a:p>
      </dsp:txBody>
      <dsp:txXfrm>
        <a:off x="3655814" y="561978"/>
        <a:ext cx="3203971" cy="3228119"/>
      </dsp:txXfrm>
    </dsp:sp>
    <dsp:sp modelId="{CBF95621-2298-4122-A023-2F15F4FDCB2B}">
      <dsp:nvSpPr>
        <dsp:cNvPr id="0" name=""/>
        <dsp:cNvSpPr/>
      </dsp:nvSpPr>
      <dsp:spPr>
        <a:xfrm>
          <a:off x="7308342" y="158778"/>
          <a:ext cx="3203971" cy="403200"/>
        </a:xfrm>
        <a:prstGeom prst="rect">
          <a:avLst/>
        </a:prstGeom>
        <a:solidFill>
          <a:schemeClr val="accent5">
            <a:hueOff val="1261901"/>
            <a:satOff val="-48195"/>
            <a:lumOff val="-9020"/>
            <a:alphaOff val="0"/>
          </a:schemeClr>
        </a:solidFill>
        <a:ln w="12700" cap="flat" cmpd="sng" algn="ctr">
          <a:solidFill>
            <a:schemeClr val="accent5">
              <a:hueOff val="1261901"/>
              <a:satOff val="-48195"/>
              <a:lumOff val="-9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Segoe UI"/>
              <a:cs typeface="Segoe UI"/>
            </a:rPr>
            <a:t>Weighting and Adjustment</a:t>
          </a:r>
          <a:r>
            <a:rPr lang="en-US" sz="1400" b="0" kern="1200" dirty="0">
              <a:latin typeface="Segoe UI"/>
              <a:cs typeface="Segoe UI"/>
            </a:rPr>
            <a:t>:</a:t>
          </a:r>
          <a:endParaRPr lang="en-US" sz="1400" kern="1200" dirty="0"/>
        </a:p>
      </dsp:txBody>
      <dsp:txXfrm>
        <a:off x="7308342" y="158778"/>
        <a:ext cx="3203971" cy="403200"/>
      </dsp:txXfrm>
    </dsp:sp>
    <dsp:sp modelId="{41727333-0D7F-41A7-A66F-64860BA8C54C}">
      <dsp:nvSpPr>
        <dsp:cNvPr id="0" name=""/>
        <dsp:cNvSpPr/>
      </dsp:nvSpPr>
      <dsp:spPr>
        <a:xfrm>
          <a:off x="7308342" y="561978"/>
          <a:ext cx="3203971" cy="3228119"/>
        </a:xfrm>
        <a:prstGeom prst="rect">
          <a:avLst/>
        </a:prstGeom>
        <a:solidFill>
          <a:schemeClr val="accent5">
            <a:tint val="40000"/>
            <a:alpha val="90000"/>
            <a:hueOff val="1409590"/>
            <a:satOff val="-42832"/>
            <a:lumOff val="-32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409590"/>
              <a:satOff val="-42832"/>
              <a:lumOff val="-3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Influence</a:t>
          </a:r>
          <a:r>
            <a:rPr lang="en-US" sz="1400" kern="1200" dirty="0">
              <a:latin typeface="Segoe UI"/>
              <a:cs typeface="Segoe UI"/>
            </a:rPr>
            <a:t>: Pollsters often employ weighting and adjustment techniques to account for demographic characteristics and ensure that the sample closely mirrors the population's composition.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Segoe UI"/>
              <a:cs typeface="Segoe UI"/>
            </a:rPr>
            <a:t>Considerations</a:t>
          </a:r>
          <a:r>
            <a:rPr lang="en-US" sz="1400" kern="1200" dirty="0">
              <a:latin typeface="Segoe UI"/>
              <a:cs typeface="Segoe UI"/>
            </a:rPr>
            <a:t>: While weighting and adjustment can improve the accuracy of poll estimates, they depend on assumptions about the population's characteristics and may introduce other sources of error if used incorrectly.</a:t>
          </a:r>
        </a:p>
      </dsp:txBody>
      <dsp:txXfrm>
        <a:off x="7308342" y="561978"/>
        <a:ext cx="3203971" cy="3228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52264-339C-45FE-9A20-0ACA7FFA6DFC}">
      <dsp:nvSpPr>
        <dsp:cNvPr id="0" name=""/>
        <dsp:cNvSpPr/>
      </dsp:nvSpPr>
      <dsp:spPr>
        <a:xfrm>
          <a:off x="4363" y="550840"/>
          <a:ext cx="1668520" cy="500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50" tIns="131850" rIns="131850" bIns="1318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D0D0D"/>
              </a:solidFill>
              <a:latin typeface="Segoe UI"/>
              <a:cs typeface="Segoe UI"/>
            </a:rPr>
            <a:t>Selection Bias</a:t>
          </a:r>
          <a:r>
            <a:rPr lang="en-US" sz="1500" kern="1200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sz="1500" kern="1200" dirty="0">
            <a:solidFill>
              <a:srgbClr val="0D0D0D"/>
            </a:solidFill>
          </a:endParaRPr>
        </a:p>
      </dsp:txBody>
      <dsp:txXfrm>
        <a:off x="4363" y="550840"/>
        <a:ext cx="1668520" cy="500556"/>
      </dsp:txXfrm>
    </dsp:sp>
    <dsp:sp modelId="{C218CE76-C881-47DF-8EC4-86FAB9563350}">
      <dsp:nvSpPr>
        <dsp:cNvPr id="0" name=""/>
        <dsp:cNvSpPr/>
      </dsp:nvSpPr>
      <dsp:spPr>
        <a:xfrm>
          <a:off x="4363" y="1051396"/>
          <a:ext cx="1668520" cy="2933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13" tIns="164813" rIns="164813" bIns="16481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When certain segments of the population are underrepresented in the sample</a:t>
          </a:r>
          <a:endParaRPr lang="en-US" sz="1100" kern="1200" dirty="0">
            <a:solidFill>
              <a:srgbClr val="0D0D0D"/>
            </a:solidFill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In telephone polling, selection bias may arise if only households with landline phones are included, excluding those with cell phones.</a:t>
          </a:r>
          <a:endParaRPr lang="en-US" sz="1100" kern="1200" dirty="0">
            <a:solidFill>
              <a:srgbClr val="0D0D0D"/>
            </a:solidFill>
          </a:endParaRPr>
        </a:p>
      </dsp:txBody>
      <dsp:txXfrm>
        <a:off x="4363" y="1051396"/>
        <a:ext cx="1668520" cy="2933461"/>
      </dsp:txXfrm>
    </dsp:sp>
    <dsp:sp modelId="{E3C089E0-7A09-4D8A-8846-B479E8479240}">
      <dsp:nvSpPr>
        <dsp:cNvPr id="0" name=""/>
        <dsp:cNvSpPr/>
      </dsp:nvSpPr>
      <dsp:spPr>
        <a:xfrm>
          <a:off x="1780778" y="550840"/>
          <a:ext cx="1668520" cy="500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50" tIns="131850" rIns="131850" bIns="1318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D0D0D"/>
              </a:solidFill>
              <a:latin typeface="Segoe UI"/>
              <a:cs typeface="Segoe UI"/>
            </a:rPr>
            <a:t>Response Bias</a:t>
          </a:r>
          <a:r>
            <a:rPr lang="en-US" sz="1500" kern="1200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sz="1500" kern="1200" dirty="0">
            <a:solidFill>
              <a:srgbClr val="0D0D0D"/>
            </a:solidFill>
          </a:endParaRPr>
        </a:p>
      </dsp:txBody>
      <dsp:txXfrm>
        <a:off x="1780778" y="550840"/>
        <a:ext cx="1668520" cy="500556"/>
      </dsp:txXfrm>
    </dsp:sp>
    <dsp:sp modelId="{F8D07B36-D686-44DE-B2B8-73CD590712CA}">
      <dsp:nvSpPr>
        <dsp:cNvPr id="0" name=""/>
        <dsp:cNvSpPr/>
      </dsp:nvSpPr>
      <dsp:spPr>
        <a:xfrm>
          <a:off x="1780778" y="1051396"/>
          <a:ext cx="1668520" cy="2933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13" tIns="164813" rIns="164813" bIns="16481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When respondents' answers are influenced by factors such as question wording bias</a:t>
          </a:r>
          <a:endParaRPr lang="en-US" sz="1100" kern="1200" dirty="0">
            <a:solidFill>
              <a:srgbClr val="0D0D0D"/>
            </a:solidFill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Respondents may provide socially acceptable answers or conform to pre-conceived societal norms, impacting the accuracy of poll results.</a:t>
          </a:r>
          <a:endParaRPr lang="en-US" sz="1100" kern="1200" dirty="0">
            <a:solidFill>
              <a:srgbClr val="0D0D0D"/>
            </a:solidFill>
          </a:endParaRPr>
        </a:p>
      </dsp:txBody>
      <dsp:txXfrm>
        <a:off x="1780778" y="1051396"/>
        <a:ext cx="1668520" cy="2933461"/>
      </dsp:txXfrm>
    </dsp:sp>
    <dsp:sp modelId="{CA36495E-C58C-483F-8EDC-A2396CE30A67}">
      <dsp:nvSpPr>
        <dsp:cNvPr id="0" name=""/>
        <dsp:cNvSpPr/>
      </dsp:nvSpPr>
      <dsp:spPr>
        <a:xfrm>
          <a:off x="3557193" y="550840"/>
          <a:ext cx="1668520" cy="500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50" tIns="131850" rIns="131850" bIns="1318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D0D0D"/>
              </a:solidFill>
              <a:latin typeface="Segoe UI"/>
              <a:cs typeface="Segoe UI"/>
            </a:rPr>
            <a:t>Partisan Bias</a:t>
          </a:r>
          <a:r>
            <a:rPr lang="en-US" sz="1500" kern="1200" dirty="0">
              <a:solidFill>
                <a:srgbClr val="0D0D0D"/>
              </a:solidFill>
              <a:latin typeface="Segoe UI"/>
              <a:cs typeface="Segoe UI"/>
            </a:rPr>
            <a:t>:</a:t>
          </a:r>
          <a:endParaRPr lang="en-US" sz="1500" kern="1200" dirty="0">
            <a:solidFill>
              <a:srgbClr val="0D0D0D"/>
            </a:solidFill>
          </a:endParaRPr>
        </a:p>
      </dsp:txBody>
      <dsp:txXfrm>
        <a:off x="3557193" y="550840"/>
        <a:ext cx="1668520" cy="500556"/>
      </dsp:txXfrm>
    </dsp:sp>
    <dsp:sp modelId="{CA352ED1-D8B6-4841-AD71-444C32E36AA9}">
      <dsp:nvSpPr>
        <dsp:cNvPr id="0" name=""/>
        <dsp:cNvSpPr/>
      </dsp:nvSpPr>
      <dsp:spPr>
        <a:xfrm>
          <a:off x="3557193" y="1051396"/>
          <a:ext cx="1668520" cy="2933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813" tIns="164813" rIns="164813" bIns="16481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Definition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When poll results are influenced by the political leanings of pollsters or respondents</a:t>
          </a:r>
          <a:endParaRPr lang="en-US" sz="1100" kern="1200" dirty="0">
            <a:solidFill>
              <a:srgbClr val="0D0D0D"/>
            </a:solidFill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D0D0D"/>
              </a:solidFill>
              <a:latin typeface="Segoe UI"/>
              <a:cs typeface="Segoe UI"/>
            </a:rPr>
            <a:t>Example</a:t>
          </a:r>
          <a:r>
            <a:rPr lang="en-US" sz="1100" kern="1200" dirty="0">
              <a:solidFill>
                <a:srgbClr val="0D0D0D"/>
              </a:solidFill>
              <a:latin typeface="Segoe UI"/>
              <a:cs typeface="Segoe UI"/>
            </a:rPr>
            <a:t>: Polls conducted by partisan organizations may produce biased results aligned with their political agendas.</a:t>
          </a:r>
          <a:endParaRPr lang="en-US" sz="1100" kern="1200" dirty="0">
            <a:solidFill>
              <a:srgbClr val="0D0D0D"/>
            </a:solidFill>
          </a:endParaRPr>
        </a:p>
      </dsp:txBody>
      <dsp:txXfrm>
        <a:off x="3557193" y="1051396"/>
        <a:ext cx="1668520" cy="29334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BE1C1-0111-46E8-A6B2-F4DDD76B35EE}">
      <dsp:nvSpPr>
        <dsp:cNvPr id="0" name=""/>
        <dsp:cNvSpPr/>
      </dsp:nvSpPr>
      <dsp:spPr>
        <a:xfrm>
          <a:off x="1419337" y="188"/>
          <a:ext cx="3399099" cy="2039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Segoe UI"/>
              <a:cs typeface="Segoe UI"/>
            </a:rPr>
            <a:t>Impact on Interpretation</a:t>
          </a:r>
          <a:r>
            <a:rPr lang="en-US" sz="160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/>
            </a:solidFill>
            <a:latin typeface="Segoe UI"/>
            <a:cs typeface="Segoe U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  <a:latin typeface="Segoe UI"/>
              <a:cs typeface="Segoe UI"/>
            </a:rPr>
            <a:t>Biases can lead to inaccuracies in poll results, affecting their reliability.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/>
            </a:solidFill>
            <a:latin typeface="Segoe UI"/>
            <a:cs typeface="Segoe U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tx1"/>
              </a:solidFill>
              <a:latin typeface="Segoe UI"/>
              <a:cs typeface="Segoe UI"/>
            </a:rPr>
            <a:t>Polls affected by bias may not accurately reflect public opinion, leading to misinterpretations.</a:t>
          </a:r>
          <a:endParaRPr lang="en-US" sz="1200" kern="1200" dirty="0">
            <a:solidFill>
              <a:schemeClr val="tx1"/>
            </a:solidFill>
            <a:latin typeface="Segoe UI"/>
            <a:cs typeface="Segoe UI"/>
          </a:endParaRPr>
        </a:p>
      </dsp:txBody>
      <dsp:txXfrm>
        <a:off x="1419337" y="188"/>
        <a:ext cx="3399099" cy="2039459"/>
      </dsp:txXfrm>
    </dsp:sp>
    <dsp:sp modelId="{33345635-0175-40E1-BAD6-75A0757205DB}">
      <dsp:nvSpPr>
        <dsp:cNvPr id="0" name=""/>
        <dsp:cNvSpPr/>
      </dsp:nvSpPr>
      <dsp:spPr>
        <a:xfrm>
          <a:off x="1419337" y="2379558"/>
          <a:ext cx="3399099" cy="2039459"/>
        </a:xfrm>
        <a:prstGeom prst="rect">
          <a:avLst/>
        </a:prstGeom>
        <a:solidFill>
          <a:schemeClr val="accent5">
            <a:hueOff val="1261901"/>
            <a:satOff val="-4819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Segoe UI"/>
              <a:cs typeface="Segoe UI"/>
            </a:rPr>
            <a:t>Public Perception of Candidates</a:t>
          </a:r>
          <a:r>
            <a:rPr lang="en-US" sz="16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/>
            </a:solidFill>
            <a:latin typeface="Segoe UI"/>
            <a:cs typeface="Segoe U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  <a:latin typeface="Segoe UI"/>
              <a:cs typeface="Segoe UI"/>
            </a:rPr>
            <a:t>Biased polls can shape public perception of candidates by influencing perceptions of their popularity.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/>
            </a:solidFill>
            <a:latin typeface="Segoe UI"/>
            <a:cs typeface="Segoe U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tx1"/>
              </a:solidFill>
              <a:latin typeface="Segoe UI"/>
              <a:cs typeface="Segoe UI"/>
            </a:rPr>
            <a:t>Media coverage of biased polls may reinforce certain stereotypes about candidates.</a:t>
          </a:r>
        </a:p>
      </dsp:txBody>
      <dsp:txXfrm>
        <a:off x="1419337" y="2379558"/>
        <a:ext cx="3399099" cy="20394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FC25B-41D6-478E-811E-72D5213D693E}">
      <dsp:nvSpPr>
        <dsp:cNvPr id="0" name=""/>
        <dsp:cNvSpPr/>
      </dsp:nvSpPr>
      <dsp:spPr>
        <a:xfrm>
          <a:off x="841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C094B-EA7A-4D63-B95A-95C80E018D79}">
      <dsp:nvSpPr>
        <dsp:cNvPr id="0" name=""/>
        <dsp:cNvSpPr/>
      </dsp:nvSpPr>
      <dsp:spPr>
        <a:xfrm>
          <a:off x="841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Transparent Methodology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sp:txBody>
      <dsp:txXfrm>
        <a:off x="841" y="1577155"/>
        <a:ext cx="1529296" cy="473126"/>
      </dsp:txXfrm>
    </dsp:sp>
    <dsp:sp modelId="{C29A0B5E-C34A-43CA-8755-86C01DD5B641}">
      <dsp:nvSpPr>
        <dsp:cNvPr id="0" name=""/>
        <dsp:cNvSpPr/>
      </dsp:nvSpPr>
      <dsp:spPr>
        <a:xfrm>
          <a:off x="841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Pollsters should disclose their sampling methods, question wording, and any potential conflicts of interest.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841" y="2099899"/>
        <a:ext cx="1529296" cy="1316214"/>
      </dsp:txXfrm>
    </dsp:sp>
    <dsp:sp modelId="{88F948B7-DF88-4433-BEBB-B80E701E10FB}">
      <dsp:nvSpPr>
        <dsp:cNvPr id="0" name=""/>
        <dsp:cNvSpPr/>
      </dsp:nvSpPr>
      <dsp:spPr>
        <a:xfrm>
          <a:off x="1797765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1784F-DA27-48F6-B824-1A255DCF5BF1}">
      <dsp:nvSpPr>
        <dsp:cNvPr id="0" name=""/>
        <dsp:cNvSpPr/>
      </dsp:nvSpPr>
      <dsp:spPr>
        <a:xfrm>
          <a:off x="1797765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Random Sampling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1797765" y="1577155"/>
        <a:ext cx="1529296" cy="473126"/>
      </dsp:txXfrm>
    </dsp:sp>
    <dsp:sp modelId="{227AF645-2F4A-49AD-BAE6-3127EA88C993}">
      <dsp:nvSpPr>
        <dsp:cNvPr id="0" name=""/>
        <dsp:cNvSpPr/>
      </dsp:nvSpPr>
      <dsp:spPr>
        <a:xfrm>
          <a:off x="1797765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Employing random sampling techniques helps minimize selection bias by ensuring every individual has an equal chance of being included in the sample.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797765" y="2099899"/>
        <a:ext cx="1529296" cy="1316214"/>
      </dsp:txXfrm>
    </dsp:sp>
    <dsp:sp modelId="{D097FDB9-5D8F-464B-A8E7-05C9543DC605}">
      <dsp:nvSpPr>
        <dsp:cNvPr id="0" name=""/>
        <dsp:cNvSpPr/>
      </dsp:nvSpPr>
      <dsp:spPr>
        <a:xfrm>
          <a:off x="3594689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68EC8-C1FA-41A0-8F4B-1D1AD5141370}">
      <dsp:nvSpPr>
        <dsp:cNvPr id="0" name=""/>
        <dsp:cNvSpPr/>
      </dsp:nvSpPr>
      <dsp:spPr>
        <a:xfrm>
          <a:off x="3594689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Neutral Question Wording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3594689" y="1577155"/>
        <a:ext cx="1529296" cy="473126"/>
      </dsp:txXfrm>
    </dsp:sp>
    <dsp:sp modelId="{54ECDBCE-6CCF-4C0C-96DC-3344FAB9A426}">
      <dsp:nvSpPr>
        <dsp:cNvPr id="0" name=""/>
        <dsp:cNvSpPr/>
      </dsp:nvSpPr>
      <dsp:spPr>
        <a:xfrm>
          <a:off x="3594689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Poll questions should be clear and unbiased.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594689" y="2099899"/>
        <a:ext cx="1529296" cy="1316214"/>
      </dsp:txXfrm>
    </dsp:sp>
    <dsp:sp modelId="{88BDBFF2-1E00-42D9-97E6-77FB362E2C03}">
      <dsp:nvSpPr>
        <dsp:cNvPr id="0" name=""/>
        <dsp:cNvSpPr/>
      </dsp:nvSpPr>
      <dsp:spPr>
        <a:xfrm>
          <a:off x="5391613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4E8-748D-4491-8DF9-A06C7085B0C1}">
      <dsp:nvSpPr>
        <dsp:cNvPr id="0" name=""/>
        <dsp:cNvSpPr/>
      </dsp:nvSpPr>
      <dsp:spPr>
        <a:xfrm>
          <a:off x="5391613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Diverse Sampling Methods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5391613" y="1577155"/>
        <a:ext cx="1529296" cy="473126"/>
      </dsp:txXfrm>
    </dsp:sp>
    <dsp:sp modelId="{95A69A2C-6C27-4A1D-8537-941D5D78AA84}">
      <dsp:nvSpPr>
        <dsp:cNvPr id="0" name=""/>
        <dsp:cNvSpPr/>
      </dsp:nvSpPr>
      <dsp:spPr>
        <a:xfrm>
          <a:off x="5391613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Utilize diverse sampling methods, such as telephone polling, online surveys, and in-person interviews, to reach a broad range of respondents.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391613" y="2099899"/>
        <a:ext cx="1529296" cy="1316214"/>
      </dsp:txXfrm>
    </dsp:sp>
    <dsp:sp modelId="{876A02DF-4E4F-4559-BCEA-D2BD532E352A}">
      <dsp:nvSpPr>
        <dsp:cNvPr id="0" name=""/>
        <dsp:cNvSpPr/>
      </dsp:nvSpPr>
      <dsp:spPr>
        <a:xfrm>
          <a:off x="7188537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376EB-F4FB-47D6-907A-0127B05A1251}">
      <dsp:nvSpPr>
        <dsp:cNvPr id="0" name=""/>
        <dsp:cNvSpPr/>
      </dsp:nvSpPr>
      <dsp:spPr>
        <a:xfrm>
          <a:off x="7188537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Weighting and Adjustment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7188537" y="1577155"/>
        <a:ext cx="1529296" cy="473126"/>
      </dsp:txXfrm>
    </dsp:sp>
    <dsp:sp modelId="{EC980D6B-55D9-4883-AB3B-10BC029311DF}">
      <dsp:nvSpPr>
        <dsp:cNvPr id="0" name=""/>
        <dsp:cNvSpPr/>
      </dsp:nvSpPr>
      <dsp:spPr>
        <a:xfrm>
          <a:off x="7188537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Use weighting and adjustment techniques to correct for demographic imbalances in the sample.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7188537" y="2099899"/>
        <a:ext cx="1529296" cy="1316214"/>
      </dsp:txXfrm>
    </dsp:sp>
    <dsp:sp modelId="{CBDF74DB-C782-4597-85DC-6323EC71E1C7}">
      <dsp:nvSpPr>
        <dsp:cNvPr id="0" name=""/>
        <dsp:cNvSpPr/>
      </dsp:nvSpPr>
      <dsp:spPr>
        <a:xfrm>
          <a:off x="8985461" y="935223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4DF9D-8696-4ED4-B9E4-42CE891498D1}">
      <dsp:nvSpPr>
        <dsp:cNvPr id="0" name=""/>
        <dsp:cNvSpPr/>
      </dsp:nvSpPr>
      <dsp:spPr>
        <a:xfrm>
          <a:off x="8985461" y="1577155"/>
          <a:ext cx="1529296" cy="4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chemeClr val="tx1"/>
              </a:solidFill>
              <a:latin typeface="Segoe UI"/>
              <a:cs typeface="Segoe UI"/>
            </a:rPr>
            <a:t>Quality Control</a:t>
          </a:r>
          <a:r>
            <a:rPr lang="en-US" sz="1400" b="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8985461" y="1577155"/>
        <a:ext cx="1529296" cy="473126"/>
      </dsp:txXfrm>
    </dsp:sp>
    <dsp:sp modelId="{6BE22ECA-9486-420C-8CA3-EBE97D4CBD1C}">
      <dsp:nvSpPr>
        <dsp:cNvPr id="0" name=""/>
        <dsp:cNvSpPr/>
      </dsp:nvSpPr>
      <dsp:spPr>
        <a:xfrm>
          <a:off x="8985461" y="2099899"/>
          <a:ext cx="1529296" cy="131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Segoe UI"/>
              <a:cs typeface="Segoe UI"/>
            </a:rPr>
            <a:t>Implement quality control measures throughout the polling process, from sample selection to data analysis.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8985461" y="2099899"/>
        <a:ext cx="1529296" cy="1316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1473E-12EC-4174-A24E-16126259DBB0}">
      <dsp:nvSpPr>
        <dsp:cNvPr id="0" name=""/>
        <dsp:cNvSpPr/>
      </dsp:nvSpPr>
      <dsp:spPr>
        <a:xfrm>
          <a:off x="0" y="1905"/>
          <a:ext cx="64320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D1B5B-E5BD-4C0E-83D1-81DD97AE041F}">
      <dsp:nvSpPr>
        <dsp:cNvPr id="0" name=""/>
        <dsp:cNvSpPr/>
      </dsp:nvSpPr>
      <dsp:spPr>
        <a:xfrm>
          <a:off x="0" y="1905"/>
          <a:ext cx="1286413" cy="129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Segoe UI"/>
              <a:cs typeface="Segoe UI"/>
            </a:rPr>
            <a:t>On Election Campaigns</a:t>
          </a:r>
          <a:r>
            <a:rPr lang="en-US" sz="160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sp:txBody>
      <dsp:txXfrm>
        <a:off x="0" y="1905"/>
        <a:ext cx="1286413" cy="1299500"/>
      </dsp:txXfrm>
    </dsp:sp>
    <dsp:sp modelId="{410C7B68-FA27-4A64-B88B-76BE67897421}">
      <dsp:nvSpPr>
        <dsp:cNvPr id="0" name=""/>
        <dsp:cNvSpPr/>
      </dsp:nvSpPr>
      <dsp:spPr>
        <a:xfrm>
          <a:off x="1382894" y="60915"/>
          <a:ext cx="5049172" cy="118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Segoe UI"/>
              <a:cs typeface="Segoe UI"/>
            </a:rPr>
            <a:t>Presidential polls can influence strategies by shaping candidates' messaging and targeting key demographics.</a:t>
          </a:r>
        </a:p>
      </dsp:txBody>
      <dsp:txXfrm>
        <a:off x="1382894" y="60915"/>
        <a:ext cx="5049172" cy="1180210"/>
      </dsp:txXfrm>
    </dsp:sp>
    <dsp:sp modelId="{3B393AC0-05C1-4848-A974-67B87620BC49}">
      <dsp:nvSpPr>
        <dsp:cNvPr id="0" name=""/>
        <dsp:cNvSpPr/>
      </dsp:nvSpPr>
      <dsp:spPr>
        <a:xfrm>
          <a:off x="1286413" y="1241125"/>
          <a:ext cx="51456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B637-0148-4253-8695-BDDA160A03E4}">
      <dsp:nvSpPr>
        <dsp:cNvPr id="0" name=""/>
        <dsp:cNvSpPr/>
      </dsp:nvSpPr>
      <dsp:spPr>
        <a:xfrm>
          <a:off x="0" y="1301405"/>
          <a:ext cx="64320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47482-CDEE-4431-94D1-BED7C6000180}">
      <dsp:nvSpPr>
        <dsp:cNvPr id="0" name=""/>
        <dsp:cNvSpPr/>
      </dsp:nvSpPr>
      <dsp:spPr>
        <a:xfrm>
          <a:off x="0" y="1301405"/>
          <a:ext cx="1286413" cy="129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Segoe UI"/>
              <a:cs typeface="Segoe UI"/>
            </a:rPr>
            <a:t>On Media Coverage</a:t>
          </a:r>
          <a:r>
            <a:rPr lang="en-US" sz="160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sp:txBody>
      <dsp:txXfrm>
        <a:off x="0" y="1301405"/>
        <a:ext cx="1286413" cy="1299500"/>
      </dsp:txXfrm>
    </dsp:sp>
    <dsp:sp modelId="{3D5B2344-32C1-4A3B-9720-C97CDFBE93EA}">
      <dsp:nvSpPr>
        <dsp:cNvPr id="0" name=""/>
        <dsp:cNvSpPr/>
      </dsp:nvSpPr>
      <dsp:spPr>
        <a:xfrm>
          <a:off x="1382894" y="1331608"/>
          <a:ext cx="5049172" cy="60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Segoe UI"/>
              <a:cs typeface="Segoe UI"/>
            </a:rPr>
            <a:t>Poll results often get a lot of media coverage, influencing public perception of candidates.</a:t>
          </a:r>
        </a:p>
      </dsp:txBody>
      <dsp:txXfrm>
        <a:off x="1382894" y="1331608"/>
        <a:ext cx="5049172" cy="604064"/>
      </dsp:txXfrm>
    </dsp:sp>
    <dsp:sp modelId="{B6F28959-0F86-4F7F-B842-3197990E9A9E}">
      <dsp:nvSpPr>
        <dsp:cNvPr id="0" name=""/>
        <dsp:cNvSpPr/>
      </dsp:nvSpPr>
      <dsp:spPr>
        <a:xfrm>
          <a:off x="1286413" y="1935673"/>
          <a:ext cx="51456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F6D17-9223-47B4-8163-D686F9622D21}">
      <dsp:nvSpPr>
        <dsp:cNvPr id="0" name=""/>
        <dsp:cNvSpPr/>
      </dsp:nvSpPr>
      <dsp:spPr>
        <a:xfrm>
          <a:off x="1382894" y="1965876"/>
          <a:ext cx="5049172" cy="60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Segoe UI"/>
              <a:cs typeface="Segoe UI"/>
            </a:rPr>
            <a:t>Media outlets may contribute to a sense of momentum or decline for certain candidates.</a:t>
          </a:r>
        </a:p>
      </dsp:txBody>
      <dsp:txXfrm>
        <a:off x="1382894" y="1965876"/>
        <a:ext cx="5049172" cy="604064"/>
      </dsp:txXfrm>
    </dsp:sp>
    <dsp:sp modelId="{022DB86E-0EF0-40FC-AB25-8775F2B573AA}">
      <dsp:nvSpPr>
        <dsp:cNvPr id="0" name=""/>
        <dsp:cNvSpPr/>
      </dsp:nvSpPr>
      <dsp:spPr>
        <a:xfrm>
          <a:off x="1286413" y="2569940"/>
          <a:ext cx="51456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3A2C-FB96-4E22-984F-93B05E04582F}">
      <dsp:nvSpPr>
        <dsp:cNvPr id="0" name=""/>
        <dsp:cNvSpPr/>
      </dsp:nvSpPr>
      <dsp:spPr>
        <a:xfrm>
          <a:off x="0" y="2600905"/>
          <a:ext cx="64320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8C53A-2CE4-4095-9C8C-29707E58134F}">
      <dsp:nvSpPr>
        <dsp:cNvPr id="0" name=""/>
        <dsp:cNvSpPr/>
      </dsp:nvSpPr>
      <dsp:spPr>
        <a:xfrm>
          <a:off x="0" y="2600905"/>
          <a:ext cx="1286413" cy="129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Segoe UI"/>
              <a:cs typeface="Segoe UI"/>
            </a:rPr>
            <a:t>On Voter Behavior</a:t>
          </a:r>
          <a:r>
            <a:rPr lang="en-US" sz="1600" kern="1200" dirty="0">
              <a:solidFill>
                <a:schemeClr val="tx1"/>
              </a:solidFill>
              <a:latin typeface="Segoe UI"/>
              <a:cs typeface="Segoe UI"/>
            </a:rPr>
            <a:t>:</a:t>
          </a:r>
        </a:p>
      </dsp:txBody>
      <dsp:txXfrm>
        <a:off x="0" y="2600905"/>
        <a:ext cx="1286413" cy="1299500"/>
      </dsp:txXfrm>
    </dsp:sp>
    <dsp:sp modelId="{FACE45AF-B5F2-4EAC-A40A-F2E00B63D418}">
      <dsp:nvSpPr>
        <dsp:cNvPr id="0" name=""/>
        <dsp:cNvSpPr/>
      </dsp:nvSpPr>
      <dsp:spPr>
        <a:xfrm>
          <a:off x="1382894" y="2631108"/>
          <a:ext cx="5049172" cy="60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Segoe UI"/>
              <a:cs typeface="Segoe UI"/>
            </a:rPr>
            <a:t>Polls can influence voter behavior by alerting which candidates are gaining popularity.</a:t>
          </a:r>
        </a:p>
      </dsp:txBody>
      <dsp:txXfrm>
        <a:off x="1382894" y="2631108"/>
        <a:ext cx="5049172" cy="604064"/>
      </dsp:txXfrm>
    </dsp:sp>
    <dsp:sp modelId="{8B5B0CDB-D46E-4C90-8BE1-2C73BC26E031}">
      <dsp:nvSpPr>
        <dsp:cNvPr id="0" name=""/>
        <dsp:cNvSpPr/>
      </dsp:nvSpPr>
      <dsp:spPr>
        <a:xfrm>
          <a:off x="1286413" y="3235173"/>
          <a:ext cx="51456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0D492-454B-4055-AF27-CBBD23D30D3B}">
      <dsp:nvSpPr>
        <dsp:cNvPr id="0" name=""/>
        <dsp:cNvSpPr/>
      </dsp:nvSpPr>
      <dsp:spPr>
        <a:xfrm>
          <a:off x="1382894" y="3265376"/>
          <a:ext cx="5049172" cy="60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Segoe UI"/>
              <a:cs typeface="Segoe UI"/>
            </a:rPr>
            <a:t>Voters may support perceived frontrunners or be swayed by perceptions of electability.</a:t>
          </a:r>
        </a:p>
      </dsp:txBody>
      <dsp:txXfrm>
        <a:off x="1382894" y="3265376"/>
        <a:ext cx="5049172" cy="604064"/>
      </dsp:txXfrm>
    </dsp:sp>
    <dsp:sp modelId="{880E8C26-59B1-4BDC-B3CB-BD02029AAB8E}">
      <dsp:nvSpPr>
        <dsp:cNvPr id="0" name=""/>
        <dsp:cNvSpPr/>
      </dsp:nvSpPr>
      <dsp:spPr>
        <a:xfrm>
          <a:off x="1286413" y="3869440"/>
          <a:ext cx="51456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at Presidential Polls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Edward Coleman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65A1BA4-070A-57D1-50FC-081906843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14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93E3B4C6-0298-C0CA-E3A1-0E4D9BF34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1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of Polling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82D92C98-F195-4D51-8B43-F337C57EF7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80682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and Reliability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5EF24FC-657D-B539-6BC0-D52E74929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27121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4A1B69-F82D-4322-9669-42AC0CB70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204" y="624391"/>
            <a:ext cx="7646229" cy="1003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Biases &amp; Interpretation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DDD884-8A99-9847-F77C-617EA890E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42645"/>
              </p:ext>
            </p:extLst>
          </p:nvPr>
        </p:nvGraphicFramePr>
        <p:xfrm>
          <a:off x="871569" y="1714818"/>
          <a:ext cx="5230078" cy="453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3" name="Content Placeholder 2">
            <a:extLst>
              <a:ext uri="{FF2B5EF4-FFF2-40B4-BE49-F238E27FC236}">
                <a16:creationId xmlns:a16="http://schemas.microsoft.com/office/drawing/2014/main" id="{4E1109DC-A0F0-12C6-B841-E45E117B4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51709"/>
              </p:ext>
            </p:extLst>
          </p:nvPr>
        </p:nvGraphicFramePr>
        <p:xfrm>
          <a:off x="5430704" y="2036431"/>
          <a:ext cx="6237774" cy="441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E49CB-D3E0-3060-F0FC-31F9E7A2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Strategies for Biases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7061CB3-34CC-C939-D441-72EC76236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77671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0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11" y="95329"/>
            <a:ext cx="924197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pic>
        <p:nvPicPr>
          <p:cNvPr id="10" name="Graphic 9" descr="Lecturer">
            <a:extLst>
              <a:ext uri="{FF2B5EF4-FFF2-40B4-BE49-F238E27FC236}">
                <a16:creationId xmlns:a16="http://schemas.microsoft.com/office/drawing/2014/main" id="{E8C50E72-28F0-17B4-9C6F-15516D1A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8357" y="1960483"/>
            <a:ext cx="4273463" cy="427346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Text Placeholder 5">
            <a:extLst>
              <a:ext uri="{FF2B5EF4-FFF2-40B4-BE49-F238E27FC236}">
                <a16:creationId xmlns:a16="http://schemas.microsoft.com/office/drawing/2014/main" id="{F91A9ACE-252C-945D-0EF2-A609E9633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221249"/>
              </p:ext>
            </p:extLst>
          </p:nvPr>
        </p:nvGraphicFramePr>
        <p:xfrm>
          <a:off x="876692" y="2168575"/>
          <a:ext cx="6432067" cy="390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100">
                <a:ea typeface="+mn-lt"/>
                <a:cs typeface="+mn-lt"/>
              </a:rPr>
              <a:t>Bradburn, N. M. (2016). Surveys as Social Interactions. </a:t>
            </a:r>
            <a:r>
              <a:rPr lang="en-US" sz="1100" i="1">
                <a:ea typeface="+mn-lt"/>
                <a:cs typeface="+mn-lt"/>
              </a:rPr>
              <a:t>Journal of Survey Statistics and Methodology, 4</a:t>
            </a:r>
            <a:r>
              <a:rPr lang="en-US" sz="1100">
                <a:ea typeface="+mn-lt"/>
                <a:cs typeface="+mn-lt"/>
              </a:rPr>
              <a:t>(1), 94-109.</a:t>
            </a:r>
            <a:endParaRPr lang="en-US" sz="1100">
              <a:cs typeface="Times New Roman"/>
            </a:endParaRPr>
          </a:p>
          <a:p>
            <a:r>
              <a:rPr lang="en-US" sz="1100">
                <a:latin typeface="Century Schoolbook"/>
                <a:cs typeface="Times New Roman"/>
              </a:rPr>
              <a:t>Groves, R. M., Presser, S., &amp; Dipko, S. (2004). The role of topic interest in survey participation decisions. </a:t>
            </a:r>
            <a:r>
              <a:rPr lang="en-US" sz="1100" i="1">
                <a:latin typeface="Century Schoolbook"/>
                <a:cs typeface="Times New Roman"/>
              </a:rPr>
              <a:t>Public Opinion Quarterly, 68</a:t>
            </a:r>
            <a:r>
              <a:rPr lang="en-US" sz="1100">
                <a:latin typeface="Century Schoolbook"/>
                <a:cs typeface="Times New Roman"/>
              </a:rPr>
              <a:t>(1), 2-31.</a:t>
            </a:r>
          </a:p>
          <a:p>
            <a:r>
              <a:rPr lang="en-US" sz="1100">
                <a:latin typeface="Century Schoolbook"/>
                <a:cs typeface="Times New Roman"/>
              </a:rPr>
              <a:t>Huberty, M. (2015). Can we vote with our tweet? On the perennial difficulty of election forecasting with social media. </a:t>
            </a:r>
            <a:r>
              <a:rPr lang="en-US" sz="1100" i="1">
                <a:latin typeface="Century Schoolbook"/>
                <a:cs typeface="Times New Roman"/>
              </a:rPr>
              <a:t>International Journal of Forecasting</a:t>
            </a:r>
            <a:r>
              <a:rPr lang="en-US" sz="1100">
                <a:latin typeface="Century Schoolbook"/>
                <a:cs typeface="Times New Roman"/>
              </a:rPr>
              <a:t>, </a:t>
            </a:r>
            <a:r>
              <a:rPr lang="en-US" sz="1100" i="1">
                <a:latin typeface="Century Schoolbook"/>
                <a:cs typeface="Times New Roman"/>
              </a:rPr>
              <a:t>31</a:t>
            </a:r>
            <a:r>
              <a:rPr lang="en-US" sz="1100">
                <a:latin typeface="Century Schoolbook"/>
                <a:cs typeface="Times New Roman"/>
              </a:rPr>
              <a:t>(3), 992–1007.</a:t>
            </a:r>
          </a:p>
          <a:p>
            <a:r>
              <a:rPr lang="en-US" sz="1100">
                <a:latin typeface="Century Schoolbook"/>
                <a:cs typeface="Times New Roman"/>
              </a:rPr>
              <a:t>Link, M., Battaglia, M., Frankel, M., Osborn, L., &amp; Mokdad, A. (2007, January). Reaching the U.S. Cell Phone Generation: Comparison of Cell Phone Survey Results with an Ongoing Landline Telephone Survey. </a:t>
            </a:r>
            <a:r>
              <a:rPr lang="en-US" sz="1100" i="1">
                <a:latin typeface="Century Schoolbook"/>
                <a:cs typeface="Times New Roman"/>
              </a:rPr>
              <a:t>Public Opinion Quarterly, 71</a:t>
            </a:r>
            <a:r>
              <a:rPr lang="en-US" sz="1100">
                <a:latin typeface="Century Schoolbook"/>
                <a:cs typeface="Times New Roman"/>
              </a:rPr>
              <a:t>(5), 100-105.</a:t>
            </a:r>
          </a:p>
          <a:p>
            <a:r>
              <a:rPr lang="en-US" sz="1100">
                <a:latin typeface="Century Schoolbook"/>
                <a:cs typeface="Times New Roman"/>
              </a:rPr>
              <a:t>Levy, M. R. (1984). Polling and the presidential election. The Annals of the American Academy of Political and Social Science, 472(1), 85–96.</a:t>
            </a:r>
          </a:p>
          <a:p>
            <a:pPr marL="285750" indent="-285750"/>
            <a:endParaRPr lang="en-US" sz="1100">
              <a:latin typeface="Century Schoolbook"/>
              <a:cs typeface="Times New Roman"/>
            </a:endParaRPr>
          </a:p>
          <a:p>
            <a:endParaRPr lang="en-US" sz="1100">
              <a:latin typeface="Century Schoolbook"/>
              <a:cs typeface="Times New Roman"/>
            </a:endParaRPr>
          </a:p>
        </p:txBody>
      </p:sp>
      <p:pic>
        <p:nvPicPr>
          <p:cNvPr id="49" name="Graphic 48" descr="Fingerprint">
            <a:extLst>
              <a:ext uri="{FF2B5EF4-FFF2-40B4-BE49-F238E27FC236}">
                <a16:creationId xmlns:a16="http://schemas.microsoft.com/office/drawing/2014/main" id="{B6AC8731-5599-8D18-30A4-D7523D7D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019" y="1292268"/>
            <a:ext cx="4273463" cy="427346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4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CITY SKETCH 16X9</vt:lpstr>
      <vt:lpstr>Looking at Presidential Polls</vt:lpstr>
      <vt:lpstr>Introduction</vt:lpstr>
      <vt:lpstr>Methodology of Polling</vt:lpstr>
      <vt:lpstr>Accuracy and Reliability</vt:lpstr>
      <vt:lpstr>Biases &amp; Interpretation</vt:lpstr>
      <vt:lpstr>Strategies for Biases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412</cp:revision>
  <dcterms:created xsi:type="dcterms:W3CDTF">2024-03-29T19:47:48Z</dcterms:created>
  <dcterms:modified xsi:type="dcterms:W3CDTF">2024-04-01T21:47:14Z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