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1920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8" y="960"/>
      </p:cViewPr>
      <p:guideLst>
        <p:guide orient="horz" pos="605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4366"/>
            <a:ext cx="5486400" cy="668749"/>
          </a:xfrm>
        </p:spPr>
        <p:txBody>
          <a:bodyPr anchor="b"/>
          <a:lstStyle>
            <a:lvl1pPr algn="ctr">
              <a:defRPr sz="16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08904"/>
            <a:ext cx="5486400" cy="463767"/>
          </a:xfrm>
        </p:spPr>
        <p:txBody>
          <a:bodyPr/>
          <a:lstStyle>
            <a:lvl1pPr marL="0" indent="0" algn="ctr">
              <a:buNone/>
              <a:defRPr sz="672"/>
            </a:lvl1pPr>
            <a:lvl2pPr marL="128062" indent="0" algn="ctr">
              <a:buNone/>
              <a:defRPr sz="560"/>
            </a:lvl2pPr>
            <a:lvl3pPr marL="256123" indent="0" algn="ctr">
              <a:buNone/>
              <a:defRPr sz="504"/>
            </a:lvl3pPr>
            <a:lvl4pPr marL="384185" indent="0" algn="ctr">
              <a:buNone/>
              <a:defRPr sz="448"/>
            </a:lvl4pPr>
            <a:lvl5pPr marL="512247" indent="0" algn="ctr">
              <a:buNone/>
              <a:defRPr sz="448"/>
            </a:lvl5pPr>
            <a:lvl6pPr marL="640309" indent="0" algn="ctr">
              <a:buNone/>
              <a:defRPr sz="448"/>
            </a:lvl6pPr>
            <a:lvl7pPr marL="768370" indent="0" algn="ctr">
              <a:buNone/>
              <a:defRPr sz="448"/>
            </a:lvl7pPr>
            <a:lvl8pPr marL="896432" indent="0" algn="ctr">
              <a:buNone/>
              <a:defRPr sz="448"/>
            </a:lvl8pPr>
            <a:lvl9pPr marL="1024494" indent="0" algn="ctr">
              <a:buNone/>
              <a:defRPr sz="4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02269"/>
            <a:ext cx="1577340" cy="1627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02269"/>
            <a:ext cx="4640580" cy="1627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478885"/>
            <a:ext cx="6309360" cy="799031"/>
          </a:xfrm>
        </p:spPr>
        <p:txBody>
          <a:bodyPr anchor="b"/>
          <a:lstStyle>
            <a:lvl1pPr>
              <a:defRPr sz="16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285475"/>
            <a:ext cx="6309360" cy="420191"/>
          </a:xfrm>
        </p:spPr>
        <p:txBody>
          <a:bodyPr/>
          <a:lstStyle>
            <a:lvl1pPr marL="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1pPr>
            <a:lvl2pPr marL="128062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2pPr>
            <a:lvl3pPr marL="256123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384185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4pPr>
            <a:lvl5pPr marL="512247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5pPr>
            <a:lvl6pPr marL="640309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6pPr>
            <a:lvl7pPr marL="768370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7pPr>
            <a:lvl8pPr marL="896432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8pPr>
            <a:lvl9pPr marL="1024494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511344"/>
            <a:ext cx="3108960" cy="12187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511344"/>
            <a:ext cx="3108960" cy="12187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6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02269"/>
            <a:ext cx="6309360" cy="3712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470881"/>
            <a:ext cx="3094672" cy="230772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701653"/>
            <a:ext cx="3094672" cy="10320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470881"/>
            <a:ext cx="3109913" cy="230772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701653"/>
            <a:ext cx="3109913" cy="10320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6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8058"/>
            <a:ext cx="2359342" cy="448204"/>
          </a:xfrm>
        </p:spPr>
        <p:txBody>
          <a:bodyPr anchor="b"/>
          <a:lstStyle>
            <a:lvl1pPr>
              <a:defRPr sz="8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76571"/>
            <a:ext cx="3703320" cy="1365066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76262"/>
            <a:ext cx="2359342" cy="1067598"/>
          </a:xfrm>
        </p:spPr>
        <p:txBody>
          <a:bodyPr/>
          <a:lstStyle>
            <a:lvl1pPr marL="0" indent="0">
              <a:buNone/>
              <a:defRPr sz="448"/>
            </a:lvl1pPr>
            <a:lvl2pPr marL="128062" indent="0">
              <a:buNone/>
              <a:defRPr sz="392"/>
            </a:lvl2pPr>
            <a:lvl3pPr marL="256123" indent="0">
              <a:buNone/>
              <a:defRPr sz="336"/>
            </a:lvl3pPr>
            <a:lvl4pPr marL="384185" indent="0">
              <a:buNone/>
              <a:defRPr sz="280"/>
            </a:lvl4pPr>
            <a:lvl5pPr marL="512247" indent="0">
              <a:buNone/>
              <a:defRPr sz="280"/>
            </a:lvl5pPr>
            <a:lvl6pPr marL="640309" indent="0">
              <a:buNone/>
              <a:defRPr sz="280"/>
            </a:lvl6pPr>
            <a:lvl7pPr marL="768370" indent="0">
              <a:buNone/>
              <a:defRPr sz="280"/>
            </a:lvl7pPr>
            <a:lvl8pPr marL="896432" indent="0">
              <a:buNone/>
              <a:defRPr sz="280"/>
            </a:lvl8pPr>
            <a:lvl9pPr marL="1024494" indent="0">
              <a:buNone/>
              <a:defRPr sz="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8058"/>
            <a:ext cx="2359342" cy="448204"/>
          </a:xfrm>
        </p:spPr>
        <p:txBody>
          <a:bodyPr anchor="b"/>
          <a:lstStyle>
            <a:lvl1pPr>
              <a:defRPr sz="8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76571"/>
            <a:ext cx="3703320" cy="1365066"/>
          </a:xfrm>
        </p:spPr>
        <p:txBody>
          <a:bodyPr anchor="t"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76262"/>
            <a:ext cx="2359342" cy="1067598"/>
          </a:xfrm>
        </p:spPr>
        <p:txBody>
          <a:bodyPr/>
          <a:lstStyle>
            <a:lvl1pPr marL="0" indent="0">
              <a:buNone/>
              <a:defRPr sz="448"/>
            </a:lvl1pPr>
            <a:lvl2pPr marL="128062" indent="0">
              <a:buNone/>
              <a:defRPr sz="392"/>
            </a:lvl2pPr>
            <a:lvl3pPr marL="256123" indent="0">
              <a:buNone/>
              <a:defRPr sz="336"/>
            </a:lvl3pPr>
            <a:lvl4pPr marL="384185" indent="0">
              <a:buNone/>
              <a:defRPr sz="280"/>
            </a:lvl4pPr>
            <a:lvl5pPr marL="512247" indent="0">
              <a:buNone/>
              <a:defRPr sz="280"/>
            </a:lvl5pPr>
            <a:lvl6pPr marL="640309" indent="0">
              <a:buNone/>
              <a:defRPr sz="280"/>
            </a:lvl6pPr>
            <a:lvl7pPr marL="768370" indent="0">
              <a:buNone/>
              <a:defRPr sz="280"/>
            </a:lvl7pPr>
            <a:lvl8pPr marL="896432" indent="0">
              <a:buNone/>
              <a:defRPr sz="280"/>
            </a:lvl8pPr>
            <a:lvl9pPr marL="1024494" indent="0">
              <a:buNone/>
              <a:defRPr sz="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02269"/>
            <a:ext cx="6309360" cy="371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511344"/>
            <a:ext cx="6309360" cy="121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780367"/>
            <a:ext cx="1645920" cy="10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311B-4F2E-4F0F-A455-EF6EF07049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780367"/>
            <a:ext cx="2468880" cy="10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780367"/>
            <a:ext cx="1645920" cy="10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6E6B-E22D-4153-85B8-65AFBC49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6123" rtl="0" eaLnBrk="1" latinLnBrk="0" hangingPunct="1">
        <a:lnSpc>
          <a:spcPct val="90000"/>
        </a:lnSpc>
        <a:spcBef>
          <a:spcPct val="0"/>
        </a:spcBef>
        <a:buNone/>
        <a:defRPr sz="12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31" indent="-64031" algn="l" defTabSz="256123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784" kern="1200">
          <a:solidFill>
            <a:schemeClr val="tx1"/>
          </a:solidFill>
          <a:latin typeface="+mn-lt"/>
          <a:ea typeface="+mn-ea"/>
          <a:cs typeface="+mn-cs"/>
        </a:defRPr>
      </a:lvl1pPr>
      <a:lvl2pPr marL="192093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20154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3pPr>
      <a:lvl4pPr marL="448216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76278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704339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832401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960463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88525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tion Button: Custom 8">
            <a:hlinkClick r:id="" action="ppaction://noaction" highlightClick="1"/>
          </p:cNvPr>
          <p:cNvSpPr/>
          <p:nvPr/>
        </p:nvSpPr>
        <p:spPr>
          <a:xfrm>
            <a:off x="0" y="0"/>
            <a:ext cx="7315200" cy="1920875"/>
          </a:xfrm>
          <a:prstGeom prst="actionButtonBlank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328719" cy="1920875"/>
          </a:xfrm>
          <a:custGeom>
            <a:avLst/>
            <a:gdLst>
              <a:gd name="connsiteX0" fmla="*/ 0 w 3657600"/>
              <a:gd name="connsiteY0" fmla="*/ 0 h 1920875"/>
              <a:gd name="connsiteX1" fmla="*/ 3657600 w 3657600"/>
              <a:gd name="connsiteY1" fmla="*/ 0 h 1920875"/>
              <a:gd name="connsiteX2" fmla="*/ 3657600 w 3657600"/>
              <a:gd name="connsiteY2" fmla="*/ 1920875 h 1920875"/>
              <a:gd name="connsiteX3" fmla="*/ 0 w 3657600"/>
              <a:gd name="connsiteY3" fmla="*/ 1920875 h 1920875"/>
              <a:gd name="connsiteX4" fmla="*/ 0 w 3657600"/>
              <a:gd name="connsiteY4" fmla="*/ 0 h 1920875"/>
              <a:gd name="connsiteX0" fmla="*/ 0 w 3657600"/>
              <a:gd name="connsiteY0" fmla="*/ 0 h 1920875"/>
              <a:gd name="connsiteX1" fmla="*/ 3657600 w 3657600"/>
              <a:gd name="connsiteY1" fmla="*/ 0 h 1920875"/>
              <a:gd name="connsiteX2" fmla="*/ 2374084 w 3657600"/>
              <a:gd name="connsiteY2" fmla="*/ 1912486 h 1920875"/>
              <a:gd name="connsiteX3" fmla="*/ 0 w 3657600"/>
              <a:gd name="connsiteY3" fmla="*/ 1920875 h 1920875"/>
              <a:gd name="connsiteX4" fmla="*/ 0 w 3657600"/>
              <a:gd name="connsiteY4" fmla="*/ 0 h 1920875"/>
              <a:gd name="connsiteX0" fmla="*/ 0 w 4068661"/>
              <a:gd name="connsiteY0" fmla="*/ 0 h 1920875"/>
              <a:gd name="connsiteX1" fmla="*/ 4068661 w 4068661"/>
              <a:gd name="connsiteY1" fmla="*/ 0 h 1920875"/>
              <a:gd name="connsiteX2" fmla="*/ 2374084 w 4068661"/>
              <a:gd name="connsiteY2" fmla="*/ 1912486 h 1920875"/>
              <a:gd name="connsiteX3" fmla="*/ 0 w 4068661"/>
              <a:gd name="connsiteY3" fmla="*/ 1920875 h 1920875"/>
              <a:gd name="connsiteX4" fmla="*/ 0 w 4068661"/>
              <a:gd name="connsiteY4" fmla="*/ 0 h 1920875"/>
              <a:gd name="connsiteX0" fmla="*/ 0 w 4068661"/>
              <a:gd name="connsiteY0" fmla="*/ 0 h 1920875"/>
              <a:gd name="connsiteX1" fmla="*/ 4068661 w 4068661"/>
              <a:gd name="connsiteY1" fmla="*/ 0 h 1920875"/>
              <a:gd name="connsiteX2" fmla="*/ 2374084 w 4068661"/>
              <a:gd name="connsiteY2" fmla="*/ 1912486 h 1920875"/>
              <a:gd name="connsiteX3" fmla="*/ 0 w 4068661"/>
              <a:gd name="connsiteY3" fmla="*/ 1920875 h 1920875"/>
              <a:gd name="connsiteX4" fmla="*/ 0 w 4068661"/>
              <a:gd name="connsiteY4" fmla="*/ 0 h 1920875"/>
              <a:gd name="connsiteX0" fmla="*/ 0 w 4068661"/>
              <a:gd name="connsiteY0" fmla="*/ 0 h 1920875"/>
              <a:gd name="connsiteX1" fmla="*/ 4068661 w 4068661"/>
              <a:gd name="connsiteY1" fmla="*/ 0 h 1920875"/>
              <a:gd name="connsiteX2" fmla="*/ 2374084 w 4068661"/>
              <a:gd name="connsiteY2" fmla="*/ 1912486 h 1920875"/>
              <a:gd name="connsiteX3" fmla="*/ 0 w 4068661"/>
              <a:gd name="connsiteY3" fmla="*/ 1920875 h 1920875"/>
              <a:gd name="connsiteX4" fmla="*/ 0 w 4068661"/>
              <a:gd name="connsiteY4" fmla="*/ 0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8661" h="1920875">
                <a:moveTo>
                  <a:pt x="0" y="0"/>
                </a:moveTo>
                <a:lnTo>
                  <a:pt x="4068661" y="0"/>
                </a:lnTo>
                <a:cubicBezTo>
                  <a:pt x="2622958" y="813664"/>
                  <a:pt x="2393658" y="1644106"/>
                  <a:pt x="2374084" y="1912486"/>
                </a:cubicBezTo>
                <a:lnTo>
                  <a:pt x="0" y="192087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3939" y1="36580" x2="29004" y2="41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87" y="-86038"/>
            <a:ext cx="1705113" cy="17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zsolitude</dc:creator>
  <cp:lastModifiedBy>zsolitude</cp:lastModifiedBy>
  <cp:revision>3</cp:revision>
  <dcterms:created xsi:type="dcterms:W3CDTF">2021-01-28T11:50:40Z</dcterms:created>
  <dcterms:modified xsi:type="dcterms:W3CDTF">2021-01-28T12:14:03Z</dcterms:modified>
</cp:coreProperties>
</file>