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DA3B-A094-46D4-BF76-E027DF1387E2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6A6B-0604-4B15-B9DB-913B87DD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7CC1-A705-433A-A38B-32D087794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890F-D25E-482E-ABBF-D273E3EBB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56C7-9CB7-4D4D-8509-844B3D22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6C8C-86B8-4613-98A2-9E7AEBB68D3F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78A1-7D33-4E6B-B9CD-B033A60F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ADF4-5D4F-4021-BE2B-50CD4AB1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54F-97A8-4341-879A-A0F05E6F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6B0FA-40AA-4887-A702-9908357A7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DE15-8521-473D-8B3D-BFEE97B2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9298-F33B-420A-A51F-D40CE9CC5298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C027-A08E-40D4-BCEF-49BE7A8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3595-F38A-404B-932B-17DF263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3846F-D44D-4C11-B9C7-32228B1E9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E9D69-6F7E-43BD-8457-D29EC947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F581-6D1E-42BB-87EE-4637FFAA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33E2-370D-4EFD-A4D8-A0B094502971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3B60-2066-42D0-BDBE-B7BF6D2B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D4C6-DBBF-4A2E-AE86-8EB4208C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ADB5-3F45-421B-B2C2-A1793372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A5AD-1334-4E92-8512-5007E57A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362C-8C23-4968-A777-6E86234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89CE-4E68-45B4-8401-03B39553CCAB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A1A6-FA79-4A39-972F-279F8075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41BE-28AA-4DFA-A0F0-B7134A5C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218C-8E58-42E6-AFF3-E9EF2944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FE4C6-2840-4781-855C-80E030DD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1CCB-67A0-4A57-88DE-097AD86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85B4-F1AA-4EFA-8192-E080221D28B0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144D-F195-4BE1-B418-9663CD51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A4EE-69FB-4EE9-B52F-018BF49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37DE-24D0-4E43-B67F-B9CA49BF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7E42-CA4A-47F2-8945-01279376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596A-BC63-4D45-8992-046A3BEF5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F295-1930-4475-A728-D1BA926F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8263-F2BA-49A3-A8DA-67544B0B253F}" type="datetime1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9CE34-AE93-48CB-9A58-F4E2ECAD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4375-503D-4A75-83F2-57928000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B7B8-30D7-4FB2-9CE0-ECF439AA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0E4E8-C576-4C5B-83C5-DC6D89B60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673D0-8F9A-49EC-8281-111BBCD6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3C852-32B3-4832-9227-4AA18B005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AAC0-70BF-41C2-8075-30A63590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2EFFE-A1AE-4B60-A147-25DF1420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BCD5-0929-4A92-AC34-D2AC9BEF6404}" type="datetime1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A4D63-3A47-4A63-9334-13A4382E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473F7-78C8-4DF7-9715-7A4A5DE9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337F-8BB9-4605-8D71-5217047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063E1-8A78-4050-AC4B-8E538BD6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87EF-0C45-47E1-9E5C-E10119C1A3BE}" type="datetime1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1CF9F-EB26-4E30-9ADB-0E895B7B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8B893-B301-43BC-B7D1-E8EDA7A1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2F9CC-F3E7-4403-94E3-131FE87D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0B0A-3A01-46B9-A635-1AB4FD6F7C52}" type="datetime1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DA51D-E3F8-4DC7-8E06-B976AD71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A9C89-C9EA-4216-AD5B-24DC1F98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263A-C52A-4935-B77C-70903A61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E4C2-E002-474F-8C05-E694A43D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AE4E7-A2AD-4984-84CA-08A8D743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2AF5-5B3D-4147-B174-A50A8BD6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D6DF-D494-46DF-86F5-CC17459CA5A1}" type="datetime1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7BB76-74F4-49C1-A5EF-043E18EF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1B06-2E21-4ACA-A7C6-AF984B0D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8293-9ED4-44EC-9B78-97BD408C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5D04D-90E8-47BB-A1A6-0F440933C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27C2D-085A-4894-9364-E8561440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26E96-C3BB-43BE-8011-87ECCB33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4F02-3A86-4FE9-AF10-BE101C394C55}" type="datetime1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5476-6C2F-44F1-9F8F-05176EEA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2DA36-729A-421B-9B5D-54C7E755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A5D50-D8FB-4B5F-80E3-2E0DB337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7DB0-019C-408D-9425-04002100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673C-169E-44E8-81D3-5FB130F5E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CD2E-D0C2-41DA-A691-8E2D937A54AA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9A6F-DA6B-42B0-AA1C-1519B7D4B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3413-964A-4634-AC72-045A95493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8263-18F5-4794-9DFD-5A78D7F3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D3E41B-DF02-49A6-864D-7B7D1FDDE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212958"/>
            <a:ext cx="6553545" cy="44400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C5D6E3-778C-4AC4-9F6E-CCE16B892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MathFast</a:t>
            </a:r>
            <a:br>
              <a:rPr lang="en-US" sz="4800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8DAB3-F976-4272-A0B4-270A483C1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Mid-year Data Evaluation</a:t>
            </a:r>
          </a:p>
        </p:txBody>
      </p:sp>
    </p:spTree>
    <p:extLst>
      <p:ext uri="{BB962C8B-B14F-4D97-AF65-F5344CB8AC3E}">
        <p14:creationId xmlns:p14="http://schemas.microsoft.com/office/powerpoint/2010/main" val="177170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C524-9E10-4772-B3A6-CA69B73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263-18F5-4794-9DFD-5A78D7F3E62F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A8347-0437-4ECF-B408-8AA9855518ED}"/>
              </a:ext>
            </a:extLst>
          </p:cNvPr>
          <p:cNvSpPr txBox="1"/>
          <p:nvPr/>
        </p:nvSpPr>
        <p:spPr>
          <a:xfrm>
            <a:off x="0" y="1102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9CF48E-D54B-4612-80DD-A2089A20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397" y="6045555"/>
            <a:ext cx="784514" cy="641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3E036F-F09D-49FF-AE35-958AF593E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52" y="833608"/>
            <a:ext cx="9342296" cy="52119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904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D2623FD-B123-4739-92C9-7568AA7B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397" y="6045555"/>
            <a:ext cx="784514" cy="641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ADD2-4E10-421A-BB31-66C2CE5A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C98263-18F5-4794-9DFD-5A78D7F3E62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B9BDC3-A88A-434E-88A5-08213B5C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8412"/>
            <a:ext cx="5541264" cy="34847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31D0C1-A272-4593-92F2-229EC3009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7187"/>
              </p:ext>
            </p:extLst>
          </p:nvPr>
        </p:nvGraphicFramePr>
        <p:xfrm>
          <a:off x="2843578" y="4796085"/>
          <a:ext cx="6504844" cy="1742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211">
                  <a:extLst>
                    <a:ext uri="{9D8B030D-6E8A-4147-A177-3AD203B41FA5}">
                      <a16:colId xmlns:a16="http://schemas.microsoft.com/office/drawing/2014/main" val="2844589987"/>
                    </a:ext>
                  </a:extLst>
                </a:gridCol>
                <a:gridCol w="1626211">
                  <a:extLst>
                    <a:ext uri="{9D8B030D-6E8A-4147-A177-3AD203B41FA5}">
                      <a16:colId xmlns:a16="http://schemas.microsoft.com/office/drawing/2014/main" val="3467429640"/>
                    </a:ext>
                  </a:extLst>
                </a:gridCol>
                <a:gridCol w="1626211">
                  <a:extLst>
                    <a:ext uri="{9D8B030D-6E8A-4147-A177-3AD203B41FA5}">
                      <a16:colId xmlns:a16="http://schemas.microsoft.com/office/drawing/2014/main" val="3044086492"/>
                    </a:ext>
                  </a:extLst>
                </a:gridCol>
                <a:gridCol w="1626211">
                  <a:extLst>
                    <a:ext uri="{9D8B030D-6E8A-4147-A177-3AD203B41FA5}">
                      <a16:colId xmlns:a16="http://schemas.microsoft.com/office/drawing/2014/main" val="3199857518"/>
                    </a:ext>
                  </a:extLst>
                </a:gridCol>
              </a:tblGrid>
              <a:tr h="1658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Partners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2456849"/>
                  </a:ext>
                </a:extLst>
              </a:tr>
              <a:tr h="192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January 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additional support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3790401"/>
                  </a:ext>
                </a:extLst>
              </a:tr>
              <a:tr h="192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January 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-33%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Regional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952118"/>
                  </a:ext>
                </a:extLst>
              </a:tr>
              <a:tr h="711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Greatest % Change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Curriculum</a:t>
                      </a:r>
                    </a:p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</a:t>
                      </a:r>
                    </a:p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4350435"/>
                  </a:ext>
                </a:extLst>
              </a:tr>
              <a:tr h="142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Least % Change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685797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970DDEB-1029-428B-87A4-0BC24836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97" y="986292"/>
            <a:ext cx="5544635" cy="34847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256F05-E747-47E8-A3F8-4CA8EFAF5B47}"/>
              </a:ext>
            </a:extLst>
          </p:cNvPr>
          <p:cNvSpPr txBox="1"/>
          <p:nvPr/>
        </p:nvSpPr>
        <p:spPr>
          <a:xfrm>
            <a:off x="0" y="1102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Performance</a:t>
            </a:r>
          </a:p>
        </p:txBody>
      </p:sp>
    </p:spTree>
    <p:extLst>
      <p:ext uri="{BB962C8B-B14F-4D97-AF65-F5344CB8AC3E}">
        <p14:creationId xmlns:p14="http://schemas.microsoft.com/office/powerpoint/2010/main" val="167517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D2623FD-B123-4739-92C9-7568AA7B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" y="6021885"/>
            <a:ext cx="784514" cy="641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ADD2-4E10-421A-BB31-66C2CE5A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C98263-18F5-4794-9DFD-5A78D7F3E62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1F5B3A3-5246-458B-8D4C-9E5DFC0E0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83339"/>
              </p:ext>
            </p:extLst>
          </p:nvPr>
        </p:nvGraphicFramePr>
        <p:xfrm>
          <a:off x="3905051" y="4315530"/>
          <a:ext cx="5023232" cy="2303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808">
                  <a:extLst>
                    <a:ext uri="{9D8B030D-6E8A-4147-A177-3AD203B41FA5}">
                      <a16:colId xmlns:a16="http://schemas.microsoft.com/office/drawing/2014/main" val="2767061806"/>
                    </a:ext>
                  </a:extLst>
                </a:gridCol>
                <a:gridCol w="1255808">
                  <a:extLst>
                    <a:ext uri="{9D8B030D-6E8A-4147-A177-3AD203B41FA5}">
                      <a16:colId xmlns:a16="http://schemas.microsoft.com/office/drawing/2014/main" val="3924284876"/>
                    </a:ext>
                  </a:extLst>
                </a:gridCol>
                <a:gridCol w="1255808">
                  <a:extLst>
                    <a:ext uri="{9D8B030D-6E8A-4147-A177-3AD203B41FA5}">
                      <a16:colId xmlns:a16="http://schemas.microsoft.com/office/drawing/2014/main" val="4213066188"/>
                    </a:ext>
                  </a:extLst>
                </a:gridCol>
                <a:gridCol w="1255808">
                  <a:extLst>
                    <a:ext uri="{9D8B030D-6E8A-4147-A177-3AD203B41FA5}">
                      <a16:colId xmlns:a16="http://schemas.microsoft.com/office/drawing/2014/main" val="2226749893"/>
                    </a:ext>
                  </a:extLst>
                </a:gridCol>
              </a:tblGrid>
              <a:tr h="1243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Schools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Partner Support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Change in </a:t>
                      </a:r>
                      <a:r>
                        <a:rPr lang="en-US" sz="1400" dirty="0" err="1">
                          <a:effectLst/>
                        </a:rPr>
                        <a:t>MathFast</a:t>
                      </a:r>
                      <a:r>
                        <a:rPr lang="en-US" sz="1400" dirty="0">
                          <a:effectLst/>
                        </a:rPr>
                        <a:t> Scores September 2015 to January 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89370"/>
                  </a:ext>
                </a:extLst>
              </a:tr>
              <a:tr h="359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Group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B, D, 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 Curriculum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923780"/>
                  </a:ext>
                </a:extLst>
              </a:tr>
              <a:tr h="1779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Group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 B, D, 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-12%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703662"/>
                  </a:ext>
                </a:extLst>
              </a:tr>
              <a:tr h="185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Group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C, H, J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748838"/>
                  </a:ext>
                </a:extLst>
              </a:tr>
              <a:tr h="185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Group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E, 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Additional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248790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58E797CF-215A-4A09-8BB1-7CD3E1D69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42" y="962203"/>
            <a:ext cx="4603383" cy="31548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AEB593A-F02A-4B77-987D-F02C2FD53C5C}"/>
              </a:ext>
            </a:extLst>
          </p:cNvPr>
          <p:cNvSpPr txBox="1"/>
          <p:nvPr/>
        </p:nvSpPr>
        <p:spPr>
          <a:xfrm>
            <a:off x="0" y="1102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Support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D938749-45B8-4E85-90D7-073AD3CC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50" y="990481"/>
            <a:ext cx="5223811" cy="30815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947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ADD2-4E10-421A-BB31-66C2CE5A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C98263-18F5-4794-9DFD-5A78D7F3E62F}" type="slidenum">
              <a:rPr lang="en-US" smtClean="0"/>
              <a:t>5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2623FD-B123-4739-92C9-7568AA7B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48" y="6079600"/>
            <a:ext cx="784514" cy="641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DE311-0149-4D3F-8C1E-CB9B4FE9D2D2}"/>
              </a:ext>
            </a:extLst>
          </p:cNvPr>
          <p:cNvSpPr txBox="1"/>
          <p:nvPr/>
        </p:nvSpPr>
        <p:spPr>
          <a:xfrm>
            <a:off x="0" y="1102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and the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456BB-3CCA-4F38-9F5E-C05CD176F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76" y="985179"/>
            <a:ext cx="9977135" cy="5027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35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112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MathFast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Performance</dc:title>
  <dc:creator>Elissa Colich</dc:creator>
  <cp:lastModifiedBy>Elissa Colich</cp:lastModifiedBy>
  <cp:revision>12</cp:revision>
  <dcterms:created xsi:type="dcterms:W3CDTF">2018-03-22T11:27:29Z</dcterms:created>
  <dcterms:modified xsi:type="dcterms:W3CDTF">2019-05-15T23:24:00Z</dcterms:modified>
</cp:coreProperties>
</file>