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43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C43FCF-CD44-4DD4-9935-58D8A9DFAB2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14A623-5D52-47A3-AE8A-6F19C15C6E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CPX’s microphone  collects sound samples (magnitude)into a CSV file. Then I convert the file into a chart to view fluctuations over time.</a:t>
          </a:r>
        </a:p>
      </dgm:t>
    </dgm:pt>
    <dgm:pt modelId="{779B6F2C-8622-4057-8C78-FD983087BC33}" type="parTrans" cxnId="{6BA48952-D0B6-4AD9-BB4B-1CE8417AA51B}">
      <dgm:prSet/>
      <dgm:spPr/>
      <dgm:t>
        <a:bodyPr/>
        <a:lstStyle/>
        <a:p>
          <a:endParaRPr lang="en-US"/>
        </a:p>
      </dgm:t>
    </dgm:pt>
    <dgm:pt modelId="{E349B91E-A81D-4FE1-AB24-B52F8DE6AF19}" type="sibTrans" cxnId="{6BA48952-D0B6-4AD9-BB4B-1CE8417AA51B}">
      <dgm:prSet/>
      <dgm:spPr/>
      <dgm:t>
        <a:bodyPr/>
        <a:lstStyle/>
        <a:p>
          <a:endParaRPr lang="en-US"/>
        </a:p>
      </dgm:t>
    </dgm:pt>
    <dgm:pt modelId="{DC8F205C-7375-4C1E-ACC2-A21CCD0394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sound collected is the fan noise in my room’s fan noise, keyboard typing, or my voice. </a:t>
          </a:r>
        </a:p>
      </dgm:t>
    </dgm:pt>
    <dgm:pt modelId="{01B932BC-ADDB-4DD1-BCB3-597D8E57A8D6}" type="parTrans" cxnId="{99907270-5F87-4782-B282-880A127CA8E3}">
      <dgm:prSet/>
      <dgm:spPr/>
      <dgm:t>
        <a:bodyPr/>
        <a:lstStyle/>
        <a:p>
          <a:endParaRPr lang="en-US"/>
        </a:p>
      </dgm:t>
    </dgm:pt>
    <dgm:pt modelId="{2D8958A8-638A-4249-94E5-EB3E4E1C0A26}" type="sibTrans" cxnId="{99907270-5F87-4782-B282-880A127CA8E3}">
      <dgm:prSet/>
      <dgm:spPr/>
      <dgm:t>
        <a:bodyPr/>
        <a:lstStyle/>
        <a:p>
          <a:endParaRPr lang="en-US"/>
        </a:p>
      </dgm:t>
    </dgm:pt>
    <dgm:pt modelId="{57CB5D22-3D72-498D-B01C-5D6B434EE7C4}" type="pres">
      <dgm:prSet presAssocID="{AEC43FCF-CD44-4DD4-9935-58D8A9DFAB21}" presName="root" presStyleCnt="0">
        <dgm:presLayoutVars>
          <dgm:dir/>
          <dgm:resizeHandles val="exact"/>
        </dgm:presLayoutVars>
      </dgm:prSet>
      <dgm:spPr/>
    </dgm:pt>
    <dgm:pt modelId="{C8F6E77A-299F-435D-BB1B-93166B3F0EDE}" type="pres">
      <dgm:prSet presAssocID="{EC14A623-5D52-47A3-AE8A-6F19C15C6E56}" presName="compNode" presStyleCnt="0"/>
      <dgm:spPr/>
    </dgm:pt>
    <dgm:pt modelId="{AFAFC3E4-2414-4CE9-B587-D04157DA4084}" type="pres">
      <dgm:prSet presAssocID="{EC14A623-5D52-47A3-AE8A-6F19C15C6E56}" presName="bgRect" presStyleLbl="bgShp" presStyleIdx="0" presStyleCnt="2"/>
      <dgm:spPr/>
    </dgm:pt>
    <dgm:pt modelId="{43207BBD-88AE-4E78-A6AF-276057E4424A}" type="pres">
      <dgm:prSet presAssocID="{EC14A623-5D52-47A3-AE8A-6F19C15C6E5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898C3521-13E2-4E2D-AA1A-719A6D5484D1}" type="pres">
      <dgm:prSet presAssocID="{EC14A623-5D52-47A3-AE8A-6F19C15C6E56}" presName="spaceRect" presStyleCnt="0"/>
      <dgm:spPr/>
    </dgm:pt>
    <dgm:pt modelId="{5C6AC9D7-79D2-471C-8D51-3BAC9ABABBD0}" type="pres">
      <dgm:prSet presAssocID="{EC14A623-5D52-47A3-AE8A-6F19C15C6E56}" presName="parTx" presStyleLbl="revTx" presStyleIdx="0" presStyleCnt="2">
        <dgm:presLayoutVars>
          <dgm:chMax val="0"/>
          <dgm:chPref val="0"/>
        </dgm:presLayoutVars>
      </dgm:prSet>
      <dgm:spPr/>
    </dgm:pt>
    <dgm:pt modelId="{8BCFF862-3091-4986-BD57-7B2B94618C51}" type="pres">
      <dgm:prSet presAssocID="{E349B91E-A81D-4FE1-AB24-B52F8DE6AF19}" presName="sibTrans" presStyleCnt="0"/>
      <dgm:spPr/>
    </dgm:pt>
    <dgm:pt modelId="{CF20B33F-81FC-492B-B0B9-BADD3E1F7BCE}" type="pres">
      <dgm:prSet presAssocID="{DC8F205C-7375-4C1E-ACC2-A21CCD03949F}" presName="compNode" presStyleCnt="0"/>
      <dgm:spPr/>
    </dgm:pt>
    <dgm:pt modelId="{A084358C-9F5F-4964-A6F8-745A0EEC35FC}" type="pres">
      <dgm:prSet presAssocID="{DC8F205C-7375-4C1E-ACC2-A21CCD03949F}" presName="bgRect" presStyleLbl="bgShp" presStyleIdx="1" presStyleCnt="2"/>
      <dgm:spPr/>
    </dgm:pt>
    <dgm:pt modelId="{AFEBECC4-F03D-4B4E-A56C-FA1CCC5925BF}" type="pres">
      <dgm:prSet presAssocID="{DC8F205C-7375-4C1E-ACC2-A21CCD03949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AE97B489-15E2-4CF1-8D66-7479BB74ECC4}" type="pres">
      <dgm:prSet presAssocID="{DC8F205C-7375-4C1E-ACC2-A21CCD03949F}" presName="spaceRect" presStyleCnt="0"/>
      <dgm:spPr/>
    </dgm:pt>
    <dgm:pt modelId="{8A555FA0-94EE-4AC2-B745-2BBA9EF29FA6}" type="pres">
      <dgm:prSet presAssocID="{DC8F205C-7375-4C1E-ACC2-A21CCD03949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A43D063-1C86-4618-916A-BAA9F6DCFE6D}" type="presOf" srcId="{DC8F205C-7375-4C1E-ACC2-A21CCD03949F}" destId="{8A555FA0-94EE-4AC2-B745-2BBA9EF29FA6}" srcOrd="0" destOrd="0" presId="urn:microsoft.com/office/officeart/2018/2/layout/IconVerticalSolidList"/>
    <dgm:cxn modelId="{AC0CB569-93B4-42B2-A10F-4E47D66A87E9}" type="presOf" srcId="{AEC43FCF-CD44-4DD4-9935-58D8A9DFAB21}" destId="{57CB5D22-3D72-498D-B01C-5D6B434EE7C4}" srcOrd="0" destOrd="0" presId="urn:microsoft.com/office/officeart/2018/2/layout/IconVerticalSolidList"/>
    <dgm:cxn modelId="{99907270-5F87-4782-B282-880A127CA8E3}" srcId="{AEC43FCF-CD44-4DD4-9935-58D8A9DFAB21}" destId="{DC8F205C-7375-4C1E-ACC2-A21CCD03949F}" srcOrd="1" destOrd="0" parTransId="{01B932BC-ADDB-4DD1-BCB3-597D8E57A8D6}" sibTransId="{2D8958A8-638A-4249-94E5-EB3E4E1C0A26}"/>
    <dgm:cxn modelId="{6BA48952-D0B6-4AD9-BB4B-1CE8417AA51B}" srcId="{AEC43FCF-CD44-4DD4-9935-58D8A9DFAB21}" destId="{EC14A623-5D52-47A3-AE8A-6F19C15C6E56}" srcOrd="0" destOrd="0" parTransId="{779B6F2C-8622-4057-8C78-FD983087BC33}" sibTransId="{E349B91E-A81D-4FE1-AB24-B52F8DE6AF19}"/>
    <dgm:cxn modelId="{F96D388B-71A8-478B-8D13-60D6236FA57A}" type="presOf" srcId="{EC14A623-5D52-47A3-AE8A-6F19C15C6E56}" destId="{5C6AC9D7-79D2-471C-8D51-3BAC9ABABBD0}" srcOrd="0" destOrd="0" presId="urn:microsoft.com/office/officeart/2018/2/layout/IconVerticalSolidList"/>
    <dgm:cxn modelId="{57309D56-D633-4CCB-BBC6-958A4EDFFC58}" type="presParOf" srcId="{57CB5D22-3D72-498D-B01C-5D6B434EE7C4}" destId="{C8F6E77A-299F-435D-BB1B-93166B3F0EDE}" srcOrd="0" destOrd="0" presId="urn:microsoft.com/office/officeart/2018/2/layout/IconVerticalSolidList"/>
    <dgm:cxn modelId="{E212D6AB-B84B-4885-9CF6-052DFAC2C69D}" type="presParOf" srcId="{C8F6E77A-299F-435D-BB1B-93166B3F0EDE}" destId="{AFAFC3E4-2414-4CE9-B587-D04157DA4084}" srcOrd="0" destOrd="0" presId="urn:microsoft.com/office/officeart/2018/2/layout/IconVerticalSolidList"/>
    <dgm:cxn modelId="{9D66DD22-C410-4685-9829-BC4F3454A8FF}" type="presParOf" srcId="{C8F6E77A-299F-435D-BB1B-93166B3F0EDE}" destId="{43207BBD-88AE-4E78-A6AF-276057E4424A}" srcOrd="1" destOrd="0" presId="urn:microsoft.com/office/officeart/2018/2/layout/IconVerticalSolidList"/>
    <dgm:cxn modelId="{A51030DA-D1F5-479C-BF9B-C50CDC046366}" type="presParOf" srcId="{C8F6E77A-299F-435D-BB1B-93166B3F0EDE}" destId="{898C3521-13E2-4E2D-AA1A-719A6D5484D1}" srcOrd="2" destOrd="0" presId="urn:microsoft.com/office/officeart/2018/2/layout/IconVerticalSolidList"/>
    <dgm:cxn modelId="{79EF09D8-D2D3-42A8-B488-CBCE0B6F2F27}" type="presParOf" srcId="{C8F6E77A-299F-435D-BB1B-93166B3F0EDE}" destId="{5C6AC9D7-79D2-471C-8D51-3BAC9ABABBD0}" srcOrd="3" destOrd="0" presId="urn:microsoft.com/office/officeart/2018/2/layout/IconVerticalSolidList"/>
    <dgm:cxn modelId="{D7E99CDF-99A7-4582-AB5A-0A7145D91B29}" type="presParOf" srcId="{57CB5D22-3D72-498D-B01C-5D6B434EE7C4}" destId="{8BCFF862-3091-4986-BD57-7B2B94618C51}" srcOrd="1" destOrd="0" presId="urn:microsoft.com/office/officeart/2018/2/layout/IconVerticalSolidList"/>
    <dgm:cxn modelId="{5D0B7078-8C33-41DD-8D1A-590AC56F6926}" type="presParOf" srcId="{57CB5D22-3D72-498D-B01C-5D6B434EE7C4}" destId="{CF20B33F-81FC-492B-B0B9-BADD3E1F7BCE}" srcOrd="2" destOrd="0" presId="urn:microsoft.com/office/officeart/2018/2/layout/IconVerticalSolidList"/>
    <dgm:cxn modelId="{73CD07A7-6B3E-42A3-B5F8-35C57A917D2C}" type="presParOf" srcId="{CF20B33F-81FC-492B-B0B9-BADD3E1F7BCE}" destId="{A084358C-9F5F-4964-A6F8-745A0EEC35FC}" srcOrd="0" destOrd="0" presId="urn:microsoft.com/office/officeart/2018/2/layout/IconVerticalSolidList"/>
    <dgm:cxn modelId="{A88CC669-B901-4B09-8B7A-CCB69343F8A1}" type="presParOf" srcId="{CF20B33F-81FC-492B-B0B9-BADD3E1F7BCE}" destId="{AFEBECC4-F03D-4B4E-A56C-FA1CCC5925BF}" srcOrd="1" destOrd="0" presId="urn:microsoft.com/office/officeart/2018/2/layout/IconVerticalSolidList"/>
    <dgm:cxn modelId="{9AA598BB-8DC1-4943-8DE5-E968E76669DC}" type="presParOf" srcId="{CF20B33F-81FC-492B-B0B9-BADD3E1F7BCE}" destId="{AE97B489-15E2-4CF1-8D66-7479BB74ECC4}" srcOrd="2" destOrd="0" presId="urn:microsoft.com/office/officeart/2018/2/layout/IconVerticalSolidList"/>
    <dgm:cxn modelId="{25E828E7-D869-4A2B-8BA7-53F5E3D9FD3A}" type="presParOf" srcId="{CF20B33F-81FC-492B-B0B9-BADD3E1F7BCE}" destId="{8A555FA0-94EE-4AC2-B745-2BBA9EF29FA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D0D570-D47A-4F69-A364-C7838B08EB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B75B00EA-7AFC-4B63-A74E-5006F8CA4292}">
      <dgm:prSet/>
      <dgm:spPr/>
      <dgm:t>
        <a:bodyPr/>
        <a:lstStyle/>
        <a:p>
          <a:r>
            <a:rPr lang="en-US" dirty="0"/>
            <a:t>Inexperience with microcontrollers. Thankfully, I wasn’t completely alienated due to having Python experience, but it still took adjustments to how different Circuit Python can be in some circumstances.</a:t>
          </a:r>
        </a:p>
      </dgm:t>
    </dgm:pt>
    <dgm:pt modelId="{50773DC9-7CEA-4DC3-A7FD-96C93C25CBC1}" type="parTrans" cxnId="{391DCBE9-C355-41B0-8CAC-BD88F4F5EC6D}">
      <dgm:prSet/>
      <dgm:spPr/>
      <dgm:t>
        <a:bodyPr/>
        <a:lstStyle/>
        <a:p>
          <a:endParaRPr lang="en-US"/>
        </a:p>
      </dgm:t>
    </dgm:pt>
    <dgm:pt modelId="{49703896-6E49-456C-A08C-CAE643D615AB}" type="sibTrans" cxnId="{391DCBE9-C355-41B0-8CAC-BD88F4F5EC6D}">
      <dgm:prSet/>
      <dgm:spPr/>
      <dgm:t>
        <a:bodyPr/>
        <a:lstStyle/>
        <a:p>
          <a:endParaRPr lang="en-US"/>
        </a:p>
      </dgm:t>
    </dgm:pt>
    <dgm:pt modelId="{08612815-DED5-4D1F-AB01-FA86EE5636D9}">
      <dgm:prSet/>
      <dgm:spPr/>
      <dgm:t>
        <a:bodyPr/>
        <a:lstStyle/>
        <a:p>
          <a:r>
            <a:rPr lang="en-US"/>
            <a:t>The CPX filesystem’s read and write access. Adafruit doesn’t allow you to collect data to the board and edit the code simultaneously, or file corruption/ data loss may occur. Figuring out how to change that in boot.py without being locked out of the CPX was a challenge.</a:t>
          </a:r>
        </a:p>
      </dgm:t>
    </dgm:pt>
    <dgm:pt modelId="{55E87D36-14CA-43B1-BEB3-06457CA9A2B8}" type="parTrans" cxnId="{43C711AB-2E27-4012-B485-003DC9717458}">
      <dgm:prSet/>
      <dgm:spPr/>
      <dgm:t>
        <a:bodyPr/>
        <a:lstStyle/>
        <a:p>
          <a:endParaRPr lang="en-US"/>
        </a:p>
      </dgm:t>
    </dgm:pt>
    <dgm:pt modelId="{C97CE410-5CD6-43BA-BC7E-B4A69ADBD382}" type="sibTrans" cxnId="{43C711AB-2E27-4012-B485-003DC9717458}">
      <dgm:prSet/>
      <dgm:spPr/>
      <dgm:t>
        <a:bodyPr/>
        <a:lstStyle/>
        <a:p>
          <a:endParaRPr lang="en-US"/>
        </a:p>
      </dgm:t>
    </dgm:pt>
    <dgm:pt modelId="{109A1AFA-6224-482E-8A40-3D62A3C0C08D}" type="pres">
      <dgm:prSet presAssocID="{A3D0D570-D47A-4F69-A364-C7838B08EB61}" presName="root" presStyleCnt="0">
        <dgm:presLayoutVars>
          <dgm:dir/>
          <dgm:resizeHandles val="exact"/>
        </dgm:presLayoutVars>
      </dgm:prSet>
      <dgm:spPr/>
    </dgm:pt>
    <dgm:pt modelId="{B19028E6-D6E9-48BB-B87C-D90DFDFA1F0B}" type="pres">
      <dgm:prSet presAssocID="{B75B00EA-7AFC-4B63-A74E-5006F8CA4292}" presName="compNode" presStyleCnt="0"/>
      <dgm:spPr/>
    </dgm:pt>
    <dgm:pt modelId="{95313D10-0E47-4B04-95D9-A1E1D1FD41C8}" type="pres">
      <dgm:prSet presAssocID="{B75B00EA-7AFC-4B63-A74E-5006F8CA4292}" presName="bgRect" presStyleLbl="bgShp" presStyleIdx="0" presStyleCnt="2"/>
      <dgm:spPr/>
    </dgm:pt>
    <dgm:pt modelId="{6FF26691-765A-4A78-96E1-F3FC8B81BCB3}" type="pres">
      <dgm:prSet presAssocID="{B75B00EA-7AFC-4B63-A74E-5006F8CA429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73AC598-C4C6-42F3-BDC4-EC55A69922E6}" type="pres">
      <dgm:prSet presAssocID="{B75B00EA-7AFC-4B63-A74E-5006F8CA4292}" presName="spaceRect" presStyleCnt="0"/>
      <dgm:spPr/>
    </dgm:pt>
    <dgm:pt modelId="{38F77143-B5F7-47DC-830A-8FBAF8A024E3}" type="pres">
      <dgm:prSet presAssocID="{B75B00EA-7AFC-4B63-A74E-5006F8CA4292}" presName="parTx" presStyleLbl="revTx" presStyleIdx="0" presStyleCnt="2">
        <dgm:presLayoutVars>
          <dgm:chMax val="0"/>
          <dgm:chPref val="0"/>
        </dgm:presLayoutVars>
      </dgm:prSet>
      <dgm:spPr/>
    </dgm:pt>
    <dgm:pt modelId="{FFE90BFD-785A-4415-9184-D33AA6B2DBCF}" type="pres">
      <dgm:prSet presAssocID="{49703896-6E49-456C-A08C-CAE643D615AB}" presName="sibTrans" presStyleCnt="0"/>
      <dgm:spPr/>
    </dgm:pt>
    <dgm:pt modelId="{3ACE3722-4CD1-47A2-9A46-CE1AD118B1C0}" type="pres">
      <dgm:prSet presAssocID="{08612815-DED5-4D1F-AB01-FA86EE5636D9}" presName="compNode" presStyleCnt="0"/>
      <dgm:spPr/>
    </dgm:pt>
    <dgm:pt modelId="{C60C71C5-B232-4257-A038-72182B88ACF3}" type="pres">
      <dgm:prSet presAssocID="{08612815-DED5-4D1F-AB01-FA86EE5636D9}" presName="bgRect" presStyleLbl="bgShp" presStyleIdx="1" presStyleCnt="2"/>
      <dgm:spPr/>
    </dgm:pt>
    <dgm:pt modelId="{3151DF75-C267-4464-B601-FCB9C3946BA2}" type="pres">
      <dgm:prSet presAssocID="{08612815-DED5-4D1F-AB01-FA86EE5636D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A690BD80-9D69-432A-BAFD-A76FA731CB4A}" type="pres">
      <dgm:prSet presAssocID="{08612815-DED5-4D1F-AB01-FA86EE5636D9}" presName="spaceRect" presStyleCnt="0"/>
      <dgm:spPr/>
    </dgm:pt>
    <dgm:pt modelId="{FAEE22A2-489F-4FEA-AAD3-7E3990E714CD}" type="pres">
      <dgm:prSet presAssocID="{08612815-DED5-4D1F-AB01-FA86EE5636D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EB50158-DEB4-42E7-8D8E-8AC404725D4B}" type="presOf" srcId="{B75B00EA-7AFC-4B63-A74E-5006F8CA4292}" destId="{38F77143-B5F7-47DC-830A-8FBAF8A024E3}" srcOrd="0" destOrd="0" presId="urn:microsoft.com/office/officeart/2018/2/layout/IconVerticalSolidList"/>
    <dgm:cxn modelId="{F999AF85-CCBA-42F5-AA6A-10B9E7FBFE25}" type="presOf" srcId="{08612815-DED5-4D1F-AB01-FA86EE5636D9}" destId="{FAEE22A2-489F-4FEA-AAD3-7E3990E714CD}" srcOrd="0" destOrd="0" presId="urn:microsoft.com/office/officeart/2018/2/layout/IconVerticalSolidList"/>
    <dgm:cxn modelId="{43C711AB-2E27-4012-B485-003DC9717458}" srcId="{A3D0D570-D47A-4F69-A364-C7838B08EB61}" destId="{08612815-DED5-4D1F-AB01-FA86EE5636D9}" srcOrd="1" destOrd="0" parTransId="{55E87D36-14CA-43B1-BEB3-06457CA9A2B8}" sibTransId="{C97CE410-5CD6-43BA-BC7E-B4A69ADBD382}"/>
    <dgm:cxn modelId="{E54B9FD2-1553-4AF1-A312-736CB68BBE8A}" type="presOf" srcId="{A3D0D570-D47A-4F69-A364-C7838B08EB61}" destId="{109A1AFA-6224-482E-8A40-3D62A3C0C08D}" srcOrd="0" destOrd="0" presId="urn:microsoft.com/office/officeart/2018/2/layout/IconVerticalSolidList"/>
    <dgm:cxn modelId="{391DCBE9-C355-41B0-8CAC-BD88F4F5EC6D}" srcId="{A3D0D570-D47A-4F69-A364-C7838B08EB61}" destId="{B75B00EA-7AFC-4B63-A74E-5006F8CA4292}" srcOrd="0" destOrd="0" parTransId="{50773DC9-7CEA-4DC3-A7FD-96C93C25CBC1}" sibTransId="{49703896-6E49-456C-A08C-CAE643D615AB}"/>
    <dgm:cxn modelId="{20255683-5003-4CC0-AF6A-A23174B28B42}" type="presParOf" srcId="{109A1AFA-6224-482E-8A40-3D62A3C0C08D}" destId="{B19028E6-D6E9-48BB-B87C-D90DFDFA1F0B}" srcOrd="0" destOrd="0" presId="urn:microsoft.com/office/officeart/2018/2/layout/IconVerticalSolidList"/>
    <dgm:cxn modelId="{45945417-61C2-4FB4-A2FC-9B1D90599B0C}" type="presParOf" srcId="{B19028E6-D6E9-48BB-B87C-D90DFDFA1F0B}" destId="{95313D10-0E47-4B04-95D9-A1E1D1FD41C8}" srcOrd="0" destOrd="0" presId="urn:microsoft.com/office/officeart/2018/2/layout/IconVerticalSolidList"/>
    <dgm:cxn modelId="{8A915A39-356D-43D7-859E-174109F7C983}" type="presParOf" srcId="{B19028E6-D6E9-48BB-B87C-D90DFDFA1F0B}" destId="{6FF26691-765A-4A78-96E1-F3FC8B81BCB3}" srcOrd="1" destOrd="0" presId="urn:microsoft.com/office/officeart/2018/2/layout/IconVerticalSolidList"/>
    <dgm:cxn modelId="{F60FD0B8-C5FF-4430-8B55-7926F137BCC4}" type="presParOf" srcId="{B19028E6-D6E9-48BB-B87C-D90DFDFA1F0B}" destId="{573AC598-C4C6-42F3-BDC4-EC55A69922E6}" srcOrd="2" destOrd="0" presId="urn:microsoft.com/office/officeart/2018/2/layout/IconVerticalSolidList"/>
    <dgm:cxn modelId="{081E73E3-0DE8-45F8-9CF3-E2072BE4E4E9}" type="presParOf" srcId="{B19028E6-D6E9-48BB-B87C-D90DFDFA1F0B}" destId="{38F77143-B5F7-47DC-830A-8FBAF8A024E3}" srcOrd="3" destOrd="0" presId="urn:microsoft.com/office/officeart/2018/2/layout/IconVerticalSolidList"/>
    <dgm:cxn modelId="{73FB4ECB-AEA7-4004-9AC7-E16AC981971A}" type="presParOf" srcId="{109A1AFA-6224-482E-8A40-3D62A3C0C08D}" destId="{FFE90BFD-785A-4415-9184-D33AA6B2DBCF}" srcOrd="1" destOrd="0" presId="urn:microsoft.com/office/officeart/2018/2/layout/IconVerticalSolidList"/>
    <dgm:cxn modelId="{4248A4DE-84F4-44BD-AFE7-02C9B137EC21}" type="presParOf" srcId="{109A1AFA-6224-482E-8A40-3D62A3C0C08D}" destId="{3ACE3722-4CD1-47A2-9A46-CE1AD118B1C0}" srcOrd="2" destOrd="0" presId="urn:microsoft.com/office/officeart/2018/2/layout/IconVerticalSolidList"/>
    <dgm:cxn modelId="{CBD68E8B-AE83-4691-A1CF-02F5079968CF}" type="presParOf" srcId="{3ACE3722-4CD1-47A2-9A46-CE1AD118B1C0}" destId="{C60C71C5-B232-4257-A038-72182B88ACF3}" srcOrd="0" destOrd="0" presId="urn:microsoft.com/office/officeart/2018/2/layout/IconVerticalSolidList"/>
    <dgm:cxn modelId="{D169ADD5-421E-4953-ADE6-D75807340235}" type="presParOf" srcId="{3ACE3722-4CD1-47A2-9A46-CE1AD118B1C0}" destId="{3151DF75-C267-4464-B601-FCB9C3946BA2}" srcOrd="1" destOrd="0" presId="urn:microsoft.com/office/officeart/2018/2/layout/IconVerticalSolidList"/>
    <dgm:cxn modelId="{E0EB291A-D498-4E44-8ED5-28BC9C30E19C}" type="presParOf" srcId="{3ACE3722-4CD1-47A2-9A46-CE1AD118B1C0}" destId="{A690BD80-9D69-432A-BAFD-A76FA731CB4A}" srcOrd="2" destOrd="0" presId="urn:microsoft.com/office/officeart/2018/2/layout/IconVerticalSolidList"/>
    <dgm:cxn modelId="{09C7A93B-F9FB-4C79-B1C1-96F94AE98BFB}" type="presParOf" srcId="{3ACE3722-4CD1-47A2-9A46-CE1AD118B1C0}" destId="{FAEE22A2-489F-4FEA-AAD3-7E3990E714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AAFD5D-FB91-4458-B991-DC903878B4D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D9AAE3C-D4CE-4F6B-A5BB-9ED07548D1C0}">
      <dgm:prSet/>
      <dgm:spPr/>
      <dgm:t>
        <a:bodyPr/>
        <a:lstStyle/>
        <a:p>
          <a:r>
            <a:rPr lang="en-US" dirty="0"/>
            <a:t>First Success: refactoring the tutorial’s audio sampling code into something I can understand and use.</a:t>
          </a:r>
        </a:p>
      </dgm:t>
    </dgm:pt>
    <dgm:pt modelId="{D1238CD2-8DF4-430C-83E3-01DBD86BDEE0}" type="parTrans" cxnId="{73F88DDC-E0FA-424B-8731-BBF13A54C974}">
      <dgm:prSet/>
      <dgm:spPr/>
      <dgm:t>
        <a:bodyPr/>
        <a:lstStyle/>
        <a:p>
          <a:endParaRPr lang="en-US"/>
        </a:p>
      </dgm:t>
    </dgm:pt>
    <dgm:pt modelId="{75F9E854-A167-46EC-A861-3F02D38C3C46}" type="sibTrans" cxnId="{73F88DDC-E0FA-424B-8731-BBF13A54C974}">
      <dgm:prSet/>
      <dgm:spPr/>
      <dgm:t>
        <a:bodyPr/>
        <a:lstStyle/>
        <a:p>
          <a:endParaRPr lang="en-US"/>
        </a:p>
      </dgm:t>
    </dgm:pt>
    <dgm:pt modelId="{46F79948-D99A-42EA-A0D8-61FE027FD703}">
      <dgm:prSet/>
      <dgm:spPr/>
      <dgm:t>
        <a:bodyPr/>
        <a:lstStyle/>
        <a:p>
          <a:r>
            <a:rPr lang="en-US"/>
            <a:t>Second Success: learning how to effectively use the CPX’s system remount to switch between writing to the board or editing code.</a:t>
          </a:r>
        </a:p>
      </dgm:t>
    </dgm:pt>
    <dgm:pt modelId="{DF2FF597-059D-4F62-800D-2AE4B04766A2}" type="parTrans" cxnId="{0E53D83E-FCEE-4223-9C56-DCA18EC65466}">
      <dgm:prSet/>
      <dgm:spPr/>
      <dgm:t>
        <a:bodyPr/>
        <a:lstStyle/>
        <a:p>
          <a:endParaRPr lang="en-US"/>
        </a:p>
      </dgm:t>
    </dgm:pt>
    <dgm:pt modelId="{5E8FC7F7-0AD8-4916-BB9C-55F4F813C26C}" type="sibTrans" cxnId="{0E53D83E-FCEE-4223-9C56-DCA18EC65466}">
      <dgm:prSet/>
      <dgm:spPr/>
      <dgm:t>
        <a:bodyPr/>
        <a:lstStyle/>
        <a:p>
          <a:endParaRPr lang="en-US"/>
        </a:p>
      </dgm:t>
    </dgm:pt>
    <dgm:pt modelId="{00DD13AB-1837-4D8C-A42B-7C45B00BAE9F}">
      <dgm:prSet/>
      <dgm:spPr/>
      <dgm:t>
        <a:bodyPr/>
        <a:lstStyle/>
        <a:p>
          <a:r>
            <a:rPr lang="en-US"/>
            <a:t>First Failure: figuring all of this out very late. It took lots of research to get it right and simplify every process of this project.</a:t>
          </a:r>
        </a:p>
      </dgm:t>
    </dgm:pt>
    <dgm:pt modelId="{D86B9DCC-354B-4E87-9429-220D5F98F8B7}" type="parTrans" cxnId="{6A730631-8951-45DB-8FC6-1E1BF56BAD1D}">
      <dgm:prSet/>
      <dgm:spPr/>
      <dgm:t>
        <a:bodyPr/>
        <a:lstStyle/>
        <a:p>
          <a:endParaRPr lang="en-US"/>
        </a:p>
      </dgm:t>
    </dgm:pt>
    <dgm:pt modelId="{33C81C6D-1F83-4CD5-98D5-4FD334B9D793}" type="sibTrans" cxnId="{6A730631-8951-45DB-8FC6-1E1BF56BAD1D}">
      <dgm:prSet/>
      <dgm:spPr/>
      <dgm:t>
        <a:bodyPr/>
        <a:lstStyle/>
        <a:p>
          <a:endParaRPr lang="en-US"/>
        </a:p>
      </dgm:t>
    </dgm:pt>
    <dgm:pt modelId="{33F8E657-1592-41FE-A8EC-008140479361}">
      <dgm:prSet/>
      <dgm:spPr/>
      <dgm:t>
        <a:bodyPr/>
        <a:lstStyle/>
        <a:p>
          <a:r>
            <a:rPr lang="en-US"/>
            <a:t>Second Disappointment: limited data collection due to the board writing directly to the filesystem. Ran out of time for a potential solution to write to my laptop’s files.</a:t>
          </a:r>
        </a:p>
      </dgm:t>
    </dgm:pt>
    <dgm:pt modelId="{8A15B071-20AF-4BCD-8BBB-F79B3B9E37C9}" type="parTrans" cxnId="{0FFCA0FB-F5BC-4ADB-96F4-7D45749EC280}">
      <dgm:prSet/>
      <dgm:spPr/>
      <dgm:t>
        <a:bodyPr/>
        <a:lstStyle/>
        <a:p>
          <a:endParaRPr lang="en-US"/>
        </a:p>
      </dgm:t>
    </dgm:pt>
    <dgm:pt modelId="{E5233592-0AB7-4074-8DA2-6AEA1EE25D08}" type="sibTrans" cxnId="{0FFCA0FB-F5BC-4ADB-96F4-7D45749EC280}">
      <dgm:prSet/>
      <dgm:spPr/>
      <dgm:t>
        <a:bodyPr/>
        <a:lstStyle/>
        <a:p>
          <a:endParaRPr lang="en-US"/>
        </a:p>
      </dgm:t>
    </dgm:pt>
    <dgm:pt modelId="{99B6ACDC-DA16-4527-A151-3E70EBF52FF6}" type="pres">
      <dgm:prSet presAssocID="{34AAFD5D-FB91-4458-B991-DC903878B4D5}" presName="root" presStyleCnt="0">
        <dgm:presLayoutVars>
          <dgm:dir/>
          <dgm:resizeHandles val="exact"/>
        </dgm:presLayoutVars>
      </dgm:prSet>
      <dgm:spPr/>
    </dgm:pt>
    <dgm:pt modelId="{681D72CC-EB43-495B-ABE3-0866309B8978}" type="pres">
      <dgm:prSet presAssocID="{34AAFD5D-FB91-4458-B991-DC903878B4D5}" presName="container" presStyleCnt="0">
        <dgm:presLayoutVars>
          <dgm:dir/>
          <dgm:resizeHandles val="exact"/>
        </dgm:presLayoutVars>
      </dgm:prSet>
      <dgm:spPr/>
    </dgm:pt>
    <dgm:pt modelId="{0FD417A8-FF97-4985-AFA2-2C0AA6991093}" type="pres">
      <dgm:prSet presAssocID="{9D9AAE3C-D4CE-4F6B-A5BB-9ED07548D1C0}" presName="compNode" presStyleCnt="0"/>
      <dgm:spPr/>
    </dgm:pt>
    <dgm:pt modelId="{0EA961CB-C558-49F4-B220-3F42EC87F171}" type="pres">
      <dgm:prSet presAssocID="{9D9AAE3C-D4CE-4F6B-A5BB-9ED07548D1C0}" presName="iconBgRect" presStyleLbl="bgShp" presStyleIdx="0" presStyleCnt="4"/>
      <dgm:spPr/>
    </dgm:pt>
    <dgm:pt modelId="{832B710C-9F0C-4534-945A-433A625569AC}" type="pres">
      <dgm:prSet presAssocID="{9D9AAE3C-D4CE-4F6B-A5BB-9ED07548D1C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7D2B11DB-1214-4117-BB4C-74D4E84252F7}" type="pres">
      <dgm:prSet presAssocID="{9D9AAE3C-D4CE-4F6B-A5BB-9ED07548D1C0}" presName="spaceRect" presStyleCnt="0"/>
      <dgm:spPr/>
    </dgm:pt>
    <dgm:pt modelId="{59CB7BE1-A20D-4967-B88D-CDF8FBEC90CA}" type="pres">
      <dgm:prSet presAssocID="{9D9AAE3C-D4CE-4F6B-A5BB-9ED07548D1C0}" presName="textRect" presStyleLbl="revTx" presStyleIdx="0" presStyleCnt="4">
        <dgm:presLayoutVars>
          <dgm:chMax val="1"/>
          <dgm:chPref val="1"/>
        </dgm:presLayoutVars>
      </dgm:prSet>
      <dgm:spPr/>
    </dgm:pt>
    <dgm:pt modelId="{F15424D4-2536-4D4B-9381-091EB2B86403}" type="pres">
      <dgm:prSet presAssocID="{75F9E854-A167-46EC-A861-3F02D38C3C46}" presName="sibTrans" presStyleLbl="sibTrans2D1" presStyleIdx="0" presStyleCnt="0"/>
      <dgm:spPr/>
    </dgm:pt>
    <dgm:pt modelId="{31089FA5-56E3-4D8C-B549-D83A6C919ED6}" type="pres">
      <dgm:prSet presAssocID="{46F79948-D99A-42EA-A0D8-61FE027FD703}" presName="compNode" presStyleCnt="0"/>
      <dgm:spPr/>
    </dgm:pt>
    <dgm:pt modelId="{7E9A55B6-43AE-4D63-94F6-6D3E6497CF11}" type="pres">
      <dgm:prSet presAssocID="{46F79948-D99A-42EA-A0D8-61FE027FD703}" presName="iconBgRect" presStyleLbl="bgShp" presStyleIdx="1" presStyleCnt="4"/>
      <dgm:spPr/>
    </dgm:pt>
    <dgm:pt modelId="{F48886C6-CC49-4D08-A875-3AA8A675888C}" type="pres">
      <dgm:prSet presAssocID="{46F79948-D99A-42EA-A0D8-61FE027FD70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A7C19F58-E2BF-4CA5-96CE-89782779701E}" type="pres">
      <dgm:prSet presAssocID="{46F79948-D99A-42EA-A0D8-61FE027FD703}" presName="spaceRect" presStyleCnt="0"/>
      <dgm:spPr/>
    </dgm:pt>
    <dgm:pt modelId="{A627FD2D-5B50-40CA-9F87-D3F191FB6D4D}" type="pres">
      <dgm:prSet presAssocID="{46F79948-D99A-42EA-A0D8-61FE027FD703}" presName="textRect" presStyleLbl="revTx" presStyleIdx="1" presStyleCnt="4">
        <dgm:presLayoutVars>
          <dgm:chMax val="1"/>
          <dgm:chPref val="1"/>
        </dgm:presLayoutVars>
      </dgm:prSet>
      <dgm:spPr/>
    </dgm:pt>
    <dgm:pt modelId="{115608E6-39C4-4D05-AE7A-BB23E7B3353E}" type="pres">
      <dgm:prSet presAssocID="{5E8FC7F7-0AD8-4916-BB9C-55F4F813C26C}" presName="sibTrans" presStyleLbl="sibTrans2D1" presStyleIdx="0" presStyleCnt="0"/>
      <dgm:spPr/>
    </dgm:pt>
    <dgm:pt modelId="{6FCAB9A9-A714-4BE1-ADEF-0CD39646617A}" type="pres">
      <dgm:prSet presAssocID="{00DD13AB-1837-4D8C-A42B-7C45B00BAE9F}" presName="compNode" presStyleCnt="0"/>
      <dgm:spPr/>
    </dgm:pt>
    <dgm:pt modelId="{B68FB2B0-F678-4298-B35A-F5D47F6EB714}" type="pres">
      <dgm:prSet presAssocID="{00DD13AB-1837-4D8C-A42B-7C45B00BAE9F}" presName="iconBgRect" presStyleLbl="bgShp" presStyleIdx="2" presStyleCnt="4"/>
      <dgm:spPr/>
    </dgm:pt>
    <dgm:pt modelId="{1C9E42C5-2A9C-436E-B9EA-997B6C6C3991}" type="pres">
      <dgm:prSet presAssocID="{00DD13AB-1837-4D8C-A42B-7C45B00BAE9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779CA388-819B-41E3-BED5-3CD127FA7218}" type="pres">
      <dgm:prSet presAssocID="{00DD13AB-1837-4D8C-A42B-7C45B00BAE9F}" presName="spaceRect" presStyleCnt="0"/>
      <dgm:spPr/>
    </dgm:pt>
    <dgm:pt modelId="{E9ADE127-FF35-46D3-A698-7EEA86E75B88}" type="pres">
      <dgm:prSet presAssocID="{00DD13AB-1837-4D8C-A42B-7C45B00BAE9F}" presName="textRect" presStyleLbl="revTx" presStyleIdx="2" presStyleCnt="4">
        <dgm:presLayoutVars>
          <dgm:chMax val="1"/>
          <dgm:chPref val="1"/>
        </dgm:presLayoutVars>
      </dgm:prSet>
      <dgm:spPr/>
    </dgm:pt>
    <dgm:pt modelId="{26F29915-8788-4F3C-BB51-AEEDC800D28A}" type="pres">
      <dgm:prSet presAssocID="{33C81C6D-1F83-4CD5-98D5-4FD334B9D793}" presName="sibTrans" presStyleLbl="sibTrans2D1" presStyleIdx="0" presStyleCnt="0"/>
      <dgm:spPr/>
    </dgm:pt>
    <dgm:pt modelId="{625259FF-8AF4-4AE3-8481-D3EEFB27F47F}" type="pres">
      <dgm:prSet presAssocID="{33F8E657-1592-41FE-A8EC-008140479361}" presName="compNode" presStyleCnt="0"/>
      <dgm:spPr/>
    </dgm:pt>
    <dgm:pt modelId="{175CCF8C-D672-4AA2-AE35-C319B547E9A3}" type="pres">
      <dgm:prSet presAssocID="{33F8E657-1592-41FE-A8EC-008140479361}" presName="iconBgRect" presStyleLbl="bgShp" presStyleIdx="3" presStyleCnt="4"/>
      <dgm:spPr/>
    </dgm:pt>
    <dgm:pt modelId="{D54252CA-9ECD-4260-9999-91CD14AA587C}" type="pres">
      <dgm:prSet presAssocID="{33F8E657-1592-41FE-A8EC-00814047936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28C73B5-9332-487F-BBF9-8453523EDCB5}" type="pres">
      <dgm:prSet presAssocID="{33F8E657-1592-41FE-A8EC-008140479361}" presName="spaceRect" presStyleCnt="0"/>
      <dgm:spPr/>
    </dgm:pt>
    <dgm:pt modelId="{532BB335-3E98-4A81-84E7-F631C00CD14C}" type="pres">
      <dgm:prSet presAssocID="{33F8E657-1592-41FE-A8EC-00814047936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9690F03-48AE-4C96-A069-8E497D2CCE01}" type="presOf" srcId="{33F8E657-1592-41FE-A8EC-008140479361}" destId="{532BB335-3E98-4A81-84E7-F631C00CD14C}" srcOrd="0" destOrd="0" presId="urn:microsoft.com/office/officeart/2018/2/layout/IconCircleList"/>
    <dgm:cxn modelId="{92EF4B17-D094-49E4-B4E2-BED156246F1E}" type="presOf" srcId="{34AAFD5D-FB91-4458-B991-DC903878B4D5}" destId="{99B6ACDC-DA16-4527-A151-3E70EBF52FF6}" srcOrd="0" destOrd="0" presId="urn:microsoft.com/office/officeart/2018/2/layout/IconCircleList"/>
    <dgm:cxn modelId="{6A730631-8951-45DB-8FC6-1E1BF56BAD1D}" srcId="{34AAFD5D-FB91-4458-B991-DC903878B4D5}" destId="{00DD13AB-1837-4D8C-A42B-7C45B00BAE9F}" srcOrd="2" destOrd="0" parTransId="{D86B9DCC-354B-4E87-9429-220D5F98F8B7}" sibTransId="{33C81C6D-1F83-4CD5-98D5-4FD334B9D793}"/>
    <dgm:cxn modelId="{0E53D83E-FCEE-4223-9C56-DCA18EC65466}" srcId="{34AAFD5D-FB91-4458-B991-DC903878B4D5}" destId="{46F79948-D99A-42EA-A0D8-61FE027FD703}" srcOrd="1" destOrd="0" parTransId="{DF2FF597-059D-4F62-800D-2AE4B04766A2}" sibTransId="{5E8FC7F7-0AD8-4916-BB9C-55F4F813C26C}"/>
    <dgm:cxn modelId="{0CF27E5F-DB92-48AC-8668-0E9AC5B604CD}" type="presOf" srcId="{00DD13AB-1837-4D8C-A42B-7C45B00BAE9F}" destId="{E9ADE127-FF35-46D3-A698-7EEA86E75B88}" srcOrd="0" destOrd="0" presId="urn:microsoft.com/office/officeart/2018/2/layout/IconCircleList"/>
    <dgm:cxn modelId="{FBE79358-D1FB-4F08-AAFE-B036D5EA1C6A}" type="presOf" srcId="{75F9E854-A167-46EC-A861-3F02D38C3C46}" destId="{F15424D4-2536-4D4B-9381-091EB2B86403}" srcOrd="0" destOrd="0" presId="urn:microsoft.com/office/officeart/2018/2/layout/IconCircleList"/>
    <dgm:cxn modelId="{63B54F7F-BF1C-4278-88A5-DEA358E80148}" type="presOf" srcId="{46F79948-D99A-42EA-A0D8-61FE027FD703}" destId="{A627FD2D-5B50-40CA-9F87-D3F191FB6D4D}" srcOrd="0" destOrd="0" presId="urn:microsoft.com/office/officeart/2018/2/layout/IconCircleList"/>
    <dgm:cxn modelId="{1E72B383-C330-477B-B257-02E037D10AEF}" type="presOf" srcId="{9D9AAE3C-D4CE-4F6B-A5BB-9ED07548D1C0}" destId="{59CB7BE1-A20D-4967-B88D-CDF8FBEC90CA}" srcOrd="0" destOrd="0" presId="urn:microsoft.com/office/officeart/2018/2/layout/IconCircleList"/>
    <dgm:cxn modelId="{A008DDC0-C3FC-4A3B-BA99-61542AAF4B18}" type="presOf" srcId="{5E8FC7F7-0AD8-4916-BB9C-55F4F813C26C}" destId="{115608E6-39C4-4D05-AE7A-BB23E7B3353E}" srcOrd="0" destOrd="0" presId="urn:microsoft.com/office/officeart/2018/2/layout/IconCircleList"/>
    <dgm:cxn modelId="{73F88DDC-E0FA-424B-8731-BBF13A54C974}" srcId="{34AAFD5D-FB91-4458-B991-DC903878B4D5}" destId="{9D9AAE3C-D4CE-4F6B-A5BB-9ED07548D1C0}" srcOrd="0" destOrd="0" parTransId="{D1238CD2-8DF4-430C-83E3-01DBD86BDEE0}" sibTransId="{75F9E854-A167-46EC-A861-3F02D38C3C46}"/>
    <dgm:cxn modelId="{3C7E11DF-1FFB-4DA2-88E2-9C2E3537C88A}" type="presOf" srcId="{33C81C6D-1F83-4CD5-98D5-4FD334B9D793}" destId="{26F29915-8788-4F3C-BB51-AEEDC800D28A}" srcOrd="0" destOrd="0" presId="urn:microsoft.com/office/officeart/2018/2/layout/IconCircleList"/>
    <dgm:cxn modelId="{0FFCA0FB-F5BC-4ADB-96F4-7D45749EC280}" srcId="{34AAFD5D-FB91-4458-B991-DC903878B4D5}" destId="{33F8E657-1592-41FE-A8EC-008140479361}" srcOrd="3" destOrd="0" parTransId="{8A15B071-20AF-4BCD-8BBB-F79B3B9E37C9}" sibTransId="{E5233592-0AB7-4074-8DA2-6AEA1EE25D08}"/>
    <dgm:cxn modelId="{A48D5557-B092-4CE8-9BF7-B521453C9281}" type="presParOf" srcId="{99B6ACDC-DA16-4527-A151-3E70EBF52FF6}" destId="{681D72CC-EB43-495B-ABE3-0866309B8978}" srcOrd="0" destOrd="0" presId="urn:microsoft.com/office/officeart/2018/2/layout/IconCircleList"/>
    <dgm:cxn modelId="{BC20B191-5976-455F-BEE7-DDF6B8733DD9}" type="presParOf" srcId="{681D72CC-EB43-495B-ABE3-0866309B8978}" destId="{0FD417A8-FF97-4985-AFA2-2C0AA6991093}" srcOrd="0" destOrd="0" presId="urn:microsoft.com/office/officeart/2018/2/layout/IconCircleList"/>
    <dgm:cxn modelId="{CB8B889F-FB88-4C28-AFE5-7748FC9028B9}" type="presParOf" srcId="{0FD417A8-FF97-4985-AFA2-2C0AA6991093}" destId="{0EA961CB-C558-49F4-B220-3F42EC87F171}" srcOrd="0" destOrd="0" presId="urn:microsoft.com/office/officeart/2018/2/layout/IconCircleList"/>
    <dgm:cxn modelId="{106A7647-CEDC-4494-930D-FB621038062F}" type="presParOf" srcId="{0FD417A8-FF97-4985-AFA2-2C0AA6991093}" destId="{832B710C-9F0C-4534-945A-433A625569AC}" srcOrd="1" destOrd="0" presId="urn:microsoft.com/office/officeart/2018/2/layout/IconCircleList"/>
    <dgm:cxn modelId="{7235153A-F87D-462E-AA7D-6B05AB745AE5}" type="presParOf" srcId="{0FD417A8-FF97-4985-AFA2-2C0AA6991093}" destId="{7D2B11DB-1214-4117-BB4C-74D4E84252F7}" srcOrd="2" destOrd="0" presId="urn:microsoft.com/office/officeart/2018/2/layout/IconCircleList"/>
    <dgm:cxn modelId="{D4968653-E3B4-4FE7-9E96-C9A26216B1F4}" type="presParOf" srcId="{0FD417A8-FF97-4985-AFA2-2C0AA6991093}" destId="{59CB7BE1-A20D-4967-B88D-CDF8FBEC90CA}" srcOrd="3" destOrd="0" presId="urn:microsoft.com/office/officeart/2018/2/layout/IconCircleList"/>
    <dgm:cxn modelId="{998AE984-C7FD-49A1-B55B-8CB652B67070}" type="presParOf" srcId="{681D72CC-EB43-495B-ABE3-0866309B8978}" destId="{F15424D4-2536-4D4B-9381-091EB2B86403}" srcOrd="1" destOrd="0" presId="urn:microsoft.com/office/officeart/2018/2/layout/IconCircleList"/>
    <dgm:cxn modelId="{53D20E6C-F1B1-49EA-B1E0-C393380AB91A}" type="presParOf" srcId="{681D72CC-EB43-495B-ABE3-0866309B8978}" destId="{31089FA5-56E3-4D8C-B549-D83A6C919ED6}" srcOrd="2" destOrd="0" presId="urn:microsoft.com/office/officeart/2018/2/layout/IconCircleList"/>
    <dgm:cxn modelId="{6FBA9087-6EAE-4E21-8B19-4E371D488167}" type="presParOf" srcId="{31089FA5-56E3-4D8C-B549-D83A6C919ED6}" destId="{7E9A55B6-43AE-4D63-94F6-6D3E6497CF11}" srcOrd="0" destOrd="0" presId="urn:microsoft.com/office/officeart/2018/2/layout/IconCircleList"/>
    <dgm:cxn modelId="{CAC25FE6-F29D-465A-9802-354B8B1188C1}" type="presParOf" srcId="{31089FA5-56E3-4D8C-B549-D83A6C919ED6}" destId="{F48886C6-CC49-4D08-A875-3AA8A675888C}" srcOrd="1" destOrd="0" presId="urn:microsoft.com/office/officeart/2018/2/layout/IconCircleList"/>
    <dgm:cxn modelId="{892814DD-E97C-4957-AAF3-648D5AEF3188}" type="presParOf" srcId="{31089FA5-56E3-4D8C-B549-D83A6C919ED6}" destId="{A7C19F58-E2BF-4CA5-96CE-89782779701E}" srcOrd="2" destOrd="0" presId="urn:microsoft.com/office/officeart/2018/2/layout/IconCircleList"/>
    <dgm:cxn modelId="{A1315813-0094-4310-989C-A2D758F9B012}" type="presParOf" srcId="{31089FA5-56E3-4D8C-B549-D83A6C919ED6}" destId="{A627FD2D-5B50-40CA-9F87-D3F191FB6D4D}" srcOrd="3" destOrd="0" presId="urn:microsoft.com/office/officeart/2018/2/layout/IconCircleList"/>
    <dgm:cxn modelId="{5E668AB3-E734-48D5-BF24-930D7A649AF9}" type="presParOf" srcId="{681D72CC-EB43-495B-ABE3-0866309B8978}" destId="{115608E6-39C4-4D05-AE7A-BB23E7B3353E}" srcOrd="3" destOrd="0" presId="urn:microsoft.com/office/officeart/2018/2/layout/IconCircleList"/>
    <dgm:cxn modelId="{26F8E98E-E98D-4FEB-AFE7-9B2C30B4FD59}" type="presParOf" srcId="{681D72CC-EB43-495B-ABE3-0866309B8978}" destId="{6FCAB9A9-A714-4BE1-ADEF-0CD39646617A}" srcOrd="4" destOrd="0" presId="urn:microsoft.com/office/officeart/2018/2/layout/IconCircleList"/>
    <dgm:cxn modelId="{0B6AD4CB-8664-427A-B23F-D0BE8353F1C2}" type="presParOf" srcId="{6FCAB9A9-A714-4BE1-ADEF-0CD39646617A}" destId="{B68FB2B0-F678-4298-B35A-F5D47F6EB714}" srcOrd="0" destOrd="0" presId="urn:microsoft.com/office/officeart/2018/2/layout/IconCircleList"/>
    <dgm:cxn modelId="{88C667C9-7AF9-427D-9093-24A7E8A4ED2F}" type="presParOf" srcId="{6FCAB9A9-A714-4BE1-ADEF-0CD39646617A}" destId="{1C9E42C5-2A9C-436E-B9EA-997B6C6C3991}" srcOrd="1" destOrd="0" presId="urn:microsoft.com/office/officeart/2018/2/layout/IconCircleList"/>
    <dgm:cxn modelId="{F432C889-8FA9-4BA1-BC6B-E5077BFEEE90}" type="presParOf" srcId="{6FCAB9A9-A714-4BE1-ADEF-0CD39646617A}" destId="{779CA388-819B-41E3-BED5-3CD127FA7218}" srcOrd="2" destOrd="0" presId="urn:microsoft.com/office/officeart/2018/2/layout/IconCircleList"/>
    <dgm:cxn modelId="{1D0F6B6E-5BF0-4B84-BAA5-498451401561}" type="presParOf" srcId="{6FCAB9A9-A714-4BE1-ADEF-0CD39646617A}" destId="{E9ADE127-FF35-46D3-A698-7EEA86E75B88}" srcOrd="3" destOrd="0" presId="urn:microsoft.com/office/officeart/2018/2/layout/IconCircleList"/>
    <dgm:cxn modelId="{8B131721-8748-4FE0-A1DF-4AA69FC9E9CF}" type="presParOf" srcId="{681D72CC-EB43-495B-ABE3-0866309B8978}" destId="{26F29915-8788-4F3C-BB51-AEEDC800D28A}" srcOrd="5" destOrd="0" presId="urn:microsoft.com/office/officeart/2018/2/layout/IconCircleList"/>
    <dgm:cxn modelId="{2E503A8B-E241-4F93-86FC-17F74F96A068}" type="presParOf" srcId="{681D72CC-EB43-495B-ABE3-0866309B8978}" destId="{625259FF-8AF4-4AE3-8481-D3EEFB27F47F}" srcOrd="6" destOrd="0" presId="urn:microsoft.com/office/officeart/2018/2/layout/IconCircleList"/>
    <dgm:cxn modelId="{9C1A7550-155F-4D72-96E6-B7F796EF801B}" type="presParOf" srcId="{625259FF-8AF4-4AE3-8481-D3EEFB27F47F}" destId="{175CCF8C-D672-4AA2-AE35-C319B547E9A3}" srcOrd="0" destOrd="0" presId="urn:microsoft.com/office/officeart/2018/2/layout/IconCircleList"/>
    <dgm:cxn modelId="{AF6DE6D9-9D12-43CC-BACE-36F73AB71B6F}" type="presParOf" srcId="{625259FF-8AF4-4AE3-8481-D3EEFB27F47F}" destId="{D54252CA-9ECD-4260-9999-91CD14AA587C}" srcOrd="1" destOrd="0" presId="urn:microsoft.com/office/officeart/2018/2/layout/IconCircleList"/>
    <dgm:cxn modelId="{900E063E-8DC5-43C8-8C8E-DBE2D23BFEC7}" type="presParOf" srcId="{625259FF-8AF4-4AE3-8481-D3EEFB27F47F}" destId="{D28C73B5-9332-487F-BBF9-8453523EDCB5}" srcOrd="2" destOrd="0" presId="urn:microsoft.com/office/officeart/2018/2/layout/IconCircleList"/>
    <dgm:cxn modelId="{6DC1CBF6-3A65-4685-B164-FA219F91176A}" type="presParOf" srcId="{625259FF-8AF4-4AE3-8481-D3EEFB27F47F}" destId="{532BB335-3E98-4A81-84E7-F631C00CD14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88E894-87C9-4064-9B06-85443D30EC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2E0B634-4B63-4A87-8449-4BC2E6085AB6}">
      <dgm:prSet/>
      <dgm:spPr/>
      <dgm:t>
        <a:bodyPr/>
        <a:lstStyle/>
        <a:p>
          <a:r>
            <a:rPr lang="en-US"/>
            <a:t>I would start by fixing the disappointments mentioned in the previous slide.</a:t>
          </a:r>
        </a:p>
      </dgm:t>
    </dgm:pt>
    <dgm:pt modelId="{610A7EB9-7D95-45EB-88BD-DFCBDA9FB20C}" type="parTrans" cxnId="{70422E99-5662-4D95-88F3-8651082252AE}">
      <dgm:prSet/>
      <dgm:spPr/>
      <dgm:t>
        <a:bodyPr/>
        <a:lstStyle/>
        <a:p>
          <a:endParaRPr lang="en-US"/>
        </a:p>
      </dgm:t>
    </dgm:pt>
    <dgm:pt modelId="{6D5CA6BB-3919-4770-BC26-D70D6F69B6DE}" type="sibTrans" cxnId="{70422E99-5662-4D95-88F3-8651082252AE}">
      <dgm:prSet/>
      <dgm:spPr/>
      <dgm:t>
        <a:bodyPr/>
        <a:lstStyle/>
        <a:p>
          <a:endParaRPr lang="en-US"/>
        </a:p>
      </dgm:t>
    </dgm:pt>
    <dgm:pt modelId="{CDB7E3C6-116E-4D43-897A-FEBD003D729F}">
      <dgm:prSet/>
      <dgm:spPr/>
      <dgm:t>
        <a:bodyPr/>
        <a:lstStyle/>
        <a:p>
          <a:r>
            <a:rPr lang="en-US" dirty="0"/>
            <a:t>Allocating my time more effectively and learning only what is necessary to complete this project in a more efficient manner.</a:t>
          </a:r>
        </a:p>
      </dgm:t>
    </dgm:pt>
    <dgm:pt modelId="{FFB35C70-9D62-41C0-AF7B-726BA2DA0CBE}" type="parTrans" cxnId="{AEA484B4-5949-4177-BC3D-43983876B83F}">
      <dgm:prSet/>
      <dgm:spPr/>
      <dgm:t>
        <a:bodyPr/>
        <a:lstStyle/>
        <a:p>
          <a:endParaRPr lang="en-US"/>
        </a:p>
      </dgm:t>
    </dgm:pt>
    <dgm:pt modelId="{929CB59A-49E7-4898-80EC-5CB91250699B}" type="sibTrans" cxnId="{AEA484B4-5949-4177-BC3D-43983876B83F}">
      <dgm:prSet/>
      <dgm:spPr/>
      <dgm:t>
        <a:bodyPr/>
        <a:lstStyle/>
        <a:p>
          <a:endParaRPr lang="en-US"/>
        </a:p>
      </dgm:t>
    </dgm:pt>
    <dgm:pt modelId="{3DD21982-DC50-4D23-A6E2-9019CD2177E6}">
      <dgm:prSet/>
      <dgm:spPr/>
      <dgm:t>
        <a:bodyPr/>
        <a:lstStyle/>
        <a:p>
          <a:r>
            <a:rPr lang="en-US" dirty="0"/>
            <a:t>I deem my current python programs satisfactory for this project, however I’d like to write data to my laptop instead of the board.</a:t>
          </a:r>
        </a:p>
      </dgm:t>
    </dgm:pt>
    <dgm:pt modelId="{ED65D776-013B-4DED-833C-2FA88FA33095}" type="parTrans" cxnId="{F5FF48B3-E35F-46E1-B261-DB683B5ECE61}">
      <dgm:prSet/>
      <dgm:spPr/>
      <dgm:t>
        <a:bodyPr/>
        <a:lstStyle/>
        <a:p>
          <a:endParaRPr lang="en-US"/>
        </a:p>
      </dgm:t>
    </dgm:pt>
    <dgm:pt modelId="{D0A233EF-949C-48FD-AA78-384B9227D4CB}" type="sibTrans" cxnId="{F5FF48B3-E35F-46E1-B261-DB683B5ECE61}">
      <dgm:prSet/>
      <dgm:spPr/>
      <dgm:t>
        <a:bodyPr/>
        <a:lstStyle/>
        <a:p>
          <a:endParaRPr lang="en-US"/>
        </a:p>
      </dgm:t>
    </dgm:pt>
    <dgm:pt modelId="{4F96A827-9CF2-4344-B5A9-2479F2E3C2F4}">
      <dgm:prSet/>
      <dgm:spPr/>
      <dgm:t>
        <a:bodyPr/>
        <a:lstStyle/>
        <a:p>
          <a:r>
            <a:rPr lang="en-US"/>
            <a:t>Overall, I wouldn’t change too much.</a:t>
          </a:r>
        </a:p>
      </dgm:t>
    </dgm:pt>
    <dgm:pt modelId="{AD283B44-F05C-44E7-B394-A5FE4DB4B26A}" type="parTrans" cxnId="{726D4E73-071A-4499-AEEA-974319ACEBA0}">
      <dgm:prSet/>
      <dgm:spPr/>
      <dgm:t>
        <a:bodyPr/>
        <a:lstStyle/>
        <a:p>
          <a:endParaRPr lang="en-US"/>
        </a:p>
      </dgm:t>
    </dgm:pt>
    <dgm:pt modelId="{74BA501A-C861-4C9A-8B8A-E2397CE1E3E6}" type="sibTrans" cxnId="{726D4E73-071A-4499-AEEA-974319ACEBA0}">
      <dgm:prSet/>
      <dgm:spPr/>
      <dgm:t>
        <a:bodyPr/>
        <a:lstStyle/>
        <a:p>
          <a:endParaRPr lang="en-US"/>
        </a:p>
      </dgm:t>
    </dgm:pt>
    <dgm:pt modelId="{DC1107C6-9EA9-4A02-AFCA-2A093A6EC89F}" type="pres">
      <dgm:prSet presAssocID="{4088E894-87C9-4064-9B06-85443D30EC5F}" presName="root" presStyleCnt="0">
        <dgm:presLayoutVars>
          <dgm:dir/>
          <dgm:resizeHandles val="exact"/>
        </dgm:presLayoutVars>
      </dgm:prSet>
      <dgm:spPr/>
    </dgm:pt>
    <dgm:pt modelId="{25A7C74E-4EC3-4A1B-965D-5655D1173869}" type="pres">
      <dgm:prSet presAssocID="{42E0B634-4B63-4A87-8449-4BC2E6085AB6}" presName="compNode" presStyleCnt="0"/>
      <dgm:spPr/>
    </dgm:pt>
    <dgm:pt modelId="{E4994246-9D36-4AA8-B919-5EE426E70638}" type="pres">
      <dgm:prSet presAssocID="{42E0B634-4B63-4A87-8449-4BC2E6085AB6}" presName="bgRect" presStyleLbl="bgShp" presStyleIdx="0" presStyleCnt="4"/>
      <dgm:spPr/>
    </dgm:pt>
    <dgm:pt modelId="{7C136844-87AF-4440-A986-ECFE43F5A8CB}" type="pres">
      <dgm:prSet presAssocID="{42E0B634-4B63-4A87-8449-4BC2E6085AB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9E8B6AFE-2B0B-44C6-906E-37BA0C7D6905}" type="pres">
      <dgm:prSet presAssocID="{42E0B634-4B63-4A87-8449-4BC2E6085AB6}" presName="spaceRect" presStyleCnt="0"/>
      <dgm:spPr/>
    </dgm:pt>
    <dgm:pt modelId="{99D4541B-AE4D-4826-9F57-5569CB2C6A3C}" type="pres">
      <dgm:prSet presAssocID="{42E0B634-4B63-4A87-8449-4BC2E6085AB6}" presName="parTx" presStyleLbl="revTx" presStyleIdx="0" presStyleCnt="4">
        <dgm:presLayoutVars>
          <dgm:chMax val="0"/>
          <dgm:chPref val="0"/>
        </dgm:presLayoutVars>
      </dgm:prSet>
      <dgm:spPr/>
    </dgm:pt>
    <dgm:pt modelId="{FBC19244-3ECD-4CB6-AD6D-395D35223606}" type="pres">
      <dgm:prSet presAssocID="{6D5CA6BB-3919-4770-BC26-D70D6F69B6DE}" presName="sibTrans" presStyleCnt="0"/>
      <dgm:spPr/>
    </dgm:pt>
    <dgm:pt modelId="{686288DE-3C4F-40E5-9EE2-2EB250270625}" type="pres">
      <dgm:prSet presAssocID="{CDB7E3C6-116E-4D43-897A-FEBD003D729F}" presName="compNode" presStyleCnt="0"/>
      <dgm:spPr/>
    </dgm:pt>
    <dgm:pt modelId="{F98ADB3D-9B6E-4794-BAB1-F7807E083913}" type="pres">
      <dgm:prSet presAssocID="{CDB7E3C6-116E-4D43-897A-FEBD003D729F}" presName="bgRect" presStyleLbl="bgShp" presStyleIdx="1" presStyleCnt="4"/>
      <dgm:spPr/>
    </dgm:pt>
    <dgm:pt modelId="{D7234114-F84B-49B0-8786-624D3B3FE4D8}" type="pres">
      <dgm:prSet presAssocID="{CDB7E3C6-116E-4D43-897A-FEBD003D729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6D859A37-B632-4E27-9BEA-5166BE0BF0C5}" type="pres">
      <dgm:prSet presAssocID="{CDB7E3C6-116E-4D43-897A-FEBD003D729F}" presName="spaceRect" presStyleCnt="0"/>
      <dgm:spPr/>
    </dgm:pt>
    <dgm:pt modelId="{74891313-43FA-44AE-976D-511042AA18ED}" type="pres">
      <dgm:prSet presAssocID="{CDB7E3C6-116E-4D43-897A-FEBD003D729F}" presName="parTx" presStyleLbl="revTx" presStyleIdx="1" presStyleCnt="4">
        <dgm:presLayoutVars>
          <dgm:chMax val="0"/>
          <dgm:chPref val="0"/>
        </dgm:presLayoutVars>
      </dgm:prSet>
      <dgm:spPr/>
    </dgm:pt>
    <dgm:pt modelId="{14529868-9739-4D93-9901-0816A50AB3CF}" type="pres">
      <dgm:prSet presAssocID="{929CB59A-49E7-4898-80EC-5CB91250699B}" presName="sibTrans" presStyleCnt="0"/>
      <dgm:spPr/>
    </dgm:pt>
    <dgm:pt modelId="{F57AFE4F-6B9E-4ABC-AA75-6C4437153E3E}" type="pres">
      <dgm:prSet presAssocID="{3DD21982-DC50-4D23-A6E2-9019CD2177E6}" presName="compNode" presStyleCnt="0"/>
      <dgm:spPr/>
    </dgm:pt>
    <dgm:pt modelId="{A046240E-1C73-4435-9A53-1C890DBF89A7}" type="pres">
      <dgm:prSet presAssocID="{3DD21982-DC50-4D23-A6E2-9019CD2177E6}" presName="bgRect" presStyleLbl="bgShp" presStyleIdx="2" presStyleCnt="4"/>
      <dgm:spPr/>
    </dgm:pt>
    <dgm:pt modelId="{69313D8B-9863-459B-8B5F-1C1D1DECEED9}" type="pres">
      <dgm:prSet presAssocID="{3DD21982-DC50-4D23-A6E2-9019CD2177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1E3DDF22-F35A-40B5-A7EE-F065F7AB59A9}" type="pres">
      <dgm:prSet presAssocID="{3DD21982-DC50-4D23-A6E2-9019CD2177E6}" presName="spaceRect" presStyleCnt="0"/>
      <dgm:spPr/>
    </dgm:pt>
    <dgm:pt modelId="{721F1F44-8D3B-482E-88BE-60C3C9E6B297}" type="pres">
      <dgm:prSet presAssocID="{3DD21982-DC50-4D23-A6E2-9019CD2177E6}" presName="parTx" presStyleLbl="revTx" presStyleIdx="2" presStyleCnt="4">
        <dgm:presLayoutVars>
          <dgm:chMax val="0"/>
          <dgm:chPref val="0"/>
        </dgm:presLayoutVars>
      </dgm:prSet>
      <dgm:spPr/>
    </dgm:pt>
    <dgm:pt modelId="{62916D46-25B0-4AAE-A8EE-1D3285D43B7D}" type="pres">
      <dgm:prSet presAssocID="{D0A233EF-949C-48FD-AA78-384B9227D4CB}" presName="sibTrans" presStyleCnt="0"/>
      <dgm:spPr/>
    </dgm:pt>
    <dgm:pt modelId="{FEA938DA-4580-4E1E-8A4E-801838A0FDF1}" type="pres">
      <dgm:prSet presAssocID="{4F96A827-9CF2-4344-B5A9-2479F2E3C2F4}" presName="compNode" presStyleCnt="0"/>
      <dgm:spPr/>
    </dgm:pt>
    <dgm:pt modelId="{0525C936-4076-4CC7-9059-949E11393E6A}" type="pres">
      <dgm:prSet presAssocID="{4F96A827-9CF2-4344-B5A9-2479F2E3C2F4}" presName="bgRect" presStyleLbl="bgShp" presStyleIdx="3" presStyleCnt="4"/>
      <dgm:spPr/>
    </dgm:pt>
    <dgm:pt modelId="{EA2B428B-EE1B-4368-B95B-02F710A79B82}" type="pres">
      <dgm:prSet presAssocID="{4F96A827-9CF2-4344-B5A9-2479F2E3C2F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D49203E3-FA7E-4500-8328-882340045913}" type="pres">
      <dgm:prSet presAssocID="{4F96A827-9CF2-4344-B5A9-2479F2E3C2F4}" presName="spaceRect" presStyleCnt="0"/>
      <dgm:spPr/>
    </dgm:pt>
    <dgm:pt modelId="{F6154C27-C037-4473-A6CB-84946529C9CB}" type="pres">
      <dgm:prSet presAssocID="{4F96A827-9CF2-4344-B5A9-2479F2E3C2F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032EA07-BF8D-42B8-8633-1EC2A792A6F2}" type="presOf" srcId="{4088E894-87C9-4064-9B06-85443D30EC5F}" destId="{DC1107C6-9EA9-4A02-AFCA-2A093A6EC89F}" srcOrd="0" destOrd="0" presId="urn:microsoft.com/office/officeart/2018/2/layout/IconVerticalSolidList"/>
    <dgm:cxn modelId="{2B9A251C-81FE-47E1-9B8D-F9B622DF16DD}" type="presOf" srcId="{42E0B634-4B63-4A87-8449-4BC2E6085AB6}" destId="{99D4541B-AE4D-4826-9F57-5569CB2C6A3C}" srcOrd="0" destOrd="0" presId="urn:microsoft.com/office/officeart/2018/2/layout/IconVerticalSolidList"/>
    <dgm:cxn modelId="{726D4E73-071A-4499-AEEA-974319ACEBA0}" srcId="{4088E894-87C9-4064-9B06-85443D30EC5F}" destId="{4F96A827-9CF2-4344-B5A9-2479F2E3C2F4}" srcOrd="3" destOrd="0" parTransId="{AD283B44-F05C-44E7-B394-A5FE4DB4B26A}" sibTransId="{74BA501A-C861-4C9A-8B8A-E2397CE1E3E6}"/>
    <dgm:cxn modelId="{A958BF81-2168-401C-8836-C69D63B8A4F9}" type="presOf" srcId="{CDB7E3C6-116E-4D43-897A-FEBD003D729F}" destId="{74891313-43FA-44AE-976D-511042AA18ED}" srcOrd="0" destOrd="0" presId="urn:microsoft.com/office/officeart/2018/2/layout/IconVerticalSolidList"/>
    <dgm:cxn modelId="{80A3C090-355E-46AE-8B10-75172B35DC5D}" type="presOf" srcId="{3DD21982-DC50-4D23-A6E2-9019CD2177E6}" destId="{721F1F44-8D3B-482E-88BE-60C3C9E6B297}" srcOrd="0" destOrd="0" presId="urn:microsoft.com/office/officeart/2018/2/layout/IconVerticalSolidList"/>
    <dgm:cxn modelId="{70422E99-5662-4D95-88F3-8651082252AE}" srcId="{4088E894-87C9-4064-9B06-85443D30EC5F}" destId="{42E0B634-4B63-4A87-8449-4BC2E6085AB6}" srcOrd="0" destOrd="0" parTransId="{610A7EB9-7D95-45EB-88BD-DFCBDA9FB20C}" sibTransId="{6D5CA6BB-3919-4770-BC26-D70D6F69B6DE}"/>
    <dgm:cxn modelId="{594FC5AD-D1F2-4CFF-93E0-BF9217CC6276}" type="presOf" srcId="{4F96A827-9CF2-4344-B5A9-2479F2E3C2F4}" destId="{F6154C27-C037-4473-A6CB-84946529C9CB}" srcOrd="0" destOrd="0" presId="urn:microsoft.com/office/officeart/2018/2/layout/IconVerticalSolidList"/>
    <dgm:cxn modelId="{F5FF48B3-E35F-46E1-B261-DB683B5ECE61}" srcId="{4088E894-87C9-4064-9B06-85443D30EC5F}" destId="{3DD21982-DC50-4D23-A6E2-9019CD2177E6}" srcOrd="2" destOrd="0" parTransId="{ED65D776-013B-4DED-833C-2FA88FA33095}" sibTransId="{D0A233EF-949C-48FD-AA78-384B9227D4CB}"/>
    <dgm:cxn modelId="{AEA484B4-5949-4177-BC3D-43983876B83F}" srcId="{4088E894-87C9-4064-9B06-85443D30EC5F}" destId="{CDB7E3C6-116E-4D43-897A-FEBD003D729F}" srcOrd="1" destOrd="0" parTransId="{FFB35C70-9D62-41C0-AF7B-726BA2DA0CBE}" sibTransId="{929CB59A-49E7-4898-80EC-5CB91250699B}"/>
    <dgm:cxn modelId="{336AA4B7-998F-4693-9986-2D0F77C3B35C}" type="presParOf" srcId="{DC1107C6-9EA9-4A02-AFCA-2A093A6EC89F}" destId="{25A7C74E-4EC3-4A1B-965D-5655D1173869}" srcOrd="0" destOrd="0" presId="urn:microsoft.com/office/officeart/2018/2/layout/IconVerticalSolidList"/>
    <dgm:cxn modelId="{CC27562E-FC1A-4169-879B-8168133F1C1A}" type="presParOf" srcId="{25A7C74E-4EC3-4A1B-965D-5655D1173869}" destId="{E4994246-9D36-4AA8-B919-5EE426E70638}" srcOrd="0" destOrd="0" presId="urn:microsoft.com/office/officeart/2018/2/layout/IconVerticalSolidList"/>
    <dgm:cxn modelId="{F07725BE-8C54-41CB-9402-FDA2D602AF3A}" type="presParOf" srcId="{25A7C74E-4EC3-4A1B-965D-5655D1173869}" destId="{7C136844-87AF-4440-A986-ECFE43F5A8CB}" srcOrd="1" destOrd="0" presId="urn:microsoft.com/office/officeart/2018/2/layout/IconVerticalSolidList"/>
    <dgm:cxn modelId="{319B3EB1-A684-40DD-94E2-96015383D40C}" type="presParOf" srcId="{25A7C74E-4EC3-4A1B-965D-5655D1173869}" destId="{9E8B6AFE-2B0B-44C6-906E-37BA0C7D6905}" srcOrd="2" destOrd="0" presId="urn:microsoft.com/office/officeart/2018/2/layout/IconVerticalSolidList"/>
    <dgm:cxn modelId="{9C24C269-68EF-4886-84BD-759BE803BE8A}" type="presParOf" srcId="{25A7C74E-4EC3-4A1B-965D-5655D1173869}" destId="{99D4541B-AE4D-4826-9F57-5569CB2C6A3C}" srcOrd="3" destOrd="0" presId="urn:microsoft.com/office/officeart/2018/2/layout/IconVerticalSolidList"/>
    <dgm:cxn modelId="{A966353C-5E75-4DE9-A386-40D876EBAF81}" type="presParOf" srcId="{DC1107C6-9EA9-4A02-AFCA-2A093A6EC89F}" destId="{FBC19244-3ECD-4CB6-AD6D-395D35223606}" srcOrd="1" destOrd="0" presId="urn:microsoft.com/office/officeart/2018/2/layout/IconVerticalSolidList"/>
    <dgm:cxn modelId="{3E8B6C7E-59E6-47E8-B0AA-F97E656F9422}" type="presParOf" srcId="{DC1107C6-9EA9-4A02-AFCA-2A093A6EC89F}" destId="{686288DE-3C4F-40E5-9EE2-2EB250270625}" srcOrd="2" destOrd="0" presId="urn:microsoft.com/office/officeart/2018/2/layout/IconVerticalSolidList"/>
    <dgm:cxn modelId="{F5F422AD-3AAD-4AE6-903B-0EA26FE15D3F}" type="presParOf" srcId="{686288DE-3C4F-40E5-9EE2-2EB250270625}" destId="{F98ADB3D-9B6E-4794-BAB1-F7807E083913}" srcOrd="0" destOrd="0" presId="urn:microsoft.com/office/officeart/2018/2/layout/IconVerticalSolidList"/>
    <dgm:cxn modelId="{40FE4926-330C-4BF9-8EDD-06B985F5A881}" type="presParOf" srcId="{686288DE-3C4F-40E5-9EE2-2EB250270625}" destId="{D7234114-F84B-49B0-8786-624D3B3FE4D8}" srcOrd="1" destOrd="0" presId="urn:microsoft.com/office/officeart/2018/2/layout/IconVerticalSolidList"/>
    <dgm:cxn modelId="{BB1C6269-5030-46A3-8EB1-C7959C5DB297}" type="presParOf" srcId="{686288DE-3C4F-40E5-9EE2-2EB250270625}" destId="{6D859A37-B632-4E27-9BEA-5166BE0BF0C5}" srcOrd="2" destOrd="0" presId="urn:microsoft.com/office/officeart/2018/2/layout/IconVerticalSolidList"/>
    <dgm:cxn modelId="{A3BC5132-D2CE-4F94-A2E5-B347C3D94326}" type="presParOf" srcId="{686288DE-3C4F-40E5-9EE2-2EB250270625}" destId="{74891313-43FA-44AE-976D-511042AA18ED}" srcOrd="3" destOrd="0" presId="urn:microsoft.com/office/officeart/2018/2/layout/IconVerticalSolidList"/>
    <dgm:cxn modelId="{87D1EDA7-C015-46A5-A390-C264E952AEDF}" type="presParOf" srcId="{DC1107C6-9EA9-4A02-AFCA-2A093A6EC89F}" destId="{14529868-9739-4D93-9901-0816A50AB3CF}" srcOrd="3" destOrd="0" presId="urn:microsoft.com/office/officeart/2018/2/layout/IconVerticalSolidList"/>
    <dgm:cxn modelId="{DC990A4B-35FA-4085-AE18-676414F468D5}" type="presParOf" srcId="{DC1107C6-9EA9-4A02-AFCA-2A093A6EC89F}" destId="{F57AFE4F-6B9E-4ABC-AA75-6C4437153E3E}" srcOrd="4" destOrd="0" presId="urn:microsoft.com/office/officeart/2018/2/layout/IconVerticalSolidList"/>
    <dgm:cxn modelId="{030895C9-AD76-43B2-B1DB-5FC9697BB2F1}" type="presParOf" srcId="{F57AFE4F-6B9E-4ABC-AA75-6C4437153E3E}" destId="{A046240E-1C73-4435-9A53-1C890DBF89A7}" srcOrd="0" destOrd="0" presId="urn:microsoft.com/office/officeart/2018/2/layout/IconVerticalSolidList"/>
    <dgm:cxn modelId="{2630DEB4-8FA4-4C35-8347-5E7133E36954}" type="presParOf" srcId="{F57AFE4F-6B9E-4ABC-AA75-6C4437153E3E}" destId="{69313D8B-9863-459B-8B5F-1C1D1DECEED9}" srcOrd="1" destOrd="0" presId="urn:microsoft.com/office/officeart/2018/2/layout/IconVerticalSolidList"/>
    <dgm:cxn modelId="{F5D94DDC-62B0-4E0E-8D7A-C5D47553A45C}" type="presParOf" srcId="{F57AFE4F-6B9E-4ABC-AA75-6C4437153E3E}" destId="{1E3DDF22-F35A-40B5-A7EE-F065F7AB59A9}" srcOrd="2" destOrd="0" presId="urn:microsoft.com/office/officeart/2018/2/layout/IconVerticalSolidList"/>
    <dgm:cxn modelId="{3886F57E-236D-4934-8807-A1CB0F2A0C5C}" type="presParOf" srcId="{F57AFE4F-6B9E-4ABC-AA75-6C4437153E3E}" destId="{721F1F44-8D3B-482E-88BE-60C3C9E6B297}" srcOrd="3" destOrd="0" presId="urn:microsoft.com/office/officeart/2018/2/layout/IconVerticalSolidList"/>
    <dgm:cxn modelId="{BBD4BA7D-50CE-4180-9C90-8BBBF45E35FE}" type="presParOf" srcId="{DC1107C6-9EA9-4A02-AFCA-2A093A6EC89F}" destId="{62916D46-25B0-4AAE-A8EE-1D3285D43B7D}" srcOrd="5" destOrd="0" presId="urn:microsoft.com/office/officeart/2018/2/layout/IconVerticalSolidList"/>
    <dgm:cxn modelId="{D9058E54-541C-492C-B135-C7B259F25046}" type="presParOf" srcId="{DC1107C6-9EA9-4A02-AFCA-2A093A6EC89F}" destId="{FEA938DA-4580-4E1E-8A4E-801838A0FDF1}" srcOrd="6" destOrd="0" presId="urn:microsoft.com/office/officeart/2018/2/layout/IconVerticalSolidList"/>
    <dgm:cxn modelId="{F15A6EC9-A48F-4D25-8E6A-284E98084ECE}" type="presParOf" srcId="{FEA938DA-4580-4E1E-8A4E-801838A0FDF1}" destId="{0525C936-4076-4CC7-9059-949E11393E6A}" srcOrd="0" destOrd="0" presId="urn:microsoft.com/office/officeart/2018/2/layout/IconVerticalSolidList"/>
    <dgm:cxn modelId="{89BBC537-4EA4-40CC-8B79-3579A528FA9B}" type="presParOf" srcId="{FEA938DA-4580-4E1E-8A4E-801838A0FDF1}" destId="{EA2B428B-EE1B-4368-B95B-02F710A79B82}" srcOrd="1" destOrd="0" presId="urn:microsoft.com/office/officeart/2018/2/layout/IconVerticalSolidList"/>
    <dgm:cxn modelId="{3E71127B-8046-4B98-AC43-3A025081EBB0}" type="presParOf" srcId="{FEA938DA-4580-4E1E-8A4E-801838A0FDF1}" destId="{D49203E3-FA7E-4500-8328-882340045913}" srcOrd="2" destOrd="0" presId="urn:microsoft.com/office/officeart/2018/2/layout/IconVerticalSolidList"/>
    <dgm:cxn modelId="{225A4782-53B3-4921-B24D-4F00786208F2}" type="presParOf" srcId="{FEA938DA-4580-4E1E-8A4E-801838A0FDF1}" destId="{F6154C27-C037-4473-A6CB-84946529C9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FC3E4-2414-4CE9-B587-D04157DA4084}">
      <dsp:nvSpPr>
        <dsp:cNvPr id="0" name=""/>
        <dsp:cNvSpPr/>
      </dsp:nvSpPr>
      <dsp:spPr>
        <a:xfrm>
          <a:off x="0" y="574450"/>
          <a:ext cx="5315188" cy="10605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207BBD-88AE-4E78-A6AF-276057E4424A}">
      <dsp:nvSpPr>
        <dsp:cNvPr id="0" name=""/>
        <dsp:cNvSpPr/>
      </dsp:nvSpPr>
      <dsp:spPr>
        <a:xfrm>
          <a:off x="320808" y="813069"/>
          <a:ext cx="583288" cy="5832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AC9D7-79D2-471C-8D51-3BAC9ABABBD0}">
      <dsp:nvSpPr>
        <dsp:cNvPr id="0" name=""/>
        <dsp:cNvSpPr/>
      </dsp:nvSpPr>
      <dsp:spPr>
        <a:xfrm>
          <a:off x="1224906" y="574450"/>
          <a:ext cx="4090282" cy="1060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239" tIns="112239" rIns="112239" bIns="11223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CPX’s microphone  collects sound samples (magnitude)into a CSV file. Then I convert the file into a chart to view fluctuations over time.</a:t>
          </a:r>
        </a:p>
      </dsp:txBody>
      <dsp:txXfrm>
        <a:off x="1224906" y="574450"/>
        <a:ext cx="4090282" cy="1060524"/>
      </dsp:txXfrm>
    </dsp:sp>
    <dsp:sp modelId="{A084358C-9F5F-4964-A6F8-745A0EEC35FC}">
      <dsp:nvSpPr>
        <dsp:cNvPr id="0" name=""/>
        <dsp:cNvSpPr/>
      </dsp:nvSpPr>
      <dsp:spPr>
        <a:xfrm>
          <a:off x="0" y="1900107"/>
          <a:ext cx="5315188" cy="10605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EBECC4-F03D-4B4E-A56C-FA1CCC5925BF}">
      <dsp:nvSpPr>
        <dsp:cNvPr id="0" name=""/>
        <dsp:cNvSpPr/>
      </dsp:nvSpPr>
      <dsp:spPr>
        <a:xfrm>
          <a:off x="320808" y="2138725"/>
          <a:ext cx="583288" cy="5832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55FA0-94EE-4AC2-B745-2BBA9EF29FA6}">
      <dsp:nvSpPr>
        <dsp:cNvPr id="0" name=""/>
        <dsp:cNvSpPr/>
      </dsp:nvSpPr>
      <dsp:spPr>
        <a:xfrm>
          <a:off x="1224906" y="1900107"/>
          <a:ext cx="4090282" cy="1060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239" tIns="112239" rIns="112239" bIns="11223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sound collected is the fan noise in my room’s fan noise, keyboard typing, or my voice. </a:t>
          </a:r>
        </a:p>
      </dsp:txBody>
      <dsp:txXfrm>
        <a:off x="1224906" y="1900107"/>
        <a:ext cx="4090282" cy="10605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13D10-0E47-4B04-95D9-A1E1D1FD41C8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F26691-765A-4A78-96E1-F3FC8B81BCB3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F77143-B5F7-47DC-830A-8FBAF8A024E3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Inexperience with microcontrollers. Thankfully, I wasn’t completely alienated due to having Python experience, but it still took adjustments to how different Circuit Python can be in some circumstances.</a:t>
          </a:r>
        </a:p>
      </dsp:txBody>
      <dsp:txXfrm>
        <a:off x="1507738" y="707092"/>
        <a:ext cx="9007861" cy="1305401"/>
      </dsp:txXfrm>
    </dsp:sp>
    <dsp:sp modelId="{C60C71C5-B232-4257-A038-72182B88ACF3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51DF75-C267-4464-B601-FCB9C3946BA2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E22A2-489F-4FEA-AAD3-7E3990E714CD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CPX filesystem’s read and write access. Adafruit doesn’t allow you to collect data to the board and edit the code simultaneously, or file corruption/ data loss may occur. Figuring out how to change that in boot.py without being locked out of the CPX was a challenge.</a:t>
          </a:r>
        </a:p>
      </dsp:txBody>
      <dsp:txXfrm>
        <a:off x="1507738" y="2338844"/>
        <a:ext cx="9007861" cy="1305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961CB-C558-49F4-B220-3F42EC87F171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2B710C-9F0C-4534-945A-433A625569AC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B7BE1-A20D-4967-B88D-CDF8FBEC90CA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First Success: refactoring the tutorial’s audio sampling code into something I can understand and use.</a:t>
          </a:r>
        </a:p>
      </dsp:txBody>
      <dsp:txXfrm>
        <a:off x="1948202" y="368029"/>
        <a:ext cx="3233964" cy="1371985"/>
      </dsp:txXfrm>
    </dsp:sp>
    <dsp:sp modelId="{7E9A55B6-43AE-4D63-94F6-6D3E6497CF11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8886C6-CC49-4D08-A875-3AA8A675888C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7FD2D-5B50-40CA-9F87-D3F191FB6D4D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Second Success: learning how to effectively use the CPX’s system remount to switch between writing to the board or editing code.</a:t>
          </a:r>
        </a:p>
      </dsp:txBody>
      <dsp:txXfrm>
        <a:off x="7411643" y="368029"/>
        <a:ext cx="3233964" cy="1371985"/>
      </dsp:txXfrm>
    </dsp:sp>
    <dsp:sp modelId="{B68FB2B0-F678-4298-B35A-F5D47F6EB714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9E42C5-2A9C-436E-B9EA-997B6C6C3991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ADE127-FF35-46D3-A698-7EEA86E75B88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First Failure: figuring all of this out very late. It took lots of research to get it right and simplify every process of this project.</a:t>
          </a:r>
        </a:p>
      </dsp:txBody>
      <dsp:txXfrm>
        <a:off x="1948202" y="2452790"/>
        <a:ext cx="3233964" cy="1371985"/>
      </dsp:txXfrm>
    </dsp:sp>
    <dsp:sp modelId="{175CCF8C-D672-4AA2-AE35-C319B547E9A3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4252CA-9ECD-4260-9999-91CD14AA587C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BB335-3E98-4A81-84E7-F631C00CD14C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Second Disappointment: limited data collection due to the board writing directly to the filesystem. Ran out of time for a potential solution to write to my laptop’s files.</a:t>
          </a:r>
        </a:p>
      </dsp:txBody>
      <dsp:txXfrm>
        <a:off x="7411643" y="2452790"/>
        <a:ext cx="3233964" cy="13719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94246-9D36-4AA8-B919-5EE426E70638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36844-87AF-4440-A986-ECFE43F5A8CB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D4541B-AE4D-4826-9F57-5569CB2C6A3C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 would start by fixing the disappointments mentioned in the previous slide.</a:t>
          </a:r>
        </a:p>
      </dsp:txBody>
      <dsp:txXfrm>
        <a:off x="1339618" y="2288"/>
        <a:ext cx="5024605" cy="1159843"/>
      </dsp:txXfrm>
    </dsp:sp>
    <dsp:sp modelId="{F98ADB3D-9B6E-4794-BAB1-F7807E083913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234114-F84B-49B0-8786-624D3B3FE4D8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91313-43FA-44AE-976D-511042AA18ED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Allocating my time more effectively and learning only what is necessary to complete this project in a more efficient manner.</a:t>
          </a:r>
        </a:p>
      </dsp:txBody>
      <dsp:txXfrm>
        <a:off x="1339618" y="1452092"/>
        <a:ext cx="5024605" cy="1159843"/>
      </dsp:txXfrm>
    </dsp:sp>
    <dsp:sp modelId="{A046240E-1C73-4435-9A53-1C890DBF89A7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313D8B-9863-459B-8B5F-1C1D1DECEED9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1F1F44-8D3B-482E-88BE-60C3C9E6B297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 deem my current python programs satisfactory for this project, however I’d like to write data to my laptop instead of the board.</a:t>
          </a:r>
        </a:p>
      </dsp:txBody>
      <dsp:txXfrm>
        <a:off x="1339618" y="2901896"/>
        <a:ext cx="5024605" cy="1159843"/>
      </dsp:txXfrm>
    </dsp:sp>
    <dsp:sp modelId="{0525C936-4076-4CC7-9059-949E11393E6A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2B428B-EE1B-4368-B95B-02F710A79B82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54C27-C037-4473-A6CB-84946529C9CB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Overall, I wouldn’t change too much.</a:t>
          </a:r>
        </a:p>
      </dsp:txBody>
      <dsp:txXfrm>
        <a:off x="1339618" y="4351700"/>
        <a:ext cx="5024605" cy="1159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75CB0-8A52-C31E-BA9A-A0437186C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E1C2B-FF91-35F8-D15B-2A9DF55B4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C8810-BD03-EA90-7040-B967798A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33BE-8491-466A-8917-2A686A4AB7E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DAED6-D8E4-3E53-832D-8FB41E9F9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29042-85CD-7590-9449-B45D97C64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5B45-4B94-4A49-AD25-D19CFECD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4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504E-3B03-AD97-F155-1BADF61F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A8D31-1053-9979-ECFC-298A89282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4EEC6-ACB5-3F44-5C74-0C57BD25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33BE-8491-466A-8917-2A686A4AB7E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24B47-261A-3376-29C5-7A348916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D48C-0463-8F58-7240-D12BA660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5B45-4B94-4A49-AD25-D19CFECD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7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C0ECD-4A1E-0569-B675-7172B434D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98118-8916-40A4-801E-B83A73A5A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BF93A-DD75-9CAB-866D-DD8ACFEA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33BE-8491-466A-8917-2A686A4AB7E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AC7E5-8202-FAF0-9E94-33DBE0A60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5A610-10C0-541A-AB0F-EB7AA900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5B45-4B94-4A49-AD25-D19CFECD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1072-7102-5807-D5CF-2DF04739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1D44C-9F3B-AC87-9647-715AEA56A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0629C-87AE-B476-26BF-86E65515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33BE-8491-466A-8917-2A686A4AB7E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2E383-A394-9852-8818-9208E87D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D8ACC-C87C-9AC8-957A-E872625B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5B45-4B94-4A49-AD25-D19CFECD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3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BFE0D-5C6F-7CB6-ED36-87DF2F09E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FF19D-C0F4-CDC5-89AB-20397073D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AA9D6-6A69-4679-BBC7-F8688D7F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33BE-8491-466A-8917-2A686A4AB7E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9A0F5-D83B-6E8D-337A-EF2699288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C5D63-36E9-A47C-5D64-3B2751DF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5B45-4B94-4A49-AD25-D19CFECD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7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C26DE-6139-E7DE-B56F-6721296D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91DA5-3AC8-094E-9FF7-11E50612C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72FD7-BAA8-7962-EA98-C31B62E15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85594-C9F3-16F0-7540-1A3C167DD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33BE-8491-466A-8917-2A686A4AB7E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D3F65-814F-D5AA-26E8-4F5992CC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223A6-1DCE-BDF6-1117-4009CB7F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5B45-4B94-4A49-AD25-D19CFECD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5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9FD68-1067-5656-8E3E-CEB9653BA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23773-2D27-3B95-EFA7-83F5E2622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B0448-465A-E678-FD74-8D641AB88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EB134-FAAA-B7A5-8B1E-99EDAE247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2D171-82B3-4A41-8102-153E840B2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DA3DF-036D-0A5F-BD64-E582DC5F5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33BE-8491-466A-8917-2A686A4AB7E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92929-28BB-2A15-823F-B781E12CB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80E574-0E83-3162-6607-03E367963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5B45-4B94-4A49-AD25-D19CFECD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1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4FFA-BB5B-1CB9-EC3B-1CB53A10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73BA7D-D8ED-4920-CB75-F6950D72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33BE-8491-466A-8917-2A686A4AB7E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96088-28B4-5A93-DF72-92CBA48D5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3CD20-64A7-BF29-B1EF-2FE2DC03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5B45-4B94-4A49-AD25-D19CFECD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7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F22138-3193-506C-D057-6392933E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33BE-8491-466A-8917-2A686A4AB7E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DDA4E4-03A8-0BFA-7487-487A3CC8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BE009-664F-AEA7-FD71-C8BC5B2EB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5B45-4B94-4A49-AD25-D19CFECD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9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A8C6-AF04-FEA1-E19C-5AD0E7AC4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BCF21-7853-4FFB-707D-1CF6B232E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87FE7-808D-D858-5C8C-C14E34378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D2F9B-B2AE-46EF-5CF4-A6F479399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33BE-8491-466A-8917-2A686A4AB7E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A73B2-39A3-90B7-0799-A46B3695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687DB-905B-8224-9F37-874EED89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5B45-4B94-4A49-AD25-D19CFECD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9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8358-06CD-BFFE-2D4C-9BE59C47F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D75D4A-E454-02BB-C829-A85F71564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94680-1E69-E26A-FA23-46AEF1721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B2011-BF7B-F50F-E188-4D69B5DA2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33BE-8491-466A-8917-2A686A4AB7E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E1C1C-E812-9337-E667-B1D220547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B8C12-FC79-525C-B068-664EFA89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5B45-4B94-4A49-AD25-D19CFECD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2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334F32-D383-70A7-8D15-F24C2835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7A63B-8D3C-F9BC-F6BB-F7D8F9A6D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E1DC1-2D68-78EC-D859-16AC8353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DD33BE-8491-466A-8917-2A686A4AB7E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7FE6B-F74B-BE52-EA90-EA55E4F2A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AE917-E9D2-925A-5317-1BF657E81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C45B45-4B94-4A49-AD25-D19CFECD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7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CDA0D-1775-078F-2010-05DF6152E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The Sound Collector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5568F-82E9-ACB3-C7F3-86BA0A731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By Emmanuel Colon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Senior Year</a:t>
            </a:r>
          </a:p>
          <a:p>
            <a:r>
              <a:rPr lang="en-US" sz="2000" dirty="0">
                <a:solidFill>
                  <a:schemeClr val="bg1"/>
                </a:solidFill>
              </a:rPr>
              <a:t>BAS CTSD Bachelor Program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2338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04DDF-E939-49C4-CE4D-652545AA8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840" y="1111826"/>
            <a:ext cx="4194139" cy="57596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Description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A68CC06B-098C-2AAF-1019-BA4D554ACEC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4198897"/>
              </p:ext>
            </p:extLst>
          </p:nvPr>
        </p:nvGraphicFramePr>
        <p:xfrm>
          <a:off x="1134532" y="1959085"/>
          <a:ext cx="5315189" cy="3535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6C650E85-E43E-6AB7-75FC-AC965A56A6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975" y="909081"/>
            <a:ext cx="2790513" cy="507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05702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6802DA1F-4DF1-0919-8E66-718B9E384F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097" r="5592"/>
          <a:stretch/>
        </p:blipFill>
        <p:spPr>
          <a:xfrm>
            <a:off x="2865119" y="10"/>
            <a:ext cx="9323831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3D80C1-7F3E-016B-52BF-69F1A052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1" y="267145"/>
            <a:ext cx="2880360" cy="1899912"/>
          </a:xfrm>
        </p:spPr>
        <p:txBody>
          <a:bodyPr>
            <a:normAutofit/>
          </a:bodyPr>
          <a:lstStyle/>
          <a:p>
            <a:r>
              <a:rPr lang="en-US" sz="4000" dirty="0"/>
              <a:t>Languages &amp; 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76BAC-CAB6-D19C-F75D-195CEA90E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2312281"/>
            <a:ext cx="3822189" cy="374276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Circuit Playground Express</a:t>
            </a:r>
          </a:p>
          <a:p>
            <a:r>
              <a:rPr lang="en-US" sz="2000" dirty="0"/>
              <a:t>Mu Editor (IDE)</a:t>
            </a:r>
          </a:p>
          <a:p>
            <a:pPr lvl="1"/>
            <a:r>
              <a:rPr lang="en-US" sz="2000" dirty="0"/>
              <a:t>Circuit Python program that collects samples into CSV.</a:t>
            </a:r>
          </a:p>
          <a:p>
            <a:pPr lvl="1"/>
            <a:r>
              <a:rPr lang="en-US" sz="2000" dirty="0"/>
              <a:t>Boot.py that allows writing to the microcontroller file system</a:t>
            </a:r>
          </a:p>
          <a:p>
            <a:r>
              <a:rPr lang="en-US" sz="2000" dirty="0"/>
              <a:t>Visual Studio Code (IDE)</a:t>
            </a:r>
          </a:p>
          <a:p>
            <a:pPr lvl="1"/>
            <a:r>
              <a:rPr lang="en-US" sz="2000" dirty="0"/>
              <a:t>Python program that converts the CSV into a basic graph.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896256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2C803486-FE12-153D-4679-7E9CE7ADF4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876"/>
          <a:stretch/>
        </p:blipFill>
        <p:spPr>
          <a:xfrm>
            <a:off x="3012986" y="0"/>
            <a:ext cx="9192323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E41A3-F9C2-F3DD-EC7C-5345243B0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30" y="370963"/>
            <a:ext cx="3473194" cy="1494155"/>
          </a:xfrm>
        </p:spPr>
        <p:txBody>
          <a:bodyPr>
            <a:normAutofit/>
          </a:bodyPr>
          <a:lstStyle/>
          <a:p>
            <a:r>
              <a:rPr lang="en-US" sz="4000" dirty="0"/>
              <a:t>Implementation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385BE-10C2-7403-D455-1FF35BBCB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35" y="2236081"/>
            <a:ext cx="3822189" cy="3742762"/>
          </a:xfrm>
        </p:spPr>
        <p:txBody>
          <a:bodyPr>
            <a:normAutofit/>
          </a:bodyPr>
          <a:lstStyle/>
          <a:p>
            <a:r>
              <a:rPr lang="en-US" sz="1900" dirty="0"/>
              <a:t>The Sound Collector’s scope has decreased for a simpler graph presentation.</a:t>
            </a:r>
          </a:p>
          <a:p>
            <a:endParaRPr lang="en-US" sz="1900" dirty="0"/>
          </a:p>
          <a:p>
            <a:r>
              <a:rPr lang="en-US" sz="1900" dirty="0"/>
              <a:t>However, it can theoretically write data to the CPX’s CSV file until it runs out of storage.</a:t>
            </a:r>
          </a:p>
          <a:p>
            <a:endParaRPr lang="en-US" sz="1900" dirty="0"/>
          </a:p>
          <a:p>
            <a:r>
              <a:rPr lang="en-US" sz="1900" dirty="0"/>
              <a:t>There will be twenty samples visualized in this demonstration. The fluctuations of magnitude will be easier to see.</a:t>
            </a:r>
          </a:p>
        </p:txBody>
      </p:sp>
    </p:spTree>
    <p:extLst>
      <p:ext uri="{BB962C8B-B14F-4D97-AF65-F5344CB8AC3E}">
        <p14:creationId xmlns:p14="http://schemas.microsoft.com/office/powerpoint/2010/main" val="3978483017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C02C-3FC0-F007-2AE5-DEB073E2D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580" y="355600"/>
            <a:ext cx="4386839" cy="1325563"/>
          </a:xfrm>
        </p:spPr>
        <p:txBody>
          <a:bodyPr/>
          <a:lstStyle/>
          <a:p>
            <a:r>
              <a:rPr lang="en-US" dirty="0"/>
              <a:t>Findings &amp;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09BC5-CB15-A8CE-CFB7-C3C83DE2A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952" y="1514909"/>
            <a:ext cx="5157787" cy="823912"/>
          </a:xfrm>
        </p:spPr>
        <p:txBody>
          <a:bodyPr/>
          <a:lstStyle/>
          <a:p>
            <a:r>
              <a:rPr lang="en-US" dirty="0"/>
              <a:t>Figure 1 – Extreme highs and lows</a:t>
            </a:r>
          </a:p>
        </p:txBody>
      </p:sp>
      <p:pic>
        <p:nvPicPr>
          <p:cNvPr id="8" name="Content Placeholder 7" descr="A graph with blue lines&#10;&#10;Description automatically generated">
            <a:extLst>
              <a:ext uri="{FF2B5EF4-FFF2-40B4-BE49-F238E27FC236}">
                <a16:creationId xmlns:a16="http://schemas.microsoft.com/office/drawing/2014/main" id="{AA41378C-47C0-6D81-EE95-4DF6B2B8D7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51" y="2505075"/>
            <a:ext cx="5157787" cy="367008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5CA83-9503-40C3-87EE-AACCA25E2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92626" y="1514909"/>
            <a:ext cx="5183188" cy="823912"/>
          </a:xfrm>
        </p:spPr>
        <p:txBody>
          <a:bodyPr/>
          <a:lstStyle/>
          <a:p>
            <a:r>
              <a:rPr lang="en-US" dirty="0"/>
              <a:t>Figure 2 – More consistent</a:t>
            </a:r>
          </a:p>
        </p:txBody>
      </p:sp>
      <p:pic>
        <p:nvPicPr>
          <p:cNvPr id="10" name="Content Placeholder 9" descr="A graph showing a number of data&#10;&#10;Description automatically generated">
            <a:extLst>
              <a:ext uri="{FF2B5EF4-FFF2-40B4-BE49-F238E27FC236}">
                <a16:creationId xmlns:a16="http://schemas.microsoft.com/office/drawing/2014/main" id="{16BED10D-7675-F7AE-14DB-4F631526F4A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873" y="2505075"/>
            <a:ext cx="4941976" cy="3684588"/>
          </a:xfrm>
        </p:spPr>
      </p:pic>
    </p:spTree>
    <p:extLst>
      <p:ext uri="{BB962C8B-B14F-4D97-AF65-F5344CB8AC3E}">
        <p14:creationId xmlns:p14="http://schemas.microsoft.com/office/powerpoint/2010/main" val="2805530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B3EA81-C312-4D13-F31C-824F8567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3155" y="686484"/>
            <a:ext cx="5882640" cy="1133693"/>
          </a:xfrm>
        </p:spPr>
        <p:txBody>
          <a:bodyPr>
            <a:normAutofit/>
          </a:bodyPr>
          <a:lstStyle/>
          <a:p>
            <a:r>
              <a:rPr lang="en-US" sz="5200" dirty="0"/>
              <a:t>Technical 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23718B-CE0D-851B-0BC0-CDC1435DAF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291534"/>
              </p:ext>
            </p:extLst>
          </p:nvPr>
        </p:nvGraphicFramePr>
        <p:xfrm>
          <a:off x="836675" y="15886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005891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696BF-1308-1FC5-1EB5-D640345B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918" y="349112"/>
            <a:ext cx="6544104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Successes &amp; Disappointments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A9B2305E-E060-DD7C-D2F9-892FC978FC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91417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1225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256D3-033E-C996-8EAF-B96D1F71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Project Do Over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3CD1E1-120B-DB9C-F9A2-AB111A649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79843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050839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CB6A4E-BA4F-8B50-1AAF-92B3E7865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783" y="3278290"/>
            <a:ext cx="2221107" cy="7037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1B027-5CA4-F5B8-9BDA-5681482F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847" y="2731578"/>
            <a:ext cx="5375787" cy="1791044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In conclusion, I had a great experience learning about microcontrollers and what they can do.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This was a valuable learning experience that may prove useful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147846158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472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The Sound Collector</vt:lpstr>
      <vt:lpstr>Project Description</vt:lpstr>
      <vt:lpstr>Languages &amp; Tools used</vt:lpstr>
      <vt:lpstr>Implementation Changes</vt:lpstr>
      <vt:lpstr>Findings &amp; Results</vt:lpstr>
      <vt:lpstr>Technical Challenges</vt:lpstr>
      <vt:lpstr>Successes &amp; Disappointments</vt:lpstr>
      <vt:lpstr>Project Do Over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Emmanuel Colon</dc:creator>
  <cp:lastModifiedBy>Emmanuel Colon</cp:lastModifiedBy>
  <cp:revision>5</cp:revision>
  <dcterms:created xsi:type="dcterms:W3CDTF">2024-12-01T16:37:48Z</dcterms:created>
  <dcterms:modified xsi:type="dcterms:W3CDTF">2024-12-01T19:55:38Z</dcterms:modified>
</cp:coreProperties>
</file>