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CAE72-58D0-4F08-8D1A-0C5D2EF0317E}" v="126" dt="2024-04-23T18:49:12.080"/>
    <p1510:client id="{22D3F501-3DB4-4507-B666-BD1A9FA00EF5}" v="73" dt="2024-04-23T16:01:30.261"/>
    <p1510:client id="{9742DD12-3190-4399-AE06-4E30D9F3500F}" v="28" dt="2024-04-23T17:53:30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Vandenbossche" userId="77ad7ff2f2b44fb8" providerId="Windows Live" clId="Web-{9742DD12-3190-4399-AE06-4E30D9F3500F}"/>
    <pc:docChg chg="addSld delSld modSld">
      <pc:chgData name="Steve Vandenbossche" userId="77ad7ff2f2b44fb8" providerId="Windows Live" clId="Web-{9742DD12-3190-4399-AE06-4E30D9F3500F}" dt="2024-04-23T17:53:30.538" v="25"/>
      <pc:docMkLst>
        <pc:docMk/>
      </pc:docMkLst>
      <pc:sldChg chg="addSp modSp">
        <pc:chgData name="Steve Vandenbossche" userId="77ad7ff2f2b44fb8" providerId="Windows Live" clId="Web-{9742DD12-3190-4399-AE06-4E30D9F3500F}" dt="2024-04-23T17:53:30.538" v="25"/>
        <pc:sldMkLst>
          <pc:docMk/>
          <pc:sldMk cId="925489548" sldId="257"/>
        </pc:sldMkLst>
        <pc:picChg chg="add mod">
          <ac:chgData name="Steve Vandenbossche" userId="77ad7ff2f2b44fb8" providerId="Windows Live" clId="Web-{9742DD12-3190-4399-AE06-4E30D9F3500F}" dt="2024-04-23T17:53:30.538" v="25"/>
          <ac:picMkLst>
            <pc:docMk/>
            <pc:sldMk cId="925489548" sldId="257"/>
            <ac:picMk id="3" creationId="{3F8A83F3-8BBD-E311-07FD-CC73B76EC1FD}"/>
          </ac:picMkLst>
        </pc:picChg>
      </pc:sldChg>
      <pc:sldChg chg="modSp new">
        <pc:chgData name="Steve Vandenbossche" userId="77ad7ff2f2b44fb8" providerId="Windows Live" clId="Web-{9742DD12-3190-4399-AE06-4E30D9F3500F}" dt="2024-04-23T17:53:18.741" v="24" actId="20577"/>
        <pc:sldMkLst>
          <pc:docMk/>
          <pc:sldMk cId="2073561250" sldId="258"/>
        </pc:sldMkLst>
        <pc:spChg chg="mod">
          <ac:chgData name="Steve Vandenbossche" userId="77ad7ff2f2b44fb8" providerId="Windows Live" clId="Web-{9742DD12-3190-4399-AE06-4E30D9F3500F}" dt="2024-04-23T17:38:22.636" v="5" actId="20577"/>
          <ac:spMkLst>
            <pc:docMk/>
            <pc:sldMk cId="2073561250" sldId="258"/>
            <ac:spMk id="2" creationId="{2C5B23D2-AF3C-DE83-76F6-9707B0095CEF}"/>
          </ac:spMkLst>
        </pc:spChg>
        <pc:spChg chg="mod">
          <ac:chgData name="Steve Vandenbossche" userId="77ad7ff2f2b44fb8" providerId="Windows Live" clId="Web-{9742DD12-3190-4399-AE06-4E30D9F3500F}" dt="2024-04-23T17:53:18.741" v="24" actId="20577"/>
          <ac:spMkLst>
            <pc:docMk/>
            <pc:sldMk cId="2073561250" sldId="258"/>
            <ac:spMk id="3" creationId="{3C36E8F2-EECE-3E2B-0B26-3A21E86C1D03}"/>
          </ac:spMkLst>
        </pc:spChg>
      </pc:sldChg>
      <pc:sldChg chg="del">
        <pc:chgData name="Steve Vandenbossche" userId="77ad7ff2f2b44fb8" providerId="Windows Live" clId="Web-{9742DD12-3190-4399-AE06-4E30D9F3500F}" dt="2024-04-23T17:36:12.351" v="0"/>
        <pc:sldMkLst>
          <pc:docMk/>
          <pc:sldMk cId="2730756124" sldId="258"/>
        </pc:sldMkLst>
      </pc:sldChg>
    </pc:docChg>
  </pc:docChgLst>
  <pc:docChgLst>
    <pc:chgData name="Steve Vandenbossche" userId="77ad7ff2f2b44fb8" providerId="Windows Live" clId="Web-{035CAE72-58D0-4F08-8D1A-0C5D2EF0317E}"/>
    <pc:docChg chg="addSld delSld modSld">
      <pc:chgData name="Steve Vandenbossche" userId="77ad7ff2f2b44fb8" providerId="Windows Live" clId="Web-{035CAE72-58D0-4F08-8D1A-0C5D2EF0317E}" dt="2024-04-23T18:49:21.799" v="189"/>
      <pc:docMkLst>
        <pc:docMk/>
      </pc:docMkLst>
      <pc:sldChg chg="delSp">
        <pc:chgData name="Steve Vandenbossche" userId="77ad7ff2f2b44fb8" providerId="Windows Live" clId="Web-{035CAE72-58D0-4F08-8D1A-0C5D2EF0317E}" dt="2024-04-23T18:23:33.213" v="0"/>
        <pc:sldMkLst>
          <pc:docMk/>
          <pc:sldMk cId="925489548" sldId="257"/>
        </pc:sldMkLst>
        <pc:picChg chg="del">
          <ac:chgData name="Steve Vandenbossche" userId="77ad7ff2f2b44fb8" providerId="Windows Live" clId="Web-{035CAE72-58D0-4F08-8D1A-0C5D2EF0317E}" dt="2024-04-23T18:23:33.213" v="0"/>
          <ac:picMkLst>
            <pc:docMk/>
            <pc:sldMk cId="925489548" sldId="257"/>
            <ac:picMk id="3" creationId="{3F8A83F3-8BBD-E311-07FD-CC73B76EC1FD}"/>
          </ac:picMkLst>
        </pc:picChg>
      </pc:sldChg>
      <pc:sldChg chg="addSp delSp modSp mod setBg">
        <pc:chgData name="Steve Vandenbossche" userId="77ad7ff2f2b44fb8" providerId="Windows Live" clId="Web-{035CAE72-58D0-4F08-8D1A-0C5D2EF0317E}" dt="2024-04-23T18:36:48.632" v="89" actId="20577"/>
        <pc:sldMkLst>
          <pc:docMk/>
          <pc:sldMk cId="2073561250" sldId="258"/>
        </pc:sldMkLst>
        <pc:spChg chg="mod">
          <ac:chgData name="Steve Vandenbossche" userId="77ad7ff2f2b44fb8" providerId="Windows Live" clId="Web-{035CAE72-58D0-4F08-8D1A-0C5D2EF0317E}" dt="2024-04-23T18:31:24.901" v="59"/>
          <ac:spMkLst>
            <pc:docMk/>
            <pc:sldMk cId="2073561250" sldId="258"/>
            <ac:spMk id="2" creationId="{2C5B23D2-AF3C-DE83-76F6-9707B0095CEF}"/>
          </ac:spMkLst>
        </pc:spChg>
        <pc:spChg chg="add del mod">
          <ac:chgData name="Steve Vandenbossche" userId="77ad7ff2f2b44fb8" providerId="Windows Live" clId="Web-{035CAE72-58D0-4F08-8D1A-0C5D2EF0317E}" dt="2024-04-23T18:31:24.901" v="59"/>
          <ac:spMkLst>
            <pc:docMk/>
            <pc:sldMk cId="2073561250" sldId="258"/>
            <ac:spMk id="3" creationId="{3C36E8F2-EECE-3E2B-0B26-3A21E86C1D03}"/>
          </ac:spMkLst>
        </pc:spChg>
        <pc:spChg chg="add del">
          <ac:chgData name="Steve Vandenbossche" userId="77ad7ff2f2b44fb8" providerId="Windows Live" clId="Web-{035CAE72-58D0-4F08-8D1A-0C5D2EF0317E}" dt="2024-04-23T18:31:24.870" v="58"/>
          <ac:spMkLst>
            <pc:docMk/>
            <pc:sldMk cId="2073561250" sldId="258"/>
            <ac:spMk id="9" creationId="{40ACA6C3-F2FA-4894-85C1-9FA6051045C5}"/>
          </ac:spMkLst>
        </pc:spChg>
        <pc:spChg chg="add del">
          <ac:chgData name="Steve Vandenbossche" userId="77ad7ff2f2b44fb8" providerId="Windows Live" clId="Web-{035CAE72-58D0-4F08-8D1A-0C5D2EF0317E}" dt="2024-04-23T18:31:24.870" v="58"/>
          <ac:spMkLst>
            <pc:docMk/>
            <pc:sldMk cId="2073561250" sldId="258"/>
            <ac:spMk id="11" creationId="{76922BA5-6683-4195-97C3-F3D2A0BB16BD}"/>
          </ac:spMkLst>
        </pc:spChg>
        <pc:spChg chg="add del">
          <ac:chgData name="Steve Vandenbossche" userId="77ad7ff2f2b44fb8" providerId="Windows Live" clId="Web-{035CAE72-58D0-4F08-8D1A-0C5D2EF0317E}" dt="2024-04-23T18:31:24.870" v="58"/>
          <ac:spMkLst>
            <pc:docMk/>
            <pc:sldMk cId="2073561250" sldId="258"/>
            <ac:spMk id="13" creationId="{E59169C9-0DBE-4B66-9C16-22A64324AA6C}"/>
          </ac:spMkLst>
        </pc:spChg>
        <pc:spChg chg="add del">
          <ac:chgData name="Steve Vandenbossche" userId="77ad7ff2f2b44fb8" providerId="Windows Live" clId="Web-{035CAE72-58D0-4F08-8D1A-0C5D2EF0317E}" dt="2024-04-23T18:31:24.870" v="58"/>
          <ac:spMkLst>
            <pc:docMk/>
            <pc:sldMk cId="2073561250" sldId="258"/>
            <ac:spMk id="15" creationId="{F0457BB4-CED7-4065-8959-D6B51491BBAB}"/>
          </ac:spMkLst>
        </pc:spChg>
        <pc:spChg chg="add">
          <ac:chgData name="Steve Vandenbossche" userId="77ad7ff2f2b44fb8" providerId="Windows Live" clId="Web-{035CAE72-58D0-4F08-8D1A-0C5D2EF0317E}" dt="2024-04-23T18:31:24.901" v="59"/>
          <ac:spMkLst>
            <pc:docMk/>
            <pc:sldMk cId="2073561250" sldId="258"/>
            <ac:spMk id="17" creationId="{47FC6A8B-34F9-40FB-AA2D-E34168F52850}"/>
          </ac:spMkLst>
        </pc:spChg>
        <pc:grpChg chg="add">
          <ac:chgData name="Steve Vandenbossche" userId="77ad7ff2f2b44fb8" providerId="Windows Live" clId="Web-{035CAE72-58D0-4F08-8D1A-0C5D2EF0317E}" dt="2024-04-23T18:31:24.901" v="59"/>
          <ac:grpSpMkLst>
            <pc:docMk/>
            <pc:sldMk cId="2073561250" sldId="258"/>
            <ac:grpSpMk id="18" creationId="{D4D684F8-91BF-481C-A965-722756A383D0}"/>
          </ac:grpSpMkLst>
        </pc:grpChg>
        <pc:graphicFrameChg chg="add del">
          <ac:chgData name="Steve Vandenbossche" userId="77ad7ff2f2b44fb8" providerId="Windows Live" clId="Web-{035CAE72-58D0-4F08-8D1A-0C5D2EF0317E}" dt="2024-04-23T18:31:24.870" v="58"/>
          <ac:graphicFrameMkLst>
            <pc:docMk/>
            <pc:sldMk cId="2073561250" sldId="258"/>
            <ac:graphicFrameMk id="5" creationId="{358E1024-EC33-B0B4-5DBC-05D141B4CC60}"/>
          </ac:graphicFrameMkLst>
        </pc:graphicFrameChg>
        <pc:graphicFrameChg chg="add modGraphic">
          <ac:chgData name="Steve Vandenbossche" userId="77ad7ff2f2b44fb8" providerId="Windows Live" clId="Web-{035CAE72-58D0-4F08-8D1A-0C5D2EF0317E}" dt="2024-04-23T18:36:48.632" v="89" actId="20577"/>
          <ac:graphicFrameMkLst>
            <pc:docMk/>
            <pc:sldMk cId="2073561250" sldId="258"/>
            <ac:graphicFrameMk id="20" creationId="{BE23FA57-7B98-0767-7BCC-F16E1FE2B4C0}"/>
          </ac:graphicFrameMkLst>
        </pc:graphicFrameChg>
      </pc:sldChg>
      <pc:sldChg chg="addSp delSp modSp new mod setBg">
        <pc:chgData name="Steve Vandenbossche" userId="77ad7ff2f2b44fb8" providerId="Windows Live" clId="Web-{035CAE72-58D0-4F08-8D1A-0C5D2EF0317E}" dt="2024-04-23T18:27:28.283" v="40"/>
        <pc:sldMkLst>
          <pc:docMk/>
          <pc:sldMk cId="3951942318" sldId="259"/>
        </pc:sldMkLst>
        <pc:spChg chg="mod">
          <ac:chgData name="Steve Vandenbossche" userId="77ad7ff2f2b44fb8" providerId="Windows Live" clId="Web-{035CAE72-58D0-4F08-8D1A-0C5D2EF0317E}" dt="2024-04-23T18:27:28.283" v="40"/>
          <ac:spMkLst>
            <pc:docMk/>
            <pc:sldMk cId="3951942318" sldId="259"/>
            <ac:spMk id="2" creationId="{6ACF5AB7-070E-2ACB-BB52-216E59F1F4B1}"/>
          </ac:spMkLst>
        </pc:spChg>
        <pc:spChg chg="mod ord">
          <ac:chgData name="Steve Vandenbossche" userId="77ad7ff2f2b44fb8" providerId="Windows Live" clId="Web-{035CAE72-58D0-4F08-8D1A-0C5D2EF0317E}" dt="2024-04-23T18:27:28.283" v="40"/>
          <ac:spMkLst>
            <pc:docMk/>
            <pc:sldMk cId="3951942318" sldId="259"/>
            <ac:spMk id="3" creationId="{F6EE7A9C-08B2-F11D-E93A-579DD59B8CA2}"/>
          </ac:spMkLst>
        </pc:spChg>
        <pc:spChg chg="add del">
          <ac:chgData name="Steve Vandenbossche" userId="77ad7ff2f2b44fb8" providerId="Windows Live" clId="Web-{035CAE72-58D0-4F08-8D1A-0C5D2EF0317E}" dt="2024-04-23T18:27:04.329" v="29"/>
          <ac:spMkLst>
            <pc:docMk/>
            <pc:sldMk cId="3951942318" sldId="259"/>
            <ac:spMk id="9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27:07.455" v="31"/>
          <ac:spMkLst>
            <pc:docMk/>
            <pc:sldMk cId="3951942318" sldId="259"/>
            <ac:spMk id="13" creationId="{DCD46807-BF17-4E5D-90A8-A062604C00C6}"/>
          </ac:spMkLst>
        </pc:spChg>
        <pc:spChg chg="add del">
          <ac:chgData name="Steve Vandenbossche" userId="77ad7ff2f2b44fb8" providerId="Windows Live" clId="Web-{035CAE72-58D0-4F08-8D1A-0C5D2EF0317E}" dt="2024-04-23T18:27:07.455" v="31"/>
          <ac:spMkLst>
            <pc:docMk/>
            <pc:sldMk cId="3951942318" sldId="259"/>
            <ac:spMk id="15" creationId="{823926DB-76C8-474A-B5FB-F43C59E33FC5}"/>
          </ac:spMkLst>
        </pc:spChg>
        <pc:spChg chg="add del">
          <ac:chgData name="Steve Vandenbossche" userId="77ad7ff2f2b44fb8" providerId="Windows Live" clId="Web-{035CAE72-58D0-4F08-8D1A-0C5D2EF0317E}" dt="2024-04-23T18:27:07.455" v="31"/>
          <ac:spMkLst>
            <pc:docMk/>
            <pc:sldMk cId="3951942318" sldId="259"/>
            <ac:spMk id="16" creationId="{593B4D24-F4A8-4141-A20A-E0575D199633}"/>
          </ac:spMkLst>
        </pc:spChg>
        <pc:spChg chg="add del">
          <ac:chgData name="Steve Vandenbossche" userId="77ad7ff2f2b44fb8" providerId="Windows Live" clId="Web-{035CAE72-58D0-4F08-8D1A-0C5D2EF0317E}" dt="2024-04-23T18:27:07.455" v="31"/>
          <ac:spMkLst>
            <pc:docMk/>
            <pc:sldMk cId="3951942318" sldId="259"/>
            <ac:spMk id="17" creationId="{55A741C2-AB82-4BF5-9324-5D0B56A3D0F7}"/>
          </ac:spMkLst>
        </pc:spChg>
        <pc:spChg chg="add del">
          <ac:chgData name="Steve Vandenbossche" userId="77ad7ff2f2b44fb8" providerId="Windows Live" clId="Web-{035CAE72-58D0-4F08-8D1A-0C5D2EF0317E}" dt="2024-04-23T18:27:19.924" v="33"/>
          <ac:spMkLst>
            <pc:docMk/>
            <pc:sldMk cId="3951942318" sldId="259"/>
            <ac:spMk id="19" creationId="{3D5FBB81-B61B-416A-8F5D-A8DDF62530F1}"/>
          </ac:spMkLst>
        </pc:spChg>
        <pc:spChg chg="add del">
          <ac:chgData name="Steve Vandenbossche" userId="77ad7ff2f2b44fb8" providerId="Windows Live" clId="Web-{035CAE72-58D0-4F08-8D1A-0C5D2EF0317E}" dt="2024-04-23T18:27:19.924" v="33"/>
          <ac:spMkLst>
            <pc:docMk/>
            <pc:sldMk cId="3951942318" sldId="259"/>
            <ac:spMk id="20" creationId="{40C0D7D4-D83D-4C58-87D1-955F0A9173D7}"/>
          </ac:spMkLst>
        </pc:spChg>
        <pc:spChg chg="add del">
          <ac:chgData name="Steve Vandenbossche" userId="77ad7ff2f2b44fb8" providerId="Windows Live" clId="Web-{035CAE72-58D0-4F08-8D1A-0C5D2EF0317E}" dt="2024-04-23T18:27:19.924" v="33"/>
          <ac:spMkLst>
            <pc:docMk/>
            <pc:sldMk cId="3951942318" sldId="259"/>
            <ac:spMk id="21" creationId="{0BA56A81-C9DD-4EBA-9E13-32FFB51CFD45}"/>
          </ac:spMkLst>
        </pc:spChg>
        <pc:spChg chg="add del">
          <ac:chgData name="Steve Vandenbossche" userId="77ad7ff2f2b44fb8" providerId="Windows Live" clId="Web-{035CAE72-58D0-4F08-8D1A-0C5D2EF0317E}" dt="2024-04-23T18:27:19.924" v="33"/>
          <ac:spMkLst>
            <pc:docMk/>
            <pc:sldMk cId="3951942318" sldId="259"/>
            <ac:spMk id="22" creationId="{15F9A324-404E-4C5D-AFF0-C5D0D84182B0}"/>
          </ac:spMkLst>
        </pc:spChg>
        <pc:spChg chg="add del">
          <ac:chgData name="Steve Vandenbossche" userId="77ad7ff2f2b44fb8" providerId="Windows Live" clId="Web-{035CAE72-58D0-4F08-8D1A-0C5D2EF0317E}" dt="2024-04-23T18:27:23.424" v="35"/>
          <ac:spMkLst>
            <pc:docMk/>
            <pc:sldMk cId="3951942318" sldId="259"/>
            <ac:spMk id="24" creationId="{10CE40DC-5723-449B-A365-A61D8C262E93}"/>
          </ac:spMkLst>
        </pc:spChg>
        <pc:spChg chg="add del">
          <ac:chgData name="Steve Vandenbossche" userId="77ad7ff2f2b44fb8" providerId="Windows Live" clId="Web-{035CAE72-58D0-4F08-8D1A-0C5D2EF0317E}" dt="2024-04-23T18:27:23.424" v="35"/>
          <ac:spMkLst>
            <pc:docMk/>
            <pc:sldMk cId="3951942318" sldId="259"/>
            <ac:spMk id="25" creationId="{28207E96-6DFF-4119-B2EA-3299067D2F45}"/>
          </ac:spMkLst>
        </pc:spChg>
        <pc:spChg chg="add del">
          <ac:chgData name="Steve Vandenbossche" userId="77ad7ff2f2b44fb8" providerId="Windows Live" clId="Web-{035CAE72-58D0-4F08-8D1A-0C5D2EF0317E}" dt="2024-04-23T18:27:23.424" v="35"/>
          <ac:spMkLst>
            <pc:docMk/>
            <pc:sldMk cId="3951942318" sldId="259"/>
            <ac:spMk id="26" creationId="{9E223C86-12C5-4A60-A21A-D7FC75EFC658}"/>
          </ac:spMkLst>
        </pc:spChg>
        <pc:spChg chg="add del">
          <ac:chgData name="Steve Vandenbossche" userId="77ad7ff2f2b44fb8" providerId="Windows Live" clId="Web-{035CAE72-58D0-4F08-8D1A-0C5D2EF0317E}" dt="2024-04-23T18:27:23.424" v="35"/>
          <ac:spMkLst>
            <pc:docMk/>
            <pc:sldMk cId="3951942318" sldId="259"/>
            <ac:spMk id="27" creationId="{FA573AF0-3C0B-4895-A7A6-F41B03211538}"/>
          </ac:spMkLst>
        </pc:spChg>
        <pc:spChg chg="add del">
          <ac:chgData name="Steve Vandenbossche" userId="77ad7ff2f2b44fb8" providerId="Windows Live" clId="Web-{035CAE72-58D0-4F08-8D1A-0C5D2EF0317E}" dt="2024-04-23T18:27:23.424" v="35"/>
          <ac:spMkLst>
            <pc:docMk/>
            <pc:sldMk cId="3951942318" sldId="259"/>
            <ac:spMk id="28" creationId="{62442AC3-A9B0-4865-8A8A-1504FFC6E4D0}"/>
          </ac:spMkLst>
        </pc:spChg>
        <pc:spChg chg="add del">
          <ac:chgData name="Steve Vandenbossche" userId="77ad7ff2f2b44fb8" providerId="Windows Live" clId="Web-{035CAE72-58D0-4F08-8D1A-0C5D2EF0317E}" dt="2024-04-23T18:27:23.424" v="35"/>
          <ac:spMkLst>
            <pc:docMk/>
            <pc:sldMk cId="3951942318" sldId="259"/>
            <ac:spMk id="29" creationId="{68451DCE-129E-43B6-BA50-3C8339E4618E}"/>
          </ac:spMkLst>
        </pc:spChg>
        <pc:spChg chg="add del">
          <ac:chgData name="Steve Vandenbossche" userId="77ad7ff2f2b44fb8" providerId="Windows Live" clId="Web-{035CAE72-58D0-4F08-8D1A-0C5D2EF0317E}" dt="2024-04-23T18:27:25.768" v="37"/>
          <ac:spMkLst>
            <pc:docMk/>
            <pc:sldMk cId="3951942318" sldId="259"/>
            <ac:spMk id="31" creationId="{593B4D24-F4A8-4141-A20A-E0575D199633}"/>
          </ac:spMkLst>
        </pc:spChg>
        <pc:spChg chg="add del">
          <ac:chgData name="Steve Vandenbossche" userId="77ad7ff2f2b44fb8" providerId="Windows Live" clId="Web-{035CAE72-58D0-4F08-8D1A-0C5D2EF0317E}" dt="2024-04-23T18:27:25.768" v="37"/>
          <ac:spMkLst>
            <pc:docMk/>
            <pc:sldMk cId="3951942318" sldId="259"/>
            <ac:spMk id="32" creationId="{55A741C2-AB82-4BF5-9324-5D0B56A3D0F7}"/>
          </ac:spMkLst>
        </pc:spChg>
        <pc:spChg chg="add del">
          <ac:chgData name="Steve Vandenbossche" userId="77ad7ff2f2b44fb8" providerId="Windows Live" clId="Web-{035CAE72-58D0-4F08-8D1A-0C5D2EF0317E}" dt="2024-04-23T18:27:25.768" v="37"/>
          <ac:spMkLst>
            <pc:docMk/>
            <pc:sldMk cId="3951942318" sldId="259"/>
            <ac:spMk id="33" creationId="{DCD46807-BF17-4E5D-90A8-A062604C00C6}"/>
          </ac:spMkLst>
        </pc:spChg>
        <pc:spChg chg="add del">
          <ac:chgData name="Steve Vandenbossche" userId="77ad7ff2f2b44fb8" providerId="Windows Live" clId="Web-{035CAE72-58D0-4F08-8D1A-0C5D2EF0317E}" dt="2024-04-23T18:27:25.768" v="37"/>
          <ac:spMkLst>
            <pc:docMk/>
            <pc:sldMk cId="3951942318" sldId="259"/>
            <ac:spMk id="34" creationId="{823926DB-76C8-474A-B5FB-F43C59E33FC5}"/>
          </ac:spMkLst>
        </pc:spChg>
        <pc:spChg chg="add del">
          <ac:chgData name="Steve Vandenbossche" userId="77ad7ff2f2b44fb8" providerId="Windows Live" clId="Web-{035CAE72-58D0-4F08-8D1A-0C5D2EF0317E}" dt="2024-04-23T18:27:28.268" v="39"/>
          <ac:spMkLst>
            <pc:docMk/>
            <pc:sldMk cId="3951942318" sldId="259"/>
            <ac:spMk id="36" creationId="{8181FC64-B306-4821-98E2-780662EFC486}"/>
          </ac:spMkLst>
        </pc:spChg>
        <pc:spChg chg="add">
          <ac:chgData name="Steve Vandenbossche" userId="77ad7ff2f2b44fb8" providerId="Windows Live" clId="Web-{035CAE72-58D0-4F08-8D1A-0C5D2EF0317E}" dt="2024-04-23T18:27:28.283" v="40"/>
          <ac:spMkLst>
            <pc:docMk/>
            <pc:sldMk cId="3951942318" sldId="259"/>
            <ac:spMk id="40" creationId="{3D5FBB81-B61B-416A-8F5D-A8DDF62530F1}"/>
          </ac:spMkLst>
        </pc:spChg>
        <pc:spChg chg="add">
          <ac:chgData name="Steve Vandenbossche" userId="77ad7ff2f2b44fb8" providerId="Windows Live" clId="Web-{035CAE72-58D0-4F08-8D1A-0C5D2EF0317E}" dt="2024-04-23T18:27:28.283" v="40"/>
          <ac:spMkLst>
            <pc:docMk/>
            <pc:sldMk cId="3951942318" sldId="259"/>
            <ac:spMk id="41" creationId="{40C0D7D4-D83D-4C58-87D1-955F0A9173D7}"/>
          </ac:spMkLst>
        </pc:spChg>
        <pc:spChg chg="add">
          <ac:chgData name="Steve Vandenbossche" userId="77ad7ff2f2b44fb8" providerId="Windows Live" clId="Web-{035CAE72-58D0-4F08-8D1A-0C5D2EF0317E}" dt="2024-04-23T18:27:28.283" v="40"/>
          <ac:spMkLst>
            <pc:docMk/>
            <pc:sldMk cId="3951942318" sldId="259"/>
            <ac:spMk id="42" creationId="{0BA56A81-C9DD-4EBA-9E13-32FFB51CFD45}"/>
          </ac:spMkLst>
        </pc:spChg>
        <pc:spChg chg="add">
          <ac:chgData name="Steve Vandenbossche" userId="77ad7ff2f2b44fb8" providerId="Windows Live" clId="Web-{035CAE72-58D0-4F08-8D1A-0C5D2EF0317E}" dt="2024-04-23T18:27:28.283" v="40"/>
          <ac:spMkLst>
            <pc:docMk/>
            <pc:sldMk cId="3951942318" sldId="259"/>
            <ac:spMk id="43" creationId="{15F9A324-404E-4C5D-AFF0-C5D0D84182B0}"/>
          </ac:spMkLst>
        </pc:spChg>
        <pc:grpChg chg="add del">
          <ac:chgData name="Steve Vandenbossche" userId="77ad7ff2f2b44fb8" providerId="Windows Live" clId="Web-{035CAE72-58D0-4F08-8D1A-0C5D2EF0317E}" dt="2024-04-23T18:27:04.329" v="29"/>
          <ac:grpSpMkLst>
            <pc:docMk/>
            <pc:sldMk cId="3951942318" sldId="259"/>
            <ac:grpSpMk id="11" creationId="{57E5BCCD-DB23-4AD8-B850-9154AAE91E0F}"/>
          </ac:grpSpMkLst>
        </pc:grpChg>
        <pc:grpChg chg="add del">
          <ac:chgData name="Steve Vandenbossche" userId="77ad7ff2f2b44fb8" providerId="Windows Live" clId="Web-{035CAE72-58D0-4F08-8D1A-0C5D2EF0317E}" dt="2024-04-23T18:27:28.268" v="39"/>
          <ac:grpSpMkLst>
            <pc:docMk/>
            <pc:sldMk cId="3951942318" sldId="259"/>
            <ac:grpSpMk id="37" creationId="{57E5BCCD-DB23-4AD8-B850-9154AAE91E0F}"/>
          </ac:grpSpMkLst>
        </pc:grpChg>
        <pc:picChg chg="add mod ord">
          <ac:chgData name="Steve Vandenbossche" userId="77ad7ff2f2b44fb8" providerId="Windows Live" clId="Web-{035CAE72-58D0-4F08-8D1A-0C5D2EF0317E}" dt="2024-04-23T18:27:28.283" v="40"/>
          <ac:picMkLst>
            <pc:docMk/>
            <pc:sldMk cId="3951942318" sldId="259"/>
            <ac:picMk id="4" creationId="{797FE275-C3D0-175C-6707-CF7763BC4CDF}"/>
          </ac:picMkLst>
        </pc:picChg>
      </pc:sldChg>
      <pc:sldChg chg="addSp delSp modSp new mod setBg">
        <pc:chgData name="Steve Vandenbossche" userId="77ad7ff2f2b44fb8" providerId="Windows Live" clId="Web-{035CAE72-58D0-4F08-8D1A-0C5D2EF0317E}" dt="2024-04-23T18:30:02.648" v="55"/>
        <pc:sldMkLst>
          <pc:docMk/>
          <pc:sldMk cId="2857504106" sldId="260"/>
        </pc:sldMkLst>
        <pc:spChg chg="mod">
          <ac:chgData name="Steve Vandenbossche" userId="77ad7ff2f2b44fb8" providerId="Windows Live" clId="Web-{035CAE72-58D0-4F08-8D1A-0C5D2EF0317E}" dt="2024-04-23T18:30:02.648" v="55"/>
          <ac:spMkLst>
            <pc:docMk/>
            <pc:sldMk cId="2857504106" sldId="260"/>
            <ac:spMk id="2" creationId="{744EF531-57AB-40E6-2C68-D8BADF936CE8}"/>
          </ac:spMkLst>
        </pc:spChg>
        <pc:spChg chg="mod">
          <ac:chgData name="Steve Vandenbossche" userId="77ad7ff2f2b44fb8" providerId="Windows Live" clId="Web-{035CAE72-58D0-4F08-8D1A-0C5D2EF0317E}" dt="2024-04-23T18:30:02.648" v="55"/>
          <ac:spMkLst>
            <pc:docMk/>
            <pc:sldMk cId="2857504106" sldId="260"/>
            <ac:spMk id="3" creationId="{1116C0B7-46BC-1886-AE4E-73E94FF0ACE9}"/>
          </ac:spMkLst>
        </pc:spChg>
        <pc:spChg chg="add del">
          <ac:chgData name="Steve Vandenbossche" userId="77ad7ff2f2b44fb8" providerId="Windows Live" clId="Web-{035CAE72-58D0-4F08-8D1A-0C5D2EF0317E}" dt="2024-04-23T18:29:58.132" v="52"/>
          <ac:spMkLst>
            <pc:docMk/>
            <pc:sldMk cId="2857504106" sldId="260"/>
            <ac:spMk id="9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29:58.132" v="52"/>
          <ac:spMkLst>
            <pc:docMk/>
            <pc:sldMk cId="2857504106" sldId="260"/>
            <ac:spMk id="11" creationId="{5871FC61-DD4E-47D4-81FD-8A7E7D12B371}"/>
          </ac:spMkLst>
        </pc:spChg>
        <pc:spChg chg="add del">
          <ac:chgData name="Steve Vandenbossche" userId="77ad7ff2f2b44fb8" providerId="Windows Live" clId="Web-{035CAE72-58D0-4F08-8D1A-0C5D2EF0317E}" dt="2024-04-23T18:29:58.132" v="52"/>
          <ac:spMkLst>
            <pc:docMk/>
            <pc:sldMk cId="2857504106" sldId="260"/>
            <ac:spMk id="13" creationId="{8B598134-D292-43E6-9C55-117198046913}"/>
          </ac:spMkLst>
        </pc:spChg>
        <pc:spChg chg="add del">
          <ac:chgData name="Steve Vandenbossche" userId="77ad7ff2f2b44fb8" providerId="Windows Live" clId="Web-{035CAE72-58D0-4F08-8D1A-0C5D2EF0317E}" dt="2024-04-23T18:29:58.132" v="52"/>
          <ac:spMkLst>
            <pc:docMk/>
            <pc:sldMk cId="2857504106" sldId="260"/>
            <ac:spMk id="15" creationId="{829A1E2C-5AC8-40FC-99E9-832069D39792}"/>
          </ac:spMkLst>
        </pc:spChg>
        <pc:spChg chg="add del">
          <ac:chgData name="Steve Vandenbossche" userId="77ad7ff2f2b44fb8" providerId="Windows Live" clId="Web-{035CAE72-58D0-4F08-8D1A-0C5D2EF0317E}" dt="2024-04-23T18:30:02.648" v="54"/>
          <ac:spMkLst>
            <pc:docMk/>
            <pc:sldMk cId="2857504106" sldId="260"/>
            <ac:spMk id="17" creationId="{3D5FBB81-B61B-416A-8F5D-A8DDF62530F1}"/>
          </ac:spMkLst>
        </pc:spChg>
        <pc:spChg chg="add del">
          <ac:chgData name="Steve Vandenbossche" userId="77ad7ff2f2b44fb8" providerId="Windows Live" clId="Web-{035CAE72-58D0-4F08-8D1A-0C5D2EF0317E}" dt="2024-04-23T18:30:02.648" v="54"/>
          <ac:spMkLst>
            <pc:docMk/>
            <pc:sldMk cId="2857504106" sldId="260"/>
            <ac:spMk id="18" creationId="{40C0D7D4-D83D-4C58-87D1-955F0A9173D7}"/>
          </ac:spMkLst>
        </pc:spChg>
        <pc:spChg chg="add del">
          <ac:chgData name="Steve Vandenbossche" userId="77ad7ff2f2b44fb8" providerId="Windows Live" clId="Web-{035CAE72-58D0-4F08-8D1A-0C5D2EF0317E}" dt="2024-04-23T18:30:02.648" v="54"/>
          <ac:spMkLst>
            <pc:docMk/>
            <pc:sldMk cId="2857504106" sldId="260"/>
            <ac:spMk id="19" creationId="{0BA56A81-C9DD-4EBA-9E13-32FFB51CFD45}"/>
          </ac:spMkLst>
        </pc:spChg>
        <pc:spChg chg="add del">
          <ac:chgData name="Steve Vandenbossche" userId="77ad7ff2f2b44fb8" providerId="Windows Live" clId="Web-{035CAE72-58D0-4F08-8D1A-0C5D2EF0317E}" dt="2024-04-23T18:30:02.648" v="54"/>
          <ac:spMkLst>
            <pc:docMk/>
            <pc:sldMk cId="2857504106" sldId="260"/>
            <ac:spMk id="20" creationId="{15F9A324-404E-4C5D-AFF0-C5D0D84182B0}"/>
          </ac:spMkLst>
        </pc:spChg>
        <pc:spChg chg="add">
          <ac:chgData name="Steve Vandenbossche" userId="77ad7ff2f2b44fb8" providerId="Windows Live" clId="Web-{035CAE72-58D0-4F08-8D1A-0C5D2EF0317E}" dt="2024-04-23T18:30:02.648" v="55"/>
          <ac:spMkLst>
            <pc:docMk/>
            <pc:sldMk cId="2857504106" sldId="260"/>
            <ac:spMk id="22" creationId="{49BB7E9A-6937-4BF0-9F51-A20F197B550F}"/>
          </ac:spMkLst>
        </pc:spChg>
        <pc:spChg chg="add">
          <ac:chgData name="Steve Vandenbossche" userId="77ad7ff2f2b44fb8" providerId="Windows Live" clId="Web-{035CAE72-58D0-4F08-8D1A-0C5D2EF0317E}" dt="2024-04-23T18:30:02.648" v="55"/>
          <ac:spMkLst>
            <pc:docMk/>
            <pc:sldMk cId="2857504106" sldId="260"/>
            <ac:spMk id="23" creationId="{E0939753-89D7-48A8-8441-B9FF25CE8A7E}"/>
          </ac:spMkLst>
        </pc:spChg>
        <pc:spChg chg="add">
          <ac:chgData name="Steve Vandenbossche" userId="77ad7ff2f2b44fb8" providerId="Windows Live" clId="Web-{035CAE72-58D0-4F08-8D1A-0C5D2EF0317E}" dt="2024-04-23T18:30:02.648" v="55"/>
          <ac:spMkLst>
            <pc:docMk/>
            <pc:sldMk cId="2857504106" sldId="260"/>
            <ac:spMk id="24" creationId="{9F5CCFC5-858F-4B45-9B10-D49DD0280D20}"/>
          </ac:spMkLst>
        </pc:spChg>
        <pc:spChg chg="add">
          <ac:chgData name="Steve Vandenbossche" userId="77ad7ff2f2b44fb8" providerId="Windows Live" clId="Web-{035CAE72-58D0-4F08-8D1A-0C5D2EF0317E}" dt="2024-04-23T18:30:02.648" v="55"/>
          <ac:spMkLst>
            <pc:docMk/>
            <pc:sldMk cId="2857504106" sldId="260"/>
            <ac:spMk id="25" creationId="{2348ECDC-D455-4B71-90F6-2ECC12B7983B}"/>
          </ac:spMkLst>
        </pc:spChg>
        <pc:picChg chg="add mod ord">
          <ac:chgData name="Steve Vandenbossche" userId="77ad7ff2f2b44fb8" providerId="Windows Live" clId="Web-{035CAE72-58D0-4F08-8D1A-0C5D2EF0317E}" dt="2024-04-23T18:30:02.648" v="55"/>
          <ac:picMkLst>
            <pc:docMk/>
            <pc:sldMk cId="2857504106" sldId="260"/>
            <ac:picMk id="4" creationId="{5E4EA280-C7EF-FD30-26E2-178D178D6C81}"/>
          </ac:picMkLst>
        </pc:picChg>
      </pc:sldChg>
      <pc:sldChg chg="addSp delSp modSp new mod setBg">
        <pc:chgData name="Steve Vandenbossche" userId="77ad7ff2f2b44fb8" providerId="Windows Live" clId="Web-{035CAE72-58D0-4F08-8D1A-0C5D2EF0317E}" dt="2024-04-23T18:35:52.036" v="84" actId="20577"/>
        <pc:sldMkLst>
          <pc:docMk/>
          <pc:sldMk cId="1699919442" sldId="261"/>
        </pc:sldMkLst>
        <pc:spChg chg="mod">
          <ac:chgData name="Steve Vandenbossche" userId="77ad7ff2f2b44fb8" providerId="Windows Live" clId="Web-{035CAE72-58D0-4F08-8D1A-0C5D2EF0317E}" dt="2024-04-23T18:35:52.036" v="84" actId="20577"/>
          <ac:spMkLst>
            <pc:docMk/>
            <pc:sldMk cId="1699919442" sldId="261"/>
            <ac:spMk id="2" creationId="{902C36C5-EA9A-9706-9B2C-D46F29B53450}"/>
          </ac:spMkLst>
        </pc:spChg>
        <pc:spChg chg="mod ord">
          <ac:chgData name="Steve Vandenbossche" userId="77ad7ff2f2b44fb8" providerId="Windows Live" clId="Web-{035CAE72-58D0-4F08-8D1A-0C5D2EF0317E}" dt="2024-04-23T18:35:10.003" v="81"/>
          <ac:spMkLst>
            <pc:docMk/>
            <pc:sldMk cId="1699919442" sldId="261"/>
            <ac:spMk id="3" creationId="{7E43835F-F719-1588-94A0-B296F4E637D2}"/>
          </ac:spMkLst>
        </pc:spChg>
        <pc:spChg chg="add del">
          <ac:chgData name="Steve Vandenbossche" userId="77ad7ff2f2b44fb8" providerId="Windows Live" clId="Web-{035CAE72-58D0-4F08-8D1A-0C5D2EF0317E}" dt="2024-04-23T18:34:41.111" v="68"/>
          <ac:spMkLst>
            <pc:docMk/>
            <pc:sldMk cId="1699919442" sldId="261"/>
            <ac:spMk id="9" creationId="{49BB7E9A-6937-4BF0-9F51-A20F197B550F}"/>
          </ac:spMkLst>
        </pc:spChg>
        <pc:spChg chg="add del">
          <ac:chgData name="Steve Vandenbossche" userId="77ad7ff2f2b44fb8" providerId="Windows Live" clId="Web-{035CAE72-58D0-4F08-8D1A-0C5D2EF0317E}" dt="2024-04-23T18:34:41.111" v="68"/>
          <ac:spMkLst>
            <pc:docMk/>
            <pc:sldMk cId="1699919442" sldId="261"/>
            <ac:spMk id="11" creationId="{E0939753-89D7-48A8-8441-B9FF25CE8A7E}"/>
          </ac:spMkLst>
        </pc:spChg>
        <pc:spChg chg="add del">
          <ac:chgData name="Steve Vandenbossche" userId="77ad7ff2f2b44fb8" providerId="Windows Live" clId="Web-{035CAE72-58D0-4F08-8D1A-0C5D2EF0317E}" dt="2024-04-23T18:34:41.111" v="68"/>
          <ac:spMkLst>
            <pc:docMk/>
            <pc:sldMk cId="1699919442" sldId="261"/>
            <ac:spMk id="13" creationId="{9F5CCFC5-858F-4B45-9B10-D49DD0280D20}"/>
          </ac:spMkLst>
        </pc:spChg>
        <pc:spChg chg="add del">
          <ac:chgData name="Steve Vandenbossche" userId="77ad7ff2f2b44fb8" providerId="Windows Live" clId="Web-{035CAE72-58D0-4F08-8D1A-0C5D2EF0317E}" dt="2024-04-23T18:34:41.111" v="68"/>
          <ac:spMkLst>
            <pc:docMk/>
            <pc:sldMk cId="1699919442" sldId="261"/>
            <ac:spMk id="15" creationId="{2348ECDC-D455-4B71-90F6-2ECC12B7983B}"/>
          </ac:spMkLst>
        </pc:spChg>
        <pc:spChg chg="add del">
          <ac:chgData name="Steve Vandenbossche" userId="77ad7ff2f2b44fb8" providerId="Windows Live" clId="Web-{035CAE72-58D0-4F08-8D1A-0C5D2EF0317E}" dt="2024-04-23T18:34:45.627" v="70"/>
          <ac:spMkLst>
            <pc:docMk/>
            <pc:sldMk cId="1699919442" sldId="261"/>
            <ac:spMk id="17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34:45.627" v="70"/>
          <ac:spMkLst>
            <pc:docMk/>
            <pc:sldMk cId="1699919442" sldId="261"/>
            <ac:spMk id="18" creationId="{BC0385E9-02B2-4941-889A-EAD43F5BB0A3}"/>
          </ac:spMkLst>
        </pc:spChg>
        <pc:spChg chg="add del">
          <ac:chgData name="Steve Vandenbossche" userId="77ad7ff2f2b44fb8" providerId="Windows Live" clId="Web-{035CAE72-58D0-4F08-8D1A-0C5D2EF0317E}" dt="2024-04-23T18:34:45.627" v="70"/>
          <ac:spMkLst>
            <pc:docMk/>
            <pc:sldMk cId="1699919442" sldId="261"/>
            <ac:spMk id="19" creationId="{829A1E2C-5AC8-40FC-99E9-832069D39792}"/>
          </ac:spMkLst>
        </pc:spChg>
        <pc:spChg chg="add del">
          <ac:chgData name="Steve Vandenbossche" userId="77ad7ff2f2b44fb8" providerId="Windows Live" clId="Web-{035CAE72-58D0-4F08-8D1A-0C5D2EF0317E}" dt="2024-04-23T18:34:45.627" v="70"/>
          <ac:spMkLst>
            <pc:docMk/>
            <pc:sldMk cId="1699919442" sldId="261"/>
            <ac:spMk id="20" creationId="{55C54A75-E44A-4147-B9D0-FF46CFD31612}"/>
          </ac:spMkLst>
        </pc:spChg>
        <pc:spChg chg="add del">
          <ac:chgData name="Steve Vandenbossche" userId="77ad7ff2f2b44fb8" providerId="Windows Live" clId="Web-{035CAE72-58D0-4F08-8D1A-0C5D2EF0317E}" dt="2024-04-23T18:34:51.174" v="72"/>
          <ac:spMkLst>
            <pc:docMk/>
            <pc:sldMk cId="1699919442" sldId="261"/>
            <ac:spMk id="22" creationId="{3D5FBB81-B61B-416A-8F5D-A8DDF62530F1}"/>
          </ac:spMkLst>
        </pc:spChg>
        <pc:spChg chg="add del">
          <ac:chgData name="Steve Vandenbossche" userId="77ad7ff2f2b44fb8" providerId="Windows Live" clId="Web-{035CAE72-58D0-4F08-8D1A-0C5D2EF0317E}" dt="2024-04-23T18:34:51.174" v="72"/>
          <ac:spMkLst>
            <pc:docMk/>
            <pc:sldMk cId="1699919442" sldId="261"/>
            <ac:spMk id="23" creationId="{40C0D7D4-D83D-4C58-87D1-955F0A9173D7}"/>
          </ac:spMkLst>
        </pc:spChg>
        <pc:spChg chg="add del">
          <ac:chgData name="Steve Vandenbossche" userId="77ad7ff2f2b44fb8" providerId="Windows Live" clId="Web-{035CAE72-58D0-4F08-8D1A-0C5D2EF0317E}" dt="2024-04-23T18:34:51.174" v="72"/>
          <ac:spMkLst>
            <pc:docMk/>
            <pc:sldMk cId="1699919442" sldId="261"/>
            <ac:spMk id="24" creationId="{0BA56A81-C9DD-4EBA-9E13-32FFB51CFD45}"/>
          </ac:spMkLst>
        </pc:spChg>
        <pc:spChg chg="add del">
          <ac:chgData name="Steve Vandenbossche" userId="77ad7ff2f2b44fb8" providerId="Windows Live" clId="Web-{035CAE72-58D0-4F08-8D1A-0C5D2EF0317E}" dt="2024-04-23T18:34:51.174" v="72"/>
          <ac:spMkLst>
            <pc:docMk/>
            <pc:sldMk cId="1699919442" sldId="261"/>
            <ac:spMk id="25" creationId="{15F9A324-404E-4C5D-AFF0-C5D0D84182B0}"/>
          </ac:spMkLst>
        </pc:spChg>
        <pc:spChg chg="add del">
          <ac:chgData name="Steve Vandenbossche" userId="77ad7ff2f2b44fb8" providerId="Windows Live" clId="Web-{035CAE72-58D0-4F08-8D1A-0C5D2EF0317E}" dt="2024-04-23T18:34:54.362" v="74"/>
          <ac:spMkLst>
            <pc:docMk/>
            <pc:sldMk cId="1699919442" sldId="261"/>
            <ac:spMk id="27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34:54.362" v="74"/>
          <ac:spMkLst>
            <pc:docMk/>
            <pc:sldMk cId="1699919442" sldId="261"/>
            <ac:spMk id="28" creationId="{5871FC61-DD4E-47D4-81FD-8A7E7D12B371}"/>
          </ac:spMkLst>
        </pc:spChg>
        <pc:spChg chg="add del">
          <ac:chgData name="Steve Vandenbossche" userId="77ad7ff2f2b44fb8" providerId="Windows Live" clId="Web-{035CAE72-58D0-4F08-8D1A-0C5D2EF0317E}" dt="2024-04-23T18:34:54.362" v="74"/>
          <ac:spMkLst>
            <pc:docMk/>
            <pc:sldMk cId="1699919442" sldId="261"/>
            <ac:spMk id="29" creationId="{829A1E2C-5AC8-40FC-99E9-832069D39792}"/>
          </ac:spMkLst>
        </pc:spChg>
        <pc:spChg chg="add del">
          <ac:chgData name="Steve Vandenbossche" userId="77ad7ff2f2b44fb8" providerId="Windows Live" clId="Web-{035CAE72-58D0-4F08-8D1A-0C5D2EF0317E}" dt="2024-04-23T18:34:54.362" v="74"/>
          <ac:spMkLst>
            <pc:docMk/>
            <pc:sldMk cId="1699919442" sldId="261"/>
            <ac:spMk id="30" creationId="{55C54A75-E44A-4147-B9D0-FF46CFD31612}"/>
          </ac:spMkLst>
        </pc:spChg>
        <pc:spChg chg="add del">
          <ac:chgData name="Steve Vandenbossche" userId="77ad7ff2f2b44fb8" providerId="Windows Live" clId="Web-{035CAE72-58D0-4F08-8D1A-0C5D2EF0317E}" dt="2024-04-23T18:35:04.206" v="76"/>
          <ac:spMkLst>
            <pc:docMk/>
            <pc:sldMk cId="1699919442" sldId="261"/>
            <ac:spMk id="32" creationId="{593B4D24-F4A8-4141-A20A-E0575D199633}"/>
          </ac:spMkLst>
        </pc:spChg>
        <pc:spChg chg="add del">
          <ac:chgData name="Steve Vandenbossche" userId="77ad7ff2f2b44fb8" providerId="Windows Live" clId="Web-{035CAE72-58D0-4F08-8D1A-0C5D2EF0317E}" dt="2024-04-23T18:35:04.206" v="76"/>
          <ac:spMkLst>
            <pc:docMk/>
            <pc:sldMk cId="1699919442" sldId="261"/>
            <ac:spMk id="33" creationId="{9F87E4D0-D347-4DA8-81D7-104733308B4B}"/>
          </ac:spMkLst>
        </pc:spChg>
        <pc:spChg chg="add del">
          <ac:chgData name="Steve Vandenbossche" userId="77ad7ff2f2b44fb8" providerId="Windows Live" clId="Web-{035CAE72-58D0-4F08-8D1A-0C5D2EF0317E}" dt="2024-04-23T18:35:04.206" v="76"/>
          <ac:spMkLst>
            <pc:docMk/>
            <pc:sldMk cId="1699919442" sldId="261"/>
            <ac:spMk id="34" creationId="{9DC9CEF6-58E1-4D78-BBBE-76F779AD9CF8}"/>
          </ac:spMkLst>
        </pc:spChg>
        <pc:spChg chg="add del">
          <ac:chgData name="Steve Vandenbossche" userId="77ad7ff2f2b44fb8" providerId="Windows Live" clId="Web-{035CAE72-58D0-4F08-8D1A-0C5D2EF0317E}" dt="2024-04-23T18:35:04.206" v="76"/>
          <ac:spMkLst>
            <pc:docMk/>
            <pc:sldMk cId="1699919442" sldId="261"/>
            <ac:spMk id="35" creationId="{47AF1248-67F7-4FEF-8D1D-FE33661A9CA9}"/>
          </ac:spMkLst>
        </pc:spChg>
        <pc:spChg chg="add del">
          <ac:chgData name="Steve Vandenbossche" userId="77ad7ff2f2b44fb8" providerId="Windows Live" clId="Web-{035CAE72-58D0-4F08-8D1A-0C5D2EF0317E}" dt="2024-04-23T18:35:07.409" v="78"/>
          <ac:spMkLst>
            <pc:docMk/>
            <pc:sldMk cId="1699919442" sldId="261"/>
            <ac:spMk id="37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35:09.987" v="80"/>
          <ac:spMkLst>
            <pc:docMk/>
            <pc:sldMk cId="1699919442" sldId="261"/>
            <ac:spMk id="41" creationId="{3D5FBB81-B61B-416A-8F5D-A8DDF62530F1}"/>
          </ac:spMkLst>
        </pc:spChg>
        <pc:spChg chg="add del">
          <ac:chgData name="Steve Vandenbossche" userId="77ad7ff2f2b44fb8" providerId="Windows Live" clId="Web-{035CAE72-58D0-4F08-8D1A-0C5D2EF0317E}" dt="2024-04-23T18:35:09.987" v="80"/>
          <ac:spMkLst>
            <pc:docMk/>
            <pc:sldMk cId="1699919442" sldId="261"/>
            <ac:spMk id="42" creationId="{40C0D7D4-D83D-4C58-87D1-955F0A9173D7}"/>
          </ac:spMkLst>
        </pc:spChg>
        <pc:spChg chg="add del">
          <ac:chgData name="Steve Vandenbossche" userId="77ad7ff2f2b44fb8" providerId="Windows Live" clId="Web-{035CAE72-58D0-4F08-8D1A-0C5D2EF0317E}" dt="2024-04-23T18:35:09.987" v="80"/>
          <ac:spMkLst>
            <pc:docMk/>
            <pc:sldMk cId="1699919442" sldId="261"/>
            <ac:spMk id="43" creationId="{0BA56A81-C9DD-4EBA-9E13-32FFB51CFD45}"/>
          </ac:spMkLst>
        </pc:spChg>
        <pc:spChg chg="add del">
          <ac:chgData name="Steve Vandenbossche" userId="77ad7ff2f2b44fb8" providerId="Windows Live" clId="Web-{035CAE72-58D0-4F08-8D1A-0C5D2EF0317E}" dt="2024-04-23T18:35:09.987" v="80"/>
          <ac:spMkLst>
            <pc:docMk/>
            <pc:sldMk cId="1699919442" sldId="261"/>
            <ac:spMk id="44" creationId="{15F9A324-404E-4C5D-AFF0-C5D0D84182B0}"/>
          </ac:spMkLst>
        </pc:spChg>
        <pc:spChg chg="add">
          <ac:chgData name="Steve Vandenbossche" userId="77ad7ff2f2b44fb8" providerId="Windows Live" clId="Web-{035CAE72-58D0-4F08-8D1A-0C5D2EF0317E}" dt="2024-04-23T18:35:10.003" v="81"/>
          <ac:spMkLst>
            <pc:docMk/>
            <pc:sldMk cId="1699919442" sldId="261"/>
            <ac:spMk id="46" creationId="{49BB7E9A-6937-4BF0-9F51-A20F197B550F}"/>
          </ac:spMkLst>
        </pc:spChg>
        <pc:spChg chg="add">
          <ac:chgData name="Steve Vandenbossche" userId="77ad7ff2f2b44fb8" providerId="Windows Live" clId="Web-{035CAE72-58D0-4F08-8D1A-0C5D2EF0317E}" dt="2024-04-23T18:35:10.003" v="81"/>
          <ac:spMkLst>
            <pc:docMk/>
            <pc:sldMk cId="1699919442" sldId="261"/>
            <ac:spMk id="47" creationId="{E0939753-89D7-48A8-8441-B9FF25CE8A7E}"/>
          </ac:spMkLst>
        </pc:spChg>
        <pc:spChg chg="add">
          <ac:chgData name="Steve Vandenbossche" userId="77ad7ff2f2b44fb8" providerId="Windows Live" clId="Web-{035CAE72-58D0-4F08-8D1A-0C5D2EF0317E}" dt="2024-04-23T18:35:10.003" v="81"/>
          <ac:spMkLst>
            <pc:docMk/>
            <pc:sldMk cId="1699919442" sldId="261"/>
            <ac:spMk id="48" creationId="{9F5CCFC5-858F-4B45-9B10-D49DD0280D20}"/>
          </ac:spMkLst>
        </pc:spChg>
        <pc:spChg chg="add">
          <ac:chgData name="Steve Vandenbossche" userId="77ad7ff2f2b44fb8" providerId="Windows Live" clId="Web-{035CAE72-58D0-4F08-8D1A-0C5D2EF0317E}" dt="2024-04-23T18:35:10.003" v="81"/>
          <ac:spMkLst>
            <pc:docMk/>
            <pc:sldMk cId="1699919442" sldId="261"/>
            <ac:spMk id="49" creationId="{2348ECDC-D455-4B71-90F6-2ECC12B7983B}"/>
          </ac:spMkLst>
        </pc:spChg>
        <pc:grpChg chg="add del">
          <ac:chgData name="Steve Vandenbossche" userId="77ad7ff2f2b44fb8" providerId="Windows Live" clId="Web-{035CAE72-58D0-4F08-8D1A-0C5D2EF0317E}" dt="2024-04-23T18:35:07.409" v="78"/>
          <ac:grpSpMkLst>
            <pc:docMk/>
            <pc:sldMk cId="1699919442" sldId="261"/>
            <ac:grpSpMk id="38" creationId="{57E5BCCD-DB23-4AD8-B850-9154AAE91E0F}"/>
          </ac:grpSpMkLst>
        </pc:grpChg>
        <pc:picChg chg="add mod ord">
          <ac:chgData name="Steve Vandenbossche" userId="77ad7ff2f2b44fb8" providerId="Windows Live" clId="Web-{035CAE72-58D0-4F08-8D1A-0C5D2EF0317E}" dt="2024-04-23T18:35:10.003" v="81"/>
          <ac:picMkLst>
            <pc:docMk/>
            <pc:sldMk cId="1699919442" sldId="261"/>
            <ac:picMk id="4" creationId="{AB847A54-D265-B148-411E-374122DB0F07}"/>
          </ac:picMkLst>
        </pc:picChg>
      </pc:sldChg>
      <pc:sldChg chg="addSp delSp modSp new mod setBg">
        <pc:chgData name="Steve Vandenbossche" userId="77ad7ff2f2b44fb8" providerId="Windows Live" clId="Web-{035CAE72-58D0-4F08-8D1A-0C5D2EF0317E}" dt="2024-04-23T18:39:23.950" v="104"/>
        <pc:sldMkLst>
          <pc:docMk/>
          <pc:sldMk cId="3478196466" sldId="262"/>
        </pc:sldMkLst>
        <pc:spChg chg="mod">
          <ac:chgData name="Steve Vandenbossche" userId="77ad7ff2f2b44fb8" providerId="Windows Live" clId="Web-{035CAE72-58D0-4F08-8D1A-0C5D2EF0317E}" dt="2024-04-23T18:39:23.950" v="104"/>
          <ac:spMkLst>
            <pc:docMk/>
            <pc:sldMk cId="3478196466" sldId="262"/>
            <ac:spMk id="2" creationId="{F8963E2C-89D9-8681-7F9A-BEDBD1C95D5C}"/>
          </ac:spMkLst>
        </pc:spChg>
        <pc:spChg chg="mod">
          <ac:chgData name="Steve Vandenbossche" userId="77ad7ff2f2b44fb8" providerId="Windows Live" clId="Web-{035CAE72-58D0-4F08-8D1A-0C5D2EF0317E}" dt="2024-04-23T18:39:23.950" v="104"/>
          <ac:spMkLst>
            <pc:docMk/>
            <pc:sldMk cId="3478196466" sldId="262"/>
            <ac:spMk id="3" creationId="{ADDC5A2B-8D0E-82D2-0B6A-88300DCC11C6}"/>
          </ac:spMkLst>
        </pc:spChg>
        <pc:spChg chg="add del">
          <ac:chgData name="Steve Vandenbossche" userId="77ad7ff2f2b44fb8" providerId="Windows Live" clId="Web-{035CAE72-58D0-4F08-8D1A-0C5D2EF0317E}" dt="2024-04-23T18:39:21.559" v="101"/>
          <ac:spMkLst>
            <pc:docMk/>
            <pc:sldMk cId="3478196466" sldId="262"/>
            <ac:spMk id="9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39:21.559" v="101"/>
          <ac:spMkLst>
            <pc:docMk/>
            <pc:sldMk cId="3478196466" sldId="262"/>
            <ac:spMk id="11" creationId="{5871FC61-DD4E-47D4-81FD-8A7E7D12B371}"/>
          </ac:spMkLst>
        </pc:spChg>
        <pc:spChg chg="add del">
          <ac:chgData name="Steve Vandenbossche" userId="77ad7ff2f2b44fb8" providerId="Windows Live" clId="Web-{035CAE72-58D0-4F08-8D1A-0C5D2EF0317E}" dt="2024-04-23T18:39:21.559" v="101"/>
          <ac:spMkLst>
            <pc:docMk/>
            <pc:sldMk cId="3478196466" sldId="262"/>
            <ac:spMk id="13" creationId="{829A1E2C-5AC8-40FC-99E9-832069D39792}"/>
          </ac:spMkLst>
        </pc:spChg>
        <pc:spChg chg="add del">
          <ac:chgData name="Steve Vandenbossche" userId="77ad7ff2f2b44fb8" providerId="Windows Live" clId="Web-{035CAE72-58D0-4F08-8D1A-0C5D2EF0317E}" dt="2024-04-23T18:39:21.559" v="101"/>
          <ac:spMkLst>
            <pc:docMk/>
            <pc:sldMk cId="3478196466" sldId="262"/>
            <ac:spMk id="15" creationId="{55C54A75-E44A-4147-B9D0-FF46CFD31612}"/>
          </ac:spMkLst>
        </pc:spChg>
        <pc:spChg chg="add del">
          <ac:chgData name="Steve Vandenbossche" userId="77ad7ff2f2b44fb8" providerId="Windows Live" clId="Web-{035CAE72-58D0-4F08-8D1A-0C5D2EF0317E}" dt="2024-04-23T18:39:23.934" v="103"/>
          <ac:spMkLst>
            <pc:docMk/>
            <pc:sldMk cId="3478196466" sldId="262"/>
            <ac:spMk id="17" creationId="{49BB7E9A-6937-4BF0-9F51-A20F197B550F}"/>
          </ac:spMkLst>
        </pc:spChg>
        <pc:spChg chg="add del">
          <ac:chgData name="Steve Vandenbossche" userId="77ad7ff2f2b44fb8" providerId="Windows Live" clId="Web-{035CAE72-58D0-4F08-8D1A-0C5D2EF0317E}" dt="2024-04-23T18:39:23.934" v="103"/>
          <ac:spMkLst>
            <pc:docMk/>
            <pc:sldMk cId="3478196466" sldId="262"/>
            <ac:spMk id="18" creationId="{E0939753-89D7-48A8-8441-B9FF25CE8A7E}"/>
          </ac:spMkLst>
        </pc:spChg>
        <pc:spChg chg="add del">
          <ac:chgData name="Steve Vandenbossche" userId="77ad7ff2f2b44fb8" providerId="Windows Live" clId="Web-{035CAE72-58D0-4F08-8D1A-0C5D2EF0317E}" dt="2024-04-23T18:39:23.934" v="103"/>
          <ac:spMkLst>
            <pc:docMk/>
            <pc:sldMk cId="3478196466" sldId="262"/>
            <ac:spMk id="19" creationId="{9F5CCFC5-858F-4B45-9B10-D49DD0280D20}"/>
          </ac:spMkLst>
        </pc:spChg>
        <pc:spChg chg="add del">
          <ac:chgData name="Steve Vandenbossche" userId="77ad7ff2f2b44fb8" providerId="Windows Live" clId="Web-{035CAE72-58D0-4F08-8D1A-0C5D2EF0317E}" dt="2024-04-23T18:39:23.934" v="103"/>
          <ac:spMkLst>
            <pc:docMk/>
            <pc:sldMk cId="3478196466" sldId="262"/>
            <ac:spMk id="20" creationId="{2348ECDC-D455-4B71-90F6-2ECC12B7983B}"/>
          </ac:spMkLst>
        </pc:spChg>
        <pc:spChg chg="add">
          <ac:chgData name="Steve Vandenbossche" userId="77ad7ff2f2b44fb8" providerId="Windows Live" clId="Web-{035CAE72-58D0-4F08-8D1A-0C5D2EF0317E}" dt="2024-04-23T18:39:23.950" v="104"/>
          <ac:spMkLst>
            <pc:docMk/>
            <pc:sldMk cId="3478196466" sldId="262"/>
            <ac:spMk id="22" creationId="{8181FC64-B306-4821-98E2-780662EFC486}"/>
          </ac:spMkLst>
        </pc:spChg>
        <pc:spChg chg="add">
          <ac:chgData name="Steve Vandenbossche" userId="77ad7ff2f2b44fb8" providerId="Windows Live" clId="Web-{035CAE72-58D0-4F08-8D1A-0C5D2EF0317E}" dt="2024-04-23T18:39:23.950" v="104"/>
          <ac:spMkLst>
            <pc:docMk/>
            <pc:sldMk cId="3478196466" sldId="262"/>
            <ac:spMk id="23" creationId="{5871FC61-DD4E-47D4-81FD-8A7E7D12B371}"/>
          </ac:spMkLst>
        </pc:spChg>
        <pc:spChg chg="add">
          <ac:chgData name="Steve Vandenbossche" userId="77ad7ff2f2b44fb8" providerId="Windows Live" clId="Web-{035CAE72-58D0-4F08-8D1A-0C5D2EF0317E}" dt="2024-04-23T18:39:23.950" v="104"/>
          <ac:spMkLst>
            <pc:docMk/>
            <pc:sldMk cId="3478196466" sldId="262"/>
            <ac:spMk id="24" creationId="{829A1E2C-5AC8-40FC-99E9-832069D39792}"/>
          </ac:spMkLst>
        </pc:spChg>
        <pc:spChg chg="add">
          <ac:chgData name="Steve Vandenbossche" userId="77ad7ff2f2b44fb8" providerId="Windows Live" clId="Web-{035CAE72-58D0-4F08-8D1A-0C5D2EF0317E}" dt="2024-04-23T18:39:23.950" v="104"/>
          <ac:spMkLst>
            <pc:docMk/>
            <pc:sldMk cId="3478196466" sldId="262"/>
            <ac:spMk id="25" creationId="{55C54A75-E44A-4147-B9D0-FF46CFD31612}"/>
          </ac:spMkLst>
        </pc:spChg>
        <pc:picChg chg="add mod">
          <ac:chgData name="Steve Vandenbossche" userId="77ad7ff2f2b44fb8" providerId="Windows Live" clId="Web-{035CAE72-58D0-4F08-8D1A-0C5D2EF0317E}" dt="2024-04-23T18:39:23.950" v="104"/>
          <ac:picMkLst>
            <pc:docMk/>
            <pc:sldMk cId="3478196466" sldId="262"/>
            <ac:picMk id="4" creationId="{02E190EA-1E9A-B4E1-F352-6AB2CA79953E}"/>
          </ac:picMkLst>
        </pc:picChg>
      </pc:sldChg>
      <pc:sldChg chg="addSp delSp modSp new del mod setBg">
        <pc:chgData name="Steve Vandenbossche" userId="77ad7ff2f2b44fb8" providerId="Windows Live" clId="Web-{035CAE72-58D0-4F08-8D1A-0C5D2EF0317E}" dt="2024-04-23T18:44:18.460" v="139"/>
        <pc:sldMkLst>
          <pc:docMk/>
          <pc:sldMk cId="2120569234" sldId="263"/>
        </pc:sldMkLst>
        <pc:spChg chg="mod">
          <ac:chgData name="Steve Vandenbossche" userId="77ad7ff2f2b44fb8" providerId="Windows Live" clId="Web-{035CAE72-58D0-4F08-8D1A-0C5D2EF0317E}" dt="2024-04-23T18:44:18.460" v="139"/>
          <ac:spMkLst>
            <pc:docMk/>
            <pc:sldMk cId="2120569234" sldId="263"/>
            <ac:spMk id="2" creationId="{27717C4B-55E9-79C7-E211-BEA6449FDAE5}"/>
          </ac:spMkLst>
        </pc:spChg>
        <pc:spChg chg="mod ord">
          <ac:chgData name="Steve Vandenbossche" userId="77ad7ff2f2b44fb8" providerId="Windows Live" clId="Web-{035CAE72-58D0-4F08-8D1A-0C5D2EF0317E}" dt="2024-04-23T18:44:18.460" v="139"/>
          <ac:spMkLst>
            <pc:docMk/>
            <pc:sldMk cId="2120569234" sldId="263"/>
            <ac:spMk id="3" creationId="{7E6704BC-3FD6-CC3F-5574-DD759B46B56A}"/>
          </ac:spMkLst>
        </pc:spChg>
        <pc:spChg chg="add del">
          <ac:chgData name="Steve Vandenbossche" userId="77ad7ff2f2b44fb8" providerId="Windows Live" clId="Web-{035CAE72-58D0-4F08-8D1A-0C5D2EF0317E}" dt="2024-04-23T18:43:25.708" v="130"/>
          <ac:spMkLst>
            <pc:docMk/>
            <pc:sldMk cId="2120569234" sldId="263"/>
            <ac:spMk id="10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43:25.708" v="130"/>
          <ac:spMkLst>
            <pc:docMk/>
            <pc:sldMk cId="2120569234" sldId="263"/>
            <ac:spMk id="12" creationId="{5871FC61-DD4E-47D4-81FD-8A7E7D12B371}"/>
          </ac:spMkLst>
        </pc:spChg>
        <pc:spChg chg="add del">
          <ac:chgData name="Steve Vandenbossche" userId="77ad7ff2f2b44fb8" providerId="Windows Live" clId="Web-{035CAE72-58D0-4F08-8D1A-0C5D2EF0317E}" dt="2024-04-23T18:43:25.708" v="130"/>
          <ac:spMkLst>
            <pc:docMk/>
            <pc:sldMk cId="2120569234" sldId="263"/>
            <ac:spMk id="14" creationId="{8B598134-D292-43E6-9C55-117198046913}"/>
          </ac:spMkLst>
        </pc:spChg>
        <pc:spChg chg="add del">
          <ac:chgData name="Steve Vandenbossche" userId="77ad7ff2f2b44fb8" providerId="Windows Live" clId="Web-{035CAE72-58D0-4F08-8D1A-0C5D2EF0317E}" dt="2024-04-23T18:43:25.708" v="130"/>
          <ac:spMkLst>
            <pc:docMk/>
            <pc:sldMk cId="2120569234" sldId="263"/>
            <ac:spMk id="16" creationId="{829A1E2C-5AC8-40FC-99E9-832069D39792}"/>
          </ac:spMkLst>
        </pc:spChg>
        <pc:spChg chg="add del">
          <ac:chgData name="Steve Vandenbossche" userId="77ad7ff2f2b44fb8" providerId="Windows Live" clId="Web-{035CAE72-58D0-4F08-8D1A-0C5D2EF0317E}" dt="2024-04-23T18:43:38.115" v="132"/>
          <ac:spMkLst>
            <pc:docMk/>
            <pc:sldMk cId="2120569234" sldId="263"/>
            <ac:spMk id="18" creationId="{3D5FBB81-B61B-416A-8F5D-A8DDF62530F1}"/>
          </ac:spMkLst>
        </pc:spChg>
        <pc:spChg chg="add del">
          <ac:chgData name="Steve Vandenbossche" userId="77ad7ff2f2b44fb8" providerId="Windows Live" clId="Web-{035CAE72-58D0-4F08-8D1A-0C5D2EF0317E}" dt="2024-04-23T18:43:38.115" v="132"/>
          <ac:spMkLst>
            <pc:docMk/>
            <pc:sldMk cId="2120569234" sldId="263"/>
            <ac:spMk id="19" creationId="{40C0D7D4-D83D-4C58-87D1-955F0A9173D7}"/>
          </ac:spMkLst>
        </pc:spChg>
        <pc:spChg chg="add del">
          <ac:chgData name="Steve Vandenbossche" userId="77ad7ff2f2b44fb8" providerId="Windows Live" clId="Web-{035CAE72-58D0-4F08-8D1A-0C5D2EF0317E}" dt="2024-04-23T18:43:38.115" v="132"/>
          <ac:spMkLst>
            <pc:docMk/>
            <pc:sldMk cId="2120569234" sldId="263"/>
            <ac:spMk id="20" creationId="{0BA56A81-C9DD-4EBA-9E13-32FFB51CFD45}"/>
          </ac:spMkLst>
        </pc:spChg>
        <pc:spChg chg="add del">
          <ac:chgData name="Steve Vandenbossche" userId="77ad7ff2f2b44fb8" providerId="Windows Live" clId="Web-{035CAE72-58D0-4F08-8D1A-0C5D2EF0317E}" dt="2024-04-23T18:43:38.115" v="132"/>
          <ac:spMkLst>
            <pc:docMk/>
            <pc:sldMk cId="2120569234" sldId="263"/>
            <ac:spMk id="21" creationId="{15F9A324-404E-4C5D-AFF0-C5D0D84182B0}"/>
          </ac:spMkLst>
        </pc:spChg>
        <pc:spChg chg="add del">
          <ac:chgData name="Steve Vandenbossche" userId="77ad7ff2f2b44fb8" providerId="Windows Live" clId="Web-{035CAE72-58D0-4F08-8D1A-0C5D2EF0317E}" dt="2024-04-23T18:43:44.131" v="134"/>
          <ac:spMkLst>
            <pc:docMk/>
            <pc:sldMk cId="2120569234" sldId="263"/>
            <ac:spMk id="23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43:44.131" v="134"/>
          <ac:spMkLst>
            <pc:docMk/>
            <pc:sldMk cId="2120569234" sldId="263"/>
            <ac:spMk id="24" creationId="{5871FC61-DD4E-47D4-81FD-8A7E7D12B371}"/>
          </ac:spMkLst>
        </pc:spChg>
        <pc:spChg chg="add del">
          <ac:chgData name="Steve Vandenbossche" userId="77ad7ff2f2b44fb8" providerId="Windows Live" clId="Web-{035CAE72-58D0-4F08-8D1A-0C5D2EF0317E}" dt="2024-04-23T18:43:44.131" v="134"/>
          <ac:spMkLst>
            <pc:docMk/>
            <pc:sldMk cId="2120569234" sldId="263"/>
            <ac:spMk id="25" creationId="{8B598134-D292-43E6-9C55-117198046913}"/>
          </ac:spMkLst>
        </pc:spChg>
        <pc:spChg chg="add del">
          <ac:chgData name="Steve Vandenbossche" userId="77ad7ff2f2b44fb8" providerId="Windows Live" clId="Web-{035CAE72-58D0-4F08-8D1A-0C5D2EF0317E}" dt="2024-04-23T18:43:44.131" v="134"/>
          <ac:spMkLst>
            <pc:docMk/>
            <pc:sldMk cId="2120569234" sldId="263"/>
            <ac:spMk id="26" creationId="{829A1E2C-5AC8-40FC-99E9-832069D39792}"/>
          </ac:spMkLst>
        </pc:spChg>
        <pc:spChg chg="add del">
          <ac:chgData name="Steve Vandenbossche" userId="77ad7ff2f2b44fb8" providerId="Windows Live" clId="Web-{035CAE72-58D0-4F08-8D1A-0C5D2EF0317E}" dt="2024-04-23T18:44:16.132" v="136"/>
          <ac:spMkLst>
            <pc:docMk/>
            <pc:sldMk cId="2120569234" sldId="263"/>
            <ac:spMk id="28" creationId="{3D5FBB81-B61B-416A-8F5D-A8DDF62530F1}"/>
          </ac:spMkLst>
        </pc:spChg>
        <pc:spChg chg="add del">
          <ac:chgData name="Steve Vandenbossche" userId="77ad7ff2f2b44fb8" providerId="Windows Live" clId="Web-{035CAE72-58D0-4F08-8D1A-0C5D2EF0317E}" dt="2024-04-23T18:44:16.132" v="136"/>
          <ac:spMkLst>
            <pc:docMk/>
            <pc:sldMk cId="2120569234" sldId="263"/>
            <ac:spMk id="29" creationId="{40C0D7D4-D83D-4C58-87D1-955F0A9173D7}"/>
          </ac:spMkLst>
        </pc:spChg>
        <pc:spChg chg="add del">
          <ac:chgData name="Steve Vandenbossche" userId="77ad7ff2f2b44fb8" providerId="Windows Live" clId="Web-{035CAE72-58D0-4F08-8D1A-0C5D2EF0317E}" dt="2024-04-23T18:44:16.132" v="136"/>
          <ac:spMkLst>
            <pc:docMk/>
            <pc:sldMk cId="2120569234" sldId="263"/>
            <ac:spMk id="30" creationId="{0BA56A81-C9DD-4EBA-9E13-32FFB51CFD45}"/>
          </ac:spMkLst>
        </pc:spChg>
        <pc:spChg chg="add del">
          <ac:chgData name="Steve Vandenbossche" userId="77ad7ff2f2b44fb8" providerId="Windows Live" clId="Web-{035CAE72-58D0-4F08-8D1A-0C5D2EF0317E}" dt="2024-04-23T18:44:16.132" v="136"/>
          <ac:spMkLst>
            <pc:docMk/>
            <pc:sldMk cId="2120569234" sldId="263"/>
            <ac:spMk id="31" creationId="{15F9A324-404E-4C5D-AFF0-C5D0D84182B0}"/>
          </ac:spMkLst>
        </pc:spChg>
        <pc:spChg chg="add del">
          <ac:chgData name="Steve Vandenbossche" userId="77ad7ff2f2b44fb8" providerId="Windows Live" clId="Web-{035CAE72-58D0-4F08-8D1A-0C5D2EF0317E}" dt="2024-04-23T18:44:18.444" v="138"/>
          <ac:spMkLst>
            <pc:docMk/>
            <pc:sldMk cId="2120569234" sldId="263"/>
            <ac:spMk id="33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44:18.444" v="138"/>
          <ac:spMkLst>
            <pc:docMk/>
            <pc:sldMk cId="2120569234" sldId="263"/>
            <ac:spMk id="34" creationId="{BC0385E9-02B2-4941-889A-EAD43F5BB0A3}"/>
          </ac:spMkLst>
        </pc:spChg>
        <pc:spChg chg="add del">
          <ac:chgData name="Steve Vandenbossche" userId="77ad7ff2f2b44fb8" providerId="Windows Live" clId="Web-{035CAE72-58D0-4F08-8D1A-0C5D2EF0317E}" dt="2024-04-23T18:44:18.444" v="138"/>
          <ac:spMkLst>
            <pc:docMk/>
            <pc:sldMk cId="2120569234" sldId="263"/>
            <ac:spMk id="35" creationId="{829A1E2C-5AC8-40FC-99E9-832069D39792}"/>
          </ac:spMkLst>
        </pc:spChg>
        <pc:spChg chg="add del">
          <ac:chgData name="Steve Vandenbossche" userId="77ad7ff2f2b44fb8" providerId="Windows Live" clId="Web-{035CAE72-58D0-4F08-8D1A-0C5D2EF0317E}" dt="2024-04-23T18:44:18.444" v="138"/>
          <ac:spMkLst>
            <pc:docMk/>
            <pc:sldMk cId="2120569234" sldId="263"/>
            <ac:spMk id="36" creationId="{55C54A75-E44A-4147-B9D0-FF46CFD31612}"/>
          </ac:spMkLst>
        </pc:spChg>
        <pc:spChg chg="add">
          <ac:chgData name="Steve Vandenbossche" userId="77ad7ff2f2b44fb8" providerId="Windows Live" clId="Web-{035CAE72-58D0-4F08-8D1A-0C5D2EF0317E}" dt="2024-04-23T18:44:18.460" v="139"/>
          <ac:spMkLst>
            <pc:docMk/>
            <pc:sldMk cId="2120569234" sldId="263"/>
            <ac:spMk id="38" creationId="{3D5FBB81-B61B-416A-8F5D-A8DDF62530F1}"/>
          </ac:spMkLst>
        </pc:spChg>
        <pc:spChg chg="add">
          <ac:chgData name="Steve Vandenbossche" userId="77ad7ff2f2b44fb8" providerId="Windows Live" clId="Web-{035CAE72-58D0-4F08-8D1A-0C5D2EF0317E}" dt="2024-04-23T18:44:18.460" v="139"/>
          <ac:spMkLst>
            <pc:docMk/>
            <pc:sldMk cId="2120569234" sldId="263"/>
            <ac:spMk id="39" creationId="{40C0D7D4-D83D-4C58-87D1-955F0A9173D7}"/>
          </ac:spMkLst>
        </pc:spChg>
        <pc:spChg chg="add">
          <ac:chgData name="Steve Vandenbossche" userId="77ad7ff2f2b44fb8" providerId="Windows Live" clId="Web-{035CAE72-58D0-4F08-8D1A-0C5D2EF0317E}" dt="2024-04-23T18:44:18.460" v="139"/>
          <ac:spMkLst>
            <pc:docMk/>
            <pc:sldMk cId="2120569234" sldId="263"/>
            <ac:spMk id="40" creationId="{0BA56A81-C9DD-4EBA-9E13-32FFB51CFD45}"/>
          </ac:spMkLst>
        </pc:spChg>
        <pc:spChg chg="add">
          <ac:chgData name="Steve Vandenbossche" userId="77ad7ff2f2b44fb8" providerId="Windows Live" clId="Web-{035CAE72-58D0-4F08-8D1A-0C5D2EF0317E}" dt="2024-04-23T18:44:18.460" v="139"/>
          <ac:spMkLst>
            <pc:docMk/>
            <pc:sldMk cId="2120569234" sldId="263"/>
            <ac:spMk id="41" creationId="{15F9A324-404E-4C5D-AFF0-C5D0D84182B0}"/>
          </ac:spMkLst>
        </pc:spChg>
        <pc:picChg chg="add del mod">
          <ac:chgData name="Steve Vandenbossche" userId="77ad7ff2f2b44fb8" providerId="Windows Live" clId="Web-{035CAE72-58D0-4F08-8D1A-0C5D2EF0317E}" dt="2024-04-23T18:42:40.894" v="125"/>
          <ac:picMkLst>
            <pc:docMk/>
            <pc:sldMk cId="2120569234" sldId="263"/>
            <ac:picMk id="4" creationId="{23C09EB6-AC8B-E15F-12A5-70FC58D9642F}"/>
          </ac:picMkLst>
        </pc:picChg>
        <pc:picChg chg="add mod ord">
          <ac:chgData name="Steve Vandenbossche" userId="77ad7ff2f2b44fb8" providerId="Windows Live" clId="Web-{035CAE72-58D0-4F08-8D1A-0C5D2EF0317E}" dt="2024-04-23T18:44:18.460" v="139"/>
          <ac:picMkLst>
            <pc:docMk/>
            <pc:sldMk cId="2120569234" sldId="263"/>
            <ac:picMk id="5" creationId="{A5C3C847-8A89-FBC0-6B36-0A8C2A161D9E}"/>
          </ac:picMkLst>
        </pc:picChg>
      </pc:sldChg>
      <pc:sldChg chg="addSp delSp modSp new mod setBg modClrScheme delDesignElem chgLayout">
        <pc:chgData name="Steve Vandenbossche" userId="77ad7ff2f2b44fb8" providerId="Windows Live" clId="Web-{035CAE72-58D0-4F08-8D1A-0C5D2EF0317E}" dt="2024-04-23T18:49:21.799" v="189"/>
        <pc:sldMkLst>
          <pc:docMk/>
          <pc:sldMk cId="4148282590" sldId="264"/>
        </pc:sldMkLst>
        <pc:spChg chg="mod or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2" creationId="{3E2AEEE2-AC02-499D-569A-D4267867D76E}"/>
          </ac:spMkLst>
        </pc:spChg>
        <pc:spChg chg="del mod">
          <ac:chgData name="Steve Vandenbossche" userId="77ad7ff2f2b44fb8" providerId="Windows Live" clId="Web-{035CAE72-58D0-4F08-8D1A-0C5D2EF0317E}" dt="2024-04-23T18:46:50.809" v="163"/>
          <ac:spMkLst>
            <pc:docMk/>
            <pc:sldMk cId="4148282590" sldId="264"/>
            <ac:spMk id="3" creationId="{DFC416B5-1759-9483-E911-B340E348B37E}"/>
          </ac:spMkLst>
        </pc:spChg>
        <pc:spChg chg="add del">
          <ac:chgData name="Steve Vandenbossche" userId="77ad7ff2f2b44fb8" providerId="Windows Live" clId="Web-{035CAE72-58D0-4F08-8D1A-0C5D2EF0317E}" dt="2024-04-23T18:47:21.029" v="170"/>
          <ac:spMkLst>
            <pc:docMk/>
            <pc:sldMk cId="4148282590" sldId="264"/>
            <ac:spMk id="8" creationId="{AC14302F-E955-47D0-A56B-D1D1A6953B51}"/>
          </ac:spMkLst>
        </pc:spChg>
        <pc:spChg chg="add del">
          <ac:chgData name="Steve Vandenbossche" userId="77ad7ff2f2b44fb8" providerId="Windows Live" clId="Web-{035CAE72-58D0-4F08-8D1A-0C5D2EF0317E}" dt="2024-04-23T18:47:07.060" v="167"/>
          <ac:spMkLst>
            <pc:docMk/>
            <pc:sldMk cId="4148282590" sldId="264"/>
            <ac:spMk id="17" creationId="{BC2B1522-DCDD-D045-0A00-BC81C36E6F7F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18" creationId="{9B0F7D69-D93C-4C38-A23D-76E000D691CD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20" creationId="{8CD419D4-EA9D-42D9-BF62-B07F0B7B672B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22" creationId="{1C6FEC9B-9608-4181-A9E5-A1B80E72021C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24" creationId="{AB1564ED-F26F-451D-97D6-A6EC3E83FD55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26" creationId="{0CA184B6-3482-4F43-87F0-BC765DCFD8A8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28" creationId="{6C869923-8380-4244-9548-802C330638A0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30" creationId="{C06255F2-BC67-4DDE-B34E-AC4BA21838CC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32" creationId="{55169443-FCCD-4C0A-8C69-18CD3FA0968D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34" creationId="{0DBF1ABE-8590-450D-BB49-BDDCCF3EEA9E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36" creationId="{DCD36D47-40B7-494B-B249-3CBA333DE256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38" creationId="{03AD0D1C-F8BA-4CD1-BC4D-BE1823F3EBDD}"/>
          </ac:spMkLst>
        </pc:spChg>
        <pc:spChg chg="add del">
          <ac:chgData name="Steve Vandenbossche" userId="77ad7ff2f2b44fb8" providerId="Windows Live" clId="Web-{035CAE72-58D0-4F08-8D1A-0C5D2EF0317E}" dt="2024-04-23T18:47:02.294" v="165"/>
          <ac:spMkLst>
            <pc:docMk/>
            <pc:sldMk cId="4148282590" sldId="264"/>
            <ac:spMk id="40" creationId="{FBA7E51E-7B6A-4A79-8F84-47C845C7A2CC}"/>
          </ac:spMkLst>
        </pc:spChg>
        <pc:spChg chg="add del">
          <ac:chgData name="Steve Vandenbossche" userId="77ad7ff2f2b44fb8" providerId="Windows Live" clId="Web-{035CAE72-58D0-4F08-8D1A-0C5D2EF0317E}" dt="2024-04-23T18:47:07.060" v="167"/>
          <ac:spMkLst>
            <pc:docMk/>
            <pc:sldMk cId="4148282590" sldId="264"/>
            <ac:spMk id="42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47:07.060" v="167"/>
          <ac:spMkLst>
            <pc:docMk/>
            <pc:sldMk cId="4148282590" sldId="264"/>
            <ac:spMk id="43" creationId="{5871FC61-DD4E-47D4-81FD-8A7E7D12B371}"/>
          </ac:spMkLst>
        </pc:spChg>
        <pc:spChg chg="add del">
          <ac:chgData name="Steve Vandenbossche" userId="77ad7ff2f2b44fb8" providerId="Windows Live" clId="Web-{035CAE72-58D0-4F08-8D1A-0C5D2EF0317E}" dt="2024-04-23T18:47:07.060" v="167"/>
          <ac:spMkLst>
            <pc:docMk/>
            <pc:sldMk cId="4148282590" sldId="264"/>
            <ac:spMk id="44" creationId="{829A1E2C-5AC8-40FC-99E9-832069D39792}"/>
          </ac:spMkLst>
        </pc:spChg>
        <pc:spChg chg="add del">
          <ac:chgData name="Steve Vandenbossche" userId="77ad7ff2f2b44fb8" providerId="Windows Live" clId="Web-{035CAE72-58D0-4F08-8D1A-0C5D2EF0317E}" dt="2024-04-23T18:47:07.060" v="167"/>
          <ac:spMkLst>
            <pc:docMk/>
            <pc:sldMk cId="4148282590" sldId="264"/>
            <ac:spMk id="45" creationId="{55C54A75-E44A-4147-B9D0-FF46CFD31612}"/>
          </ac:spMkLst>
        </pc:spChg>
        <pc:spChg chg="add del">
          <ac:chgData name="Steve Vandenbossche" userId="77ad7ff2f2b44fb8" providerId="Windows Live" clId="Web-{035CAE72-58D0-4F08-8D1A-0C5D2EF0317E}" dt="2024-04-23T18:47:21.029" v="169"/>
          <ac:spMkLst>
            <pc:docMk/>
            <pc:sldMk cId="4148282590" sldId="264"/>
            <ac:spMk id="47" creationId="{8181FC64-B306-4821-98E2-780662EFC486}"/>
          </ac:spMkLst>
        </pc:spChg>
        <pc:spChg chg="add del">
          <ac:chgData name="Steve Vandenbossche" userId="77ad7ff2f2b44fb8" providerId="Windows Live" clId="Web-{035CAE72-58D0-4F08-8D1A-0C5D2EF0317E}" dt="2024-04-23T18:47:21.029" v="169"/>
          <ac:spMkLst>
            <pc:docMk/>
            <pc:sldMk cId="4148282590" sldId="264"/>
            <ac:spMk id="48" creationId="{5871FC61-DD4E-47D4-81FD-8A7E7D12B371}"/>
          </ac:spMkLst>
        </pc:spChg>
        <pc:spChg chg="add del">
          <ac:chgData name="Steve Vandenbossche" userId="77ad7ff2f2b44fb8" providerId="Windows Live" clId="Web-{035CAE72-58D0-4F08-8D1A-0C5D2EF0317E}" dt="2024-04-23T18:47:21.029" v="169"/>
          <ac:spMkLst>
            <pc:docMk/>
            <pc:sldMk cId="4148282590" sldId="264"/>
            <ac:spMk id="49" creationId="{8B598134-D292-43E6-9C55-117198046913}"/>
          </ac:spMkLst>
        </pc:spChg>
        <pc:spChg chg="add del">
          <ac:chgData name="Steve Vandenbossche" userId="77ad7ff2f2b44fb8" providerId="Windows Live" clId="Web-{035CAE72-58D0-4F08-8D1A-0C5D2EF0317E}" dt="2024-04-23T18:47:21.029" v="169"/>
          <ac:spMkLst>
            <pc:docMk/>
            <pc:sldMk cId="4148282590" sldId="264"/>
            <ac:spMk id="50" creationId="{829A1E2C-5AC8-40FC-99E9-832069D39792}"/>
          </ac:spMkLst>
        </pc:spChg>
        <pc:spChg chg="add del">
          <ac:chgData name="Steve Vandenbossche" userId="77ad7ff2f2b44fb8" providerId="Windows Live" clId="Web-{035CAE72-58D0-4F08-8D1A-0C5D2EF0317E}" dt="2024-04-23T18:47:21.029" v="169"/>
          <ac:spMkLst>
            <pc:docMk/>
            <pc:sldMk cId="4148282590" sldId="264"/>
            <ac:spMk id="51" creationId="{3390BD67-AB8C-39F9-F417-323BE220C1CA}"/>
          </ac:spMkLst>
        </pc:spChg>
        <pc:spChg chg="add del">
          <ac:chgData name="Steve Vandenbossche" userId="77ad7ff2f2b44fb8" providerId="Windows Live" clId="Web-{035CAE72-58D0-4F08-8D1A-0C5D2EF0317E}" dt="2024-04-23T18:48:09.609" v="175"/>
          <ac:spMkLst>
            <pc:docMk/>
            <pc:sldMk cId="4148282590" sldId="264"/>
            <ac:spMk id="53" creationId="{49BB7E9A-6937-4BF0-9F51-A20F197B550F}"/>
          </ac:spMkLst>
        </pc:spChg>
        <pc:spChg chg="add del">
          <ac:chgData name="Steve Vandenbossche" userId="77ad7ff2f2b44fb8" providerId="Windows Live" clId="Web-{035CAE72-58D0-4F08-8D1A-0C5D2EF0317E}" dt="2024-04-23T18:48:09.609" v="175"/>
          <ac:spMkLst>
            <pc:docMk/>
            <pc:sldMk cId="4148282590" sldId="264"/>
            <ac:spMk id="54" creationId="{E0939753-89D7-48A8-8441-B9FF25CE8A7E}"/>
          </ac:spMkLst>
        </pc:spChg>
        <pc:spChg chg="add del">
          <ac:chgData name="Steve Vandenbossche" userId="77ad7ff2f2b44fb8" providerId="Windows Live" clId="Web-{035CAE72-58D0-4F08-8D1A-0C5D2EF0317E}" dt="2024-04-23T18:48:09.609" v="175"/>
          <ac:spMkLst>
            <pc:docMk/>
            <pc:sldMk cId="4148282590" sldId="264"/>
            <ac:spMk id="55" creationId="{9F5CCFC5-858F-4B45-9B10-D49DD0280D20}"/>
          </ac:spMkLst>
        </pc:spChg>
        <pc:spChg chg="add mod or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56" creationId="{11B90563-39F1-46C3-D2E1-8E1DE1371416}"/>
          </ac:spMkLst>
        </pc:spChg>
        <pc:spChg chg="add del">
          <ac:chgData name="Steve Vandenbossche" userId="77ad7ff2f2b44fb8" providerId="Windows Live" clId="Web-{035CAE72-58D0-4F08-8D1A-0C5D2EF0317E}" dt="2024-04-23T18:48:09.609" v="175"/>
          <ac:spMkLst>
            <pc:docMk/>
            <pc:sldMk cId="4148282590" sldId="264"/>
            <ac:spMk id="57" creationId="{2348ECDC-D455-4B71-90F6-2ECC12B7983B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61" creationId="{9B0F7D69-D93C-4C38-A23D-76E000D691CD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63" creationId="{8CD419D4-EA9D-42D9-BF62-B07F0B7B672B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65" creationId="{1C6FEC9B-9608-4181-A9E5-A1B80E72021C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67" creationId="{AB1564ED-F26F-451D-97D6-A6EC3E83FD55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69" creationId="{0CA184B6-3482-4F43-87F0-BC765DCFD8A8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71" creationId="{6C869923-8380-4244-9548-802C330638A0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73" creationId="{C06255F2-BC67-4DDE-B34E-AC4BA21838CC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75" creationId="{55169443-FCCD-4C0A-8C69-18CD3FA0968D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77" creationId="{AC8EEB0F-BA72-49AC-956F-331B60FDE79E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79" creationId="{228A581D-1BC9-4759-AB42-F7685630E451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81" creationId="{87CE1C1F-C9E2-4C83-BA54-D7BC5D52165A}"/>
          </ac:spMkLst>
        </pc:spChg>
        <pc:spChg chg="add del">
          <ac:chgData name="Steve Vandenbossche" userId="77ad7ff2f2b44fb8" providerId="Windows Live" clId="Web-{035CAE72-58D0-4F08-8D1A-0C5D2EF0317E}" dt="2024-04-23T18:48:20.312" v="177"/>
          <ac:spMkLst>
            <pc:docMk/>
            <pc:sldMk cId="4148282590" sldId="264"/>
            <ac:spMk id="83" creationId="{831C0CFE-AC9D-4032-8A9F-36B1BA171FED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85" creationId="{195EA065-AC5D-431D-927E-87FF05884866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86" creationId="{9B0F7D69-D93C-4C38-A23D-76E000D691CD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87" creationId="{46934B3C-D73F-4CD0-95B1-0244D662D1C7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88" creationId="{8CD419D4-EA9D-42D9-BF62-B07F0B7B672B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89" creationId="{1C6FEC9B-9608-4181-A9E5-A1B80E72021C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90" creationId="{AB1564ED-F26F-451D-97D6-A6EC3E83FD55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91" creationId="{0CA184B6-3482-4F43-87F0-BC765DCFD8A8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92" creationId="{6C869923-8380-4244-9548-802C330638A0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93" creationId="{C06255F2-BC67-4DDE-B34E-AC4BA21838CC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94" creationId="{55169443-FCCD-4C0A-8C69-18CD3FA0968D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95" creationId="{0DBF1ABE-8590-450D-BB49-BDDCCF3EEA9E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96" creationId="{391F8D69-709A-4575-A393-B4C26481AF3B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97" creationId="{C87A50C4-1191-461A-9E09-C8057F2AF01F}"/>
          </ac:spMkLst>
        </pc:spChg>
        <pc:spChg chg="add del">
          <ac:chgData name="Steve Vandenbossche" userId="77ad7ff2f2b44fb8" providerId="Windows Live" clId="Web-{035CAE72-58D0-4F08-8D1A-0C5D2EF0317E}" dt="2024-04-23T18:48:51.204" v="179"/>
          <ac:spMkLst>
            <pc:docMk/>
            <pc:sldMk cId="4148282590" sldId="264"/>
            <ac:spMk id="98" creationId="{BC87DA9F-8DB2-4D48-8716-A928FBB8A5D2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0" creationId="{9B0F7D69-D93C-4C38-A23D-76E000D691CD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1" creationId="{8CD419D4-EA9D-42D9-BF62-B07F0B7B672B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2" creationId="{1C6FEC9B-9608-4181-A9E5-A1B80E72021C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3" creationId="{AB1564ED-F26F-451D-97D6-A6EC3E83FD55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4" creationId="{0CA184B6-3482-4F43-87F0-BC765DCFD8A8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5" creationId="{6C869923-8380-4244-9548-802C330638A0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6" creationId="{C06255F2-BC67-4DDE-B34E-AC4BA21838CC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7" creationId="{55169443-FCCD-4C0A-8C69-18CD3FA0968D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8" creationId="{0DBF1ABE-8590-450D-BB49-BDDCCF3EEA9E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09" creationId="{DCD36D47-40B7-494B-B249-3CBA333DE256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10" creationId="{03AD0D1C-F8BA-4CD1-BC4D-BE1823F3EBDD}"/>
          </ac:spMkLst>
        </pc:spChg>
        <pc:spChg chg="add del">
          <ac:chgData name="Steve Vandenbossche" userId="77ad7ff2f2b44fb8" providerId="Windows Live" clId="Web-{035CAE72-58D0-4F08-8D1A-0C5D2EF0317E}" dt="2024-04-23T18:49:01.517" v="181"/>
          <ac:spMkLst>
            <pc:docMk/>
            <pc:sldMk cId="4148282590" sldId="264"/>
            <ac:spMk id="111" creationId="{FBA7E51E-7B6A-4A79-8F84-47C845C7A2CC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13" creationId="{9B0F7D69-D93C-4C38-A23D-76E000D691CD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14" creationId="{8CD419D4-EA9D-42D9-BF62-B07F0B7B672B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15" creationId="{1C6FEC9B-9608-4181-A9E5-A1B80E72021C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16" creationId="{AB1564ED-F26F-451D-97D6-A6EC3E83FD55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17" creationId="{0CA184B6-3482-4F43-87F0-BC765DCFD8A8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18" creationId="{6C869923-8380-4244-9548-802C330638A0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19" creationId="{C06255F2-BC67-4DDE-B34E-AC4BA21838CC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20" creationId="{55169443-FCCD-4C0A-8C69-18CD3FA0968D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21" creationId="{0DBF1ABE-8590-450D-BB49-BDDCCF3EEA9E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22" creationId="{96CB0275-66F1-4491-93B8-121D0C7176BF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23" creationId="{18D32C3D-8F76-4E99-BE56-0836CC38CC84}"/>
          </ac:spMkLst>
        </pc:spChg>
        <pc:spChg chg="add del">
          <ac:chgData name="Steve Vandenbossche" userId="77ad7ff2f2b44fb8" providerId="Windows Live" clId="Web-{035CAE72-58D0-4F08-8D1A-0C5D2EF0317E}" dt="2024-04-23T18:49:04.033" v="183"/>
          <ac:spMkLst>
            <pc:docMk/>
            <pc:sldMk cId="4148282590" sldId="264"/>
            <ac:spMk id="124" creationId="{70766076-46F5-42D5-A773-2B3BEF2B8B74}"/>
          </ac:spMkLst>
        </pc:spChg>
        <pc:spChg chg="add del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26" creationId="{9B0F7D69-D93C-4C38-A23D-76E000D691CD}"/>
          </ac:spMkLst>
        </pc:spChg>
        <pc:spChg chg="add del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27" creationId="{8CD419D4-EA9D-42D9-BF62-B07F0B7B672B}"/>
          </ac:spMkLst>
        </pc:spChg>
        <pc:spChg chg="add del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28" creationId="{1C6FEC9B-9608-4181-A9E5-A1B80E72021C}"/>
          </ac:spMkLst>
        </pc:spChg>
        <pc:spChg chg="add del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29" creationId="{AB1564ED-F26F-451D-97D6-A6EC3E83FD55}"/>
          </ac:spMkLst>
        </pc:spChg>
        <pc:spChg chg="add del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30" creationId="{0CA184B6-3482-4F43-87F0-BC765DCFD8A8}"/>
          </ac:spMkLst>
        </pc:spChg>
        <pc:spChg chg="add del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31" creationId="{6C869923-8380-4244-9548-802C330638A0}"/>
          </ac:spMkLst>
        </pc:spChg>
        <pc:spChg chg="add del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32" creationId="{C06255F2-BC67-4DDE-B34E-AC4BA21838CC}"/>
          </ac:spMkLst>
        </pc:spChg>
        <pc:spChg chg="add del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33" creationId="{55169443-FCCD-4C0A-8C69-18CD3FA0968D}"/>
          </ac:spMkLst>
        </pc:spChg>
        <pc:spChg chg="add del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34" creationId="{AC8EEB0F-BA72-49AC-956F-331B60FDE79E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41" creationId="{9B0F7D69-D93C-4C38-A23D-76E000D691CD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43" creationId="{8CD419D4-EA9D-42D9-BF62-B07F0B7B672B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45" creationId="{1C6FEC9B-9608-4181-A9E5-A1B80E72021C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47" creationId="{AB1564ED-F26F-451D-97D6-A6EC3E83FD55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49" creationId="{0CA184B6-3482-4F43-87F0-BC765DCFD8A8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51" creationId="{6C869923-8380-4244-9548-802C330638A0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53" creationId="{C06255F2-BC67-4DDE-B34E-AC4BA21838CC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55" creationId="{55169443-FCCD-4C0A-8C69-18CD3FA0968D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57" creationId="{E217F32C-75AA-4B97-ADFB-5E2C3C7ECBCF}"/>
          </ac:spMkLst>
        </pc:spChg>
        <pc:spChg chg="add del">
          <ac:chgData name="Steve Vandenbossche" userId="77ad7ff2f2b44fb8" providerId="Windows Live" clId="Web-{035CAE72-58D0-4F08-8D1A-0C5D2EF0317E}" dt="2024-04-23T18:49:21.768" v="188"/>
          <ac:spMkLst>
            <pc:docMk/>
            <pc:sldMk cId="4148282590" sldId="264"/>
            <ac:spMk id="159" creationId="{4D76AAEA-AF3A-4616-9F99-E9AA131A51F5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61" creationId="{479F0FB3-8461-462D-84A2-53106FBF4E5B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62" creationId="{9B0F7D69-D93C-4C38-A23D-76E000D691CD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63" creationId="{11E3C311-4E8A-45D9-97BF-07F5FD346974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64" creationId="{8CD419D4-EA9D-42D9-BF62-B07F0B7B672B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65" creationId="{1C6FEC9B-9608-4181-A9E5-A1B80E72021C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66" creationId="{AB1564ED-F26F-451D-97D6-A6EC3E83FD55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67" creationId="{0CA184B6-3482-4F43-87F0-BC765DCFD8A8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68" creationId="{6C869923-8380-4244-9548-802C330638A0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69" creationId="{C06255F2-BC67-4DDE-B34E-AC4BA21838CC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70" creationId="{55169443-FCCD-4C0A-8C69-18CD3FA0968D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71" creationId="{0DBF1ABE-8590-450D-BB49-BDDCCF3EEA9E}"/>
          </ac:spMkLst>
        </pc:spChg>
        <pc:spChg chg="add">
          <ac:chgData name="Steve Vandenbossche" userId="77ad7ff2f2b44fb8" providerId="Windows Live" clId="Web-{035CAE72-58D0-4F08-8D1A-0C5D2EF0317E}" dt="2024-04-23T18:49:21.799" v="189"/>
          <ac:spMkLst>
            <pc:docMk/>
            <pc:sldMk cId="4148282590" sldId="264"/>
            <ac:spMk id="172" creationId="{C7D887A3-61AD-4674-BC53-8DFA8CF7B410}"/>
          </ac:spMkLst>
        </pc:spChg>
        <pc:grpChg chg="add del">
          <ac:chgData name="Steve Vandenbossche" userId="77ad7ff2f2b44fb8" providerId="Windows Live" clId="Web-{035CAE72-58D0-4F08-8D1A-0C5D2EF0317E}" dt="2024-04-23T18:47:21.029" v="170"/>
          <ac:grpSpMkLst>
            <pc:docMk/>
            <pc:sldMk cId="4148282590" sldId="264"/>
            <ac:grpSpMk id="10" creationId="{572E366A-B6DD-4F06-A42A-FF634FDE1BE1}"/>
          </ac:grpSpMkLst>
        </pc:grpChg>
        <pc:grpChg chg="add del">
          <ac:chgData name="Steve Vandenbossche" userId="77ad7ff2f2b44fb8" providerId="Windows Live" clId="Web-{035CAE72-58D0-4F08-8D1A-0C5D2EF0317E}" dt="2024-04-23T18:49:21.799" v="189"/>
          <ac:grpSpMkLst>
            <pc:docMk/>
            <pc:sldMk cId="4148282590" sldId="264"/>
            <ac:grpSpMk id="135" creationId="{FB8CE58F-407C-497E-B723-21FD8C6D35E4}"/>
          </ac:grpSpMkLst>
        </pc:grpChg>
        <pc:picChg chg="add mod ord">
          <ac:chgData name="Steve Vandenbossche" userId="77ad7ff2f2b44fb8" providerId="Windows Live" clId="Web-{035CAE72-58D0-4F08-8D1A-0C5D2EF0317E}" dt="2024-04-23T18:49:21.799" v="189"/>
          <ac:picMkLst>
            <pc:docMk/>
            <pc:sldMk cId="4148282590" sldId="264"/>
            <ac:picMk id="4" creationId="{AD769E64-E94F-3BE0-738F-B087E5AC26DC}"/>
          </ac:picMkLst>
        </pc:picChg>
      </pc:sldChg>
    </pc:docChg>
  </pc:docChgLst>
  <pc:docChgLst>
    <pc:chgData name="Steve Vandenbossche" userId="77ad7ff2f2b44fb8" providerId="Windows Live" clId="Web-{22D3F501-3DB4-4507-B666-BD1A9FA00EF5}"/>
    <pc:docChg chg="addSld delSld modSld addMainMaster delMainMaster">
      <pc:chgData name="Steve Vandenbossche" userId="77ad7ff2f2b44fb8" providerId="Windows Live" clId="Web-{22D3F501-3DB4-4507-B666-BD1A9FA00EF5}" dt="2024-04-23T16:01:30.261" v="83"/>
      <pc:docMkLst>
        <pc:docMk/>
      </pc:docMkLst>
      <pc:sldChg chg="addSp delSp modSp mod setBg modClrScheme chgLayout">
        <pc:chgData name="Steve Vandenbossche" userId="77ad7ff2f2b44fb8" providerId="Windows Live" clId="Web-{22D3F501-3DB4-4507-B666-BD1A9FA00EF5}" dt="2024-04-23T15:00:21.543" v="21" actId="20577"/>
        <pc:sldMkLst>
          <pc:docMk/>
          <pc:sldMk cId="3784089036" sldId="256"/>
        </pc:sldMkLst>
        <pc:spChg chg="mod">
          <ac:chgData name="Steve Vandenbossche" userId="77ad7ff2f2b44fb8" providerId="Windows Live" clId="Web-{22D3F501-3DB4-4507-B666-BD1A9FA00EF5}" dt="2024-04-23T14:56:59.709" v="15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teve Vandenbossche" userId="77ad7ff2f2b44fb8" providerId="Windows Live" clId="Web-{22D3F501-3DB4-4507-B666-BD1A9FA00EF5}" dt="2024-04-23T15:00:21.543" v="21" actId="20577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Steve Vandenbossche" userId="77ad7ff2f2b44fb8" providerId="Windows Live" clId="Web-{22D3F501-3DB4-4507-B666-BD1A9FA00EF5}" dt="2024-04-23T11:47:29.174" v="1"/>
          <ac:spMkLst>
            <pc:docMk/>
            <pc:sldMk cId="3784089036" sldId="256"/>
            <ac:spMk id="8" creationId="{0DBF1ABE-8590-450D-BB49-BDDCCF3EEA9E}"/>
          </ac:spMkLst>
        </pc:spChg>
        <pc:spChg chg="add del">
          <ac:chgData name="Steve Vandenbossche" userId="77ad7ff2f2b44fb8" providerId="Windows Live" clId="Web-{22D3F501-3DB4-4507-B666-BD1A9FA00EF5}" dt="2024-04-23T11:47:47.205" v="3"/>
          <ac:spMkLst>
            <pc:docMk/>
            <pc:sldMk cId="3784089036" sldId="256"/>
            <ac:spMk id="12" creationId="{94D786EB-944C-47D5-B631-899F4029B02E}"/>
          </ac:spMkLst>
        </pc:spChg>
        <pc:spChg chg="add del">
          <ac:chgData name="Steve Vandenbossche" userId="77ad7ff2f2b44fb8" providerId="Windows Live" clId="Web-{22D3F501-3DB4-4507-B666-BD1A9FA00EF5}" dt="2024-04-23T11:47:47.205" v="3"/>
          <ac:spMkLst>
            <pc:docMk/>
            <pc:sldMk cId="3784089036" sldId="256"/>
            <ac:spMk id="14" creationId="{C2F991D5-67E9-4AB4-812B-D031F57ACC60}"/>
          </ac:spMkLst>
        </pc:spChg>
        <pc:spChg chg="add del">
          <ac:chgData name="Steve Vandenbossche" userId="77ad7ff2f2b44fb8" providerId="Windows Live" clId="Web-{22D3F501-3DB4-4507-B666-BD1A9FA00EF5}" dt="2024-04-23T11:47:47.205" v="3"/>
          <ac:spMkLst>
            <pc:docMk/>
            <pc:sldMk cId="3784089036" sldId="256"/>
            <ac:spMk id="16" creationId="{96D6B74B-7A1B-4F67-B350-FF989FCE9ECE}"/>
          </ac:spMkLst>
        </pc:spChg>
        <pc:spChg chg="add del">
          <ac:chgData name="Steve Vandenbossche" userId="77ad7ff2f2b44fb8" providerId="Windows Live" clId="Web-{22D3F501-3DB4-4507-B666-BD1A9FA00EF5}" dt="2024-04-23T11:47:47.205" v="3"/>
          <ac:spMkLst>
            <pc:docMk/>
            <pc:sldMk cId="3784089036" sldId="256"/>
            <ac:spMk id="17" creationId="{BD171828-588A-47D6-A2EB-80F1A1E507EB}"/>
          </ac:spMkLst>
        </pc:spChg>
        <pc:spChg chg="add del">
          <ac:chgData name="Steve Vandenbossche" userId="77ad7ff2f2b44fb8" providerId="Windows Live" clId="Web-{22D3F501-3DB4-4507-B666-BD1A9FA00EF5}" dt="2024-04-23T11:47:47.205" v="3"/>
          <ac:spMkLst>
            <pc:docMk/>
            <pc:sldMk cId="3784089036" sldId="256"/>
            <ac:spMk id="48" creationId="{BA6285CA-6AFA-4F27-AFB5-1B32CDE09B1A}"/>
          </ac:spMkLst>
        </pc:spChg>
        <pc:spChg chg="add">
          <ac:chgData name="Steve Vandenbossche" userId="77ad7ff2f2b44fb8" providerId="Windows Live" clId="Web-{22D3F501-3DB4-4507-B666-BD1A9FA00EF5}" dt="2024-04-23T11:47:47.268" v="4"/>
          <ac:spMkLst>
            <pc:docMk/>
            <pc:sldMk cId="3784089036" sldId="256"/>
            <ac:spMk id="50" creationId="{0DBF1ABE-8590-450D-BB49-BDDCCF3EEA9E}"/>
          </ac:spMkLst>
        </pc:spChg>
        <pc:grpChg chg="add del">
          <ac:chgData name="Steve Vandenbossche" userId="77ad7ff2f2b44fb8" providerId="Windows Live" clId="Web-{22D3F501-3DB4-4507-B666-BD1A9FA00EF5}" dt="2024-04-23T11:47:29.174" v="1"/>
          <ac:grpSpMkLst>
            <pc:docMk/>
            <pc:sldMk cId="3784089036" sldId="256"/>
            <ac:grpSpMk id="10" creationId="{BE312684-34E6-4414-83D2-62B3C76BC4D8}"/>
          </ac:grpSpMkLst>
        </pc:grpChg>
        <pc:grpChg chg="add del">
          <ac:chgData name="Steve Vandenbossche" userId="77ad7ff2f2b44fb8" providerId="Windows Live" clId="Web-{22D3F501-3DB4-4507-B666-BD1A9FA00EF5}" dt="2024-04-23T11:47:47.205" v="3"/>
          <ac:grpSpMkLst>
            <pc:docMk/>
            <pc:sldMk cId="3784089036" sldId="256"/>
            <ac:grpSpMk id="18" creationId="{91108A0F-8C78-4294-B028-9F09581FC0A3}"/>
          </ac:grpSpMkLst>
        </pc:grpChg>
        <pc:grpChg chg="add">
          <ac:chgData name="Steve Vandenbossche" userId="77ad7ff2f2b44fb8" providerId="Windows Live" clId="Web-{22D3F501-3DB4-4507-B666-BD1A9FA00EF5}" dt="2024-04-23T11:47:47.268" v="4"/>
          <ac:grpSpMkLst>
            <pc:docMk/>
            <pc:sldMk cId="3784089036" sldId="256"/>
            <ac:grpSpMk id="51" creationId="{BE312684-34E6-4414-83D2-62B3C76BC4D8}"/>
          </ac:grpSpMkLst>
        </pc:grpChg>
      </pc:sldChg>
      <pc:sldChg chg="addSp delSp modSp new">
        <pc:chgData name="Steve Vandenbossche" userId="77ad7ff2f2b44fb8" providerId="Windows Live" clId="Web-{22D3F501-3DB4-4507-B666-BD1A9FA00EF5}" dt="2024-04-23T15:03:32.002" v="37"/>
        <pc:sldMkLst>
          <pc:docMk/>
          <pc:sldMk cId="925489548" sldId="257"/>
        </pc:sldMkLst>
        <pc:spChg chg="mod">
          <ac:chgData name="Steve Vandenbossche" userId="77ad7ff2f2b44fb8" providerId="Windows Live" clId="Web-{22D3F501-3DB4-4507-B666-BD1A9FA00EF5}" dt="2024-04-23T15:03:06.080" v="36" actId="20577"/>
          <ac:spMkLst>
            <pc:docMk/>
            <pc:sldMk cId="925489548" sldId="257"/>
            <ac:spMk id="2" creationId="{C034F53A-17EC-8534-63ED-96718606A177}"/>
          </ac:spMkLst>
        </pc:spChg>
        <pc:spChg chg="del">
          <ac:chgData name="Steve Vandenbossche" userId="77ad7ff2f2b44fb8" providerId="Windows Live" clId="Web-{22D3F501-3DB4-4507-B666-BD1A9FA00EF5}" dt="2024-04-23T15:03:32.002" v="37"/>
          <ac:spMkLst>
            <pc:docMk/>
            <pc:sldMk cId="925489548" sldId="257"/>
            <ac:spMk id="3" creationId="{C1BD3B92-E5B0-50C7-35B0-D4B81A4303E9}"/>
          </ac:spMkLst>
        </pc:spChg>
        <pc:picChg chg="add mod ord">
          <ac:chgData name="Steve Vandenbossche" userId="77ad7ff2f2b44fb8" providerId="Windows Live" clId="Web-{22D3F501-3DB4-4507-B666-BD1A9FA00EF5}" dt="2024-04-23T15:03:32.002" v="37"/>
          <ac:picMkLst>
            <pc:docMk/>
            <pc:sldMk cId="925489548" sldId="257"/>
            <ac:picMk id="4" creationId="{6AD61EA6-AFBD-1110-92F2-6EDE2018868B}"/>
          </ac:picMkLst>
        </pc:picChg>
      </pc:sldChg>
      <pc:sldChg chg="addSp delSp modSp new mod setBg">
        <pc:chgData name="Steve Vandenbossche" userId="77ad7ff2f2b44fb8" providerId="Windows Live" clId="Web-{22D3F501-3DB4-4507-B666-BD1A9FA00EF5}" dt="2024-04-23T16:01:30.261" v="83"/>
        <pc:sldMkLst>
          <pc:docMk/>
          <pc:sldMk cId="2730756124" sldId="258"/>
        </pc:sldMkLst>
        <pc:spChg chg="mod ord">
          <ac:chgData name="Steve Vandenbossche" userId="77ad7ff2f2b44fb8" providerId="Windows Live" clId="Web-{22D3F501-3DB4-4507-B666-BD1A9FA00EF5}" dt="2024-04-23T15:06:02.679" v="49"/>
          <ac:spMkLst>
            <pc:docMk/>
            <pc:sldMk cId="2730756124" sldId="258"/>
            <ac:spMk id="2" creationId="{725149F6-5EB4-7599-BAFE-521A49BBAA83}"/>
          </ac:spMkLst>
        </pc:spChg>
        <pc:spChg chg="del">
          <ac:chgData name="Steve Vandenbossche" userId="77ad7ff2f2b44fb8" providerId="Windows Live" clId="Web-{22D3F501-3DB4-4507-B666-BD1A9FA00EF5}" dt="2024-04-23T15:05:50.209" v="44"/>
          <ac:spMkLst>
            <pc:docMk/>
            <pc:sldMk cId="2730756124" sldId="258"/>
            <ac:spMk id="3" creationId="{E6191BCD-ECE7-9F5B-25C9-8C7C9A122119}"/>
          </ac:spMkLst>
        </pc:spChg>
        <pc:spChg chg="add del">
          <ac:chgData name="Steve Vandenbossche" userId="77ad7ff2f2b44fb8" providerId="Windows Live" clId="Web-{22D3F501-3DB4-4507-B666-BD1A9FA00EF5}" dt="2024-04-23T15:06:02.663" v="48"/>
          <ac:spMkLst>
            <pc:docMk/>
            <pc:sldMk cId="2730756124" sldId="258"/>
            <ac:spMk id="8" creationId="{665C91C6-26A4-3582-69CE-ACBDFEA4853C}"/>
          </ac:spMkLst>
        </pc:spChg>
        <pc:spChg chg="add del mod">
          <ac:chgData name="Steve Vandenbossche" userId="77ad7ff2f2b44fb8" providerId="Windows Live" clId="Web-{22D3F501-3DB4-4507-B666-BD1A9FA00EF5}" dt="2024-04-23T16:01:30.261" v="82"/>
          <ac:spMkLst>
            <pc:docMk/>
            <pc:sldMk cId="2730756124" sldId="258"/>
            <ac:spMk id="8" creationId="{C739C0AA-2370-EB20-4321-155321146021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9" creationId="{9B0F7D69-D93C-4C38-A23D-76E000D691CD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11" creationId="{8CD419D4-EA9D-42D9-BF62-B07F0B7B672B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13" creationId="{1C6FEC9B-9608-4181-A9E5-A1B80E72021C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15" creationId="{AB1564ED-F26F-451D-97D6-A6EC3E83FD55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17" creationId="{0CA184B6-3482-4F43-87F0-BC765DCFD8A8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19" creationId="{6C869923-8380-4244-9548-802C330638A0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21" creationId="{C06255F2-BC67-4DDE-B34E-AC4BA21838CC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23" creationId="{55169443-FCCD-4C0A-8C69-18CD3FA0968D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25" creationId="{0DBF1ABE-8590-450D-BB49-BDDCCF3EEA9E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27" creationId="{DCD36D47-40B7-494B-B249-3CBA333DE256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29" creationId="{03AD0D1C-F8BA-4CD1-BC4D-BE1823F3EBDD}"/>
          </ac:spMkLst>
        </pc:spChg>
        <pc:spChg chg="add del">
          <ac:chgData name="Steve Vandenbossche" userId="77ad7ff2f2b44fb8" providerId="Windows Live" clId="Web-{22D3F501-3DB4-4507-B666-BD1A9FA00EF5}" dt="2024-04-23T15:06:00.366" v="46"/>
          <ac:spMkLst>
            <pc:docMk/>
            <pc:sldMk cId="2730756124" sldId="258"/>
            <ac:spMk id="31" creationId="{FBA7E51E-7B6A-4A79-8F84-47C845C7A2CC}"/>
          </ac:spMkLst>
        </pc:spChg>
        <pc:spChg chg="add del">
          <ac:chgData name="Steve Vandenbossche" userId="77ad7ff2f2b44fb8" providerId="Windows Live" clId="Web-{22D3F501-3DB4-4507-B666-BD1A9FA00EF5}" dt="2024-04-23T15:06:02.663" v="48"/>
          <ac:spMkLst>
            <pc:docMk/>
            <pc:sldMk cId="2730756124" sldId="258"/>
            <ac:spMk id="33" creationId="{49BB7E9A-6937-4BF0-9F51-A20F197B550F}"/>
          </ac:spMkLst>
        </pc:spChg>
        <pc:spChg chg="add del">
          <ac:chgData name="Steve Vandenbossche" userId="77ad7ff2f2b44fb8" providerId="Windows Live" clId="Web-{22D3F501-3DB4-4507-B666-BD1A9FA00EF5}" dt="2024-04-23T15:06:02.663" v="48"/>
          <ac:spMkLst>
            <pc:docMk/>
            <pc:sldMk cId="2730756124" sldId="258"/>
            <ac:spMk id="34" creationId="{E0939753-89D7-48A8-8441-B9FF25CE8A7E}"/>
          </ac:spMkLst>
        </pc:spChg>
        <pc:spChg chg="add del">
          <ac:chgData name="Steve Vandenbossche" userId="77ad7ff2f2b44fb8" providerId="Windows Live" clId="Web-{22D3F501-3DB4-4507-B666-BD1A9FA00EF5}" dt="2024-04-23T15:06:02.663" v="48"/>
          <ac:spMkLst>
            <pc:docMk/>
            <pc:sldMk cId="2730756124" sldId="258"/>
            <ac:spMk id="35" creationId="{9F5CCFC5-858F-4B45-9B10-D49DD0280D20}"/>
          </ac:spMkLst>
        </pc:spChg>
        <pc:spChg chg="add del">
          <ac:chgData name="Steve Vandenbossche" userId="77ad7ff2f2b44fb8" providerId="Windows Live" clId="Web-{22D3F501-3DB4-4507-B666-BD1A9FA00EF5}" dt="2024-04-23T15:06:02.663" v="48"/>
          <ac:spMkLst>
            <pc:docMk/>
            <pc:sldMk cId="2730756124" sldId="258"/>
            <ac:spMk id="36" creationId="{2348ECDC-D455-4B71-90F6-2ECC12B7983B}"/>
          </ac:spMkLst>
        </pc:spChg>
        <pc:spChg chg="add">
          <ac:chgData name="Steve Vandenbossche" userId="77ad7ff2f2b44fb8" providerId="Windows Live" clId="Web-{22D3F501-3DB4-4507-B666-BD1A9FA00EF5}" dt="2024-04-23T15:06:02.679" v="49"/>
          <ac:spMkLst>
            <pc:docMk/>
            <pc:sldMk cId="2730756124" sldId="258"/>
            <ac:spMk id="38" creationId="{8181FC64-B306-4821-98E2-780662EFC486}"/>
          </ac:spMkLst>
        </pc:spChg>
        <pc:spChg chg="add">
          <ac:chgData name="Steve Vandenbossche" userId="77ad7ff2f2b44fb8" providerId="Windows Live" clId="Web-{22D3F501-3DB4-4507-B666-BD1A9FA00EF5}" dt="2024-04-23T15:06:02.679" v="49"/>
          <ac:spMkLst>
            <pc:docMk/>
            <pc:sldMk cId="2730756124" sldId="258"/>
            <ac:spMk id="39" creationId="{BC0385E9-02B2-4941-889A-EAD43F5BB0A3}"/>
          </ac:spMkLst>
        </pc:spChg>
        <pc:spChg chg="add">
          <ac:chgData name="Steve Vandenbossche" userId="77ad7ff2f2b44fb8" providerId="Windows Live" clId="Web-{22D3F501-3DB4-4507-B666-BD1A9FA00EF5}" dt="2024-04-23T15:06:02.679" v="49"/>
          <ac:spMkLst>
            <pc:docMk/>
            <pc:sldMk cId="2730756124" sldId="258"/>
            <ac:spMk id="40" creationId="{829A1E2C-5AC8-40FC-99E9-832069D39792}"/>
          </ac:spMkLst>
        </pc:spChg>
        <pc:spChg chg="add">
          <ac:chgData name="Steve Vandenbossche" userId="77ad7ff2f2b44fb8" providerId="Windows Live" clId="Web-{22D3F501-3DB4-4507-B666-BD1A9FA00EF5}" dt="2024-04-23T15:06:02.679" v="49"/>
          <ac:spMkLst>
            <pc:docMk/>
            <pc:sldMk cId="2730756124" sldId="258"/>
            <ac:spMk id="41" creationId="{55C54A75-E44A-4147-B9D0-FF46CFD31612}"/>
          </ac:spMkLst>
        </pc:spChg>
        <pc:spChg chg="add del">
          <ac:chgData name="Steve Vandenbossche" userId="77ad7ff2f2b44fb8" providerId="Windows Live" clId="Web-{22D3F501-3DB4-4507-B666-BD1A9FA00EF5}" dt="2024-04-23T16:01:30.261" v="83"/>
          <ac:spMkLst>
            <pc:docMk/>
            <pc:sldMk cId="2730756124" sldId="258"/>
            <ac:spMk id="42" creationId="{D81E6C16-8300-A1AE-C7D5-6782BE26B523}"/>
          </ac:spMkLst>
        </pc:spChg>
        <pc:graphicFrameChg chg="add del mod ord modGraphic">
          <ac:chgData name="Steve Vandenbossche" userId="77ad7ff2f2b44fb8" providerId="Windows Live" clId="Web-{22D3F501-3DB4-4507-B666-BD1A9FA00EF5}" dt="2024-04-23T16:01:30.261" v="83"/>
          <ac:graphicFrameMkLst>
            <pc:docMk/>
            <pc:sldMk cId="2730756124" sldId="258"/>
            <ac:graphicFrameMk id="7" creationId="{4014C853-FA82-92A1-7CEE-47B5A52DD62A}"/>
          </ac:graphicFrameMkLst>
        </pc:graphicFrameChg>
        <pc:picChg chg="add del mod ord">
          <ac:chgData name="Steve Vandenbossche" userId="77ad7ff2f2b44fb8" providerId="Windows Live" clId="Web-{22D3F501-3DB4-4507-B666-BD1A9FA00EF5}" dt="2024-04-23T15:59:58.524" v="64"/>
          <ac:picMkLst>
            <pc:docMk/>
            <pc:sldMk cId="2730756124" sldId="258"/>
            <ac:picMk id="3" creationId="{A94DACBB-BD47-91D4-AE86-8F016654C160}"/>
          </ac:picMkLst>
        </pc:picChg>
        <pc:picChg chg="add del mod ord">
          <ac:chgData name="Steve Vandenbossche" userId="77ad7ff2f2b44fb8" providerId="Windows Live" clId="Web-{22D3F501-3DB4-4507-B666-BD1A9FA00EF5}" dt="2024-04-23T15:59:18.491" v="62"/>
          <ac:picMkLst>
            <pc:docMk/>
            <pc:sldMk cId="2730756124" sldId="258"/>
            <ac:picMk id="4" creationId="{E52EF71A-AC3C-16ED-6814-BD9C7EA2778B}"/>
          </ac:picMkLst>
        </pc:picChg>
        <pc:picChg chg="add del mod ord">
          <ac:chgData name="Steve Vandenbossche" userId="77ad7ff2f2b44fb8" providerId="Windows Live" clId="Web-{22D3F501-3DB4-4507-B666-BD1A9FA00EF5}" dt="2024-04-23T16:00:07.977" v="66"/>
          <ac:picMkLst>
            <pc:docMk/>
            <pc:sldMk cId="2730756124" sldId="258"/>
            <ac:picMk id="5" creationId="{09F9C4FA-3D32-DADA-8FF4-7252E5E2BF2C}"/>
          </ac:picMkLst>
        </pc:picChg>
      </pc:sldChg>
      <pc:sldChg chg="modSp new del">
        <pc:chgData name="Steve Vandenbossche" userId="77ad7ff2f2b44fb8" providerId="Windows Live" clId="Web-{22D3F501-3DB4-4507-B666-BD1A9FA00EF5}" dt="2024-04-23T16:00:43.838" v="77"/>
        <pc:sldMkLst>
          <pc:docMk/>
          <pc:sldMk cId="3836421082" sldId="259"/>
        </pc:sldMkLst>
        <pc:spChg chg="mod">
          <ac:chgData name="Steve Vandenbossche" userId="77ad7ff2f2b44fb8" providerId="Windows Live" clId="Web-{22D3F501-3DB4-4507-B666-BD1A9FA00EF5}" dt="2024-04-23T16:00:31.040" v="74" actId="20577"/>
          <ac:spMkLst>
            <pc:docMk/>
            <pc:sldMk cId="3836421082" sldId="259"/>
            <ac:spMk id="2" creationId="{3A2E1DE0-205B-0449-D884-B0DF78BDC5E2}"/>
          </ac:spMkLst>
        </pc:spChg>
        <pc:spChg chg="mod">
          <ac:chgData name="Steve Vandenbossche" userId="77ad7ff2f2b44fb8" providerId="Windows Live" clId="Web-{22D3F501-3DB4-4507-B666-BD1A9FA00EF5}" dt="2024-04-23T16:00:32.478" v="76" actId="20577"/>
          <ac:spMkLst>
            <pc:docMk/>
            <pc:sldMk cId="3836421082" sldId="259"/>
            <ac:spMk id="3" creationId="{41E99CBC-0C09-8476-35FC-D3B72F2D6322}"/>
          </ac:spMkLst>
        </pc:spChg>
      </pc:sldChg>
      <pc:sldMasterChg chg="add del addSldLayout delSldLayout">
        <pc:chgData name="Steve Vandenbossche" userId="77ad7ff2f2b44fb8" providerId="Windows Live" clId="Web-{22D3F501-3DB4-4507-B666-BD1A9FA00EF5}" dt="2024-04-23T11:47:47.268" v="4"/>
        <pc:sldMasterMkLst>
          <pc:docMk/>
          <pc:sldMasterMk cId="3071127875" sldId="2147483648"/>
        </pc:sldMasterMkLst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">
        <pc:chgData name="Steve Vandenbossche" userId="77ad7ff2f2b44fb8" providerId="Windows Live" clId="Web-{22D3F501-3DB4-4507-B666-BD1A9FA00EF5}" dt="2024-04-23T11:47:47.205" v="3"/>
        <pc:sldMasterMkLst>
          <pc:docMk/>
          <pc:sldMasterMk cId="3784050109" sldId="2147483673"/>
        </pc:sldMasterMkLst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2028323436" sldId="2147483662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272949664" sldId="2147483663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3685958438" sldId="2147483664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242315859" sldId="2147483665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1178402436" sldId="2147483666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1084235604" sldId="2147483667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2308964980" sldId="2147483668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3118776473" sldId="2147483669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3314428999" sldId="2147483670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766754251" sldId="2147483671"/>
          </pc:sldLayoutMkLst>
        </pc:sldLayoutChg>
        <pc:sldLayoutChg chg="add del">
          <pc:chgData name="Steve Vandenbossche" userId="77ad7ff2f2b44fb8" providerId="Windows Live" clId="Web-{22D3F501-3DB4-4507-B666-BD1A9FA00EF5}" dt="2024-04-23T11:47:47.205" v="3"/>
          <pc:sldLayoutMkLst>
            <pc:docMk/>
            <pc:sldMasterMk cId="3784050109" sldId="2147483673"/>
            <pc:sldLayoutMk cId="3635180874" sldId="2147483672"/>
          </pc:sldLayoutMkLst>
        </pc:sldLayoutChg>
      </pc:sldMasterChg>
      <pc:sldMasterChg chg="add del addSldLayout delSldLayout">
        <pc:chgData name="Steve Vandenbossche" userId="77ad7ff2f2b44fb8" providerId="Windows Live" clId="Web-{22D3F501-3DB4-4507-B666-BD1A9FA00EF5}" dt="2024-04-23T11:47:47.268" v="4"/>
        <pc:sldMasterMkLst>
          <pc:docMk/>
          <pc:sldMasterMk cId="4185726006" sldId="2147483699"/>
        </pc:sldMasterMkLst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2470726544" sldId="2147483688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2028496678" sldId="2147483689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538441304" sldId="2147483690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241405510" sldId="2147483691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1795161803" sldId="2147483692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2613630728" sldId="2147483693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3282005872" sldId="2147483694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239747225" sldId="2147483695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1057671053" sldId="2147483696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2024486921" sldId="2147483697"/>
          </pc:sldLayoutMkLst>
        </pc:sldLayoutChg>
        <pc:sldLayoutChg chg="add del">
          <pc:chgData name="Steve Vandenbossche" userId="77ad7ff2f2b44fb8" providerId="Windows Live" clId="Web-{22D3F501-3DB4-4507-B666-BD1A9FA00EF5}" dt="2024-04-23T11:47:47.268" v="4"/>
          <pc:sldLayoutMkLst>
            <pc:docMk/>
            <pc:sldMasterMk cId="4185726006" sldId="2147483699"/>
            <pc:sldLayoutMk cId="39518376" sldId="214748369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7D810-C382-43C0-A0D7-F4C9F2D6F1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E268DC-A243-4E6D-8D96-A8E5A8741379}">
      <dgm:prSet/>
      <dgm:spPr/>
      <dgm:t>
        <a:bodyPr/>
        <a:lstStyle/>
        <a:p>
          <a:r>
            <a:rPr lang="fr-FR" dirty="0" err="1"/>
            <a:t>Amazing</a:t>
          </a:r>
          <a:r>
            <a:rPr lang="fr-FR" dirty="0"/>
            <a:t> </a:t>
          </a:r>
          <a:r>
            <a:rPr lang="fr-FR" dirty="0" err="1"/>
            <a:t>product</a:t>
          </a:r>
          <a:r>
            <a:rPr lang="fr-FR" dirty="0"/>
            <a:t> management</a:t>
          </a:r>
          <a:r>
            <a:rPr lang="fr-FR" b="1" dirty="0"/>
            <a:t> </a:t>
          </a:r>
          <a:endParaRPr lang="en-US" dirty="0"/>
        </a:p>
      </dgm:t>
    </dgm:pt>
    <dgm:pt modelId="{7FC5F919-D4F9-4386-8EA2-CED8CDAD0EF5}" type="parTrans" cxnId="{077363BB-AB8D-47E4-ACBE-F80E9390FC37}">
      <dgm:prSet/>
      <dgm:spPr/>
      <dgm:t>
        <a:bodyPr/>
        <a:lstStyle/>
        <a:p>
          <a:endParaRPr lang="en-US"/>
        </a:p>
      </dgm:t>
    </dgm:pt>
    <dgm:pt modelId="{B8FA93C9-E6A1-4B94-A7FB-85F1F1C6031C}" type="sibTrans" cxnId="{077363BB-AB8D-47E4-ACBE-F80E9390FC37}">
      <dgm:prSet/>
      <dgm:spPr/>
      <dgm:t>
        <a:bodyPr/>
        <a:lstStyle/>
        <a:p>
          <a:endParaRPr lang="en-US"/>
        </a:p>
      </dgm:t>
    </dgm:pt>
    <dgm:pt modelId="{A1D7B1BF-6B53-497B-9F30-D9CE36103927}">
      <dgm:prSet/>
      <dgm:spPr/>
      <dgm:t>
        <a:bodyPr/>
        <a:lstStyle/>
        <a:p>
          <a:r>
            <a:rPr lang="fr-FR" dirty="0" err="1"/>
            <a:t>Facilitates</a:t>
          </a:r>
          <a:r>
            <a:rPr lang="fr-FR" dirty="0"/>
            <a:t> effective management of the store</a:t>
          </a:r>
          <a:r>
            <a:rPr lang="fr-FR" b="1" dirty="0"/>
            <a:t> </a:t>
          </a:r>
          <a:endParaRPr lang="en-US" dirty="0"/>
        </a:p>
      </dgm:t>
    </dgm:pt>
    <dgm:pt modelId="{90789071-2CE7-4853-9D89-22DEA04CD785}" type="parTrans" cxnId="{79AB9E50-B899-4CA2-B7A6-EF51C0509BDE}">
      <dgm:prSet/>
      <dgm:spPr/>
      <dgm:t>
        <a:bodyPr/>
        <a:lstStyle/>
        <a:p>
          <a:endParaRPr lang="en-US"/>
        </a:p>
      </dgm:t>
    </dgm:pt>
    <dgm:pt modelId="{6FE8124B-201E-4F5D-9583-7938A6F1E419}" type="sibTrans" cxnId="{79AB9E50-B899-4CA2-B7A6-EF51C0509BDE}">
      <dgm:prSet/>
      <dgm:spPr/>
      <dgm:t>
        <a:bodyPr/>
        <a:lstStyle/>
        <a:p>
          <a:endParaRPr lang="en-US"/>
        </a:p>
      </dgm:t>
    </dgm:pt>
    <dgm:pt modelId="{231ABD6F-12BA-410E-9AB4-E48E8433E0E1}">
      <dgm:prSet/>
      <dgm:spPr/>
      <dgm:t>
        <a:bodyPr/>
        <a:lstStyle/>
        <a:p>
          <a:r>
            <a:rPr lang="fr-FR" dirty="0" err="1">
              <a:latin typeface="Meiryo"/>
            </a:rPr>
            <a:t>Checkout</a:t>
          </a:r>
          <a:r>
            <a:rPr lang="fr-FR" dirty="0"/>
            <a:t> </a:t>
          </a:r>
          <a:r>
            <a:rPr lang="fr-FR" dirty="0" err="1"/>
            <a:t>functionality</a:t>
          </a:r>
          <a:endParaRPr lang="en-US" dirty="0" err="1"/>
        </a:p>
      </dgm:t>
    </dgm:pt>
    <dgm:pt modelId="{BFBEE0F8-7B4C-4733-B972-B01D39DD50C8}" type="parTrans" cxnId="{AAB04ECC-5523-4116-84E4-A1066C0D4E0D}">
      <dgm:prSet/>
      <dgm:spPr/>
      <dgm:t>
        <a:bodyPr/>
        <a:lstStyle/>
        <a:p>
          <a:endParaRPr lang="en-US"/>
        </a:p>
      </dgm:t>
    </dgm:pt>
    <dgm:pt modelId="{771803AD-1DA7-4DE9-841D-0F37E3ADC261}" type="sibTrans" cxnId="{AAB04ECC-5523-4116-84E4-A1066C0D4E0D}">
      <dgm:prSet/>
      <dgm:spPr/>
      <dgm:t>
        <a:bodyPr/>
        <a:lstStyle/>
        <a:p>
          <a:endParaRPr lang="en-US"/>
        </a:p>
      </dgm:t>
    </dgm:pt>
    <dgm:pt modelId="{4A01B93A-B51F-4A4C-BA88-92FC97E84E4D}">
      <dgm:prSet/>
      <dgm:spPr/>
      <dgm:t>
        <a:bodyPr/>
        <a:lstStyle/>
        <a:p>
          <a:r>
            <a:rPr lang="fr-FR" dirty="0" err="1"/>
            <a:t>Provides</a:t>
          </a:r>
          <a:r>
            <a:rPr lang="fr-FR" dirty="0"/>
            <a:t> </a:t>
          </a:r>
          <a:r>
            <a:rPr lang="fr-FR" dirty="0" err="1"/>
            <a:t>facility</a:t>
          </a:r>
          <a:r>
            <a:rPr lang="fr-FR" dirty="0"/>
            <a:t> of multiple </a:t>
          </a:r>
          <a:r>
            <a:rPr lang="fr-FR" dirty="0" err="1"/>
            <a:t>payment</a:t>
          </a:r>
          <a:r>
            <a:rPr lang="fr-FR" dirty="0"/>
            <a:t> </a:t>
          </a:r>
          <a:r>
            <a:rPr lang="fr-FR" dirty="0" err="1"/>
            <a:t>systems</a:t>
          </a:r>
          <a:r>
            <a:rPr lang="fr-FR" dirty="0"/>
            <a:t>-</a:t>
          </a:r>
          <a:endParaRPr lang="en-US" dirty="0"/>
        </a:p>
      </dgm:t>
    </dgm:pt>
    <dgm:pt modelId="{1E1FEB2D-2298-4C14-B11F-A38F1EE6F97A}" type="parTrans" cxnId="{5BFF7D23-ADE4-4F48-A934-BC0EEEA83F8D}">
      <dgm:prSet/>
      <dgm:spPr/>
      <dgm:t>
        <a:bodyPr/>
        <a:lstStyle/>
        <a:p>
          <a:endParaRPr lang="en-US"/>
        </a:p>
      </dgm:t>
    </dgm:pt>
    <dgm:pt modelId="{D4E34DEB-FCF7-4CD9-A4E8-B423B1135958}" type="sibTrans" cxnId="{5BFF7D23-ADE4-4F48-A934-BC0EEEA83F8D}">
      <dgm:prSet/>
      <dgm:spPr/>
      <dgm:t>
        <a:bodyPr/>
        <a:lstStyle/>
        <a:p>
          <a:endParaRPr lang="en-US"/>
        </a:p>
      </dgm:t>
    </dgm:pt>
    <dgm:pt modelId="{52EFE455-0C17-42A4-BCED-D268E1584443}">
      <dgm:prSet/>
      <dgm:spPr/>
      <dgm:t>
        <a:bodyPr/>
        <a:lstStyle/>
        <a:p>
          <a:r>
            <a:rPr lang="fr-FR" dirty="0"/>
            <a:t>Supports marketing efforts and programs-</a:t>
          </a:r>
          <a:endParaRPr lang="en-US" dirty="0"/>
        </a:p>
      </dgm:t>
    </dgm:pt>
    <dgm:pt modelId="{2DDBB0B0-0125-49BA-80FB-80898C84E91C}" type="parTrans" cxnId="{28F16160-C6DC-4286-86EF-C692BD7E5D41}">
      <dgm:prSet/>
      <dgm:spPr/>
      <dgm:t>
        <a:bodyPr/>
        <a:lstStyle/>
        <a:p>
          <a:endParaRPr lang="en-US"/>
        </a:p>
      </dgm:t>
    </dgm:pt>
    <dgm:pt modelId="{F1F93825-706D-4550-944D-202E440A5E9D}" type="sibTrans" cxnId="{28F16160-C6DC-4286-86EF-C692BD7E5D41}">
      <dgm:prSet/>
      <dgm:spPr/>
      <dgm:t>
        <a:bodyPr/>
        <a:lstStyle/>
        <a:p>
          <a:endParaRPr lang="en-US"/>
        </a:p>
      </dgm:t>
    </dgm:pt>
    <dgm:pt modelId="{139A9354-9CFB-45D9-95FD-F196BB3E8852}" type="pres">
      <dgm:prSet presAssocID="{8D27D810-C382-43C0-A0D7-F4C9F2D6F1D0}" presName="linear" presStyleCnt="0">
        <dgm:presLayoutVars>
          <dgm:animLvl val="lvl"/>
          <dgm:resizeHandles val="exact"/>
        </dgm:presLayoutVars>
      </dgm:prSet>
      <dgm:spPr/>
    </dgm:pt>
    <dgm:pt modelId="{0B5462CE-CF85-415E-87CE-0F96E06CBC77}" type="pres">
      <dgm:prSet presAssocID="{C2E268DC-A243-4E6D-8D96-A8E5A874137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5EDBC8-0789-44E2-BC7A-FF99B03CEE47}" type="pres">
      <dgm:prSet presAssocID="{B8FA93C9-E6A1-4B94-A7FB-85F1F1C6031C}" presName="spacer" presStyleCnt="0"/>
      <dgm:spPr/>
    </dgm:pt>
    <dgm:pt modelId="{545685A7-8391-4462-A268-B358035373EE}" type="pres">
      <dgm:prSet presAssocID="{A1D7B1BF-6B53-497B-9F30-D9CE361039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A30D77-70D3-491E-82BE-0042D5382A65}" type="pres">
      <dgm:prSet presAssocID="{6FE8124B-201E-4F5D-9583-7938A6F1E419}" presName="spacer" presStyleCnt="0"/>
      <dgm:spPr/>
    </dgm:pt>
    <dgm:pt modelId="{32EAF42D-6859-4DEE-8396-6CA9CF86A7AF}" type="pres">
      <dgm:prSet presAssocID="{231ABD6F-12BA-410E-9AB4-E48E8433E0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F46CD1-D27A-40E8-A422-D4F28D2F174E}" type="pres">
      <dgm:prSet presAssocID="{771803AD-1DA7-4DE9-841D-0F37E3ADC261}" presName="spacer" presStyleCnt="0"/>
      <dgm:spPr/>
    </dgm:pt>
    <dgm:pt modelId="{01435570-8AC9-4940-AC61-DCD77BA1A0C4}" type="pres">
      <dgm:prSet presAssocID="{4A01B93A-B51F-4A4C-BA88-92FC97E84E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2F48F8-1550-4575-9C22-0C9C3AA85B54}" type="pres">
      <dgm:prSet presAssocID="{D4E34DEB-FCF7-4CD9-A4E8-B423B1135958}" presName="spacer" presStyleCnt="0"/>
      <dgm:spPr/>
    </dgm:pt>
    <dgm:pt modelId="{85AAF20F-A83A-43A6-A64D-09D1B54574A8}" type="pres">
      <dgm:prSet presAssocID="{52EFE455-0C17-42A4-BCED-D268E158444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BFF7D23-ADE4-4F48-A934-BC0EEEA83F8D}" srcId="{8D27D810-C382-43C0-A0D7-F4C9F2D6F1D0}" destId="{4A01B93A-B51F-4A4C-BA88-92FC97E84E4D}" srcOrd="3" destOrd="0" parTransId="{1E1FEB2D-2298-4C14-B11F-A38F1EE6F97A}" sibTransId="{D4E34DEB-FCF7-4CD9-A4E8-B423B1135958}"/>
    <dgm:cxn modelId="{A6A01A39-D13B-4C2C-8D67-BEF4F333CF54}" type="presOf" srcId="{C2E268DC-A243-4E6D-8D96-A8E5A8741379}" destId="{0B5462CE-CF85-415E-87CE-0F96E06CBC77}" srcOrd="0" destOrd="0" presId="urn:microsoft.com/office/officeart/2005/8/layout/vList2"/>
    <dgm:cxn modelId="{28F16160-C6DC-4286-86EF-C692BD7E5D41}" srcId="{8D27D810-C382-43C0-A0D7-F4C9F2D6F1D0}" destId="{52EFE455-0C17-42A4-BCED-D268E1584443}" srcOrd="4" destOrd="0" parTransId="{2DDBB0B0-0125-49BA-80FB-80898C84E91C}" sibTransId="{F1F93825-706D-4550-944D-202E440A5E9D}"/>
    <dgm:cxn modelId="{79AB9E50-B899-4CA2-B7A6-EF51C0509BDE}" srcId="{8D27D810-C382-43C0-A0D7-F4C9F2D6F1D0}" destId="{A1D7B1BF-6B53-497B-9F30-D9CE36103927}" srcOrd="1" destOrd="0" parTransId="{90789071-2CE7-4853-9D89-22DEA04CD785}" sibTransId="{6FE8124B-201E-4F5D-9583-7938A6F1E419}"/>
    <dgm:cxn modelId="{28D6257C-7072-4E57-AB6A-36674B3C560C}" type="presOf" srcId="{A1D7B1BF-6B53-497B-9F30-D9CE36103927}" destId="{545685A7-8391-4462-A268-B358035373EE}" srcOrd="0" destOrd="0" presId="urn:microsoft.com/office/officeart/2005/8/layout/vList2"/>
    <dgm:cxn modelId="{077363BB-AB8D-47E4-ACBE-F80E9390FC37}" srcId="{8D27D810-C382-43C0-A0D7-F4C9F2D6F1D0}" destId="{C2E268DC-A243-4E6D-8D96-A8E5A8741379}" srcOrd="0" destOrd="0" parTransId="{7FC5F919-D4F9-4386-8EA2-CED8CDAD0EF5}" sibTransId="{B8FA93C9-E6A1-4B94-A7FB-85F1F1C6031C}"/>
    <dgm:cxn modelId="{AAB04ECC-5523-4116-84E4-A1066C0D4E0D}" srcId="{8D27D810-C382-43C0-A0D7-F4C9F2D6F1D0}" destId="{231ABD6F-12BA-410E-9AB4-E48E8433E0E1}" srcOrd="2" destOrd="0" parTransId="{BFBEE0F8-7B4C-4733-B972-B01D39DD50C8}" sibTransId="{771803AD-1DA7-4DE9-841D-0F37E3ADC261}"/>
    <dgm:cxn modelId="{28F13FCD-3833-409D-860A-AAC1E9CE3343}" type="presOf" srcId="{52EFE455-0C17-42A4-BCED-D268E1584443}" destId="{85AAF20F-A83A-43A6-A64D-09D1B54574A8}" srcOrd="0" destOrd="0" presId="urn:microsoft.com/office/officeart/2005/8/layout/vList2"/>
    <dgm:cxn modelId="{183D41CE-05EB-443B-85DB-6CA17A835F66}" type="presOf" srcId="{231ABD6F-12BA-410E-9AB4-E48E8433E0E1}" destId="{32EAF42D-6859-4DEE-8396-6CA9CF86A7AF}" srcOrd="0" destOrd="0" presId="urn:microsoft.com/office/officeart/2005/8/layout/vList2"/>
    <dgm:cxn modelId="{05DFFDD5-8439-4FD9-93D4-042F6367482B}" type="presOf" srcId="{8D27D810-C382-43C0-A0D7-F4C9F2D6F1D0}" destId="{139A9354-9CFB-45D9-95FD-F196BB3E8852}" srcOrd="0" destOrd="0" presId="urn:microsoft.com/office/officeart/2005/8/layout/vList2"/>
    <dgm:cxn modelId="{FD18FDDC-9C9E-421E-ACD7-3A4ECFB8BA71}" type="presOf" srcId="{4A01B93A-B51F-4A4C-BA88-92FC97E84E4D}" destId="{01435570-8AC9-4940-AC61-DCD77BA1A0C4}" srcOrd="0" destOrd="0" presId="urn:microsoft.com/office/officeart/2005/8/layout/vList2"/>
    <dgm:cxn modelId="{1BD04D34-750A-4D97-8102-14D2EFDFB13B}" type="presParOf" srcId="{139A9354-9CFB-45D9-95FD-F196BB3E8852}" destId="{0B5462CE-CF85-415E-87CE-0F96E06CBC77}" srcOrd="0" destOrd="0" presId="urn:microsoft.com/office/officeart/2005/8/layout/vList2"/>
    <dgm:cxn modelId="{D5DC8BC8-9EC3-43CF-B0D3-06B324B55A73}" type="presParOf" srcId="{139A9354-9CFB-45D9-95FD-F196BB3E8852}" destId="{945EDBC8-0789-44E2-BC7A-FF99B03CEE47}" srcOrd="1" destOrd="0" presId="urn:microsoft.com/office/officeart/2005/8/layout/vList2"/>
    <dgm:cxn modelId="{C37E323B-0BE2-4920-8261-80DCB004009F}" type="presParOf" srcId="{139A9354-9CFB-45D9-95FD-F196BB3E8852}" destId="{545685A7-8391-4462-A268-B358035373EE}" srcOrd="2" destOrd="0" presId="urn:microsoft.com/office/officeart/2005/8/layout/vList2"/>
    <dgm:cxn modelId="{3DFBCF4D-1A59-4299-9400-BA1F1B8201A1}" type="presParOf" srcId="{139A9354-9CFB-45D9-95FD-F196BB3E8852}" destId="{B1A30D77-70D3-491E-82BE-0042D5382A65}" srcOrd="3" destOrd="0" presId="urn:microsoft.com/office/officeart/2005/8/layout/vList2"/>
    <dgm:cxn modelId="{DF1613DC-C147-492E-8E68-E6E5E862045D}" type="presParOf" srcId="{139A9354-9CFB-45D9-95FD-F196BB3E8852}" destId="{32EAF42D-6859-4DEE-8396-6CA9CF86A7AF}" srcOrd="4" destOrd="0" presId="urn:microsoft.com/office/officeart/2005/8/layout/vList2"/>
    <dgm:cxn modelId="{E1DF834A-26BE-4637-B871-F7D59ABB953A}" type="presParOf" srcId="{139A9354-9CFB-45D9-95FD-F196BB3E8852}" destId="{DBF46CD1-D27A-40E8-A422-D4F28D2F174E}" srcOrd="5" destOrd="0" presId="urn:microsoft.com/office/officeart/2005/8/layout/vList2"/>
    <dgm:cxn modelId="{F9CFA825-F966-42F0-9F76-7316FD7F5515}" type="presParOf" srcId="{139A9354-9CFB-45D9-95FD-F196BB3E8852}" destId="{01435570-8AC9-4940-AC61-DCD77BA1A0C4}" srcOrd="6" destOrd="0" presId="urn:microsoft.com/office/officeart/2005/8/layout/vList2"/>
    <dgm:cxn modelId="{21925C3D-7D56-4DF5-BEB5-A6FDF10B8B8D}" type="presParOf" srcId="{139A9354-9CFB-45D9-95FD-F196BB3E8852}" destId="{202F48F8-1550-4575-9C22-0C9C3AA85B54}" srcOrd="7" destOrd="0" presId="urn:microsoft.com/office/officeart/2005/8/layout/vList2"/>
    <dgm:cxn modelId="{F8E8140E-85F5-4E02-A17D-638E7875EA18}" type="presParOf" srcId="{139A9354-9CFB-45D9-95FD-F196BB3E8852}" destId="{85AAF20F-A83A-43A6-A64D-09D1B54574A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462CE-CF85-415E-87CE-0F96E06CBC77}">
      <dsp:nvSpPr>
        <dsp:cNvPr id="0" name=""/>
        <dsp:cNvSpPr/>
      </dsp:nvSpPr>
      <dsp:spPr>
        <a:xfrm>
          <a:off x="0" y="1123183"/>
          <a:ext cx="5031485" cy="54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Amazing</a:t>
          </a:r>
          <a:r>
            <a:rPr lang="fr-FR" sz="1600" kern="1200" dirty="0"/>
            <a:t> </a:t>
          </a:r>
          <a:r>
            <a:rPr lang="fr-FR" sz="1600" kern="1200" dirty="0" err="1"/>
            <a:t>product</a:t>
          </a:r>
          <a:r>
            <a:rPr lang="fr-FR" sz="1600" kern="1200" dirty="0"/>
            <a:t> management</a:t>
          </a:r>
          <a:r>
            <a:rPr lang="fr-FR" sz="1600" b="1" kern="1200" dirty="0"/>
            <a:t> </a:t>
          </a:r>
          <a:endParaRPr lang="en-US" sz="1600" kern="1200" dirty="0"/>
        </a:p>
      </dsp:txBody>
      <dsp:txXfrm>
        <a:off x="26501" y="1149684"/>
        <a:ext cx="4978483" cy="489878"/>
      </dsp:txXfrm>
    </dsp:sp>
    <dsp:sp modelId="{545685A7-8391-4462-A268-B358035373EE}">
      <dsp:nvSpPr>
        <dsp:cNvPr id="0" name=""/>
        <dsp:cNvSpPr/>
      </dsp:nvSpPr>
      <dsp:spPr>
        <a:xfrm>
          <a:off x="0" y="1712143"/>
          <a:ext cx="5031485" cy="542880"/>
        </a:xfrm>
        <a:prstGeom prst="roundRect">
          <a:avLst/>
        </a:prstGeom>
        <a:solidFill>
          <a:schemeClr val="accent2">
            <a:hueOff val="-199221"/>
            <a:satOff val="3193"/>
            <a:lumOff val="28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Facilitates</a:t>
          </a:r>
          <a:r>
            <a:rPr lang="fr-FR" sz="1600" kern="1200" dirty="0"/>
            <a:t> effective management of the store</a:t>
          </a:r>
          <a:r>
            <a:rPr lang="fr-FR" sz="1600" b="1" kern="1200" dirty="0"/>
            <a:t> </a:t>
          </a:r>
          <a:endParaRPr lang="en-US" sz="1600" kern="1200" dirty="0"/>
        </a:p>
      </dsp:txBody>
      <dsp:txXfrm>
        <a:off x="26501" y="1738644"/>
        <a:ext cx="4978483" cy="489878"/>
      </dsp:txXfrm>
    </dsp:sp>
    <dsp:sp modelId="{32EAF42D-6859-4DEE-8396-6CA9CF86A7AF}">
      <dsp:nvSpPr>
        <dsp:cNvPr id="0" name=""/>
        <dsp:cNvSpPr/>
      </dsp:nvSpPr>
      <dsp:spPr>
        <a:xfrm>
          <a:off x="0" y="2301104"/>
          <a:ext cx="5031485" cy="542880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latin typeface="Meiryo"/>
            </a:rPr>
            <a:t>Checkout</a:t>
          </a:r>
          <a:r>
            <a:rPr lang="fr-FR" sz="1600" kern="1200" dirty="0"/>
            <a:t> </a:t>
          </a:r>
          <a:r>
            <a:rPr lang="fr-FR" sz="1600" kern="1200" dirty="0" err="1"/>
            <a:t>functionality</a:t>
          </a:r>
          <a:endParaRPr lang="en-US" sz="1600" kern="1200" dirty="0" err="1"/>
        </a:p>
      </dsp:txBody>
      <dsp:txXfrm>
        <a:off x="26501" y="2327605"/>
        <a:ext cx="4978483" cy="489878"/>
      </dsp:txXfrm>
    </dsp:sp>
    <dsp:sp modelId="{01435570-8AC9-4940-AC61-DCD77BA1A0C4}">
      <dsp:nvSpPr>
        <dsp:cNvPr id="0" name=""/>
        <dsp:cNvSpPr/>
      </dsp:nvSpPr>
      <dsp:spPr>
        <a:xfrm>
          <a:off x="0" y="2890064"/>
          <a:ext cx="5031485" cy="542880"/>
        </a:xfrm>
        <a:prstGeom prst="roundRect">
          <a:avLst/>
        </a:prstGeom>
        <a:solidFill>
          <a:schemeClr val="accent2">
            <a:hueOff val="-597662"/>
            <a:satOff val="9578"/>
            <a:lumOff val="86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Provides</a:t>
          </a:r>
          <a:r>
            <a:rPr lang="fr-FR" sz="1600" kern="1200" dirty="0"/>
            <a:t> </a:t>
          </a:r>
          <a:r>
            <a:rPr lang="fr-FR" sz="1600" kern="1200" dirty="0" err="1"/>
            <a:t>facility</a:t>
          </a:r>
          <a:r>
            <a:rPr lang="fr-FR" sz="1600" kern="1200" dirty="0"/>
            <a:t> of multiple </a:t>
          </a:r>
          <a:r>
            <a:rPr lang="fr-FR" sz="1600" kern="1200" dirty="0" err="1"/>
            <a:t>payment</a:t>
          </a:r>
          <a:r>
            <a:rPr lang="fr-FR" sz="1600" kern="1200" dirty="0"/>
            <a:t> </a:t>
          </a:r>
          <a:r>
            <a:rPr lang="fr-FR" sz="1600" kern="1200" dirty="0" err="1"/>
            <a:t>systems</a:t>
          </a:r>
          <a:r>
            <a:rPr lang="fr-FR" sz="1600" kern="1200" dirty="0"/>
            <a:t>-</a:t>
          </a:r>
          <a:endParaRPr lang="en-US" sz="1600" kern="1200" dirty="0"/>
        </a:p>
      </dsp:txBody>
      <dsp:txXfrm>
        <a:off x="26501" y="2916565"/>
        <a:ext cx="4978483" cy="489878"/>
      </dsp:txXfrm>
    </dsp:sp>
    <dsp:sp modelId="{85AAF20F-A83A-43A6-A64D-09D1B54574A8}">
      <dsp:nvSpPr>
        <dsp:cNvPr id="0" name=""/>
        <dsp:cNvSpPr/>
      </dsp:nvSpPr>
      <dsp:spPr>
        <a:xfrm>
          <a:off x="0" y="3479024"/>
          <a:ext cx="5031485" cy="54288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Supports marketing efforts and programs-</a:t>
          </a:r>
          <a:endParaRPr lang="en-US" sz="1600" kern="1200" dirty="0"/>
        </a:p>
      </dsp:txBody>
      <dsp:txXfrm>
        <a:off x="26501" y="3505525"/>
        <a:ext cx="4978483" cy="48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00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9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BE312684-34E6-4414-83D2-62B3C76BC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934058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4F4760-8690-4B2E-87EE-6BD660BA8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11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3" name="Freeform: Shape 13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0530" y="1346268"/>
            <a:ext cx="7983942" cy="3125338"/>
          </a:xfrm>
        </p:spPr>
        <p:txBody>
          <a:bodyPr anchor="b">
            <a:normAutofit/>
          </a:bodyPr>
          <a:lstStyle/>
          <a:p>
            <a:r>
              <a:rPr lang="fr-FR" sz="6600" dirty="0" err="1">
                <a:ea typeface="Meiryo"/>
              </a:rPr>
              <a:t>Introduce</a:t>
            </a:r>
            <a:r>
              <a:rPr lang="fr-FR" sz="6600" dirty="0">
                <a:ea typeface="Meiryo"/>
              </a:rPr>
              <a:t> to Prestashop</a:t>
            </a:r>
            <a:endParaRPr lang="fr-FR" sz="66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0529" y="4471606"/>
            <a:ext cx="7645419" cy="1117151"/>
          </a:xfrm>
        </p:spPr>
        <p:txBody>
          <a:bodyPr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eCommerce</a:t>
            </a:r>
            <a:r>
              <a:rPr lang="fr-FR" dirty="0">
                <a:ea typeface="+mn-lt"/>
                <a:cs typeface="+mn-lt"/>
              </a:rPr>
              <a:t> platforms for online stores</a:t>
            </a:r>
            <a:endParaRPr lang="fr-F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4F53A-17EC-8534-63ED-96718606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404040"/>
                </a:solidFill>
              </a:rPr>
              <a:t>What</a:t>
            </a:r>
            <a:r>
              <a:rPr lang="fr-FR" dirty="0">
                <a:solidFill>
                  <a:srgbClr val="404040"/>
                </a:solidFill>
              </a:rPr>
              <a:t> Is PrestaShop?</a:t>
            </a:r>
            <a:endParaRPr lang="fr-FR" dirty="0"/>
          </a:p>
          <a:p>
            <a:endParaRPr lang="fr-FR">
              <a:ea typeface="Meiryo"/>
            </a:endParaRPr>
          </a:p>
        </p:txBody>
      </p:sp>
      <p:pic>
        <p:nvPicPr>
          <p:cNvPr id="4" name="Espace réservé du contenu 3" descr="prestashop homepage">
            <a:extLst>
              <a:ext uri="{FF2B5EF4-FFF2-40B4-BE49-F238E27FC236}">
                <a16:creationId xmlns:a16="http://schemas.microsoft.com/office/drawing/2014/main" id="{6AD61EA6-AFBD-1110-92F2-6EDE20188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75" y="2400158"/>
            <a:ext cx="8769350" cy="3476910"/>
          </a:xfrm>
        </p:spPr>
      </p:pic>
    </p:spTree>
    <p:extLst>
      <p:ext uri="{BB962C8B-B14F-4D97-AF65-F5344CB8AC3E}">
        <p14:creationId xmlns:p14="http://schemas.microsoft.com/office/powerpoint/2010/main" val="92548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5B23D2-AF3C-DE83-76F6-9707B009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fr-FR">
                <a:ea typeface="+mj-lt"/>
                <a:cs typeface="+mj-lt"/>
              </a:rPr>
              <a:t>PrestaShop </a:t>
            </a:r>
            <a:r>
              <a:rPr lang="fr-FR" err="1">
                <a:ea typeface="+mj-lt"/>
                <a:cs typeface="+mj-lt"/>
              </a:rPr>
              <a:t>Features</a:t>
            </a:r>
            <a:endParaRPr lang="fr-FR" dirty="0" err="1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BE23FA57-7B98-0767-7BCC-F16E1FE2B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87793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56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 3" descr="PrestaShop features that can improve your E-Commerce Business- Amazing product management | Knowband">
            <a:extLst>
              <a:ext uri="{FF2B5EF4-FFF2-40B4-BE49-F238E27FC236}">
                <a16:creationId xmlns:a16="http://schemas.microsoft.com/office/drawing/2014/main" id="{797FE275-C3D0-175C-6707-CF7763BC4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5" r="29537" b="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1" name="Freeform: Shape 1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2" name="Freeform: Shape 1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CF5AB7-070E-2ACB-BB52-216E59F1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fr-FR" dirty="0" err="1">
                <a:ea typeface="Meiryo"/>
              </a:rPr>
              <a:t>Amazing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product</a:t>
            </a:r>
            <a:r>
              <a:rPr lang="fr-FR" dirty="0">
                <a:ea typeface="Meiryo"/>
              </a:rPr>
              <a:t> management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E7A9C-08B2-F11D-E93A-579DD59B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dirty="0" err="1">
                <a:ea typeface="Meiryo"/>
              </a:rPr>
              <a:t>Presence</a:t>
            </a:r>
            <a:r>
              <a:rPr lang="fr-FR" sz="1500" dirty="0">
                <a:ea typeface="Meiryo"/>
              </a:rPr>
              <a:t> of </a:t>
            </a:r>
            <a:r>
              <a:rPr lang="fr-FR" sz="1500" dirty="0" err="1">
                <a:ea typeface="Meiryo"/>
              </a:rPr>
              <a:t>unlimited</a:t>
            </a:r>
            <a:r>
              <a:rPr lang="fr-FR" sz="1500" dirty="0">
                <a:ea typeface="Meiryo"/>
              </a:rPr>
              <a:t> </a:t>
            </a:r>
            <a:r>
              <a:rPr lang="fr-FR" sz="1500" dirty="0" err="1">
                <a:ea typeface="Meiryo"/>
              </a:rPr>
              <a:t>categories</a:t>
            </a:r>
            <a:r>
              <a:rPr lang="fr-FR" sz="1500" dirty="0">
                <a:ea typeface="Meiryo"/>
              </a:rPr>
              <a:t>, </a:t>
            </a:r>
            <a:r>
              <a:rPr lang="fr-FR" sz="1500" dirty="0" err="1">
                <a:ea typeface="Meiryo"/>
              </a:rPr>
              <a:t>products</a:t>
            </a:r>
            <a:r>
              <a:rPr lang="fr-FR" sz="1500" dirty="0">
                <a:ea typeface="Meiryo"/>
              </a:rPr>
              <a:t> and </a:t>
            </a:r>
            <a:r>
              <a:rPr lang="fr-FR" sz="1500" dirty="0" err="1">
                <a:ea typeface="Meiryo"/>
              </a:rPr>
              <a:t>attributes</a:t>
            </a:r>
            <a:r>
              <a:rPr lang="fr-FR" sz="1500" dirty="0">
                <a:ea typeface="Meiryo"/>
              </a:rPr>
              <a:t>.</a:t>
            </a:r>
            <a:endParaRPr lang="fr-FR" sz="1500" dirty="0"/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dirty="0" err="1">
                <a:ea typeface="Meiryo"/>
              </a:rPr>
              <a:t>Seamless</a:t>
            </a:r>
            <a:r>
              <a:rPr lang="fr-FR" sz="1500" dirty="0">
                <a:ea typeface="Meiryo"/>
              </a:rPr>
              <a:t> </a:t>
            </a:r>
            <a:r>
              <a:rPr lang="fr-FR" sz="1500" dirty="0" err="1">
                <a:ea typeface="Meiryo"/>
              </a:rPr>
              <a:t>comparison</a:t>
            </a:r>
            <a:r>
              <a:rPr lang="fr-FR" sz="1500" dirty="0">
                <a:ea typeface="Meiryo"/>
              </a:rPr>
              <a:t> of the </a:t>
            </a:r>
            <a:r>
              <a:rPr lang="fr-FR" sz="1500" dirty="0" err="1">
                <a:ea typeface="Meiryo"/>
              </a:rPr>
              <a:t>products</a:t>
            </a:r>
            <a:r>
              <a:rPr lang="fr-FR" sz="1500" dirty="0">
                <a:ea typeface="Meiryo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dirty="0" err="1">
                <a:ea typeface="Meiryo"/>
              </a:rPr>
              <a:t>Quantity</a:t>
            </a:r>
            <a:r>
              <a:rPr lang="fr-FR" sz="1500" dirty="0">
                <a:ea typeface="Meiryo"/>
              </a:rPr>
              <a:t>/stock management for </a:t>
            </a:r>
            <a:r>
              <a:rPr lang="fr-FR" sz="1500" dirty="0" err="1">
                <a:ea typeface="Meiryo"/>
              </a:rPr>
              <a:t>ensuring</a:t>
            </a:r>
            <a:r>
              <a:rPr lang="fr-FR" sz="1500" dirty="0">
                <a:ea typeface="Meiryo"/>
              </a:rPr>
              <a:t> </a:t>
            </a:r>
            <a:r>
              <a:rPr lang="fr-FR" sz="1500" dirty="0" err="1">
                <a:ea typeface="Meiryo"/>
              </a:rPr>
              <a:t>seamless</a:t>
            </a:r>
            <a:r>
              <a:rPr lang="fr-FR" sz="1500" dirty="0">
                <a:ea typeface="Meiryo"/>
              </a:rPr>
              <a:t> </a:t>
            </a:r>
            <a:r>
              <a:rPr lang="fr-FR" sz="1500" dirty="0" err="1">
                <a:ea typeface="Meiryo"/>
              </a:rPr>
              <a:t>product</a:t>
            </a:r>
            <a:r>
              <a:rPr lang="fr-FR" sz="1500" dirty="0">
                <a:ea typeface="Meiryo"/>
              </a:rPr>
              <a:t> </a:t>
            </a:r>
            <a:r>
              <a:rPr lang="fr-FR" sz="1500" dirty="0" err="1">
                <a:ea typeface="Meiryo"/>
              </a:rPr>
              <a:t>availability</a:t>
            </a:r>
            <a:r>
              <a:rPr lang="fr-FR" sz="1500" dirty="0">
                <a:ea typeface="Meiryo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dirty="0">
                <a:ea typeface="Meiryo"/>
              </a:rPr>
              <a:t>Supports cross- </a:t>
            </a:r>
            <a:r>
              <a:rPr lang="fr-FR" sz="1500" dirty="0" err="1">
                <a:ea typeface="Meiryo"/>
              </a:rPr>
              <a:t>selling</a:t>
            </a:r>
            <a:r>
              <a:rPr lang="fr-FR" sz="1500" dirty="0">
                <a:ea typeface="Meiryo"/>
              </a:rPr>
              <a:t>, </a:t>
            </a:r>
            <a:r>
              <a:rPr lang="fr-FR" sz="1500" dirty="0" err="1">
                <a:ea typeface="Meiryo"/>
              </a:rPr>
              <a:t>product</a:t>
            </a:r>
            <a:r>
              <a:rPr lang="fr-FR" sz="1500" dirty="0">
                <a:ea typeface="Meiryo"/>
              </a:rPr>
              <a:t> </a:t>
            </a:r>
            <a:r>
              <a:rPr lang="fr-FR" sz="1500" dirty="0" err="1">
                <a:ea typeface="Meiryo"/>
              </a:rPr>
              <a:t>recommendations</a:t>
            </a:r>
            <a:r>
              <a:rPr lang="fr-FR" sz="1500" dirty="0">
                <a:ea typeface="Meiryo"/>
              </a:rPr>
              <a:t> and </a:t>
            </a:r>
            <a:r>
              <a:rPr lang="fr-FR" sz="1500" dirty="0" err="1">
                <a:ea typeface="Meiryo"/>
              </a:rPr>
              <a:t>customer</a:t>
            </a:r>
            <a:r>
              <a:rPr lang="fr-FR" sz="1500" dirty="0">
                <a:ea typeface="Meiryo"/>
              </a:rPr>
              <a:t> </a:t>
            </a:r>
            <a:r>
              <a:rPr lang="fr-FR" sz="1500" dirty="0" err="1">
                <a:ea typeface="Meiryo"/>
              </a:rPr>
              <a:t>reviews</a:t>
            </a:r>
            <a:r>
              <a:rPr lang="fr-FR" sz="1500" dirty="0">
                <a:ea typeface="Meiryo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dirty="0" err="1">
                <a:ea typeface="Meiryo"/>
              </a:rPr>
              <a:t>Consists</a:t>
            </a:r>
            <a:r>
              <a:rPr lang="fr-FR" sz="1500" dirty="0">
                <a:ea typeface="Meiryo"/>
              </a:rPr>
              <a:t> of multiple images </a:t>
            </a:r>
            <a:r>
              <a:rPr lang="fr-FR" sz="1500" dirty="0" err="1">
                <a:ea typeface="Meiryo"/>
              </a:rPr>
              <a:t>with</a:t>
            </a:r>
            <a:r>
              <a:rPr lang="fr-FR" sz="1500" dirty="0">
                <a:ea typeface="Meiryo"/>
              </a:rPr>
              <a:t> </a:t>
            </a:r>
            <a:r>
              <a:rPr lang="fr-FR" sz="1500" dirty="0" err="1">
                <a:ea typeface="Meiryo"/>
              </a:rPr>
              <a:t>lightbox</a:t>
            </a:r>
            <a:r>
              <a:rPr lang="fr-FR" sz="1500" dirty="0">
                <a:ea typeface="Meiryo"/>
              </a:rPr>
              <a:t> and </a:t>
            </a:r>
            <a:r>
              <a:rPr lang="fr-FR" sz="1500" dirty="0" err="1">
                <a:ea typeface="Meiryo"/>
              </a:rPr>
              <a:t>product</a:t>
            </a:r>
            <a:r>
              <a:rPr lang="fr-FR" sz="1500" dirty="0">
                <a:ea typeface="Meiryo"/>
              </a:rPr>
              <a:t> image zoom </a:t>
            </a:r>
            <a:r>
              <a:rPr lang="fr-FR" sz="1500" dirty="0" err="1">
                <a:ea typeface="Meiryo"/>
              </a:rPr>
              <a:t>feature</a:t>
            </a:r>
            <a:r>
              <a:rPr lang="fr-FR" sz="1500" dirty="0">
                <a:ea typeface="Meiryo"/>
              </a:rPr>
              <a:t>.</a:t>
            </a:r>
          </a:p>
          <a:p>
            <a:pPr>
              <a:lnSpc>
                <a:spcPct val="130000"/>
              </a:lnSpc>
            </a:pPr>
            <a:endParaRPr lang="fr-FR" sz="15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519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4EF531-57AB-40E6-2C68-D8BADF93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700" err="1">
                <a:ea typeface="Meiryo"/>
              </a:rPr>
              <a:t>Facilitates</a:t>
            </a:r>
            <a:r>
              <a:rPr lang="fr-FR" sz="2700">
                <a:ea typeface="Meiryo"/>
              </a:rPr>
              <a:t> effective management of the store</a:t>
            </a:r>
            <a:endParaRPr lang="fr-FR" sz="27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16C0B7-46BC-1886-AE4E-73E94FF0A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err="1">
                <a:ea typeface="Meiryo"/>
              </a:rPr>
              <a:t>Easy</a:t>
            </a:r>
            <a:r>
              <a:rPr lang="fr-FR" sz="1500">
                <a:ea typeface="Meiryo"/>
              </a:rPr>
              <a:t> </a:t>
            </a:r>
            <a:r>
              <a:rPr lang="fr-FR" sz="1500" err="1">
                <a:ea typeface="Meiryo"/>
              </a:rPr>
              <a:t>customization</a:t>
            </a:r>
            <a:r>
              <a:rPr lang="fr-FR" sz="1500">
                <a:ea typeface="Meiryo"/>
              </a:rPr>
              <a:t> of the store design </a:t>
            </a:r>
            <a:r>
              <a:rPr lang="fr-FR" sz="1500" err="1">
                <a:ea typeface="Meiryo"/>
              </a:rPr>
              <a:t>with</a:t>
            </a:r>
            <a:r>
              <a:rPr lang="fr-FR" sz="1500">
                <a:ea typeface="Meiryo"/>
              </a:rPr>
              <a:t> PrestaShop </a:t>
            </a:r>
            <a:r>
              <a:rPr lang="fr-FR" sz="1500" err="1">
                <a:ea typeface="Meiryo"/>
              </a:rPr>
              <a:t>themes</a:t>
            </a:r>
            <a:r>
              <a:rPr lang="fr-FR" sz="1500">
                <a:ea typeface="Meiryo"/>
              </a:rPr>
              <a:t>.</a:t>
            </a:r>
            <a:endParaRPr lang="fr-FR" sz="1500"/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>
                <a:ea typeface="Meiryo"/>
              </a:rPr>
              <a:t>Supports </a:t>
            </a:r>
            <a:r>
              <a:rPr lang="fr-FR" sz="1500" err="1">
                <a:ea typeface="Meiryo"/>
              </a:rPr>
              <a:t>presence</a:t>
            </a:r>
            <a:r>
              <a:rPr lang="fr-FR" sz="1500">
                <a:ea typeface="Meiryo"/>
              </a:rPr>
              <a:t> of multiple employees with restricted permissions.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err="1">
                <a:ea typeface="Meiryo"/>
              </a:rPr>
              <a:t>Generation</a:t>
            </a:r>
            <a:r>
              <a:rPr lang="fr-FR" sz="1500">
                <a:ea typeface="Meiryo"/>
              </a:rPr>
              <a:t> of the customized invoices for the customers.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>
                <a:ea typeface="Meiryo"/>
              </a:rPr>
              <a:t>Addition of the affiliate program to boost sales and site traffic.</a:t>
            </a:r>
          </a:p>
          <a:p>
            <a:pPr>
              <a:lnSpc>
                <a:spcPct val="130000"/>
              </a:lnSpc>
            </a:pPr>
            <a:endParaRPr lang="fr-FR" sz="1500">
              <a:ea typeface="Meiryo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 3" descr="PrestaShop features that can improve your E-Commerce Business- Facilitates effective management of the store | Knowband">
            <a:extLst>
              <a:ext uri="{FF2B5EF4-FFF2-40B4-BE49-F238E27FC236}">
                <a16:creationId xmlns:a16="http://schemas.microsoft.com/office/drawing/2014/main" id="{5E4EA280-C7EF-FD30-26E2-178D178D6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58" r="28365" b="-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750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2C36C5-EA9A-9706-9B2C-D46F29B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fr-FR" dirty="0" err="1">
                <a:ea typeface="Meiryo"/>
              </a:rPr>
              <a:t>Checkout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functionality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3835F-F719-1588-94A0-B296F4E6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dirty="0" err="1">
                <a:ea typeface="Meiryo"/>
              </a:rPr>
              <a:t>Availability</a:t>
            </a:r>
            <a:r>
              <a:rPr lang="fr-FR" dirty="0">
                <a:ea typeface="Meiryo"/>
              </a:rPr>
              <a:t> of one page or multi- page </a:t>
            </a:r>
            <a:r>
              <a:rPr lang="fr-FR" dirty="0" err="1">
                <a:ea typeface="Meiryo"/>
              </a:rPr>
              <a:t>checkout</a:t>
            </a:r>
            <a:r>
              <a:rPr lang="fr-FR" dirty="0">
                <a:ea typeface="Meiryo"/>
              </a:rPr>
              <a:t>.</a:t>
            </a:r>
            <a:endParaRPr lang="fr-FR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dirty="0">
                <a:ea typeface="Meiryo"/>
              </a:rPr>
              <a:t>Facility of Guest </a:t>
            </a:r>
            <a:r>
              <a:rPr lang="fr-FR" err="1">
                <a:ea typeface="Meiryo"/>
              </a:rPr>
              <a:t>checkout</a:t>
            </a:r>
            <a:r>
              <a:rPr lang="fr-FR" dirty="0">
                <a:ea typeface="Meiryo"/>
              </a:rPr>
              <a:t>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err="1">
                <a:ea typeface="Meiryo"/>
              </a:rPr>
              <a:t>Presence</a:t>
            </a:r>
            <a:r>
              <a:rPr lang="fr-FR" dirty="0">
                <a:ea typeface="Meiryo"/>
              </a:rPr>
              <a:t> of gift messages/</a:t>
            </a:r>
            <a:r>
              <a:rPr lang="fr-FR" err="1">
                <a:ea typeface="Meiryo"/>
              </a:rPr>
              <a:t>wrapping</a:t>
            </a:r>
            <a:r>
              <a:rPr lang="fr-FR" dirty="0">
                <a:ea typeface="Meiryo"/>
              </a:rPr>
              <a:t> option.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err="1">
                <a:ea typeface="Meiryo"/>
              </a:rPr>
              <a:t>Functionality</a:t>
            </a:r>
            <a:r>
              <a:rPr lang="fr-FR" dirty="0">
                <a:ea typeface="Meiryo"/>
              </a:rPr>
              <a:t> to </a:t>
            </a:r>
            <a:r>
              <a:rPr lang="fr-FR" err="1">
                <a:ea typeface="Meiryo"/>
              </a:rPr>
              <a:t>save</a:t>
            </a:r>
            <a:r>
              <a:rPr lang="fr-FR" dirty="0">
                <a:ea typeface="Meiryo"/>
              </a:rPr>
              <a:t> shopping </a:t>
            </a:r>
            <a:r>
              <a:rPr lang="fr-FR" err="1">
                <a:ea typeface="Meiryo"/>
              </a:rPr>
              <a:t>carts</a:t>
            </a:r>
            <a:r>
              <a:rPr lang="fr-FR" dirty="0">
                <a:ea typeface="Meiryo"/>
              </a:rPr>
              <a:t>.</a:t>
            </a:r>
          </a:p>
          <a:p>
            <a:endParaRPr lang="fr-FR" dirty="0">
              <a:ea typeface="Meiryo"/>
            </a:endParaRPr>
          </a:p>
        </p:txBody>
      </p:sp>
      <p:sp>
        <p:nvSpPr>
          <p:cNvPr id="49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 3" descr="PrestaShop features that can improve your E-Commerce Business- Seamless checkout functionality | Knowband">
            <a:extLst>
              <a:ext uri="{FF2B5EF4-FFF2-40B4-BE49-F238E27FC236}">
                <a16:creationId xmlns:a16="http://schemas.microsoft.com/office/drawing/2014/main" id="{AB847A54-D265-B148-411E-374122DB0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3" r="2" b="2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99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963E2C-89D9-8681-7F9A-BEDBD1C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500" dirty="0" err="1">
                <a:ea typeface="Meiryo"/>
              </a:rPr>
              <a:t>Provides</a:t>
            </a:r>
            <a:r>
              <a:rPr lang="fr-FR" sz="2500" dirty="0">
                <a:ea typeface="Meiryo"/>
              </a:rPr>
              <a:t> </a:t>
            </a:r>
            <a:r>
              <a:rPr lang="fr-FR" sz="2500" dirty="0" err="1">
                <a:ea typeface="Meiryo"/>
              </a:rPr>
              <a:t>facility</a:t>
            </a:r>
            <a:r>
              <a:rPr lang="fr-FR" sz="2500" dirty="0">
                <a:ea typeface="Meiryo"/>
              </a:rPr>
              <a:t> of multiple </a:t>
            </a:r>
            <a:r>
              <a:rPr lang="fr-FR" sz="2500" dirty="0" err="1">
                <a:ea typeface="Meiryo"/>
              </a:rPr>
              <a:t>payment</a:t>
            </a:r>
            <a:r>
              <a:rPr lang="fr-FR" sz="2500" dirty="0">
                <a:ea typeface="Meiryo"/>
              </a:rPr>
              <a:t> </a:t>
            </a:r>
            <a:r>
              <a:rPr lang="fr-FR" sz="2500" dirty="0" err="1">
                <a:ea typeface="Meiryo"/>
              </a:rPr>
              <a:t>systems</a:t>
            </a:r>
            <a:endParaRPr lang="fr-FR" sz="2500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C5A2B-8D0E-82D2-0B6A-88300DCC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dirty="0" err="1">
                <a:ea typeface="Meiryo"/>
              </a:rPr>
              <a:t>Easy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integration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with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different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payment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systems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through</a:t>
            </a:r>
            <a:r>
              <a:rPr lang="fr-FR" dirty="0">
                <a:ea typeface="Meiryo"/>
              </a:rPr>
              <a:t> the help of </a:t>
            </a:r>
            <a:r>
              <a:rPr lang="fr-FR" dirty="0" err="1">
                <a:ea typeface="Meiryo"/>
              </a:rPr>
              <a:t>various</a:t>
            </a:r>
            <a:r>
              <a:rPr lang="fr-FR" dirty="0">
                <a:ea typeface="Meiryo"/>
              </a:rPr>
              <a:t> PrestaShop </a:t>
            </a:r>
            <a:r>
              <a:rPr lang="fr-FR" dirty="0" err="1">
                <a:ea typeface="Meiryo"/>
              </a:rPr>
              <a:t>addons</a:t>
            </a:r>
            <a:r>
              <a:rPr lang="fr-FR" dirty="0">
                <a:ea typeface="Meiryo"/>
              </a:rPr>
              <a:t>.</a:t>
            </a:r>
            <a:endParaRPr lang="fr-FR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dirty="0" err="1">
                <a:ea typeface="Meiryo"/>
              </a:rPr>
              <a:t>Allows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viewing</a:t>
            </a:r>
            <a:r>
              <a:rPr lang="fr-FR" dirty="0">
                <a:ea typeface="Meiryo"/>
              </a:rPr>
              <a:t> of the </a:t>
            </a:r>
            <a:r>
              <a:rPr lang="fr-FR" dirty="0" err="1">
                <a:ea typeface="Meiryo"/>
              </a:rPr>
              <a:t>tax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depending</a:t>
            </a:r>
            <a:r>
              <a:rPr lang="fr-FR" dirty="0">
                <a:ea typeface="Meiryo"/>
              </a:rPr>
              <a:t> </a:t>
            </a:r>
            <a:r>
              <a:rPr lang="fr-FR" dirty="0" err="1">
                <a:ea typeface="Meiryo"/>
              </a:rPr>
              <a:t>upon</a:t>
            </a:r>
            <a:r>
              <a:rPr lang="fr-FR" dirty="0">
                <a:ea typeface="Meiryo"/>
              </a:rPr>
              <a:t> the country, states and </a:t>
            </a:r>
            <a:r>
              <a:rPr lang="fr-FR" dirty="0" err="1">
                <a:ea typeface="Meiryo"/>
              </a:rPr>
              <a:t>counties</a:t>
            </a:r>
            <a:r>
              <a:rPr lang="fr-FR" dirty="0">
                <a:ea typeface="Meiryo"/>
              </a:rPr>
              <a:t>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dirty="0" err="1">
                <a:ea typeface="Meiryo"/>
              </a:rPr>
              <a:t>Presence</a:t>
            </a:r>
            <a:r>
              <a:rPr lang="fr-FR" dirty="0">
                <a:ea typeface="Meiryo"/>
              </a:rPr>
              <a:t> of a </a:t>
            </a:r>
            <a:r>
              <a:rPr lang="fr-FR" dirty="0" err="1">
                <a:ea typeface="Meiryo"/>
              </a:rPr>
              <a:t>payment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gateway</a:t>
            </a:r>
            <a:r>
              <a:rPr lang="fr-FR" dirty="0">
                <a:ea typeface="Meiryo"/>
              </a:rPr>
              <a:t> as per the </a:t>
            </a:r>
            <a:r>
              <a:rPr lang="fr-FR" dirty="0" err="1">
                <a:ea typeface="Meiryo"/>
              </a:rPr>
              <a:t>selected</a:t>
            </a:r>
            <a:r>
              <a:rPr lang="fr-FR" dirty="0">
                <a:ea typeface="Meiryo"/>
              </a:rPr>
              <a:t> </a:t>
            </a:r>
            <a:r>
              <a:rPr lang="fr-FR" dirty="0" err="1">
                <a:ea typeface="Meiryo"/>
              </a:rPr>
              <a:t>currency</a:t>
            </a:r>
            <a:r>
              <a:rPr lang="fr-FR" dirty="0">
                <a:ea typeface="Meiryo"/>
              </a:rPr>
              <a:t>.</a:t>
            </a:r>
          </a:p>
          <a:p>
            <a:endParaRPr lang="fr-FR" dirty="0">
              <a:ea typeface="Meiryo"/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 3" descr="PrestaShop features that can improve your E-Commerce Business- Provides facility of multiple payment systems | Knowband">
            <a:extLst>
              <a:ext uri="{FF2B5EF4-FFF2-40B4-BE49-F238E27FC236}">
                <a16:creationId xmlns:a16="http://schemas.microsoft.com/office/drawing/2014/main" id="{02E190EA-1E9A-B4E1-F352-6AB2CA799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" r="114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819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PrestaShop features that can improve your E-Commerce Business- Supports marketing efforts and programs | Knowband">
            <a:extLst>
              <a:ext uri="{FF2B5EF4-FFF2-40B4-BE49-F238E27FC236}">
                <a16:creationId xmlns:a16="http://schemas.microsoft.com/office/drawing/2014/main" id="{A5C3C847-8A89-FBC0-6B36-0A8C2A161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0" r="11815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0" name="Freeform: Shape 13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1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17C4B-55E9-79C7-E211-BEA6449F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700">
                <a:ea typeface="Meiryo"/>
              </a:rPr>
              <a:t>Supports marketing efforts and programs</a:t>
            </a:r>
            <a:endParaRPr lang="fr-FR" sz="27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704BC-3FD6-CC3F-5574-DD759B46B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dirty="0">
                <a:ea typeface="Meiryo"/>
              </a:rPr>
              <a:t>Facility of </a:t>
            </a:r>
            <a:r>
              <a:rPr lang="fr-FR" sz="1500" dirty="0" err="1">
                <a:ea typeface="Meiryo"/>
              </a:rPr>
              <a:t>sending</a:t>
            </a:r>
            <a:r>
              <a:rPr lang="fr-FR" sz="1500" dirty="0">
                <a:ea typeface="Meiryo"/>
              </a:rPr>
              <a:t> </a:t>
            </a:r>
            <a:r>
              <a:rPr lang="fr-FR" sz="1500" dirty="0" err="1">
                <a:ea typeface="Meiryo"/>
              </a:rPr>
              <a:t>automated</a:t>
            </a:r>
            <a:r>
              <a:rPr lang="fr-FR" sz="1500" dirty="0">
                <a:ea typeface="Meiryo"/>
              </a:rPr>
              <a:t> follow- up emails.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err="1">
                <a:ea typeface="Meiryo"/>
              </a:rPr>
              <a:t>Provides</a:t>
            </a:r>
            <a:r>
              <a:rPr lang="fr-FR" sz="1500">
                <a:ea typeface="Meiryo"/>
              </a:rPr>
              <a:t> discount coupons and vouchers to </a:t>
            </a:r>
            <a:r>
              <a:rPr lang="fr-FR" sz="1500" err="1">
                <a:ea typeface="Meiryo"/>
              </a:rPr>
              <a:t>customers</a:t>
            </a:r>
            <a:r>
              <a:rPr lang="fr-FR" sz="1500">
                <a:ea typeface="Meiryo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>
                <a:ea typeface="Meiryo"/>
              </a:rPr>
              <a:t>Supports the </a:t>
            </a:r>
            <a:r>
              <a:rPr lang="fr-FR" sz="1500" err="1">
                <a:ea typeface="Meiryo"/>
              </a:rPr>
              <a:t>loyalty</a:t>
            </a:r>
            <a:r>
              <a:rPr lang="fr-FR" sz="1500">
                <a:ea typeface="Meiryo"/>
              </a:rPr>
              <a:t> programme for </a:t>
            </a:r>
            <a:r>
              <a:rPr lang="fr-FR" sz="1500" err="1">
                <a:ea typeface="Meiryo"/>
              </a:rPr>
              <a:t>boosting</a:t>
            </a:r>
            <a:r>
              <a:rPr lang="fr-FR" sz="1500">
                <a:ea typeface="Meiryo"/>
              </a:rPr>
              <a:t> the site </a:t>
            </a:r>
            <a:r>
              <a:rPr lang="fr-FR" sz="1500" err="1">
                <a:ea typeface="Meiryo"/>
              </a:rPr>
              <a:t>traffic</a:t>
            </a:r>
            <a:r>
              <a:rPr lang="fr-FR" sz="1500">
                <a:ea typeface="Meiryo"/>
              </a:rPr>
              <a:t> and </a:t>
            </a:r>
            <a:r>
              <a:rPr lang="fr-FR" sz="1500" err="1">
                <a:ea typeface="Meiryo"/>
              </a:rPr>
              <a:t>customer</a:t>
            </a:r>
            <a:r>
              <a:rPr lang="fr-FR" sz="1500">
                <a:ea typeface="Meiryo"/>
              </a:rPr>
              <a:t> engagement.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fr-FR" sz="1500" err="1">
                <a:ea typeface="Meiryo"/>
              </a:rPr>
              <a:t>Consists</a:t>
            </a:r>
            <a:r>
              <a:rPr lang="fr-FR" sz="1500">
                <a:ea typeface="Meiryo"/>
              </a:rPr>
              <a:t> of </a:t>
            </a:r>
            <a:r>
              <a:rPr lang="fr-FR" sz="1500" err="1">
                <a:ea typeface="Meiryo"/>
              </a:rPr>
              <a:t>Refer</a:t>
            </a:r>
            <a:r>
              <a:rPr lang="fr-FR" sz="1500">
                <a:ea typeface="Meiryo"/>
              </a:rPr>
              <a:t>- a- </a:t>
            </a:r>
            <a:r>
              <a:rPr lang="fr-FR" sz="1500" err="1">
                <a:ea typeface="Meiryo"/>
              </a:rPr>
              <a:t>Friend</a:t>
            </a:r>
            <a:r>
              <a:rPr lang="fr-FR" sz="1500">
                <a:ea typeface="Meiryo"/>
              </a:rPr>
              <a:t> program for </a:t>
            </a:r>
            <a:r>
              <a:rPr lang="fr-FR" sz="1500" err="1">
                <a:ea typeface="Meiryo"/>
              </a:rPr>
              <a:t>increasing</a:t>
            </a:r>
            <a:r>
              <a:rPr lang="fr-FR" sz="1500">
                <a:ea typeface="Meiryo"/>
              </a:rPr>
              <a:t> </a:t>
            </a:r>
            <a:r>
              <a:rPr lang="fr-FR" sz="1500" err="1">
                <a:ea typeface="Meiryo"/>
              </a:rPr>
              <a:t>customer</a:t>
            </a:r>
            <a:r>
              <a:rPr lang="fr-FR" sz="1500">
                <a:ea typeface="Meiryo"/>
              </a:rPr>
              <a:t> attention and </a:t>
            </a:r>
            <a:r>
              <a:rPr lang="fr-FR" sz="1500" err="1">
                <a:ea typeface="Meiryo"/>
              </a:rPr>
              <a:t>product</a:t>
            </a:r>
            <a:r>
              <a:rPr lang="fr-FR" sz="1500">
                <a:ea typeface="Meiryo"/>
              </a:rPr>
              <a:t> sales.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fr-FR" sz="1500">
              <a:ea typeface="Meiryo"/>
            </a:endParaRPr>
          </a:p>
          <a:p>
            <a:pPr>
              <a:lnSpc>
                <a:spcPct val="130000"/>
              </a:lnSpc>
            </a:pPr>
            <a:endParaRPr lang="fr-FR" sz="15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12056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: Shape 14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4" name="Freeform: Shape 14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5" name="Freeform: Shape 14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6" name="Freeform: Shape 14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7" name="Freeform: Shape 14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5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9" name="Freeform: Shape 15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0" name="Freeform: Shape 15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2AEEE2-AC02-499D-569A-D4267867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Question ? </a:t>
            </a:r>
            <a:b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(in french plz ;))</a:t>
            </a:r>
          </a:p>
        </p:txBody>
      </p:sp>
      <p:sp>
        <p:nvSpPr>
          <p:cNvPr id="56" name="Content Placeholder 16">
            <a:extLst>
              <a:ext uri="{FF2B5EF4-FFF2-40B4-BE49-F238E27FC236}">
                <a16:creationId xmlns:a16="http://schemas.microsoft.com/office/drawing/2014/main" id="{11B90563-39F1-46C3-D2E1-8E1DE1371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212" y="4412974"/>
            <a:ext cx="4524024" cy="157618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Freeform: Shape 158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Espace réservé du contenu 3" descr="That's All Folks!">
            <a:extLst>
              <a:ext uri="{FF2B5EF4-FFF2-40B4-BE49-F238E27FC236}">
                <a16:creationId xmlns:a16="http://schemas.microsoft.com/office/drawing/2014/main" id="{AD769E64-E94F-3BE0-738F-B087E5AC2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4" r="23258" b="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828259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SketchLinesVTI</vt:lpstr>
      <vt:lpstr>Introduce to Prestashop</vt:lpstr>
      <vt:lpstr>What Is PrestaShop? </vt:lpstr>
      <vt:lpstr>PrestaShop Features</vt:lpstr>
      <vt:lpstr>Amazing product management</vt:lpstr>
      <vt:lpstr>Facilitates effective management of the store</vt:lpstr>
      <vt:lpstr>Checkout functionality</vt:lpstr>
      <vt:lpstr>Provides facility of multiple payment systems</vt:lpstr>
      <vt:lpstr>Supports marketing efforts and programs</vt:lpstr>
      <vt:lpstr>Question ?  (in french plz ;))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177</cp:revision>
  <dcterms:created xsi:type="dcterms:W3CDTF">2024-04-23T11:46:52Z</dcterms:created>
  <dcterms:modified xsi:type="dcterms:W3CDTF">2024-04-23T18:49:22Z</dcterms:modified>
</cp:coreProperties>
</file>